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333" r:id="rId4"/>
    <p:sldId id="334" r:id="rId5"/>
    <p:sldId id="335" r:id="rId6"/>
    <p:sldId id="341" r:id="rId7"/>
    <p:sldId id="342" r:id="rId8"/>
    <p:sldId id="343" r:id="rId9"/>
    <p:sldId id="344" r:id="rId10"/>
    <p:sldId id="345" r:id="rId11"/>
    <p:sldId id="346" r:id="rId12"/>
    <p:sldId id="30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AE303-5510-4F94-AB4F-5E10A19D9918}" v="146" dt="2022-10-26T11:09:53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89764" autoAdjust="0"/>
  </p:normalViewPr>
  <p:slideViewPr>
    <p:cSldViewPr snapToGrid="0">
      <p:cViewPr varScale="1">
        <p:scale>
          <a:sx n="103" d="100"/>
          <a:sy n="103" d="100"/>
        </p:scale>
        <p:origin x="84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嘉文" userId="49be256a-4382-41dc-89f2-b2e20bb3ec95" providerId="ADAL" clId="{77CD9C00-F5CD-4E61-A585-54D00FF8EB75}"/>
    <pc:docChg chg="undo custSel modSld">
      <pc:chgData name="張嘉文" userId="49be256a-4382-41dc-89f2-b2e20bb3ec95" providerId="ADAL" clId="{77CD9C00-F5CD-4E61-A585-54D00FF8EB75}" dt="2022-10-06T07:53:05.994" v="301" actId="1076"/>
      <pc:docMkLst>
        <pc:docMk/>
      </pc:docMkLst>
      <pc:sldChg chg="modSp mod">
        <pc:chgData name="張嘉文" userId="49be256a-4382-41dc-89f2-b2e20bb3ec95" providerId="ADAL" clId="{77CD9C00-F5CD-4E61-A585-54D00FF8EB75}" dt="2022-10-06T06:52:10.115" v="13" actId="20577"/>
        <pc:sldMkLst>
          <pc:docMk/>
          <pc:sldMk cId="3295174046" sldId="256"/>
        </pc:sldMkLst>
        <pc:spChg chg="mod">
          <ac:chgData name="張嘉文" userId="49be256a-4382-41dc-89f2-b2e20bb3ec95" providerId="ADAL" clId="{77CD9C00-F5CD-4E61-A585-54D00FF8EB75}" dt="2022-10-06T06:52:10.115" v="13" actId="20577"/>
          <ac:spMkLst>
            <pc:docMk/>
            <pc:sldMk cId="3295174046" sldId="256"/>
            <ac:spMk id="2" creationId="{D51E93CE-EE53-402D-8E54-6E128BF5C88B}"/>
          </ac:spMkLst>
        </pc:spChg>
      </pc:sldChg>
      <pc:sldChg chg="addSp delSp modSp mod addAnim delAnim modAnim">
        <pc:chgData name="張嘉文" userId="49be256a-4382-41dc-89f2-b2e20bb3ec95" providerId="ADAL" clId="{77CD9C00-F5CD-4E61-A585-54D00FF8EB75}" dt="2022-10-06T07:42:52.123" v="206" actId="1076"/>
        <pc:sldMkLst>
          <pc:docMk/>
          <pc:sldMk cId="1279180431" sldId="287"/>
        </pc:sldMkLst>
        <pc:spChg chg="del">
          <ac:chgData name="張嘉文" userId="49be256a-4382-41dc-89f2-b2e20bb3ec95" providerId="ADAL" clId="{77CD9C00-F5CD-4E61-A585-54D00FF8EB75}" dt="2022-10-06T07:29:27.092" v="29" actId="478"/>
          <ac:spMkLst>
            <pc:docMk/>
            <pc:sldMk cId="1279180431" sldId="287"/>
            <ac:spMk id="7" creationId="{70AF101B-0692-F41C-80BA-D38B87FBC4A9}"/>
          </ac:spMkLst>
        </pc:spChg>
        <pc:spChg chg="mod">
          <ac:chgData name="張嘉文" userId="49be256a-4382-41dc-89f2-b2e20bb3ec95" providerId="ADAL" clId="{77CD9C00-F5CD-4E61-A585-54D00FF8EB75}" dt="2022-10-06T07:29:23.988" v="28" actId="20577"/>
          <ac:spMkLst>
            <pc:docMk/>
            <pc:sldMk cId="1279180431" sldId="287"/>
            <ac:spMk id="8" creationId="{A844C449-5150-85EF-6FEA-67D7EE9C331B}"/>
          </ac:spMkLst>
        </pc:spChg>
        <pc:spChg chg="add del mod">
          <ac:chgData name="張嘉文" userId="49be256a-4382-41dc-89f2-b2e20bb3ec95" providerId="ADAL" clId="{77CD9C00-F5CD-4E61-A585-54D00FF8EB75}" dt="2022-10-06T07:42:52.123" v="206" actId="1076"/>
          <ac:spMkLst>
            <pc:docMk/>
            <pc:sldMk cId="1279180431" sldId="287"/>
            <ac:spMk id="14" creationId="{14F589D7-3951-8578-80BE-EC550C77E895}"/>
          </ac:spMkLst>
        </pc:spChg>
        <pc:spChg chg="add del">
          <ac:chgData name="張嘉文" userId="49be256a-4382-41dc-89f2-b2e20bb3ec95" providerId="ADAL" clId="{77CD9C00-F5CD-4E61-A585-54D00FF8EB75}" dt="2022-10-06T07:29:36.895" v="33" actId="478"/>
          <ac:spMkLst>
            <pc:docMk/>
            <pc:sldMk cId="1279180431" sldId="287"/>
            <ac:spMk id="15" creationId="{3D21C13F-0233-CAF9-3BD9-1EFB0984255A}"/>
          </ac:spMkLst>
        </pc:spChg>
        <pc:spChg chg="add del">
          <ac:chgData name="張嘉文" userId="49be256a-4382-41dc-89f2-b2e20bb3ec95" providerId="ADAL" clId="{77CD9C00-F5CD-4E61-A585-54D00FF8EB75}" dt="2022-10-06T07:29:36.895" v="33" actId="478"/>
          <ac:spMkLst>
            <pc:docMk/>
            <pc:sldMk cId="1279180431" sldId="287"/>
            <ac:spMk id="22" creationId="{1E185AC8-DD13-FE26-EE8F-0626E19E872D}"/>
          </ac:spMkLst>
        </pc:spChg>
        <pc:spChg chg="add mod">
          <ac:chgData name="張嘉文" userId="49be256a-4382-41dc-89f2-b2e20bb3ec95" providerId="ADAL" clId="{77CD9C00-F5CD-4E61-A585-54D00FF8EB75}" dt="2022-10-06T07:42:52.123" v="206" actId="1076"/>
          <ac:spMkLst>
            <pc:docMk/>
            <pc:sldMk cId="1279180431" sldId="287"/>
            <ac:spMk id="24" creationId="{8CC55C41-4C7C-A7F0-AF58-1ABB4489BE7D}"/>
          </ac:spMkLst>
        </pc:spChg>
        <pc:spChg chg="add mod">
          <ac:chgData name="張嘉文" userId="49be256a-4382-41dc-89f2-b2e20bb3ec95" providerId="ADAL" clId="{77CD9C00-F5CD-4E61-A585-54D00FF8EB75}" dt="2022-10-06T07:42:52.123" v="206" actId="1076"/>
          <ac:spMkLst>
            <pc:docMk/>
            <pc:sldMk cId="1279180431" sldId="287"/>
            <ac:spMk id="25" creationId="{FA02FBBF-7253-0DB6-1442-6456400C0840}"/>
          </ac:spMkLst>
        </pc:spChg>
        <pc:spChg chg="add mod">
          <ac:chgData name="張嘉文" userId="49be256a-4382-41dc-89f2-b2e20bb3ec95" providerId="ADAL" clId="{77CD9C00-F5CD-4E61-A585-54D00FF8EB75}" dt="2022-10-06T07:42:52.123" v="206" actId="1076"/>
          <ac:spMkLst>
            <pc:docMk/>
            <pc:sldMk cId="1279180431" sldId="287"/>
            <ac:spMk id="26" creationId="{9057D20A-6FD7-53F1-0F17-0C7B7F31B948}"/>
          </ac:spMkLst>
        </pc:spChg>
        <pc:grpChg chg="add del">
          <ac:chgData name="張嘉文" userId="49be256a-4382-41dc-89f2-b2e20bb3ec95" providerId="ADAL" clId="{77CD9C00-F5CD-4E61-A585-54D00FF8EB75}" dt="2022-10-06T07:29:36.895" v="33" actId="478"/>
          <ac:grpSpMkLst>
            <pc:docMk/>
            <pc:sldMk cId="1279180431" sldId="287"/>
            <ac:grpSpMk id="23" creationId="{E19B22E3-3692-DE3B-437C-257CD4D1FB9B}"/>
          </ac:grpSpMkLst>
        </pc:grpChg>
        <pc:picChg chg="add del">
          <ac:chgData name="張嘉文" userId="49be256a-4382-41dc-89f2-b2e20bb3ec95" providerId="ADAL" clId="{77CD9C00-F5CD-4E61-A585-54D00FF8EB75}" dt="2022-10-06T07:29:36.895" v="33" actId="478"/>
          <ac:picMkLst>
            <pc:docMk/>
            <pc:sldMk cId="1279180431" sldId="287"/>
            <ac:picMk id="5" creationId="{D3843BD9-26DD-3293-FA34-5E9B6E6624C2}"/>
          </ac:picMkLst>
        </pc:picChg>
        <pc:picChg chg="add del">
          <ac:chgData name="張嘉文" userId="49be256a-4382-41dc-89f2-b2e20bb3ec95" providerId="ADAL" clId="{77CD9C00-F5CD-4E61-A585-54D00FF8EB75}" dt="2022-10-06T07:29:36.895" v="33" actId="478"/>
          <ac:picMkLst>
            <pc:docMk/>
            <pc:sldMk cId="1279180431" sldId="287"/>
            <ac:picMk id="11" creationId="{A445F581-C65F-5D6F-5B50-13F2C160F6F8}"/>
          </ac:picMkLst>
        </pc:picChg>
        <pc:picChg chg="add del">
          <ac:chgData name="張嘉文" userId="49be256a-4382-41dc-89f2-b2e20bb3ec95" providerId="ADAL" clId="{77CD9C00-F5CD-4E61-A585-54D00FF8EB75}" dt="2022-10-06T07:29:36.895" v="33" actId="478"/>
          <ac:picMkLst>
            <pc:docMk/>
            <pc:sldMk cId="1279180431" sldId="287"/>
            <ac:picMk id="13" creationId="{B9909C4E-C4C5-E0B4-6FB0-AAB89212B6C5}"/>
          </ac:picMkLst>
        </pc:picChg>
        <pc:cxnChg chg="add del mod">
          <ac:chgData name="張嘉文" userId="49be256a-4382-41dc-89f2-b2e20bb3ec95" providerId="ADAL" clId="{77CD9C00-F5CD-4E61-A585-54D00FF8EB75}" dt="2022-10-06T07:29:36.895" v="33" actId="478"/>
          <ac:cxnSpMkLst>
            <pc:docMk/>
            <pc:sldMk cId="1279180431" sldId="287"/>
            <ac:cxnSpMk id="4" creationId="{542F3756-8937-A273-053F-898C57CA7DDD}"/>
          </ac:cxnSpMkLst>
        </pc:cxnChg>
        <pc:cxnChg chg="add del mod">
          <ac:chgData name="張嘉文" userId="49be256a-4382-41dc-89f2-b2e20bb3ec95" providerId="ADAL" clId="{77CD9C00-F5CD-4E61-A585-54D00FF8EB75}" dt="2022-10-06T07:29:36.895" v="33" actId="478"/>
          <ac:cxnSpMkLst>
            <pc:docMk/>
            <pc:sldMk cId="1279180431" sldId="287"/>
            <ac:cxnSpMk id="12" creationId="{D9955396-C3D1-D67B-1323-3A87B1E98133}"/>
          </ac:cxnSpMkLst>
        </pc:cxnChg>
      </pc:sldChg>
      <pc:sldChg chg="addSp delSp modSp mod delAnim">
        <pc:chgData name="張嘉文" userId="49be256a-4382-41dc-89f2-b2e20bb3ec95" providerId="ADAL" clId="{77CD9C00-F5CD-4E61-A585-54D00FF8EB75}" dt="2022-10-06T07:53:05.994" v="301" actId="1076"/>
        <pc:sldMkLst>
          <pc:docMk/>
          <pc:sldMk cId="2415491627" sldId="302"/>
        </pc:sldMkLst>
        <pc:spChg chg="del">
          <ac:chgData name="張嘉文" userId="49be256a-4382-41dc-89f2-b2e20bb3ec95" providerId="ADAL" clId="{77CD9C00-F5CD-4E61-A585-54D00FF8EB75}" dt="2022-10-06T07:45:21.052" v="268" actId="478"/>
          <ac:spMkLst>
            <pc:docMk/>
            <pc:sldMk cId="2415491627" sldId="302"/>
            <ac:spMk id="4" creationId="{FB31C97B-E591-3822-F2B0-591BB85C00DE}"/>
          </ac:spMkLst>
        </pc:spChg>
        <pc:spChg chg="mod">
          <ac:chgData name="張嘉文" userId="49be256a-4382-41dc-89f2-b2e20bb3ec95" providerId="ADAL" clId="{77CD9C00-F5CD-4E61-A585-54D00FF8EB75}" dt="2022-10-06T07:45:17.937" v="267" actId="1076"/>
          <ac:spMkLst>
            <pc:docMk/>
            <pc:sldMk cId="2415491627" sldId="302"/>
            <ac:spMk id="7" creationId="{70AF101B-0692-F41C-80BA-D38B87FBC4A9}"/>
          </ac:spMkLst>
        </pc:spChg>
        <pc:spChg chg="mod">
          <ac:chgData name="張嘉文" userId="49be256a-4382-41dc-89f2-b2e20bb3ec95" providerId="ADAL" clId="{77CD9C00-F5CD-4E61-A585-54D00FF8EB75}" dt="2022-10-06T07:43:07.951" v="207"/>
          <ac:spMkLst>
            <pc:docMk/>
            <pc:sldMk cId="2415491627" sldId="302"/>
            <ac:spMk id="8" creationId="{A844C449-5150-85EF-6FEA-67D7EE9C331B}"/>
          </ac:spMkLst>
        </pc:spChg>
        <pc:spChg chg="add mod">
          <ac:chgData name="張嘉文" userId="49be256a-4382-41dc-89f2-b2e20bb3ec95" providerId="ADAL" clId="{77CD9C00-F5CD-4E61-A585-54D00FF8EB75}" dt="2022-10-06T07:53:03.148" v="300" actId="1076"/>
          <ac:spMkLst>
            <pc:docMk/>
            <pc:sldMk cId="2415491627" sldId="302"/>
            <ac:spMk id="16" creationId="{D3D9EE28-9F3A-8509-B033-25895EB8E6E4}"/>
          </ac:spMkLst>
        </pc:spChg>
        <pc:spChg chg="del">
          <ac:chgData name="張嘉文" userId="49be256a-4382-41dc-89f2-b2e20bb3ec95" providerId="ADAL" clId="{77CD9C00-F5CD-4E61-A585-54D00FF8EB75}" dt="2022-10-06T07:45:21.052" v="268" actId="478"/>
          <ac:spMkLst>
            <pc:docMk/>
            <pc:sldMk cId="2415491627" sldId="302"/>
            <ac:spMk id="21" creationId="{F6738E45-B62B-BDD0-ECA0-A0795245ADDA}"/>
          </ac:spMkLst>
        </pc:spChg>
        <pc:spChg chg="del">
          <ac:chgData name="張嘉文" userId="49be256a-4382-41dc-89f2-b2e20bb3ec95" providerId="ADAL" clId="{77CD9C00-F5CD-4E61-A585-54D00FF8EB75}" dt="2022-10-06T07:45:21.052" v="268" actId="478"/>
          <ac:spMkLst>
            <pc:docMk/>
            <pc:sldMk cId="2415491627" sldId="302"/>
            <ac:spMk id="25" creationId="{9803C053-41F3-F973-2546-93377BA81B4C}"/>
          </ac:spMkLst>
        </pc:spChg>
        <pc:spChg chg="del">
          <ac:chgData name="張嘉文" userId="49be256a-4382-41dc-89f2-b2e20bb3ec95" providerId="ADAL" clId="{77CD9C00-F5CD-4E61-A585-54D00FF8EB75}" dt="2022-10-06T07:45:21.052" v="268" actId="478"/>
          <ac:spMkLst>
            <pc:docMk/>
            <pc:sldMk cId="2415491627" sldId="302"/>
            <ac:spMk id="29" creationId="{40B616F4-20DC-6C00-B2C4-37629425CC49}"/>
          </ac:spMkLst>
        </pc:spChg>
        <pc:spChg chg="del">
          <ac:chgData name="張嘉文" userId="49be256a-4382-41dc-89f2-b2e20bb3ec95" providerId="ADAL" clId="{77CD9C00-F5CD-4E61-A585-54D00FF8EB75}" dt="2022-10-06T07:45:21.052" v="268" actId="478"/>
          <ac:spMkLst>
            <pc:docMk/>
            <pc:sldMk cId="2415491627" sldId="302"/>
            <ac:spMk id="30" creationId="{3FCB0EBD-92E1-0CF7-A811-D7B987F9573F}"/>
          </ac:spMkLst>
        </pc:spChg>
        <pc:spChg chg="del">
          <ac:chgData name="張嘉文" userId="49be256a-4382-41dc-89f2-b2e20bb3ec95" providerId="ADAL" clId="{77CD9C00-F5CD-4E61-A585-54D00FF8EB75}" dt="2022-10-06T07:45:21.052" v="268" actId="478"/>
          <ac:spMkLst>
            <pc:docMk/>
            <pc:sldMk cId="2415491627" sldId="302"/>
            <ac:spMk id="31" creationId="{341E7FB8-D022-2DE2-0DDA-217FA4763949}"/>
          </ac:spMkLst>
        </pc:spChg>
        <pc:picChg chg="del">
          <ac:chgData name="張嘉文" userId="49be256a-4382-41dc-89f2-b2e20bb3ec95" providerId="ADAL" clId="{77CD9C00-F5CD-4E61-A585-54D00FF8EB75}" dt="2022-10-06T07:45:21.052" v="268" actId="478"/>
          <ac:picMkLst>
            <pc:docMk/>
            <pc:sldMk cId="2415491627" sldId="302"/>
            <ac:picMk id="10" creationId="{43ED8C6C-A4EF-CDBE-D005-B338100A51DC}"/>
          </ac:picMkLst>
        </pc:picChg>
        <pc:picChg chg="del">
          <ac:chgData name="張嘉文" userId="49be256a-4382-41dc-89f2-b2e20bb3ec95" providerId="ADAL" clId="{77CD9C00-F5CD-4E61-A585-54D00FF8EB75}" dt="2022-10-06T07:45:21.052" v="268" actId="478"/>
          <ac:picMkLst>
            <pc:docMk/>
            <pc:sldMk cId="2415491627" sldId="302"/>
            <ac:picMk id="12" creationId="{609CEB53-9B57-09F0-C70D-446C04A009B9}"/>
          </ac:picMkLst>
        </pc:picChg>
        <pc:picChg chg="del">
          <ac:chgData name="張嘉文" userId="49be256a-4382-41dc-89f2-b2e20bb3ec95" providerId="ADAL" clId="{77CD9C00-F5CD-4E61-A585-54D00FF8EB75}" dt="2022-10-06T07:45:21.052" v="268" actId="478"/>
          <ac:picMkLst>
            <pc:docMk/>
            <pc:sldMk cId="2415491627" sldId="302"/>
            <ac:picMk id="19" creationId="{4307A8F0-C5FA-1278-5ABC-ECCEA2CBE424}"/>
          </ac:picMkLst>
        </pc:picChg>
        <pc:picChg chg="add mod">
          <ac:chgData name="張嘉文" userId="49be256a-4382-41dc-89f2-b2e20bb3ec95" providerId="ADAL" clId="{77CD9C00-F5CD-4E61-A585-54D00FF8EB75}" dt="2022-10-06T07:53:05.994" v="301" actId="1076"/>
          <ac:picMkLst>
            <pc:docMk/>
            <pc:sldMk cId="2415491627" sldId="302"/>
            <ac:picMk id="1026" creationId="{67613F07-BA36-34EA-616F-5FDA685E3B41}"/>
          </ac:picMkLst>
        </pc:picChg>
        <pc:cxnChg chg="del mod">
          <ac:chgData name="張嘉文" userId="49be256a-4382-41dc-89f2-b2e20bb3ec95" providerId="ADAL" clId="{77CD9C00-F5CD-4E61-A585-54D00FF8EB75}" dt="2022-10-06T07:45:21.052" v="268" actId="478"/>
          <ac:cxnSpMkLst>
            <pc:docMk/>
            <pc:sldMk cId="2415491627" sldId="302"/>
            <ac:cxnSpMk id="5" creationId="{D3CAF550-F099-5F3B-D467-EA467FA7612D}"/>
          </ac:cxnSpMkLst>
        </pc:cxnChg>
        <pc:cxnChg chg="del mod">
          <ac:chgData name="張嘉文" userId="49be256a-4382-41dc-89f2-b2e20bb3ec95" providerId="ADAL" clId="{77CD9C00-F5CD-4E61-A585-54D00FF8EB75}" dt="2022-10-06T07:45:21.052" v="268" actId="478"/>
          <ac:cxnSpMkLst>
            <pc:docMk/>
            <pc:sldMk cId="2415491627" sldId="302"/>
            <ac:cxnSpMk id="13" creationId="{49D3C560-1990-2B9D-419A-64C793C1CA86}"/>
          </ac:cxnSpMkLst>
        </pc:cxnChg>
      </pc:sldChg>
    </pc:docChg>
  </pc:docChgLst>
  <pc:docChgLst>
    <pc:chgData name="張嘉文" userId="49be256a-4382-41dc-89f2-b2e20bb3ec95" providerId="ADAL" clId="{E7F2AEAA-AF0E-0041-B777-D6E0656488CC}"/>
    <pc:docChg chg="undo custSel addSld delSld modSld">
      <pc:chgData name="張嘉文" userId="49be256a-4382-41dc-89f2-b2e20bb3ec95" providerId="ADAL" clId="{E7F2AEAA-AF0E-0041-B777-D6E0656488CC}" dt="2022-10-10T15:31:01.127" v="3230"/>
      <pc:docMkLst>
        <pc:docMk/>
      </pc:docMkLst>
      <pc:sldChg chg="modSp mod">
        <pc:chgData name="張嘉文" userId="49be256a-4382-41dc-89f2-b2e20bb3ec95" providerId="ADAL" clId="{E7F2AEAA-AF0E-0041-B777-D6E0656488CC}" dt="2022-10-10T10:02:51.620" v="14" actId="20577"/>
        <pc:sldMkLst>
          <pc:docMk/>
          <pc:sldMk cId="3295174046" sldId="256"/>
        </pc:sldMkLst>
        <pc:spChg chg="mod">
          <ac:chgData name="張嘉文" userId="49be256a-4382-41dc-89f2-b2e20bb3ec95" providerId="ADAL" clId="{E7F2AEAA-AF0E-0041-B777-D6E0656488CC}" dt="2022-10-10T10:02:51.620" v="14" actId="20577"/>
          <ac:spMkLst>
            <pc:docMk/>
            <pc:sldMk cId="3295174046" sldId="256"/>
            <ac:spMk id="2" creationId="{D51E93CE-EE53-402D-8E54-6E128BF5C88B}"/>
          </ac:spMkLst>
        </pc:spChg>
      </pc:sldChg>
      <pc:sldChg chg="addSp delSp modSp mod delAnim modAnim">
        <pc:chgData name="張嘉文" userId="49be256a-4382-41dc-89f2-b2e20bb3ec95" providerId="ADAL" clId="{E7F2AEAA-AF0E-0041-B777-D6E0656488CC}" dt="2022-10-10T11:12:07.876" v="1263" actId="1076"/>
        <pc:sldMkLst>
          <pc:docMk/>
          <pc:sldMk cId="1279180431" sldId="287"/>
        </pc:sldMkLst>
        <pc:spChg chg="mod">
          <ac:chgData name="張嘉文" userId="49be256a-4382-41dc-89f2-b2e20bb3ec95" providerId="ADAL" clId="{E7F2AEAA-AF0E-0041-B777-D6E0656488CC}" dt="2022-10-10T10:03:02.336" v="17"/>
          <ac:spMkLst>
            <pc:docMk/>
            <pc:sldMk cId="1279180431" sldId="287"/>
            <ac:spMk id="2" creationId="{1D0EB394-4980-6941-B0CE-0FEFA3E2D876}"/>
          </ac:spMkLst>
        </pc:spChg>
        <pc:spChg chg="add mod">
          <ac:chgData name="張嘉文" userId="49be256a-4382-41dc-89f2-b2e20bb3ec95" providerId="ADAL" clId="{E7F2AEAA-AF0E-0041-B777-D6E0656488CC}" dt="2022-10-10T11:12:07.876" v="1263" actId="1076"/>
          <ac:spMkLst>
            <pc:docMk/>
            <pc:sldMk cId="1279180431" sldId="287"/>
            <ac:spMk id="4" creationId="{4CB5BC7E-C9C2-4695-9FA0-04F34CE54957}"/>
          </ac:spMkLst>
        </pc:spChg>
        <pc:spChg chg="add del mod">
          <ac:chgData name="張嘉文" userId="49be256a-4382-41dc-89f2-b2e20bb3ec95" providerId="ADAL" clId="{E7F2AEAA-AF0E-0041-B777-D6E0656488CC}" dt="2022-10-10T10:59:33.618" v="974" actId="478"/>
          <ac:spMkLst>
            <pc:docMk/>
            <pc:sldMk cId="1279180431" sldId="287"/>
            <ac:spMk id="5" creationId="{31C645A0-E0FB-46DA-FED7-4E373BCA157E}"/>
          </ac:spMkLst>
        </pc:spChg>
        <pc:spChg chg="add del mod">
          <ac:chgData name="張嘉文" userId="49be256a-4382-41dc-89f2-b2e20bb3ec95" providerId="ADAL" clId="{E7F2AEAA-AF0E-0041-B777-D6E0656488CC}" dt="2022-10-10T10:59:33.618" v="974" actId="478"/>
          <ac:spMkLst>
            <pc:docMk/>
            <pc:sldMk cId="1279180431" sldId="287"/>
            <ac:spMk id="7" creationId="{8A322BFA-5064-CCC8-4A89-391CE6B05D73}"/>
          </ac:spMkLst>
        </pc:spChg>
        <pc:spChg chg="mod">
          <ac:chgData name="張嘉文" userId="49be256a-4382-41dc-89f2-b2e20bb3ec95" providerId="ADAL" clId="{E7F2AEAA-AF0E-0041-B777-D6E0656488CC}" dt="2022-10-10T10:04:10.181" v="53" actId="14100"/>
          <ac:spMkLst>
            <pc:docMk/>
            <pc:sldMk cId="1279180431" sldId="287"/>
            <ac:spMk id="8" creationId="{A844C449-5150-85EF-6FEA-67D7EE9C331B}"/>
          </ac:spMkLst>
        </pc:spChg>
        <pc:spChg chg="add del mod">
          <ac:chgData name="張嘉文" userId="49be256a-4382-41dc-89f2-b2e20bb3ec95" providerId="ADAL" clId="{E7F2AEAA-AF0E-0041-B777-D6E0656488CC}" dt="2022-10-10T10:59:33.618" v="974" actId="478"/>
          <ac:spMkLst>
            <pc:docMk/>
            <pc:sldMk cId="1279180431" sldId="287"/>
            <ac:spMk id="9" creationId="{5A3B0B2E-CB6C-5605-916F-1420A23BE7AE}"/>
          </ac:spMkLst>
        </pc:spChg>
        <pc:spChg chg="add del mod">
          <ac:chgData name="張嘉文" userId="49be256a-4382-41dc-89f2-b2e20bb3ec95" providerId="ADAL" clId="{E7F2AEAA-AF0E-0041-B777-D6E0656488CC}" dt="2022-10-10T11:12:01.967" v="1262" actId="478"/>
          <ac:spMkLst>
            <pc:docMk/>
            <pc:sldMk cId="1279180431" sldId="287"/>
            <ac:spMk id="10" creationId="{3359455C-DF07-37A2-1F83-A8D247362924}"/>
          </ac:spMkLst>
        </pc:spChg>
        <pc:spChg chg="add del mod">
          <ac:chgData name="張嘉文" userId="49be256a-4382-41dc-89f2-b2e20bb3ec95" providerId="ADAL" clId="{E7F2AEAA-AF0E-0041-B777-D6E0656488CC}" dt="2022-10-10T10:59:33.618" v="974" actId="478"/>
          <ac:spMkLst>
            <pc:docMk/>
            <pc:sldMk cId="1279180431" sldId="287"/>
            <ac:spMk id="11" creationId="{CB1DEA83-38CE-CD27-7357-882DDCACD9DE}"/>
          </ac:spMkLst>
        </pc:spChg>
        <pc:spChg chg="add del mod">
          <ac:chgData name="張嘉文" userId="49be256a-4382-41dc-89f2-b2e20bb3ec95" providerId="ADAL" clId="{E7F2AEAA-AF0E-0041-B777-D6E0656488CC}" dt="2022-10-10T10:59:33.618" v="974" actId="478"/>
          <ac:spMkLst>
            <pc:docMk/>
            <pc:sldMk cId="1279180431" sldId="287"/>
            <ac:spMk id="12" creationId="{C155C411-371F-4C6D-FE02-39BA8AB21FFF}"/>
          </ac:spMkLst>
        </pc:spChg>
        <pc:spChg chg="del">
          <ac:chgData name="張嘉文" userId="49be256a-4382-41dc-89f2-b2e20bb3ec95" providerId="ADAL" clId="{E7F2AEAA-AF0E-0041-B777-D6E0656488CC}" dt="2022-10-10T10:05:13.386" v="54" actId="478"/>
          <ac:spMkLst>
            <pc:docMk/>
            <pc:sldMk cId="1279180431" sldId="287"/>
            <ac:spMk id="14" creationId="{14F589D7-3951-8578-80BE-EC550C77E895}"/>
          </ac:spMkLst>
        </pc:spChg>
        <pc:spChg chg="add mod">
          <ac:chgData name="張嘉文" userId="49be256a-4382-41dc-89f2-b2e20bb3ec95" providerId="ADAL" clId="{E7F2AEAA-AF0E-0041-B777-D6E0656488CC}" dt="2022-10-10T10:59:46.861" v="976" actId="1076"/>
          <ac:spMkLst>
            <pc:docMk/>
            <pc:sldMk cId="1279180431" sldId="287"/>
            <ac:spMk id="16" creationId="{F96A4572-539D-5C68-FB9D-060E0ACE31B8}"/>
          </ac:spMkLst>
        </pc:spChg>
        <pc:spChg chg="add del mod">
          <ac:chgData name="張嘉文" userId="49be256a-4382-41dc-89f2-b2e20bb3ec95" providerId="ADAL" clId="{E7F2AEAA-AF0E-0041-B777-D6E0656488CC}" dt="2022-10-10T10:19:03.128" v="960"/>
          <ac:spMkLst>
            <pc:docMk/>
            <pc:sldMk cId="1279180431" sldId="287"/>
            <ac:spMk id="17" creationId="{BB5FE70D-22C2-C9B4-CE7C-597019014894}"/>
          </ac:spMkLst>
        </pc:spChg>
        <pc:spChg chg="add del mod">
          <ac:chgData name="張嘉文" userId="49be256a-4382-41dc-89f2-b2e20bb3ec95" providerId="ADAL" clId="{E7F2AEAA-AF0E-0041-B777-D6E0656488CC}" dt="2022-10-10T10:59:33.618" v="974" actId="478"/>
          <ac:spMkLst>
            <pc:docMk/>
            <pc:sldMk cId="1279180431" sldId="287"/>
            <ac:spMk id="18" creationId="{DDCC316A-7CCB-F572-B391-755CFFE35B0D}"/>
          </ac:spMkLst>
        </pc:spChg>
        <pc:spChg chg="add del mod">
          <ac:chgData name="張嘉文" userId="49be256a-4382-41dc-89f2-b2e20bb3ec95" providerId="ADAL" clId="{E7F2AEAA-AF0E-0041-B777-D6E0656488CC}" dt="2022-10-10T10:58:34.679" v="970" actId="478"/>
          <ac:spMkLst>
            <pc:docMk/>
            <pc:sldMk cId="1279180431" sldId="287"/>
            <ac:spMk id="19" creationId="{CD9B67C2-40C3-D1C6-B999-DD27A62396B3}"/>
          </ac:spMkLst>
        </pc:spChg>
        <pc:spChg chg="add mod">
          <ac:chgData name="張嘉文" userId="49be256a-4382-41dc-89f2-b2e20bb3ec95" providerId="ADAL" clId="{E7F2AEAA-AF0E-0041-B777-D6E0656488CC}" dt="2022-10-10T11:01:56.998" v="1058" actId="1076"/>
          <ac:spMkLst>
            <pc:docMk/>
            <pc:sldMk cId="1279180431" sldId="287"/>
            <ac:spMk id="22" creationId="{A1B29FFD-B3BB-E317-2655-9E9FC41CCD11}"/>
          </ac:spMkLst>
        </pc:spChg>
        <pc:spChg chg="del">
          <ac:chgData name="張嘉文" userId="49be256a-4382-41dc-89f2-b2e20bb3ec95" providerId="ADAL" clId="{E7F2AEAA-AF0E-0041-B777-D6E0656488CC}" dt="2022-10-10T10:05:13.386" v="54" actId="478"/>
          <ac:spMkLst>
            <pc:docMk/>
            <pc:sldMk cId="1279180431" sldId="287"/>
            <ac:spMk id="24" creationId="{8CC55C41-4C7C-A7F0-AF58-1ABB4489BE7D}"/>
          </ac:spMkLst>
        </pc:spChg>
        <pc:spChg chg="del">
          <ac:chgData name="張嘉文" userId="49be256a-4382-41dc-89f2-b2e20bb3ec95" providerId="ADAL" clId="{E7F2AEAA-AF0E-0041-B777-D6E0656488CC}" dt="2022-10-10T10:05:13.386" v="54" actId="478"/>
          <ac:spMkLst>
            <pc:docMk/>
            <pc:sldMk cId="1279180431" sldId="287"/>
            <ac:spMk id="25" creationId="{FA02FBBF-7253-0DB6-1442-6456400C0840}"/>
          </ac:spMkLst>
        </pc:spChg>
        <pc:spChg chg="del">
          <ac:chgData name="張嘉文" userId="49be256a-4382-41dc-89f2-b2e20bb3ec95" providerId="ADAL" clId="{E7F2AEAA-AF0E-0041-B777-D6E0656488CC}" dt="2022-10-10T10:05:13.386" v="54" actId="478"/>
          <ac:spMkLst>
            <pc:docMk/>
            <pc:sldMk cId="1279180431" sldId="287"/>
            <ac:spMk id="26" creationId="{9057D20A-6FD7-53F1-0F17-0C7B7F31B948}"/>
          </ac:spMkLst>
        </pc:spChg>
        <pc:picChg chg="add mod">
          <ac:chgData name="張嘉文" userId="49be256a-4382-41dc-89f2-b2e20bb3ec95" providerId="ADAL" clId="{E7F2AEAA-AF0E-0041-B777-D6E0656488CC}" dt="2022-10-10T10:59:46.861" v="976" actId="1076"/>
          <ac:picMkLst>
            <pc:docMk/>
            <pc:sldMk cId="1279180431" sldId="287"/>
            <ac:picMk id="15" creationId="{F9E68099-EFB0-2B89-7C76-E44B9944A415}"/>
          </ac:picMkLst>
        </pc:picChg>
        <pc:picChg chg="add mod">
          <ac:chgData name="張嘉文" userId="49be256a-4382-41dc-89f2-b2e20bb3ec95" providerId="ADAL" clId="{E7F2AEAA-AF0E-0041-B777-D6E0656488CC}" dt="2022-10-10T11:01:56.998" v="1058" actId="1076"/>
          <ac:picMkLst>
            <pc:docMk/>
            <pc:sldMk cId="1279180431" sldId="287"/>
            <ac:picMk id="21" creationId="{F0413B14-19EF-EB16-7253-74184B6F604F}"/>
          </ac:picMkLst>
        </pc:picChg>
      </pc:sldChg>
      <pc:sldChg chg="addSp delSp modSp mod modAnim">
        <pc:chgData name="張嘉文" userId="49be256a-4382-41dc-89f2-b2e20bb3ec95" providerId="ADAL" clId="{E7F2AEAA-AF0E-0041-B777-D6E0656488CC}" dt="2022-10-10T15:08:25.225" v="3135"/>
        <pc:sldMkLst>
          <pc:docMk/>
          <pc:sldMk cId="2415491627" sldId="302"/>
        </pc:sldMkLst>
        <pc:spChg chg="del">
          <ac:chgData name="張嘉文" userId="49be256a-4382-41dc-89f2-b2e20bb3ec95" providerId="ADAL" clId="{E7F2AEAA-AF0E-0041-B777-D6E0656488CC}" dt="2022-10-10T15:02:32.928" v="2852" actId="478"/>
          <ac:spMkLst>
            <pc:docMk/>
            <pc:sldMk cId="2415491627" sldId="302"/>
            <ac:spMk id="5" creationId="{E32BA513-AFBA-05DD-6F5F-1BE534A40A9F}"/>
          </ac:spMkLst>
        </pc:spChg>
        <pc:spChg chg="mod">
          <ac:chgData name="張嘉文" userId="49be256a-4382-41dc-89f2-b2e20bb3ec95" providerId="ADAL" clId="{E7F2AEAA-AF0E-0041-B777-D6E0656488CC}" dt="2022-10-10T15:03:28.326" v="2934" actId="20577"/>
          <ac:spMkLst>
            <pc:docMk/>
            <pc:sldMk cId="2415491627" sldId="302"/>
            <ac:spMk id="7" creationId="{70AF101B-0692-F41C-80BA-D38B87FBC4A9}"/>
          </ac:spMkLst>
        </pc:spChg>
        <pc:spChg chg="mod">
          <ac:chgData name="張嘉文" userId="49be256a-4382-41dc-89f2-b2e20bb3ec95" providerId="ADAL" clId="{E7F2AEAA-AF0E-0041-B777-D6E0656488CC}" dt="2022-10-10T14:58:24.838" v="2538" actId="20577"/>
          <ac:spMkLst>
            <pc:docMk/>
            <pc:sldMk cId="2415491627" sldId="302"/>
            <ac:spMk id="8" creationId="{A844C449-5150-85EF-6FEA-67D7EE9C331B}"/>
          </ac:spMkLst>
        </pc:spChg>
        <pc:spChg chg="add mod">
          <ac:chgData name="張嘉文" userId="49be256a-4382-41dc-89f2-b2e20bb3ec95" providerId="ADAL" clId="{E7F2AEAA-AF0E-0041-B777-D6E0656488CC}" dt="2022-10-10T15:04:24.896" v="2942" actId="1076"/>
          <ac:spMkLst>
            <pc:docMk/>
            <pc:sldMk cId="2415491627" sldId="302"/>
            <ac:spMk id="9" creationId="{9CB351F8-124A-646A-86A2-24F36308DB77}"/>
          </ac:spMkLst>
        </pc:spChg>
        <pc:spChg chg="del">
          <ac:chgData name="張嘉文" userId="49be256a-4382-41dc-89f2-b2e20bb3ec95" providerId="ADAL" clId="{E7F2AEAA-AF0E-0041-B777-D6E0656488CC}" dt="2022-10-10T15:02:32.928" v="2852" actId="478"/>
          <ac:spMkLst>
            <pc:docMk/>
            <pc:sldMk cId="2415491627" sldId="302"/>
            <ac:spMk id="10" creationId="{A2592183-13B9-215C-7C93-F7A546512A46}"/>
          </ac:spMkLst>
        </pc:spChg>
        <pc:spChg chg="del">
          <ac:chgData name="張嘉文" userId="49be256a-4382-41dc-89f2-b2e20bb3ec95" providerId="ADAL" clId="{E7F2AEAA-AF0E-0041-B777-D6E0656488CC}" dt="2022-10-10T15:02:32.928" v="2852" actId="478"/>
          <ac:spMkLst>
            <pc:docMk/>
            <pc:sldMk cId="2415491627" sldId="302"/>
            <ac:spMk id="11" creationId="{47CC26A5-B934-93A1-EC1F-97CF3407A842}"/>
          </ac:spMkLst>
        </pc:spChg>
        <pc:spChg chg="del">
          <ac:chgData name="張嘉文" userId="49be256a-4382-41dc-89f2-b2e20bb3ec95" providerId="ADAL" clId="{E7F2AEAA-AF0E-0041-B777-D6E0656488CC}" dt="2022-10-10T15:02:32.928" v="2852" actId="478"/>
          <ac:spMkLst>
            <pc:docMk/>
            <pc:sldMk cId="2415491627" sldId="302"/>
            <ac:spMk id="12" creationId="{C32A45B0-818B-1B6E-6CFA-753B4AC43124}"/>
          </ac:spMkLst>
        </pc:spChg>
        <pc:spChg chg="add mod">
          <ac:chgData name="張嘉文" userId="49be256a-4382-41dc-89f2-b2e20bb3ec95" providerId="ADAL" clId="{E7F2AEAA-AF0E-0041-B777-D6E0656488CC}" dt="2022-10-10T15:06:12.335" v="3012" actId="1076"/>
          <ac:spMkLst>
            <pc:docMk/>
            <pc:sldMk cId="2415491627" sldId="302"/>
            <ac:spMk id="13" creationId="{9590EBE0-B2A1-6C46-B550-99BA8480BD09}"/>
          </ac:spMkLst>
        </pc:spChg>
        <pc:spChg chg="add mod">
          <ac:chgData name="張嘉文" userId="49be256a-4382-41dc-89f2-b2e20bb3ec95" providerId="ADAL" clId="{E7F2AEAA-AF0E-0041-B777-D6E0656488CC}" dt="2022-10-10T15:07:00.545" v="3038" actId="1076"/>
          <ac:spMkLst>
            <pc:docMk/>
            <pc:sldMk cId="2415491627" sldId="302"/>
            <ac:spMk id="14" creationId="{48FA45D2-EDCA-C0F3-E0B3-C4DCB5F41F84}"/>
          </ac:spMkLst>
        </pc:spChg>
        <pc:spChg chg="add mod">
          <ac:chgData name="張嘉文" userId="49be256a-4382-41dc-89f2-b2e20bb3ec95" providerId="ADAL" clId="{E7F2AEAA-AF0E-0041-B777-D6E0656488CC}" dt="2022-10-10T15:08:14.284" v="3132" actId="1076"/>
          <ac:spMkLst>
            <pc:docMk/>
            <pc:sldMk cId="2415491627" sldId="302"/>
            <ac:spMk id="15" creationId="{3764F517-18AB-04D3-E8EE-9411CBAA840D}"/>
          </ac:spMkLst>
        </pc:spChg>
        <pc:spChg chg="del">
          <ac:chgData name="張嘉文" userId="49be256a-4382-41dc-89f2-b2e20bb3ec95" providerId="ADAL" clId="{E7F2AEAA-AF0E-0041-B777-D6E0656488CC}" dt="2022-10-10T15:01:27.237" v="2732" actId="478"/>
          <ac:spMkLst>
            <pc:docMk/>
            <pc:sldMk cId="2415491627" sldId="302"/>
            <ac:spMk id="16" creationId="{D3D9EE28-9F3A-8509-B033-25895EB8E6E4}"/>
          </ac:spMkLst>
        </pc:spChg>
        <pc:picChg chg="del">
          <ac:chgData name="張嘉文" userId="49be256a-4382-41dc-89f2-b2e20bb3ec95" providerId="ADAL" clId="{E7F2AEAA-AF0E-0041-B777-D6E0656488CC}" dt="2022-10-10T15:01:25.567" v="2731" actId="478"/>
          <ac:picMkLst>
            <pc:docMk/>
            <pc:sldMk cId="2415491627" sldId="302"/>
            <ac:picMk id="1026" creationId="{67613F07-BA36-34EA-616F-5FDA685E3B41}"/>
          </ac:picMkLst>
        </pc:picChg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256454716" sldId="304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2943378337" sldId="306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677738858" sldId="307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2436732186" sldId="308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335439050" sldId="310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3296564107" sldId="311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1491122701" sldId="312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3249759303" sldId="313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3946514061" sldId="314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443546774" sldId="315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2364556981" sldId="316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2057334858" sldId="317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2322035471" sldId="318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3113797675" sldId="319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1472729479" sldId="320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2836102345" sldId="321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57462239" sldId="322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3816240576" sldId="323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1736256897" sldId="324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2597653504" sldId="325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1850637895" sldId="326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586672096" sldId="327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528162066" sldId="328"/>
        </pc:sldMkLst>
      </pc:sldChg>
      <pc:sldChg chg="del">
        <pc:chgData name="張嘉文" userId="49be256a-4382-41dc-89f2-b2e20bb3ec95" providerId="ADAL" clId="{E7F2AEAA-AF0E-0041-B777-D6E0656488CC}" dt="2022-10-10T15:09:52.014" v="3143" actId="2696"/>
        <pc:sldMkLst>
          <pc:docMk/>
          <pc:sldMk cId="1295385234" sldId="329"/>
        </pc:sldMkLst>
      </pc:sldChg>
      <pc:sldChg chg="modSp add del mod">
        <pc:chgData name="張嘉文" userId="49be256a-4382-41dc-89f2-b2e20bb3ec95" providerId="ADAL" clId="{E7F2AEAA-AF0E-0041-B777-D6E0656488CC}" dt="2022-10-10T14:48:51.678" v="2011" actId="2696"/>
        <pc:sldMkLst>
          <pc:docMk/>
          <pc:sldMk cId="3299754543" sldId="330"/>
        </pc:sldMkLst>
        <pc:spChg chg="mod">
          <ac:chgData name="張嘉文" userId="49be256a-4382-41dc-89f2-b2e20bb3ec95" providerId="ADAL" clId="{E7F2AEAA-AF0E-0041-B777-D6E0656488CC}" dt="2022-10-10T14:42:50.691" v="1781" actId="14100"/>
          <ac:spMkLst>
            <pc:docMk/>
            <pc:sldMk cId="3299754543" sldId="330"/>
            <ac:spMk id="8" creationId="{A844C449-5150-85EF-6FEA-67D7EE9C331B}"/>
          </ac:spMkLst>
        </pc:spChg>
      </pc:sldChg>
      <pc:sldChg chg="addSp delSp modSp add mod delAnim">
        <pc:chgData name="張嘉文" userId="49be256a-4382-41dc-89f2-b2e20bb3ec95" providerId="ADAL" clId="{E7F2AEAA-AF0E-0041-B777-D6E0656488CC}" dt="2022-10-10T11:57:37.464" v="1451" actId="1076"/>
        <pc:sldMkLst>
          <pc:docMk/>
          <pc:sldMk cId="3332601830" sldId="331"/>
        </pc:sldMkLst>
        <pc:spChg chg="mod">
          <ac:chgData name="張嘉文" userId="49be256a-4382-41dc-89f2-b2e20bb3ec95" providerId="ADAL" clId="{E7F2AEAA-AF0E-0041-B777-D6E0656488CC}" dt="2022-10-10T11:57:37.464" v="1451" actId="1076"/>
          <ac:spMkLst>
            <pc:docMk/>
            <pc:sldMk cId="3332601830" sldId="331"/>
            <ac:spMk id="4" creationId="{4CB5BC7E-C9C2-4695-9FA0-04F34CE54957}"/>
          </ac:spMkLst>
        </pc:spChg>
        <pc:spChg chg="del">
          <ac:chgData name="張嘉文" userId="49be256a-4382-41dc-89f2-b2e20bb3ec95" providerId="ADAL" clId="{E7F2AEAA-AF0E-0041-B777-D6E0656488CC}" dt="2022-10-10T11:55:24.977" v="1301" actId="478"/>
          <ac:spMkLst>
            <pc:docMk/>
            <pc:sldMk cId="3332601830" sldId="331"/>
            <ac:spMk id="5" creationId="{31C645A0-E0FB-46DA-FED7-4E373BCA157E}"/>
          </ac:spMkLst>
        </pc:spChg>
        <pc:spChg chg="del">
          <ac:chgData name="張嘉文" userId="49be256a-4382-41dc-89f2-b2e20bb3ec95" providerId="ADAL" clId="{E7F2AEAA-AF0E-0041-B777-D6E0656488CC}" dt="2022-10-10T11:55:24.977" v="1301" actId="478"/>
          <ac:spMkLst>
            <pc:docMk/>
            <pc:sldMk cId="3332601830" sldId="331"/>
            <ac:spMk id="7" creationId="{8A322BFA-5064-CCC8-4A89-391CE6B05D73}"/>
          </ac:spMkLst>
        </pc:spChg>
        <pc:spChg chg="mod">
          <ac:chgData name="張嘉文" userId="49be256a-4382-41dc-89f2-b2e20bb3ec95" providerId="ADAL" clId="{E7F2AEAA-AF0E-0041-B777-D6E0656488CC}" dt="2022-10-10T11:15:40.976" v="1264"/>
          <ac:spMkLst>
            <pc:docMk/>
            <pc:sldMk cId="3332601830" sldId="331"/>
            <ac:spMk id="8" creationId="{A844C449-5150-85EF-6FEA-67D7EE9C331B}"/>
          </ac:spMkLst>
        </pc:spChg>
        <pc:spChg chg="del">
          <ac:chgData name="張嘉文" userId="49be256a-4382-41dc-89f2-b2e20bb3ec95" providerId="ADAL" clId="{E7F2AEAA-AF0E-0041-B777-D6E0656488CC}" dt="2022-10-10T11:55:24.977" v="1301" actId="478"/>
          <ac:spMkLst>
            <pc:docMk/>
            <pc:sldMk cId="3332601830" sldId="331"/>
            <ac:spMk id="9" creationId="{5A3B0B2E-CB6C-5605-916F-1420A23BE7AE}"/>
          </ac:spMkLst>
        </pc:spChg>
        <pc:spChg chg="del mod">
          <ac:chgData name="張嘉文" userId="49be256a-4382-41dc-89f2-b2e20bb3ec95" providerId="ADAL" clId="{E7F2AEAA-AF0E-0041-B777-D6E0656488CC}" dt="2022-10-10T11:55:17.355" v="1300" actId="478"/>
          <ac:spMkLst>
            <pc:docMk/>
            <pc:sldMk cId="3332601830" sldId="331"/>
            <ac:spMk id="10" creationId="{3359455C-DF07-37A2-1F83-A8D247362924}"/>
          </ac:spMkLst>
        </pc:spChg>
        <pc:spChg chg="del">
          <ac:chgData name="張嘉文" userId="49be256a-4382-41dc-89f2-b2e20bb3ec95" providerId="ADAL" clId="{E7F2AEAA-AF0E-0041-B777-D6E0656488CC}" dt="2022-10-10T11:55:24.977" v="1301" actId="478"/>
          <ac:spMkLst>
            <pc:docMk/>
            <pc:sldMk cId="3332601830" sldId="331"/>
            <ac:spMk id="11" creationId="{CB1DEA83-38CE-CD27-7357-882DDCACD9DE}"/>
          </ac:spMkLst>
        </pc:spChg>
        <pc:spChg chg="del">
          <ac:chgData name="張嘉文" userId="49be256a-4382-41dc-89f2-b2e20bb3ec95" providerId="ADAL" clId="{E7F2AEAA-AF0E-0041-B777-D6E0656488CC}" dt="2022-10-10T11:55:24.977" v="1301" actId="478"/>
          <ac:spMkLst>
            <pc:docMk/>
            <pc:sldMk cId="3332601830" sldId="331"/>
            <ac:spMk id="12" creationId="{C155C411-371F-4C6D-FE02-39BA8AB21FFF}"/>
          </ac:spMkLst>
        </pc:spChg>
        <pc:spChg chg="add mod">
          <ac:chgData name="張嘉文" userId="49be256a-4382-41dc-89f2-b2e20bb3ec95" providerId="ADAL" clId="{E7F2AEAA-AF0E-0041-B777-D6E0656488CC}" dt="2022-10-10T11:57:34.241" v="1450" actId="1076"/>
          <ac:spMkLst>
            <pc:docMk/>
            <pc:sldMk cId="3332601830" sldId="331"/>
            <ac:spMk id="13" creationId="{13C070A3-1315-C3BC-801F-096E80511154}"/>
          </ac:spMkLst>
        </pc:spChg>
        <pc:spChg chg="del">
          <ac:chgData name="張嘉文" userId="49be256a-4382-41dc-89f2-b2e20bb3ec95" providerId="ADAL" clId="{E7F2AEAA-AF0E-0041-B777-D6E0656488CC}" dt="2022-10-10T11:15:44.079" v="1265" actId="478"/>
          <ac:spMkLst>
            <pc:docMk/>
            <pc:sldMk cId="3332601830" sldId="331"/>
            <ac:spMk id="16" creationId="{F96A4572-539D-5C68-FB9D-060E0ACE31B8}"/>
          </ac:spMkLst>
        </pc:spChg>
        <pc:spChg chg="del">
          <ac:chgData name="張嘉文" userId="49be256a-4382-41dc-89f2-b2e20bb3ec95" providerId="ADAL" clId="{E7F2AEAA-AF0E-0041-B777-D6E0656488CC}" dt="2022-10-10T11:55:24.977" v="1301" actId="478"/>
          <ac:spMkLst>
            <pc:docMk/>
            <pc:sldMk cId="3332601830" sldId="331"/>
            <ac:spMk id="18" creationId="{DDCC316A-7CCB-F572-B391-755CFFE35B0D}"/>
          </ac:spMkLst>
        </pc:spChg>
        <pc:picChg chg="del">
          <ac:chgData name="張嘉文" userId="49be256a-4382-41dc-89f2-b2e20bb3ec95" providerId="ADAL" clId="{E7F2AEAA-AF0E-0041-B777-D6E0656488CC}" dt="2022-10-10T11:15:44.079" v="1265" actId="478"/>
          <ac:picMkLst>
            <pc:docMk/>
            <pc:sldMk cId="3332601830" sldId="331"/>
            <ac:picMk id="15" creationId="{F9E68099-EFB0-2B89-7C76-E44B9944A415}"/>
          </ac:picMkLst>
        </pc:picChg>
      </pc:sldChg>
      <pc:sldChg chg="delSp modSp add mod">
        <pc:chgData name="張嘉文" userId="49be256a-4382-41dc-89f2-b2e20bb3ec95" providerId="ADAL" clId="{E7F2AEAA-AF0E-0041-B777-D6E0656488CC}" dt="2022-10-10T11:10:16.221" v="1174" actId="2711"/>
        <pc:sldMkLst>
          <pc:docMk/>
          <pc:sldMk cId="4084477015" sldId="332"/>
        </pc:sldMkLst>
        <pc:spChg chg="mod">
          <ac:chgData name="張嘉文" userId="49be256a-4382-41dc-89f2-b2e20bb3ec95" providerId="ADAL" clId="{E7F2AEAA-AF0E-0041-B777-D6E0656488CC}" dt="2022-10-10T11:10:16.221" v="1174" actId="2711"/>
          <ac:spMkLst>
            <pc:docMk/>
            <pc:sldMk cId="4084477015" sldId="332"/>
            <ac:spMk id="10" creationId="{3359455C-DF07-37A2-1F83-A8D247362924}"/>
          </ac:spMkLst>
        </pc:spChg>
        <pc:spChg chg="mod">
          <ac:chgData name="張嘉文" userId="49be256a-4382-41dc-89f2-b2e20bb3ec95" providerId="ADAL" clId="{E7F2AEAA-AF0E-0041-B777-D6E0656488CC}" dt="2022-10-10T11:10:16.221" v="1174" actId="2711"/>
          <ac:spMkLst>
            <pc:docMk/>
            <pc:sldMk cId="4084477015" sldId="332"/>
            <ac:spMk id="11" creationId="{CB1DEA83-38CE-CD27-7357-882DDCACD9DE}"/>
          </ac:spMkLst>
        </pc:spChg>
        <pc:spChg chg="mod">
          <ac:chgData name="張嘉文" userId="49be256a-4382-41dc-89f2-b2e20bb3ec95" providerId="ADAL" clId="{E7F2AEAA-AF0E-0041-B777-D6E0656488CC}" dt="2022-10-10T11:10:16.221" v="1174" actId="2711"/>
          <ac:spMkLst>
            <pc:docMk/>
            <pc:sldMk cId="4084477015" sldId="332"/>
            <ac:spMk id="12" creationId="{C155C411-371F-4C6D-FE02-39BA8AB21FFF}"/>
          </ac:spMkLst>
        </pc:spChg>
        <pc:spChg chg="del">
          <ac:chgData name="張嘉文" userId="49be256a-4382-41dc-89f2-b2e20bb3ec95" providerId="ADAL" clId="{E7F2AEAA-AF0E-0041-B777-D6E0656488CC}" dt="2022-10-10T11:07:13.733" v="1173" actId="478"/>
          <ac:spMkLst>
            <pc:docMk/>
            <pc:sldMk cId="4084477015" sldId="332"/>
            <ac:spMk id="16" creationId="{F96A4572-539D-5C68-FB9D-060E0ACE31B8}"/>
          </ac:spMkLst>
        </pc:spChg>
        <pc:spChg chg="mod">
          <ac:chgData name="張嘉文" userId="49be256a-4382-41dc-89f2-b2e20bb3ec95" providerId="ADAL" clId="{E7F2AEAA-AF0E-0041-B777-D6E0656488CC}" dt="2022-10-10T11:10:16.221" v="1174" actId="2711"/>
          <ac:spMkLst>
            <pc:docMk/>
            <pc:sldMk cId="4084477015" sldId="332"/>
            <ac:spMk id="18" creationId="{DDCC316A-7CCB-F572-B391-755CFFE35B0D}"/>
          </ac:spMkLst>
        </pc:spChg>
        <pc:picChg chg="del">
          <ac:chgData name="張嘉文" userId="49be256a-4382-41dc-89f2-b2e20bb3ec95" providerId="ADAL" clId="{E7F2AEAA-AF0E-0041-B777-D6E0656488CC}" dt="2022-10-10T11:07:13.733" v="1173" actId="478"/>
          <ac:picMkLst>
            <pc:docMk/>
            <pc:sldMk cId="4084477015" sldId="332"/>
            <ac:picMk id="15" creationId="{F9E68099-EFB0-2B89-7C76-E44B9944A415}"/>
          </ac:picMkLst>
        </pc:picChg>
      </pc:sldChg>
      <pc:sldChg chg="addSp delSp modSp add mod delAnim modAnim">
        <pc:chgData name="張嘉文" userId="49be256a-4382-41dc-89f2-b2e20bb3ec95" providerId="ADAL" clId="{E7F2AEAA-AF0E-0041-B777-D6E0656488CC}" dt="2022-10-10T11:11:56.210" v="1261" actId="1076"/>
        <pc:sldMkLst>
          <pc:docMk/>
          <pc:sldMk cId="1804090450" sldId="333"/>
        </pc:sldMkLst>
        <pc:spChg chg="del">
          <ac:chgData name="張嘉文" userId="49be256a-4382-41dc-89f2-b2e20bb3ec95" providerId="ADAL" clId="{E7F2AEAA-AF0E-0041-B777-D6E0656488CC}" dt="2022-10-10T11:02:57.413" v="1067" actId="478"/>
          <ac:spMkLst>
            <pc:docMk/>
            <pc:sldMk cId="1804090450" sldId="333"/>
            <ac:spMk id="4" creationId="{4CB5BC7E-C9C2-4695-9FA0-04F34CE54957}"/>
          </ac:spMkLst>
        </pc:spChg>
        <pc:spChg chg="add mod">
          <ac:chgData name="張嘉文" userId="49be256a-4382-41dc-89f2-b2e20bb3ec95" providerId="ADAL" clId="{E7F2AEAA-AF0E-0041-B777-D6E0656488CC}" dt="2022-10-10T11:11:56.210" v="1261" actId="1076"/>
          <ac:spMkLst>
            <pc:docMk/>
            <pc:sldMk cId="1804090450" sldId="333"/>
            <ac:spMk id="5" creationId="{AA1D5C0D-AE79-FC18-8D1E-98D18CBD9C97}"/>
          </ac:spMkLst>
        </pc:spChg>
        <pc:spChg chg="del mod">
          <ac:chgData name="張嘉文" userId="49be256a-4382-41dc-89f2-b2e20bb3ec95" providerId="ADAL" clId="{E7F2AEAA-AF0E-0041-B777-D6E0656488CC}" dt="2022-10-10T11:11:52.486" v="1260" actId="478"/>
          <ac:spMkLst>
            <pc:docMk/>
            <pc:sldMk cId="1804090450" sldId="333"/>
            <ac:spMk id="10" creationId="{3359455C-DF07-37A2-1F83-A8D247362924}"/>
          </ac:spMkLst>
        </pc:spChg>
        <pc:spChg chg="mod">
          <ac:chgData name="張嘉文" userId="49be256a-4382-41dc-89f2-b2e20bb3ec95" providerId="ADAL" clId="{E7F2AEAA-AF0E-0041-B777-D6E0656488CC}" dt="2022-10-10T11:05:05.163" v="1113" actId="20577"/>
          <ac:spMkLst>
            <pc:docMk/>
            <pc:sldMk cId="1804090450" sldId="333"/>
            <ac:spMk id="22" creationId="{A1B29FFD-B3BB-E317-2655-9E9FC41CCD11}"/>
          </ac:spMkLst>
        </pc:spChg>
      </pc:sldChg>
      <pc:sldChg chg="addSp delSp modSp add mod delAnim modAnim">
        <pc:chgData name="張嘉文" userId="49be256a-4382-41dc-89f2-b2e20bb3ec95" providerId="ADAL" clId="{E7F2AEAA-AF0E-0041-B777-D6E0656488CC}" dt="2022-10-10T11:11:49.693" v="1259" actId="1076"/>
        <pc:sldMkLst>
          <pc:docMk/>
          <pc:sldMk cId="927872029" sldId="334"/>
        </pc:sldMkLst>
        <pc:spChg chg="add mod">
          <ac:chgData name="張嘉文" userId="49be256a-4382-41dc-89f2-b2e20bb3ec95" providerId="ADAL" clId="{E7F2AEAA-AF0E-0041-B777-D6E0656488CC}" dt="2022-10-10T11:11:49.693" v="1259" actId="1076"/>
          <ac:spMkLst>
            <pc:docMk/>
            <pc:sldMk cId="927872029" sldId="334"/>
            <ac:spMk id="4" creationId="{798C31CE-6947-B4B0-64EF-A029D413601F}"/>
          </ac:spMkLst>
        </pc:spChg>
        <pc:spChg chg="del">
          <ac:chgData name="張嘉文" userId="49be256a-4382-41dc-89f2-b2e20bb3ec95" providerId="ADAL" clId="{E7F2AEAA-AF0E-0041-B777-D6E0656488CC}" dt="2022-10-10T11:04:22.268" v="1101" actId="478"/>
          <ac:spMkLst>
            <pc:docMk/>
            <pc:sldMk cId="927872029" sldId="334"/>
            <ac:spMk id="5" creationId="{AA1D5C0D-AE79-FC18-8D1E-98D18CBD9C97}"/>
          </ac:spMkLst>
        </pc:spChg>
        <pc:spChg chg="del mod">
          <ac:chgData name="張嘉文" userId="49be256a-4382-41dc-89f2-b2e20bb3ec95" providerId="ADAL" clId="{E7F2AEAA-AF0E-0041-B777-D6E0656488CC}" dt="2022-10-10T11:11:47.415" v="1258" actId="478"/>
          <ac:spMkLst>
            <pc:docMk/>
            <pc:sldMk cId="927872029" sldId="334"/>
            <ac:spMk id="10" creationId="{3359455C-DF07-37A2-1F83-A8D247362924}"/>
          </ac:spMkLst>
        </pc:spChg>
        <pc:spChg chg="mod">
          <ac:chgData name="張嘉文" userId="49be256a-4382-41dc-89f2-b2e20bb3ec95" providerId="ADAL" clId="{E7F2AEAA-AF0E-0041-B777-D6E0656488CC}" dt="2022-10-10T11:05:33.955" v="1160" actId="20577"/>
          <ac:spMkLst>
            <pc:docMk/>
            <pc:sldMk cId="927872029" sldId="334"/>
            <ac:spMk id="22" creationId="{A1B29FFD-B3BB-E317-2655-9E9FC41CCD11}"/>
          </ac:spMkLst>
        </pc:spChg>
      </pc:sldChg>
      <pc:sldChg chg="addSp delSp modSp add mod delAnim modAnim">
        <pc:chgData name="張嘉文" userId="49be256a-4382-41dc-89f2-b2e20bb3ec95" providerId="ADAL" clId="{E7F2AEAA-AF0E-0041-B777-D6E0656488CC}" dt="2022-10-10T11:11:44.192" v="1257" actId="1076"/>
        <pc:sldMkLst>
          <pc:docMk/>
          <pc:sldMk cId="2463480051" sldId="335"/>
        </pc:sldMkLst>
        <pc:spChg chg="add mod">
          <ac:chgData name="張嘉文" userId="49be256a-4382-41dc-89f2-b2e20bb3ec95" providerId="ADAL" clId="{E7F2AEAA-AF0E-0041-B777-D6E0656488CC}" dt="2022-10-10T11:11:44.192" v="1257" actId="1076"/>
          <ac:spMkLst>
            <pc:docMk/>
            <pc:sldMk cId="2463480051" sldId="335"/>
            <ac:spMk id="4" creationId="{94C6B88E-59BA-D0A1-7E0E-D2F4F507789A}"/>
          </ac:spMkLst>
        </pc:spChg>
        <pc:spChg chg="del">
          <ac:chgData name="張嘉文" userId="49be256a-4382-41dc-89f2-b2e20bb3ec95" providerId="ADAL" clId="{E7F2AEAA-AF0E-0041-B777-D6E0656488CC}" dt="2022-10-10T11:05:45.021" v="1161" actId="478"/>
          <ac:spMkLst>
            <pc:docMk/>
            <pc:sldMk cId="2463480051" sldId="335"/>
            <ac:spMk id="5" creationId="{AA1D5C0D-AE79-FC18-8D1E-98D18CBD9C97}"/>
          </ac:spMkLst>
        </pc:spChg>
        <pc:spChg chg="del mod">
          <ac:chgData name="張嘉文" userId="49be256a-4382-41dc-89f2-b2e20bb3ec95" providerId="ADAL" clId="{E7F2AEAA-AF0E-0041-B777-D6E0656488CC}" dt="2022-10-10T11:11:41.607" v="1256" actId="478"/>
          <ac:spMkLst>
            <pc:docMk/>
            <pc:sldMk cId="2463480051" sldId="335"/>
            <ac:spMk id="10" creationId="{3359455C-DF07-37A2-1F83-A8D247362924}"/>
          </ac:spMkLst>
        </pc:spChg>
        <pc:spChg chg="mod">
          <ac:chgData name="張嘉文" userId="49be256a-4382-41dc-89f2-b2e20bb3ec95" providerId="ADAL" clId="{E7F2AEAA-AF0E-0041-B777-D6E0656488CC}" dt="2022-10-10T11:11:33.185" v="1255" actId="20577"/>
          <ac:spMkLst>
            <pc:docMk/>
            <pc:sldMk cId="2463480051" sldId="335"/>
            <ac:spMk id="22" creationId="{A1B29FFD-B3BB-E317-2655-9E9FC41CCD11}"/>
          </ac:spMkLst>
        </pc:spChg>
      </pc:sldChg>
      <pc:sldChg chg="modSp add mod">
        <pc:chgData name="張嘉文" userId="49be256a-4382-41dc-89f2-b2e20bb3ec95" providerId="ADAL" clId="{E7F2AEAA-AF0E-0041-B777-D6E0656488CC}" dt="2022-10-10T14:39:11.475" v="1670" actId="207"/>
        <pc:sldMkLst>
          <pc:docMk/>
          <pc:sldMk cId="2774664852" sldId="336"/>
        </pc:sldMkLst>
        <pc:spChg chg="mod">
          <ac:chgData name="張嘉文" userId="49be256a-4382-41dc-89f2-b2e20bb3ec95" providerId="ADAL" clId="{E7F2AEAA-AF0E-0041-B777-D6E0656488CC}" dt="2022-10-10T14:39:11.475" v="1670" actId="207"/>
          <ac:spMkLst>
            <pc:docMk/>
            <pc:sldMk cId="2774664852" sldId="336"/>
            <ac:spMk id="4" creationId="{4CB5BC7E-C9C2-4695-9FA0-04F34CE54957}"/>
          </ac:spMkLst>
        </pc:spChg>
        <pc:spChg chg="mod">
          <ac:chgData name="張嘉文" userId="49be256a-4382-41dc-89f2-b2e20bb3ec95" providerId="ADAL" clId="{E7F2AEAA-AF0E-0041-B777-D6E0656488CC}" dt="2022-10-10T12:00:16.263" v="1669" actId="1076"/>
          <ac:spMkLst>
            <pc:docMk/>
            <pc:sldMk cId="2774664852" sldId="336"/>
            <ac:spMk id="13" creationId="{13C070A3-1315-C3BC-801F-096E80511154}"/>
          </ac:spMkLst>
        </pc:spChg>
      </pc:sldChg>
      <pc:sldChg chg="modSp add mod modAnim">
        <pc:chgData name="張嘉文" userId="49be256a-4382-41dc-89f2-b2e20bb3ec95" providerId="ADAL" clId="{E7F2AEAA-AF0E-0041-B777-D6E0656488CC}" dt="2022-10-10T15:09:01.678" v="3139"/>
        <pc:sldMkLst>
          <pc:docMk/>
          <pc:sldMk cId="3618708703" sldId="337"/>
        </pc:sldMkLst>
        <pc:spChg chg="mod">
          <ac:chgData name="張嘉文" userId="49be256a-4382-41dc-89f2-b2e20bb3ec95" providerId="ADAL" clId="{E7F2AEAA-AF0E-0041-B777-D6E0656488CC}" dt="2022-10-10T14:39:39.156" v="1702" actId="20577"/>
          <ac:spMkLst>
            <pc:docMk/>
            <pc:sldMk cId="3618708703" sldId="337"/>
            <ac:spMk id="4" creationId="{4CB5BC7E-C9C2-4695-9FA0-04F34CE54957}"/>
          </ac:spMkLst>
        </pc:spChg>
        <pc:spChg chg="mod">
          <ac:chgData name="張嘉文" userId="49be256a-4382-41dc-89f2-b2e20bb3ec95" providerId="ADAL" clId="{E7F2AEAA-AF0E-0041-B777-D6E0656488CC}" dt="2022-10-10T14:40:22.720" v="1766" actId="20577"/>
          <ac:spMkLst>
            <pc:docMk/>
            <pc:sldMk cId="3618708703" sldId="337"/>
            <ac:spMk id="13" creationId="{13C070A3-1315-C3BC-801F-096E80511154}"/>
          </ac:spMkLst>
        </pc:spChg>
      </pc:sldChg>
      <pc:sldChg chg="addSp modSp add mod modAnim">
        <pc:chgData name="張嘉文" userId="49be256a-4382-41dc-89f2-b2e20bb3ec95" providerId="ADAL" clId="{E7F2AEAA-AF0E-0041-B777-D6E0656488CC}" dt="2022-10-10T15:09:26.577" v="3142"/>
        <pc:sldMkLst>
          <pc:docMk/>
          <pc:sldMk cId="3134714787" sldId="338"/>
        </pc:sldMkLst>
        <pc:spChg chg="mod">
          <ac:chgData name="張嘉文" userId="49be256a-4382-41dc-89f2-b2e20bb3ec95" providerId="ADAL" clId="{E7F2AEAA-AF0E-0041-B777-D6E0656488CC}" dt="2022-10-10T14:51:09.751" v="2146" actId="122"/>
          <ac:spMkLst>
            <pc:docMk/>
            <pc:sldMk cId="3134714787" sldId="338"/>
            <ac:spMk id="4" creationId="{4CB5BC7E-C9C2-4695-9FA0-04F34CE54957}"/>
          </ac:spMkLst>
        </pc:spChg>
        <pc:spChg chg="add mod">
          <ac:chgData name="張嘉文" userId="49be256a-4382-41dc-89f2-b2e20bb3ec95" providerId="ADAL" clId="{E7F2AEAA-AF0E-0041-B777-D6E0656488CC}" dt="2022-10-10T14:51:02.327" v="2145" actId="1076"/>
          <ac:spMkLst>
            <pc:docMk/>
            <pc:sldMk cId="3134714787" sldId="338"/>
            <ac:spMk id="5" creationId="{3C59CF62-D904-0B45-EFA5-507EB338822A}"/>
          </ac:spMkLst>
        </pc:spChg>
        <pc:spChg chg="add mod">
          <ac:chgData name="張嘉文" userId="49be256a-4382-41dc-89f2-b2e20bb3ec95" providerId="ADAL" clId="{E7F2AEAA-AF0E-0041-B777-D6E0656488CC}" dt="2022-10-10T14:51:02.327" v="2145" actId="1076"/>
          <ac:spMkLst>
            <pc:docMk/>
            <pc:sldMk cId="3134714787" sldId="338"/>
            <ac:spMk id="7" creationId="{24DB0D40-9F4E-3A8A-A242-E5B7EA7A9CF4}"/>
          </ac:spMkLst>
        </pc:spChg>
        <pc:spChg chg="mod">
          <ac:chgData name="張嘉文" userId="49be256a-4382-41dc-89f2-b2e20bb3ec95" providerId="ADAL" clId="{E7F2AEAA-AF0E-0041-B777-D6E0656488CC}" dt="2022-10-10T14:45:13.664" v="1784" actId="14100"/>
          <ac:spMkLst>
            <pc:docMk/>
            <pc:sldMk cId="3134714787" sldId="338"/>
            <ac:spMk id="8" creationId="{A844C449-5150-85EF-6FEA-67D7EE9C331B}"/>
          </ac:spMkLst>
        </pc:spChg>
        <pc:spChg chg="mod">
          <ac:chgData name="張嘉文" userId="49be256a-4382-41dc-89f2-b2e20bb3ec95" providerId="ADAL" clId="{E7F2AEAA-AF0E-0041-B777-D6E0656488CC}" dt="2022-10-10T14:51:02.327" v="2145" actId="1076"/>
          <ac:spMkLst>
            <pc:docMk/>
            <pc:sldMk cId="3134714787" sldId="338"/>
            <ac:spMk id="13" creationId="{13C070A3-1315-C3BC-801F-096E80511154}"/>
          </ac:spMkLst>
        </pc:spChg>
      </pc:sldChg>
      <pc:sldChg chg="addSp delSp modSp add mod delAnim modAnim">
        <pc:chgData name="張嘉文" userId="49be256a-4382-41dc-89f2-b2e20bb3ec95" providerId="ADAL" clId="{E7F2AEAA-AF0E-0041-B777-D6E0656488CC}" dt="2022-10-10T15:08:45.399" v="3138"/>
        <pc:sldMkLst>
          <pc:docMk/>
          <pc:sldMk cId="945631368" sldId="339"/>
        </pc:sldMkLst>
        <pc:spChg chg="del mod">
          <ac:chgData name="張嘉文" userId="49be256a-4382-41dc-89f2-b2e20bb3ec95" providerId="ADAL" clId="{E7F2AEAA-AF0E-0041-B777-D6E0656488CC}" dt="2022-10-10T14:49:29.374" v="2031" actId="21"/>
          <ac:spMkLst>
            <pc:docMk/>
            <pc:sldMk cId="945631368" sldId="339"/>
            <ac:spMk id="4" creationId="{4CB5BC7E-C9C2-4695-9FA0-04F34CE54957}"/>
          </ac:spMkLst>
        </pc:spChg>
        <pc:spChg chg="add mod">
          <ac:chgData name="張嘉文" userId="49be256a-4382-41dc-89f2-b2e20bb3ec95" providerId="ADAL" clId="{E7F2AEAA-AF0E-0041-B777-D6E0656488CC}" dt="2022-10-10T14:51:23.016" v="2167" actId="20577"/>
          <ac:spMkLst>
            <pc:docMk/>
            <pc:sldMk cId="945631368" sldId="339"/>
            <ac:spMk id="5" creationId="{0E154DDC-54F3-3021-E1F4-52AE1275BD2D}"/>
          </ac:spMkLst>
        </pc:spChg>
        <pc:spChg chg="add mod">
          <ac:chgData name="張嘉文" userId="49be256a-4382-41dc-89f2-b2e20bb3ec95" providerId="ADAL" clId="{E7F2AEAA-AF0E-0041-B777-D6E0656488CC}" dt="2022-10-10T14:56:10.124" v="2412" actId="1076"/>
          <ac:spMkLst>
            <pc:docMk/>
            <pc:sldMk cId="945631368" sldId="339"/>
            <ac:spMk id="7" creationId="{CA78F427-592C-2BCB-CD87-29F7A91DAF6B}"/>
          </ac:spMkLst>
        </pc:spChg>
        <pc:spChg chg="add mod">
          <ac:chgData name="張嘉文" userId="49be256a-4382-41dc-89f2-b2e20bb3ec95" providerId="ADAL" clId="{E7F2AEAA-AF0E-0041-B777-D6E0656488CC}" dt="2022-10-10T14:56:10.124" v="2412" actId="1076"/>
          <ac:spMkLst>
            <pc:docMk/>
            <pc:sldMk cId="945631368" sldId="339"/>
            <ac:spMk id="9" creationId="{121F92A9-98A9-EF56-E39F-EE3BB2E5DA5A}"/>
          </ac:spMkLst>
        </pc:spChg>
        <pc:spChg chg="add mod">
          <ac:chgData name="張嘉文" userId="49be256a-4382-41dc-89f2-b2e20bb3ec95" providerId="ADAL" clId="{E7F2AEAA-AF0E-0041-B777-D6E0656488CC}" dt="2022-10-10T14:56:10.124" v="2412" actId="1076"/>
          <ac:spMkLst>
            <pc:docMk/>
            <pc:sldMk cId="945631368" sldId="339"/>
            <ac:spMk id="10" creationId="{536517F5-666C-13D1-03F6-3FC58FE8378B}"/>
          </ac:spMkLst>
        </pc:spChg>
        <pc:spChg chg="add mod">
          <ac:chgData name="張嘉文" userId="49be256a-4382-41dc-89f2-b2e20bb3ec95" providerId="ADAL" clId="{E7F2AEAA-AF0E-0041-B777-D6E0656488CC}" dt="2022-10-10T14:57:22.476" v="2531" actId="1076"/>
          <ac:spMkLst>
            <pc:docMk/>
            <pc:sldMk cId="945631368" sldId="339"/>
            <ac:spMk id="11" creationId="{15C1835E-1D50-9FE7-CBAC-A1BFC97A17BC}"/>
          </ac:spMkLst>
        </pc:spChg>
        <pc:spChg chg="del">
          <ac:chgData name="張嘉文" userId="49be256a-4382-41dc-89f2-b2e20bb3ec95" providerId="ADAL" clId="{E7F2AEAA-AF0E-0041-B777-D6E0656488CC}" dt="2022-10-10T14:51:49.436" v="2168" actId="478"/>
          <ac:spMkLst>
            <pc:docMk/>
            <pc:sldMk cId="945631368" sldId="339"/>
            <ac:spMk id="13" creationId="{13C070A3-1315-C3BC-801F-096E80511154}"/>
          </ac:spMkLst>
        </pc:spChg>
      </pc:sldChg>
      <pc:sldChg chg="addSp delSp modSp new mod">
        <pc:chgData name="張嘉文" userId="49be256a-4382-41dc-89f2-b2e20bb3ec95" providerId="ADAL" clId="{E7F2AEAA-AF0E-0041-B777-D6E0656488CC}" dt="2022-10-10T15:31:01.127" v="3230"/>
        <pc:sldMkLst>
          <pc:docMk/>
          <pc:sldMk cId="1421706476" sldId="340"/>
        </pc:sldMkLst>
        <pc:spChg chg="add mod">
          <ac:chgData name="張嘉文" userId="49be256a-4382-41dc-89f2-b2e20bb3ec95" providerId="ADAL" clId="{E7F2AEAA-AF0E-0041-B777-D6E0656488CC}" dt="2022-10-10T15:10:35.206" v="3150"/>
          <ac:spMkLst>
            <pc:docMk/>
            <pc:sldMk cId="1421706476" sldId="340"/>
            <ac:spMk id="3" creationId="{E3D0CBC4-DA20-7487-25A0-E440208F9F44}"/>
          </ac:spMkLst>
        </pc:spChg>
        <pc:spChg chg="mod">
          <ac:chgData name="張嘉文" userId="49be256a-4382-41dc-89f2-b2e20bb3ec95" providerId="ADAL" clId="{E7F2AEAA-AF0E-0041-B777-D6E0656488CC}" dt="2022-10-10T15:10:53.987" v="3167" actId="14100"/>
          <ac:spMkLst>
            <pc:docMk/>
            <pc:sldMk cId="1421706476" sldId="340"/>
            <ac:spMk id="6" creationId="{8D044C2F-0345-85EC-D589-FA6128B13FAE}"/>
          </ac:spMkLst>
        </pc:spChg>
        <pc:spChg chg="add del mod">
          <ac:chgData name="張嘉文" userId="49be256a-4382-41dc-89f2-b2e20bb3ec95" providerId="ADAL" clId="{E7F2AEAA-AF0E-0041-B777-D6E0656488CC}" dt="2022-10-10T15:27:03.149" v="3177"/>
          <ac:spMkLst>
            <pc:docMk/>
            <pc:sldMk cId="1421706476" sldId="340"/>
            <ac:spMk id="8" creationId="{EF07ED9C-FA8D-540D-ABFA-EF838864D403}"/>
          </ac:spMkLst>
        </pc:spChg>
        <pc:spChg chg="add del mod">
          <ac:chgData name="張嘉文" userId="49be256a-4382-41dc-89f2-b2e20bb3ec95" providerId="ADAL" clId="{E7F2AEAA-AF0E-0041-B777-D6E0656488CC}" dt="2022-10-10T15:31:01.127" v="3230"/>
          <ac:spMkLst>
            <pc:docMk/>
            <pc:sldMk cId="1421706476" sldId="340"/>
            <ac:spMk id="9" creationId="{31C53515-A913-CD2C-643E-6E237B69CE99}"/>
          </ac:spMkLst>
        </pc:spChg>
        <pc:spChg chg="add mod">
          <ac:chgData name="張嘉文" userId="49be256a-4382-41dc-89f2-b2e20bb3ec95" providerId="ADAL" clId="{E7F2AEAA-AF0E-0041-B777-D6E0656488CC}" dt="2022-10-10T15:31:00.088" v="3228" actId="1076"/>
          <ac:spMkLst>
            <pc:docMk/>
            <pc:sldMk cId="1421706476" sldId="340"/>
            <ac:spMk id="10" creationId="{F173BFA8-CDA0-2E12-4713-CCC03989738E}"/>
          </ac:spMkLst>
        </pc:spChg>
        <pc:grpChg chg="add mod">
          <ac:chgData name="張嘉文" userId="49be256a-4382-41dc-89f2-b2e20bb3ec95" providerId="ADAL" clId="{E7F2AEAA-AF0E-0041-B777-D6E0656488CC}" dt="2022-10-10T15:17:10.853" v="3173" actId="1076"/>
          <ac:grpSpMkLst>
            <pc:docMk/>
            <pc:sldMk cId="1421706476" sldId="340"/>
            <ac:grpSpMk id="4" creationId="{32EADBFF-71C4-68F2-F3B5-6A136CF3C47E}"/>
          </ac:grpSpMkLst>
        </pc:grpChg>
        <pc:picChg chg="add del mod">
          <ac:chgData name="張嘉文" userId="49be256a-4382-41dc-89f2-b2e20bb3ec95" providerId="ADAL" clId="{E7F2AEAA-AF0E-0041-B777-D6E0656488CC}" dt="2022-10-10T15:16:56.428" v="3168" actId="478"/>
          <ac:picMkLst>
            <pc:docMk/>
            <pc:sldMk cId="1421706476" sldId="340"/>
            <ac:picMk id="2" creationId="{D0FB2756-B819-BAA6-679C-56650B4DA38E}"/>
          </ac:picMkLst>
        </pc:picChg>
        <pc:picChg chg="mod">
          <ac:chgData name="張嘉文" userId="49be256a-4382-41dc-89f2-b2e20bb3ec95" providerId="ADAL" clId="{E7F2AEAA-AF0E-0041-B777-D6E0656488CC}" dt="2022-10-10T15:10:35.206" v="3150"/>
          <ac:picMkLst>
            <pc:docMk/>
            <pc:sldMk cId="1421706476" sldId="340"/>
            <ac:picMk id="5" creationId="{AEF1BBA6-C059-E15E-29A2-32628E3753AB}"/>
          </ac:picMkLst>
        </pc:picChg>
        <pc:picChg chg="add mod">
          <ac:chgData name="張嘉文" userId="49be256a-4382-41dc-89f2-b2e20bb3ec95" providerId="ADAL" clId="{E7F2AEAA-AF0E-0041-B777-D6E0656488CC}" dt="2022-10-10T15:17:12.530" v="3174" actId="1076"/>
          <ac:picMkLst>
            <pc:docMk/>
            <pc:sldMk cId="1421706476" sldId="340"/>
            <ac:picMk id="7" creationId="{30B85898-21AA-FEC1-DFB5-A848F6D972F5}"/>
          </ac:picMkLst>
        </pc:picChg>
      </pc:sldChg>
    </pc:docChg>
  </pc:docChgLst>
  <pc:docChgLst>
    <pc:chgData name="張嘉文" userId="49be256a-4382-41dc-89f2-b2e20bb3ec95" providerId="ADAL" clId="{83139C5A-4661-6747-8E2E-CA28F5628F6F}"/>
    <pc:docChg chg="undo custSel addSld delSld modSld sldOrd">
      <pc:chgData name="張嘉文" userId="49be256a-4382-41dc-89f2-b2e20bb3ec95" providerId="ADAL" clId="{83139C5A-4661-6747-8E2E-CA28F5628F6F}" dt="2022-10-10T09:55:01.272" v="6553" actId="20577"/>
      <pc:docMkLst>
        <pc:docMk/>
      </pc:docMkLst>
      <pc:sldChg chg="modSp mod">
        <pc:chgData name="張嘉文" userId="49be256a-4382-41dc-89f2-b2e20bb3ec95" providerId="ADAL" clId="{83139C5A-4661-6747-8E2E-CA28F5628F6F}" dt="2022-10-10T09:54:45.528" v="6548" actId="20577"/>
        <pc:sldMkLst>
          <pc:docMk/>
          <pc:sldMk cId="3295174046" sldId="256"/>
        </pc:sldMkLst>
        <pc:spChg chg="mod">
          <ac:chgData name="張嘉文" userId="49be256a-4382-41dc-89f2-b2e20bb3ec95" providerId="ADAL" clId="{83139C5A-4661-6747-8E2E-CA28F5628F6F}" dt="2022-10-10T09:54:45.528" v="6548" actId="20577"/>
          <ac:spMkLst>
            <pc:docMk/>
            <pc:sldMk cId="3295174046" sldId="256"/>
            <ac:spMk id="2" creationId="{D51E93CE-EE53-402D-8E54-6E128BF5C88B}"/>
          </ac:spMkLst>
        </pc:spChg>
      </pc:sldChg>
      <pc:sldChg chg="modSp mod">
        <pc:chgData name="張嘉文" userId="49be256a-4382-41dc-89f2-b2e20bb3ec95" providerId="ADAL" clId="{83139C5A-4661-6747-8E2E-CA28F5628F6F}" dt="2022-10-08T23:32:50.854" v="1737" actId="20577"/>
        <pc:sldMkLst>
          <pc:docMk/>
          <pc:sldMk cId="1279180431" sldId="287"/>
        </pc:sldMkLst>
        <pc:spChg chg="mod">
          <ac:chgData name="張嘉文" userId="49be256a-4382-41dc-89f2-b2e20bb3ec95" providerId="ADAL" clId="{83139C5A-4661-6747-8E2E-CA28F5628F6F}" dt="2022-10-08T23:32:50.854" v="1737" actId="20577"/>
          <ac:spMkLst>
            <pc:docMk/>
            <pc:sldMk cId="1279180431" sldId="287"/>
            <ac:spMk id="2" creationId="{1D0EB394-4980-6941-B0CE-0FEFA3E2D876}"/>
          </ac:spMkLst>
        </pc:spChg>
      </pc:sldChg>
      <pc:sldChg chg="addSp modSp mod">
        <pc:chgData name="張嘉文" userId="49be256a-4382-41dc-89f2-b2e20bb3ec95" providerId="ADAL" clId="{83139C5A-4661-6747-8E2E-CA28F5628F6F}" dt="2022-10-08T23:33:03.656" v="1738"/>
        <pc:sldMkLst>
          <pc:docMk/>
          <pc:sldMk cId="2415491627" sldId="302"/>
        </pc:sldMkLst>
        <pc:spChg chg="mod">
          <ac:chgData name="張嘉文" userId="49be256a-4382-41dc-89f2-b2e20bb3ec95" providerId="ADAL" clId="{83139C5A-4661-6747-8E2E-CA28F5628F6F}" dt="2022-10-08T23:33:03.656" v="1738"/>
          <ac:spMkLst>
            <pc:docMk/>
            <pc:sldMk cId="2415491627" sldId="302"/>
            <ac:spMk id="2" creationId="{1D0EB394-4980-6941-B0CE-0FEFA3E2D876}"/>
          </ac:spMkLst>
        </pc:spChg>
        <pc:spChg chg="add mod">
          <ac:chgData name="張嘉文" userId="49be256a-4382-41dc-89f2-b2e20bb3ec95" providerId="ADAL" clId="{83139C5A-4661-6747-8E2E-CA28F5628F6F}" dt="2022-10-08T01:36:08.030" v="172" actId="1076"/>
          <ac:spMkLst>
            <pc:docMk/>
            <pc:sldMk cId="2415491627" sldId="302"/>
            <ac:spMk id="5" creationId="{E32BA513-AFBA-05DD-6F5F-1BE534A40A9F}"/>
          </ac:spMkLst>
        </pc:spChg>
        <pc:spChg chg="mod">
          <ac:chgData name="張嘉文" userId="49be256a-4382-41dc-89f2-b2e20bb3ec95" providerId="ADAL" clId="{83139C5A-4661-6747-8E2E-CA28F5628F6F}" dt="2022-10-08T00:49:39.481" v="0" actId="1076"/>
          <ac:spMkLst>
            <pc:docMk/>
            <pc:sldMk cId="2415491627" sldId="302"/>
            <ac:spMk id="7" creationId="{70AF101B-0692-F41C-80BA-D38B87FBC4A9}"/>
          </ac:spMkLst>
        </pc:spChg>
        <pc:spChg chg="add mod">
          <ac:chgData name="張嘉文" userId="49be256a-4382-41dc-89f2-b2e20bb3ec95" providerId="ADAL" clId="{83139C5A-4661-6747-8E2E-CA28F5628F6F}" dt="2022-10-08T01:36:08.030" v="172" actId="1076"/>
          <ac:spMkLst>
            <pc:docMk/>
            <pc:sldMk cId="2415491627" sldId="302"/>
            <ac:spMk id="10" creationId="{A2592183-13B9-215C-7C93-F7A546512A46}"/>
          </ac:spMkLst>
        </pc:spChg>
        <pc:spChg chg="add mod">
          <ac:chgData name="張嘉文" userId="49be256a-4382-41dc-89f2-b2e20bb3ec95" providerId="ADAL" clId="{83139C5A-4661-6747-8E2E-CA28F5628F6F}" dt="2022-10-08T01:36:08.030" v="172" actId="1076"/>
          <ac:spMkLst>
            <pc:docMk/>
            <pc:sldMk cId="2415491627" sldId="302"/>
            <ac:spMk id="11" creationId="{47CC26A5-B934-93A1-EC1F-97CF3407A842}"/>
          </ac:spMkLst>
        </pc:spChg>
        <pc:spChg chg="add mod">
          <ac:chgData name="張嘉文" userId="49be256a-4382-41dc-89f2-b2e20bb3ec95" providerId="ADAL" clId="{83139C5A-4661-6747-8E2E-CA28F5628F6F}" dt="2022-10-08T01:36:08.030" v="172" actId="1076"/>
          <ac:spMkLst>
            <pc:docMk/>
            <pc:sldMk cId="2415491627" sldId="302"/>
            <ac:spMk id="12" creationId="{C32A45B0-818B-1B6E-6CFA-753B4AC43124}"/>
          </ac:spMkLst>
        </pc:spChg>
        <pc:spChg chg="mod">
          <ac:chgData name="張嘉文" userId="49be256a-4382-41dc-89f2-b2e20bb3ec95" providerId="ADAL" clId="{83139C5A-4661-6747-8E2E-CA28F5628F6F}" dt="2022-10-08T01:12:31.207" v="58" actId="1076"/>
          <ac:spMkLst>
            <pc:docMk/>
            <pc:sldMk cId="2415491627" sldId="302"/>
            <ac:spMk id="16" creationId="{D3D9EE28-9F3A-8509-B033-25895EB8E6E4}"/>
          </ac:spMkLst>
        </pc:spChg>
        <pc:picChg chg="mod">
          <ac:chgData name="張嘉文" userId="49be256a-4382-41dc-89f2-b2e20bb3ec95" providerId="ADAL" clId="{83139C5A-4661-6747-8E2E-CA28F5628F6F}" dt="2022-10-08T01:12:31.207" v="58" actId="1076"/>
          <ac:picMkLst>
            <pc:docMk/>
            <pc:sldMk cId="2415491627" sldId="302"/>
            <ac:picMk id="1026" creationId="{67613F07-BA36-34EA-616F-5FDA685E3B41}"/>
          </ac:picMkLst>
        </pc:picChg>
      </pc:sldChg>
      <pc:sldChg chg="addSp delSp modSp mod modAnim">
        <pc:chgData name="張嘉文" userId="49be256a-4382-41dc-89f2-b2e20bb3ec95" providerId="ADAL" clId="{83139C5A-4661-6747-8E2E-CA28F5628F6F}" dt="2022-10-10T06:58:21.293" v="5421" actId="1076"/>
        <pc:sldMkLst>
          <pc:docMk/>
          <pc:sldMk cId="256454716" sldId="304"/>
        </pc:sldMkLst>
        <pc:spChg chg="del">
          <ac:chgData name="張嘉文" userId="49be256a-4382-41dc-89f2-b2e20bb3ec95" providerId="ADAL" clId="{83139C5A-4661-6747-8E2E-CA28F5628F6F}" dt="2022-10-10T06:56:09.724" v="5347" actId="478"/>
          <ac:spMkLst>
            <pc:docMk/>
            <pc:sldMk cId="256454716" sldId="304"/>
            <ac:spMk id="2" creationId="{1D0EB394-4980-6941-B0CE-0FEFA3E2D876}"/>
          </ac:spMkLst>
        </pc:spChg>
        <pc:spChg chg="del">
          <ac:chgData name="張嘉文" userId="49be256a-4382-41dc-89f2-b2e20bb3ec95" providerId="ADAL" clId="{83139C5A-4661-6747-8E2E-CA28F5628F6F}" dt="2022-10-10T06:51:06.368" v="5305" actId="478"/>
          <ac:spMkLst>
            <pc:docMk/>
            <pc:sldMk cId="256454716" sldId="304"/>
            <ac:spMk id="4" creationId="{E19DE51C-944A-4587-2FAE-5C681721BEBC}"/>
          </ac:spMkLst>
        </pc:spChg>
        <pc:spChg chg="del">
          <ac:chgData name="張嘉文" userId="49be256a-4382-41dc-89f2-b2e20bb3ec95" providerId="ADAL" clId="{83139C5A-4661-6747-8E2E-CA28F5628F6F}" dt="2022-10-10T06:51:06.368" v="5305" actId="478"/>
          <ac:spMkLst>
            <pc:docMk/>
            <pc:sldMk cId="256454716" sldId="304"/>
            <ac:spMk id="5" creationId="{C8F0B6C2-DB4C-2EBB-EFDE-D6765A9DD0E1}"/>
          </ac:spMkLst>
        </pc:spChg>
        <pc:spChg chg="del mod">
          <ac:chgData name="張嘉文" userId="49be256a-4382-41dc-89f2-b2e20bb3ec95" providerId="ADAL" clId="{83139C5A-4661-6747-8E2E-CA28F5628F6F}" dt="2022-10-10T06:55:05.480" v="5344" actId="478"/>
          <ac:spMkLst>
            <pc:docMk/>
            <pc:sldMk cId="256454716" sldId="304"/>
            <ac:spMk id="7" creationId="{02F2AB5F-9879-EAE3-2745-E5088E80EE25}"/>
          </ac:spMkLst>
        </pc:spChg>
        <pc:spChg chg="mod">
          <ac:chgData name="張嘉文" userId="49be256a-4382-41dc-89f2-b2e20bb3ec95" providerId="ADAL" clId="{83139C5A-4661-6747-8E2E-CA28F5628F6F}" dt="2022-10-10T06:51:01.700" v="5304" actId="20577"/>
          <ac:spMkLst>
            <pc:docMk/>
            <pc:sldMk cId="256454716" sldId="304"/>
            <ac:spMk id="8" creationId="{A844C449-5150-85EF-6FEA-67D7EE9C331B}"/>
          </ac:spMkLst>
        </pc:spChg>
        <pc:spChg chg="del">
          <ac:chgData name="張嘉文" userId="49be256a-4382-41dc-89f2-b2e20bb3ec95" providerId="ADAL" clId="{83139C5A-4661-6747-8E2E-CA28F5628F6F}" dt="2022-10-10T06:51:06.368" v="5305" actId="478"/>
          <ac:spMkLst>
            <pc:docMk/>
            <pc:sldMk cId="256454716" sldId="304"/>
            <ac:spMk id="9" creationId="{46A1BB77-B925-A3FE-8DC3-D29E07F24531}"/>
          </ac:spMkLst>
        </pc:spChg>
        <pc:spChg chg="del">
          <ac:chgData name="張嘉文" userId="49be256a-4382-41dc-89f2-b2e20bb3ec95" providerId="ADAL" clId="{83139C5A-4661-6747-8E2E-CA28F5628F6F}" dt="2022-10-10T06:51:06.368" v="5305" actId="478"/>
          <ac:spMkLst>
            <pc:docMk/>
            <pc:sldMk cId="256454716" sldId="304"/>
            <ac:spMk id="10" creationId="{3B53F8B8-BA24-C428-05D7-B3FD8F81A28A}"/>
          </ac:spMkLst>
        </pc:spChg>
        <pc:spChg chg="del">
          <ac:chgData name="張嘉文" userId="49be256a-4382-41dc-89f2-b2e20bb3ec95" providerId="ADAL" clId="{83139C5A-4661-6747-8E2E-CA28F5628F6F}" dt="2022-10-10T06:51:06.368" v="5305" actId="478"/>
          <ac:spMkLst>
            <pc:docMk/>
            <pc:sldMk cId="256454716" sldId="304"/>
            <ac:spMk id="11" creationId="{F2BEF83B-EEAE-B560-74BD-E9B13274E621}"/>
          </ac:spMkLst>
        </pc:spChg>
        <pc:spChg chg="del">
          <ac:chgData name="張嘉文" userId="49be256a-4382-41dc-89f2-b2e20bb3ec95" providerId="ADAL" clId="{83139C5A-4661-6747-8E2E-CA28F5628F6F}" dt="2022-10-10T06:51:06.368" v="5305" actId="478"/>
          <ac:spMkLst>
            <pc:docMk/>
            <pc:sldMk cId="256454716" sldId="304"/>
            <ac:spMk id="12" creationId="{9D4C724E-1087-A746-9947-EE3C0EA96868}"/>
          </ac:spMkLst>
        </pc:spChg>
        <pc:spChg chg="del">
          <ac:chgData name="張嘉文" userId="49be256a-4382-41dc-89f2-b2e20bb3ec95" providerId="ADAL" clId="{83139C5A-4661-6747-8E2E-CA28F5628F6F}" dt="2022-10-10T06:51:06.368" v="5305" actId="478"/>
          <ac:spMkLst>
            <pc:docMk/>
            <pc:sldMk cId="256454716" sldId="304"/>
            <ac:spMk id="13" creationId="{92C3E547-4BED-A5B5-1415-62CF41DA4268}"/>
          </ac:spMkLst>
        </pc:spChg>
        <pc:spChg chg="mod">
          <ac:chgData name="張嘉文" userId="49be256a-4382-41dc-89f2-b2e20bb3ec95" providerId="ADAL" clId="{83139C5A-4661-6747-8E2E-CA28F5628F6F}" dt="2022-10-10T06:55:03.598" v="5343" actId="1076"/>
          <ac:spMkLst>
            <pc:docMk/>
            <pc:sldMk cId="256454716" sldId="304"/>
            <ac:spMk id="14" creationId="{23913289-B915-CF95-88B8-A1C37D1EE5C2}"/>
          </ac:spMkLst>
        </pc:spChg>
        <pc:spChg chg="mod">
          <ac:chgData name="張嘉文" userId="49be256a-4382-41dc-89f2-b2e20bb3ec95" providerId="ADAL" clId="{83139C5A-4661-6747-8E2E-CA28F5628F6F}" dt="2022-10-10T06:55:03.598" v="5343" actId="1076"/>
          <ac:spMkLst>
            <pc:docMk/>
            <pc:sldMk cId="256454716" sldId="304"/>
            <ac:spMk id="15" creationId="{BF0C3B2C-F307-7161-D813-89100FD8249C}"/>
          </ac:spMkLst>
        </pc:spChg>
        <pc:spChg chg="mod">
          <ac:chgData name="張嘉文" userId="49be256a-4382-41dc-89f2-b2e20bb3ec95" providerId="ADAL" clId="{83139C5A-4661-6747-8E2E-CA28F5628F6F}" dt="2022-10-10T06:55:03.598" v="5343" actId="1076"/>
          <ac:spMkLst>
            <pc:docMk/>
            <pc:sldMk cId="256454716" sldId="304"/>
            <ac:spMk id="16" creationId="{D89F5EC1-AB0E-DC58-7467-9FC01F758602}"/>
          </ac:spMkLst>
        </pc:spChg>
        <pc:spChg chg="del">
          <ac:chgData name="張嘉文" userId="49be256a-4382-41dc-89f2-b2e20bb3ec95" providerId="ADAL" clId="{83139C5A-4661-6747-8E2E-CA28F5628F6F}" dt="2022-10-10T06:53:35.544" v="5327" actId="478"/>
          <ac:spMkLst>
            <pc:docMk/>
            <pc:sldMk cId="256454716" sldId="304"/>
            <ac:spMk id="17" creationId="{2429191B-093F-2413-32FB-80D087C22E36}"/>
          </ac:spMkLst>
        </pc:spChg>
        <pc:spChg chg="del">
          <ac:chgData name="張嘉文" userId="49be256a-4382-41dc-89f2-b2e20bb3ec95" providerId="ADAL" clId="{83139C5A-4661-6747-8E2E-CA28F5628F6F}" dt="2022-10-10T06:53:37.126" v="5328" actId="478"/>
          <ac:spMkLst>
            <pc:docMk/>
            <pc:sldMk cId="256454716" sldId="304"/>
            <ac:spMk id="18" creationId="{2CB442F2-5062-03B4-7726-4CF7D1210954}"/>
          </ac:spMkLst>
        </pc:spChg>
        <pc:spChg chg="add mod">
          <ac:chgData name="張嘉文" userId="49be256a-4382-41dc-89f2-b2e20bb3ec95" providerId="ADAL" clId="{83139C5A-4661-6747-8E2E-CA28F5628F6F}" dt="2022-10-10T06:56:10.057" v="5348"/>
          <ac:spMkLst>
            <pc:docMk/>
            <pc:sldMk cId="256454716" sldId="304"/>
            <ac:spMk id="20" creationId="{7D3381FB-359B-18FF-DFEE-CE67C6389AED}"/>
          </ac:spMkLst>
        </pc:spChg>
        <pc:spChg chg="add mod">
          <ac:chgData name="張嘉文" userId="49be256a-4382-41dc-89f2-b2e20bb3ec95" providerId="ADAL" clId="{83139C5A-4661-6747-8E2E-CA28F5628F6F}" dt="2022-10-10T06:58:21.293" v="5421" actId="1076"/>
          <ac:spMkLst>
            <pc:docMk/>
            <pc:sldMk cId="256454716" sldId="304"/>
            <ac:spMk id="21" creationId="{0CB775F9-D4A9-8EB5-822A-99C41AFB817C}"/>
          </ac:spMkLst>
        </pc:spChg>
        <pc:picChg chg="add mod">
          <ac:chgData name="張嘉文" userId="49be256a-4382-41dc-89f2-b2e20bb3ec95" providerId="ADAL" clId="{83139C5A-4661-6747-8E2E-CA28F5628F6F}" dt="2022-10-10T06:58:16.846" v="5420" actId="1076"/>
          <ac:picMkLst>
            <pc:docMk/>
            <pc:sldMk cId="256454716" sldId="304"/>
            <ac:picMk id="19" creationId="{0BBEC5C0-B949-6A21-BA0A-C6B5B0B2107D}"/>
          </ac:picMkLst>
        </pc:picChg>
      </pc:sldChg>
      <pc:sldChg chg="del">
        <pc:chgData name="張嘉文" userId="49be256a-4382-41dc-89f2-b2e20bb3ec95" providerId="ADAL" clId="{83139C5A-4661-6747-8E2E-CA28F5628F6F}" dt="2022-10-10T07:19:01.217" v="5558" actId="2696"/>
        <pc:sldMkLst>
          <pc:docMk/>
          <pc:sldMk cId="3682810048" sldId="305"/>
        </pc:sldMkLst>
      </pc:sldChg>
      <pc:sldChg chg="addSp delSp modSp add mod ord">
        <pc:chgData name="張嘉文" userId="49be256a-4382-41dc-89f2-b2e20bb3ec95" providerId="ADAL" clId="{83139C5A-4661-6747-8E2E-CA28F5628F6F}" dt="2022-10-10T01:10:07.269" v="3933"/>
        <pc:sldMkLst>
          <pc:docMk/>
          <pc:sldMk cId="2943378337" sldId="306"/>
        </pc:sldMkLst>
        <pc:spChg chg="mod">
          <ac:chgData name="張嘉文" userId="49be256a-4382-41dc-89f2-b2e20bb3ec95" providerId="ADAL" clId="{83139C5A-4661-6747-8E2E-CA28F5628F6F}" dt="2022-10-08T23:33:25.171" v="1742"/>
          <ac:spMkLst>
            <pc:docMk/>
            <pc:sldMk cId="2943378337" sldId="306"/>
            <ac:spMk id="2" creationId="{1D0EB394-4980-6941-B0CE-0FEFA3E2D876}"/>
          </ac:spMkLst>
        </pc:spChg>
        <pc:spChg chg="mod">
          <ac:chgData name="張嘉文" userId="49be256a-4382-41dc-89f2-b2e20bb3ec95" providerId="ADAL" clId="{83139C5A-4661-6747-8E2E-CA28F5628F6F}" dt="2022-10-08T00:59:07.246" v="26" actId="20577"/>
          <ac:spMkLst>
            <pc:docMk/>
            <pc:sldMk cId="2943378337" sldId="306"/>
            <ac:spMk id="7" creationId="{70AF101B-0692-F41C-80BA-D38B87FBC4A9}"/>
          </ac:spMkLst>
        </pc:spChg>
        <pc:spChg chg="mod">
          <ac:chgData name="張嘉文" userId="49be256a-4382-41dc-89f2-b2e20bb3ec95" providerId="ADAL" clId="{83139C5A-4661-6747-8E2E-CA28F5628F6F}" dt="2022-10-08T00:50:08.638" v="7" actId="20577"/>
          <ac:spMkLst>
            <pc:docMk/>
            <pc:sldMk cId="2943378337" sldId="306"/>
            <ac:spMk id="8" creationId="{A844C449-5150-85EF-6FEA-67D7EE9C331B}"/>
          </ac:spMkLst>
        </pc:spChg>
        <pc:spChg chg="add del">
          <ac:chgData name="張嘉文" userId="49be256a-4382-41dc-89f2-b2e20bb3ec95" providerId="ADAL" clId="{83139C5A-4661-6747-8E2E-CA28F5628F6F}" dt="2022-10-08T01:01:55.990" v="40" actId="22"/>
          <ac:spMkLst>
            <pc:docMk/>
            <pc:sldMk cId="2943378337" sldId="306"/>
            <ac:spMk id="9" creationId="{1B5437CA-1F83-C55A-1694-3CC59ABDE538}"/>
          </ac:spMkLst>
        </pc:spChg>
        <pc:spChg chg="add mod">
          <ac:chgData name="張嘉文" userId="49be256a-4382-41dc-89f2-b2e20bb3ec95" providerId="ADAL" clId="{83139C5A-4661-6747-8E2E-CA28F5628F6F}" dt="2022-10-08T01:02:18.737" v="48" actId="1076"/>
          <ac:spMkLst>
            <pc:docMk/>
            <pc:sldMk cId="2943378337" sldId="306"/>
            <ac:spMk id="11" creationId="{CF9B20FE-7262-4473-658E-7AB7F0A5FF85}"/>
          </ac:spMkLst>
        </pc:spChg>
        <pc:spChg chg="add mod">
          <ac:chgData name="張嘉文" userId="49be256a-4382-41dc-89f2-b2e20bb3ec95" providerId="ADAL" clId="{83139C5A-4661-6747-8E2E-CA28F5628F6F}" dt="2022-10-08T01:05:40.837" v="51"/>
          <ac:spMkLst>
            <pc:docMk/>
            <pc:sldMk cId="2943378337" sldId="306"/>
            <ac:spMk id="12" creationId="{BA23C009-F46F-AE32-63EC-5D3EFC1E6C5D}"/>
          </ac:spMkLst>
        </pc:spChg>
        <pc:spChg chg="add mod">
          <ac:chgData name="張嘉文" userId="49be256a-4382-41dc-89f2-b2e20bb3ec95" providerId="ADAL" clId="{83139C5A-4661-6747-8E2E-CA28F5628F6F}" dt="2022-10-08T01:06:36.825" v="56"/>
          <ac:spMkLst>
            <pc:docMk/>
            <pc:sldMk cId="2943378337" sldId="306"/>
            <ac:spMk id="13" creationId="{A6400C5B-A75F-B2FE-AE74-131DE381D8C2}"/>
          </ac:spMkLst>
        </pc:spChg>
        <pc:spChg chg="add del mod">
          <ac:chgData name="張嘉文" userId="49be256a-4382-41dc-89f2-b2e20bb3ec95" providerId="ADAL" clId="{83139C5A-4661-6747-8E2E-CA28F5628F6F}" dt="2022-10-08T01:06:38.888" v="57" actId="478"/>
          <ac:spMkLst>
            <pc:docMk/>
            <pc:sldMk cId="2943378337" sldId="306"/>
            <ac:spMk id="14" creationId="{FB82D636-D471-0E3C-9E79-A2AC5BF212BF}"/>
          </ac:spMkLst>
        </pc:spChg>
        <pc:spChg chg="add del mod">
          <ac:chgData name="張嘉文" userId="49be256a-4382-41dc-89f2-b2e20bb3ec95" providerId="ADAL" clId="{83139C5A-4661-6747-8E2E-CA28F5628F6F}" dt="2022-10-10T01:10:07.269" v="3933"/>
          <ac:spMkLst>
            <pc:docMk/>
            <pc:sldMk cId="2943378337" sldId="306"/>
            <ac:spMk id="15" creationId="{9C5A47C5-32C0-592E-E2C4-691BF92CDEFC}"/>
          </ac:spMkLst>
        </pc:spChg>
        <pc:spChg chg="mod">
          <ac:chgData name="張嘉文" userId="49be256a-4382-41dc-89f2-b2e20bb3ec95" providerId="ADAL" clId="{83139C5A-4661-6747-8E2E-CA28F5628F6F}" dt="2022-10-08T01:01:52.727" v="38" actId="1076"/>
          <ac:spMkLst>
            <pc:docMk/>
            <pc:sldMk cId="2943378337" sldId="306"/>
            <ac:spMk id="16" creationId="{D3D9EE28-9F3A-8509-B033-25895EB8E6E4}"/>
          </ac:spMkLst>
        </pc:spChg>
        <pc:picChg chg="add mod">
          <ac:chgData name="張嘉文" userId="49be256a-4382-41dc-89f2-b2e20bb3ec95" providerId="ADAL" clId="{83139C5A-4661-6747-8E2E-CA28F5628F6F}" dt="2022-10-08T01:01:52.727" v="38" actId="1076"/>
          <ac:picMkLst>
            <pc:docMk/>
            <pc:sldMk cId="2943378337" sldId="306"/>
            <ac:picMk id="4" creationId="{F1F9F9F6-D327-5AD6-68DF-823F47DEF53D}"/>
          </ac:picMkLst>
        </pc:picChg>
        <pc:picChg chg="del">
          <ac:chgData name="張嘉文" userId="49be256a-4382-41dc-89f2-b2e20bb3ec95" providerId="ADAL" clId="{83139C5A-4661-6747-8E2E-CA28F5628F6F}" dt="2022-10-08T00:59:08.718" v="27" actId="478"/>
          <ac:picMkLst>
            <pc:docMk/>
            <pc:sldMk cId="2943378337" sldId="306"/>
            <ac:picMk id="1026" creationId="{67613F07-BA36-34EA-616F-5FDA685E3B41}"/>
          </ac:picMkLst>
        </pc:picChg>
      </pc:sldChg>
      <pc:sldChg chg="addSp delSp modSp add mod">
        <pc:chgData name="張嘉文" userId="49be256a-4382-41dc-89f2-b2e20bb3ec95" providerId="ADAL" clId="{83139C5A-4661-6747-8E2E-CA28F5628F6F}" dt="2022-10-08T23:33:29.059" v="1743"/>
        <pc:sldMkLst>
          <pc:docMk/>
          <pc:sldMk cId="677738858" sldId="307"/>
        </pc:sldMkLst>
        <pc:spChg chg="mod">
          <ac:chgData name="張嘉文" userId="49be256a-4382-41dc-89f2-b2e20bb3ec95" providerId="ADAL" clId="{83139C5A-4661-6747-8E2E-CA28F5628F6F}" dt="2022-10-08T23:33:29.059" v="1743"/>
          <ac:spMkLst>
            <pc:docMk/>
            <pc:sldMk cId="677738858" sldId="307"/>
            <ac:spMk id="2" creationId="{1D0EB394-4980-6941-B0CE-0FEFA3E2D876}"/>
          </ac:spMkLst>
        </pc:spChg>
        <pc:spChg chg="mod">
          <ac:chgData name="張嘉文" userId="49be256a-4382-41dc-89f2-b2e20bb3ec95" providerId="ADAL" clId="{83139C5A-4661-6747-8E2E-CA28F5628F6F}" dt="2022-10-08T01:42:06.647" v="222" actId="20577"/>
          <ac:spMkLst>
            <pc:docMk/>
            <pc:sldMk cId="677738858" sldId="307"/>
            <ac:spMk id="7" creationId="{70AF101B-0692-F41C-80BA-D38B87FBC4A9}"/>
          </ac:spMkLst>
        </pc:spChg>
        <pc:spChg chg="mod">
          <ac:chgData name="張嘉文" userId="49be256a-4382-41dc-89f2-b2e20bb3ec95" providerId="ADAL" clId="{83139C5A-4661-6747-8E2E-CA28F5628F6F}" dt="2022-10-08T01:40:18.589" v="183" actId="20577"/>
          <ac:spMkLst>
            <pc:docMk/>
            <pc:sldMk cId="677738858" sldId="307"/>
            <ac:spMk id="8" creationId="{A844C449-5150-85EF-6FEA-67D7EE9C331B}"/>
          </ac:spMkLst>
        </pc:spChg>
        <pc:spChg chg="add mod">
          <ac:chgData name="張嘉文" userId="49be256a-4382-41dc-89f2-b2e20bb3ec95" providerId="ADAL" clId="{83139C5A-4661-6747-8E2E-CA28F5628F6F}" dt="2022-10-08T01:51:28.010" v="253" actId="14100"/>
          <ac:spMkLst>
            <pc:docMk/>
            <pc:sldMk cId="677738858" sldId="307"/>
            <ac:spMk id="9" creationId="{CD73094F-4C4C-3B73-0CCE-855DF372097B}"/>
          </ac:spMkLst>
        </pc:spChg>
        <pc:spChg chg="del">
          <ac:chgData name="張嘉文" userId="49be256a-4382-41dc-89f2-b2e20bb3ec95" providerId="ADAL" clId="{83139C5A-4661-6747-8E2E-CA28F5628F6F}" dt="2022-10-08T01:49:34.546" v="223" actId="478"/>
          <ac:spMkLst>
            <pc:docMk/>
            <pc:sldMk cId="677738858" sldId="307"/>
            <ac:spMk id="11" creationId="{CF9B20FE-7262-4473-658E-7AB7F0A5FF85}"/>
          </ac:spMkLst>
        </pc:spChg>
        <pc:spChg chg="del">
          <ac:chgData name="張嘉文" userId="49be256a-4382-41dc-89f2-b2e20bb3ec95" providerId="ADAL" clId="{83139C5A-4661-6747-8E2E-CA28F5628F6F}" dt="2022-10-08T01:49:34.546" v="223" actId="478"/>
          <ac:spMkLst>
            <pc:docMk/>
            <pc:sldMk cId="677738858" sldId="307"/>
            <ac:spMk id="12" creationId="{BA23C009-F46F-AE32-63EC-5D3EFC1E6C5D}"/>
          </ac:spMkLst>
        </pc:spChg>
        <pc:spChg chg="del">
          <ac:chgData name="張嘉文" userId="49be256a-4382-41dc-89f2-b2e20bb3ec95" providerId="ADAL" clId="{83139C5A-4661-6747-8E2E-CA28F5628F6F}" dt="2022-10-08T01:49:34.546" v="223" actId="478"/>
          <ac:spMkLst>
            <pc:docMk/>
            <pc:sldMk cId="677738858" sldId="307"/>
            <ac:spMk id="13" creationId="{A6400C5B-A75F-B2FE-AE74-131DE381D8C2}"/>
          </ac:spMkLst>
        </pc:spChg>
        <pc:spChg chg="add del mod">
          <ac:chgData name="張嘉文" userId="49be256a-4382-41dc-89f2-b2e20bb3ec95" providerId="ADAL" clId="{83139C5A-4661-6747-8E2E-CA28F5628F6F}" dt="2022-10-08T10:46:04.243" v="284" actId="478"/>
          <ac:spMkLst>
            <pc:docMk/>
            <pc:sldMk cId="677738858" sldId="307"/>
            <ac:spMk id="14" creationId="{3597E095-B3ED-1089-50E8-FD446CF6D644}"/>
          </ac:spMkLst>
        </pc:spChg>
        <pc:spChg chg="mod">
          <ac:chgData name="張嘉文" userId="49be256a-4382-41dc-89f2-b2e20bb3ec95" providerId="ADAL" clId="{83139C5A-4661-6747-8E2E-CA28F5628F6F}" dt="2022-10-08T01:51:00.675" v="247" actId="1076"/>
          <ac:spMkLst>
            <pc:docMk/>
            <pc:sldMk cId="677738858" sldId="307"/>
            <ac:spMk id="16" creationId="{D3D9EE28-9F3A-8509-B033-25895EB8E6E4}"/>
          </ac:spMkLst>
        </pc:spChg>
        <pc:graphicFrameChg chg="add mod modGraphic">
          <ac:chgData name="張嘉文" userId="49be256a-4382-41dc-89f2-b2e20bb3ec95" providerId="ADAL" clId="{83139C5A-4661-6747-8E2E-CA28F5628F6F}" dt="2022-10-08T01:51:22.493" v="252" actId="1076"/>
          <ac:graphicFrameMkLst>
            <pc:docMk/>
            <pc:sldMk cId="677738858" sldId="307"/>
            <ac:graphicFrameMk id="5" creationId="{BEB20A20-007E-6015-FB42-64841E15BBA5}"/>
          </ac:graphicFrameMkLst>
        </pc:graphicFrameChg>
        <pc:picChg chg="del">
          <ac:chgData name="張嘉文" userId="49be256a-4382-41dc-89f2-b2e20bb3ec95" providerId="ADAL" clId="{83139C5A-4661-6747-8E2E-CA28F5628F6F}" dt="2022-10-08T01:40:40.011" v="185" actId="478"/>
          <ac:picMkLst>
            <pc:docMk/>
            <pc:sldMk cId="677738858" sldId="307"/>
            <ac:picMk id="4" creationId="{F1F9F9F6-D327-5AD6-68DF-823F47DEF53D}"/>
          </ac:picMkLst>
        </pc:picChg>
        <pc:picChg chg="add mod">
          <ac:chgData name="張嘉文" userId="49be256a-4382-41dc-89f2-b2e20bb3ec95" providerId="ADAL" clId="{83139C5A-4661-6747-8E2E-CA28F5628F6F}" dt="2022-10-08T01:50:56.064" v="246" actId="1076"/>
          <ac:picMkLst>
            <pc:docMk/>
            <pc:sldMk cId="677738858" sldId="307"/>
            <ac:picMk id="2050" creationId="{8335D983-3458-DF38-237D-924389000809}"/>
          </ac:picMkLst>
        </pc:picChg>
      </pc:sldChg>
      <pc:sldChg chg="del">
        <pc:chgData name="張嘉文" userId="49be256a-4382-41dc-89f2-b2e20bb3ec95" providerId="ADAL" clId="{83139C5A-4661-6747-8E2E-CA28F5628F6F}" dt="2022-10-08T00:50:00.404" v="3" actId="2696"/>
        <pc:sldMkLst>
          <pc:docMk/>
          <pc:sldMk cId="2202576381" sldId="307"/>
        </pc:sldMkLst>
      </pc:sldChg>
      <pc:sldChg chg="del">
        <pc:chgData name="張嘉文" userId="49be256a-4382-41dc-89f2-b2e20bb3ec95" providerId="ADAL" clId="{83139C5A-4661-6747-8E2E-CA28F5628F6F}" dt="2022-10-08T00:50:00.404" v="3" actId="2696"/>
        <pc:sldMkLst>
          <pc:docMk/>
          <pc:sldMk cId="1317603661" sldId="308"/>
        </pc:sldMkLst>
      </pc:sldChg>
      <pc:sldChg chg="addSp delSp modSp add mod delAnim">
        <pc:chgData name="張嘉文" userId="49be256a-4382-41dc-89f2-b2e20bb3ec95" providerId="ADAL" clId="{83139C5A-4661-6747-8E2E-CA28F5628F6F}" dt="2022-10-08T23:33:07.977" v="1739"/>
        <pc:sldMkLst>
          <pc:docMk/>
          <pc:sldMk cId="2436732186" sldId="308"/>
        </pc:sldMkLst>
        <pc:spChg chg="mod">
          <ac:chgData name="張嘉文" userId="49be256a-4382-41dc-89f2-b2e20bb3ec95" providerId="ADAL" clId="{83139C5A-4661-6747-8E2E-CA28F5628F6F}" dt="2022-10-08T23:33:07.977" v="1739"/>
          <ac:spMkLst>
            <pc:docMk/>
            <pc:sldMk cId="2436732186" sldId="308"/>
            <ac:spMk id="2" creationId="{1D0EB394-4980-6941-B0CE-0FEFA3E2D876}"/>
          </ac:spMkLst>
        </pc:spChg>
        <pc:spChg chg="del mod">
          <ac:chgData name="張嘉文" userId="49be256a-4382-41dc-89f2-b2e20bb3ec95" providerId="ADAL" clId="{83139C5A-4661-6747-8E2E-CA28F5628F6F}" dt="2022-10-08T14:04:24.184" v="688" actId="478"/>
          <ac:spMkLst>
            <pc:docMk/>
            <pc:sldMk cId="2436732186" sldId="308"/>
            <ac:spMk id="4" creationId="{E19DE51C-944A-4587-2FAE-5C681721BEBC}"/>
          </ac:spMkLst>
        </pc:spChg>
        <pc:spChg chg="del mod">
          <ac:chgData name="張嘉文" userId="49be256a-4382-41dc-89f2-b2e20bb3ec95" providerId="ADAL" clId="{83139C5A-4661-6747-8E2E-CA28F5628F6F}" dt="2022-10-08T14:04:24.184" v="688" actId="478"/>
          <ac:spMkLst>
            <pc:docMk/>
            <pc:sldMk cId="2436732186" sldId="308"/>
            <ac:spMk id="5" creationId="{C8F0B6C2-DB4C-2EBB-EFDE-D6765A9DD0E1}"/>
          </ac:spMkLst>
        </pc:spChg>
        <pc:spChg chg="del">
          <ac:chgData name="張嘉文" userId="49be256a-4382-41dc-89f2-b2e20bb3ec95" providerId="ADAL" clId="{83139C5A-4661-6747-8E2E-CA28F5628F6F}" dt="2022-10-08T12:51:31.282" v="310" actId="478"/>
          <ac:spMkLst>
            <pc:docMk/>
            <pc:sldMk cId="2436732186" sldId="308"/>
            <ac:spMk id="7" creationId="{02F2AB5F-9879-EAE3-2745-E5088E80EE25}"/>
          </ac:spMkLst>
        </pc:spChg>
        <pc:spChg chg="mod">
          <ac:chgData name="張嘉文" userId="49be256a-4382-41dc-89f2-b2e20bb3ec95" providerId="ADAL" clId="{83139C5A-4661-6747-8E2E-CA28F5628F6F}" dt="2022-10-08T12:46:15.439" v="309" actId="20577"/>
          <ac:spMkLst>
            <pc:docMk/>
            <pc:sldMk cId="2436732186" sldId="308"/>
            <ac:spMk id="8" creationId="{A844C449-5150-85EF-6FEA-67D7EE9C331B}"/>
          </ac:spMkLst>
        </pc:spChg>
        <pc:spChg chg="del mod">
          <ac:chgData name="張嘉文" userId="49be256a-4382-41dc-89f2-b2e20bb3ec95" providerId="ADAL" clId="{83139C5A-4661-6747-8E2E-CA28F5628F6F}" dt="2022-10-08T14:04:24.184" v="688" actId="478"/>
          <ac:spMkLst>
            <pc:docMk/>
            <pc:sldMk cId="2436732186" sldId="308"/>
            <ac:spMk id="9" creationId="{46A1BB77-B925-A3FE-8DC3-D29E07F24531}"/>
          </ac:spMkLst>
        </pc:spChg>
        <pc:spChg chg="del mod">
          <ac:chgData name="張嘉文" userId="49be256a-4382-41dc-89f2-b2e20bb3ec95" providerId="ADAL" clId="{83139C5A-4661-6747-8E2E-CA28F5628F6F}" dt="2022-10-08T14:04:24.184" v="688" actId="478"/>
          <ac:spMkLst>
            <pc:docMk/>
            <pc:sldMk cId="2436732186" sldId="308"/>
            <ac:spMk id="10" creationId="{3B53F8B8-BA24-C428-05D7-B3FD8F81A28A}"/>
          </ac:spMkLst>
        </pc:spChg>
        <pc:spChg chg="del mod">
          <ac:chgData name="張嘉文" userId="49be256a-4382-41dc-89f2-b2e20bb3ec95" providerId="ADAL" clId="{83139C5A-4661-6747-8E2E-CA28F5628F6F}" dt="2022-10-08T14:04:24.184" v="688" actId="478"/>
          <ac:spMkLst>
            <pc:docMk/>
            <pc:sldMk cId="2436732186" sldId="308"/>
            <ac:spMk id="11" creationId="{F2BEF83B-EEAE-B560-74BD-E9B13274E621}"/>
          </ac:spMkLst>
        </pc:spChg>
        <pc:spChg chg="del mod">
          <ac:chgData name="張嘉文" userId="49be256a-4382-41dc-89f2-b2e20bb3ec95" providerId="ADAL" clId="{83139C5A-4661-6747-8E2E-CA28F5628F6F}" dt="2022-10-08T14:00:51.774" v="687" actId="478"/>
          <ac:spMkLst>
            <pc:docMk/>
            <pc:sldMk cId="2436732186" sldId="308"/>
            <ac:spMk id="12" creationId="{9D4C724E-1087-A746-9947-EE3C0EA96868}"/>
          </ac:spMkLst>
        </pc:spChg>
        <pc:spChg chg="del mod">
          <ac:chgData name="張嘉文" userId="49be256a-4382-41dc-89f2-b2e20bb3ec95" providerId="ADAL" clId="{83139C5A-4661-6747-8E2E-CA28F5628F6F}" dt="2022-10-08T14:00:51.774" v="687" actId="478"/>
          <ac:spMkLst>
            <pc:docMk/>
            <pc:sldMk cId="2436732186" sldId="308"/>
            <ac:spMk id="13" creationId="{92C3E547-4BED-A5B5-1415-62CF41DA4268}"/>
          </ac:spMkLst>
        </pc:spChg>
        <pc:spChg chg="del">
          <ac:chgData name="張嘉文" userId="49be256a-4382-41dc-89f2-b2e20bb3ec95" providerId="ADAL" clId="{83139C5A-4661-6747-8E2E-CA28F5628F6F}" dt="2022-10-08T12:51:31.282" v="310" actId="478"/>
          <ac:spMkLst>
            <pc:docMk/>
            <pc:sldMk cId="2436732186" sldId="308"/>
            <ac:spMk id="14" creationId="{23913289-B915-CF95-88B8-A1C37D1EE5C2}"/>
          </ac:spMkLst>
        </pc:spChg>
        <pc:spChg chg="del">
          <ac:chgData name="張嘉文" userId="49be256a-4382-41dc-89f2-b2e20bb3ec95" providerId="ADAL" clId="{83139C5A-4661-6747-8E2E-CA28F5628F6F}" dt="2022-10-08T12:51:31.282" v="310" actId="478"/>
          <ac:spMkLst>
            <pc:docMk/>
            <pc:sldMk cId="2436732186" sldId="308"/>
            <ac:spMk id="15" creationId="{BF0C3B2C-F307-7161-D813-89100FD8249C}"/>
          </ac:spMkLst>
        </pc:spChg>
        <pc:spChg chg="del">
          <ac:chgData name="張嘉文" userId="49be256a-4382-41dc-89f2-b2e20bb3ec95" providerId="ADAL" clId="{83139C5A-4661-6747-8E2E-CA28F5628F6F}" dt="2022-10-08T12:51:31.282" v="310" actId="478"/>
          <ac:spMkLst>
            <pc:docMk/>
            <pc:sldMk cId="2436732186" sldId="308"/>
            <ac:spMk id="16" creationId="{D89F5EC1-AB0E-DC58-7467-9FC01F758602}"/>
          </ac:spMkLst>
        </pc:spChg>
        <pc:spChg chg="del">
          <ac:chgData name="張嘉文" userId="49be256a-4382-41dc-89f2-b2e20bb3ec95" providerId="ADAL" clId="{83139C5A-4661-6747-8E2E-CA28F5628F6F}" dt="2022-10-08T12:51:31.282" v="310" actId="478"/>
          <ac:spMkLst>
            <pc:docMk/>
            <pc:sldMk cId="2436732186" sldId="308"/>
            <ac:spMk id="17" creationId="{2429191B-093F-2413-32FB-80D087C22E36}"/>
          </ac:spMkLst>
        </pc:spChg>
        <pc:spChg chg="del">
          <ac:chgData name="張嘉文" userId="49be256a-4382-41dc-89f2-b2e20bb3ec95" providerId="ADAL" clId="{83139C5A-4661-6747-8E2E-CA28F5628F6F}" dt="2022-10-08T12:51:31.282" v="310" actId="478"/>
          <ac:spMkLst>
            <pc:docMk/>
            <pc:sldMk cId="2436732186" sldId="308"/>
            <ac:spMk id="18" creationId="{2CB442F2-5062-03B4-7726-4CF7D1210954}"/>
          </ac:spMkLst>
        </pc:spChg>
        <pc:spChg chg="add mod">
          <ac:chgData name="張嘉文" userId="49be256a-4382-41dc-89f2-b2e20bb3ec95" providerId="ADAL" clId="{83139C5A-4661-6747-8E2E-CA28F5628F6F}" dt="2022-10-08T14:16:13.246" v="822" actId="1076"/>
          <ac:spMkLst>
            <pc:docMk/>
            <pc:sldMk cId="2436732186" sldId="308"/>
            <ac:spMk id="19" creationId="{E2C54400-2FB9-1E32-8F74-03A223CB4853}"/>
          </ac:spMkLst>
        </pc:spChg>
        <pc:spChg chg="add mod">
          <ac:chgData name="張嘉文" userId="49be256a-4382-41dc-89f2-b2e20bb3ec95" providerId="ADAL" clId="{83139C5A-4661-6747-8E2E-CA28F5628F6F}" dt="2022-10-08T14:12:25.021" v="776" actId="554"/>
          <ac:spMkLst>
            <pc:docMk/>
            <pc:sldMk cId="2436732186" sldId="308"/>
            <ac:spMk id="20" creationId="{6F937F62-A9EF-4C65-0817-35761AE7D54C}"/>
          </ac:spMkLst>
        </pc:spChg>
        <pc:spChg chg="add del mod">
          <ac:chgData name="張嘉文" userId="49be256a-4382-41dc-89f2-b2e20bb3ec95" providerId="ADAL" clId="{83139C5A-4661-6747-8E2E-CA28F5628F6F}" dt="2022-10-08T13:35:53.853" v="463"/>
          <ac:spMkLst>
            <pc:docMk/>
            <pc:sldMk cId="2436732186" sldId="308"/>
            <ac:spMk id="21" creationId="{B14EE2E4-A383-FBA2-3D90-627FC958431B}"/>
          </ac:spMkLst>
        </pc:spChg>
        <pc:spChg chg="add del mod">
          <ac:chgData name="張嘉文" userId="49be256a-4382-41dc-89f2-b2e20bb3ec95" providerId="ADAL" clId="{83139C5A-4661-6747-8E2E-CA28F5628F6F}" dt="2022-10-08T13:37:09.614" v="467"/>
          <ac:spMkLst>
            <pc:docMk/>
            <pc:sldMk cId="2436732186" sldId="308"/>
            <ac:spMk id="22" creationId="{DC1DD1FC-B608-AC78-F7D4-80D3228A7CE7}"/>
          </ac:spMkLst>
        </pc:spChg>
        <pc:spChg chg="add del mod">
          <ac:chgData name="張嘉文" userId="49be256a-4382-41dc-89f2-b2e20bb3ec95" providerId="ADAL" clId="{83139C5A-4661-6747-8E2E-CA28F5628F6F}" dt="2022-10-08T13:37:35.405" v="486" actId="478"/>
          <ac:spMkLst>
            <pc:docMk/>
            <pc:sldMk cId="2436732186" sldId="308"/>
            <ac:spMk id="23" creationId="{27EFCE8C-EB43-3A65-B34B-8D6B71CC1575}"/>
          </ac:spMkLst>
        </pc:spChg>
        <pc:spChg chg="add mod">
          <ac:chgData name="張嘉文" userId="49be256a-4382-41dc-89f2-b2e20bb3ec95" providerId="ADAL" clId="{83139C5A-4661-6747-8E2E-CA28F5628F6F}" dt="2022-10-08T14:12:25.021" v="776" actId="554"/>
          <ac:spMkLst>
            <pc:docMk/>
            <pc:sldMk cId="2436732186" sldId="308"/>
            <ac:spMk id="24" creationId="{D9289F71-5FB7-5E54-0769-67BB47CAF8E0}"/>
          </ac:spMkLst>
        </pc:spChg>
        <pc:spChg chg="add mod">
          <ac:chgData name="張嘉文" userId="49be256a-4382-41dc-89f2-b2e20bb3ec95" providerId="ADAL" clId="{83139C5A-4661-6747-8E2E-CA28F5628F6F}" dt="2022-10-08T14:13:19.305" v="784" actId="465"/>
          <ac:spMkLst>
            <pc:docMk/>
            <pc:sldMk cId="2436732186" sldId="308"/>
            <ac:spMk id="25" creationId="{F411F574-B442-EE39-D006-63AB6BA69D68}"/>
          </ac:spMkLst>
        </pc:spChg>
        <pc:spChg chg="add mod">
          <ac:chgData name="張嘉文" userId="49be256a-4382-41dc-89f2-b2e20bb3ec95" providerId="ADAL" clId="{83139C5A-4661-6747-8E2E-CA28F5628F6F}" dt="2022-10-08T14:13:19.305" v="784" actId="465"/>
          <ac:spMkLst>
            <pc:docMk/>
            <pc:sldMk cId="2436732186" sldId="308"/>
            <ac:spMk id="26" creationId="{DD0A1E9C-7539-2AAF-4B3A-B846F4858A28}"/>
          </ac:spMkLst>
        </pc:spChg>
        <pc:spChg chg="add mod">
          <ac:chgData name="張嘉文" userId="49be256a-4382-41dc-89f2-b2e20bb3ec95" providerId="ADAL" clId="{83139C5A-4661-6747-8E2E-CA28F5628F6F}" dt="2022-10-08T14:13:19.305" v="784" actId="465"/>
          <ac:spMkLst>
            <pc:docMk/>
            <pc:sldMk cId="2436732186" sldId="308"/>
            <ac:spMk id="27" creationId="{0F306960-2CB0-A9B1-7698-E848DDDA2982}"/>
          </ac:spMkLst>
        </pc:spChg>
        <pc:spChg chg="add mod">
          <ac:chgData name="張嘉文" userId="49be256a-4382-41dc-89f2-b2e20bb3ec95" providerId="ADAL" clId="{83139C5A-4661-6747-8E2E-CA28F5628F6F}" dt="2022-10-08T14:19:35.985" v="824" actId="14100"/>
          <ac:spMkLst>
            <pc:docMk/>
            <pc:sldMk cId="2436732186" sldId="308"/>
            <ac:spMk id="28" creationId="{06C1FC8E-A6B9-1DF9-DB32-AB1B0372F50C}"/>
          </ac:spMkLst>
        </pc:spChg>
        <pc:spChg chg="add mod">
          <ac:chgData name="張嘉文" userId="49be256a-4382-41dc-89f2-b2e20bb3ec95" providerId="ADAL" clId="{83139C5A-4661-6747-8E2E-CA28F5628F6F}" dt="2022-10-08T14:12:54.921" v="779" actId="554"/>
          <ac:spMkLst>
            <pc:docMk/>
            <pc:sldMk cId="2436732186" sldId="308"/>
            <ac:spMk id="29" creationId="{2C2C536F-C188-7FD6-3ED8-1BAB33E6AD98}"/>
          </ac:spMkLst>
        </pc:spChg>
        <pc:spChg chg="add mod">
          <ac:chgData name="張嘉文" userId="49be256a-4382-41dc-89f2-b2e20bb3ec95" providerId="ADAL" clId="{83139C5A-4661-6747-8E2E-CA28F5628F6F}" dt="2022-10-08T14:12:54.921" v="779" actId="554"/>
          <ac:spMkLst>
            <pc:docMk/>
            <pc:sldMk cId="2436732186" sldId="308"/>
            <ac:spMk id="30" creationId="{C97419A6-E09C-ACB3-9B70-4093A65F2DCA}"/>
          </ac:spMkLst>
        </pc:spChg>
        <pc:spChg chg="add del mod">
          <ac:chgData name="張嘉文" userId="49be256a-4382-41dc-89f2-b2e20bb3ec95" providerId="ADAL" clId="{83139C5A-4661-6747-8E2E-CA28F5628F6F}" dt="2022-10-08T14:05:12.657" v="690"/>
          <ac:spMkLst>
            <pc:docMk/>
            <pc:sldMk cId="2436732186" sldId="308"/>
            <ac:spMk id="31" creationId="{4DE7E137-D7AE-6C8E-27D4-F790CD59609A}"/>
          </ac:spMkLst>
        </pc:spChg>
        <pc:spChg chg="add del mod">
          <ac:chgData name="張嘉文" userId="49be256a-4382-41dc-89f2-b2e20bb3ec95" providerId="ADAL" clId="{83139C5A-4661-6747-8E2E-CA28F5628F6F}" dt="2022-10-08T14:05:12.657" v="690"/>
          <ac:spMkLst>
            <pc:docMk/>
            <pc:sldMk cId="2436732186" sldId="308"/>
            <ac:spMk id="32" creationId="{F1B8388B-7F38-0A39-EF14-629D8395D949}"/>
          </ac:spMkLst>
        </pc:spChg>
        <pc:spChg chg="add del mod">
          <ac:chgData name="張嘉文" userId="49be256a-4382-41dc-89f2-b2e20bb3ec95" providerId="ADAL" clId="{83139C5A-4661-6747-8E2E-CA28F5628F6F}" dt="2022-10-08T14:05:12.657" v="690"/>
          <ac:spMkLst>
            <pc:docMk/>
            <pc:sldMk cId="2436732186" sldId="308"/>
            <ac:spMk id="33" creationId="{4D8D1BD1-4F22-91C7-6D13-737FD9F69274}"/>
          </ac:spMkLst>
        </pc:spChg>
        <pc:spChg chg="add del mod">
          <ac:chgData name="張嘉文" userId="49be256a-4382-41dc-89f2-b2e20bb3ec95" providerId="ADAL" clId="{83139C5A-4661-6747-8E2E-CA28F5628F6F}" dt="2022-10-08T14:05:12.657" v="690"/>
          <ac:spMkLst>
            <pc:docMk/>
            <pc:sldMk cId="2436732186" sldId="308"/>
            <ac:spMk id="34" creationId="{B688CDCB-4EF4-F003-571D-84F4754C0AAE}"/>
          </ac:spMkLst>
        </pc:spChg>
        <pc:spChg chg="add del mod">
          <ac:chgData name="張嘉文" userId="49be256a-4382-41dc-89f2-b2e20bb3ec95" providerId="ADAL" clId="{83139C5A-4661-6747-8E2E-CA28F5628F6F}" dt="2022-10-08T14:05:12.657" v="690"/>
          <ac:spMkLst>
            <pc:docMk/>
            <pc:sldMk cId="2436732186" sldId="308"/>
            <ac:spMk id="45" creationId="{E00343C9-35DF-5CA8-D3C1-B4F90DCBB348}"/>
          </ac:spMkLst>
        </pc:spChg>
        <pc:spChg chg="add del mod">
          <ac:chgData name="張嘉文" userId="49be256a-4382-41dc-89f2-b2e20bb3ec95" providerId="ADAL" clId="{83139C5A-4661-6747-8E2E-CA28F5628F6F}" dt="2022-10-08T14:05:12.657" v="690"/>
          <ac:spMkLst>
            <pc:docMk/>
            <pc:sldMk cId="2436732186" sldId="308"/>
            <ac:spMk id="46" creationId="{EEFDCEBC-7F42-2EF9-CC97-F55312DE8320}"/>
          </ac:spMkLst>
        </pc:spChg>
        <pc:spChg chg="add mod">
          <ac:chgData name="張嘉文" userId="49be256a-4382-41dc-89f2-b2e20bb3ec95" providerId="ADAL" clId="{83139C5A-4661-6747-8E2E-CA28F5628F6F}" dt="2022-10-08T14:20:55.230" v="861" actId="1076"/>
          <ac:spMkLst>
            <pc:docMk/>
            <pc:sldMk cId="2436732186" sldId="308"/>
            <ac:spMk id="54" creationId="{4E31B71B-A5FA-2DA4-553E-2FD1D0E00BBB}"/>
          </ac:spMkLst>
        </pc:spChg>
        <pc:spChg chg="mod">
          <ac:chgData name="張嘉文" userId="49be256a-4382-41dc-89f2-b2e20bb3ec95" providerId="ADAL" clId="{83139C5A-4661-6747-8E2E-CA28F5628F6F}" dt="2022-10-08T14:19:53.740" v="826"/>
          <ac:spMkLst>
            <pc:docMk/>
            <pc:sldMk cId="2436732186" sldId="308"/>
            <ac:spMk id="56" creationId="{9F70B031-2FA2-88B9-BB4C-6F8DC41FE085}"/>
          </ac:spMkLst>
        </pc:spChg>
        <pc:spChg chg="mod">
          <ac:chgData name="張嘉文" userId="49be256a-4382-41dc-89f2-b2e20bb3ec95" providerId="ADAL" clId="{83139C5A-4661-6747-8E2E-CA28F5628F6F}" dt="2022-10-08T14:20:35.330" v="859" actId="20577"/>
          <ac:spMkLst>
            <pc:docMk/>
            <pc:sldMk cId="2436732186" sldId="308"/>
            <ac:spMk id="57" creationId="{F7B5E3DB-FC2E-BBFA-DA16-00DDF75A2E90}"/>
          </ac:spMkLst>
        </pc:spChg>
        <pc:grpChg chg="add mod">
          <ac:chgData name="張嘉文" userId="49be256a-4382-41dc-89f2-b2e20bb3ec95" providerId="ADAL" clId="{83139C5A-4661-6747-8E2E-CA28F5628F6F}" dt="2022-10-08T14:20:50.601" v="860" actId="1076"/>
          <ac:grpSpMkLst>
            <pc:docMk/>
            <pc:sldMk cId="2436732186" sldId="308"/>
            <ac:grpSpMk id="48" creationId="{2745C74A-1076-BFD9-AF3F-540F70C234BD}"/>
          </ac:grpSpMkLst>
        </pc:grpChg>
        <pc:grpChg chg="add mod">
          <ac:chgData name="張嘉文" userId="49be256a-4382-41dc-89f2-b2e20bb3ec95" providerId="ADAL" clId="{83139C5A-4661-6747-8E2E-CA28F5628F6F}" dt="2022-10-08T14:20:50.601" v="860" actId="1076"/>
          <ac:grpSpMkLst>
            <pc:docMk/>
            <pc:sldMk cId="2436732186" sldId="308"/>
            <ac:grpSpMk id="49" creationId="{2702E156-B400-EEF2-3698-035315D665DF}"/>
          </ac:grpSpMkLst>
        </pc:grpChg>
        <pc:grpChg chg="add mod">
          <ac:chgData name="張嘉文" userId="49be256a-4382-41dc-89f2-b2e20bb3ec95" providerId="ADAL" clId="{83139C5A-4661-6747-8E2E-CA28F5628F6F}" dt="2022-10-08T14:20:50.601" v="860" actId="1076"/>
          <ac:grpSpMkLst>
            <pc:docMk/>
            <pc:sldMk cId="2436732186" sldId="308"/>
            <ac:grpSpMk id="50" creationId="{EB8EC053-E1F0-AB8C-B144-85220F253594}"/>
          </ac:grpSpMkLst>
        </pc:grpChg>
        <pc:grpChg chg="add mod">
          <ac:chgData name="張嘉文" userId="49be256a-4382-41dc-89f2-b2e20bb3ec95" providerId="ADAL" clId="{83139C5A-4661-6747-8E2E-CA28F5628F6F}" dt="2022-10-08T14:20:50.601" v="860" actId="1076"/>
          <ac:grpSpMkLst>
            <pc:docMk/>
            <pc:sldMk cId="2436732186" sldId="308"/>
            <ac:grpSpMk id="51" creationId="{9182E34C-5970-8861-F30A-73747D626280}"/>
          </ac:grpSpMkLst>
        </pc:grpChg>
        <pc:grpChg chg="add mod">
          <ac:chgData name="張嘉文" userId="49be256a-4382-41dc-89f2-b2e20bb3ec95" providerId="ADAL" clId="{83139C5A-4661-6747-8E2E-CA28F5628F6F}" dt="2022-10-08T14:20:50.601" v="860" actId="1076"/>
          <ac:grpSpMkLst>
            <pc:docMk/>
            <pc:sldMk cId="2436732186" sldId="308"/>
            <ac:grpSpMk id="55" creationId="{B57AF077-EC48-6F5B-01D0-62BCA17BB5DF}"/>
          </ac:grpSpMkLst>
        </pc:grpChg>
        <pc:picChg chg="add del mod">
          <ac:chgData name="張嘉文" userId="49be256a-4382-41dc-89f2-b2e20bb3ec95" providerId="ADAL" clId="{83139C5A-4661-6747-8E2E-CA28F5628F6F}" dt="2022-10-08T14:13:35.441" v="785" actId="478"/>
          <ac:picMkLst>
            <pc:docMk/>
            <pc:sldMk cId="2436732186" sldId="308"/>
            <ac:picMk id="47" creationId="{52FE3D24-8FF3-8C59-2CAB-AB345320B22D}"/>
          </ac:picMkLst>
        </pc:picChg>
        <pc:picChg chg="add mod">
          <ac:chgData name="張嘉文" userId="49be256a-4382-41dc-89f2-b2e20bb3ec95" providerId="ADAL" clId="{83139C5A-4661-6747-8E2E-CA28F5628F6F}" dt="2022-10-08T14:20:55.230" v="861" actId="1076"/>
          <ac:picMkLst>
            <pc:docMk/>
            <pc:sldMk cId="2436732186" sldId="308"/>
            <ac:picMk id="52" creationId="{ECBC8B4F-9ADD-1850-3DAC-4E43F6012D4C}"/>
          </ac:picMkLst>
        </pc:picChg>
        <pc:cxnChg chg="add del mod">
          <ac:chgData name="張嘉文" userId="49be256a-4382-41dc-89f2-b2e20bb3ec95" providerId="ADAL" clId="{83139C5A-4661-6747-8E2E-CA28F5628F6F}" dt="2022-10-08T14:05:12.657" v="690"/>
          <ac:cxnSpMkLst>
            <pc:docMk/>
            <pc:sldMk cId="2436732186" sldId="308"/>
            <ac:cxnSpMk id="35" creationId="{66508F37-55EB-756D-B36D-7FC52D331AB9}"/>
          </ac:cxnSpMkLst>
        </pc:cxnChg>
        <pc:cxnChg chg="add del mod">
          <ac:chgData name="張嘉文" userId="49be256a-4382-41dc-89f2-b2e20bb3ec95" providerId="ADAL" clId="{83139C5A-4661-6747-8E2E-CA28F5628F6F}" dt="2022-10-08T14:05:12.657" v="690"/>
          <ac:cxnSpMkLst>
            <pc:docMk/>
            <pc:sldMk cId="2436732186" sldId="308"/>
            <ac:cxnSpMk id="36" creationId="{1B84DAB4-77B9-F4B8-758C-AF6119376D0F}"/>
          </ac:cxnSpMkLst>
        </pc:cxnChg>
        <pc:cxnChg chg="add del mod">
          <ac:chgData name="張嘉文" userId="49be256a-4382-41dc-89f2-b2e20bb3ec95" providerId="ADAL" clId="{83139C5A-4661-6747-8E2E-CA28F5628F6F}" dt="2022-10-08T14:05:12.657" v="690"/>
          <ac:cxnSpMkLst>
            <pc:docMk/>
            <pc:sldMk cId="2436732186" sldId="308"/>
            <ac:cxnSpMk id="37" creationId="{8B33A868-3DAC-A583-AF3C-A32E173AD55B}"/>
          </ac:cxnSpMkLst>
        </pc:cxnChg>
        <pc:cxnChg chg="add del mod">
          <ac:chgData name="張嘉文" userId="49be256a-4382-41dc-89f2-b2e20bb3ec95" providerId="ADAL" clId="{83139C5A-4661-6747-8E2E-CA28F5628F6F}" dt="2022-10-08T14:05:12.657" v="690"/>
          <ac:cxnSpMkLst>
            <pc:docMk/>
            <pc:sldMk cId="2436732186" sldId="308"/>
            <ac:cxnSpMk id="38" creationId="{2EFE8F7B-55AD-A22B-DC88-38C18D8B602D}"/>
          </ac:cxnSpMkLst>
        </pc:cxnChg>
        <pc:cxnChg chg="add del mod">
          <ac:chgData name="張嘉文" userId="49be256a-4382-41dc-89f2-b2e20bb3ec95" providerId="ADAL" clId="{83139C5A-4661-6747-8E2E-CA28F5628F6F}" dt="2022-10-08T14:05:12.657" v="690"/>
          <ac:cxnSpMkLst>
            <pc:docMk/>
            <pc:sldMk cId="2436732186" sldId="308"/>
            <ac:cxnSpMk id="39" creationId="{0CBE494A-D528-9AFD-7685-E12212EB6233}"/>
          </ac:cxnSpMkLst>
        </pc:cxnChg>
        <pc:cxnChg chg="add del mod">
          <ac:chgData name="張嘉文" userId="49be256a-4382-41dc-89f2-b2e20bb3ec95" providerId="ADAL" clId="{83139C5A-4661-6747-8E2E-CA28F5628F6F}" dt="2022-10-08T14:05:12.657" v="690"/>
          <ac:cxnSpMkLst>
            <pc:docMk/>
            <pc:sldMk cId="2436732186" sldId="308"/>
            <ac:cxnSpMk id="40" creationId="{EBA37600-D4B9-815F-8F1F-2FA903DF6A21}"/>
          </ac:cxnSpMkLst>
        </pc:cxnChg>
        <pc:cxnChg chg="add del mod">
          <ac:chgData name="張嘉文" userId="49be256a-4382-41dc-89f2-b2e20bb3ec95" providerId="ADAL" clId="{83139C5A-4661-6747-8E2E-CA28F5628F6F}" dt="2022-10-08T14:05:12.657" v="690"/>
          <ac:cxnSpMkLst>
            <pc:docMk/>
            <pc:sldMk cId="2436732186" sldId="308"/>
            <ac:cxnSpMk id="41" creationId="{0097CA64-879C-5088-C997-04E98CC9C586}"/>
          </ac:cxnSpMkLst>
        </pc:cxnChg>
        <pc:cxnChg chg="add del mod">
          <ac:chgData name="張嘉文" userId="49be256a-4382-41dc-89f2-b2e20bb3ec95" providerId="ADAL" clId="{83139C5A-4661-6747-8E2E-CA28F5628F6F}" dt="2022-10-08T14:05:12.657" v="690"/>
          <ac:cxnSpMkLst>
            <pc:docMk/>
            <pc:sldMk cId="2436732186" sldId="308"/>
            <ac:cxnSpMk id="42" creationId="{569008ED-8F45-5612-42A2-94F7490EDFF1}"/>
          </ac:cxnSpMkLst>
        </pc:cxnChg>
        <pc:cxnChg chg="add del mod">
          <ac:chgData name="張嘉文" userId="49be256a-4382-41dc-89f2-b2e20bb3ec95" providerId="ADAL" clId="{83139C5A-4661-6747-8E2E-CA28F5628F6F}" dt="2022-10-08T14:05:12.657" v="690"/>
          <ac:cxnSpMkLst>
            <pc:docMk/>
            <pc:sldMk cId="2436732186" sldId="308"/>
            <ac:cxnSpMk id="43" creationId="{1ECA31CD-6FFD-E78C-9C24-1237BDD64E8C}"/>
          </ac:cxnSpMkLst>
        </pc:cxnChg>
        <pc:cxnChg chg="add del mod">
          <ac:chgData name="張嘉文" userId="49be256a-4382-41dc-89f2-b2e20bb3ec95" providerId="ADAL" clId="{83139C5A-4661-6747-8E2E-CA28F5628F6F}" dt="2022-10-08T14:05:12.657" v="690"/>
          <ac:cxnSpMkLst>
            <pc:docMk/>
            <pc:sldMk cId="2436732186" sldId="308"/>
            <ac:cxnSpMk id="44" creationId="{5769F407-DC46-B173-5A45-D7759EA701B2}"/>
          </ac:cxnSpMkLst>
        </pc:cxnChg>
      </pc:sldChg>
      <pc:sldChg chg="addSp delSp modSp new del mod">
        <pc:chgData name="張嘉文" userId="49be256a-4382-41dc-89f2-b2e20bb3ec95" providerId="ADAL" clId="{83139C5A-4661-6747-8E2E-CA28F5628F6F}" dt="2022-10-08T15:11:14.390" v="1399" actId="2696"/>
        <pc:sldMkLst>
          <pc:docMk/>
          <pc:sldMk cId="1470448231" sldId="309"/>
        </pc:sldMkLst>
        <pc:spChg chg="add mod">
          <ac:chgData name="張嘉文" userId="49be256a-4382-41dc-89f2-b2e20bb3ec95" providerId="ADAL" clId="{83139C5A-4661-6747-8E2E-CA28F5628F6F}" dt="2022-10-08T14:10:03.992" v="755" actId="1076"/>
          <ac:spMkLst>
            <pc:docMk/>
            <pc:sldMk cId="1470448231" sldId="309"/>
            <ac:spMk id="2" creationId="{C897A74D-59C7-D747-C8E7-C656B6D76352}"/>
          </ac:spMkLst>
        </pc:spChg>
        <pc:spChg chg="add mod">
          <ac:chgData name="張嘉文" userId="49be256a-4382-41dc-89f2-b2e20bb3ec95" providerId="ADAL" clId="{83139C5A-4661-6747-8E2E-CA28F5628F6F}" dt="2022-10-08T14:10:00.651" v="754" actId="1076"/>
          <ac:spMkLst>
            <pc:docMk/>
            <pc:sldMk cId="1470448231" sldId="309"/>
            <ac:spMk id="3" creationId="{07AF0A2D-4EC5-738E-C7DF-92AC7E861901}"/>
          </ac:spMkLst>
        </pc:spChg>
        <pc:spChg chg="add mod">
          <ac:chgData name="張嘉文" userId="49be256a-4382-41dc-89f2-b2e20bb3ec95" providerId="ADAL" clId="{83139C5A-4661-6747-8E2E-CA28F5628F6F}" dt="2022-10-08T14:08:12.891" v="733" actId="207"/>
          <ac:spMkLst>
            <pc:docMk/>
            <pc:sldMk cId="1470448231" sldId="309"/>
            <ac:spMk id="4" creationId="{35044F20-6DA4-D6CE-EC29-9BB1C6F4CABB}"/>
          </ac:spMkLst>
        </pc:spChg>
        <pc:spChg chg="add mod">
          <ac:chgData name="張嘉文" userId="49be256a-4382-41dc-89f2-b2e20bb3ec95" providerId="ADAL" clId="{83139C5A-4661-6747-8E2E-CA28F5628F6F}" dt="2022-10-08T14:08:21.929" v="735" actId="207"/>
          <ac:spMkLst>
            <pc:docMk/>
            <pc:sldMk cId="1470448231" sldId="309"/>
            <ac:spMk id="5" creationId="{E5A4C8AD-4152-CD62-5490-E35A58BA29C3}"/>
          </ac:spMkLst>
        </pc:spChg>
        <pc:spChg chg="add mod">
          <ac:chgData name="張嘉文" userId="49be256a-4382-41dc-89f2-b2e20bb3ec95" providerId="ADAL" clId="{83139C5A-4661-6747-8E2E-CA28F5628F6F}" dt="2022-10-08T14:08:57.960" v="743" actId="14100"/>
          <ac:spMkLst>
            <pc:docMk/>
            <pc:sldMk cId="1470448231" sldId="309"/>
            <ac:spMk id="16" creationId="{13FA79D8-6FD4-98E9-8B9E-1B46DAD2A608}"/>
          </ac:spMkLst>
        </pc:spChg>
        <pc:spChg chg="add mod">
          <ac:chgData name="張嘉文" userId="49be256a-4382-41dc-89f2-b2e20bb3ec95" providerId="ADAL" clId="{83139C5A-4661-6747-8E2E-CA28F5628F6F}" dt="2022-10-08T14:11:21.752" v="769" actId="1076"/>
          <ac:spMkLst>
            <pc:docMk/>
            <pc:sldMk cId="1470448231" sldId="309"/>
            <ac:spMk id="17" creationId="{8AC86F06-9B52-7326-6FFF-2BA06CD47396}"/>
          </ac:spMkLst>
        </pc:spChg>
        <pc:spChg chg="add mod">
          <ac:chgData name="張嘉文" userId="49be256a-4382-41dc-89f2-b2e20bb3ec95" providerId="ADAL" clId="{83139C5A-4661-6747-8E2E-CA28F5628F6F}" dt="2022-10-08T14:10:45.161" v="761" actId="207"/>
          <ac:spMkLst>
            <pc:docMk/>
            <pc:sldMk cId="1470448231" sldId="309"/>
            <ac:spMk id="18" creationId="{F606839A-4785-E8D2-ABF1-CD69724300F9}"/>
          </ac:spMkLst>
        </pc:spChg>
        <pc:spChg chg="add mod">
          <ac:chgData name="張嘉文" userId="49be256a-4382-41dc-89f2-b2e20bb3ec95" providerId="ADAL" clId="{83139C5A-4661-6747-8E2E-CA28F5628F6F}" dt="2022-10-08T14:10:45.161" v="761" actId="207"/>
          <ac:spMkLst>
            <pc:docMk/>
            <pc:sldMk cId="1470448231" sldId="309"/>
            <ac:spMk id="19" creationId="{2B2E2619-4AEC-7522-4D25-93265E33B143}"/>
          </ac:spMkLst>
        </pc:spChg>
        <pc:spChg chg="add mod">
          <ac:chgData name="張嘉文" userId="49be256a-4382-41dc-89f2-b2e20bb3ec95" providerId="ADAL" clId="{83139C5A-4661-6747-8E2E-CA28F5628F6F}" dt="2022-10-08T14:10:26.554" v="758" actId="207"/>
          <ac:spMkLst>
            <pc:docMk/>
            <pc:sldMk cId="1470448231" sldId="309"/>
            <ac:spMk id="20" creationId="{691C9994-B3B3-E4B0-00A5-FC5EC4EF0254}"/>
          </ac:spMkLst>
        </pc:spChg>
        <pc:spChg chg="add mod">
          <ac:chgData name="張嘉文" userId="49be256a-4382-41dc-89f2-b2e20bb3ec95" providerId="ADAL" clId="{83139C5A-4661-6747-8E2E-CA28F5628F6F}" dt="2022-10-08T14:10:26.554" v="758" actId="207"/>
          <ac:spMkLst>
            <pc:docMk/>
            <pc:sldMk cId="1470448231" sldId="309"/>
            <ac:spMk id="21" creationId="{E5FB8998-B6AC-260B-7571-25C36629B6B9}"/>
          </ac:spMkLst>
        </pc:spChg>
        <pc:spChg chg="add mod">
          <ac:chgData name="張嘉文" userId="49be256a-4382-41dc-89f2-b2e20bb3ec95" providerId="ADAL" clId="{83139C5A-4661-6747-8E2E-CA28F5628F6F}" dt="2022-10-08T14:14:05.301" v="792" actId="1076"/>
          <ac:spMkLst>
            <pc:docMk/>
            <pc:sldMk cId="1470448231" sldId="309"/>
            <ac:spMk id="22" creationId="{1E2A7E99-4342-7019-C740-251229DF3754}"/>
          </ac:spMkLst>
        </pc:spChg>
        <pc:cxnChg chg="add del mod">
          <ac:chgData name="張嘉文" userId="49be256a-4382-41dc-89f2-b2e20bb3ec95" providerId="ADAL" clId="{83139C5A-4661-6747-8E2E-CA28F5628F6F}" dt="2022-10-08T14:08:28.884" v="736" actId="478"/>
          <ac:cxnSpMkLst>
            <pc:docMk/>
            <pc:sldMk cId="1470448231" sldId="309"/>
            <ac:cxnSpMk id="6" creationId="{824B260A-0A2E-1C31-5712-D85DFC0A41D8}"/>
          </ac:cxnSpMkLst>
        </pc:cxnChg>
        <pc:cxnChg chg="add del mod">
          <ac:chgData name="張嘉文" userId="49be256a-4382-41dc-89f2-b2e20bb3ec95" providerId="ADAL" clId="{83139C5A-4661-6747-8E2E-CA28F5628F6F}" dt="2022-10-08T14:08:31.572" v="737" actId="478"/>
          <ac:cxnSpMkLst>
            <pc:docMk/>
            <pc:sldMk cId="1470448231" sldId="309"/>
            <ac:cxnSpMk id="7" creationId="{EB4E64DD-AC2D-2BA0-73C6-51CA2A607A77}"/>
          </ac:cxnSpMkLst>
        </pc:cxnChg>
        <pc:cxnChg chg="add del mod">
          <ac:chgData name="張嘉文" userId="49be256a-4382-41dc-89f2-b2e20bb3ec95" providerId="ADAL" clId="{83139C5A-4661-6747-8E2E-CA28F5628F6F}" dt="2022-10-08T14:08:33.963" v="738" actId="478"/>
          <ac:cxnSpMkLst>
            <pc:docMk/>
            <pc:sldMk cId="1470448231" sldId="309"/>
            <ac:cxnSpMk id="8" creationId="{410FE2D8-24A3-AA04-9002-386CF2D7FEF0}"/>
          </ac:cxnSpMkLst>
        </pc:cxnChg>
        <pc:cxnChg chg="add del mod">
          <ac:chgData name="張嘉文" userId="49be256a-4382-41dc-89f2-b2e20bb3ec95" providerId="ADAL" clId="{83139C5A-4661-6747-8E2E-CA28F5628F6F}" dt="2022-10-08T14:08:37.366" v="739" actId="478"/>
          <ac:cxnSpMkLst>
            <pc:docMk/>
            <pc:sldMk cId="1470448231" sldId="309"/>
            <ac:cxnSpMk id="9" creationId="{04935EA0-A1B4-7351-356A-A12CE06657BD}"/>
          </ac:cxnSpMkLst>
        </pc:cxnChg>
        <pc:cxnChg chg="add del mod">
          <ac:chgData name="張嘉文" userId="49be256a-4382-41dc-89f2-b2e20bb3ec95" providerId="ADAL" clId="{83139C5A-4661-6747-8E2E-CA28F5628F6F}" dt="2022-10-08T14:13:43.815" v="786" actId="478"/>
          <ac:cxnSpMkLst>
            <pc:docMk/>
            <pc:sldMk cId="1470448231" sldId="309"/>
            <ac:cxnSpMk id="10" creationId="{C68E62EB-95B8-5E23-8F8E-1A415AA6B6F3}"/>
          </ac:cxnSpMkLst>
        </pc:cxnChg>
        <pc:cxnChg chg="add del mod">
          <ac:chgData name="張嘉文" userId="49be256a-4382-41dc-89f2-b2e20bb3ec95" providerId="ADAL" clId="{83139C5A-4661-6747-8E2E-CA28F5628F6F}" dt="2022-10-08T14:13:45.284" v="787" actId="478"/>
          <ac:cxnSpMkLst>
            <pc:docMk/>
            <pc:sldMk cId="1470448231" sldId="309"/>
            <ac:cxnSpMk id="11" creationId="{6B1064EA-4F29-F554-8E9C-D638652BCD51}"/>
          </ac:cxnSpMkLst>
        </pc:cxnChg>
        <pc:cxnChg chg="add del mod">
          <ac:chgData name="張嘉文" userId="49be256a-4382-41dc-89f2-b2e20bb3ec95" providerId="ADAL" clId="{83139C5A-4661-6747-8E2E-CA28F5628F6F}" dt="2022-10-08T14:08:31.572" v="737" actId="478"/>
          <ac:cxnSpMkLst>
            <pc:docMk/>
            <pc:sldMk cId="1470448231" sldId="309"/>
            <ac:cxnSpMk id="12" creationId="{26415D2D-5914-6655-84F1-632E2439CE83}"/>
          </ac:cxnSpMkLst>
        </pc:cxnChg>
        <pc:cxnChg chg="add del mod">
          <ac:chgData name="張嘉文" userId="49be256a-4382-41dc-89f2-b2e20bb3ec95" providerId="ADAL" clId="{83139C5A-4661-6747-8E2E-CA28F5628F6F}" dt="2022-10-08T14:08:28.884" v="736" actId="478"/>
          <ac:cxnSpMkLst>
            <pc:docMk/>
            <pc:sldMk cId="1470448231" sldId="309"/>
            <ac:cxnSpMk id="13" creationId="{C896A85D-6359-0536-3E74-726500E0B4D8}"/>
          </ac:cxnSpMkLst>
        </pc:cxnChg>
        <pc:cxnChg chg="add del mod">
          <ac:chgData name="張嘉文" userId="49be256a-4382-41dc-89f2-b2e20bb3ec95" providerId="ADAL" clId="{83139C5A-4661-6747-8E2E-CA28F5628F6F}" dt="2022-10-08T14:08:37.366" v="739" actId="478"/>
          <ac:cxnSpMkLst>
            <pc:docMk/>
            <pc:sldMk cId="1470448231" sldId="309"/>
            <ac:cxnSpMk id="14" creationId="{4AE48567-074F-ACA7-6FE2-4415F6C23B34}"/>
          </ac:cxnSpMkLst>
        </pc:cxnChg>
        <pc:cxnChg chg="add del mod">
          <ac:chgData name="張嘉文" userId="49be256a-4382-41dc-89f2-b2e20bb3ec95" providerId="ADAL" clId="{83139C5A-4661-6747-8E2E-CA28F5628F6F}" dt="2022-10-08T14:08:33.963" v="738" actId="478"/>
          <ac:cxnSpMkLst>
            <pc:docMk/>
            <pc:sldMk cId="1470448231" sldId="309"/>
            <ac:cxnSpMk id="15" creationId="{CE3B4AB9-A7FD-249C-F2E3-99983AED64EF}"/>
          </ac:cxnSpMkLst>
        </pc:cxnChg>
      </pc:sldChg>
      <pc:sldChg chg="addSp delSp modSp add mod">
        <pc:chgData name="張嘉文" userId="49be256a-4382-41dc-89f2-b2e20bb3ec95" providerId="ADAL" clId="{83139C5A-4661-6747-8E2E-CA28F5628F6F}" dt="2022-10-08T23:33:17.536" v="1740"/>
        <pc:sldMkLst>
          <pc:docMk/>
          <pc:sldMk cId="335439050" sldId="310"/>
        </pc:sldMkLst>
        <pc:spChg chg="mod">
          <ac:chgData name="張嘉文" userId="49be256a-4382-41dc-89f2-b2e20bb3ec95" providerId="ADAL" clId="{83139C5A-4661-6747-8E2E-CA28F5628F6F}" dt="2022-10-08T23:33:17.536" v="1740"/>
          <ac:spMkLst>
            <pc:docMk/>
            <pc:sldMk cId="335439050" sldId="310"/>
            <ac:spMk id="2" creationId="{1D0EB394-4980-6941-B0CE-0FEFA3E2D876}"/>
          </ac:spMkLst>
        </pc:spChg>
        <pc:spChg chg="add mod">
          <ac:chgData name="張嘉文" userId="49be256a-4382-41dc-89f2-b2e20bb3ec95" providerId="ADAL" clId="{83139C5A-4661-6747-8E2E-CA28F5628F6F}" dt="2022-10-08T15:01:35.017" v="1060" actId="1076"/>
          <ac:spMkLst>
            <pc:docMk/>
            <pc:sldMk cId="335439050" sldId="310"/>
            <ac:spMk id="4" creationId="{2B4828F9-D370-6E14-DA79-4901085343C2}"/>
          </ac:spMkLst>
        </pc:spChg>
        <pc:spChg chg="add mod">
          <ac:chgData name="張嘉文" userId="49be256a-4382-41dc-89f2-b2e20bb3ec95" providerId="ADAL" clId="{83139C5A-4661-6747-8E2E-CA28F5628F6F}" dt="2022-10-08T14:27:52.549" v="959" actId="1076"/>
          <ac:spMkLst>
            <pc:docMk/>
            <pc:sldMk cId="335439050" sldId="310"/>
            <ac:spMk id="5" creationId="{0D3F2CE1-D99F-6F5B-139E-37834C634C3B}"/>
          </ac:spMkLst>
        </pc:spChg>
        <pc:spChg chg="add mod">
          <ac:chgData name="張嘉文" userId="49be256a-4382-41dc-89f2-b2e20bb3ec95" providerId="ADAL" clId="{83139C5A-4661-6747-8E2E-CA28F5628F6F}" dt="2022-10-08T14:30:30.270" v="991" actId="14100"/>
          <ac:spMkLst>
            <pc:docMk/>
            <pc:sldMk cId="335439050" sldId="310"/>
            <ac:spMk id="7" creationId="{D228CBC9-5316-F712-DB36-EFEB52FE9A62}"/>
          </ac:spMkLst>
        </pc:spChg>
        <pc:spChg chg="mod">
          <ac:chgData name="張嘉文" userId="49be256a-4382-41dc-89f2-b2e20bb3ec95" providerId="ADAL" clId="{83139C5A-4661-6747-8E2E-CA28F5628F6F}" dt="2022-10-08T14:22:56.002" v="895" actId="14100"/>
          <ac:spMkLst>
            <pc:docMk/>
            <pc:sldMk cId="335439050" sldId="310"/>
            <ac:spMk id="8" creationId="{A844C449-5150-85EF-6FEA-67D7EE9C331B}"/>
          </ac:spMkLst>
        </pc:spChg>
        <pc:spChg chg="add mod">
          <ac:chgData name="張嘉文" userId="49be256a-4382-41dc-89f2-b2e20bb3ec95" providerId="ADAL" clId="{83139C5A-4661-6747-8E2E-CA28F5628F6F}" dt="2022-10-08T14:28:14.771" v="968" actId="1036"/>
          <ac:spMkLst>
            <pc:docMk/>
            <pc:sldMk cId="335439050" sldId="310"/>
            <ac:spMk id="9" creationId="{F2470CEC-D764-2ABC-A543-C012A7601016}"/>
          </ac:spMkLst>
        </pc:spChg>
        <pc:spChg chg="add mod">
          <ac:chgData name="張嘉文" userId="49be256a-4382-41dc-89f2-b2e20bb3ec95" providerId="ADAL" clId="{83139C5A-4661-6747-8E2E-CA28F5628F6F}" dt="2022-10-08T14:28:14.771" v="968" actId="1036"/>
          <ac:spMkLst>
            <pc:docMk/>
            <pc:sldMk cId="335439050" sldId="310"/>
            <ac:spMk id="10" creationId="{3A7C0DAB-6759-F55F-F93F-FBFA5AF7D6C8}"/>
          </ac:spMkLst>
        </pc:spChg>
        <pc:spChg chg="add mod">
          <ac:chgData name="張嘉文" userId="49be256a-4382-41dc-89f2-b2e20bb3ec95" providerId="ADAL" clId="{83139C5A-4661-6747-8E2E-CA28F5628F6F}" dt="2022-10-08T14:30:34.871" v="992" actId="1076"/>
          <ac:spMkLst>
            <pc:docMk/>
            <pc:sldMk cId="335439050" sldId="310"/>
            <ac:spMk id="11" creationId="{772B2424-12C6-E13A-D11F-1927193A5783}"/>
          </ac:spMkLst>
        </pc:spChg>
        <pc:spChg chg="add del mod">
          <ac:chgData name="張嘉文" userId="49be256a-4382-41dc-89f2-b2e20bb3ec95" providerId="ADAL" clId="{83139C5A-4661-6747-8E2E-CA28F5628F6F}" dt="2022-10-08T14:24:33.299" v="934" actId="478"/>
          <ac:spMkLst>
            <pc:docMk/>
            <pc:sldMk cId="335439050" sldId="310"/>
            <ac:spMk id="12" creationId="{6668DA0A-6E86-072C-1BE5-468ABF5FABE2}"/>
          </ac:spMkLst>
        </pc:spChg>
        <pc:spChg chg="add mod">
          <ac:chgData name="張嘉文" userId="49be256a-4382-41dc-89f2-b2e20bb3ec95" providerId="ADAL" clId="{83139C5A-4661-6747-8E2E-CA28F5628F6F}" dt="2022-10-08T15:00:58.033" v="1057" actId="1076"/>
          <ac:spMkLst>
            <pc:docMk/>
            <pc:sldMk cId="335439050" sldId="310"/>
            <ac:spMk id="14" creationId="{6B1D785C-D49D-DF56-0F95-C46CECA94DD5}"/>
          </ac:spMkLst>
        </pc:spChg>
        <pc:spChg chg="add mod">
          <ac:chgData name="張嘉文" userId="49be256a-4382-41dc-89f2-b2e20bb3ec95" providerId="ADAL" clId="{83139C5A-4661-6747-8E2E-CA28F5628F6F}" dt="2022-10-08T14:30:18.297" v="988" actId="2085"/>
          <ac:spMkLst>
            <pc:docMk/>
            <pc:sldMk cId="335439050" sldId="310"/>
            <ac:spMk id="15" creationId="{20D863A0-096E-CC28-4160-262DAADEF6BB}"/>
          </ac:spMkLst>
        </pc:spChg>
        <pc:spChg chg="add mod">
          <ac:chgData name="張嘉文" userId="49be256a-4382-41dc-89f2-b2e20bb3ec95" providerId="ADAL" clId="{83139C5A-4661-6747-8E2E-CA28F5628F6F}" dt="2022-10-08T14:30:18.297" v="988" actId="2085"/>
          <ac:spMkLst>
            <pc:docMk/>
            <pc:sldMk cId="335439050" sldId="310"/>
            <ac:spMk id="16" creationId="{AE7661E6-9F34-93D5-01AA-84ECCB7029D3}"/>
          </ac:spMkLst>
        </pc:spChg>
        <pc:spChg chg="add del mod">
          <ac:chgData name="張嘉文" userId="49be256a-4382-41dc-89f2-b2e20bb3ec95" providerId="ADAL" clId="{83139C5A-4661-6747-8E2E-CA28F5628F6F}" dt="2022-10-08T14:29:54.566" v="983" actId="478"/>
          <ac:spMkLst>
            <pc:docMk/>
            <pc:sldMk cId="335439050" sldId="310"/>
            <ac:spMk id="17" creationId="{00B1431E-4942-90A6-2DEF-7D4783ED28D5}"/>
          </ac:spMkLst>
        </pc:spChg>
        <pc:spChg chg="add del mod">
          <ac:chgData name="張嘉文" userId="49be256a-4382-41dc-89f2-b2e20bb3ec95" providerId="ADAL" clId="{83139C5A-4661-6747-8E2E-CA28F5628F6F}" dt="2022-10-08T14:29:54.566" v="983" actId="478"/>
          <ac:spMkLst>
            <pc:docMk/>
            <pc:sldMk cId="335439050" sldId="310"/>
            <ac:spMk id="18" creationId="{CD662FA2-026C-827A-EB1E-9F6A52AC0421}"/>
          </ac:spMkLst>
        </pc:spChg>
        <pc:spChg chg="mod">
          <ac:chgData name="張嘉文" userId="49be256a-4382-41dc-89f2-b2e20bb3ec95" providerId="ADAL" clId="{83139C5A-4661-6747-8E2E-CA28F5628F6F}" dt="2022-10-08T15:01:45.569" v="1061" actId="1076"/>
          <ac:spMkLst>
            <pc:docMk/>
            <pc:sldMk cId="335439050" sldId="310"/>
            <ac:spMk id="19" creationId="{E2C54400-2FB9-1E32-8F74-03A223CB4853}"/>
          </ac:spMkLst>
        </pc:spChg>
        <pc:spChg chg="add mod">
          <ac:chgData name="張嘉文" userId="49be256a-4382-41dc-89f2-b2e20bb3ec95" providerId="ADAL" clId="{83139C5A-4661-6747-8E2E-CA28F5628F6F}" dt="2022-10-08T14:32:20.478" v="1008" actId="1076"/>
          <ac:spMkLst>
            <pc:docMk/>
            <pc:sldMk cId="335439050" sldId="310"/>
            <ac:spMk id="21" creationId="{D02C5EAB-0C43-6FAF-958B-D4153F83F74D}"/>
          </ac:spMkLst>
        </pc:spChg>
        <pc:spChg chg="add mod">
          <ac:chgData name="張嘉文" userId="49be256a-4382-41dc-89f2-b2e20bb3ec95" providerId="ADAL" clId="{83139C5A-4661-6747-8E2E-CA28F5628F6F}" dt="2022-10-08T14:32:35.669" v="1010" actId="1076"/>
          <ac:spMkLst>
            <pc:docMk/>
            <pc:sldMk cId="335439050" sldId="310"/>
            <ac:spMk id="22" creationId="{A5BFC2B2-D090-B7CE-6F5C-67E539AC9027}"/>
          </ac:spMkLst>
        </pc:spChg>
        <pc:spChg chg="add mod">
          <ac:chgData name="張嘉文" userId="49be256a-4382-41dc-89f2-b2e20bb3ec95" providerId="ADAL" clId="{83139C5A-4661-6747-8E2E-CA28F5628F6F}" dt="2022-10-08T14:32:59.866" v="1018" actId="1076"/>
          <ac:spMkLst>
            <pc:docMk/>
            <pc:sldMk cId="335439050" sldId="310"/>
            <ac:spMk id="23" creationId="{871F487D-849E-F3B9-ADA3-ECF54BCA8962}"/>
          </ac:spMkLst>
        </pc:spChg>
        <pc:spChg chg="add del mod">
          <ac:chgData name="張嘉文" userId="49be256a-4382-41dc-89f2-b2e20bb3ec95" providerId="ADAL" clId="{83139C5A-4661-6747-8E2E-CA28F5628F6F}" dt="2022-10-08T14:33:35.237" v="1030" actId="478"/>
          <ac:spMkLst>
            <pc:docMk/>
            <pc:sldMk cId="335439050" sldId="310"/>
            <ac:spMk id="31" creationId="{54A35396-071E-5713-8EFB-95D1D1188903}"/>
          </ac:spMkLst>
        </pc:spChg>
        <pc:spChg chg="add mod">
          <ac:chgData name="張嘉文" userId="49be256a-4382-41dc-89f2-b2e20bb3ec95" providerId="ADAL" clId="{83139C5A-4661-6747-8E2E-CA28F5628F6F}" dt="2022-10-08T14:33:32.894" v="1029" actId="1076"/>
          <ac:spMkLst>
            <pc:docMk/>
            <pc:sldMk cId="335439050" sldId="310"/>
            <ac:spMk id="32" creationId="{CF82C526-5E4F-C81F-5DBA-590B02A3EB27}"/>
          </ac:spMkLst>
        </pc:spChg>
        <pc:spChg chg="add del mod">
          <ac:chgData name="張嘉文" userId="49be256a-4382-41dc-89f2-b2e20bb3ec95" providerId="ADAL" clId="{83139C5A-4661-6747-8E2E-CA28F5628F6F}" dt="2022-10-08T14:26:43.014" v="954" actId="478"/>
          <ac:spMkLst>
            <pc:docMk/>
            <pc:sldMk cId="335439050" sldId="310"/>
            <ac:spMk id="33" creationId="{CDEF635B-3673-0256-4B3C-8967982C6FD7}"/>
          </ac:spMkLst>
        </pc:spChg>
        <pc:spChg chg="add mod">
          <ac:chgData name="張嘉文" userId="49be256a-4382-41dc-89f2-b2e20bb3ec95" providerId="ADAL" clId="{83139C5A-4661-6747-8E2E-CA28F5628F6F}" dt="2022-10-08T14:31:01.289" v="995" actId="1076"/>
          <ac:spMkLst>
            <pc:docMk/>
            <pc:sldMk cId="335439050" sldId="310"/>
            <ac:spMk id="34" creationId="{A22A9F80-36AF-9BED-600A-FE5CD302C578}"/>
          </ac:spMkLst>
        </pc:spChg>
        <pc:spChg chg="add del mod">
          <ac:chgData name="張嘉文" userId="49be256a-4382-41dc-89f2-b2e20bb3ec95" providerId="ADAL" clId="{83139C5A-4661-6747-8E2E-CA28F5628F6F}" dt="2022-10-08T14:59:50.425" v="1038" actId="478"/>
          <ac:spMkLst>
            <pc:docMk/>
            <pc:sldMk cId="335439050" sldId="310"/>
            <ac:spMk id="35" creationId="{E8A4DAE4-115E-2B2E-69CF-1C581FF2A685}"/>
          </ac:spMkLst>
        </pc:spChg>
        <pc:spChg chg="add mod">
          <ac:chgData name="張嘉文" userId="49be256a-4382-41dc-89f2-b2e20bb3ec95" providerId="ADAL" clId="{83139C5A-4661-6747-8E2E-CA28F5628F6F}" dt="2022-10-08T15:00:05.333" v="1041" actId="1076"/>
          <ac:spMkLst>
            <pc:docMk/>
            <pc:sldMk cId="335439050" sldId="310"/>
            <ac:spMk id="36" creationId="{A299B1F8-0CE1-96E5-323A-DF27AB8E137E}"/>
          </ac:spMkLst>
        </pc:spChg>
        <pc:spChg chg="add del mod">
          <ac:chgData name="張嘉文" userId="49be256a-4382-41dc-89f2-b2e20bb3ec95" providerId="ADAL" clId="{83139C5A-4661-6747-8E2E-CA28F5628F6F}" dt="2022-10-08T15:00:22.005" v="1049" actId="478"/>
          <ac:spMkLst>
            <pc:docMk/>
            <pc:sldMk cId="335439050" sldId="310"/>
            <ac:spMk id="37" creationId="{DFCC1146-E179-40CA-11EE-6223A231197B}"/>
          </ac:spMkLst>
        </pc:spChg>
        <pc:spChg chg="add mod">
          <ac:chgData name="張嘉文" userId="49be256a-4382-41dc-89f2-b2e20bb3ec95" providerId="ADAL" clId="{83139C5A-4661-6747-8E2E-CA28F5628F6F}" dt="2022-10-08T14:34:05.595" v="1037" actId="14100"/>
          <ac:spMkLst>
            <pc:docMk/>
            <pc:sldMk cId="335439050" sldId="310"/>
            <ac:spMk id="38" creationId="{81E7A47D-3318-28DA-A289-E848AA17A099}"/>
          </ac:spMkLst>
        </pc:spChg>
        <pc:spChg chg="add mod">
          <ac:chgData name="張嘉文" userId="49be256a-4382-41dc-89f2-b2e20bb3ec95" providerId="ADAL" clId="{83139C5A-4661-6747-8E2E-CA28F5628F6F}" dt="2022-10-08T14:31:37.070" v="1002" actId="14100"/>
          <ac:spMkLst>
            <pc:docMk/>
            <pc:sldMk cId="335439050" sldId="310"/>
            <ac:spMk id="39" creationId="{101FE3A9-252A-9C09-1952-37AF33319664}"/>
          </ac:spMkLst>
        </pc:spChg>
        <pc:spChg chg="add del mod">
          <ac:chgData name="張嘉文" userId="49be256a-4382-41dc-89f2-b2e20bb3ec95" providerId="ADAL" clId="{83139C5A-4661-6747-8E2E-CA28F5628F6F}" dt="2022-10-08T14:31:56.197" v="1005" actId="478"/>
          <ac:spMkLst>
            <pc:docMk/>
            <pc:sldMk cId="335439050" sldId="310"/>
            <ac:spMk id="40" creationId="{E9FB89C3-9A7C-C678-D25B-DCFB60A797AE}"/>
          </ac:spMkLst>
        </pc:spChg>
        <pc:spChg chg="add del mod">
          <ac:chgData name="張嘉文" userId="49be256a-4382-41dc-89f2-b2e20bb3ec95" providerId="ADAL" clId="{83139C5A-4661-6747-8E2E-CA28F5628F6F}" dt="2022-10-08T14:31:56.197" v="1005" actId="478"/>
          <ac:spMkLst>
            <pc:docMk/>
            <pc:sldMk cId="335439050" sldId="310"/>
            <ac:spMk id="41" creationId="{1AE92D4E-21CC-D8E7-142B-C59A239A8845}"/>
          </ac:spMkLst>
        </pc:spChg>
        <pc:spChg chg="add mod">
          <ac:chgData name="張嘉文" userId="49be256a-4382-41dc-89f2-b2e20bb3ec95" providerId="ADAL" clId="{83139C5A-4661-6747-8E2E-CA28F5628F6F}" dt="2022-10-08T14:31:21.284" v="999" actId="1076"/>
          <ac:spMkLst>
            <pc:docMk/>
            <pc:sldMk cId="335439050" sldId="310"/>
            <ac:spMk id="42" creationId="{004CEAA0-3AB4-912B-9158-68EBE07828D1}"/>
          </ac:spMkLst>
        </pc:spChg>
        <pc:spChg chg="add mod">
          <ac:chgData name="張嘉文" userId="49be256a-4382-41dc-89f2-b2e20bb3ec95" providerId="ADAL" clId="{83139C5A-4661-6747-8E2E-CA28F5628F6F}" dt="2022-10-08T14:31:50.845" v="1004" actId="1076"/>
          <ac:spMkLst>
            <pc:docMk/>
            <pc:sldMk cId="335439050" sldId="310"/>
            <ac:spMk id="43" creationId="{2DB75F9A-1CC6-C15B-90A0-7406F0D93FBF}"/>
          </ac:spMkLst>
        </pc:spChg>
        <pc:spChg chg="add del mod">
          <ac:chgData name="張嘉文" userId="49be256a-4382-41dc-89f2-b2e20bb3ec95" providerId="ADAL" clId="{83139C5A-4661-6747-8E2E-CA28F5628F6F}" dt="2022-10-08T14:31:56.197" v="1005" actId="478"/>
          <ac:spMkLst>
            <pc:docMk/>
            <pc:sldMk cId="335439050" sldId="310"/>
            <ac:spMk id="44" creationId="{CE2ADA54-9B01-6C6D-20EA-7C0F2C37B1B6}"/>
          </ac:spMkLst>
        </pc:spChg>
        <pc:spChg chg="add del mod">
          <ac:chgData name="張嘉文" userId="49be256a-4382-41dc-89f2-b2e20bb3ec95" providerId="ADAL" clId="{83139C5A-4661-6747-8E2E-CA28F5628F6F}" dt="2022-10-08T14:31:56.197" v="1005" actId="478"/>
          <ac:spMkLst>
            <pc:docMk/>
            <pc:sldMk cId="335439050" sldId="310"/>
            <ac:spMk id="45" creationId="{9B233ABA-CB89-A201-BE33-09CD323125AC}"/>
          </ac:spMkLst>
        </pc:spChg>
        <pc:spChg chg="add mod">
          <ac:chgData name="張嘉文" userId="49be256a-4382-41dc-89f2-b2e20bb3ec95" providerId="ADAL" clId="{83139C5A-4661-6747-8E2E-CA28F5628F6F}" dt="2022-10-08T14:30:25.786" v="990" actId="1076"/>
          <ac:spMkLst>
            <pc:docMk/>
            <pc:sldMk cId="335439050" sldId="310"/>
            <ac:spMk id="47" creationId="{9E9BB0F9-C1C1-5C68-9923-C04B53C56486}"/>
          </ac:spMkLst>
        </pc:spChg>
        <pc:spChg chg="add mod">
          <ac:chgData name="張嘉文" userId="49be256a-4382-41dc-89f2-b2e20bb3ec95" providerId="ADAL" clId="{83139C5A-4661-6747-8E2E-CA28F5628F6F}" dt="2022-10-08T14:30:25.786" v="990" actId="1076"/>
          <ac:spMkLst>
            <pc:docMk/>
            <pc:sldMk cId="335439050" sldId="310"/>
            <ac:spMk id="53" creationId="{46914D21-3F67-B08C-1B7E-7592F687050F}"/>
          </ac:spMkLst>
        </pc:spChg>
        <pc:spChg chg="del">
          <ac:chgData name="張嘉文" userId="49be256a-4382-41dc-89f2-b2e20bb3ec95" providerId="ADAL" clId="{83139C5A-4661-6747-8E2E-CA28F5628F6F}" dt="2022-10-08T14:23:03.385" v="897" actId="478"/>
          <ac:spMkLst>
            <pc:docMk/>
            <pc:sldMk cId="335439050" sldId="310"/>
            <ac:spMk id="54" creationId="{4E31B71B-A5FA-2DA4-553E-2FD1D0E00BBB}"/>
          </ac:spMkLst>
        </pc:spChg>
        <pc:spChg chg="add mod">
          <ac:chgData name="張嘉文" userId="49be256a-4382-41dc-89f2-b2e20bb3ec95" providerId="ADAL" clId="{83139C5A-4661-6747-8E2E-CA28F5628F6F}" dt="2022-10-08T14:32:09.046" v="1007" actId="1076"/>
          <ac:spMkLst>
            <pc:docMk/>
            <pc:sldMk cId="335439050" sldId="310"/>
            <ac:spMk id="58" creationId="{F2649B7B-42F6-0444-052A-0A165FA79444}"/>
          </ac:spMkLst>
        </pc:spChg>
        <pc:spChg chg="add mod">
          <ac:chgData name="張嘉文" userId="49be256a-4382-41dc-89f2-b2e20bb3ec95" providerId="ADAL" clId="{83139C5A-4661-6747-8E2E-CA28F5628F6F}" dt="2022-10-08T14:32:09.046" v="1007" actId="1076"/>
          <ac:spMkLst>
            <pc:docMk/>
            <pc:sldMk cId="335439050" sldId="310"/>
            <ac:spMk id="59" creationId="{554D708E-BE38-8044-726C-B0BF781A2FCD}"/>
          </ac:spMkLst>
        </pc:spChg>
        <pc:spChg chg="add mod">
          <ac:chgData name="張嘉文" userId="49be256a-4382-41dc-89f2-b2e20bb3ec95" providerId="ADAL" clId="{83139C5A-4661-6747-8E2E-CA28F5628F6F}" dt="2022-10-08T14:32:09.046" v="1007" actId="1076"/>
          <ac:spMkLst>
            <pc:docMk/>
            <pc:sldMk cId="335439050" sldId="310"/>
            <ac:spMk id="60" creationId="{C3D62032-CE8F-BFB8-F992-3C73A82D6954}"/>
          </ac:spMkLst>
        </pc:spChg>
        <pc:spChg chg="add mod">
          <ac:chgData name="張嘉文" userId="49be256a-4382-41dc-89f2-b2e20bb3ec95" providerId="ADAL" clId="{83139C5A-4661-6747-8E2E-CA28F5628F6F}" dt="2022-10-08T14:32:09.046" v="1007" actId="1076"/>
          <ac:spMkLst>
            <pc:docMk/>
            <pc:sldMk cId="335439050" sldId="310"/>
            <ac:spMk id="61" creationId="{CEAA6042-CC46-3FA0-D29A-9B1122048F0F}"/>
          </ac:spMkLst>
        </pc:spChg>
        <pc:spChg chg="add mod">
          <ac:chgData name="張嘉文" userId="49be256a-4382-41dc-89f2-b2e20bb3ec95" providerId="ADAL" clId="{83139C5A-4661-6747-8E2E-CA28F5628F6F}" dt="2022-10-08T14:32:50.592" v="1017" actId="20577"/>
          <ac:spMkLst>
            <pc:docMk/>
            <pc:sldMk cId="335439050" sldId="310"/>
            <ac:spMk id="62" creationId="{0A4494D4-BFD5-B7FA-E8F6-87F0B93A513E}"/>
          </ac:spMkLst>
        </pc:spChg>
        <pc:spChg chg="add mod">
          <ac:chgData name="張嘉文" userId="49be256a-4382-41dc-89f2-b2e20bb3ec95" providerId="ADAL" clId="{83139C5A-4661-6747-8E2E-CA28F5628F6F}" dt="2022-10-08T14:33:12.658" v="1022" actId="20577"/>
          <ac:spMkLst>
            <pc:docMk/>
            <pc:sldMk cId="335439050" sldId="310"/>
            <ac:spMk id="63" creationId="{F486D21F-B479-CC46-7BF9-B97E630082ED}"/>
          </ac:spMkLst>
        </pc:spChg>
        <pc:spChg chg="add mod">
          <ac:chgData name="張嘉文" userId="49be256a-4382-41dc-89f2-b2e20bb3ec95" providerId="ADAL" clId="{83139C5A-4661-6747-8E2E-CA28F5628F6F}" dt="2022-10-08T14:33:27.148" v="1028" actId="20577"/>
          <ac:spMkLst>
            <pc:docMk/>
            <pc:sldMk cId="335439050" sldId="310"/>
            <ac:spMk id="64" creationId="{DAD2A46D-3372-45E7-87C9-258AC440BE3A}"/>
          </ac:spMkLst>
        </pc:spChg>
        <pc:spChg chg="add mod">
          <ac:chgData name="張嘉文" userId="49be256a-4382-41dc-89f2-b2e20bb3ec95" providerId="ADAL" clId="{83139C5A-4661-6747-8E2E-CA28F5628F6F}" dt="2022-10-08T14:33:24.711" v="1026" actId="20577"/>
          <ac:spMkLst>
            <pc:docMk/>
            <pc:sldMk cId="335439050" sldId="310"/>
            <ac:spMk id="65" creationId="{9FD578E2-DBE3-3C50-C31F-9953F8EAF59A}"/>
          </ac:spMkLst>
        </pc:spChg>
        <pc:spChg chg="add mod">
          <ac:chgData name="張嘉文" userId="49be256a-4382-41dc-89f2-b2e20bb3ec95" providerId="ADAL" clId="{83139C5A-4661-6747-8E2E-CA28F5628F6F}" dt="2022-10-08T15:00:19.790" v="1048" actId="20577"/>
          <ac:spMkLst>
            <pc:docMk/>
            <pc:sldMk cId="335439050" sldId="310"/>
            <ac:spMk id="66" creationId="{28215DE3-55B1-79AA-9771-08DF62DAD55C}"/>
          </ac:spMkLst>
        </pc:spChg>
        <pc:spChg chg="add mod">
          <ac:chgData name="張嘉文" userId="49be256a-4382-41dc-89f2-b2e20bb3ec95" providerId="ADAL" clId="{83139C5A-4661-6747-8E2E-CA28F5628F6F}" dt="2022-10-08T15:00:16.760" v="1043" actId="1076"/>
          <ac:spMkLst>
            <pc:docMk/>
            <pc:sldMk cId="335439050" sldId="310"/>
            <ac:spMk id="67" creationId="{1568641A-1105-8570-87BB-B12D92FB20F0}"/>
          </ac:spMkLst>
        </pc:spChg>
        <pc:spChg chg="add mod">
          <ac:chgData name="張嘉文" userId="49be256a-4382-41dc-89f2-b2e20bb3ec95" providerId="ADAL" clId="{83139C5A-4661-6747-8E2E-CA28F5628F6F}" dt="2022-10-08T15:11:03.549" v="1383" actId="1076"/>
          <ac:spMkLst>
            <pc:docMk/>
            <pc:sldMk cId="335439050" sldId="310"/>
            <ac:spMk id="72" creationId="{7896D6E6-214B-AE54-55F3-19F868B0B5AC}"/>
          </ac:spMkLst>
        </pc:spChg>
        <pc:spChg chg="add mod">
          <ac:chgData name="張嘉文" userId="49be256a-4382-41dc-89f2-b2e20bb3ec95" providerId="ADAL" clId="{83139C5A-4661-6747-8E2E-CA28F5628F6F}" dt="2022-10-08T15:10:52.199" v="1381" actId="207"/>
          <ac:spMkLst>
            <pc:docMk/>
            <pc:sldMk cId="335439050" sldId="310"/>
            <ac:spMk id="74" creationId="{32D09AA8-6715-A879-08D7-5A4F37037CD8}"/>
          </ac:spMkLst>
        </pc:spChg>
        <pc:spChg chg="add mod">
          <ac:chgData name="張嘉文" userId="49be256a-4382-41dc-89f2-b2e20bb3ec95" providerId="ADAL" clId="{83139C5A-4661-6747-8E2E-CA28F5628F6F}" dt="2022-10-08T15:10:58.402" v="1382" actId="1076"/>
          <ac:spMkLst>
            <pc:docMk/>
            <pc:sldMk cId="335439050" sldId="310"/>
            <ac:spMk id="75" creationId="{E9DCEE24-4E4A-8726-33B4-39BC4A57DD66}"/>
          </ac:spMkLst>
        </pc:spChg>
        <pc:spChg chg="add mod">
          <ac:chgData name="張嘉文" userId="49be256a-4382-41dc-89f2-b2e20bb3ec95" providerId="ADAL" clId="{83139C5A-4661-6747-8E2E-CA28F5628F6F}" dt="2022-10-08T15:11:08.926" v="1398" actId="1035"/>
          <ac:spMkLst>
            <pc:docMk/>
            <pc:sldMk cId="335439050" sldId="310"/>
            <ac:spMk id="76" creationId="{7CD28E78-8E9D-90F1-3437-C1AEED3EE2FC}"/>
          </ac:spMkLst>
        </pc:spChg>
        <pc:spChg chg="add mod">
          <ac:chgData name="張嘉文" userId="49be256a-4382-41dc-89f2-b2e20bb3ec95" providerId="ADAL" clId="{83139C5A-4661-6747-8E2E-CA28F5628F6F}" dt="2022-10-08T15:11:08.926" v="1398" actId="1035"/>
          <ac:spMkLst>
            <pc:docMk/>
            <pc:sldMk cId="335439050" sldId="310"/>
            <ac:spMk id="77" creationId="{202B8078-5107-3D70-DC52-BA28EC9C7461}"/>
          </ac:spMkLst>
        </pc:spChg>
        <pc:grpChg chg="add mod">
          <ac:chgData name="張嘉文" userId="49be256a-4382-41dc-89f2-b2e20bb3ec95" providerId="ADAL" clId="{83139C5A-4661-6747-8E2E-CA28F5628F6F}" dt="2022-10-08T15:01:45.569" v="1061" actId="1076"/>
          <ac:grpSpMkLst>
            <pc:docMk/>
            <pc:sldMk cId="335439050" sldId="310"/>
            <ac:grpSpMk id="46" creationId="{64BCDC0D-08AD-6EB8-6F89-A9A98F767DA3}"/>
          </ac:grpSpMkLst>
        </pc:grpChg>
        <pc:grpChg chg="del">
          <ac:chgData name="張嘉文" userId="49be256a-4382-41dc-89f2-b2e20bb3ec95" providerId="ADAL" clId="{83139C5A-4661-6747-8E2E-CA28F5628F6F}" dt="2022-10-08T14:23:55.019" v="922" actId="478"/>
          <ac:grpSpMkLst>
            <pc:docMk/>
            <pc:sldMk cId="335439050" sldId="310"/>
            <ac:grpSpMk id="48" creationId="{2745C74A-1076-BFD9-AF3F-540F70C234BD}"/>
          </ac:grpSpMkLst>
        </pc:grpChg>
        <pc:grpChg chg="del">
          <ac:chgData name="張嘉文" userId="49be256a-4382-41dc-89f2-b2e20bb3ec95" providerId="ADAL" clId="{83139C5A-4661-6747-8E2E-CA28F5628F6F}" dt="2022-10-08T14:23:55.019" v="922" actId="478"/>
          <ac:grpSpMkLst>
            <pc:docMk/>
            <pc:sldMk cId="335439050" sldId="310"/>
            <ac:grpSpMk id="49" creationId="{2702E156-B400-EEF2-3698-035315D665DF}"/>
          </ac:grpSpMkLst>
        </pc:grpChg>
        <pc:grpChg chg="del">
          <ac:chgData name="張嘉文" userId="49be256a-4382-41dc-89f2-b2e20bb3ec95" providerId="ADAL" clId="{83139C5A-4661-6747-8E2E-CA28F5628F6F}" dt="2022-10-08T14:23:55.019" v="922" actId="478"/>
          <ac:grpSpMkLst>
            <pc:docMk/>
            <pc:sldMk cId="335439050" sldId="310"/>
            <ac:grpSpMk id="50" creationId="{EB8EC053-E1F0-AB8C-B144-85220F253594}"/>
          </ac:grpSpMkLst>
        </pc:grpChg>
        <pc:grpChg chg="del">
          <ac:chgData name="張嘉文" userId="49be256a-4382-41dc-89f2-b2e20bb3ec95" providerId="ADAL" clId="{83139C5A-4661-6747-8E2E-CA28F5628F6F}" dt="2022-10-08T14:23:55.019" v="922" actId="478"/>
          <ac:grpSpMkLst>
            <pc:docMk/>
            <pc:sldMk cId="335439050" sldId="310"/>
            <ac:grpSpMk id="51" creationId="{9182E34C-5970-8861-F30A-73747D626280}"/>
          </ac:grpSpMkLst>
        </pc:grpChg>
        <pc:grpChg chg="del">
          <ac:chgData name="張嘉文" userId="49be256a-4382-41dc-89f2-b2e20bb3ec95" providerId="ADAL" clId="{83139C5A-4661-6747-8E2E-CA28F5628F6F}" dt="2022-10-08T14:23:55.019" v="922" actId="478"/>
          <ac:grpSpMkLst>
            <pc:docMk/>
            <pc:sldMk cId="335439050" sldId="310"/>
            <ac:grpSpMk id="55" creationId="{B57AF077-EC48-6F5B-01D0-62BCA17BB5DF}"/>
          </ac:grpSpMkLst>
        </pc:grpChg>
        <pc:grpChg chg="add mod">
          <ac:chgData name="張嘉文" userId="49be256a-4382-41dc-89f2-b2e20bb3ec95" providerId="ADAL" clId="{83139C5A-4661-6747-8E2E-CA28F5628F6F}" dt="2022-10-08T15:01:35.017" v="1060" actId="1076"/>
          <ac:grpSpMkLst>
            <pc:docMk/>
            <pc:sldMk cId="335439050" sldId="310"/>
            <ac:grpSpMk id="68" creationId="{368528A0-8011-5C95-198B-23C2515B1CEB}"/>
          </ac:grpSpMkLst>
        </pc:grpChg>
        <pc:picChg chg="del">
          <ac:chgData name="張嘉文" userId="49be256a-4382-41dc-89f2-b2e20bb3ec95" providerId="ADAL" clId="{83139C5A-4661-6747-8E2E-CA28F5628F6F}" dt="2022-10-08T14:23:01.397" v="896" actId="478"/>
          <ac:picMkLst>
            <pc:docMk/>
            <pc:sldMk cId="335439050" sldId="310"/>
            <ac:picMk id="52" creationId="{ECBC8B4F-9ADD-1850-3DAC-4E43F6012D4C}"/>
          </ac:picMkLst>
        </pc:picChg>
        <pc:cxnChg chg="add mod">
          <ac:chgData name="張嘉文" userId="49be256a-4382-41dc-89f2-b2e20bb3ec95" providerId="ADAL" clId="{83139C5A-4661-6747-8E2E-CA28F5628F6F}" dt="2022-10-08T14:27:52.549" v="959" actId="1076"/>
          <ac:cxnSpMkLst>
            <pc:docMk/>
            <pc:sldMk cId="335439050" sldId="310"/>
            <ac:cxnSpMk id="13" creationId="{5B91A565-0A62-A037-DD8D-ED1DD75AF528}"/>
          </ac:cxnSpMkLst>
        </pc:cxnChg>
        <pc:cxnChg chg="add mod">
          <ac:chgData name="張嘉文" userId="49be256a-4382-41dc-89f2-b2e20bb3ec95" providerId="ADAL" clId="{83139C5A-4661-6747-8E2E-CA28F5628F6F}" dt="2022-10-08T15:02:11.360" v="1065" actId="693"/>
          <ac:cxnSpMkLst>
            <pc:docMk/>
            <pc:sldMk cId="335439050" sldId="310"/>
            <ac:cxnSpMk id="70" creationId="{36800A3E-024E-088E-82FA-A81098CD8B7B}"/>
          </ac:cxnSpMkLst>
        </pc:cxnChg>
      </pc:sldChg>
      <pc:sldChg chg="addSp delSp modSp add mod modAnim">
        <pc:chgData name="張嘉文" userId="49be256a-4382-41dc-89f2-b2e20bb3ec95" providerId="ADAL" clId="{83139C5A-4661-6747-8E2E-CA28F5628F6F}" dt="2022-10-08T23:34:59.218" v="1744"/>
        <pc:sldMkLst>
          <pc:docMk/>
          <pc:sldMk cId="3296564107" sldId="311"/>
        </pc:sldMkLst>
        <pc:spChg chg="mod">
          <ac:chgData name="張嘉文" userId="49be256a-4382-41dc-89f2-b2e20bb3ec95" providerId="ADAL" clId="{83139C5A-4661-6747-8E2E-CA28F5628F6F}" dt="2022-10-08T23:33:21.181" v="1741"/>
          <ac:spMkLst>
            <pc:docMk/>
            <pc:sldMk cId="3296564107" sldId="311"/>
            <ac:spMk id="2" creationId="{1D0EB394-4980-6941-B0CE-0FEFA3E2D876}"/>
          </ac:spMkLst>
        </pc:spChg>
        <pc:spChg chg="del">
          <ac:chgData name="張嘉文" userId="49be256a-4382-41dc-89f2-b2e20bb3ec95" providerId="ADAL" clId="{83139C5A-4661-6747-8E2E-CA28F5628F6F}" dt="2022-10-08T23:21:46.523" v="1416" actId="478"/>
          <ac:spMkLst>
            <pc:docMk/>
            <pc:sldMk cId="3296564107" sldId="311"/>
            <ac:spMk id="4" creationId="{2B4828F9-D370-6E14-DA79-4901085343C2}"/>
          </ac:spMkLst>
        </pc:spChg>
        <pc:spChg chg="mod">
          <ac:chgData name="張嘉文" userId="49be256a-4382-41dc-89f2-b2e20bb3ec95" providerId="ADAL" clId="{83139C5A-4661-6747-8E2E-CA28F5628F6F}" dt="2022-10-08T15:11:37.206" v="1414" actId="20577"/>
          <ac:spMkLst>
            <pc:docMk/>
            <pc:sldMk cId="3296564107" sldId="311"/>
            <ac:spMk id="8" creationId="{A844C449-5150-85EF-6FEA-67D7EE9C331B}"/>
          </ac:spMkLst>
        </pc:spChg>
        <pc:spChg chg="del">
          <ac:chgData name="張嘉文" userId="49be256a-4382-41dc-89f2-b2e20bb3ec95" providerId="ADAL" clId="{83139C5A-4661-6747-8E2E-CA28F5628F6F}" dt="2022-10-08T23:21:46.523" v="1416" actId="478"/>
          <ac:spMkLst>
            <pc:docMk/>
            <pc:sldMk cId="3296564107" sldId="311"/>
            <ac:spMk id="19" creationId="{E2C54400-2FB9-1E32-8F74-03A223CB4853}"/>
          </ac:spMkLst>
        </pc:spChg>
        <pc:spChg chg="add mod">
          <ac:chgData name="張嘉文" userId="49be256a-4382-41dc-89f2-b2e20bb3ec95" providerId="ADAL" clId="{83139C5A-4661-6747-8E2E-CA28F5628F6F}" dt="2022-10-08T23:29:29.357" v="1723" actId="207"/>
          <ac:spMkLst>
            <pc:docMk/>
            <pc:sldMk cId="3296564107" sldId="311"/>
            <ac:spMk id="24" creationId="{6C24A85E-1A95-63EF-9404-8A5727485243}"/>
          </ac:spMkLst>
        </pc:spChg>
        <pc:spChg chg="add mod">
          <ac:chgData name="張嘉文" userId="49be256a-4382-41dc-89f2-b2e20bb3ec95" providerId="ADAL" clId="{83139C5A-4661-6747-8E2E-CA28F5628F6F}" dt="2022-10-08T23:29:29.357" v="1723" actId="207"/>
          <ac:spMkLst>
            <pc:docMk/>
            <pc:sldMk cId="3296564107" sldId="311"/>
            <ac:spMk id="25" creationId="{63857BA0-66E4-AF47-B6A0-1FEB8C536A03}"/>
          </ac:spMkLst>
        </pc:spChg>
        <pc:spChg chg="add mod">
          <ac:chgData name="張嘉文" userId="49be256a-4382-41dc-89f2-b2e20bb3ec95" providerId="ADAL" clId="{83139C5A-4661-6747-8E2E-CA28F5628F6F}" dt="2022-10-08T23:29:29.357" v="1723" actId="207"/>
          <ac:spMkLst>
            <pc:docMk/>
            <pc:sldMk cId="3296564107" sldId="311"/>
            <ac:spMk id="26" creationId="{02E884FF-405C-4670-0F85-9A4C86F52B04}"/>
          </ac:spMkLst>
        </pc:spChg>
        <pc:spChg chg="add mod">
          <ac:chgData name="張嘉文" userId="49be256a-4382-41dc-89f2-b2e20bb3ec95" providerId="ADAL" clId="{83139C5A-4661-6747-8E2E-CA28F5628F6F}" dt="2022-10-08T23:29:29.357" v="1723" actId="207"/>
          <ac:spMkLst>
            <pc:docMk/>
            <pc:sldMk cId="3296564107" sldId="311"/>
            <ac:spMk id="27" creationId="{CF85BAC0-1F5D-22A6-6356-3073EAD98739}"/>
          </ac:spMkLst>
        </pc:spChg>
        <pc:spChg chg="add mod">
          <ac:chgData name="張嘉文" userId="49be256a-4382-41dc-89f2-b2e20bb3ec95" providerId="ADAL" clId="{83139C5A-4661-6747-8E2E-CA28F5628F6F}" dt="2022-10-08T23:29:29.357" v="1723" actId="207"/>
          <ac:spMkLst>
            <pc:docMk/>
            <pc:sldMk cId="3296564107" sldId="311"/>
            <ac:spMk id="28" creationId="{2055E378-23BA-F30D-D8F7-4894D55B8CB8}"/>
          </ac:spMkLst>
        </pc:spChg>
        <pc:spChg chg="add mod">
          <ac:chgData name="張嘉文" userId="49be256a-4382-41dc-89f2-b2e20bb3ec95" providerId="ADAL" clId="{83139C5A-4661-6747-8E2E-CA28F5628F6F}" dt="2022-10-08T23:29:29.357" v="1723" actId="207"/>
          <ac:spMkLst>
            <pc:docMk/>
            <pc:sldMk cId="3296564107" sldId="311"/>
            <ac:spMk id="29" creationId="{616C309B-2C3D-BA57-5223-9433BD555B17}"/>
          </ac:spMkLst>
        </pc:spChg>
        <pc:spChg chg="del">
          <ac:chgData name="張嘉文" userId="49be256a-4382-41dc-89f2-b2e20bb3ec95" providerId="ADAL" clId="{83139C5A-4661-6747-8E2E-CA28F5628F6F}" dt="2022-10-08T23:21:42.448" v="1415" actId="478"/>
          <ac:spMkLst>
            <pc:docMk/>
            <pc:sldMk cId="3296564107" sldId="311"/>
            <ac:spMk id="72" creationId="{7896D6E6-214B-AE54-55F3-19F868B0B5AC}"/>
          </ac:spMkLst>
        </pc:spChg>
        <pc:spChg chg="del">
          <ac:chgData name="張嘉文" userId="49be256a-4382-41dc-89f2-b2e20bb3ec95" providerId="ADAL" clId="{83139C5A-4661-6747-8E2E-CA28F5628F6F}" dt="2022-10-08T23:21:42.448" v="1415" actId="478"/>
          <ac:spMkLst>
            <pc:docMk/>
            <pc:sldMk cId="3296564107" sldId="311"/>
            <ac:spMk id="74" creationId="{32D09AA8-6715-A879-08D7-5A4F37037CD8}"/>
          </ac:spMkLst>
        </pc:spChg>
        <pc:spChg chg="del">
          <ac:chgData name="張嘉文" userId="49be256a-4382-41dc-89f2-b2e20bb3ec95" providerId="ADAL" clId="{83139C5A-4661-6747-8E2E-CA28F5628F6F}" dt="2022-10-08T23:21:42.448" v="1415" actId="478"/>
          <ac:spMkLst>
            <pc:docMk/>
            <pc:sldMk cId="3296564107" sldId="311"/>
            <ac:spMk id="75" creationId="{E9DCEE24-4E4A-8726-33B4-39BC4A57DD66}"/>
          </ac:spMkLst>
        </pc:spChg>
        <pc:spChg chg="del">
          <ac:chgData name="張嘉文" userId="49be256a-4382-41dc-89f2-b2e20bb3ec95" providerId="ADAL" clId="{83139C5A-4661-6747-8E2E-CA28F5628F6F}" dt="2022-10-08T23:21:42.448" v="1415" actId="478"/>
          <ac:spMkLst>
            <pc:docMk/>
            <pc:sldMk cId="3296564107" sldId="311"/>
            <ac:spMk id="76" creationId="{7CD28E78-8E9D-90F1-3437-C1AEED3EE2FC}"/>
          </ac:spMkLst>
        </pc:spChg>
        <pc:spChg chg="del">
          <ac:chgData name="張嘉文" userId="49be256a-4382-41dc-89f2-b2e20bb3ec95" providerId="ADAL" clId="{83139C5A-4661-6747-8E2E-CA28F5628F6F}" dt="2022-10-08T23:21:42.448" v="1415" actId="478"/>
          <ac:spMkLst>
            <pc:docMk/>
            <pc:sldMk cId="3296564107" sldId="311"/>
            <ac:spMk id="77" creationId="{202B8078-5107-3D70-DC52-BA28EC9C7461}"/>
          </ac:spMkLst>
        </pc:spChg>
        <pc:grpChg chg="del">
          <ac:chgData name="張嘉文" userId="49be256a-4382-41dc-89f2-b2e20bb3ec95" providerId="ADAL" clId="{83139C5A-4661-6747-8E2E-CA28F5628F6F}" dt="2022-10-08T23:21:46.523" v="1416" actId="478"/>
          <ac:grpSpMkLst>
            <pc:docMk/>
            <pc:sldMk cId="3296564107" sldId="311"/>
            <ac:grpSpMk id="46" creationId="{64BCDC0D-08AD-6EB8-6F89-A9A98F767DA3}"/>
          </ac:grpSpMkLst>
        </pc:grpChg>
        <pc:grpChg chg="del">
          <ac:chgData name="張嘉文" userId="49be256a-4382-41dc-89f2-b2e20bb3ec95" providerId="ADAL" clId="{83139C5A-4661-6747-8E2E-CA28F5628F6F}" dt="2022-10-08T23:21:46.523" v="1416" actId="478"/>
          <ac:grpSpMkLst>
            <pc:docMk/>
            <pc:sldMk cId="3296564107" sldId="311"/>
            <ac:grpSpMk id="68" creationId="{368528A0-8011-5C95-198B-23C2515B1CEB}"/>
          </ac:grpSpMkLst>
        </pc:grpChg>
        <pc:picChg chg="add del mod">
          <ac:chgData name="張嘉文" userId="49be256a-4382-41dc-89f2-b2e20bb3ec95" providerId="ADAL" clId="{83139C5A-4661-6747-8E2E-CA28F5628F6F}" dt="2022-10-08T23:22:09.183" v="1421" actId="478"/>
          <ac:picMkLst>
            <pc:docMk/>
            <pc:sldMk cId="3296564107" sldId="311"/>
            <ac:picMk id="12" creationId="{690463CD-2C26-3AF9-8D60-D66D393AFDF7}"/>
          </ac:picMkLst>
        </pc:picChg>
        <pc:picChg chg="add del">
          <ac:chgData name="張嘉文" userId="49be256a-4382-41dc-89f2-b2e20bb3ec95" providerId="ADAL" clId="{83139C5A-4661-6747-8E2E-CA28F5628F6F}" dt="2022-10-08T23:22:13.841" v="1423" actId="478"/>
          <ac:picMkLst>
            <pc:docMk/>
            <pc:sldMk cId="3296564107" sldId="311"/>
            <ac:picMk id="17" creationId="{7957F973-6504-2DA6-3001-1BD635DE11A2}"/>
          </ac:picMkLst>
        </pc:picChg>
        <pc:picChg chg="add del mod">
          <ac:chgData name="張嘉文" userId="49be256a-4382-41dc-89f2-b2e20bb3ec95" providerId="ADAL" clId="{83139C5A-4661-6747-8E2E-CA28F5628F6F}" dt="2022-10-08T23:22:32.438" v="1426" actId="478"/>
          <ac:picMkLst>
            <pc:docMk/>
            <pc:sldMk cId="3296564107" sldId="311"/>
            <ac:picMk id="18" creationId="{4528165D-3172-1419-035D-0FA18A975D80}"/>
          </ac:picMkLst>
        </pc:picChg>
        <pc:picChg chg="add mod">
          <ac:chgData name="張嘉文" userId="49be256a-4382-41dc-89f2-b2e20bb3ec95" providerId="ADAL" clId="{83139C5A-4661-6747-8E2E-CA28F5628F6F}" dt="2022-10-08T23:22:48.637" v="1430" actId="1076"/>
          <ac:picMkLst>
            <pc:docMk/>
            <pc:sldMk cId="3296564107" sldId="311"/>
            <ac:picMk id="20" creationId="{DE4BA78C-26C6-1B3B-A3C1-24F2FC1C0C42}"/>
          </ac:picMkLst>
        </pc:picChg>
        <pc:cxnChg chg="del">
          <ac:chgData name="張嘉文" userId="49be256a-4382-41dc-89f2-b2e20bb3ec95" providerId="ADAL" clId="{83139C5A-4661-6747-8E2E-CA28F5628F6F}" dt="2022-10-08T23:21:46.523" v="1416" actId="478"/>
          <ac:cxnSpMkLst>
            <pc:docMk/>
            <pc:sldMk cId="3296564107" sldId="311"/>
            <ac:cxnSpMk id="70" creationId="{36800A3E-024E-088E-82FA-A81098CD8B7B}"/>
          </ac:cxnSpMkLst>
        </pc:cxnChg>
      </pc:sldChg>
      <pc:sldChg chg="addSp delSp modSp add mod modAnim">
        <pc:chgData name="張嘉文" userId="49be256a-4382-41dc-89f2-b2e20bb3ec95" providerId="ADAL" clId="{83139C5A-4661-6747-8E2E-CA28F5628F6F}" dt="2022-10-09T00:32:56.147" v="2631" actId="1076"/>
        <pc:sldMkLst>
          <pc:docMk/>
          <pc:sldMk cId="1491122701" sldId="312"/>
        </pc:sldMkLst>
        <pc:spChg chg="add mod">
          <ac:chgData name="張嘉文" userId="49be256a-4382-41dc-89f2-b2e20bb3ec95" providerId="ADAL" clId="{83139C5A-4661-6747-8E2E-CA28F5628F6F}" dt="2022-10-09T00:31:55.283" v="2626" actId="1076"/>
          <ac:spMkLst>
            <pc:docMk/>
            <pc:sldMk cId="1491122701" sldId="312"/>
            <ac:spMk id="4" creationId="{3FDFBA24-691D-1696-C934-AA871F747998}"/>
          </ac:spMkLst>
        </pc:spChg>
        <pc:spChg chg="add mod">
          <ac:chgData name="張嘉文" userId="49be256a-4382-41dc-89f2-b2e20bb3ec95" providerId="ADAL" clId="{83139C5A-4661-6747-8E2E-CA28F5628F6F}" dt="2022-10-09T00:31:55.283" v="2626" actId="1076"/>
          <ac:spMkLst>
            <pc:docMk/>
            <pc:sldMk cId="1491122701" sldId="312"/>
            <ac:spMk id="7" creationId="{E813E54F-F11D-5631-202E-694801BA8DCA}"/>
          </ac:spMkLst>
        </pc:spChg>
        <pc:spChg chg="mod">
          <ac:chgData name="張嘉文" userId="49be256a-4382-41dc-89f2-b2e20bb3ec95" providerId="ADAL" clId="{83139C5A-4661-6747-8E2E-CA28F5628F6F}" dt="2022-10-09T00:08:11.641" v="2457" actId="14100"/>
          <ac:spMkLst>
            <pc:docMk/>
            <pc:sldMk cId="1491122701" sldId="312"/>
            <ac:spMk id="8" creationId="{A844C449-5150-85EF-6FEA-67D7EE9C331B}"/>
          </ac:spMkLst>
        </pc:spChg>
        <pc:spChg chg="add mod">
          <ac:chgData name="張嘉文" userId="49be256a-4382-41dc-89f2-b2e20bb3ec95" providerId="ADAL" clId="{83139C5A-4661-6747-8E2E-CA28F5628F6F}" dt="2022-10-09T00:31:55.283" v="2626" actId="1076"/>
          <ac:spMkLst>
            <pc:docMk/>
            <pc:sldMk cId="1491122701" sldId="312"/>
            <ac:spMk id="9" creationId="{F24DD5CA-3FCA-A892-324D-7A34C6282F76}"/>
          </ac:spMkLst>
        </pc:spChg>
        <pc:spChg chg="add mod">
          <ac:chgData name="張嘉文" userId="49be256a-4382-41dc-89f2-b2e20bb3ec95" providerId="ADAL" clId="{83139C5A-4661-6747-8E2E-CA28F5628F6F}" dt="2022-10-09T00:31:55.283" v="2626" actId="1076"/>
          <ac:spMkLst>
            <pc:docMk/>
            <pc:sldMk cId="1491122701" sldId="312"/>
            <ac:spMk id="10" creationId="{9D4BAAB2-36D5-E25A-DC8F-334F044087B0}"/>
          </ac:spMkLst>
        </pc:spChg>
        <pc:spChg chg="add mod">
          <ac:chgData name="張嘉文" userId="49be256a-4382-41dc-89f2-b2e20bb3ec95" providerId="ADAL" clId="{83139C5A-4661-6747-8E2E-CA28F5628F6F}" dt="2022-10-09T00:31:55.283" v="2626" actId="1076"/>
          <ac:spMkLst>
            <pc:docMk/>
            <pc:sldMk cId="1491122701" sldId="312"/>
            <ac:spMk id="11" creationId="{243A4ABC-DDA1-1A17-3681-5FDC4A57E89B}"/>
          </ac:spMkLst>
        </pc:spChg>
        <pc:spChg chg="add mod">
          <ac:chgData name="張嘉文" userId="49be256a-4382-41dc-89f2-b2e20bb3ec95" providerId="ADAL" clId="{83139C5A-4661-6747-8E2E-CA28F5628F6F}" dt="2022-10-09T00:31:55.283" v="2626" actId="1076"/>
          <ac:spMkLst>
            <pc:docMk/>
            <pc:sldMk cId="1491122701" sldId="312"/>
            <ac:spMk id="12" creationId="{C921835F-FB8A-9A71-A407-4DB6314F5581}"/>
          </ac:spMkLst>
        </pc:spChg>
        <pc:spChg chg="add mod">
          <ac:chgData name="張嘉文" userId="49be256a-4382-41dc-89f2-b2e20bb3ec95" providerId="ADAL" clId="{83139C5A-4661-6747-8E2E-CA28F5628F6F}" dt="2022-10-09T00:31:55.283" v="2626" actId="1076"/>
          <ac:spMkLst>
            <pc:docMk/>
            <pc:sldMk cId="1491122701" sldId="312"/>
            <ac:spMk id="13" creationId="{C76DD8A9-4EDA-0D00-672C-D096FE57BE00}"/>
          </ac:spMkLst>
        </pc:spChg>
        <pc:spChg chg="add mod">
          <ac:chgData name="張嘉文" userId="49be256a-4382-41dc-89f2-b2e20bb3ec95" providerId="ADAL" clId="{83139C5A-4661-6747-8E2E-CA28F5628F6F}" dt="2022-10-09T00:31:55.283" v="2626" actId="1076"/>
          <ac:spMkLst>
            <pc:docMk/>
            <pc:sldMk cId="1491122701" sldId="312"/>
            <ac:spMk id="14" creationId="{E18AA13C-F27C-F15E-724D-7345F129289F}"/>
          </ac:spMkLst>
        </pc:spChg>
        <pc:spChg chg="add mod">
          <ac:chgData name="張嘉文" userId="49be256a-4382-41dc-89f2-b2e20bb3ec95" providerId="ADAL" clId="{83139C5A-4661-6747-8E2E-CA28F5628F6F}" dt="2022-10-09T00:31:55.283" v="2626" actId="1076"/>
          <ac:spMkLst>
            <pc:docMk/>
            <pc:sldMk cId="1491122701" sldId="312"/>
            <ac:spMk id="21" creationId="{6921EFEF-B767-E2BF-0454-3EAE982C6F38}"/>
          </ac:spMkLst>
        </pc:spChg>
        <pc:spChg chg="add mod">
          <ac:chgData name="張嘉文" userId="49be256a-4382-41dc-89f2-b2e20bb3ec95" providerId="ADAL" clId="{83139C5A-4661-6747-8E2E-CA28F5628F6F}" dt="2022-10-09T00:32:22.406" v="2630" actId="1076"/>
          <ac:spMkLst>
            <pc:docMk/>
            <pc:sldMk cId="1491122701" sldId="312"/>
            <ac:spMk id="22" creationId="{BA39133E-F653-16C9-74A2-BA784A4CC393}"/>
          </ac:spMkLst>
        </pc:spChg>
        <pc:spChg chg="del mod">
          <ac:chgData name="張嘉文" userId="49be256a-4382-41dc-89f2-b2e20bb3ec95" providerId="ADAL" clId="{83139C5A-4661-6747-8E2E-CA28F5628F6F}" dt="2022-10-09T00:08:14.086" v="2458" actId="478"/>
          <ac:spMkLst>
            <pc:docMk/>
            <pc:sldMk cId="1491122701" sldId="312"/>
            <ac:spMk id="24" creationId="{6C24A85E-1A95-63EF-9404-8A5727485243}"/>
          </ac:spMkLst>
        </pc:spChg>
        <pc:spChg chg="del">
          <ac:chgData name="張嘉文" userId="49be256a-4382-41dc-89f2-b2e20bb3ec95" providerId="ADAL" clId="{83139C5A-4661-6747-8E2E-CA28F5628F6F}" dt="2022-10-08T23:35:25.753" v="1747" actId="478"/>
          <ac:spMkLst>
            <pc:docMk/>
            <pc:sldMk cId="1491122701" sldId="312"/>
            <ac:spMk id="25" creationId="{63857BA0-66E4-AF47-B6A0-1FEB8C536A03}"/>
          </ac:spMkLst>
        </pc:spChg>
        <pc:spChg chg="del">
          <ac:chgData name="張嘉文" userId="49be256a-4382-41dc-89f2-b2e20bb3ec95" providerId="ADAL" clId="{83139C5A-4661-6747-8E2E-CA28F5628F6F}" dt="2022-10-08T23:35:23.476" v="1746" actId="478"/>
          <ac:spMkLst>
            <pc:docMk/>
            <pc:sldMk cId="1491122701" sldId="312"/>
            <ac:spMk id="26" creationId="{02E884FF-405C-4670-0F85-9A4C86F52B04}"/>
          </ac:spMkLst>
        </pc:spChg>
        <pc:spChg chg="del">
          <ac:chgData name="張嘉文" userId="49be256a-4382-41dc-89f2-b2e20bb3ec95" providerId="ADAL" clId="{83139C5A-4661-6747-8E2E-CA28F5628F6F}" dt="2022-10-08T23:35:23.476" v="1746" actId="478"/>
          <ac:spMkLst>
            <pc:docMk/>
            <pc:sldMk cId="1491122701" sldId="312"/>
            <ac:spMk id="27" creationId="{CF85BAC0-1F5D-22A6-6356-3073EAD98739}"/>
          </ac:spMkLst>
        </pc:spChg>
        <pc:spChg chg="del">
          <ac:chgData name="張嘉文" userId="49be256a-4382-41dc-89f2-b2e20bb3ec95" providerId="ADAL" clId="{83139C5A-4661-6747-8E2E-CA28F5628F6F}" dt="2022-10-08T23:35:23.476" v="1746" actId="478"/>
          <ac:spMkLst>
            <pc:docMk/>
            <pc:sldMk cId="1491122701" sldId="312"/>
            <ac:spMk id="28" creationId="{2055E378-23BA-F30D-D8F7-4894D55B8CB8}"/>
          </ac:spMkLst>
        </pc:spChg>
        <pc:spChg chg="del">
          <ac:chgData name="張嘉文" userId="49be256a-4382-41dc-89f2-b2e20bb3ec95" providerId="ADAL" clId="{83139C5A-4661-6747-8E2E-CA28F5628F6F}" dt="2022-10-08T23:35:23.476" v="1746" actId="478"/>
          <ac:spMkLst>
            <pc:docMk/>
            <pc:sldMk cId="1491122701" sldId="312"/>
            <ac:spMk id="29" creationId="{616C309B-2C3D-BA57-5223-9433BD555B17}"/>
          </ac:spMkLst>
        </pc:spChg>
        <pc:graphicFrameChg chg="add mod modGraphic">
          <ac:chgData name="張嘉文" userId="49be256a-4382-41dc-89f2-b2e20bb3ec95" providerId="ADAL" clId="{83139C5A-4661-6747-8E2E-CA28F5628F6F}" dt="2022-10-09T00:31:55.283" v="2626" actId="1076"/>
          <ac:graphicFrameMkLst>
            <pc:docMk/>
            <pc:sldMk cId="1491122701" sldId="312"/>
            <ac:graphicFrameMk id="5" creationId="{49D2936C-E8BC-82BE-07EE-FA61DC46C906}"/>
          </ac:graphicFrameMkLst>
        </pc:graphicFrameChg>
        <pc:picChg chg="mod">
          <ac:chgData name="張嘉文" userId="49be256a-4382-41dc-89f2-b2e20bb3ec95" providerId="ADAL" clId="{83139C5A-4661-6747-8E2E-CA28F5628F6F}" dt="2022-10-09T00:32:56.147" v="2631" actId="1076"/>
          <ac:picMkLst>
            <pc:docMk/>
            <pc:sldMk cId="1491122701" sldId="312"/>
            <ac:picMk id="20" creationId="{DE4BA78C-26C6-1B3B-A3C1-24F2FC1C0C42}"/>
          </ac:picMkLst>
        </pc:picChg>
        <pc:cxnChg chg="add mod">
          <ac:chgData name="張嘉文" userId="49be256a-4382-41dc-89f2-b2e20bb3ec95" providerId="ADAL" clId="{83139C5A-4661-6747-8E2E-CA28F5628F6F}" dt="2022-10-09T00:31:55.283" v="2626" actId="1076"/>
          <ac:cxnSpMkLst>
            <pc:docMk/>
            <pc:sldMk cId="1491122701" sldId="312"/>
            <ac:cxnSpMk id="16" creationId="{9FFCFA8D-872D-9DB4-B902-A9E5287E2BD3}"/>
          </ac:cxnSpMkLst>
        </pc:cxnChg>
        <pc:cxnChg chg="add mod">
          <ac:chgData name="張嘉文" userId="49be256a-4382-41dc-89f2-b2e20bb3ec95" providerId="ADAL" clId="{83139C5A-4661-6747-8E2E-CA28F5628F6F}" dt="2022-10-09T00:31:55.283" v="2626" actId="1076"/>
          <ac:cxnSpMkLst>
            <pc:docMk/>
            <pc:sldMk cId="1491122701" sldId="312"/>
            <ac:cxnSpMk id="17" creationId="{FE9BEF28-D45D-5C88-10D0-9459C857DBBA}"/>
          </ac:cxnSpMkLst>
        </pc:cxnChg>
        <pc:cxnChg chg="add mod">
          <ac:chgData name="張嘉文" userId="49be256a-4382-41dc-89f2-b2e20bb3ec95" providerId="ADAL" clId="{83139C5A-4661-6747-8E2E-CA28F5628F6F}" dt="2022-10-09T00:31:55.283" v="2626" actId="1076"/>
          <ac:cxnSpMkLst>
            <pc:docMk/>
            <pc:sldMk cId="1491122701" sldId="312"/>
            <ac:cxnSpMk id="19" creationId="{E4C652E0-3C9B-6CBB-A3ED-D8FF6D83CF75}"/>
          </ac:cxnSpMkLst>
        </pc:cxnChg>
        <pc:cxnChg chg="add mod">
          <ac:chgData name="張嘉文" userId="49be256a-4382-41dc-89f2-b2e20bb3ec95" providerId="ADAL" clId="{83139C5A-4661-6747-8E2E-CA28F5628F6F}" dt="2022-10-09T00:32:16.554" v="2629" actId="14100"/>
          <ac:cxnSpMkLst>
            <pc:docMk/>
            <pc:sldMk cId="1491122701" sldId="312"/>
            <ac:cxnSpMk id="23" creationId="{0F841448-AC5A-7043-5AB3-2D70FF37504D}"/>
          </ac:cxnSpMkLst>
        </pc:cxnChg>
      </pc:sldChg>
      <pc:sldChg chg="addSp delSp modSp add mod modAnim">
        <pc:chgData name="張嘉文" userId="49be256a-4382-41dc-89f2-b2e20bb3ec95" providerId="ADAL" clId="{83139C5A-4661-6747-8E2E-CA28F5628F6F}" dt="2022-10-10T09:54:00.890" v="6531" actId="22"/>
        <pc:sldMkLst>
          <pc:docMk/>
          <pc:sldMk cId="3249759303" sldId="313"/>
        </pc:sldMkLst>
        <pc:spChg chg="add mod">
          <ac:chgData name="張嘉文" userId="49be256a-4382-41dc-89f2-b2e20bb3ec95" providerId="ADAL" clId="{83139C5A-4661-6747-8E2E-CA28F5628F6F}" dt="2022-10-09T00:01:27.097" v="2374" actId="207"/>
          <ac:spMkLst>
            <pc:docMk/>
            <pc:sldMk cId="3249759303" sldId="313"/>
            <ac:spMk id="4" creationId="{32639A43-6C6D-2581-A473-36FB1927B21A}"/>
          </ac:spMkLst>
        </pc:spChg>
        <pc:spChg chg="mod">
          <ac:chgData name="張嘉文" userId="49be256a-4382-41dc-89f2-b2e20bb3ec95" providerId="ADAL" clId="{83139C5A-4661-6747-8E2E-CA28F5628F6F}" dt="2022-10-08T23:37:53.378" v="1797" actId="20577"/>
          <ac:spMkLst>
            <pc:docMk/>
            <pc:sldMk cId="3249759303" sldId="313"/>
            <ac:spMk id="8" creationId="{A844C449-5150-85EF-6FEA-67D7EE9C331B}"/>
          </ac:spMkLst>
        </pc:spChg>
        <pc:spChg chg="add mod">
          <ac:chgData name="張嘉文" userId="49be256a-4382-41dc-89f2-b2e20bb3ec95" providerId="ADAL" clId="{83139C5A-4661-6747-8E2E-CA28F5628F6F}" dt="2022-10-09T00:02:37.592" v="2384" actId="1582"/>
          <ac:spMkLst>
            <pc:docMk/>
            <pc:sldMk cId="3249759303" sldId="313"/>
            <ac:spMk id="12" creationId="{ABD7A9C3-8510-9B2D-1E0A-A9C58B5C09A4}"/>
          </ac:spMkLst>
        </pc:spChg>
        <pc:spChg chg="add mod">
          <ac:chgData name="張嘉文" userId="49be256a-4382-41dc-89f2-b2e20bb3ec95" providerId="ADAL" clId="{83139C5A-4661-6747-8E2E-CA28F5628F6F}" dt="2022-10-09T00:03:29.292" v="2396" actId="14100"/>
          <ac:spMkLst>
            <pc:docMk/>
            <pc:sldMk cId="3249759303" sldId="313"/>
            <ac:spMk id="13" creationId="{98B27149-A255-5BAF-7022-B692DE205255}"/>
          </ac:spMkLst>
        </pc:spChg>
        <pc:spChg chg="add mod">
          <ac:chgData name="張嘉文" userId="49be256a-4382-41dc-89f2-b2e20bb3ec95" providerId="ADAL" clId="{83139C5A-4661-6747-8E2E-CA28F5628F6F}" dt="2022-10-09T00:03:36.714" v="2397" actId="208"/>
          <ac:spMkLst>
            <pc:docMk/>
            <pc:sldMk cId="3249759303" sldId="313"/>
            <ac:spMk id="14" creationId="{731F3E48-1010-3AB7-79BC-1B635822CFC8}"/>
          </ac:spMkLst>
        </pc:spChg>
        <pc:spChg chg="add mod">
          <ac:chgData name="張嘉文" userId="49be256a-4382-41dc-89f2-b2e20bb3ec95" providerId="ADAL" clId="{83139C5A-4661-6747-8E2E-CA28F5628F6F}" dt="2022-10-09T00:04:13.676" v="2402" actId="1582"/>
          <ac:spMkLst>
            <pc:docMk/>
            <pc:sldMk cId="3249759303" sldId="313"/>
            <ac:spMk id="15" creationId="{CB469D2B-A8DA-83CC-400E-255869D4482A}"/>
          </ac:spMkLst>
        </pc:spChg>
        <pc:spChg chg="add mod">
          <ac:chgData name="張嘉文" userId="49be256a-4382-41dc-89f2-b2e20bb3ec95" providerId="ADAL" clId="{83139C5A-4661-6747-8E2E-CA28F5628F6F}" dt="2022-10-09T00:05:12.699" v="2413" actId="208"/>
          <ac:spMkLst>
            <pc:docMk/>
            <pc:sldMk cId="3249759303" sldId="313"/>
            <ac:spMk id="16" creationId="{1DFE2533-9C19-67FA-0D24-781FE3DDCA19}"/>
          </ac:spMkLst>
        </pc:spChg>
        <pc:spChg chg="add del">
          <ac:chgData name="張嘉文" userId="49be256a-4382-41dc-89f2-b2e20bb3ec95" providerId="ADAL" clId="{83139C5A-4661-6747-8E2E-CA28F5628F6F}" dt="2022-10-10T09:54:00.890" v="6531" actId="22"/>
          <ac:spMkLst>
            <pc:docMk/>
            <pc:sldMk cId="3249759303" sldId="313"/>
            <ac:spMk id="21" creationId="{9B71DDE4-034A-1033-49D9-D9FB64022D56}"/>
          </ac:spMkLst>
        </pc:spChg>
        <pc:spChg chg="mod">
          <ac:chgData name="張嘉文" userId="49be256a-4382-41dc-89f2-b2e20bb3ec95" providerId="ADAL" clId="{83139C5A-4661-6747-8E2E-CA28F5628F6F}" dt="2022-10-09T00:01:46.872" v="2376" actId="465"/>
          <ac:spMkLst>
            <pc:docMk/>
            <pc:sldMk cId="3249759303" sldId="313"/>
            <ac:spMk id="24" creationId="{6C24A85E-1A95-63EF-9404-8A5727485243}"/>
          </ac:spMkLst>
        </pc:spChg>
        <pc:spChg chg="mod">
          <ac:chgData name="張嘉文" userId="49be256a-4382-41dc-89f2-b2e20bb3ec95" providerId="ADAL" clId="{83139C5A-4661-6747-8E2E-CA28F5628F6F}" dt="2022-10-09T00:04:51.431" v="2410" actId="1076"/>
          <ac:spMkLst>
            <pc:docMk/>
            <pc:sldMk cId="3249759303" sldId="313"/>
            <ac:spMk id="25" creationId="{63857BA0-66E4-AF47-B6A0-1FEB8C536A03}"/>
          </ac:spMkLst>
        </pc:spChg>
        <pc:spChg chg="mod">
          <ac:chgData name="張嘉文" userId="49be256a-4382-41dc-89f2-b2e20bb3ec95" providerId="ADAL" clId="{83139C5A-4661-6747-8E2E-CA28F5628F6F}" dt="2022-10-09T00:01:46.872" v="2376" actId="465"/>
          <ac:spMkLst>
            <pc:docMk/>
            <pc:sldMk cId="3249759303" sldId="313"/>
            <ac:spMk id="26" creationId="{02E884FF-405C-4670-0F85-9A4C86F52B04}"/>
          </ac:spMkLst>
        </pc:spChg>
        <pc:spChg chg="mod">
          <ac:chgData name="張嘉文" userId="49be256a-4382-41dc-89f2-b2e20bb3ec95" providerId="ADAL" clId="{83139C5A-4661-6747-8E2E-CA28F5628F6F}" dt="2022-10-09T00:01:46.872" v="2376" actId="465"/>
          <ac:spMkLst>
            <pc:docMk/>
            <pc:sldMk cId="3249759303" sldId="313"/>
            <ac:spMk id="27" creationId="{CF85BAC0-1F5D-22A6-6356-3073EAD98739}"/>
          </ac:spMkLst>
        </pc:spChg>
        <pc:spChg chg="mod">
          <ac:chgData name="張嘉文" userId="49be256a-4382-41dc-89f2-b2e20bb3ec95" providerId="ADAL" clId="{83139C5A-4661-6747-8E2E-CA28F5628F6F}" dt="2022-10-09T00:01:46.872" v="2376" actId="465"/>
          <ac:spMkLst>
            <pc:docMk/>
            <pc:sldMk cId="3249759303" sldId="313"/>
            <ac:spMk id="28" creationId="{2055E378-23BA-F30D-D8F7-4894D55B8CB8}"/>
          </ac:spMkLst>
        </pc:spChg>
        <pc:spChg chg="mod">
          <ac:chgData name="張嘉文" userId="49be256a-4382-41dc-89f2-b2e20bb3ec95" providerId="ADAL" clId="{83139C5A-4661-6747-8E2E-CA28F5628F6F}" dt="2022-10-09T00:01:07.291" v="2372" actId="1076"/>
          <ac:spMkLst>
            <pc:docMk/>
            <pc:sldMk cId="3249759303" sldId="313"/>
            <ac:spMk id="29" creationId="{616C309B-2C3D-BA57-5223-9433BD555B17}"/>
          </ac:spMkLst>
        </pc:spChg>
        <pc:graphicFrameChg chg="add mod modGraphic">
          <ac:chgData name="張嘉文" userId="49be256a-4382-41dc-89f2-b2e20bb3ec95" providerId="ADAL" clId="{83139C5A-4661-6747-8E2E-CA28F5628F6F}" dt="2022-10-08T23:50:23.067" v="2172" actId="1076"/>
          <ac:graphicFrameMkLst>
            <pc:docMk/>
            <pc:sldMk cId="3249759303" sldId="313"/>
            <ac:graphicFrameMk id="5" creationId="{BDE99CD7-6D49-B925-DEEC-E769AD9AEEBA}"/>
          </ac:graphicFrameMkLst>
        </pc:graphicFrameChg>
        <pc:graphicFrameChg chg="add mod modGraphic">
          <ac:chgData name="張嘉文" userId="49be256a-4382-41dc-89f2-b2e20bb3ec95" providerId="ADAL" clId="{83139C5A-4661-6747-8E2E-CA28F5628F6F}" dt="2022-10-09T11:56:14.450" v="2767"/>
          <ac:graphicFrameMkLst>
            <pc:docMk/>
            <pc:sldMk cId="3249759303" sldId="313"/>
            <ac:graphicFrameMk id="7" creationId="{64ECEE93-AF75-3B18-8A43-4047D38CA28D}"/>
          </ac:graphicFrameMkLst>
        </pc:graphicFrameChg>
        <pc:graphicFrameChg chg="add mod modGraphic">
          <ac:chgData name="張嘉文" userId="49be256a-4382-41dc-89f2-b2e20bb3ec95" providerId="ADAL" clId="{83139C5A-4661-6747-8E2E-CA28F5628F6F}" dt="2022-10-08T23:56:50.798" v="2281" actId="20577"/>
          <ac:graphicFrameMkLst>
            <pc:docMk/>
            <pc:sldMk cId="3249759303" sldId="313"/>
            <ac:graphicFrameMk id="9" creationId="{48039F38-A35B-2A6D-80F7-640AC089777D}"/>
          </ac:graphicFrameMkLst>
        </pc:graphicFrameChg>
        <pc:graphicFrameChg chg="add mod modGraphic">
          <ac:chgData name="張嘉文" userId="49be256a-4382-41dc-89f2-b2e20bb3ec95" providerId="ADAL" clId="{83139C5A-4661-6747-8E2E-CA28F5628F6F}" dt="2022-10-09T00:00:55.752" v="2371" actId="1076"/>
          <ac:graphicFrameMkLst>
            <pc:docMk/>
            <pc:sldMk cId="3249759303" sldId="313"/>
            <ac:graphicFrameMk id="10" creationId="{3ED7C4CF-026D-C80C-C1B9-3F49B0281DD4}"/>
          </ac:graphicFrameMkLst>
        </pc:graphicFrameChg>
        <pc:graphicFrameChg chg="add mod modGraphic">
          <ac:chgData name="張嘉文" userId="49be256a-4382-41dc-89f2-b2e20bb3ec95" providerId="ADAL" clId="{83139C5A-4661-6747-8E2E-CA28F5628F6F}" dt="2022-10-08T23:54:44.022" v="2222" actId="20577"/>
          <ac:graphicFrameMkLst>
            <pc:docMk/>
            <pc:sldMk cId="3249759303" sldId="313"/>
            <ac:graphicFrameMk id="11" creationId="{C336C7E2-9F10-ED6A-1490-2E52AD6BDE06}"/>
          </ac:graphicFrameMkLst>
        </pc:graphicFrameChg>
        <pc:picChg chg="del">
          <ac:chgData name="張嘉文" userId="49be256a-4382-41dc-89f2-b2e20bb3ec95" providerId="ADAL" clId="{83139C5A-4661-6747-8E2E-CA28F5628F6F}" dt="2022-10-08T23:39:59.066" v="1941" actId="478"/>
          <ac:picMkLst>
            <pc:docMk/>
            <pc:sldMk cId="3249759303" sldId="313"/>
            <ac:picMk id="20" creationId="{DE4BA78C-26C6-1B3B-A3C1-24F2FC1C0C42}"/>
          </ac:picMkLst>
        </pc:picChg>
        <pc:cxnChg chg="add mod">
          <ac:chgData name="張嘉文" userId="49be256a-4382-41dc-89f2-b2e20bb3ec95" providerId="ADAL" clId="{83139C5A-4661-6747-8E2E-CA28F5628F6F}" dt="2022-10-09T00:05:26.539" v="2416" actId="1582"/>
          <ac:cxnSpMkLst>
            <pc:docMk/>
            <pc:sldMk cId="3249759303" sldId="313"/>
            <ac:cxnSpMk id="18" creationId="{64D88532-C473-E879-9819-42FDA1F2B045}"/>
          </ac:cxnSpMkLst>
        </pc:cxnChg>
      </pc:sldChg>
      <pc:sldChg chg="addSp delSp modSp add mod">
        <pc:chgData name="張嘉文" userId="49be256a-4382-41dc-89f2-b2e20bb3ec95" providerId="ADAL" clId="{83139C5A-4661-6747-8E2E-CA28F5628F6F}" dt="2022-10-09T00:35:40.793" v="2650" actId="20577"/>
        <pc:sldMkLst>
          <pc:docMk/>
          <pc:sldMk cId="3946514061" sldId="314"/>
        </pc:sldMkLst>
        <pc:spChg chg="del">
          <ac:chgData name="張嘉文" userId="49be256a-4382-41dc-89f2-b2e20bb3ec95" providerId="ADAL" clId="{83139C5A-4661-6747-8E2E-CA28F5628F6F}" dt="2022-10-09T00:35:15.157" v="2641" actId="478"/>
          <ac:spMkLst>
            <pc:docMk/>
            <pc:sldMk cId="3946514061" sldId="314"/>
            <ac:spMk id="14" creationId="{E18AA13C-F27C-F15E-724D-7345F129289F}"/>
          </ac:spMkLst>
        </pc:spChg>
        <pc:spChg chg="add mod">
          <ac:chgData name="張嘉文" userId="49be256a-4382-41dc-89f2-b2e20bb3ec95" providerId="ADAL" clId="{83139C5A-4661-6747-8E2E-CA28F5628F6F}" dt="2022-10-09T00:35:21.763" v="2643" actId="1076"/>
          <ac:spMkLst>
            <pc:docMk/>
            <pc:sldMk cId="3946514061" sldId="314"/>
            <ac:spMk id="15" creationId="{1F417285-A9FE-63A2-AE2D-9A9A75C5D7F2}"/>
          </ac:spMkLst>
        </pc:spChg>
        <pc:spChg chg="add mod">
          <ac:chgData name="張嘉文" userId="49be256a-4382-41dc-89f2-b2e20bb3ec95" providerId="ADAL" clId="{83139C5A-4661-6747-8E2E-CA28F5628F6F}" dt="2022-10-09T00:35:40.793" v="2650" actId="20577"/>
          <ac:spMkLst>
            <pc:docMk/>
            <pc:sldMk cId="3946514061" sldId="314"/>
            <ac:spMk id="18" creationId="{5B7DCB53-64D3-FAB0-5748-4CBF15AD2FA7}"/>
          </ac:spMkLst>
        </pc:spChg>
        <pc:graphicFrameChg chg="modGraphic">
          <ac:chgData name="張嘉文" userId="49be256a-4382-41dc-89f2-b2e20bb3ec95" providerId="ADAL" clId="{83139C5A-4661-6747-8E2E-CA28F5628F6F}" dt="2022-10-09T00:34:07.010" v="2640" actId="20577"/>
          <ac:graphicFrameMkLst>
            <pc:docMk/>
            <pc:sldMk cId="3946514061" sldId="314"/>
            <ac:graphicFrameMk id="5" creationId="{49D2936C-E8BC-82BE-07EE-FA61DC46C906}"/>
          </ac:graphicFrameMkLst>
        </pc:graphicFrameChg>
      </pc:sldChg>
      <pc:sldChg chg="addSp delSp modSp add mod modAnim">
        <pc:chgData name="張嘉文" userId="49be256a-4382-41dc-89f2-b2e20bb3ec95" providerId="ADAL" clId="{83139C5A-4661-6747-8E2E-CA28F5628F6F}" dt="2022-10-09T11:40:31.796" v="2737"/>
        <pc:sldMkLst>
          <pc:docMk/>
          <pc:sldMk cId="443546774" sldId="315"/>
        </pc:sldMkLst>
        <pc:spChg chg="del">
          <ac:chgData name="張嘉文" userId="49be256a-4382-41dc-89f2-b2e20bb3ec95" providerId="ADAL" clId="{83139C5A-4661-6747-8E2E-CA28F5628F6F}" dt="2022-10-09T00:37:29.151" v="2652" actId="478"/>
          <ac:spMkLst>
            <pc:docMk/>
            <pc:sldMk cId="443546774" sldId="315"/>
            <ac:spMk id="4" creationId="{3FDFBA24-691D-1696-C934-AA871F747998}"/>
          </ac:spMkLst>
        </pc:spChg>
        <pc:spChg chg="mod">
          <ac:chgData name="張嘉文" userId="49be256a-4382-41dc-89f2-b2e20bb3ec95" providerId="ADAL" clId="{83139C5A-4661-6747-8E2E-CA28F5628F6F}" dt="2022-10-09T00:43:04.482" v="2735" actId="465"/>
          <ac:spMkLst>
            <pc:docMk/>
            <pc:sldMk cId="443546774" sldId="315"/>
            <ac:spMk id="7" creationId="{E813E54F-F11D-5631-202E-694801BA8DCA}"/>
          </ac:spMkLst>
        </pc:spChg>
        <pc:spChg chg="mod">
          <ac:chgData name="張嘉文" userId="49be256a-4382-41dc-89f2-b2e20bb3ec95" providerId="ADAL" clId="{83139C5A-4661-6747-8E2E-CA28F5628F6F}" dt="2022-10-09T00:43:04.482" v="2735" actId="465"/>
          <ac:spMkLst>
            <pc:docMk/>
            <pc:sldMk cId="443546774" sldId="315"/>
            <ac:spMk id="9" creationId="{F24DD5CA-3FCA-A892-324D-7A34C6282F76}"/>
          </ac:spMkLst>
        </pc:spChg>
        <pc:spChg chg="del">
          <ac:chgData name="張嘉文" userId="49be256a-4382-41dc-89f2-b2e20bb3ec95" providerId="ADAL" clId="{83139C5A-4661-6747-8E2E-CA28F5628F6F}" dt="2022-10-09T00:39:39.941" v="2665" actId="478"/>
          <ac:spMkLst>
            <pc:docMk/>
            <pc:sldMk cId="443546774" sldId="315"/>
            <ac:spMk id="10" creationId="{9D4BAAB2-36D5-E25A-DC8F-334F044087B0}"/>
          </ac:spMkLst>
        </pc:spChg>
        <pc:spChg chg="mod">
          <ac:chgData name="張嘉文" userId="49be256a-4382-41dc-89f2-b2e20bb3ec95" providerId="ADAL" clId="{83139C5A-4661-6747-8E2E-CA28F5628F6F}" dt="2022-10-09T00:43:04.482" v="2735" actId="465"/>
          <ac:spMkLst>
            <pc:docMk/>
            <pc:sldMk cId="443546774" sldId="315"/>
            <ac:spMk id="11" creationId="{243A4ABC-DDA1-1A17-3681-5FDC4A57E89B}"/>
          </ac:spMkLst>
        </pc:spChg>
        <pc:spChg chg="mod">
          <ac:chgData name="張嘉文" userId="49be256a-4382-41dc-89f2-b2e20bb3ec95" providerId="ADAL" clId="{83139C5A-4661-6747-8E2E-CA28F5628F6F}" dt="2022-10-09T00:43:04.482" v="2735" actId="465"/>
          <ac:spMkLst>
            <pc:docMk/>
            <pc:sldMk cId="443546774" sldId="315"/>
            <ac:spMk id="12" creationId="{C921835F-FB8A-9A71-A407-4DB6314F5581}"/>
          </ac:spMkLst>
        </pc:spChg>
        <pc:spChg chg="mod">
          <ac:chgData name="張嘉文" userId="49be256a-4382-41dc-89f2-b2e20bb3ec95" providerId="ADAL" clId="{83139C5A-4661-6747-8E2E-CA28F5628F6F}" dt="2022-10-09T00:43:04.482" v="2735" actId="465"/>
          <ac:spMkLst>
            <pc:docMk/>
            <pc:sldMk cId="443546774" sldId="315"/>
            <ac:spMk id="13" creationId="{C76DD8A9-4EDA-0D00-672C-D096FE57BE00}"/>
          </ac:spMkLst>
        </pc:spChg>
        <pc:spChg chg="add mod">
          <ac:chgData name="張嘉文" userId="49be256a-4382-41dc-89f2-b2e20bb3ec95" providerId="ADAL" clId="{83139C5A-4661-6747-8E2E-CA28F5628F6F}" dt="2022-10-09T00:37:33.849" v="2654" actId="1076"/>
          <ac:spMkLst>
            <pc:docMk/>
            <pc:sldMk cId="443546774" sldId="315"/>
            <ac:spMk id="14" creationId="{E7A9045E-E965-66D9-F5F3-BFA7887BD18D}"/>
          </ac:spMkLst>
        </pc:spChg>
        <pc:spChg chg="mod">
          <ac:chgData name="張嘉文" userId="49be256a-4382-41dc-89f2-b2e20bb3ec95" providerId="ADAL" clId="{83139C5A-4661-6747-8E2E-CA28F5628F6F}" dt="2022-10-09T00:42:46.936" v="2733" actId="465"/>
          <ac:spMkLst>
            <pc:docMk/>
            <pc:sldMk cId="443546774" sldId="315"/>
            <ac:spMk id="15" creationId="{1F417285-A9FE-63A2-AE2D-9A9A75C5D7F2}"/>
          </ac:spMkLst>
        </pc:spChg>
        <pc:spChg chg="mod">
          <ac:chgData name="張嘉文" userId="49be256a-4382-41dc-89f2-b2e20bb3ec95" providerId="ADAL" clId="{83139C5A-4661-6747-8E2E-CA28F5628F6F}" dt="2022-10-09T00:42:46.936" v="2733" actId="465"/>
          <ac:spMkLst>
            <pc:docMk/>
            <pc:sldMk cId="443546774" sldId="315"/>
            <ac:spMk id="18" creationId="{5B7DCB53-64D3-FAB0-5748-4CBF15AD2FA7}"/>
          </ac:spMkLst>
        </pc:spChg>
        <pc:spChg chg="mod">
          <ac:chgData name="張嘉文" userId="49be256a-4382-41dc-89f2-b2e20bb3ec95" providerId="ADAL" clId="{83139C5A-4661-6747-8E2E-CA28F5628F6F}" dt="2022-10-09T00:40:37.043" v="2695" actId="1076"/>
          <ac:spMkLst>
            <pc:docMk/>
            <pc:sldMk cId="443546774" sldId="315"/>
            <ac:spMk id="21" creationId="{6921EFEF-B767-E2BF-0454-3EAE982C6F38}"/>
          </ac:spMkLst>
        </pc:spChg>
        <pc:spChg chg="mod">
          <ac:chgData name="張嘉文" userId="49be256a-4382-41dc-89f2-b2e20bb3ec95" providerId="ADAL" clId="{83139C5A-4661-6747-8E2E-CA28F5628F6F}" dt="2022-10-09T00:40:45.864" v="2696" actId="1076"/>
          <ac:spMkLst>
            <pc:docMk/>
            <pc:sldMk cId="443546774" sldId="315"/>
            <ac:spMk id="22" creationId="{BA39133E-F653-16C9-74A2-BA784A4CC393}"/>
          </ac:spMkLst>
        </pc:spChg>
        <pc:spChg chg="add mod">
          <ac:chgData name="張嘉文" userId="49be256a-4382-41dc-89f2-b2e20bb3ec95" providerId="ADAL" clId="{83139C5A-4661-6747-8E2E-CA28F5628F6F}" dt="2022-10-09T00:42:46.936" v="2733" actId="465"/>
          <ac:spMkLst>
            <pc:docMk/>
            <pc:sldMk cId="443546774" sldId="315"/>
            <ac:spMk id="27" creationId="{C9314910-34CB-BE4D-1E83-9EFAA9752176}"/>
          </ac:spMkLst>
        </pc:spChg>
        <pc:spChg chg="add mod">
          <ac:chgData name="張嘉文" userId="49be256a-4382-41dc-89f2-b2e20bb3ec95" providerId="ADAL" clId="{83139C5A-4661-6747-8E2E-CA28F5628F6F}" dt="2022-10-09T00:42:46.936" v="2733" actId="465"/>
          <ac:spMkLst>
            <pc:docMk/>
            <pc:sldMk cId="443546774" sldId="315"/>
            <ac:spMk id="28" creationId="{16DE420F-F644-19D0-2828-69716C913F0F}"/>
          </ac:spMkLst>
        </pc:spChg>
        <pc:graphicFrameChg chg="del">
          <ac:chgData name="張嘉文" userId="49be256a-4382-41dc-89f2-b2e20bb3ec95" providerId="ADAL" clId="{83139C5A-4661-6747-8E2E-CA28F5628F6F}" dt="2022-10-09T00:37:52.630" v="2656" actId="478"/>
          <ac:graphicFrameMkLst>
            <pc:docMk/>
            <pc:sldMk cId="443546774" sldId="315"/>
            <ac:graphicFrameMk id="5" creationId="{49D2936C-E8BC-82BE-07EE-FA61DC46C906}"/>
          </ac:graphicFrameMkLst>
        </pc:graphicFrameChg>
        <pc:graphicFrameChg chg="add mod modGraphic">
          <ac:chgData name="張嘉文" userId="49be256a-4382-41dc-89f2-b2e20bb3ec95" providerId="ADAL" clId="{83139C5A-4661-6747-8E2E-CA28F5628F6F}" dt="2022-10-09T00:38:27.772" v="2662" actId="1076"/>
          <ac:graphicFrameMkLst>
            <pc:docMk/>
            <pc:sldMk cId="443546774" sldId="315"/>
            <ac:graphicFrameMk id="24" creationId="{FA1896EC-163E-B469-475A-CFA61D3F5F20}"/>
          </ac:graphicFrameMkLst>
        </pc:graphicFrameChg>
        <pc:cxnChg chg="mod">
          <ac:chgData name="張嘉文" userId="49be256a-4382-41dc-89f2-b2e20bb3ec95" providerId="ADAL" clId="{83139C5A-4661-6747-8E2E-CA28F5628F6F}" dt="2022-10-09T00:40:26.152" v="2693" actId="1035"/>
          <ac:cxnSpMkLst>
            <pc:docMk/>
            <pc:sldMk cId="443546774" sldId="315"/>
            <ac:cxnSpMk id="17" creationId="{FE9BEF28-D45D-5C88-10D0-9459C857DBBA}"/>
          </ac:cxnSpMkLst>
        </pc:cxnChg>
        <pc:cxnChg chg="mod">
          <ac:chgData name="張嘉文" userId="49be256a-4382-41dc-89f2-b2e20bb3ec95" providerId="ADAL" clId="{83139C5A-4661-6747-8E2E-CA28F5628F6F}" dt="2022-10-09T00:40:31.388" v="2694" actId="14100"/>
          <ac:cxnSpMkLst>
            <pc:docMk/>
            <pc:sldMk cId="443546774" sldId="315"/>
            <ac:cxnSpMk id="19" creationId="{E4C652E0-3C9B-6CBB-A3ED-D8FF6D83CF75}"/>
          </ac:cxnSpMkLst>
        </pc:cxnChg>
        <pc:cxnChg chg="mod">
          <ac:chgData name="張嘉文" userId="49be256a-4382-41dc-89f2-b2e20bb3ec95" providerId="ADAL" clId="{83139C5A-4661-6747-8E2E-CA28F5628F6F}" dt="2022-10-09T00:40:51.365" v="2698" actId="14100"/>
          <ac:cxnSpMkLst>
            <pc:docMk/>
            <pc:sldMk cId="443546774" sldId="315"/>
            <ac:cxnSpMk id="23" creationId="{0F841448-AC5A-7043-5AB3-2D70FF37504D}"/>
          </ac:cxnSpMkLst>
        </pc:cxnChg>
      </pc:sldChg>
      <pc:sldChg chg="addSp delSp modSp add mod modAnim">
        <pc:chgData name="張嘉文" userId="49be256a-4382-41dc-89f2-b2e20bb3ec95" providerId="ADAL" clId="{83139C5A-4661-6747-8E2E-CA28F5628F6F}" dt="2022-10-09T12:24:41.859" v="3758" actId="1076"/>
        <pc:sldMkLst>
          <pc:docMk/>
          <pc:sldMk cId="2364556981" sldId="316"/>
        </pc:sldMkLst>
        <pc:spChg chg="add mod">
          <ac:chgData name="張嘉文" userId="49be256a-4382-41dc-89f2-b2e20bb3ec95" providerId="ADAL" clId="{83139C5A-4661-6747-8E2E-CA28F5628F6F}" dt="2022-10-09T11:43:36.656" v="2750" actId="1076"/>
          <ac:spMkLst>
            <pc:docMk/>
            <pc:sldMk cId="2364556981" sldId="316"/>
            <ac:spMk id="5" creationId="{BFE64A3C-4298-1BD4-3B9D-B323E32A9A3E}"/>
          </ac:spMkLst>
        </pc:spChg>
        <pc:spChg chg="del">
          <ac:chgData name="張嘉文" userId="49be256a-4382-41dc-89f2-b2e20bb3ec95" providerId="ADAL" clId="{83139C5A-4661-6747-8E2E-CA28F5628F6F}" dt="2022-10-09T11:43:30.965" v="2748" actId="478"/>
          <ac:spMkLst>
            <pc:docMk/>
            <pc:sldMk cId="2364556981" sldId="316"/>
            <ac:spMk id="14" creationId="{E7A9045E-E965-66D9-F5F3-BFA7887BD18D}"/>
          </ac:spMkLst>
        </pc:spChg>
        <pc:spChg chg="mod">
          <ac:chgData name="張嘉文" userId="49be256a-4382-41dc-89f2-b2e20bb3ec95" providerId="ADAL" clId="{83139C5A-4661-6747-8E2E-CA28F5628F6F}" dt="2022-10-09T12:23:44.260" v="3731" actId="20577"/>
          <ac:spMkLst>
            <pc:docMk/>
            <pc:sldMk cId="2364556981" sldId="316"/>
            <ac:spMk id="15" creationId="{1F417285-A9FE-63A2-AE2D-9A9A75C5D7F2}"/>
          </ac:spMkLst>
        </pc:spChg>
        <pc:spChg chg="del">
          <ac:chgData name="張嘉文" userId="49be256a-4382-41dc-89f2-b2e20bb3ec95" providerId="ADAL" clId="{83139C5A-4661-6747-8E2E-CA28F5628F6F}" dt="2022-10-09T11:46:22.832" v="2765" actId="478"/>
          <ac:spMkLst>
            <pc:docMk/>
            <pc:sldMk cId="2364556981" sldId="316"/>
            <ac:spMk id="18" creationId="{5B7DCB53-64D3-FAB0-5748-4CBF15AD2FA7}"/>
          </ac:spMkLst>
        </pc:spChg>
        <pc:spChg chg="add mod">
          <ac:chgData name="張嘉文" userId="49be256a-4382-41dc-89f2-b2e20bb3ec95" providerId="ADAL" clId="{83139C5A-4661-6747-8E2E-CA28F5628F6F}" dt="2022-10-09T12:24:17.971" v="3750" actId="20577"/>
          <ac:spMkLst>
            <pc:docMk/>
            <pc:sldMk cId="2364556981" sldId="316"/>
            <ac:spMk id="25" creationId="{9F08477E-7DD6-37BB-1790-A0FD385C43DA}"/>
          </ac:spMkLst>
        </pc:spChg>
        <pc:spChg chg="add mod">
          <ac:chgData name="張嘉文" userId="49be256a-4382-41dc-89f2-b2e20bb3ec95" providerId="ADAL" clId="{83139C5A-4661-6747-8E2E-CA28F5628F6F}" dt="2022-10-09T12:24:41.859" v="3758" actId="1076"/>
          <ac:spMkLst>
            <pc:docMk/>
            <pc:sldMk cId="2364556981" sldId="316"/>
            <ac:spMk id="26" creationId="{89C2FBDB-5C06-8EC5-7434-A3E6A7705B63}"/>
          </ac:spMkLst>
        </pc:spChg>
        <pc:spChg chg="del">
          <ac:chgData name="張嘉文" userId="49be256a-4382-41dc-89f2-b2e20bb3ec95" providerId="ADAL" clId="{83139C5A-4661-6747-8E2E-CA28F5628F6F}" dt="2022-10-09T11:46:22.832" v="2765" actId="478"/>
          <ac:spMkLst>
            <pc:docMk/>
            <pc:sldMk cId="2364556981" sldId="316"/>
            <ac:spMk id="27" creationId="{C9314910-34CB-BE4D-1E83-9EFAA9752176}"/>
          </ac:spMkLst>
        </pc:spChg>
        <pc:spChg chg="del">
          <ac:chgData name="張嘉文" userId="49be256a-4382-41dc-89f2-b2e20bb3ec95" providerId="ADAL" clId="{83139C5A-4661-6747-8E2E-CA28F5628F6F}" dt="2022-10-09T11:46:22.832" v="2765" actId="478"/>
          <ac:spMkLst>
            <pc:docMk/>
            <pc:sldMk cId="2364556981" sldId="316"/>
            <ac:spMk id="28" creationId="{16DE420F-F644-19D0-2828-69716C913F0F}"/>
          </ac:spMkLst>
        </pc:spChg>
        <pc:graphicFrameChg chg="add mod modGraphic">
          <ac:chgData name="張嘉文" userId="49be256a-4382-41dc-89f2-b2e20bb3ec95" providerId="ADAL" clId="{83139C5A-4661-6747-8E2E-CA28F5628F6F}" dt="2022-10-09T11:43:21.631" v="2747" actId="14734"/>
          <ac:graphicFrameMkLst>
            <pc:docMk/>
            <pc:sldMk cId="2364556981" sldId="316"/>
            <ac:graphicFrameMk id="4" creationId="{351FA7E7-617C-1E8B-F757-CF69494FB6BB}"/>
          </ac:graphicFrameMkLst>
        </pc:graphicFrameChg>
        <pc:graphicFrameChg chg="del">
          <ac:chgData name="張嘉文" userId="49be256a-4382-41dc-89f2-b2e20bb3ec95" providerId="ADAL" clId="{83139C5A-4661-6747-8E2E-CA28F5628F6F}" dt="2022-10-09T11:42:58.895" v="2739" actId="478"/>
          <ac:graphicFrameMkLst>
            <pc:docMk/>
            <pc:sldMk cId="2364556981" sldId="316"/>
            <ac:graphicFrameMk id="24" creationId="{FA1896EC-163E-B469-475A-CFA61D3F5F20}"/>
          </ac:graphicFrameMkLst>
        </pc:graphicFrameChg>
        <pc:picChg chg="add mod">
          <ac:chgData name="張嘉文" userId="49be256a-4382-41dc-89f2-b2e20bb3ec95" providerId="ADAL" clId="{83139C5A-4661-6747-8E2E-CA28F5628F6F}" dt="2022-10-09T12:23:34.134" v="3727" actId="1076"/>
          <ac:picMkLst>
            <pc:docMk/>
            <pc:sldMk cId="2364556981" sldId="316"/>
            <ac:picMk id="10" creationId="{7A1AC1CC-2E3F-561D-A301-F1DEBBC8069A}"/>
          </ac:picMkLst>
        </pc:picChg>
        <pc:picChg chg="del">
          <ac:chgData name="張嘉文" userId="49be256a-4382-41dc-89f2-b2e20bb3ec95" providerId="ADAL" clId="{83139C5A-4661-6747-8E2E-CA28F5628F6F}" dt="2022-10-09T12:23:26.342" v="3725" actId="478"/>
          <ac:picMkLst>
            <pc:docMk/>
            <pc:sldMk cId="2364556981" sldId="316"/>
            <ac:picMk id="20" creationId="{DE4BA78C-26C6-1B3B-A3C1-24F2FC1C0C42}"/>
          </ac:picMkLst>
        </pc:picChg>
      </pc:sldChg>
      <pc:sldChg chg="delSp modSp add mod delAnim modAnim">
        <pc:chgData name="張嘉文" userId="49be256a-4382-41dc-89f2-b2e20bb3ec95" providerId="ADAL" clId="{83139C5A-4661-6747-8E2E-CA28F5628F6F}" dt="2022-10-09T12:07:35.879" v="3188" actId="20577"/>
        <pc:sldMkLst>
          <pc:docMk/>
          <pc:sldMk cId="2057334858" sldId="317"/>
        </pc:sldMkLst>
        <pc:spChg chg="del">
          <ac:chgData name="張嘉文" userId="49be256a-4382-41dc-89f2-b2e20bb3ec95" providerId="ADAL" clId="{83139C5A-4661-6747-8E2E-CA28F5628F6F}" dt="2022-10-09T11:59:00.721" v="2773" actId="478"/>
          <ac:spMkLst>
            <pc:docMk/>
            <pc:sldMk cId="2057334858" sldId="317"/>
            <ac:spMk id="4" creationId="{32639A43-6C6D-2581-A473-36FB1927B21A}"/>
          </ac:spMkLst>
        </pc:spChg>
        <pc:spChg chg="del">
          <ac:chgData name="張嘉文" userId="49be256a-4382-41dc-89f2-b2e20bb3ec95" providerId="ADAL" clId="{83139C5A-4661-6747-8E2E-CA28F5628F6F}" dt="2022-10-09T11:59:06.544" v="2775" actId="478"/>
          <ac:spMkLst>
            <pc:docMk/>
            <pc:sldMk cId="2057334858" sldId="317"/>
            <ac:spMk id="12" creationId="{ABD7A9C3-8510-9B2D-1E0A-A9C58B5C09A4}"/>
          </ac:spMkLst>
        </pc:spChg>
        <pc:spChg chg="del">
          <ac:chgData name="張嘉文" userId="49be256a-4382-41dc-89f2-b2e20bb3ec95" providerId="ADAL" clId="{83139C5A-4661-6747-8E2E-CA28F5628F6F}" dt="2022-10-09T11:58:56.873" v="2771" actId="478"/>
          <ac:spMkLst>
            <pc:docMk/>
            <pc:sldMk cId="2057334858" sldId="317"/>
            <ac:spMk id="13" creationId="{98B27149-A255-5BAF-7022-B692DE205255}"/>
          </ac:spMkLst>
        </pc:spChg>
        <pc:spChg chg="del">
          <ac:chgData name="張嘉文" userId="49be256a-4382-41dc-89f2-b2e20bb3ec95" providerId="ADAL" clId="{83139C5A-4661-6747-8E2E-CA28F5628F6F}" dt="2022-10-09T11:58:56.873" v="2771" actId="478"/>
          <ac:spMkLst>
            <pc:docMk/>
            <pc:sldMk cId="2057334858" sldId="317"/>
            <ac:spMk id="14" creationId="{731F3E48-1010-3AB7-79BC-1B635822CFC8}"/>
          </ac:spMkLst>
        </pc:spChg>
        <pc:spChg chg="del">
          <ac:chgData name="張嘉文" userId="49be256a-4382-41dc-89f2-b2e20bb3ec95" providerId="ADAL" clId="{83139C5A-4661-6747-8E2E-CA28F5628F6F}" dt="2022-10-09T11:58:46.775" v="2769" actId="478"/>
          <ac:spMkLst>
            <pc:docMk/>
            <pc:sldMk cId="2057334858" sldId="317"/>
            <ac:spMk id="15" creationId="{CB469D2B-A8DA-83CC-400E-255869D4482A}"/>
          </ac:spMkLst>
        </pc:spChg>
        <pc:spChg chg="del">
          <ac:chgData name="張嘉文" userId="49be256a-4382-41dc-89f2-b2e20bb3ec95" providerId="ADAL" clId="{83139C5A-4661-6747-8E2E-CA28F5628F6F}" dt="2022-10-09T11:58:46.775" v="2769" actId="478"/>
          <ac:spMkLst>
            <pc:docMk/>
            <pc:sldMk cId="2057334858" sldId="317"/>
            <ac:spMk id="16" creationId="{1DFE2533-9C19-67FA-0D24-781FE3DDCA19}"/>
          </ac:spMkLst>
        </pc:spChg>
        <pc:spChg chg="mod">
          <ac:chgData name="張嘉文" userId="49be256a-4382-41dc-89f2-b2e20bb3ec95" providerId="ADAL" clId="{83139C5A-4661-6747-8E2E-CA28F5628F6F}" dt="2022-10-09T12:00:11.143" v="2816" actId="1076"/>
          <ac:spMkLst>
            <pc:docMk/>
            <pc:sldMk cId="2057334858" sldId="317"/>
            <ac:spMk id="24" creationId="{6C24A85E-1A95-63EF-9404-8A5727485243}"/>
          </ac:spMkLst>
        </pc:spChg>
        <pc:spChg chg="del">
          <ac:chgData name="張嘉文" userId="49be256a-4382-41dc-89f2-b2e20bb3ec95" providerId="ADAL" clId="{83139C5A-4661-6747-8E2E-CA28F5628F6F}" dt="2022-10-09T11:58:56.873" v="2771" actId="478"/>
          <ac:spMkLst>
            <pc:docMk/>
            <pc:sldMk cId="2057334858" sldId="317"/>
            <ac:spMk id="25" creationId="{63857BA0-66E4-AF47-B6A0-1FEB8C536A03}"/>
          </ac:spMkLst>
        </pc:spChg>
        <pc:spChg chg="del">
          <ac:chgData name="張嘉文" userId="49be256a-4382-41dc-89f2-b2e20bb3ec95" providerId="ADAL" clId="{83139C5A-4661-6747-8E2E-CA28F5628F6F}" dt="2022-10-09T11:58:56.873" v="2771" actId="478"/>
          <ac:spMkLst>
            <pc:docMk/>
            <pc:sldMk cId="2057334858" sldId="317"/>
            <ac:spMk id="26" creationId="{02E884FF-405C-4670-0F85-9A4C86F52B04}"/>
          </ac:spMkLst>
        </pc:spChg>
        <pc:spChg chg="del">
          <ac:chgData name="張嘉文" userId="49be256a-4382-41dc-89f2-b2e20bb3ec95" providerId="ADAL" clId="{83139C5A-4661-6747-8E2E-CA28F5628F6F}" dt="2022-10-09T11:58:59.075" v="2772" actId="478"/>
          <ac:spMkLst>
            <pc:docMk/>
            <pc:sldMk cId="2057334858" sldId="317"/>
            <ac:spMk id="27" creationId="{CF85BAC0-1F5D-22A6-6356-3073EAD98739}"/>
          </ac:spMkLst>
        </pc:spChg>
        <pc:spChg chg="del">
          <ac:chgData name="張嘉文" userId="49be256a-4382-41dc-89f2-b2e20bb3ec95" providerId="ADAL" clId="{83139C5A-4661-6747-8E2E-CA28F5628F6F}" dt="2022-10-09T11:58:56.873" v="2771" actId="478"/>
          <ac:spMkLst>
            <pc:docMk/>
            <pc:sldMk cId="2057334858" sldId="317"/>
            <ac:spMk id="28" creationId="{2055E378-23BA-F30D-D8F7-4894D55B8CB8}"/>
          </ac:spMkLst>
        </pc:spChg>
        <pc:spChg chg="del">
          <ac:chgData name="張嘉文" userId="49be256a-4382-41dc-89f2-b2e20bb3ec95" providerId="ADAL" clId="{83139C5A-4661-6747-8E2E-CA28F5628F6F}" dt="2022-10-09T11:58:53" v="2770" actId="478"/>
          <ac:spMkLst>
            <pc:docMk/>
            <pc:sldMk cId="2057334858" sldId="317"/>
            <ac:spMk id="29" creationId="{616C309B-2C3D-BA57-5223-9433BD555B17}"/>
          </ac:spMkLst>
        </pc:spChg>
        <pc:graphicFrameChg chg="mod modGraphic">
          <ac:chgData name="張嘉文" userId="49be256a-4382-41dc-89f2-b2e20bb3ec95" providerId="ADAL" clId="{83139C5A-4661-6747-8E2E-CA28F5628F6F}" dt="2022-10-09T12:07:35.879" v="3188" actId="20577"/>
          <ac:graphicFrameMkLst>
            <pc:docMk/>
            <pc:sldMk cId="2057334858" sldId="317"/>
            <ac:graphicFrameMk id="5" creationId="{BDE99CD7-6D49-B925-DEEC-E769AD9AEEBA}"/>
          </ac:graphicFrameMkLst>
        </pc:graphicFrameChg>
        <pc:graphicFrameChg chg="del">
          <ac:chgData name="張嘉文" userId="49be256a-4382-41dc-89f2-b2e20bb3ec95" providerId="ADAL" clId="{83139C5A-4661-6747-8E2E-CA28F5628F6F}" dt="2022-10-09T11:58:56.873" v="2771" actId="478"/>
          <ac:graphicFrameMkLst>
            <pc:docMk/>
            <pc:sldMk cId="2057334858" sldId="317"/>
            <ac:graphicFrameMk id="7" creationId="{64ECEE93-AF75-3B18-8A43-4047D38CA28D}"/>
          </ac:graphicFrameMkLst>
        </pc:graphicFrameChg>
        <pc:graphicFrameChg chg="del">
          <ac:chgData name="張嘉文" userId="49be256a-4382-41dc-89f2-b2e20bb3ec95" providerId="ADAL" clId="{83139C5A-4661-6747-8E2E-CA28F5628F6F}" dt="2022-10-09T11:58:56.873" v="2771" actId="478"/>
          <ac:graphicFrameMkLst>
            <pc:docMk/>
            <pc:sldMk cId="2057334858" sldId="317"/>
            <ac:graphicFrameMk id="9" creationId="{48039F38-A35B-2A6D-80F7-640AC089777D}"/>
          </ac:graphicFrameMkLst>
        </pc:graphicFrameChg>
        <pc:graphicFrameChg chg="del">
          <ac:chgData name="張嘉文" userId="49be256a-4382-41dc-89f2-b2e20bb3ec95" providerId="ADAL" clId="{83139C5A-4661-6747-8E2E-CA28F5628F6F}" dt="2022-10-09T11:58:46.775" v="2769" actId="478"/>
          <ac:graphicFrameMkLst>
            <pc:docMk/>
            <pc:sldMk cId="2057334858" sldId="317"/>
            <ac:graphicFrameMk id="10" creationId="{3ED7C4CF-026D-C80C-C1B9-3F49B0281DD4}"/>
          </ac:graphicFrameMkLst>
        </pc:graphicFrameChg>
        <pc:graphicFrameChg chg="del">
          <ac:chgData name="張嘉文" userId="49be256a-4382-41dc-89f2-b2e20bb3ec95" providerId="ADAL" clId="{83139C5A-4661-6747-8E2E-CA28F5628F6F}" dt="2022-10-09T11:58:46.775" v="2769" actId="478"/>
          <ac:graphicFrameMkLst>
            <pc:docMk/>
            <pc:sldMk cId="2057334858" sldId="317"/>
            <ac:graphicFrameMk id="11" creationId="{C336C7E2-9F10-ED6A-1490-2E52AD6BDE06}"/>
          </ac:graphicFrameMkLst>
        </pc:graphicFrameChg>
        <pc:cxnChg chg="del mod">
          <ac:chgData name="張嘉文" userId="49be256a-4382-41dc-89f2-b2e20bb3ec95" providerId="ADAL" clId="{83139C5A-4661-6747-8E2E-CA28F5628F6F}" dt="2022-10-09T11:58:46.775" v="2769" actId="478"/>
          <ac:cxnSpMkLst>
            <pc:docMk/>
            <pc:sldMk cId="2057334858" sldId="317"/>
            <ac:cxnSpMk id="18" creationId="{64D88532-C473-E879-9819-42FDA1F2B045}"/>
          </ac:cxnSpMkLst>
        </pc:cxnChg>
      </pc:sldChg>
      <pc:sldChg chg="addSp delSp modSp add mod ord modAnim">
        <pc:chgData name="張嘉文" userId="49be256a-4382-41dc-89f2-b2e20bb3ec95" providerId="ADAL" clId="{83139C5A-4661-6747-8E2E-CA28F5628F6F}" dt="2022-10-09T12:18:02.910" v="3590" actId="1076"/>
        <pc:sldMkLst>
          <pc:docMk/>
          <pc:sldMk cId="2322035471" sldId="318"/>
        </pc:sldMkLst>
        <pc:spChg chg="add mod">
          <ac:chgData name="張嘉文" userId="49be256a-4382-41dc-89f2-b2e20bb3ec95" providerId="ADAL" clId="{83139C5A-4661-6747-8E2E-CA28F5628F6F}" dt="2022-10-09T12:08:08.509" v="3192" actId="1076"/>
          <ac:spMkLst>
            <pc:docMk/>
            <pc:sldMk cId="2322035471" sldId="318"/>
            <ac:spMk id="4" creationId="{5018229C-075B-9434-D712-5253194DA7FA}"/>
          </ac:spMkLst>
        </pc:spChg>
        <pc:spChg chg="del">
          <ac:chgData name="張嘉文" userId="49be256a-4382-41dc-89f2-b2e20bb3ec95" providerId="ADAL" clId="{83139C5A-4661-6747-8E2E-CA28F5628F6F}" dt="2022-10-09T12:08:03.963" v="3190" actId="478"/>
          <ac:spMkLst>
            <pc:docMk/>
            <pc:sldMk cId="2322035471" sldId="318"/>
            <ac:spMk id="24" creationId="{6C24A85E-1A95-63EF-9404-8A5727485243}"/>
          </ac:spMkLst>
        </pc:spChg>
        <pc:graphicFrameChg chg="del">
          <ac:chgData name="張嘉文" userId="49be256a-4382-41dc-89f2-b2e20bb3ec95" providerId="ADAL" clId="{83139C5A-4661-6747-8E2E-CA28F5628F6F}" dt="2022-10-09T12:08:16.348" v="3193" actId="478"/>
          <ac:graphicFrameMkLst>
            <pc:docMk/>
            <pc:sldMk cId="2322035471" sldId="318"/>
            <ac:graphicFrameMk id="5" creationId="{BDE99CD7-6D49-B925-DEEC-E769AD9AEEBA}"/>
          </ac:graphicFrameMkLst>
        </pc:graphicFrameChg>
        <pc:graphicFrameChg chg="add mod modGraphic">
          <ac:chgData name="張嘉文" userId="49be256a-4382-41dc-89f2-b2e20bb3ec95" providerId="ADAL" clId="{83139C5A-4661-6747-8E2E-CA28F5628F6F}" dt="2022-10-09T12:18:02.910" v="3590" actId="1076"/>
          <ac:graphicFrameMkLst>
            <pc:docMk/>
            <pc:sldMk cId="2322035471" sldId="318"/>
            <ac:graphicFrameMk id="7" creationId="{FB833EEE-BE13-733C-0BDA-48160B901EAE}"/>
          </ac:graphicFrameMkLst>
        </pc:graphicFrameChg>
      </pc:sldChg>
      <pc:sldChg chg="addSp delSp modSp add mod delAnim modAnim">
        <pc:chgData name="張嘉文" userId="49be256a-4382-41dc-89f2-b2e20bb3ec95" providerId="ADAL" clId="{83139C5A-4661-6747-8E2E-CA28F5628F6F}" dt="2022-10-09T12:26:06.615" v="3774"/>
        <pc:sldMkLst>
          <pc:docMk/>
          <pc:sldMk cId="3113797675" sldId="319"/>
        </pc:sldMkLst>
        <pc:spChg chg="del">
          <ac:chgData name="張嘉文" userId="49be256a-4382-41dc-89f2-b2e20bb3ec95" providerId="ADAL" clId="{83139C5A-4661-6747-8E2E-CA28F5628F6F}" dt="2022-10-09T12:18:54.386" v="3592" actId="478"/>
          <ac:spMkLst>
            <pc:docMk/>
            <pc:sldMk cId="3113797675" sldId="319"/>
            <ac:spMk id="4" creationId="{5018229C-075B-9434-D712-5253194DA7FA}"/>
          </ac:spMkLst>
        </pc:spChg>
        <pc:spChg chg="add mod">
          <ac:chgData name="張嘉文" userId="49be256a-4382-41dc-89f2-b2e20bb3ec95" providerId="ADAL" clId="{83139C5A-4661-6747-8E2E-CA28F5628F6F}" dt="2022-10-09T12:19:00.641" v="3595" actId="1076"/>
          <ac:spMkLst>
            <pc:docMk/>
            <pc:sldMk cId="3113797675" sldId="319"/>
            <ac:spMk id="5" creationId="{6C62023B-5976-8579-6BD5-0E484D4DB3D4}"/>
          </ac:spMkLst>
        </pc:spChg>
        <pc:graphicFrameChg chg="del">
          <ac:chgData name="張嘉文" userId="49be256a-4382-41dc-89f2-b2e20bb3ec95" providerId="ADAL" clId="{83139C5A-4661-6747-8E2E-CA28F5628F6F}" dt="2022-10-09T12:18:56.159" v="3593" actId="478"/>
          <ac:graphicFrameMkLst>
            <pc:docMk/>
            <pc:sldMk cId="3113797675" sldId="319"/>
            <ac:graphicFrameMk id="7" creationId="{FB833EEE-BE13-733C-0BDA-48160B901EAE}"/>
          </ac:graphicFrameMkLst>
        </pc:graphicFrameChg>
        <pc:graphicFrameChg chg="add mod modGraphic">
          <ac:chgData name="張嘉文" userId="49be256a-4382-41dc-89f2-b2e20bb3ec95" providerId="ADAL" clId="{83139C5A-4661-6747-8E2E-CA28F5628F6F}" dt="2022-10-09T12:25:59.085" v="3773" actId="14734"/>
          <ac:graphicFrameMkLst>
            <pc:docMk/>
            <pc:sldMk cId="3113797675" sldId="319"/>
            <ac:graphicFrameMk id="9" creationId="{8F993C59-2C9B-F2A2-4DFF-19A71BEC7DC7}"/>
          </ac:graphicFrameMkLst>
        </pc:graphicFrameChg>
      </pc:sldChg>
      <pc:sldChg chg="addSp delSp modSp new mod">
        <pc:chgData name="張嘉文" userId="49be256a-4382-41dc-89f2-b2e20bb3ec95" providerId="ADAL" clId="{83139C5A-4661-6747-8E2E-CA28F5628F6F}" dt="2022-10-10T01:07:52.135" v="3930" actId="14100"/>
        <pc:sldMkLst>
          <pc:docMk/>
          <pc:sldMk cId="1472729479" sldId="320"/>
        </pc:sldMkLst>
        <pc:spChg chg="add mod">
          <ac:chgData name="張嘉文" userId="49be256a-4382-41dc-89f2-b2e20bb3ec95" providerId="ADAL" clId="{83139C5A-4661-6747-8E2E-CA28F5628F6F}" dt="2022-10-09T12:27:32.037" v="3776"/>
          <ac:spMkLst>
            <pc:docMk/>
            <pc:sldMk cId="1472729479" sldId="320"/>
            <ac:spMk id="2" creationId="{CB904433-BE30-095C-2986-3F0736ACFAA8}"/>
          </ac:spMkLst>
        </pc:spChg>
        <pc:spChg chg="mod">
          <ac:chgData name="張嘉文" userId="49be256a-4382-41dc-89f2-b2e20bb3ec95" providerId="ADAL" clId="{83139C5A-4661-6747-8E2E-CA28F5628F6F}" dt="2022-10-09T12:27:32.037" v="3776"/>
          <ac:spMkLst>
            <pc:docMk/>
            <pc:sldMk cId="1472729479" sldId="320"/>
            <ac:spMk id="5" creationId="{AE8DAE52-0261-10EE-5232-45F6E394B06E}"/>
          </ac:spMkLst>
        </pc:spChg>
        <pc:spChg chg="add del mod">
          <ac:chgData name="張嘉文" userId="49be256a-4382-41dc-89f2-b2e20bb3ec95" providerId="ADAL" clId="{83139C5A-4661-6747-8E2E-CA28F5628F6F}" dt="2022-10-09T13:51:11.269" v="3787"/>
          <ac:spMkLst>
            <pc:docMk/>
            <pc:sldMk cId="1472729479" sldId="320"/>
            <ac:spMk id="6" creationId="{FAEA8052-51BB-A88D-BE5F-11B6ED407E96}"/>
          </ac:spMkLst>
        </pc:spChg>
        <pc:spChg chg="add mod">
          <ac:chgData name="張嘉文" userId="49be256a-4382-41dc-89f2-b2e20bb3ec95" providerId="ADAL" clId="{83139C5A-4661-6747-8E2E-CA28F5628F6F}" dt="2022-10-10T01:07:46.499" v="3929" actId="166"/>
          <ac:spMkLst>
            <pc:docMk/>
            <pc:sldMk cId="1472729479" sldId="320"/>
            <ac:spMk id="7" creationId="{B7243DE7-5716-D2BE-3615-2D637C99B9AF}"/>
          </ac:spMkLst>
        </pc:spChg>
        <pc:spChg chg="add del mod">
          <ac:chgData name="張嘉文" userId="49be256a-4382-41dc-89f2-b2e20bb3ec95" providerId="ADAL" clId="{83139C5A-4661-6747-8E2E-CA28F5628F6F}" dt="2022-10-10T01:07:27.825" v="3924" actId="478"/>
          <ac:spMkLst>
            <pc:docMk/>
            <pc:sldMk cId="1472729479" sldId="320"/>
            <ac:spMk id="9" creationId="{7D979DBA-9BDE-A7B6-2C15-07BE9649DCA4}"/>
          </ac:spMkLst>
        </pc:spChg>
        <pc:spChg chg="add del mod">
          <ac:chgData name="張嘉文" userId="49be256a-4382-41dc-89f2-b2e20bb3ec95" providerId="ADAL" clId="{83139C5A-4661-6747-8E2E-CA28F5628F6F}" dt="2022-10-10T00:58:58.558" v="3828" actId="478"/>
          <ac:spMkLst>
            <pc:docMk/>
            <pc:sldMk cId="1472729479" sldId="320"/>
            <ac:spMk id="11" creationId="{AD73C43D-3BD2-0EFE-9045-53E86592DA42}"/>
          </ac:spMkLst>
        </pc:spChg>
        <pc:spChg chg="add mod">
          <ac:chgData name="張嘉文" userId="49be256a-4382-41dc-89f2-b2e20bb3ec95" providerId="ADAL" clId="{83139C5A-4661-6747-8E2E-CA28F5628F6F}" dt="2022-10-10T00:59:28.901" v="3862" actId="1076"/>
          <ac:spMkLst>
            <pc:docMk/>
            <pc:sldMk cId="1472729479" sldId="320"/>
            <ac:spMk id="12" creationId="{565AFDB4-B6EC-2563-7714-A2904864FA5A}"/>
          </ac:spMkLst>
        </pc:spChg>
        <pc:spChg chg="add mod">
          <ac:chgData name="張嘉文" userId="49be256a-4382-41dc-89f2-b2e20bb3ec95" providerId="ADAL" clId="{83139C5A-4661-6747-8E2E-CA28F5628F6F}" dt="2022-10-10T01:01:01.944" v="3868" actId="1076"/>
          <ac:spMkLst>
            <pc:docMk/>
            <pc:sldMk cId="1472729479" sldId="320"/>
            <ac:spMk id="13" creationId="{4EBB0B56-E49C-BA42-E1BF-AAD3B7CDF4F9}"/>
          </ac:spMkLst>
        </pc:spChg>
        <pc:spChg chg="add mod">
          <ac:chgData name="張嘉文" userId="49be256a-4382-41dc-89f2-b2e20bb3ec95" providerId="ADAL" clId="{83139C5A-4661-6747-8E2E-CA28F5628F6F}" dt="2022-10-10T01:01:32.682" v="3872" actId="13822"/>
          <ac:spMkLst>
            <pc:docMk/>
            <pc:sldMk cId="1472729479" sldId="320"/>
            <ac:spMk id="14" creationId="{93CD5BAD-CB0B-DB1F-3906-255BF5110E94}"/>
          </ac:spMkLst>
        </pc:spChg>
        <pc:spChg chg="add mod">
          <ac:chgData name="張嘉文" userId="49be256a-4382-41dc-89f2-b2e20bb3ec95" providerId="ADAL" clId="{83139C5A-4661-6747-8E2E-CA28F5628F6F}" dt="2022-10-10T01:02:05.942" v="3876"/>
          <ac:spMkLst>
            <pc:docMk/>
            <pc:sldMk cId="1472729479" sldId="320"/>
            <ac:spMk id="15" creationId="{CC4B4AAE-DB50-4F32-08A7-6634C312A420}"/>
          </ac:spMkLst>
        </pc:spChg>
        <pc:spChg chg="add mod">
          <ac:chgData name="張嘉文" userId="49be256a-4382-41dc-89f2-b2e20bb3ec95" providerId="ADAL" clId="{83139C5A-4661-6747-8E2E-CA28F5628F6F}" dt="2022-10-10T01:01:36.942" v="3873" actId="13822"/>
          <ac:spMkLst>
            <pc:docMk/>
            <pc:sldMk cId="1472729479" sldId="320"/>
            <ac:spMk id="16" creationId="{6C1E9BDC-12D2-D248-6527-4C15367FF627}"/>
          </ac:spMkLst>
        </pc:spChg>
        <pc:spChg chg="add mod">
          <ac:chgData name="張嘉文" userId="49be256a-4382-41dc-89f2-b2e20bb3ec95" providerId="ADAL" clId="{83139C5A-4661-6747-8E2E-CA28F5628F6F}" dt="2022-10-10T01:02:38.092" v="3880" actId="1076"/>
          <ac:spMkLst>
            <pc:docMk/>
            <pc:sldMk cId="1472729479" sldId="320"/>
            <ac:spMk id="17" creationId="{5C2B7729-D8D3-46BF-6421-47679720E196}"/>
          </ac:spMkLst>
        </pc:spChg>
        <pc:spChg chg="add mod">
          <ac:chgData name="張嘉文" userId="49be256a-4382-41dc-89f2-b2e20bb3ec95" providerId="ADAL" clId="{83139C5A-4661-6747-8E2E-CA28F5628F6F}" dt="2022-10-10T01:02:38.092" v="3880" actId="1076"/>
          <ac:spMkLst>
            <pc:docMk/>
            <pc:sldMk cId="1472729479" sldId="320"/>
            <ac:spMk id="18" creationId="{CAA30B9C-3244-B518-9A1F-2983983CED4C}"/>
          </ac:spMkLst>
        </pc:spChg>
        <pc:spChg chg="add mod">
          <ac:chgData name="張嘉文" userId="49be256a-4382-41dc-89f2-b2e20bb3ec95" providerId="ADAL" clId="{83139C5A-4661-6747-8E2E-CA28F5628F6F}" dt="2022-10-10T01:03:10.539" v="3895" actId="20577"/>
          <ac:spMkLst>
            <pc:docMk/>
            <pc:sldMk cId="1472729479" sldId="320"/>
            <ac:spMk id="19" creationId="{F4102477-C3CD-A844-5A66-1F2404582355}"/>
          </ac:spMkLst>
        </pc:spChg>
        <pc:spChg chg="add mod">
          <ac:chgData name="張嘉文" userId="49be256a-4382-41dc-89f2-b2e20bb3ec95" providerId="ADAL" clId="{83139C5A-4661-6747-8E2E-CA28F5628F6F}" dt="2022-10-10T01:02:42.466" v="3881" actId="1076"/>
          <ac:spMkLst>
            <pc:docMk/>
            <pc:sldMk cId="1472729479" sldId="320"/>
            <ac:spMk id="20" creationId="{DF160E39-1592-7659-2F7E-4A01A0AD2C89}"/>
          </ac:spMkLst>
        </pc:spChg>
        <pc:spChg chg="add mod">
          <ac:chgData name="張嘉文" userId="49be256a-4382-41dc-89f2-b2e20bb3ec95" providerId="ADAL" clId="{83139C5A-4661-6747-8E2E-CA28F5628F6F}" dt="2022-10-10T01:07:35.187" v="3926" actId="1076"/>
          <ac:spMkLst>
            <pc:docMk/>
            <pc:sldMk cId="1472729479" sldId="320"/>
            <ac:spMk id="21" creationId="{1432F456-656D-F4A7-F0ED-AAA83D55EC75}"/>
          </ac:spMkLst>
        </pc:spChg>
        <pc:grpChg chg="add mod">
          <ac:chgData name="張嘉文" userId="49be256a-4382-41dc-89f2-b2e20bb3ec95" providerId="ADAL" clId="{83139C5A-4661-6747-8E2E-CA28F5628F6F}" dt="2022-10-09T12:27:32.037" v="3776"/>
          <ac:grpSpMkLst>
            <pc:docMk/>
            <pc:sldMk cId="1472729479" sldId="320"/>
            <ac:grpSpMk id="3" creationId="{E4827BE4-D378-039D-AFFE-6D68048D4236}"/>
          </ac:grpSpMkLst>
        </pc:grpChg>
        <pc:picChg chg="mod">
          <ac:chgData name="張嘉文" userId="49be256a-4382-41dc-89f2-b2e20bb3ec95" providerId="ADAL" clId="{83139C5A-4661-6747-8E2E-CA28F5628F6F}" dt="2022-10-09T12:27:32.037" v="3776"/>
          <ac:picMkLst>
            <pc:docMk/>
            <pc:sldMk cId="1472729479" sldId="320"/>
            <ac:picMk id="4" creationId="{9924EAEA-0FFA-2E51-3D45-44525519E085}"/>
          </ac:picMkLst>
        </pc:picChg>
        <pc:picChg chg="add del mod">
          <ac:chgData name="張嘉文" userId="49be256a-4382-41dc-89f2-b2e20bb3ec95" providerId="ADAL" clId="{83139C5A-4661-6747-8E2E-CA28F5628F6F}" dt="2022-10-10T01:04:35.901" v="3896" actId="478"/>
          <ac:picMkLst>
            <pc:docMk/>
            <pc:sldMk cId="1472729479" sldId="320"/>
            <ac:picMk id="3074" creationId="{A01AD610-52E1-47CC-A10E-A98E0012B5FD}"/>
          </ac:picMkLst>
        </pc:picChg>
        <pc:picChg chg="add del mod">
          <ac:chgData name="張嘉文" userId="49be256a-4382-41dc-89f2-b2e20bb3ec95" providerId="ADAL" clId="{83139C5A-4661-6747-8E2E-CA28F5628F6F}" dt="2022-10-10T01:07:16.747" v="3919" actId="478"/>
          <ac:picMkLst>
            <pc:docMk/>
            <pc:sldMk cId="1472729479" sldId="320"/>
            <ac:picMk id="3076" creationId="{64601537-6A3E-1FD6-E9E2-6A2BFCD50DB6}"/>
          </ac:picMkLst>
        </pc:picChg>
        <pc:picChg chg="add mod">
          <ac:chgData name="張嘉文" userId="49be256a-4382-41dc-89f2-b2e20bb3ec95" providerId="ADAL" clId="{83139C5A-4661-6747-8E2E-CA28F5628F6F}" dt="2022-10-10T01:07:46.499" v="3929" actId="166"/>
          <ac:picMkLst>
            <pc:docMk/>
            <pc:sldMk cId="1472729479" sldId="320"/>
            <ac:picMk id="3078" creationId="{24398EBB-14CD-A476-6428-A2BB1B63B20B}"/>
          </ac:picMkLst>
        </pc:picChg>
        <pc:picChg chg="add mod">
          <ac:chgData name="張嘉文" userId="49be256a-4382-41dc-89f2-b2e20bb3ec95" providerId="ADAL" clId="{83139C5A-4661-6747-8E2E-CA28F5628F6F}" dt="2022-10-10T01:07:52.135" v="3930" actId="14100"/>
          <ac:picMkLst>
            <pc:docMk/>
            <pc:sldMk cId="1472729479" sldId="320"/>
            <ac:picMk id="3080" creationId="{B7815B56-D8FC-D175-4935-DE828E928CED}"/>
          </ac:picMkLst>
        </pc:picChg>
      </pc:sldChg>
      <pc:sldChg chg="addSp delSp modSp add mod modAnim">
        <pc:chgData name="張嘉文" userId="49be256a-4382-41dc-89f2-b2e20bb3ec95" providerId="ADAL" clId="{83139C5A-4661-6747-8E2E-CA28F5628F6F}" dt="2022-10-10T02:59:51.689" v="5094" actId="1076"/>
        <pc:sldMkLst>
          <pc:docMk/>
          <pc:sldMk cId="2836102345" sldId="321"/>
        </pc:sldMkLst>
        <pc:spChg chg="del mod">
          <ac:chgData name="張嘉文" userId="49be256a-4382-41dc-89f2-b2e20bb3ec95" providerId="ADAL" clId="{83139C5A-4661-6747-8E2E-CA28F5628F6F}" dt="2022-10-10T01:12:30.695" v="3945" actId="478"/>
          <ac:spMkLst>
            <pc:docMk/>
            <pc:sldMk cId="2836102345" sldId="321"/>
            <ac:spMk id="7" creationId="{70AF101B-0692-F41C-80BA-D38B87FBC4A9}"/>
          </ac:spMkLst>
        </pc:spChg>
        <pc:spChg chg="add del mod">
          <ac:chgData name="張嘉文" userId="49be256a-4382-41dc-89f2-b2e20bb3ec95" providerId="ADAL" clId="{83139C5A-4661-6747-8E2E-CA28F5628F6F}" dt="2022-10-10T02:00:12.826" v="4458" actId="478"/>
          <ac:spMkLst>
            <pc:docMk/>
            <pc:sldMk cId="2836102345" sldId="321"/>
            <ac:spMk id="9" creationId="{244D2EF9-D0B9-5619-0B7B-CD7D32142668}"/>
          </ac:spMkLst>
        </pc:spChg>
        <pc:spChg chg="del">
          <ac:chgData name="張嘉文" userId="49be256a-4382-41dc-89f2-b2e20bb3ec95" providerId="ADAL" clId="{83139C5A-4661-6747-8E2E-CA28F5628F6F}" dt="2022-10-10T01:10:42.245" v="3935" actId="478"/>
          <ac:spMkLst>
            <pc:docMk/>
            <pc:sldMk cId="2836102345" sldId="321"/>
            <ac:spMk id="11" creationId="{CF9B20FE-7262-4473-658E-7AB7F0A5FF85}"/>
          </ac:spMkLst>
        </pc:spChg>
        <pc:spChg chg="del">
          <ac:chgData name="張嘉文" userId="49be256a-4382-41dc-89f2-b2e20bb3ec95" providerId="ADAL" clId="{83139C5A-4661-6747-8E2E-CA28F5628F6F}" dt="2022-10-10T01:10:42.245" v="3935" actId="478"/>
          <ac:spMkLst>
            <pc:docMk/>
            <pc:sldMk cId="2836102345" sldId="321"/>
            <ac:spMk id="12" creationId="{BA23C009-F46F-AE32-63EC-5D3EFC1E6C5D}"/>
          </ac:spMkLst>
        </pc:spChg>
        <pc:spChg chg="del">
          <ac:chgData name="張嘉文" userId="49be256a-4382-41dc-89f2-b2e20bb3ec95" providerId="ADAL" clId="{83139C5A-4661-6747-8E2E-CA28F5628F6F}" dt="2022-10-10T01:10:42.245" v="3935" actId="478"/>
          <ac:spMkLst>
            <pc:docMk/>
            <pc:sldMk cId="2836102345" sldId="321"/>
            <ac:spMk id="13" creationId="{A6400C5B-A75F-B2FE-AE74-131DE381D8C2}"/>
          </ac:spMkLst>
        </pc:spChg>
        <pc:spChg chg="add mod">
          <ac:chgData name="張嘉文" userId="49be256a-4382-41dc-89f2-b2e20bb3ec95" providerId="ADAL" clId="{83139C5A-4661-6747-8E2E-CA28F5628F6F}" dt="2022-10-10T02:59:23.570" v="5086" actId="1036"/>
          <ac:spMkLst>
            <pc:docMk/>
            <pc:sldMk cId="2836102345" sldId="321"/>
            <ac:spMk id="14" creationId="{A4916177-FCC5-6D12-298A-09257DEDCB8B}"/>
          </ac:spMkLst>
        </pc:spChg>
        <pc:spChg chg="add mod">
          <ac:chgData name="張嘉文" userId="49be256a-4382-41dc-89f2-b2e20bb3ec95" providerId="ADAL" clId="{83139C5A-4661-6747-8E2E-CA28F5628F6F}" dt="2022-10-10T02:59:23.570" v="5086" actId="1036"/>
          <ac:spMkLst>
            <pc:docMk/>
            <pc:sldMk cId="2836102345" sldId="321"/>
            <ac:spMk id="15" creationId="{DE43D897-C1CC-D656-EE36-B2829C003292}"/>
          </ac:spMkLst>
        </pc:spChg>
        <pc:spChg chg="del">
          <ac:chgData name="張嘉文" userId="49be256a-4382-41dc-89f2-b2e20bb3ec95" providerId="ADAL" clId="{83139C5A-4661-6747-8E2E-CA28F5628F6F}" dt="2022-10-10T01:10:48.244" v="3937" actId="478"/>
          <ac:spMkLst>
            <pc:docMk/>
            <pc:sldMk cId="2836102345" sldId="321"/>
            <ac:spMk id="16" creationId="{D3D9EE28-9F3A-8509-B033-25895EB8E6E4}"/>
          </ac:spMkLst>
        </pc:spChg>
        <pc:spChg chg="add mod">
          <ac:chgData name="張嘉文" userId="49be256a-4382-41dc-89f2-b2e20bb3ec95" providerId="ADAL" clId="{83139C5A-4661-6747-8E2E-CA28F5628F6F}" dt="2022-10-10T02:59:23.570" v="5086" actId="1036"/>
          <ac:spMkLst>
            <pc:docMk/>
            <pc:sldMk cId="2836102345" sldId="321"/>
            <ac:spMk id="17" creationId="{8161634B-631D-7877-C5F9-7C42EA02CFE5}"/>
          </ac:spMkLst>
        </pc:spChg>
        <pc:spChg chg="add mod">
          <ac:chgData name="張嘉文" userId="49be256a-4382-41dc-89f2-b2e20bb3ec95" providerId="ADAL" clId="{83139C5A-4661-6747-8E2E-CA28F5628F6F}" dt="2022-10-10T02:59:23.570" v="5086" actId="1036"/>
          <ac:spMkLst>
            <pc:docMk/>
            <pc:sldMk cId="2836102345" sldId="321"/>
            <ac:spMk id="18" creationId="{BF4CC549-DDB1-F8DB-82F4-3ABA180F67ED}"/>
          </ac:spMkLst>
        </pc:spChg>
        <pc:spChg chg="add mod">
          <ac:chgData name="張嘉文" userId="49be256a-4382-41dc-89f2-b2e20bb3ec95" providerId="ADAL" clId="{83139C5A-4661-6747-8E2E-CA28F5628F6F}" dt="2022-10-10T02:59:23.570" v="5086" actId="1036"/>
          <ac:spMkLst>
            <pc:docMk/>
            <pc:sldMk cId="2836102345" sldId="321"/>
            <ac:spMk id="19" creationId="{E0C11235-D169-A85D-A347-DCABF9B59292}"/>
          </ac:spMkLst>
        </pc:spChg>
        <pc:spChg chg="add mod">
          <ac:chgData name="張嘉文" userId="49be256a-4382-41dc-89f2-b2e20bb3ec95" providerId="ADAL" clId="{83139C5A-4661-6747-8E2E-CA28F5628F6F}" dt="2022-10-10T02:59:23.570" v="5086" actId="1036"/>
          <ac:spMkLst>
            <pc:docMk/>
            <pc:sldMk cId="2836102345" sldId="321"/>
            <ac:spMk id="20" creationId="{5F4E8E73-76B8-454C-FD26-2F17BED55BA4}"/>
          </ac:spMkLst>
        </pc:spChg>
        <pc:spChg chg="add mod">
          <ac:chgData name="張嘉文" userId="49be256a-4382-41dc-89f2-b2e20bb3ec95" providerId="ADAL" clId="{83139C5A-4661-6747-8E2E-CA28F5628F6F}" dt="2022-10-10T02:59:23.570" v="5086" actId="1036"/>
          <ac:spMkLst>
            <pc:docMk/>
            <pc:sldMk cId="2836102345" sldId="321"/>
            <ac:spMk id="21" creationId="{557612E8-635F-2FD1-4516-3522D4F9CC0E}"/>
          </ac:spMkLst>
        </pc:spChg>
        <pc:spChg chg="add mod">
          <ac:chgData name="張嘉文" userId="49be256a-4382-41dc-89f2-b2e20bb3ec95" providerId="ADAL" clId="{83139C5A-4661-6747-8E2E-CA28F5628F6F}" dt="2022-10-10T02:59:23.570" v="5086" actId="1036"/>
          <ac:spMkLst>
            <pc:docMk/>
            <pc:sldMk cId="2836102345" sldId="321"/>
            <ac:spMk id="22" creationId="{9930402C-DA01-9989-F605-4EF2DFEAC8F4}"/>
          </ac:spMkLst>
        </pc:spChg>
        <pc:spChg chg="add mod">
          <ac:chgData name="張嘉文" userId="49be256a-4382-41dc-89f2-b2e20bb3ec95" providerId="ADAL" clId="{83139C5A-4661-6747-8E2E-CA28F5628F6F}" dt="2022-10-10T02:59:23.570" v="5086" actId="1036"/>
          <ac:spMkLst>
            <pc:docMk/>
            <pc:sldMk cId="2836102345" sldId="321"/>
            <ac:spMk id="23" creationId="{742B3947-8121-E651-5053-615B91120547}"/>
          </ac:spMkLst>
        </pc:spChg>
        <pc:spChg chg="add mod">
          <ac:chgData name="張嘉文" userId="49be256a-4382-41dc-89f2-b2e20bb3ec95" providerId="ADAL" clId="{83139C5A-4661-6747-8E2E-CA28F5628F6F}" dt="2022-10-10T02:59:23.570" v="5086" actId="1036"/>
          <ac:spMkLst>
            <pc:docMk/>
            <pc:sldMk cId="2836102345" sldId="321"/>
            <ac:spMk id="24" creationId="{53C1A922-A143-F83B-1716-D1CB8D6921AE}"/>
          </ac:spMkLst>
        </pc:spChg>
        <pc:spChg chg="add mod">
          <ac:chgData name="張嘉文" userId="49be256a-4382-41dc-89f2-b2e20bb3ec95" providerId="ADAL" clId="{83139C5A-4661-6747-8E2E-CA28F5628F6F}" dt="2022-10-10T02:51:49.938" v="4648" actId="14100"/>
          <ac:spMkLst>
            <pc:docMk/>
            <pc:sldMk cId="2836102345" sldId="321"/>
            <ac:spMk id="40" creationId="{59F3A70A-821F-E857-2D1A-75B4A006E5B4}"/>
          </ac:spMkLst>
        </pc:spChg>
        <pc:spChg chg="add mod">
          <ac:chgData name="張嘉文" userId="49be256a-4382-41dc-89f2-b2e20bb3ec95" providerId="ADAL" clId="{83139C5A-4661-6747-8E2E-CA28F5628F6F}" dt="2022-10-10T02:52:06.310" v="4666" actId="20577"/>
          <ac:spMkLst>
            <pc:docMk/>
            <pc:sldMk cId="2836102345" sldId="321"/>
            <ac:spMk id="41" creationId="{6704AF38-3113-E561-211E-A10F9319DD2C}"/>
          </ac:spMkLst>
        </pc:spChg>
        <pc:spChg chg="add del mod">
          <ac:chgData name="張嘉文" userId="49be256a-4382-41dc-89f2-b2e20bb3ec95" providerId="ADAL" clId="{83139C5A-4661-6747-8E2E-CA28F5628F6F}" dt="2022-10-10T02:52:31.019" v="4669"/>
          <ac:spMkLst>
            <pc:docMk/>
            <pc:sldMk cId="2836102345" sldId="321"/>
            <ac:spMk id="42" creationId="{47AB0920-2CBE-A27E-E29F-1C601C441112}"/>
          </ac:spMkLst>
        </pc:spChg>
        <pc:spChg chg="add mod">
          <ac:chgData name="張嘉文" userId="49be256a-4382-41dc-89f2-b2e20bb3ec95" providerId="ADAL" clId="{83139C5A-4661-6747-8E2E-CA28F5628F6F}" dt="2022-10-10T02:53:31.328" v="4710" actId="20577"/>
          <ac:spMkLst>
            <pc:docMk/>
            <pc:sldMk cId="2836102345" sldId="321"/>
            <ac:spMk id="43" creationId="{17155788-94F7-243F-F2BD-BACFFF0C84CC}"/>
          </ac:spMkLst>
        </pc:spChg>
        <pc:spChg chg="add mod">
          <ac:chgData name="張嘉文" userId="49be256a-4382-41dc-89f2-b2e20bb3ec95" providerId="ADAL" clId="{83139C5A-4661-6747-8E2E-CA28F5628F6F}" dt="2022-10-10T02:53:42.127" v="4728" actId="20577"/>
          <ac:spMkLst>
            <pc:docMk/>
            <pc:sldMk cId="2836102345" sldId="321"/>
            <ac:spMk id="44" creationId="{4535C8B9-B76C-F0E8-C867-7B984F736342}"/>
          </ac:spMkLst>
        </pc:spChg>
        <pc:spChg chg="add mod">
          <ac:chgData name="張嘉文" userId="49be256a-4382-41dc-89f2-b2e20bb3ec95" providerId="ADAL" clId="{83139C5A-4661-6747-8E2E-CA28F5628F6F}" dt="2022-10-10T02:55:11.726" v="4809" actId="14100"/>
          <ac:spMkLst>
            <pc:docMk/>
            <pc:sldMk cId="2836102345" sldId="321"/>
            <ac:spMk id="45" creationId="{52B757D2-F2AD-C1B6-091D-1C2390774F86}"/>
          </ac:spMkLst>
        </pc:spChg>
        <pc:spChg chg="add mod">
          <ac:chgData name="張嘉文" userId="49be256a-4382-41dc-89f2-b2e20bb3ec95" providerId="ADAL" clId="{83139C5A-4661-6747-8E2E-CA28F5628F6F}" dt="2022-10-10T02:56:33.251" v="4875" actId="1076"/>
          <ac:spMkLst>
            <pc:docMk/>
            <pc:sldMk cId="2836102345" sldId="321"/>
            <ac:spMk id="46" creationId="{61DB66F4-476F-C57D-C546-D55BDDB15ECE}"/>
          </ac:spMkLst>
        </pc:spChg>
        <pc:spChg chg="add mod">
          <ac:chgData name="張嘉文" userId="49be256a-4382-41dc-89f2-b2e20bb3ec95" providerId="ADAL" clId="{83139C5A-4661-6747-8E2E-CA28F5628F6F}" dt="2022-10-10T02:56:30.258" v="4874" actId="1076"/>
          <ac:spMkLst>
            <pc:docMk/>
            <pc:sldMk cId="2836102345" sldId="321"/>
            <ac:spMk id="47" creationId="{AB26F0DA-B7F4-E510-A11B-198D6C45308F}"/>
          </ac:spMkLst>
        </pc:spChg>
        <pc:spChg chg="add mod">
          <ac:chgData name="張嘉文" userId="49be256a-4382-41dc-89f2-b2e20bb3ec95" providerId="ADAL" clId="{83139C5A-4661-6747-8E2E-CA28F5628F6F}" dt="2022-10-10T02:58:35.907" v="5039" actId="1076"/>
          <ac:spMkLst>
            <pc:docMk/>
            <pc:sldMk cId="2836102345" sldId="321"/>
            <ac:spMk id="48" creationId="{82AE4B88-9C7C-2B75-D9E4-24438DCB3513}"/>
          </ac:spMkLst>
        </pc:spChg>
        <pc:graphicFrameChg chg="add mod modGraphic">
          <ac:chgData name="張嘉文" userId="49be256a-4382-41dc-89f2-b2e20bb3ec95" providerId="ADAL" clId="{83139C5A-4661-6747-8E2E-CA28F5628F6F}" dt="2022-10-10T02:59:51.689" v="5094" actId="1076"/>
          <ac:graphicFrameMkLst>
            <pc:docMk/>
            <pc:sldMk cId="2836102345" sldId="321"/>
            <ac:graphicFrameMk id="10" creationId="{1E85092F-935F-0BFF-8BFD-3E49A13CA455}"/>
          </ac:graphicFrameMkLst>
        </pc:graphicFrameChg>
        <pc:picChg chg="del">
          <ac:chgData name="張嘉文" userId="49be256a-4382-41dc-89f2-b2e20bb3ec95" providerId="ADAL" clId="{83139C5A-4661-6747-8E2E-CA28F5628F6F}" dt="2022-10-10T01:10:48.244" v="3937" actId="478"/>
          <ac:picMkLst>
            <pc:docMk/>
            <pc:sldMk cId="2836102345" sldId="321"/>
            <ac:picMk id="4" creationId="{F1F9F9F6-D327-5AD6-68DF-823F47DEF53D}"/>
          </ac:picMkLst>
        </pc:picChg>
        <pc:picChg chg="add del mod modCrop">
          <ac:chgData name="張嘉文" userId="49be256a-4382-41dc-89f2-b2e20bb3ec95" providerId="ADAL" clId="{83139C5A-4661-6747-8E2E-CA28F5628F6F}" dt="2022-10-10T01:35:17.423" v="3991" actId="478"/>
          <ac:picMkLst>
            <pc:docMk/>
            <pc:sldMk cId="2836102345" sldId="321"/>
            <ac:picMk id="5" creationId="{79345CC1-19DC-3410-305D-8DA482D46744}"/>
          </ac:picMkLst>
        </pc:picChg>
        <pc:cxnChg chg="add mod">
          <ac:chgData name="張嘉文" userId="49be256a-4382-41dc-89f2-b2e20bb3ec95" providerId="ADAL" clId="{83139C5A-4661-6747-8E2E-CA28F5628F6F}" dt="2022-10-10T02:59:23.570" v="5086" actId="1036"/>
          <ac:cxnSpMkLst>
            <pc:docMk/>
            <pc:sldMk cId="2836102345" sldId="321"/>
            <ac:cxnSpMk id="26" creationId="{60EE7C8A-F3AF-2EE9-4281-0E6A1CC4EAFE}"/>
          </ac:cxnSpMkLst>
        </pc:cxnChg>
        <pc:cxnChg chg="add mod">
          <ac:chgData name="張嘉文" userId="49be256a-4382-41dc-89f2-b2e20bb3ec95" providerId="ADAL" clId="{83139C5A-4661-6747-8E2E-CA28F5628F6F}" dt="2022-10-10T02:59:23.570" v="5086" actId="1036"/>
          <ac:cxnSpMkLst>
            <pc:docMk/>
            <pc:sldMk cId="2836102345" sldId="321"/>
            <ac:cxnSpMk id="28" creationId="{FEC4A5A6-27C1-3A0A-D1E3-C59263875A5F}"/>
          </ac:cxnSpMkLst>
        </pc:cxnChg>
        <pc:cxnChg chg="add mod">
          <ac:chgData name="張嘉文" userId="49be256a-4382-41dc-89f2-b2e20bb3ec95" providerId="ADAL" clId="{83139C5A-4661-6747-8E2E-CA28F5628F6F}" dt="2022-10-10T02:59:23.570" v="5086" actId="1036"/>
          <ac:cxnSpMkLst>
            <pc:docMk/>
            <pc:sldMk cId="2836102345" sldId="321"/>
            <ac:cxnSpMk id="30" creationId="{278D9008-1343-C15D-F5B4-EF529CD2F04E}"/>
          </ac:cxnSpMkLst>
        </pc:cxnChg>
        <pc:cxnChg chg="add del mod">
          <ac:chgData name="張嘉文" userId="49be256a-4382-41dc-89f2-b2e20bb3ec95" providerId="ADAL" clId="{83139C5A-4661-6747-8E2E-CA28F5628F6F}" dt="2022-10-10T02:50:19.128" v="4604" actId="478"/>
          <ac:cxnSpMkLst>
            <pc:docMk/>
            <pc:sldMk cId="2836102345" sldId="321"/>
            <ac:cxnSpMk id="32" creationId="{70ACCFC8-520D-BF93-74D9-F90E292293DE}"/>
          </ac:cxnSpMkLst>
        </pc:cxnChg>
        <pc:cxnChg chg="add mod">
          <ac:chgData name="張嘉文" userId="49be256a-4382-41dc-89f2-b2e20bb3ec95" providerId="ADAL" clId="{83139C5A-4661-6747-8E2E-CA28F5628F6F}" dt="2022-10-10T02:59:23.570" v="5086" actId="1036"/>
          <ac:cxnSpMkLst>
            <pc:docMk/>
            <pc:sldMk cId="2836102345" sldId="321"/>
            <ac:cxnSpMk id="34" creationId="{5431CD33-9DE3-2101-1101-0146AE563E5C}"/>
          </ac:cxnSpMkLst>
        </pc:cxnChg>
        <pc:cxnChg chg="add mod">
          <ac:chgData name="張嘉文" userId="49be256a-4382-41dc-89f2-b2e20bb3ec95" providerId="ADAL" clId="{83139C5A-4661-6747-8E2E-CA28F5628F6F}" dt="2022-10-10T02:59:23.570" v="5086" actId="1036"/>
          <ac:cxnSpMkLst>
            <pc:docMk/>
            <pc:sldMk cId="2836102345" sldId="321"/>
            <ac:cxnSpMk id="35" creationId="{680DED74-85EB-67FC-B7DA-941F0774F2DC}"/>
          </ac:cxnSpMkLst>
        </pc:cxnChg>
        <pc:cxnChg chg="add mod">
          <ac:chgData name="張嘉文" userId="49be256a-4382-41dc-89f2-b2e20bb3ec95" providerId="ADAL" clId="{83139C5A-4661-6747-8E2E-CA28F5628F6F}" dt="2022-10-10T02:59:23.570" v="5086" actId="1036"/>
          <ac:cxnSpMkLst>
            <pc:docMk/>
            <pc:sldMk cId="2836102345" sldId="321"/>
            <ac:cxnSpMk id="36" creationId="{92982BF4-3E1C-C389-D65F-29823BA637FC}"/>
          </ac:cxnSpMkLst>
        </pc:cxnChg>
        <pc:cxnChg chg="add mod">
          <ac:chgData name="張嘉文" userId="49be256a-4382-41dc-89f2-b2e20bb3ec95" providerId="ADAL" clId="{83139C5A-4661-6747-8E2E-CA28F5628F6F}" dt="2022-10-10T02:59:23.570" v="5086" actId="1036"/>
          <ac:cxnSpMkLst>
            <pc:docMk/>
            <pc:sldMk cId="2836102345" sldId="321"/>
            <ac:cxnSpMk id="37" creationId="{BAB6DCF7-06D5-B641-F710-878C85A2E236}"/>
          </ac:cxnSpMkLst>
        </pc:cxnChg>
        <pc:cxnChg chg="add mod">
          <ac:chgData name="張嘉文" userId="49be256a-4382-41dc-89f2-b2e20bb3ec95" providerId="ADAL" clId="{83139C5A-4661-6747-8E2E-CA28F5628F6F}" dt="2022-10-10T02:59:23.570" v="5086" actId="1036"/>
          <ac:cxnSpMkLst>
            <pc:docMk/>
            <pc:sldMk cId="2836102345" sldId="321"/>
            <ac:cxnSpMk id="38" creationId="{1E7986ED-832E-5EA3-0121-690857875800}"/>
          </ac:cxnSpMkLst>
        </pc:cxnChg>
        <pc:cxnChg chg="add mod">
          <ac:chgData name="張嘉文" userId="49be256a-4382-41dc-89f2-b2e20bb3ec95" providerId="ADAL" clId="{83139C5A-4661-6747-8E2E-CA28F5628F6F}" dt="2022-10-10T02:59:23.570" v="5086" actId="1036"/>
          <ac:cxnSpMkLst>
            <pc:docMk/>
            <pc:sldMk cId="2836102345" sldId="321"/>
            <ac:cxnSpMk id="39" creationId="{87B5535A-AEBD-6630-9658-BDCA45DEAAE5}"/>
          </ac:cxnSpMkLst>
        </pc:cxnChg>
      </pc:sldChg>
      <pc:sldChg chg="addSp delSp modSp add mod">
        <pc:chgData name="張嘉文" userId="49be256a-4382-41dc-89f2-b2e20bb3ec95" providerId="ADAL" clId="{83139C5A-4661-6747-8E2E-CA28F5628F6F}" dt="2022-10-10T06:47:26.944" v="5285" actId="1076"/>
        <pc:sldMkLst>
          <pc:docMk/>
          <pc:sldMk cId="57462239" sldId="322"/>
        </pc:sldMkLst>
        <pc:spChg chg="mod">
          <ac:chgData name="張嘉文" userId="49be256a-4382-41dc-89f2-b2e20bb3ec95" providerId="ADAL" clId="{83139C5A-4661-6747-8E2E-CA28F5628F6F}" dt="2022-10-10T04:11:56.599" v="5099" actId="20577"/>
          <ac:spMkLst>
            <pc:docMk/>
            <pc:sldMk cId="57462239" sldId="322"/>
            <ac:spMk id="5" creationId="{AE8DAE52-0261-10EE-5232-45F6E394B06E}"/>
          </ac:spMkLst>
        </pc:spChg>
        <pc:spChg chg="mod">
          <ac:chgData name="張嘉文" userId="49be256a-4382-41dc-89f2-b2e20bb3ec95" providerId="ADAL" clId="{83139C5A-4661-6747-8E2E-CA28F5628F6F}" dt="2022-10-10T04:21:25.029" v="5152" actId="1076"/>
          <ac:spMkLst>
            <pc:docMk/>
            <pc:sldMk cId="57462239" sldId="322"/>
            <ac:spMk id="7" creationId="{B7243DE7-5716-D2BE-3615-2D637C99B9AF}"/>
          </ac:spMkLst>
        </pc:spChg>
        <pc:spChg chg="add mod">
          <ac:chgData name="張嘉文" userId="49be256a-4382-41dc-89f2-b2e20bb3ec95" providerId="ADAL" clId="{83139C5A-4661-6747-8E2E-CA28F5628F6F}" dt="2022-10-10T04:19:32.642" v="5144" actId="1076"/>
          <ac:spMkLst>
            <pc:docMk/>
            <pc:sldMk cId="57462239" sldId="322"/>
            <ac:spMk id="9" creationId="{A478AC6F-7212-4E72-31CC-664E251E86C0}"/>
          </ac:spMkLst>
        </pc:spChg>
        <pc:spChg chg="mod">
          <ac:chgData name="張嘉文" userId="49be256a-4382-41dc-89f2-b2e20bb3ec95" providerId="ADAL" clId="{83139C5A-4661-6747-8E2E-CA28F5628F6F}" dt="2022-10-10T04:27:45.030" v="5186" actId="1076"/>
          <ac:spMkLst>
            <pc:docMk/>
            <pc:sldMk cId="57462239" sldId="322"/>
            <ac:spMk id="12" creationId="{565AFDB4-B6EC-2563-7714-A2904864FA5A}"/>
          </ac:spMkLst>
        </pc:spChg>
        <pc:spChg chg="del mod">
          <ac:chgData name="張嘉文" userId="49be256a-4382-41dc-89f2-b2e20bb3ec95" providerId="ADAL" clId="{83139C5A-4661-6747-8E2E-CA28F5628F6F}" dt="2022-10-10T04:29:40.421" v="5194" actId="478"/>
          <ac:spMkLst>
            <pc:docMk/>
            <pc:sldMk cId="57462239" sldId="322"/>
            <ac:spMk id="13" creationId="{4EBB0B56-E49C-BA42-E1BF-AAD3B7CDF4F9}"/>
          </ac:spMkLst>
        </pc:spChg>
        <pc:spChg chg="del mod">
          <ac:chgData name="張嘉文" userId="49be256a-4382-41dc-89f2-b2e20bb3ec95" providerId="ADAL" clId="{83139C5A-4661-6747-8E2E-CA28F5628F6F}" dt="2022-10-10T04:29:40.421" v="5194" actId="478"/>
          <ac:spMkLst>
            <pc:docMk/>
            <pc:sldMk cId="57462239" sldId="322"/>
            <ac:spMk id="14" creationId="{93CD5BAD-CB0B-DB1F-3906-255BF5110E94}"/>
          </ac:spMkLst>
        </pc:spChg>
        <pc:spChg chg="mod">
          <ac:chgData name="張嘉文" userId="49be256a-4382-41dc-89f2-b2e20bb3ec95" providerId="ADAL" clId="{83139C5A-4661-6747-8E2E-CA28F5628F6F}" dt="2022-10-10T04:29:44.933" v="5195" actId="1076"/>
          <ac:spMkLst>
            <pc:docMk/>
            <pc:sldMk cId="57462239" sldId="322"/>
            <ac:spMk id="15" creationId="{CC4B4AAE-DB50-4F32-08A7-6634C312A420}"/>
          </ac:spMkLst>
        </pc:spChg>
        <pc:spChg chg="mod">
          <ac:chgData name="張嘉文" userId="49be256a-4382-41dc-89f2-b2e20bb3ec95" providerId="ADAL" clId="{83139C5A-4661-6747-8E2E-CA28F5628F6F}" dt="2022-10-10T04:29:44.933" v="5195" actId="1076"/>
          <ac:spMkLst>
            <pc:docMk/>
            <pc:sldMk cId="57462239" sldId="322"/>
            <ac:spMk id="16" creationId="{6C1E9BDC-12D2-D248-6527-4C15367FF627}"/>
          </ac:spMkLst>
        </pc:spChg>
        <pc:spChg chg="mod">
          <ac:chgData name="張嘉文" userId="49be256a-4382-41dc-89f2-b2e20bb3ec95" providerId="ADAL" clId="{83139C5A-4661-6747-8E2E-CA28F5628F6F}" dt="2022-10-10T04:29:56.460" v="5214" actId="20577"/>
          <ac:spMkLst>
            <pc:docMk/>
            <pc:sldMk cId="57462239" sldId="322"/>
            <ac:spMk id="17" creationId="{5C2B7729-D8D3-46BF-6421-47679720E196}"/>
          </ac:spMkLst>
        </pc:spChg>
        <pc:spChg chg="mod">
          <ac:chgData name="張嘉文" userId="49be256a-4382-41dc-89f2-b2e20bb3ec95" providerId="ADAL" clId="{83139C5A-4661-6747-8E2E-CA28F5628F6F}" dt="2022-10-10T04:29:49.474" v="5196" actId="1076"/>
          <ac:spMkLst>
            <pc:docMk/>
            <pc:sldMk cId="57462239" sldId="322"/>
            <ac:spMk id="18" creationId="{CAA30B9C-3244-B518-9A1F-2983983CED4C}"/>
          </ac:spMkLst>
        </pc:spChg>
        <pc:spChg chg="del mod">
          <ac:chgData name="張嘉文" userId="49be256a-4382-41dc-89f2-b2e20bb3ec95" providerId="ADAL" clId="{83139C5A-4661-6747-8E2E-CA28F5628F6F}" dt="2022-10-10T04:29:58.630" v="5215" actId="478"/>
          <ac:spMkLst>
            <pc:docMk/>
            <pc:sldMk cId="57462239" sldId="322"/>
            <ac:spMk id="19" creationId="{F4102477-C3CD-A844-5A66-1F2404582355}"/>
          </ac:spMkLst>
        </pc:spChg>
        <pc:spChg chg="del mod">
          <ac:chgData name="張嘉文" userId="49be256a-4382-41dc-89f2-b2e20bb3ec95" providerId="ADAL" clId="{83139C5A-4661-6747-8E2E-CA28F5628F6F}" dt="2022-10-10T04:29:58.630" v="5215" actId="478"/>
          <ac:spMkLst>
            <pc:docMk/>
            <pc:sldMk cId="57462239" sldId="322"/>
            <ac:spMk id="20" creationId="{DF160E39-1592-7659-2F7E-4A01A0AD2C89}"/>
          </ac:spMkLst>
        </pc:spChg>
        <pc:spChg chg="del">
          <ac:chgData name="張嘉文" userId="49be256a-4382-41dc-89f2-b2e20bb3ec95" providerId="ADAL" clId="{83139C5A-4661-6747-8E2E-CA28F5628F6F}" dt="2022-10-10T04:16:49.680" v="5110" actId="478"/>
          <ac:spMkLst>
            <pc:docMk/>
            <pc:sldMk cId="57462239" sldId="322"/>
            <ac:spMk id="21" creationId="{1432F456-656D-F4A7-F0ED-AAA83D55EC75}"/>
          </ac:spMkLst>
        </pc:spChg>
        <pc:spChg chg="add mod">
          <ac:chgData name="張嘉文" userId="49be256a-4382-41dc-89f2-b2e20bb3ec95" providerId="ADAL" clId="{83139C5A-4661-6747-8E2E-CA28F5628F6F}" dt="2022-10-10T04:26:07.720" v="5177" actId="1076"/>
          <ac:spMkLst>
            <pc:docMk/>
            <pc:sldMk cId="57462239" sldId="322"/>
            <ac:spMk id="22" creationId="{CDC90128-EE8E-AE16-90FF-53206FFC0285}"/>
          </ac:spMkLst>
        </pc:spChg>
        <pc:spChg chg="add mod">
          <ac:chgData name="張嘉文" userId="49be256a-4382-41dc-89f2-b2e20bb3ec95" providerId="ADAL" clId="{83139C5A-4661-6747-8E2E-CA28F5628F6F}" dt="2022-10-10T04:26:07.720" v="5177" actId="1076"/>
          <ac:spMkLst>
            <pc:docMk/>
            <pc:sldMk cId="57462239" sldId="322"/>
            <ac:spMk id="23" creationId="{9AA5C772-356C-E30D-9277-95811C657DCF}"/>
          </ac:spMkLst>
        </pc:spChg>
        <pc:spChg chg="add mod">
          <ac:chgData name="張嘉文" userId="49be256a-4382-41dc-89f2-b2e20bb3ec95" providerId="ADAL" clId="{83139C5A-4661-6747-8E2E-CA28F5628F6F}" dt="2022-10-10T04:21:30.598" v="5154" actId="1076"/>
          <ac:spMkLst>
            <pc:docMk/>
            <pc:sldMk cId="57462239" sldId="322"/>
            <ac:spMk id="24" creationId="{0BAA2CA5-2E32-39C3-18C8-AFEBB3D85B68}"/>
          </ac:spMkLst>
        </pc:spChg>
        <pc:spChg chg="add mod">
          <ac:chgData name="張嘉文" userId="49be256a-4382-41dc-89f2-b2e20bb3ec95" providerId="ADAL" clId="{83139C5A-4661-6747-8E2E-CA28F5628F6F}" dt="2022-10-10T04:22:14.047" v="5163" actId="14100"/>
          <ac:spMkLst>
            <pc:docMk/>
            <pc:sldMk cId="57462239" sldId="322"/>
            <ac:spMk id="25" creationId="{73484BEB-90F0-AE98-AE98-5C14223B81DB}"/>
          </ac:spMkLst>
        </pc:spChg>
        <pc:spChg chg="add mod">
          <ac:chgData name="張嘉文" userId="49be256a-4382-41dc-89f2-b2e20bb3ec95" providerId="ADAL" clId="{83139C5A-4661-6747-8E2E-CA28F5628F6F}" dt="2022-10-10T04:24:20.837" v="5171" actId="20577"/>
          <ac:spMkLst>
            <pc:docMk/>
            <pc:sldMk cId="57462239" sldId="322"/>
            <ac:spMk id="26" creationId="{35201B9E-504F-9880-B998-7FBFBB4DF2BC}"/>
          </ac:spMkLst>
        </pc:spChg>
        <pc:spChg chg="add mod">
          <ac:chgData name="張嘉文" userId="49be256a-4382-41dc-89f2-b2e20bb3ec95" providerId="ADAL" clId="{83139C5A-4661-6747-8E2E-CA28F5628F6F}" dt="2022-10-10T04:25:38.365" v="5176"/>
          <ac:spMkLst>
            <pc:docMk/>
            <pc:sldMk cId="57462239" sldId="322"/>
            <ac:spMk id="28" creationId="{F941B24E-EEE1-9DEE-54DF-E30EA096D5F0}"/>
          </ac:spMkLst>
        </pc:spChg>
        <pc:spChg chg="add mod">
          <ac:chgData name="張嘉文" userId="49be256a-4382-41dc-89f2-b2e20bb3ec95" providerId="ADAL" clId="{83139C5A-4661-6747-8E2E-CA28F5628F6F}" dt="2022-10-10T06:47:26.944" v="5285" actId="1076"/>
          <ac:spMkLst>
            <pc:docMk/>
            <pc:sldMk cId="57462239" sldId="322"/>
            <ac:spMk id="32" creationId="{7988558D-0A00-100B-9974-4DE825AA6A20}"/>
          </ac:spMkLst>
        </pc:spChg>
        <pc:spChg chg="add mod">
          <ac:chgData name="張嘉文" userId="49be256a-4382-41dc-89f2-b2e20bb3ec95" providerId="ADAL" clId="{83139C5A-4661-6747-8E2E-CA28F5628F6F}" dt="2022-10-10T04:31:57.316" v="5275" actId="1076"/>
          <ac:spMkLst>
            <pc:docMk/>
            <pc:sldMk cId="57462239" sldId="322"/>
            <ac:spMk id="34" creationId="{2BEAFD08-346E-D92D-B86E-4578C11F61BE}"/>
          </ac:spMkLst>
        </pc:spChg>
        <pc:spChg chg="add mod">
          <ac:chgData name="張嘉文" userId="49be256a-4382-41dc-89f2-b2e20bb3ec95" providerId="ADAL" clId="{83139C5A-4661-6747-8E2E-CA28F5628F6F}" dt="2022-10-10T04:31:59.756" v="5276" actId="207"/>
          <ac:spMkLst>
            <pc:docMk/>
            <pc:sldMk cId="57462239" sldId="322"/>
            <ac:spMk id="36" creationId="{CC0104C9-4C7D-D243-C710-2C138E3E2546}"/>
          </ac:spMkLst>
        </pc:spChg>
        <pc:grpChg chg="add mod">
          <ac:chgData name="張嘉文" userId="49be256a-4382-41dc-89f2-b2e20bb3ec95" providerId="ADAL" clId="{83139C5A-4661-6747-8E2E-CA28F5628F6F}" dt="2022-10-10T04:26:20.966" v="5181" actId="1076"/>
          <ac:grpSpMkLst>
            <pc:docMk/>
            <pc:sldMk cId="57462239" sldId="322"/>
            <ac:grpSpMk id="29" creationId="{FCDB2FDC-72DA-EBB6-C095-84DF6CA3A09C}"/>
          </ac:grpSpMkLst>
        </pc:grpChg>
        <pc:grpChg chg="add mod">
          <ac:chgData name="張嘉文" userId="49be256a-4382-41dc-89f2-b2e20bb3ec95" providerId="ADAL" clId="{83139C5A-4661-6747-8E2E-CA28F5628F6F}" dt="2022-10-10T04:26:36.953" v="5182" actId="1076"/>
          <ac:grpSpMkLst>
            <pc:docMk/>
            <pc:sldMk cId="57462239" sldId="322"/>
            <ac:grpSpMk id="30" creationId="{4DCF9571-1FC9-F31E-91E1-5A6C5F9CB4A4}"/>
          </ac:grpSpMkLst>
        </pc:grpChg>
        <pc:picChg chg="add mod">
          <ac:chgData name="張嘉文" userId="49be256a-4382-41dc-89f2-b2e20bb3ec95" providerId="ADAL" clId="{83139C5A-4661-6747-8E2E-CA28F5628F6F}" dt="2022-10-10T04:18:25.740" v="5134" actId="14100"/>
          <ac:picMkLst>
            <pc:docMk/>
            <pc:sldMk cId="57462239" sldId="322"/>
            <ac:picMk id="6" creationId="{9C964C47-D396-CC68-EAEE-9FB4EC7C56BF}"/>
          </ac:picMkLst>
        </pc:picChg>
        <pc:picChg chg="add mod">
          <ac:chgData name="張嘉文" userId="49be256a-4382-41dc-89f2-b2e20bb3ec95" providerId="ADAL" clId="{83139C5A-4661-6747-8E2E-CA28F5628F6F}" dt="2022-10-10T04:19:27.601" v="5143" actId="1076"/>
          <ac:picMkLst>
            <pc:docMk/>
            <pc:sldMk cId="57462239" sldId="322"/>
            <ac:picMk id="8" creationId="{5A60815C-D925-5991-34D6-8E8C74B298D3}"/>
          </ac:picMkLst>
        </pc:picChg>
        <pc:picChg chg="add mod">
          <ac:chgData name="張嘉文" userId="49be256a-4382-41dc-89f2-b2e20bb3ec95" providerId="ADAL" clId="{83139C5A-4661-6747-8E2E-CA28F5628F6F}" dt="2022-10-10T04:18:29.308" v="5135" actId="14100"/>
          <ac:picMkLst>
            <pc:docMk/>
            <pc:sldMk cId="57462239" sldId="322"/>
            <ac:picMk id="10" creationId="{3668C87B-68C2-9CCB-7291-0218EB4A579E}"/>
          </ac:picMkLst>
        </pc:picChg>
        <pc:picChg chg="add mod">
          <ac:chgData name="張嘉文" userId="49be256a-4382-41dc-89f2-b2e20bb3ec95" providerId="ADAL" clId="{83139C5A-4661-6747-8E2E-CA28F5628F6F}" dt="2022-10-10T04:26:07.720" v="5177" actId="1076"/>
          <ac:picMkLst>
            <pc:docMk/>
            <pc:sldMk cId="57462239" sldId="322"/>
            <ac:picMk id="11" creationId="{AF56E8E5-7257-6ADF-DCBA-D66DE0379BCF}"/>
          </ac:picMkLst>
        </pc:picChg>
        <pc:picChg chg="add del">
          <ac:chgData name="張嘉文" userId="49be256a-4382-41dc-89f2-b2e20bb3ec95" providerId="ADAL" clId="{83139C5A-4661-6747-8E2E-CA28F5628F6F}" dt="2022-10-10T04:24:01.069" v="5167"/>
          <ac:picMkLst>
            <pc:docMk/>
            <pc:sldMk cId="57462239" sldId="322"/>
            <ac:picMk id="27" creationId="{C4C9B505-C1F8-9780-3E91-542A793C56AA}"/>
          </ac:picMkLst>
        </pc:picChg>
        <pc:picChg chg="del">
          <ac:chgData name="張嘉文" userId="49be256a-4382-41dc-89f2-b2e20bb3ec95" providerId="ADAL" clId="{83139C5A-4661-6747-8E2E-CA28F5628F6F}" dt="2022-10-10T04:16:19.429" v="5100" actId="478"/>
          <ac:picMkLst>
            <pc:docMk/>
            <pc:sldMk cId="57462239" sldId="322"/>
            <ac:picMk id="3078" creationId="{24398EBB-14CD-A476-6428-A2BB1B63B20B}"/>
          </ac:picMkLst>
        </pc:picChg>
        <pc:picChg chg="del">
          <ac:chgData name="張嘉文" userId="49be256a-4382-41dc-89f2-b2e20bb3ec95" providerId="ADAL" clId="{83139C5A-4661-6747-8E2E-CA28F5628F6F}" dt="2022-10-10T04:16:49.680" v="5110" actId="478"/>
          <ac:picMkLst>
            <pc:docMk/>
            <pc:sldMk cId="57462239" sldId="322"/>
            <ac:picMk id="3080" creationId="{B7815B56-D8FC-D175-4935-DE828E928CED}"/>
          </ac:picMkLst>
        </pc:picChg>
      </pc:sldChg>
      <pc:sldChg chg="addSp delSp modSp new mod">
        <pc:chgData name="張嘉文" userId="49be256a-4382-41dc-89f2-b2e20bb3ec95" providerId="ADAL" clId="{83139C5A-4661-6747-8E2E-CA28F5628F6F}" dt="2022-10-10T07:13:50.618" v="5510" actId="20577"/>
        <pc:sldMkLst>
          <pc:docMk/>
          <pc:sldMk cId="3816240576" sldId="323"/>
        </pc:sldMkLst>
        <pc:spChg chg="add del mod">
          <ac:chgData name="張嘉文" userId="49be256a-4382-41dc-89f2-b2e20bb3ec95" providerId="ADAL" clId="{83139C5A-4661-6747-8E2E-CA28F5628F6F}" dt="2022-10-10T06:56:13.674" v="5349" actId="478"/>
          <ac:spMkLst>
            <pc:docMk/>
            <pc:sldMk cId="3816240576" sldId="323"/>
            <ac:spMk id="2" creationId="{D462A247-2E00-0794-1C4E-F00B5E160FA4}"/>
          </ac:spMkLst>
        </pc:spChg>
        <pc:spChg chg="mod">
          <ac:chgData name="張嘉文" userId="49be256a-4382-41dc-89f2-b2e20bb3ec95" providerId="ADAL" clId="{83139C5A-4661-6747-8E2E-CA28F5628F6F}" dt="2022-10-10T06:57:12.151" v="5387" actId="20577"/>
          <ac:spMkLst>
            <pc:docMk/>
            <pc:sldMk cId="3816240576" sldId="323"/>
            <ac:spMk id="5" creationId="{2CDBC11B-7BE7-B44F-4BF1-22DA613CE470}"/>
          </ac:spMkLst>
        </pc:spChg>
        <pc:spChg chg="add mod">
          <ac:chgData name="張嘉文" userId="49be256a-4382-41dc-89f2-b2e20bb3ec95" providerId="ADAL" clId="{83139C5A-4661-6747-8E2E-CA28F5628F6F}" dt="2022-10-10T06:56:14.075" v="5350"/>
          <ac:spMkLst>
            <pc:docMk/>
            <pc:sldMk cId="3816240576" sldId="323"/>
            <ac:spMk id="6" creationId="{70927BF5-D965-088A-235C-9B415C6D8E9D}"/>
          </ac:spMkLst>
        </pc:spChg>
        <pc:spChg chg="add mod">
          <ac:chgData name="張嘉文" userId="49be256a-4382-41dc-89f2-b2e20bb3ec95" providerId="ADAL" clId="{83139C5A-4661-6747-8E2E-CA28F5628F6F}" dt="2022-10-10T07:13:29.087" v="5498" actId="1076"/>
          <ac:spMkLst>
            <pc:docMk/>
            <pc:sldMk cId="3816240576" sldId="323"/>
            <ac:spMk id="8" creationId="{F3CDF65E-0FB6-D165-2770-32B69A24A635}"/>
          </ac:spMkLst>
        </pc:spChg>
        <pc:spChg chg="add mod">
          <ac:chgData name="張嘉文" userId="49be256a-4382-41dc-89f2-b2e20bb3ec95" providerId="ADAL" clId="{83139C5A-4661-6747-8E2E-CA28F5628F6F}" dt="2022-10-10T06:59:35.440" v="5434" actId="465"/>
          <ac:spMkLst>
            <pc:docMk/>
            <pc:sldMk cId="3816240576" sldId="323"/>
            <ac:spMk id="9" creationId="{A0B5C03F-F62C-B299-72E8-54EE891175E7}"/>
          </ac:spMkLst>
        </pc:spChg>
        <pc:spChg chg="add mod">
          <ac:chgData name="張嘉文" userId="49be256a-4382-41dc-89f2-b2e20bb3ec95" providerId="ADAL" clId="{83139C5A-4661-6747-8E2E-CA28F5628F6F}" dt="2022-10-10T06:59:35.440" v="5434" actId="465"/>
          <ac:spMkLst>
            <pc:docMk/>
            <pc:sldMk cId="3816240576" sldId="323"/>
            <ac:spMk id="10" creationId="{4BB71F5B-C635-AE9F-2762-6CBD00761E28}"/>
          </ac:spMkLst>
        </pc:spChg>
        <pc:spChg chg="add mod">
          <ac:chgData name="張嘉文" userId="49be256a-4382-41dc-89f2-b2e20bb3ec95" providerId="ADAL" clId="{83139C5A-4661-6747-8E2E-CA28F5628F6F}" dt="2022-10-10T06:59:35.440" v="5434" actId="465"/>
          <ac:spMkLst>
            <pc:docMk/>
            <pc:sldMk cId="3816240576" sldId="323"/>
            <ac:spMk id="11" creationId="{52BE28EE-5DBF-6A6F-41DB-11DC43EF1611}"/>
          </ac:spMkLst>
        </pc:spChg>
        <pc:spChg chg="add mod">
          <ac:chgData name="張嘉文" userId="49be256a-4382-41dc-89f2-b2e20bb3ec95" providerId="ADAL" clId="{83139C5A-4661-6747-8E2E-CA28F5628F6F}" dt="2022-10-10T06:59:35.440" v="5434" actId="465"/>
          <ac:spMkLst>
            <pc:docMk/>
            <pc:sldMk cId="3816240576" sldId="323"/>
            <ac:spMk id="12" creationId="{A83025AB-D147-EBF5-2C23-C950789F2FCA}"/>
          </ac:spMkLst>
        </pc:spChg>
        <pc:spChg chg="add mod">
          <ac:chgData name="張嘉文" userId="49be256a-4382-41dc-89f2-b2e20bb3ec95" providerId="ADAL" clId="{83139C5A-4661-6747-8E2E-CA28F5628F6F}" dt="2022-10-10T06:59:35.440" v="5434" actId="465"/>
          <ac:spMkLst>
            <pc:docMk/>
            <pc:sldMk cId="3816240576" sldId="323"/>
            <ac:spMk id="13" creationId="{D580E6EA-EF15-2F0B-C991-90821E58FF45}"/>
          </ac:spMkLst>
        </pc:spChg>
        <pc:spChg chg="add mod">
          <ac:chgData name="張嘉文" userId="49be256a-4382-41dc-89f2-b2e20bb3ec95" providerId="ADAL" clId="{83139C5A-4661-6747-8E2E-CA28F5628F6F}" dt="2022-10-10T06:59:35.440" v="5434" actId="465"/>
          <ac:spMkLst>
            <pc:docMk/>
            <pc:sldMk cId="3816240576" sldId="323"/>
            <ac:spMk id="14" creationId="{98FA7884-AE52-5CAB-FCEE-118833E70676}"/>
          </ac:spMkLst>
        </pc:spChg>
        <pc:spChg chg="add mod">
          <ac:chgData name="張嘉文" userId="49be256a-4382-41dc-89f2-b2e20bb3ec95" providerId="ADAL" clId="{83139C5A-4661-6747-8E2E-CA28F5628F6F}" dt="2022-10-10T06:59:35.440" v="5434" actId="465"/>
          <ac:spMkLst>
            <pc:docMk/>
            <pc:sldMk cId="3816240576" sldId="323"/>
            <ac:spMk id="15" creationId="{0BFFF8B8-C668-4232-C18F-7949BB0178F3}"/>
          </ac:spMkLst>
        </pc:spChg>
        <pc:spChg chg="add mod">
          <ac:chgData name="張嘉文" userId="49be256a-4382-41dc-89f2-b2e20bb3ec95" providerId="ADAL" clId="{83139C5A-4661-6747-8E2E-CA28F5628F6F}" dt="2022-10-10T06:59:35.440" v="5434" actId="465"/>
          <ac:spMkLst>
            <pc:docMk/>
            <pc:sldMk cId="3816240576" sldId="323"/>
            <ac:spMk id="16" creationId="{9532AD39-36B3-7F4B-2A42-4138DB47ACA1}"/>
          </ac:spMkLst>
        </pc:spChg>
        <pc:spChg chg="add mod">
          <ac:chgData name="張嘉文" userId="49be256a-4382-41dc-89f2-b2e20bb3ec95" providerId="ADAL" clId="{83139C5A-4661-6747-8E2E-CA28F5628F6F}" dt="2022-10-10T06:59:35.440" v="5434" actId="465"/>
          <ac:spMkLst>
            <pc:docMk/>
            <pc:sldMk cId="3816240576" sldId="323"/>
            <ac:spMk id="17" creationId="{FC78941D-A2A8-8A65-87C2-1618C9DC567C}"/>
          </ac:spMkLst>
        </pc:spChg>
        <pc:spChg chg="add mod">
          <ac:chgData name="張嘉文" userId="49be256a-4382-41dc-89f2-b2e20bb3ec95" providerId="ADAL" clId="{83139C5A-4661-6747-8E2E-CA28F5628F6F}" dt="2022-10-10T07:00:10.317" v="5439" actId="2085"/>
          <ac:spMkLst>
            <pc:docMk/>
            <pc:sldMk cId="3816240576" sldId="323"/>
            <ac:spMk id="18" creationId="{DAD2E91E-B803-585B-076C-B56913029062}"/>
          </ac:spMkLst>
        </pc:spChg>
        <pc:spChg chg="add mod">
          <ac:chgData name="張嘉文" userId="49be256a-4382-41dc-89f2-b2e20bb3ec95" providerId="ADAL" clId="{83139C5A-4661-6747-8E2E-CA28F5628F6F}" dt="2022-10-10T07:13:50.618" v="5510" actId="20577"/>
          <ac:spMkLst>
            <pc:docMk/>
            <pc:sldMk cId="3816240576" sldId="323"/>
            <ac:spMk id="39" creationId="{D49EC5EE-53DB-CA54-7FE9-5C8799B482E3}"/>
          </ac:spMkLst>
        </pc:spChg>
        <pc:grpChg chg="add mod">
          <ac:chgData name="張嘉文" userId="49be256a-4382-41dc-89f2-b2e20bb3ec95" providerId="ADAL" clId="{83139C5A-4661-6747-8E2E-CA28F5628F6F}" dt="2022-10-10T06:56:01.272" v="5346"/>
          <ac:grpSpMkLst>
            <pc:docMk/>
            <pc:sldMk cId="3816240576" sldId="323"/>
            <ac:grpSpMk id="3" creationId="{B1469E1E-7F6D-5761-2298-E75A75523286}"/>
          </ac:grpSpMkLst>
        </pc:grpChg>
        <pc:picChg chg="mod">
          <ac:chgData name="張嘉文" userId="49be256a-4382-41dc-89f2-b2e20bb3ec95" providerId="ADAL" clId="{83139C5A-4661-6747-8E2E-CA28F5628F6F}" dt="2022-10-10T06:56:01.272" v="5346"/>
          <ac:picMkLst>
            <pc:docMk/>
            <pc:sldMk cId="3816240576" sldId="323"/>
            <ac:picMk id="4" creationId="{527FD7D9-684E-337B-997E-3604AA726634}"/>
          </ac:picMkLst>
        </pc:picChg>
        <pc:picChg chg="add mod">
          <ac:chgData name="張嘉文" userId="49be256a-4382-41dc-89f2-b2e20bb3ec95" providerId="ADAL" clId="{83139C5A-4661-6747-8E2E-CA28F5628F6F}" dt="2022-10-10T07:13:26.670" v="5497" actId="1076"/>
          <ac:picMkLst>
            <pc:docMk/>
            <pc:sldMk cId="3816240576" sldId="323"/>
            <ac:picMk id="7" creationId="{5BEC9D87-01EE-7B81-0BE4-6A39F785E518}"/>
          </ac:picMkLst>
        </pc:picChg>
        <pc:picChg chg="add mod">
          <ac:chgData name="張嘉文" userId="49be256a-4382-41dc-89f2-b2e20bb3ec95" providerId="ADAL" clId="{83139C5A-4661-6747-8E2E-CA28F5628F6F}" dt="2022-10-10T07:12:40.930" v="5473" actId="1076"/>
          <ac:picMkLst>
            <pc:docMk/>
            <pc:sldMk cId="3816240576" sldId="323"/>
            <ac:picMk id="20" creationId="{4F11C089-D1B2-DB0E-E2E0-0CADF2C6E02C}"/>
          </ac:picMkLst>
        </pc:picChg>
        <pc:picChg chg="add mod">
          <ac:chgData name="張嘉文" userId="49be256a-4382-41dc-89f2-b2e20bb3ec95" providerId="ADAL" clId="{83139C5A-4661-6747-8E2E-CA28F5628F6F}" dt="2022-10-10T07:12:42.430" v="5474" actId="1076"/>
          <ac:picMkLst>
            <pc:docMk/>
            <pc:sldMk cId="3816240576" sldId="323"/>
            <ac:picMk id="22" creationId="{52117AD8-75D2-F84F-5177-0FFE86DDDB8F}"/>
          </ac:picMkLst>
        </pc:picChg>
        <pc:picChg chg="add mod">
          <ac:chgData name="張嘉文" userId="49be256a-4382-41dc-89f2-b2e20bb3ec95" providerId="ADAL" clId="{83139C5A-4661-6747-8E2E-CA28F5628F6F}" dt="2022-10-10T07:12:43.565" v="5475" actId="1076"/>
          <ac:picMkLst>
            <pc:docMk/>
            <pc:sldMk cId="3816240576" sldId="323"/>
            <ac:picMk id="24" creationId="{0544439A-543E-1B25-C115-61262D566E90}"/>
          </ac:picMkLst>
        </pc:picChg>
        <pc:picChg chg="add mod">
          <ac:chgData name="張嘉文" userId="49be256a-4382-41dc-89f2-b2e20bb3ec95" providerId="ADAL" clId="{83139C5A-4661-6747-8E2E-CA28F5628F6F}" dt="2022-10-10T07:13:22.737" v="5495" actId="1076"/>
          <ac:picMkLst>
            <pc:docMk/>
            <pc:sldMk cId="3816240576" sldId="323"/>
            <ac:picMk id="26" creationId="{7F801859-6DBD-4B97-19AD-651239DC3BAD}"/>
          </ac:picMkLst>
        </pc:picChg>
        <pc:picChg chg="add mod">
          <ac:chgData name="張嘉文" userId="49be256a-4382-41dc-89f2-b2e20bb3ec95" providerId="ADAL" clId="{83139C5A-4661-6747-8E2E-CA28F5628F6F}" dt="2022-10-10T07:13:24.738" v="5496" actId="1076"/>
          <ac:picMkLst>
            <pc:docMk/>
            <pc:sldMk cId="3816240576" sldId="323"/>
            <ac:picMk id="28" creationId="{3EA9744D-8B8E-5ED5-CE23-7BB8D6DD4A9D}"/>
          </ac:picMkLst>
        </pc:picChg>
        <pc:picChg chg="add mod">
          <ac:chgData name="張嘉文" userId="49be256a-4382-41dc-89f2-b2e20bb3ec95" providerId="ADAL" clId="{83139C5A-4661-6747-8E2E-CA28F5628F6F}" dt="2022-10-10T07:12:55.619" v="5480" actId="1076"/>
          <ac:picMkLst>
            <pc:docMk/>
            <pc:sldMk cId="3816240576" sldId="323"/>
            <ac:picMk id="30" creationId="{054EC0E0-1D99-558A-8218-52A891B67F6B}"/>
          </ac:picMkLst>
        </pc:picChg>
        <pc:picChg chg="add mod">
          <ac:chgData name="張嘉文" userId="49be256a-4382-41dc-89f2-b2e20bb3ec95" providerId="ADAL" clId="{83139C5A-4661-6747-8E2E-CA28F5628F6F}" dt="2022-10-10T07:13:19.893" v="5493" actId="1076"/>
          <ac:picMkLst>
            <pc:docMk/>
            <pc:sldMk cId="3816240576" sldId="323"/>
            <ac:picMk id="32" creationId="{D7DC7888-1EF7-CA47-C5AE-E0F1ACA3647C}"/>
          </ac:picMkLst>
        </pc:picChg>
        <pc:picChg chg="add mod">
          <ac:chgData name="張嘉文" userId="49be256a-4382-41dc-89f2-b2e20bb3ec95" providerId="ADAL" clId="{83139C5A-4661-6747-8E2E-CA28F5628F6F}" dt="2022-10-10T07:13:20.950" v="5494" actId="1076"/>
          <ac:picMkLst>
            <pc:docMk/>
            <pc:sldMk cId="3816240576" sldId="323"/>
            <ac:picMk id="34" creationId="{5C8AEBC1-8DA4-01A7-3371-252922E0220F}"/>
          </ac:picMkLst>
        </pc:picChg>
        <pc:picChg chg="add mod">
          <ac:chgData name="張嘉文" userId="49be256a-4382-41dc-89f2-b2e20bb3ec95" providerId="ADAL" clId="{83139C5A-4661-6747-8E2E-CA28F5628F6F}" dt="2022-10-10T07:13:16.499" v="5491" actId="1076"/>
          <ac:picMkLst>
            <pc:docMk/>
            <pc:sldMk cId="3816240576" sldId="323"/>
            <ac:picMk id="36" creationId="{3F3A99D7-7454-6A8F-04F0-70ECD8629393}"/>
          </ac:picMkLst>
        </pc:picChg>
        <pc:picChg chg="add mod">
          <ac:chgData name="張嘉文" userId="49be256a-4382-41dc-89f2-b2e20bb3ec95" providerId="ADAL" clId="{83139C5A-4661-6747-8E2E-CA28F5628F6F}" dt="2022-10-10T07:13:18.214" v="5492" actId="1076"/>
          <ac:picMkLst>
            <pc:docMk/>
            <pc:sldMk cId="3816240576" sldId="323"/>
            <ac:picMk id="38" creationId="{10AE2FE7-7FE0-5696-3E56-542CDBC83D57}"/>
          </ac:picMkLst>
        </pc:picChg>
      </pc:sldChg>
      <pc:sldChg chg="addSp delSp modSp new mod">
        <pc:chgData name="張嘉文" userId="49be256a-4382-41dc-89f2-b2e20bb3ec95" providerId="ADAL" clId="{83139C5A-4661-6747-8E2E-CA28F5628F6F}" dt="2022-10-10T09:38:02.034" v="6277" actId="114"/>
        <pc:sldMkLst>
          <pc:docMk/>
          <pc:sldMk cId="1736256897" sldId="324"/>
        </pc:sldMkLst>
        <pc:spChg chg="mod">
          <ac:chgData name="張嘉文" userId="49be256a-4382-41dc-89f2-b2e20bb3ec95" providerId="ADAL" clId="{83139C5A-4661-6747-8E2E-CA28F5628F6F}" dt="2022-10-10T09:12:23.641" v="5582" actId="20577"/>
          <ac:spMkLst>
            <pc:docMk/>
            <pc:sldMk cId="1736256897" sldId="324"/>
            <ac:spMk id="5" creationId="{2A54E3EC-32ED-744F-5774-4AC2871E654B}"/>
          </ac:spMkLst>
        </pc:spChg>
        <pc:spChg chg="add mod">
          <ac:chgData name="張嘉文" userId="49be256a-4382-41dc-89f2-b2e20bb3ec95" providerId="ADAL" clId="{83139C5A-4661-6747-8E2E-CA28F5628F6F}" dt="2022-10-10T09:12:11.816" v="5559"/>
          <ac:spMkLst>
            <pc:docMk/>
            <pc:sldMk cId="1736256897" sldId="324"/>
            <ac:spMk id="6" creationId="{816EAE16-8272-B769-BAC5-5B998FC2A5FC}"/>
          </ac:spMkLst>
        </pc:spChg>
        <pc:spChg chg="add del mod">
          <ac:chgData name="張嘉文" userId="49be256a-4382-41dc-89f2-b2e20bb3ec95" providerId="ADAL" clId="{83139C5A-4661-6747-8E2E-CA28F5628F6F}" dt="2022-10-10T09:21:41.756" v="5806" actId="21"/>
          <ac:spMkLst>
            <pc:docMk/>
            <pc:sldMk cId="1736256897" sldId="324"/>
            <ac:spMk id="8" creationId="{2C70E1A5-5B1F-5C7F-4020-2A558F25671D}"/>
          </ac:spMkLst>
        </pc:spChg>
        <pc:spChg chg="add mod">
          <ac:chgData name="張嘉文" userId="49be256a-4382-41dc-89f2-b2e20bb3ec95" providerId="ADAL" clId="{83139C5A-4661-6747-8E2E-CA28F5628F6F}" dt="2022-10-10T09:22:36.542" v="5812" actId="13822"/>
          <ac:spMkLst>
            <pc:docMk/>
            <pc:sldMk cId="1736256897" sldId="324"/>
            <ac:spMk id="13" creationId="{D6615A78-6F78-DE89-339D-557A37A4926C}"/>
          </ac:spMkLst>
        </pc:spChg>
        <pc:spChg chg="add mod">
          <ac:chgData name="張嘉文" userId="49be256a-4382-41dc-89f2-b2e20bb3ec95" providerId="ADAL" clId="{83139C5A-4661-6747-8E2E-CA28F5628F6F}" dt="2022-10-10T09:22:45.186" v="5814" actId="1076"/>
          <ac:spMkLst>
            <pc:docMk/>
            <pc:sldMk cId="1736256897" sldId="324"/>
            <ac:spMk id="14" creationId="{CF1C281A-08AF-68EE-4F6F-0A4F2E26BE20}"/>
          </ac:spMkLst>
        </pc:spChg>
        <pc:spChg chg="add mod">
          <ac:chgData name="張嘉文" userId="49be256a-4382-41dc-89f2-b2e20bb3ec95" providerId="ADAL" clId="{83139C5A-4661-6747-8E2E-CA28F5628F6F}" dt="2022-10-10T09:22:54.556" v="5818" actId="1076"/>
          <ac:spMkLst>
            <pc:docMk/>
            <pc:sldMk cId="1736256897" sldId="324"/>
            <ac:spMk id="15" creationId="{DF1814D0-E4E5-6BBA-33A1-2BFD66044BC4}"/>
          </ac:spMkLst>
        </pc:spChg>
        <pc:spChg chg="add mod">
          <ac:chgData name="張嘉文" userId="49be256a-4382-41dc-89f2-b2e20bb3ec95" providerId="ADAL" clId="{83139C5A-4661-6747-8E2E-CA28F5628F6F}" dt="2022-10-10T09:23:06.317" v="5821" actId="1036"/>
          <ac:spMkLst>
            <pc:docMk/>
            <pc:sldMk cId="1736256897" sldId="324"/>
            <ac:spMk id="16" creationId="{044A4D66-3008-8549-A205-EAE3BCD6AF99}"/>
          </ac:spMkLst>
        </pc:spChg>
        <pc:spChg chg="add mod">
          <ac:chgData name="張嘉文" userId="49be256a-4382-41dc-89f2-b2e20bb3ec95" providerId="ADAL" clId="{83139C5A-4661-6747-8E2E-CA28F5628F6F}" dt="2022-10-10T09:24:04.621" v="5858" actId="2711"/>
          <ac:spMkLst>
            <pc:docMk/>
            <pc:sldMk cId="1736256897" sldId="324"/>
            <ac:spMk id="17" creationId="{3205CAE0-B0E8-D369-3B4C-DC76884B2383}"/>
          </ac:spMkLst>
        </pc:spChg>
        <pc:spChg chg="add mod">
          <ac:chgData name="張嘉文" userId="49be256a-4382-41dc-89f2-b2e20bb3ec95" providerId="ADAL" clId="{83139C5A-4661-6747-8E2E-CA28F5628F6F}" dt="2022-10-10T09:25:31.668" v="5872" actId="1076"/>
          <ac:spMkLst>
            <pc:docMk/>
            <pc:sldMk cId="1736256897" sldId="324"/>
            <ac:spMk id="18" creationId="{42B46A0E-1C84-EF6B-C0BA-1478BEB0FFF7}"/>
          </ac:spMkLst>
        </pc:spChg>
        <pc:spChg chg="add mod">
          <ac:chgData name="張嘉文" userId="49be256a-4382-41dc-89f2-b2e20bb3ec95" providerId="ADAL" clId="{83139C5A-4661-6747-8E2E-CA28F5628F6F}" dt="2022-10-10T09:26:06.968" v="5884" actId="1076"/>
          <ac:spMkLst>
            <pc:docMk/>
            <pc:sldMk cId="1736256897" sldId="324"/>
            <ac:spMk id="23" creationId="{5E3C740F-C27C-6421-12D0-800719A8F457}"/>
          </ac:spMkLst>
        </pc:spChg>
        <pc:spChg chg="add mod">
          <ac:chgData name="張嘉文" userId="49be256a-4382-41dc-89f2-b2e20bb3ec95" providerId="ADAL" clId="{83139C5A-4661-6747-8E2E-CA28F5628F6F}" dt="2022-10-10T09:38:02.034" v="6277" actId="114"/>
          <ac:spMkLst>
            <pc:docMk/>
            <pc:sldMk cId="1736256897" sldId="324"/>
            <ac:spMk id="27" creationId="{08148FE6-06C7-3D94-743D-3777D5B38D81}"/>
          </ac:spMkLst>
        </pc:spChg>
        <pc:spChg chg="add mod">
          <ac:chgData name="張嘉文" userId="49be256a-4382-41dc-89f2-b2e20bb3ec95" providerId="ADAL" clId="{83139C5A-4661-6747-8E2E-CA28F5628F6F}" dt="2022-10-10T09:29:29.423" v="6075" actId="1076"/>
          <ac:spMkLst>
            <pc:docMk/>
            <pc:sldMk cId="1736256897" sldId="324"/>
            <ac:spMk id="28" creationId="{8A8DAB5C-5BA7-8C0F-67F7-2982F35DF829}"/>
          </ac:spMkLst>
        </pc:spChg>
        <pc:spChg chg="add mod">
          <ac:chgData name="張嘉文" userId="49be256a-4382-41dc-89f2-b2e20bb3ec95" providerId="ADAL" clId="{83139C5A-4661-6747-8E2E-CA28F5628F6F}" dt="2022-10-10T09:31:25.540" v="6186" actId="20577"/>
          <ac:spMkLst>
            <pc:docMk/>
            <pc:sldMk cId="1736256897" sldId="324"/>
            <ac:spMk id="29" creationId="{C529649C-21A0-6936-C35D-4A4D9DB3E378}"/>
          </ac:spMkLst>
        </pc:spChg>
        <pc:grpChg chg="add mod">
          <ac:chgData name="張嘉文" userId="49be256a-4382-41dc-89f2-b2e20bb3ec95" providerId="ADAL" clId="{83139C5A-4661-6747-8E2E-CA28F5628F6F}" dt="2022-10-10T09:12:11.816" v="5559"/>
          <ac:grpSpMkLst>
            <pc:docMk/>
            <pc:sldMk cId="1736256897" sldId="324"/>
            <ac:grpSpMk id="3" creationId="{2A8C40BF-3021-8697-7623-15531554D80A}"/>
          </ac:grpSpMkLst>
        </pc:grpChg>
        <pc:grpChg chg="add mod">
          <ac:chgData name="張嘉文" userId="49be256a-4382-41dc-89f2-b2e20bb3ec95" providerId="ADAL" clId="{83139C5A-4661-6747-8E2E-CA28F5628F6F}" dt="2022-10-10T09:31:49.234" v="6188" actId="1076"/>
          <ac:grpSpMkLst>
            <pc:docMk/>
            <pc:sldMk cId="1736256897" sldId="324"/>
            <ac:grpSpMk id="30" creationId="{9F8AADF7-CF5D-EABA-7695-19D72E4967B4}"/>
          </ac:grpSpMkLst>
        </pc:grpChg>
        <pc:graphicFrameChg chg="add del mod modGraphic">
          <ac:chgData name="張嘉文" userId="49be256a-4382-41dc-89f2-b2e20bb3ec95" providerId="ADAL" clId="{83139C5A-4661-6747-8E2E-CA28F5628F6F}" dt="2022-10-10T07:17:02.067" v="5557" actId="478"/>
          <ac:graphicFrameMkLst>
            <pc:docMk/>
            <pc:sldMk cId="1736256897" sldId="324"/>
            <ac:graphicFrameMk id="2" creationId="{61E891E5-81C6-B5B4-207D-6E9F2DE8F672}"/>
          </ac:graphicFrameMkLst>
        </pc:graphicFrameChg>
        <pc:graphicFrameChg chg="add del mod modGraphic">
          <ac:chgData name="張嘉文" userId="49be256a-4382-41dc-89f2-b2e20bb3ec95" providerId="ADAL" clId="{83139C5A-4661-6747-8E2E-CA28F5628F6F}" dt="2022-10-10T09:21:41.756" v="5806" actId="21"/>
          <ac:graphicFrameMkLst>
            <pc:docMk/>
            <pc:sldMk cId="1736256897" sldId="324"/>
            <ac:graphicFrameMk id="7" creationId="{DE1B385E-1B8A-6433-29E9-D1E83913B790}"/>
          </ac:graphicFrameMkLst>
        </pc:graphicFrameChg>
        <pc:graphicFrameChg chg="add del mod modGraphic">
          <ac:chgData name="張嘉文" userId="49be256a-4382-41dc-89f2-b2e20bb3ec95" providerId="ADAL" clId="{83139C5A-4661-6747-8E2E-CA28F5628F6F}" dt="2022-10-10T09:21:41.756" v="5806" actId="21"/>
          <ac:graphicFrameMkLst>
            <pc:docMk/>
            <pc:sldMk cId="1736256897" sldId="324"/>
            <ac:graphicFrameMk id="9" creationId="{95620A5E-822B-28F7-E888-4E02790FC933}"/>
          </ac:graphicFrameMkLst>
        </pc:graphicFrameChg>
        <pc:graphicFrameChg chg="add del mod modGraphic">
          <ac:chgData name="張嘉文" userId="49be256a-4382-41dc-89f2-b2e20bb3ec95" providerId="ADAL" clId="{83139C5A-4661-6747-8E2E-CA28F5628F6F}" dt="2022-10-10T09:21:41.756" v="5806" actId="21"/>
          <ac:graphicFrameMkLst>
            <pc:docMk/>
            <pc:sldMk cId="1736256897" sldId="324"/>
            <ac:graphicFrameMk id="10" creationId="{386E1246-B99B-0747-6D16-F3C39556035E}"/>
          </ac:graphicFrameMkLst>
        </pc:graphicFrameChg>
        <pc:graphicFrameChg chg="add del mod modGraphic">
          <ac:chgData name="張嘉文" userId="49be256a-4382-41dc-89f2-b2e20bb3ec95" providerId="ADAL" clId="{83139C5A-4661-6747-8E2E-CA28F5628F6F}" dt="2022-10-10T09:21:41.756" v="5806" actId="21"/>
          <ac:graphicFrameMkLst>
            <pc:docMk/>
            <pc:sldMk cId="1736256897" sldId="324"/>
            <ac:graphicFrameMk id="11" creationId="{09E68047-C350-222F-5159-755507D68742}"/>
          </ac:graphicFrameMkLst>
        </pc:graphicFrameChg>
        <pc:picChg chg="mod">
          <ac:chgData name="張嘉文" userId="49be256a-4382-41dc-89f2-b2e20bb3ec95" providerId="ADAL" clId="{83139C5A-4661-6747-8E2E-CA28F5628F6F}" dt="2022-10-10T09:12:11.816" v="5559"/>
          <ac:picMkLst>
            <pc:docMk/>
            <pc:sldMk cId="1736256897" sldId="324"/>
            <ac:picMk id="4" creationId="{B295A4D6-0666-BAA8-DFF5-2E5562AEEE27}"/>
          </ac:picMkLst>
        </pc:picChg>
        <pc:picChg chg="add mod">
          <ac:chgData name="張嘉文" userId="49be256a-4382-41dc-89f2-b2e20bb3ec95" providerId="ADAL" clId="{83139C5A-4661-6747-8E2E-CA28F5628F6F}" dt="2022-10-10T09:22:00.444" v="5809" actId="1076"/>
          <ac:picMkLst>
            <pc:docMk/>
            <pc:sldMk cId="1736256897" sldId="324"/>
            <ac:picMk id="12" creationId="{8861BD35-5486-F3BE-672C-C54B1232CD21}"/>
          </ac:picMkLst>
        </pc:picChg>
        <pc:cxnChg chg="add mod">
          <ac:chgData name="張嘉文" userId="49be256a-4382-41dc-89f2-b2e20bb3ec95" providerId="ADAL" clId="{83139C5A-4661-6747-8E2E-CA28F5628F6F}" dt="2022-10-10T09:25:35.832" v="5873" actId="14100"/>
          <ac:cxnSpMkLst>
            <pc:docMk/>
            <pc:sldMk cId="1736256897" sldId="324"/>
            <ac:cxnSpMk id="20" creationId="{AD582DC5-29D5-6285-52F2-D4A641B7FD25}"/>
          </ac:cxnSpMkLst>
        </pc:cxnChg>
        <pc:cxnChg chg="add mod">
          <ac:chgData name="張嘉文" userId="49be256a-4382-41dc-89f2-b2e20bb3ec95" providerId="ADAL" clId="{83139C5A-4661-6747-8E2E-CA28F5628F6F}" dt="2022-10-10T09:24:39.194" v="5863" actId="208"/>
          <ac:cxnSpMkLst>
            <pc:docMk/>
            <pc:sldMk cId="1736256897" sldId="324"/>
            <ac:cxnSpMk id="22" creationId="{C6A225E4-E6B6-7D27-F1C6-D1EA99881456}"/>
          </ac:cxnSpMkLst>
        </pc:cxnChg>
        <pc:cxnChg chg="add mod">
          <ac:chgData name="張嘉文" userId="49be256a-4382-41dc-89f2-b2e20bb3ec95" providerId="ADAL" clId="{83139C5A-4661-6747-8E2E-CA28F5628F6F}" dt="2022-10-10T09:26:00.426" v="5883" actId="208"/>
          <ac:cxnSpMkLst>
            <pc:docMk/>
            <pc:sldMk cId="1736256897" sldId="324"/>
            <ac:cxnSpMk id="25" creationId="{662D8002-5120-5918-194A-10D1C8D864D4}"/>
          </ac:cxnSpMkLst>
        </pc:cxnChg>
      </pc:sldChg>
      <pc:sldChg chg="addSp delSp modSp new mod modAnim">
        <pc:chgData name="張嘉文" userId="49be256a-4382-41dc-89f2-b2e20bb3ec95" providerId="ADAL" clId="{83139C5A-4661-6747-8E2E-CA28F5628F6F}" dt="2022-10-10T09:51:13.161" v="6529"/>
        <pc:sldMkLst>
          <pc:docMk/>
          <pc:sldMk cId="2597653504" sldId="325"/>
        </pc:sldMkLst>
        <pc:spChg chg="add mod">
          <ac:chgData name="張嘉文" userId="49be256a-4382-41dc-89f2-b2e20bb3ec95" providerId="ADAL" clId="{83139C5A-4661-6747-8E2E-CA28F5628F6F}" dt="2022-10-10T09:35:39.632" v="6262" actId="20577"/>
          <ac:spMkLst>
            <pc:docMk/>
            <pc:sldMk cId="2597653504" sldId="325"/>
            <ac:spMk id="3" creationId="{7043F7AD-7C61-214C-0248-AAFE1D16A98C}"/>
          </ac:spMkLst>
        </pc:spChg>
        <pc:spChg chg="add mod">
          <ac:chgData name="張嘉文" userId="49be256a-4382-41dc-89f2-b2e20bb3ec95" providerId="ADAL" clId="{83139C5A-4661-6747-8E2E-CA28F5628F6F}" dt="2022-10-10T09:32:30.372" v="6191"/>
          <ac:spMkLst>
            <pc:docMk/>
            <pc:sldMk cId="2597653504" sldId="325"/>
            <ac:spMk id="4" creationId="{6D8AB7EE-DF85-6EE8-DDA5-666BDC95C88C}"/>
          </ac:spMkLst>
        </pc:spChg>
        <pc:spChg chg="mod">
          <ac:chgData name="張嘉文" userId="49be256a-4382-41dc-89f2-b2e20bb3ec95" providerId="ADAL" clId="{83139C5A-4661-6747-8E2E-CA28F5628F6F}" dt="2022-10-10T09:32:51.467" v="6206" actId="14100"/>
          <ac:spMkLst>
            <pc:docMk/>
            <pc:sldMk cId="2597653504" sldId="325"/>
            <ac:spMk id="7" creationId="{167E28A1-FF46-54CD-AB53-014FECE6EB93}"/>
          </ac:spMkLst>
        </pc:spChg>
        <pc:spChg chg="add mod">
          <ac:chgData name="張嘉文" userId="49be256a-4382-41dc-89f2-b2e20bb3ec95" providerId="ADAL" clId="{83139C5A-4661-6747-8E2E-CA28F5628F6F}" dt="2022-10-10T09:50:48.461" v="6527" actId="14100"/>
          <ac:spMkLst>
            <pc:docMk/>
            <pc:sldMk cId="2597653504" sldId="325"/>
            <ac:spMk id="8" creationId="{F4DABE57-2359-E841-3CF8-0E2C1C11CEBB}"/>
          </ac:spMkLst>
        </pc:spChg>
        <pc:spChg chg="add del mod">
          <ac:chgData name="張嘉文" userId="49be256a-4382-41dc-89f2-b2e20bb3ec95" providerId="ADAL" clId="{83139C5A-4661-6747-8E2E-CA28F5628F6F}" dt="2022-10-10T09:36:24.229" v="6268"/>
          <ac:spMkLst>
            <pc:docMk/>
            <pc:sldMk cId="2597653504" sldId="325"/>
            <ac:spMk id="9" creationId="{BE507956-6C93-BDD8-92E3-2A0F9C3BABE8}"/>
          </ac:spMkLst>
        </pc:spChg>
        <pc:spChg chg="add mod">
          <ac:chgData name="張嘉文" userId="49be256a-4382-41dc-89f2-b2e20bb3ec95" providerId="ADAL" clId="{83139C5A-4661-6747-8E2E-CA28F5628F6F}" dt="2022-10-10T09:50:35.521" v="6526" actId="1036"/>
          <ac:spMkLst>
            <pc:docMk/>
            <pc:sldMk cId="2597653504" sldId="325"/>
            <ac:spMk id="10" creationId="{A81CCA52-E96A-93D5-1B3F-CC5BF38DF63C}"/>
          </ac:spMkLst>
        </pc:spChg>
        <pc:spChg chg="add del">
          <ac:chgData name="張嘉文" userId="49be256a-4382-41dc-89f2-b2e20bb3ec95" providerId="ADAL" clId="{83139C5A-4661-6747-8E2E-CA28F5628F6F}" dt="2022-10-10T09:40:45.347" v="6335" actId="478"/>
          <ac:spMkLst>
            <pc:docMk/>
            <pc:sldMk cId="2597653504" sldId="325"/>
            <ac:spMk id="12" creationId="{03EEA4A2-D767-D820-5AC2-93718474BD27}"/>
          </ac:spMkLst>
        </pc:spChg>
        <pc:spChg chg="add mod">
          <ac:chgData name="張嘉文" userId="49be256a-4382-41dc-89f2-b2e20bb3ec95" providerId="ADAL" clId="{83139C5A-4661-6747-8E2E-CA28F5628F6F}" dt="2022-10-10T09:50:35.521" v="6526" actId="1036"/>
          <ac:spMkLst>
            <pc:docMk/>
            <pc:sldMk cId="2597653504" sldId="325"/>
            <ac:spMk id="13" creationId="{E67B0060-A2DF-D3CA-B0F1-4E1F3585B4C8}"/>
          </ac:spMkLst>
        </pc:spChg>
        <pc:spChg chg="add mod">
          <ac:chgData name="張嘉文" userId="49be256a-4382-41dc-89f2-b2e20bb3ec95" providerId="ADAL" clId="{83139C5A-4661-6747-8E2E-CA28F5628F6F}" dt="2022-10-10T09:50:35.521" v="6526" actId="1036"/>
          <ac:spMkLst>
            <pc:docMk/>
            <pc:sldMk cId="2597653504" sldId="325"/>
            <ac:spMk id="14" creationId="{EFD4AD98-24E0-518E-5765-70E2C5A2F238}"/>
          </ac:spMkLst>
        </pc:spChg>
        <pc:grpChg chg="add mod">
          <ac:chgData name="張嘉文" userId="49be256a-4382-41dc-89f2-b2e20bb3ec95" providerId="ADAL" clId="{83139C5A-4661-6747-8E2E-CA28F5628F6F}" dt="2022-10-10T09:32:41.227" v="6192"/>
          <ac:grpSpMkLst>
            <pc:docMk/>
            <pc:sldMk cId="2597653504" sldId="325"/>
            <ac:grpSpMk id="5" creationId="{6A06160B-6654-52F6-2F39-EDED24F94F23}"/>
          </ac:grpSpMkLst>
        </pc:grpChg>
        <pc:picChg chg="mod">
          <ac:chgData name="張嘉文" userId="49be256a-4382-41dc-89f2-b2e20bb3ec95" providerId="ADAL" clId="{83139C5A-4661-6747-8E2E-CA28F5628F6F}" dt="2022-10-10T09:32:41.227" v="6192"/>
          <ac:picMkLst>
            <pc:docMk/>
            <pc:sldMk cId="2597653504" sldId="325"/>
            <ac:picMk id="6" creationId="{A72A6F33-AF36-9B96-2B76-779F3DDECC20}"/>
          </ac:picMkLst>
        </pc:picChg>
      </pc:sldChg>
      <pc:sldChg chg="addSp delSp add del setBg delDesignElem">
        <pc:chgData name="張嘉文" userId="49be256a-4382-41dc-89f2-b2e20bb3ec95" providerId="ADAL" clId="{83139C5A-4661-6747-8E2E-CA28F5628F6F}" dt="2022-10-10T09:54:08.506" v="6534"/>
        <pc:sldMkLst>
          <pc:docMk/>
          <pc:sldMk cId="753072868" sldId="326"/>
        </pc:sldMkLst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8" creationId="{88294908-8B00-4F58-BBBA-20F71A40AA9E}"/>
          </ac:spMkLst>
        </pc:spChg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10" creationId="{4364C879-1404-4203-8E9D-CC5DE0A621A2}"/>
          </ac:spMkLst>
        </pc:spChg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12" creationId="{84617302-4B0D-4351-A6BB-6F0930D943AC}"/>
          </ac:spMkLst>
        </pc:spChg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14" creationId="{DA2C7802-C2E0-4218-8F89-8DD7CCD2CD1C}"/>
          </ac:spMkLst>
        </pc:spChg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16" creationId="{A6D7111A-21E5-4EE9-8A78-10E5530F0116}"/>
          </ac:spMkLst>
        </pc:spChg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18" creationId="{A3969E80-A77B-49FC-9122-D89AFD5EE118}"/>
          </ac:spMkLst>
        </pc:spChg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20" creationId="{1849CA57-76BD-4CF2-80BA-D7A46A01B7B1}"/>
          </ac:spMkLst>
        </pc:spChg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22" creationId="{35E9085E-E730-4768-83D4-6CB7E9897153}"/>
          </ac:spMkLst>
        </pc:spChg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24" creationId="{973272FE-A474-4CAE-8CA2-BCC8B476C3F4}"/>
          </ac:spMkLst>
        </pc:spChg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26" creationId="{E07981EA-05A6-437C-88D7-B377B92B031D}"/>
          </ac:spMkLst>
        </pc:spChg>
        <pc:spChg chg="add del">
          <ac:chgData name="張嘉文" userId="49be256a-4382-41dc-89f2-b2e20bb3ec95" providerId="ADAL" clId="{83139C5A-4661-6747-8E2E-CA28F5628F6F}" dt="2022-10-10T09:54:08.506" v="6534"/>
          <ac:spMkLst>
            <pc:docMk/>
            <pc:sldMk cId="753072868" sldId="326"/>
            <ac:spMk id="28" creationId="{15E3C750-986E-4769-B1AE-49289FBEE757}"/>
          </ac:spMkLst>
        </pc:spChg>
      </pc:sldChg>
      <pc:sldChg chg="modSp add mod">
        <pc:chgData name="張嘉文" userId="49be256a-4382-41dc-89f2-b2e20bb3ec95" providerId="ADAL" clId="{83139C5A-4661-6747-8E2E-CA28F5628F6F}" dt="2022-10-10T09:54:54.158" v="6550" actId="20577"/>
        <pc:sldMkLst>
          <pc:docMk/>
          <pc:sldMk cId="1850637895" sldId="326"/>
        </pc:sldMkLst>
        <pc:spChg chg="mod">
          <ac:chgData name="張嘉文" userId="49be256a-4382-41dc-89f2-b2e20bb3ec95" providerId="ADAL" clId="{83139C5A-4661-6747-8E2E-CA28F5628F6F}" dt="2022-10-10T09:54:54.158" v="6550" actId="20577"/>
          <ac:spMkLst>
            <pc:docMk/>
            <pc:sldMk cId="1850637895" sldId="326"/>
            <ac:spMk id="2" creationId="{D51E93CE-EE53-402D-8E54-6E128BF5C88B}"/>
          </ac:spMkLst>
        </pc:spChg>
      </pc:sldChg>
      <pc:sldChg chg="add">
        <pc:chgData name="張嘉文" userId="49be256a-4382-41dc-89f2-b2e20bb3ec95" providerId="ADAL" clId="{83139C5A-4661-6747-8E2E-CA28F5628F6F}" dt="2022-10-10T09:54:24.271" v="6536"/>
        <pc:sldMkLst>
          <pc:docMk/>
          <pc:sldMk cId="586672096" sldId="327"/>
        </pc:sldMkLst>
      </pc:sldChg>
      <pc:sldChg chg="add">
        <pc:chgData name="張嘉文" userId="49be256a-4382-41dc-89f2-b2e20bb3ec95" providerId="ADAL" clId="{83139C5A-4661-6747-8E2E-CA28F5628F6F}" dt="2022-10-10T09:54:35.635" v="6537"/>
        <pc:sldMkLst>
          <pc:docMk/>
          <pc:sldMk cId="528162066" sldId="328"/>
        </pc:sldMkLst>
      </pc:sldChg>
      <pc:sldChg chg="modSp add mod">
        <pc:chgData name="張嘉文" userId="49be256a-4382-41dc-89f2-b2e20bb3ec95" providerId="ADAL" clId="{83139C5A-4661-6747-8E2E-CA28F5628F6F}" dt="2022-10-10T09:55:01.272" v="6553" actId="20577"/>
        <pc:sldMkLst>
          <pc:docMk/>
          <pc:sldMk cId="1295385234" sldId="329"/>
        </pc:sldMkLst>
        <pc:spChg chg="mod">
          <ac:chgData name="張嘉文" userId="49be256a-4382-41dc-89f2-b2e20bb3ec95" providerId="ADAL" clId="{83139C5A-4661-6747-8E2E-CA28F5628F6F}" dt="2022-10-10T09:55:01.272" v="6553" actId="20577"/>
          <ac:spMkLst>
            <pc:docMk/>
            <pc:sldMk cId="1295385234" sldId="329"/>
            <ac:spMk id="2" creationId="{D51E93CE-EE53-402D-8E54-6E128BF5C88B}"/>
          </ac:spMkLst>
        </pc:spChg>
      </pc:sldChg>
    </pc:docChg>
  </pc:docChgLst>
  <pc:docChgLst>
    <pc:chgData name="張嘉文" userId="49be256a-4382-41dc-89f2-b2e20bb3ec95" providerId="ADAL" clId="{03148E23-D166-3745-A4D9-34C0708DBEBD}"/>
    <pc:docChg chg="undo custSel addSld delSld modSld">
      <pc:chgData name="張嘉文" userId="49be256a-4382-41dc-89f2-b2e20bb3ec95" providerId="ADAL" clId="{03148E23-D166-3745-A4D9-34C0708DBEBD}" dt="2022-10-13T12:43:52.035" v="3866" actId="1076"/>
      <pc:docMkLst>
        <pc:docMk/>
      </pc:docMkLst>
      <pc:sldChg chg="del">
        <pc:chgData name="張嘉文" userId="49be256a-4382-41dc-89f2-b2e20bb3ec95" providerId="ADAL" clId="{03148E23-D166-3745-A4D9-34C0708DBEBD}" dt="2022-10-13T10:43:13.385" v="480" actId="2696"/>
        <pc:sldMkLst>
          <pc:docMk/>
          <pc:sldMk cId="2415491627" sldId="302"/>
        </pc:sldMkLst>
      </pc:sldChg>
      <pc:sldChg chg="del">
        <pc:chgData name="張嘉文" userId="49be256a-4382-41dc-89f2-b2e20bb3ec95" providerId="ADAL" clId="{03148E23-D166-3745-A4D9-34C0708DBEBD}" dt="2022-10-13T10:43:13.352" v="479" actId="2696"/>
        <pc:sldMkLst>
          <pc:docMk/>
          <pc:sldMk cId="3332601830" sldId="331"/>
        </pc:sldMkLst>
      </pc:sldChg>
      <pc:sldChg chg="del">
        <pc:chgData name="張嘉文" userId="49be256a-4382-41dc-89f2-b2e20bb3ec95" providerId="ADAL" clId="{03148E23-D166-3745-A4D9-34C0708DBEBD}" dt="2022-10-13T10:43:13.335" v="476" actId="2696"/>
        <pc:sldMkLst>
          <pc:docMk/>
          <pc:sldMk cId="4084477015" sldId="332"/>
        </pc:sldMkLst>
      </pc:sldChg>
      <pc:sldChg chg="modSp mod">
        <pc:chgData name="張嘉文" userId="49be256a-4382-41dc-89f2-b2e20bb3ec95" providerId="ADAL" clId="{03148E23-D166-3745-A4D9-34C0708DBEBD}" dt="2022-10-13T10:26:08.786" v="10" actId="20577"/>
        <pc:sldMkLst>
          <pc:docMk/>
          <pc:sldMk cId="927872029" sldId="334"/>
        </pc:sldMkLst>
        <pc:spChg chg="mod">
          <ac:chgData name="張嘉文" userId="49be256a-4382-41dc-89f2-b2e20bb3ec95" providerId="ADAL" clId="{03148E23-D166-3745-A4D9-34C0708DBEBD}" dt="2022-10-13T10:26:08.786" v="10" actId="20577"/>
          <ac:spMkLst>
            <pc:docMk/>
            <pc:sldMk cId="927872029" sldId="334"/>
            <ac:spMk id="9" creationId="{D061F02A-B5DE-F2AA-9E3D-0A834F565435}"/>
          </ac:spMkLst>
        </pc:spChg>
        <pc:spChg chg="mod">
          <ac:chgData name="張嘉文" userId="49be256a-4382-41dc-89f2-b2e20bb3ec95" providerId="ADAL" clId="{03148E23-D166-3745-A4D9-34C0708DBEBD}" dt="2022-10-13T10:26:04.312" v="5" actId="20577"/>
          <ac:spMkLst>
            <pc:docMk/>
            <pc:sldMk cId="927872029" sldId="334"/>
            <ac:spMk id="16" creationId="{F96A4572-539D-5C68-FB9D-060E0ACE31B8}"/>
          </ac:spMkLst>
        </pc:spChg>
      </pc:sldChg>
      <pc:sldChg chg="addSp delSp modSp mod delAnim">
        <pc:chgData name="張嘉文" userId="49be256a-4382-41dc-89f2-b2e20bb3ec95" providerId="ADAL" clId="{03148E23-D166-3745-A4D9-34C0708DBEBD}" dt="2022-10-13T12:15:33.090" v="2625"/>
        <pc:sldMkLst>
          <pc:docMk/>
          <pc:sldMk cId="2463480051" sldId="335"/>
        </pc:sldMkLst>
        <pc:spChg chg="del">
          <ac:chgData name="張嘉文" userId="49be256a-4382-41dc-89f2-b2e20bb3ec95" providerId="ADAL" clId="{03148E23-D166-3745-A4D9-34C0708DBEBD}" dt="2022-10-13T12:15:32.755" v="2624" actId="478"/>
          <ac:spMkLst>
            <pc:docMk/>
            <pc:sldMk cId="2463480051" sldId="335"/>
            <ac:spMk id="2" creationId="{1D0EB394-4980-6941-B0CE-0FEFA3E2D876}"/>
          </ac:spMkLst>
        </pc:spChg>
        <pc:spChg chg="del">
          <ac:chgData name="張嘉文" userId="49be256a-4382-41dc-89f2-b2e20bb3ec95" providerId="ADAL" clId="{03148E23-D166-3745-A4D9-34C0708DBEBD}" dt="2022-10-13T10:25:55.536" v="1" actId="478"/>
          <ac:spMkLst>
            <pc:docMk/>
            <pc:sldMk cId="2463480051" sldId="335"/>
            <ac:spMk id="4" creationId="{94C6B88E-59BA-D0A1-7E0E-D2F4F507789A}"/>
          </ac:spMkLst>
        </pc:spChg>
        <pc:spChg chg="add mod">
          <ac:chgData name="張嘉文" userId="49be256a-4382-41dc-89f2-b2e20bb3ec95" providerId="ADAL" clId="{03148E23-D166-3745-A4D9-34C0708DBEBD}" dt="2022-10-13T10:42:01.510" v="474" actId="1036"/>
          <ac:spMkLst>
            <pc:docMk/>
            <pc:sldMk cId="2463480051" sldId="335"/>
            <ac:spMk id="5" creationId="{0FF56EAC-159D-65E3-5B66-ADEAA7CAB7AD}"/>
          </ac:spMkLst>
        </pc:spChg>
        <pc:spChg chg="add mod">
          <ac:chgData name="張嘉文" userId="49be256a-4382-41dc-89f2-b2e20bb3ec95" providerId="ADAL" clId="{03148E23-D166-3745-A4D9-34C0708DBEBD}" dt="2022-10-13T10:42:01.510" v="474" actId="1036"/>
          <ac:spMkLst>
            <pc:docMk/>
            <pc:sldMk cId="2463480051" sldId="335"/>
            <ac:spMk id="7" creationId="{5852DC65-BF64-35AD-A965-C5E315B7AB50}"/>
          </ac:spMkLst>
        </pc:spChg>
        <pc:spChg chg="add mod">
          <ac:chgData name="張嘉文" userId="49be256a-4382-41dc-89f2-b2e20bb3ec95" providerId="ADAL" clId="{03148E23-D166-3745-A4D9-34C0708DBEBD}" dt="2022-10-13T10:42:01.510" v="474" actId="1036"/>
          <ac:spMkLst>
            <pc:docMk/>
            <pc:sldMk cId="2463480051" sldId="335"/>
            <ac:spMk id="9" creationId="{8F5EDDBF-8F58-2A56-B275-5451DFAEE73D}"/>
          </ac:spMkLst>
        </pc:spChg>
        <pc:spChg chg="add mod">
          <ac:chgData name="張嘉文" userId="49be256a-4382-41dc-89f2-b2e20bb3ec95" providerId="ADAL" clId="{03148E23-D166-3745-A4D9-34C0708DBEBD}" dt="2022-10-13T11:30:18.839" v="1851" actId="20577"/>
          <ac:spMkLst>
            <pc:docMk/>
            <pc:sldMk cId="2463480051" sldId="335"/>
            <ac:spMk id="10" creationId="{E8D0556F-0300-D0F3-768F-9F77A4AE3031}"/>
          </ac:spMkLst>
        </pc:spChg>
        <pc:spChg chg="add del mod">
          <ac:chgData name="張嘉文" userId="49be256a-4382-41dc-89f2-b2e20bb3ec95" providerId="ADAL" clId="{03148E23-D166-3745-A4D9-34C0708DBEBD}" dt="2022-10-13T10:31:07.899" v="214" actId="478"/>
          <ac:spMkLst>
            <pc:docMk/>
            <pc:sldMk cId="2463480051" sldId="335"/>
            <ac:spMk id="11" creationId="{93AF2ABD-259D-BA09-10F8-7435071B0515}"/>
          </ac:spMkLst>
        </pc:spChg>
        <pc:spChg chg="del">
          <ac:chgData name="張嘉文" userId="49be256a-4382-41dc-89f2-b2e20bb3ec95" providerId="ADAL" clId="{03148E23-D166-3745-A4D9-34C0708DBEBD}" dt="2022-10-13T10:25:53.278" v="0" actId="478"/>
          <ac:spMkLst>
            <pc:docMk/>
            <pc:sldMk cId="2463480051" sldId="335"/>
            <ac:spMk id="16" creationId="{F96A4572-539D-5C68-FB9D-060E0ACE31B8}"/>
          </ac:spMkLst>
        </pc:spChg>
        <pc:spChg chg="del">
          <ac:chgData name="張嘉文" userId="49be256a-4382-41dc-89f2-b2e20bb3ec95" providerId="ADAL" clId="{03148E23-D166-3745-A4D9-34C0708DBEBD}" dt="2022-10-13T10:25:53.278" v="0" actId="478"/>
          <ac:spMkLst>
            <pc:docMk/>
            <pc:sldMk cId="2463480051" sldId="335"/>
            <ac:spMk id="22" creationId="{A1B29FFD-B3BB-E317-2655-9E9FC41CCD11}"/>
          </ac:spMkLst>
        </pc:spChg>
        <pc:spChg chg="add mod">
          <ac:chgData name="張嘉文" userId="49be256a-4382-41dc-89f2-b2e20bb3ec95" providerId="ADAL" clId="{03148E23-D166-3745-A4D9-34C0708DBEBD}" dt="2022-10-13T10:36:45.960" v="310" actId="1076"/>
          <ac:spMkLst>
            <pc:docMk/>
            <pc:sldMk cId="2463480051" sldId="335"/>
            <ac:spMk id="42" creationId="{E79E9349-3244-D32D-A91D-0C0D4826B544}"/>
          </ac:spMkLst>
        </pc:spChg>
        <pc:spChg chg="add mod">
          <ac:chgData name="張嘉文" userId="49be256a-4382-41dc-89f2-b2e20bb3ec95" providerId="ADAL" clId="{03148E23-D166-3745-A4D9-34C0708DBEBD}" dt="2022-10-13T10:37:49.742" v="402" actId="20577"/>
          <ac:spMkLst>
            <pc:docMk/>
            <pc:sldMk cId="2463480051" sldId="335"/>
            <ac:spMk id="67" creationId="{E85E0DCE-015D-A5CA-3B7A-3361AE51D4E3}"/>
          </ac:spMkLst>
        </pc:spChg>
        <pc:spChg chg="add mod">
          <ac:chgData name="張嘉文" userId="49be256a-4382-41dc-89f2-b2e20bb3ec95" providerId="ADAL" clId="{03148E23-D166-3745-A4D9-34C0708DBEBD}" dt="2022-10-13T11:30:26.260" v="1852"/>
          <ac:spMkLst>
            <pc:docMk/>
            <pc:sldMk cId="2463480051" sldId="335"/>
            <ac:spMk id="75" creationId="{F74B80FF-4D90-0987-990A-8C263EEFB5A3}"/>
          </ac:spMkLst>
        </pc:spChg>
        <pc:spChg chg="add del mod">
          <ac:chgData name="張嘉文" userId="49be256a-4382-41dc-89f2-b2e20bb3ec95" providerId="ADAL" clId="{03148E23-D166-3745-A4D9-34C0708DBEBD}" dt="2022-10-13T10:40:24.506" v="436"/>
          <ac:spMkLst>
            <pc:docMk/>
            <pc:sldMk cId="2463480051" sldId="335"/>
            <ac:spMk id="81" creationId="{5E4324C8-5538-AAFC-0072-64999692C1E8}"/>
          </ac:spMkLst>
        </pc:spChg>
        <pc:spChg chg="add mod">
          <ac:chgData name="張嘉文" userId="49be256a-4382-41dc-89f2-b2e20bb3ec95" providerId="ADAL" clId="{03148E23-D166-3745-A4D9-34C0708DBEBD}" dt="2022-10-13T10:42:01.510" v="474" actId="1036"/>
          <ac:spMkLst>
            <pc:docMk/>
            <pc:sldMk cId="2463480051" sldId="335"/>
            <ac:spMk id="85" creationId="{C3BD1480-ED86-2DB1-9C40-09C4C7CC81D9}"/>
          </ac:spMkLst>
        </pc:spChg>
        <pc:spChg chg="add mod">
          <ac:chgData name="張嘉文" userId="49be256a-4382-41dc-89f2-b2e20bb3ec95" providerId="ADAL" clId="{03148E23-D166-3745-A4D9-34C0708DBEBD}" dt="2022-10-13T10:42:01.510" v="474" actId="1036"/>
          <ac:spMkLst>
            <pc:docMk/>
            <pc:sldMk cId="2463480051" sldId="335"/>
            <ac:spMk id="88" creationId="{AA4106BE-3D15-DF47-798A-E0956BE6DF61}"/>
          </ac:spMkLst>
        </pc:spChg>
        <pc:spChg chg="add mod">
          <ac:chgData name="張嘉文" userId="49be256a-4382-41dc-89f2-b2e20bb3ec95" providerId="ADAL" clId="{03148E23-D166-3745-A4D9-34C0708DBEBD}" dt="2022-10-13T12:15:33.090" v="2625"/>
          <ac:spMkLst>
            <pc:docMk/>
            <pc:sldMk cId="2463480051" sldId="335"/>
            <ac:spMk id="89" creationId="{DCE2FE10-D469-A9F7-698B-DB46367DE236}"/>
          </ac:spMkLst>
        </pc:spChg>
        <pc:grpChg chg="add mod">
          <ac:chgData name="張嘉文" userId="49be256a-4382-41dc-89f2-b2e20bb3ec95" providerId="ADAL" clId="{03148E23-D166-3745-A4D9-34C0708DBEBD}" dt="2022-10-13T10:42:01.510" v="474" actId="1036"/>
          <ac:grpSpMkLst>
            <pc:docMk/>
            <pc:sldMk cId="2463480051" sldId="335"/>
            <ac:grpSpMk id="41" creationId="{DFADD2A1-ED68-7247-0BAE-3365309D5261}"/>
          </ac:grpSpMkLst>
        </pc:grpChg>
        <pc:grpChg chg="add del mod">
          <ac:chgData name="張嘉文" userId="49be256a-4382-41dc-89f2-b2e20bb3ec95" providerId="ADAL" clId="{03148E23-D166-3745-A4D9-34C0708DBEBD}" dt="2022-10-13T10:38:05.137" v="403" actId="165"/>
          <ac:grpSpMkLst>
            <pc:docMk/>
            <pc:sldMk cId="2463480051" sldId="335"/>
            <ac:grpSpMk id="43" creationId="{FB765DAA-07CF-A046-872D-4C32F74413ED}"/>
          </ac:grpSpMkLst>
        </pc:grpChg>
        <pc:picChg chg="del">
          <ac:chgData name="張嘉文" userId="49be256a-4382-41dc-89f2-b2e20bb3ec95" providerId="ADAL" clId="{03148E23-D166-3745-A4D9-34C0708DBEBD}" dt="2022-10-13T10:25:53.278" v="0" actId="478"/>
          <ac:picMkLst>
            <pc:docMk/>
            <pc:sldMk cId="2463480051" sldId="335"/>
            <ac:picMk id="15" creationId="{F9E68099-EFB0-2B89-7C76-E44B9944A415}"/>
          </ac:picMkLst>
        </pc:picChg>
        <pc:picChg chg="del">
          <ac:chgData name="張嘉文" userId="49be256a-4382-41dc-89f2-b2e20bb3ec95" providerId="ADAL" clId="{03148E23-D166-3745-A4D9-34C0708DBEBD}" dt="2022-10-13T10:25:53.278" v="0" actId="478"/>
          <ac:picMkLst>
            <pc:docMk/>
            <pc:sldMk cId="2463480051" sldId="335"/>
            <ac:picMk id="21" creationId="{F0413B14-19EF-EB16-7253-74184B6F604F}"/>
          </ac:picMkLst>
        </pc:pic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13" creationId="{7C860EA4-500D-BABE-8DC0-51D3043C130B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14" creationId="{F257A712-EED5-577A-AED9-C44CBEF44594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17" creationId="{EC02A09B-DCD9-3FFD-0FE4-92A32EB027AF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18" creationId="{A8E017B0-5999-BE35-5DB1-CECFA2563A8E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19" creationId="{A81DF2E8-3004-D46F-503B-9520E409C1E9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20" creationId="{F7B99471-6752-7A3D-8FBF-37F84FB19DA1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23" creationId="{91D65F15-D1C0-F36B-9FD3-0ED9B660E1FA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24" creationId="{52DC3C5C-2C19-AA32-FDC9-FB1CCD7BDFF3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25" creationId="{DE5C3774-0EC5-AEE2-9FCF-1B46D633B55E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26" creationId="{4023B0AE-B086-9227-B8CE-4B585F8BF4C6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27" creationId="{25C1A4FC-90A3-9C11-07EB-ED647C56A2C1}"/>
          </ac:cxnSpMkLst>
        </pc:cxnChg>
        <pc:cxnChg chg="add mod">
          <ac:chgData name="張嘉文" userId="49be256a-4382-41dc-89f2-b2e20bb3ec95" providerId="ADAL" clId="{03148E23-D166-3745-A4D9-34C0708DBEBD}" dt="2022-10-13T10:33:07.328" v="236" actId="1582"/>
          <ac:cxnSpMkLst>
            <pc:docMk/>
            <pc:sldMk cId="2463480051" sldId="335"/>
            <ac:cxnSpMk id="28" creationId="{B03CEB95-C5A3-D80F-8952-F253FC27C8AB}"/>
          </ac:cxnSpMkLst>
        </pc:cxnChg>
        <pc:cxnChg chg="add mod">
          <ac:chgData name="張嘉文" userId="49be256a-4382-41dc-89f2-b2e20bb3ec95" providerId="ADAL" clId="{03148E23-D166-3745-A4D9-34C0708DBEBD}" dt="2022-10-13T10:33:21.518" v="240" actId="1582"/>
          <ac:cxnSpMkLst>
            <pc:docMk/>
            <pc:sldMk cId="2463480051" sldId="335"/>
            <ac:cxnSpMk id="29" creationId="{2FC205A9-0C25-4696-8BFF-18AD02973F5A}"/>
          </ac:cxnSpMkLst>
        </pc:cxnChg>
        <pc:cxnChg chg="add mod">
          <ac:chgData name="張嘉文" userId="49be256a-4382-41dc-89f2-b2e20bb3ec95" providerId="ADAL" clId="{03148E23-D166-3745-A4D9-34C0708DBEBD}" dt="2022-10-13T10:33:21.518" v="240" actId="1582"/>
          <ac:cxnSpMkLst>
            <pc:docMk/>
            <pc:sldMk cId="2463480051" sldId="335"/>
            <ac:cxnSpMk id="30" creationId="{64F4C06F-9067-14A2-98B5-DD659E3A1787}"/>
          </ac:cxnSpMkLst>
        </pc:cxnChg>
        <pc:cxnChg chg="add mod">
          <ac:chgData name="張嘉文" userId="49be256a-4382-41dc-89f2-b2e20bb3ec95" providerId="ADAL" clId="{03148E23-D166-3745-A4D9-34C0708DBEBD}" dt="2022-10-13T10:33:21.518" v="240" actId="1582"/>
          <ac:cxnSpMkLst>
            <pc:docMk/>
            <pc:sldMk cId="2463480051" sldId="335"/>
            <ac:cxnSpMk id="31" creationId="{EB4C919F-364B-FFB0-B3E1-28D0E1BCC6CC}"/>
          </ac:cxnSpMkLst>
        </pc:cxnChg>
        <pc:cxnChg chg="add mod">
          <ac:chgData name="張嘉文" userId="49be256a-4382-41dc-89f2-b2e20bb3ec95" providerId="ADAL" clId="{03148E23-D166-3745-A4D9-34C0708DBEBD}" dt="2022-10-13T10:33:21.518" v="240" actId="1582"/>
          <ac:cxnSpMkLst>
            <pc:docMk/>
            <pc:sldMk cId="2463480051" sldId="335"/>
            <ac:cxnSpMk id="32" creationId="{2CDDC2A6-D2A1-1658-484D-FD54DD7C03A9}"/>
          </ac:cxnSpMkLst>
        </pc:cxnChg>
        <pc:cxnChg chg="add mod">
          <ac:chgData name="張嘉文" userId="49be256a-4382-41dc-89f2-b2e20bb3ec95" providerId="ADAL" clId="{03148E23-D166-3745-A4D9-34C0708DBEBD}" dt="2022-10-13T10:33:21.518" v="240" actId="1582"/>
          <ac:cxnSpMkLst>
            <pc:docMk/>
            <pc:sldMk cId="2463480051" sldId="335"/>
            <ac:cxnSpMk id="33" creationId="{CFF5439D-C423-D9D4-3C63-6E4B36B0288E}"/>
          </ac:cxnSpMkLst>
        </pc:cxnChg>
        <pc:cxnChg chg="add mod">
          <ac:chgData name="張嘉文" userId="49be256a-4382-41dc-89f2-b2e20bb3ec95" providerId="ADAL" clId="{03148E23-D166-3745-A4D9-34C0708DBEBD}" dt="2022-10-13T10:33:21.518" v="240" actId="1582"/>
          <ac:cxnSpMkLst>
            <pc:docMk/>
            <pc:sldMk cId="2463480051" sldId="335"/>
            <ac:cxnSpMk id="34" creationId="{2E3B9972-38A0-62FC-C839-F24E641BD87C}"/>
          </ac:cxnSpMkLst>
        </pc:cxnChg>
        <pc:cxnChg chg="add mod">
          <ac:chgData name="張嘉文" userId="49be256a-4382-41dc-89f2-b2e20bb3ec95" providerId="ADAL" clId="{03148E23-D166-3745-A4D9-34C0708DBEBD}" dt="2022-10-13T10:33:21.518" v="240" actId="1582"/>
          <ac:cxnSpMkLst>
            <pc:docMk/>
            <pc:sldMk cId="2463480051" sldId="335"/>
            <ac:cxnSpMk id="35" creationId="{8E5DFE30-1A7B-A491-BA20-D889F52E55F7}"/>
          </ac:cxnSpMkLst>
        </pc:cxnChg>
        <pc:cxnChg chg="add mod">
          <ac:chgData name="張嘉文" userId="49be256a-4382-41dc-89f2-b2e20bb3ec95" providerId="ADAL" clId="{03148E23-D166-3745-A4D9-34C0708DBEBD}" dt="2022-10-13T10:33:21.518" v="240" actId="1582"/>
          <ac:cxnSpMkLst>
            <pc:docMk/>
            <pc:sldMk cId="2463480051" sldId="335"/>
            <ac:cxnSpMk id="36" creationId="{20D75637-CBA1-94EF-B13F-E0C119B2B96C}"/>
          </ac:cxnSpMkLst>
        </pc:cxnChg>
        <pc:cxnChg chg="add mod">
          <ac:chgData name="張嘉文" userId="49be256a-4382-41dc-89f2-b2e20bb3ec95" providerId="ADAL" clId="{03148E23-D166-3745-A4D9-34C0708DBEBD}" dt="2022-10-13T10:32:55.054" v="234" actId="693"/>
          <ac:cxnSpMkLst>
            <pc:docMk/>
            <pc:sldMk cId="2463480051" sldId="335"/>
            <ac:cxnSpMk id="38" creationId="{B27A6896-6352-A875-486F-1B82FE43AC51}"/>
          </ac:cxnSpMkLst>
        </pc:cxnChg>
        <pc:cxnChg chg="add mod">
          <ac:chgData name="張嘉文" userId="49be256a-4382-41dc-89f2-b2e20bb3ec95" providerId="ADAL" clId="{03148E23-D166-3745-A4D9-34C0708DBEBD}" dt="2022-10-13T10:33:39.887" v="242" actId="1076"/>
          <ac:cxnSpMkLst>
            <pc:docMk/>
            <pc:sldMk cId="2463480051" sldId="335"/>
            <ac:cxnSpMk id="39" creationId="{9F634428-BB06-2449-CC80-1EF03D4DE00E}"/>
          </ac:cxnSpMkLst>
        </pc:cxnChg>
        <pc:cxnChg chg="add mod">
          <ac:chgData name="張嘉文" userId="49be256a-4382-41dc-89f2-b2e20bb3ec95" providerId="ADAL" clId="{03148E23-D166-3745-A4D9-34C0708DBEBD}" dt="2022-10-13T10:33:47.313" v="244" actId="1076"/>
          <ac:cxnSpMkLst>
            <pc:docMk/>
            <pc:sldMk cId="2463480051" sldId="335"/>
            <ac:cxnSpMk id="40" creationId="{6E4D9C62-56EF-8210-054B-B1B38E68E486}"/>
          </ac:cxnSpMkLst>
        </pc:cxnChg>
        <pc:cxnChg chg="mod topLvl">
          <ac:chgData name="張嘉文" userId="49be256a-4382-41dc-89f2-b2e20bb3ec95" providerId="ADAL" clId="{03148E23-D166-3745-A4D9-34C0708DBEBD}" dt="2022-10-13T10:38:15.853" v="405" actId="1076"/>
          <ac:cxnSpMkLst>
            <pc:docMk/>
            <pc:sldMk cId="2463480051" sldId="335"/>
            <ac:cxnSpMk id="44" creationId="{E387525E-AE75-9969-2131-AEDCAAC96693}"/>
          </ac:cxnSpMkLst>
        </pc:cxnChg>
        <pc:cxnChg chg="mod topLvl">
          <ac:chgData name="張嘉文" userId="49be256a-4382-41dc-89f2-b2e20bb3ec95" providerId="ADAL" clId="{03148E23-D166-3745-A4D9-34C0708DBEBD}" dt="2022-10-13T10:38:15.853" v="405" actId="1076"/>
          <ac:cxnSpMkLst>
            <pc:docMk/>
            <pc:sldMk cId="2463480051" sldId="335"/>
            <ac:cxnSpMk id="45" creationId="{F7C8812A-9FDD-E0C8-3A12-37D14032F988}"/>
          </ac:cxnSpMkLst>
        </pc:cxnChg>
        <pc:cxnChg chg="mod topLvl">
          <ac:chgData name="張嘉文" userId="49be256a-4382-41dc-89f2-b2e20bb3ec95" providerId="ADAL" clId="{03148E23-D166-3745-A4D9-34C0708DBEBD}" dt="2022-10-13T10:38:15.853" v="405" actId="1076"/>
          <ac:cxnSpMkLst>
            <pc:docMk/>
            <pc:sldMk cId="2463480051" sldId="335"/>
            <ac:cxnSpMk id="46" creationId="{E9588F12-3BE6-B562-4972-62C87E3494F9}"/>
          </ac:cxnSpMkLst>
        </pc:cxnChg>
        <pc:cxnChg chg="mod topLvl">
          <ac:chgData name="張嘉文" userId="49be256a-4382-41dc-89f2-b2e20bb3ec95" providerId="ADAL" clId="{03148E23-D166-3745-A4D9-34C0708DBEBD}" dt="2022-10-13T10:38:15.853" v="405" actId="1076"/>
          <ac:cxnSpMkLst>
            <pc:docMk/>
            <pc:sldMk cId="2463480051" sldId="335"/>
            <ac:cxnSpMk id="47" creationId="{CE3BC220-0DEA-F4FE-FC93-F85C28B55B51}"/>
          </ac:cxnSpMkLst>
        </pc:cxnChg>
        <pc:cxnChg chg="mod topLvl">
          <ac:chgData name="張嘉文" userId="49be256a-4382-41dc-89f2-b2e20bb3ec95" providerId="ADAL" clId="{03148E23-D166-3745-A4D9-34C0708DBEBD}" dt="2022-10-13T10:38:15.853" v="405" actId="1076"/>
          <ac:cxnSpMkLst>
            <pc:docMk/>
            <pc:sldMk cId="2463480051" sldId="335"/>
            <ac:cxnSpMk id="48" creationId="{4AFE98D3-94CA-E0DD-D9D0-B5183E4EB07A}"/>
          </ac:cxnSpMkLst>
        </pc:cxnChg>
        <pc:cxnChg chg="mod topLvl">
          <ac:chgData name="張嘉文" userId="49be256a-4382-41dc-89f2-b2e20bb3ec95" providerId="ADAL" clId="{03148E23-D166-3745-A4D9-34C0708DBEBD}" dt="2022-10-13T10:38:15.853" v="405" actId="1076"/>
          <ac:cxnSpMkLst>
            <pc:docMk/>
            <pc:sldMk cId="2463480051" sldId="335"/>
            <ac:cxnSpMk id="49" creationId="{B56FC37D-86A7-EF24-6854-06D77E8E5714}"/>
          </ac:cxnSpMkLst>
        </pc:cxnChg>
        <pc:cxnChg chg="mod topLvl">
          <ac:chgData name="張嘉文" userId="49be256a-4382-41dc-89f2-b2e20bb3ec95" providerId="ADAL" clId="{03148E23-D166-3745-A4D9-34C0708DBEBD}" dt="2022-10-13T10:38:15.853" v="405" actId="1076"/>
          <ac:cxnSpMkLst>
            <pc:docMk/>
            <pc:sldMk cId="2463480051" sldId="335"/>
            <ac:cxnSpMk id="50" creationId="{189EAB20-8EBC-481B-2CAA-F05021F92D77}"/>
          </ac:cxnSpMkLst>
        </pc:cxnChg>
        <pc:cxnChg chg="mod topLvl">
          <ac:chgData name="張嘉文" userId="49be256a-4382-41dc-89f2-b2e20bb3ec95" providerId="ADAL" clId="{03148E23-D166-3745-A4D9-34C0708DBEBD}" dt="2022-10-13T10:38:15.853" v="405" actId="1076"/>
          <ac:cxnSpMkLst>
            <pc:docMk/>
            <pc:sldMk cId="2463480051" sldId="335"/>
            <ac:cxnSpMk id="51" creationId="{B40FFD38-52A0-4A82-8E51-9FFDF2843D5B}"/>
          </ac:cxnSpMkLst>
        </pc:cxnChg>
        <pc:cxnChg chg="mod topLvl">
          <ac:chgData name="張嘉文" userId="49be256a-4382-41dc-89f2-b2e20bb3ec95" providerId="ADAL" clId="{03148E23-D166-3745-A4D9-34C0708DBEBD}" dt="2022-10-13T10:38:15.853" v="405" actId="1076"/>
          <ac:cxnSpMkLst>
            <pc:docMk/>
            <pc:sldMk cId="2463480051" sldId="335"/>
            <ac:cxnSpMk id="52" creationId="{DFA51F86-C294-6F7C-18D2-317CC6E8DFCB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53" creationId="{5E9AFB91-65DC-C98A-3446-E7DBB125DD07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54" creationId="{23D5D169-D196-3BF9-3FC1-FE4B5C1B870E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55" creationId="{864E8C31-31AE-6BA4-2F3D-0E0B6FD3C86B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56" creationId="{2D983C00-8A41-3162-54ED-BA17ECC9F877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57" creationId="{86C14D83-9536-F706-C838-5747A599EA7E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58" creationId="{4DC7464F-664B-5855-F8BD-2B11C7B46CA1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59" creationId="{CC01AE10-4D78-DA6D-3F2C-D90DDD0E4086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60" creationId="{06FEE094-F04A-4460-9919-C04B0E5B234F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61" creationId="{16142150-A358-BB45-5A94-14BEF2A3F07F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62" creationId="{AD717817-F940-FDA5-4F6E-56C3B0DF6709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63" creationId="{816F8EC8-2633-8E2A-899C-03E67C775861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64" creationId="{4438C47B-B047-0571-BBD0-C00DEA12CEB2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65" creationId="{E09C88F5-4E41-C0FD-313C-3AE318F9C824}"/>
          </ac:cxnSpMkLst>
        </pc:cxnChg>
        <pc:cxnChg chg="del mod topLvl">
          <ac:chgData name="張嘉文" userId="49be256a-4382-41dc-89f2-b2e20bb3ec95" providerId="ADAL" clId="{03148E23-D166-3745-A4D9-34C0708DBEBD}" dt="2022-10-13T10:38:10.392" v="404" actId="478"/>
          <ac:cxnSpMkLst>
            <pc:docMk/>
            <pc:sldMk cId="2463480051" sldId="335"/>
            <ac:cxnSpMk id="66" creationId="{A3AB8162-04E7-64E9-C038-41BA7D69CF9B}"/>
          </ac:cxnSpMkLst>
        </pc:cxnChg>
        <pc:cxnChg chg="add del">
          <ac:chgData name="張嘉文" userId="49be256a-4382-41dc-89f2-b2e20bb3ec95" providerId="ADAL" clId="{03148E23-D166-3745-A4D9-34C0708DBEBD}" dt="2022-10-13T10:39:19.918" v="425" actId="478"/>
          <ac:cxnSpMkLst>
            <pc:docMk/>
            <pc:sldMk cId="2463480051" sldId="335"/>
            <ac:cxnSpMk id="69" creationId="{E661E9A8-79BB-249F-F661-D50733488EB3}"/>
          </ac:cxnSpMkLst>
        </pc:cxnChg>
        <pc:cxnChg chg="add mod">
          <ac:chgData name="張嘉文" userId="49be256a-4382-41dc-89f2-b2e20bb3ec95" providerId="ADAL" clId="{03148E23-D166-3745-A4D9-34C0708DBEBD}" dt="2022-10-13T10:39:38.023" v="428" actId="693"/>
          <ac:cxnSpMkLst>
            <pc:docMk/>
            <pc:sldMk cId="2463480051" sldId="335"/>
            <ac:cxnSpMk id="70" creationId="{740B5C4F-A21E-461F-7BE1-9E0D87B56587}"/>
          </ac:cxnSpMkLst>
        </pc:cxnChg>
        <pc:cxnChg chg="add mod">
          <ac:chgData name="張嘉文" userId="49be256a-4382-41dc-89f2-b2e20bb3ec95" providerId="ADAL" clId="{03148E23-D166-3745-A4D9-34C0708DBEBD}" dt="2022-10-13T10:39:38.023" v="428" actId="693"/>
          <ac:cxnSpMkLst>
            <pc:docMk/>
            <pc:sldMk cId="2463480051" sldId="335"/>
            <ac:cxnSpMk id="71" creationId="{38BE7E22-FABA-D9EA-F3DE-B0F1ABCD44C4}"/>
          </ac:cxnSpMkLst>
        </pc:cxnChg>
        <pc:cxnChg chg="add">
          <ac:chgData name="張嘉文" userId="49be256a-4382-41dc-89f2-b2e20bb3ec95" providerId="ADAL" clId="{03148E23-D166-3745-A4D9-34C0708DBEBD}" dt="2022-10-13T10:39:46.987" v="429" actId="11529"/>
          <ac:cxnSpMkLst>
            <pc:docMk/>
            <pc:sldMk cId="2463480051" sldId="335"/>
            <ac:cxnSpMk id="73" creationId="{7FBF8A55-B10A-121E-87CF-BCB81C547D8E}"/>
          </ac:cxnSpMkLst>
        </pc:cxnChg>
        <pc:cxnChg chg="add del mod">
          <ac:chgData name="張嘉文" userId="49be256a-4382-41dc-89f2-b2e20bb3ec95" providerId="ADAL" clId="{03148E23-D166-3745-A4D9-34C0708DBEBD}" dt="2022-10-13T10:40:24.506" v="436"/>
          <ac:cxnSpMkLst>
            <pc:docMk/>
            <pc:sldMk cId="2463480051" sldId="335"/>
            <ac:cxnSpMk id="76" creationId="{A5475A55-27C3-90DB-5118-C09F5E42F3D3}"/>
          </ac:cxnSpMkLst>
        </pc:cxnChg>
        <pc:cxnChg chg="add del mod">
          <ac:chgData name="張嘉文" userId="49be256a-4382-41dc-89f2-b2e20bb3ec95" providerId="ADAL" clId="{03148E23-D166-3745-A4D9-34C0708DBEBD}" dt="2022-10-13T10:40:24.506" v="436"/>
          <ac:cxnSpMkLst>
            <pc:docMk/>
            <pc:sldMk cId="2463480051" sldId="335"/>
            <ac:cxnSpMk id="77" creationId="{E1249501-396E-3BD2-B171-5D9BAD7FC813}"/>
          </ac:cxnSpMkLst>
        </pc:cxnChg>
        <pc:cxnChg chg="add del mod">
          <ac:chgData name="張嘉文" userId="49be256a-4382-41dc-89f2-b2e20bb3ec95" providerId="ADAL" clId="{03148E23-D166-3745-A4D9-34C0708DBEBD}" dt="2022-10-13T10:40:24.506" v="436"/>
          <ac:cxnSpMkLst>
            <pc:docMk/>
            <pc:sldMk cId="2463480051" sldId="335"/>
            <ac:cxnSpMk id="78" creationId="{69F6A9C6-D92D-E42C-D31F-63CCADD97D99}"/>
          </ac:cxnSpMkLst>
        </pc:cxnChg>
        <pc:cxnChg chg="add del mod">
          <ac:chgData name="張嘉文" userId="49be256a-4382-41dc-89f2-b2e20bb3ec95" providerId="ADAL" clId="{03148E23-D166-3745-A4D9-34C0708DBEBD}" dt="2022-10-13T10:40:24.506" v="436"/>
          <ac:cxnSpMkLst>
            <pc:docMk/>
            <pc:sldMk cId="2463480051" sldId="335"/>
            <ac:cxnSpMk id="79" creationId="{EB1C743C-DC37-3203-2D39-4E7D17647A5B}"/>
          </ac:cxnSpMkLst>
        </pc:cxnChg>
        <pc:cxnChg chg="add del mod">
          <ac:chgData name="張嘉文" userId="49be256a-4382-41dc-89f2-b2e20bb3ec95" providerId="ADAL" clId="{03148E23-D166-3745-A4D9-34C0708DBEBD}" dt="2022-10-13T10:40:24.506" v="436"/>
          <ac:cxnSpMkLst>
            <pc:docMk/>
            <pc:sldMk cId="2463480051" sldId="335"/>
            <ac:cxnSpMk id="80" creationId="{9A8E672D-A344-B405-935D-3EB260EFEF95}"/>
          </ac:cxnSpMkLst>
        </pc:cxnChg>
        <pc:cxnChg chg="add mod">
          <ac:chgData name="張嘉文" userId="49be256a-4382-41dc-89f2-b2e20bb3ec95" providerId="ADAL" clId="{03148E23-D166-3745-A4D9-34C0708DBEBD}" dt="2022-10-13T10:42:01.510" v="474" actId="1036"/>
          <ac:cxnSpMkLst>
            <pc:docMk/>
            <pc:sldMk cId="2463480051" sldId="335"/>
            <ac:cxnSpMk id="82" creationId="{6E2CD048-B6D6-D2B5-7A7B-9040C81C54DC}"/>
          </ac:cxnSpMkLst>
        </pc:cxnChg>
        <pc:cxnChg chg="add mod">
          <ac:chgData name="張嘉文" userId="49be256a-4382-41dc-89f2-b2e20bb3ec95" providerId="ADAL" clId="{03148E23-D166-3745-A4D9-34C0708DBEBD}" dt="2022-10-13T10:42:01.510" v="474" actId="1036"/>
          <ac:cxnSpMkLst>
            <pc:docMk/>
            <pc:sldMk cId="2463480051" sldId="335"/>
            <ac:cxnSpMk id="83" creationId="{CACE2AA9-087D-15F8-21DA-1607D88A8248}"/>
          </ac:cxnSpMkLst>
        </pc:cxnChg>
        <pc:cxnChg chg="add mod">
          <ac:chgData name="張嘉文" userId="49be256a-4382-41dc-89f2-b2e20bb3ec95" providerId="ADAL" clId="{03148E23-D166-3745-A4D9-34C0708DBEBD}" dt="2022-10-13T10:42:01.510" v="474" actId="1036"/>
          <ac:cxnSpMkLst>
            <pc:docMk/>
            <pc:sldMk cId="2463480051" sldId="335"/>
            <ac:cxnSpMk id="84" creationId="{4634C1F5-E345-25AC-6E1E-696BB32F12B6}"/>
          </ac:cxnSpMkLst>
        </pc:cxnChg>
      </pc:sldChg>
      <pc:sldChg chg="del">
        <pc:chgData name="張嘉文" userId="49be256a-4382-41dc-89f2-b2e20bb3ec95" providerId="ADAL" clId="{03148E23-D166-3745-A4D9-34C0708DBEBD}" dt="2022-10-13T10:43:13.343" v="478" actId="2696"/>
        <pc:sldMkLst>
          <pc:docMk/>
          <pc:sldMk cId="2774664852" sldId="336"/>
        </pc:sldMkLst>
      </pc:sldChg>
      <pc:sldChg chg="del">
        <pc:chgData name="張嘉文" userId="49be256a-4382-41dc-89f2-b2e20bb3ec95" providerId="ADAL" clId="{03148E23-D166-3745-A4D9-34C0708DBEBD}" dt="2022-10-13T10:43:13.395" v="481" actId="2696"/>
        <pc:sldMkLst>
          <pc:docMk/>
          <pc:sldMk cId="3618708703" sldId="337"/>
        </pc:sldMkLst>
      </pc:sldChg>
      <pc:sldChg chg="del">
        <pc:chgData name="張嘉文" userId="49be256a-4382-41dc-89f2-b2e20bb3ec95" providerId="ADAL" clId="{03148E23-D166-3745-A4D9-34C0708DBEBD}" dt="2022-10-13T10:43:13.422" v="482" actId="2696"/>
        <pc:sldMkLst>
          <pc:docMk/>
          <pc:sldMk cId="3134714787" sldId="338"/>
        </pc:sldMkLst>
      </pc:sldChg>
      <pc:sldChg chg="del">
        <pc:chgData name="張嘉文" userId="49be256a-4382-41dc-89f2-b2e20bb3ec95" providerId="ADAL" clId="{03148E23-D166-3745-A4D9-34C0708DBEBD}" dt="2022-10-13T10:43:13.446" v="483" actId="2696"/>
        <pc:sldMkLst>
          <pc:docMk/>
          <pc:sldMk cId="945631368" sldId="339"/>
        </pc:sldMkLst>
      </pc:sldChg>
      <pc:sldChg chg="del">
        <pc:chgData name="張嘉文" userId="49be256a-4382-41dc-89f2-b2e20bb3ec95" providerId="ADAL" clId="{03148E23-D166-3745-A4D9-34C0708DBEBD}" dt="2022-10-13T10:43:13.339" v="477" actId="2696"/>
        <pc:sldMkLst>
          <pc:docMk/>
          <pc:sldMk cId="1421706476" sldId="340"/>
        </pc:sldMkLst>
      </pc:sldChg>
      <pc:sldChg chg="addSp delSp modSp add mod modAnim">
        <pc:chgData name="張嘉文" userId="49be256a-4382-41dc-89f2-b2e20bb3ec95" providerId="ADAL" clId="{03148E23-D166-3745-A4D9-34C0708DBEBD}" dt="2022-10-13T12:15:35.848" v="2627"/>
        <pc:sldMkLst>
          <pc:docMk/>
          <pc:sldMk cId="2470680783" sldId="341"/>
        </pc:sldMkLst>
        <pc:spChg chg="del">
          <ac:chgData name="張嘉文" userId="49be256a-4382-41dc-89f2-b2e20bb3ec95" providerId="ADAL" clId="{03148E23-D166-3745-A4D9-34C0708DBEBD}" dt="2022-10-13T12:15:35.659" v="2626" actId="478"/>
          <ac:spMkLst>
            <pc:docMk/>
            <pc:sldMk cId="2470680783" sldId="341"/>
            <ac:spMk id="2" creationId="{1D0EB394-4980-6941-B0CE-0FEFA3E2D876}"/>
          </ac:spMkLst>
        </pc:spChg>
        <pc:spChg chg="add mod">
          <ac:chgData name="張嘉文" userId="49be256a-4382-41dc-89f2-b2e20bb3ec95" providerId="ADAL" clId="{03148E23-D166-3745-A4D9-34C0708DBEBD}" dt="2022-10-13T11:05:12.774" v="1171" actId="1076"/>
          <ac:spMkLst>
            <pc:docMk/>
            <pc:sldMk cId="2470680783" sldId="341"/>
            <ac:spMk id="4" creationId="{9D2AC4F9-8174-17AB-D1C1-D5810269407A}"/>
          </ac:spMkLst>
        </pc:spChg>
        <pc:spChg chg="del">
          <ac:chgData name="張嘉文" userId="49be256a-4382-41dc-89f2-b2e20bb3ec95" providerId="ADAL" clId="{03148E23-D166-3745-A4D9-34C0708DBEBD}" dt="2022-10-13T10:44:07.259" v="524" actId="478"/>
          <ac:spMkLst>
            <pc:docMk/>
            <pc:sldMk cId="2470680783" sldId="341"/>
            <ac:spMk id="5" creationId="{0FF56EAC-159D-65E3-5B66-ADEAA7CAB7AD}"/>
          </ac:spMkLst>
        </pc:spChg>
        <pc:spChg chg="del">
          <ac:chgData name="張嘉文" userId="49be256a-4382-41dc-89f2-b2e20bb3ec95" providerId="ADAL" clId="{03148E23-D166-3745-A4D9-34C0708DBEBD}" dt="2022-10-13T10:44:07.259" v="524" actId="478"/>
          <ac:spMkLst>
            <pc:docMk/>
            <pc:sldMk cId="2470680783" sldId="341"/>
            <ac:spMk id="7" creationId="{5852DC65-BF64-35AD-A965-C5E315B7AB50}"/>
          </ac:spMkLst>
        </pc:spChg>
        <pc:spChg chg="mod">
          <ac:chgData name="張嘉文" userId="49be256a-4382-41dc-89f2-b2e20bb3ec95" providerId="ADAL" clId="{03148E23-D166-3745-A4D9-34C0708DBEBD}" dt="2022-10-13T10:43:58.182" v="523" actId="20577"/>
          <ac:spMkLst>
            <pc:docMk/>
            <pc:sldMk cId="2470680783" sldId="341"/>
            <ac:spMk id="8" creationId="{A844C449-5150-85EF-6FEA-67D7EE9C331B}"/>
          </ac:spMkLst>
        </pc:spChg>
        <pc:spChg chg="del">
          <ac:chgData name="張嘉文" userId="49be256a-4382-41dc-89f2-b2e20bb3ec95" providerId="ADAL" clId="{03148E23-D166-3745-A4D9-34C0708DBEBD}" dt="2022-10-13T10:44:07.259" v="524" actId="478"/>
          <ac:spMkLst>
            <pc:docMk/>
            <pc:sldMk cId="2470680783" sldId="341"/>
            <ac:spMk id="9" creationId="{8F5EDDBF-8F58-2A56-B275-5451DFAEE73D}"/>
          </ac:spMkLst>
        </pc:spChg>
        <pc:spChg chg="del">
          <ac:chgData name="張嘉文" userId="49be256a-4382-41dc-89f2-b2e20bb3ec95" providerId="ADAL" clId="{03148E23-D166-3745-A4D9-34C0708DBEBD}" dt="2022-10-13T10:52:00.546" v="721" actId="478"/>
          <ac:spMkLst>
            <pc:docMk/>
            <pc:sldMk cId="2470680783" sldId="341"/>
            <ac:spMk id="10" creationId="{E8D0556F-0300-D0F3-768F-9F77A4AE3031}"/>
          </ac:spMkLst>
        </pc:spChg>
        <pc:spChg chg="add mod">
          <ac:chgData name="張嘉文" userId="49be256a-4382-41dc-89f2-b2e20bb3ec95" providerId="ADAL" clId="{03148E23-D166-3745-A4D9-34C0708DBEBD}" dt="2022-10-13T11:05:12.774" v="1171" actId="1076"/>
          <ac:spMkLst>
            <pc:docMk/>
            <pc:sldMk cId="2470680783" sldId="341"/>
            <ac:spMk id="11" creationId="{907DD509-0101-87AD-9B85-773D482BBDA2}"/>
          </ac:spMkLst>
        </pc:spChg>
        <pc:spChg chg="add del mod">
          <ac:chgData name="張嘉文" userId="49be256a-4382-41dc-89f2-b2e20bb3ec95" providerId="ADAL" clId="{03148E23-D166-3745-A4D9-34C0708DBEBD}" dt="2022-10-13T10:58:26.767" v="889" actId="478"/>
          <ac:spMkLst>
            <pc:docMk/>
            <pc:sldMk cId="2470680783" sldId="341"/>
            <ac:spMk id="12" creationId="{6918B0E6-C368-4ED7-E534-FF5C08F48A2E}"/>
          </ac:spMkLst>
        </pc:spChg>
        <pc:spChg chg="add del mod">
          <ac:chgData name="張嘉文" userId="49be256a-4382-41dc-89f2-b2e20bb3ec95" providerId="ADAL" clId="{03148E23-D166-3745-A4D9-34C0708DBEBD}" dt="2022-10-13T10:57:57.295" v="868" actId="478"/>
          <ac:spMkLst>
            <pc:docMk/>
            <pc:sldMk cId="2470680783" sldId="341"/>
            <ac:spMk id="15" creationId="{BA7C790A-AE57-6B65-D241-E7BBCFCDFF29}"/>
          </ac:spMkLst>
        </pc:spChg>
        <pc:spChg chg="add mod">
          <ac:chgData name="張嘉文" userId="49be256a-4382-41dc-89f2-b2e20bb3ec95" providerId="ADAL" clId="{03148E23-D166-3745-A4D9-34C0708DBEBD}" dt="2022-10-13T11:17:44.413" v="1348" actId="1036"/>
          <ac:spMkLst>
            <pc:docMk/>
            <pc:sldMk cId="2470680783" sldId="341"/>
            <ac:spMk id="16" creationId="{82DC4BE2-EE49-6DE4-A121-EB3EF53E26EF}"/>
          </ac:spMkLst>
        </pc:spChg>
        <pc:spChg chg="add mod">
          <ac:chgData name="張嘉文" userId="49be256a-4382-41dc-89f2-b2e20bb3ec95" providerId="ADAL" clId="{03148E23-D166-3745-A4D9-34C0708DBEBD}" dt="2022-10-13T11:17:31.914" v="1341" actId="1076"/>
          <ac:spMkLst>
            <pc:docMk/>
            <pc:sldMk cId="2470680783" sldId="341"/>
            <ac:spMk id="21" creationId="{E8E1890F-01D3-FB1F-40CD-63E44D81B65C}"/>
          </ac:spMkLst>
        </pc:spChg>
        <pc:spChg chg="add mod">
          <ac:chgData name="張嘉文" userId="49be256a-4382-41dc-89f2-b2e20bb3ec95" providerId="ADAL" clId="{03148E23-D166-3745-A4D9-34C0708DBEBD}" dt="2022-10-13T11:17:44.413" v="1348" actId="1036"/>
          <ac:spMkLst>
            <pc:docMk/>
            <pc:sldMk cId="2470680783" sldId="341"/>
            <ac:spMk id="22" creationId="{DC9FC168-6A85-566F-2D0B-09FBDDD2F075}"/>
          </ac:spMkLst>
        </pc:spChg>
        <pc:spChg chg="del">
          <ac:chgData name="張嘉文" userId="49be256a-4382-41dc-89f2-b2e20bb3ec95" providerId="ADAL" clId="{03148E23-D166-3745-A4D9-34C0708DBEBD}" dt="2022-10-13T10:52:03.751" v="722" actId="478"/>
          <ac:spMkLst>
            <pc:docMk/>
            <pc:sldMk cId="2470680783" sldId="341"/>
            <ac:spMk id="42" creationId="{E79E9349-3244-D32D-A91D-0C0D4826B544}"/>
          </ac:spMkLst>
        </pc:spChg>
        <pc:spChg chg="add mod">
          <ac:chgData name="張嘉文" userId="49be256a-4382-41dc-89f2-b2e20bb3ec95" providerId="ADAL" clId="{03148E23-D166-3745-A4D9-34C0708DBEBD}" dt="2022-10-13T11:17:44.413" v="1348" actId="1036"/>
          <ac:spMkLst>
            <pc:docMk/>
            <pc:sldMk cId="2470680783" sldId="341"/>
            <ac:spMk id="55" creationId="{B41C67C5-8BD2-B3E1-06CB-1A56799C889E}"/>
          </ac:spMkLst>
        </pc:spChg>
        <pc:spChg chg="add mod">
          <ac:chgData name="張嘉文" userId="49be256a-4382-41dc-89f2-b2e20bb3ec95" providerId="ADAL" clId="{03148E23-D166-3745-A4D9-34C0708DBEBD}" dt="2022-10-13T11:17:44.413" v="1348" actId="1036"/>
          <ac:spMkLst>
            <pc:docMk/>
            <pc:sldMk cId="2470680783" sldId="341"/>
            <ac:spMk id="56" creationId="{D87C4647-C9FD-762A-0411-77539D7402AC}"/>
          </ac:spMkLst>
        </pc:spChg>
        <pc:spChg chg="add mod">
          <ac:chgData name="張嘉文" userId="49be256a-4382-41dc-89f2-b2e20bb3ec95" providerId="ADAL" clId="{03148E23-D166-3745-A4D9-34C0708DBEBD}" dt="2022-10-13T11:17:44.413" v="1348" actId="1036"/>
          <ac:spMkLst>
            <pc:docMk/>
            <pc:sldMk cId="2470680783" sldId="341"/>
            <ac:spMk id="57" creationId="{906B13A4-33B2-2266-CFBD-A994D6DDB6F6}"/>
          </ac:spMkLst>
        </pc:spChg>
        <pc:spChg chg="add mod">
          <ac:chgData name="張嘉文" userId="49be256a-4382-41dc-89f2-b2e20bb3ec95" providerId="ADAL" clId="{03148E23-D166-3745-A4D9-34C0708DBEBD}" dt="2022-10-13T11:17:44.413" v="1348" actId="1036"/>
          <ac:spMkLst>
            <pc:docMk/>
            <pc:sldMk cId="2470680783" sldId="341"/>
            <ac:spMk id="58" creationId="{5AC8F655-3450-48DC-5B08-F304DF5E1F4B}"/>
          </ac:spMkLst>
        </pc:spChg>
        <pc:spChg chg="add mod">
          <ac:chgData name="張嘉文" userId="49be256a-4382-41dc-89f2-b2e20bb3ec95" providerId="ADAL" clId="{03148E23-D166-3745-A4D9-34C0708DBEBD}" dt="2022-10-13T11:17:31.914" v="1341" actId="1076"/>
          <ac:spMkLst>
            <pc:docMk/>
            <pc:sldMk cId="2470680783" sldId="341"/>
            <ac:spMk id="63" creationId="{1E258ED1-6274-F1E4-83B5-6BEB7E504742}"/>
          </ac:spMkLst>
        </pc:spChg>
        <pc:spChg chg="add mod">
          <ac:chgData name="張嘉文" userId="49be256a-4382-41dc-89f2-b2e20bb3ec95" providerId="ADAL" clId="{03148E23-D166-3745-A4D9-34C0708DBEBD}" dt="2022-10-13T11:17:44.413" v="1348" actId="1036"/>
          <ac:spMkLst>
            <pc:docMk/>
            <pc:sldMk cId="2470680783" sldId="341"/>
            <ac:spMk id="64" creationId="{23C04EBA-8376-7E10-E455-ECC54529BC62}"/>
          </ac:spMkLst>
        </pc:spChg>
        <pc:spChg chg="add mod">
          <ac:chgData name="張嘉文" userId="49be256a-4382-41dc-89f2-b2e20bb3ec95" providerId="ADAL" clId="{03148E23-D166-3745-A4D9-34C0708DBEBD}" dt="2022-10-13T11:17:31.914" v="1341" actId="1076"/>
          <ac:spMkLst>
            <pc:docMk/>
            <pc:sldMk cId="2470680783" sldId="341"/>
            <ac:spMk id="65" creationId="{0D8E6ABD-9210-1150-80EF-5E7C7B51DC88}"/>
          </ac:spMkLst>
        </pc:spChg>
        <pc:spChg chg="add mod">
          <ac:chgData name="張嘉文" userId="49be256a-4382-41dc-89f2-b2e20bb3ec95" providerId="ADAL" clId="{03148E23-D166-3745-A4D9-34C0708DBEBD}" dt="2022-10-13T11:17:44.413" v="1348" actId="1036"/>
          <ac:spMkLst>
            <pc:docMk/>
            <pc:sldMk cId="2470680783" sldId="341"/>
            <ac:spMk id="66" creationId="{63E8E642-4501-1E14-90DF-B81A046D73B3}"/>
          </ac:spMkLst>
        </pc:spChg>
        <pc:spChg chg="mod">
          <ac:chgData name="張嘉文" userId="49be256a-4382-41dc-89f2-b2e20bb3ec95" providerId="ADAL" clId="{03148E23-D166-3745-A4D9-34C0708DBEBD}" dt="2022-10-13T11:17:31.914" v="1341" actId="1076"/>
          <ac:spMkLst>
            <pc:docMk/>
            <pc:sldMk cId="2470680783" sldId="341"/>
            <ac:spMk id="67" creationId="{E85E0DCE-015D-A5CA-3B7A-3361AE51D4E3}"/>
          </ac:spMkLst>
        </pc:spChg>
        <pc:spChg chg="add mod">
          <ac:chgData name="張嘉文" userId="49be256a-4382-41dc-89f2-b2e20bb3ec95" providerId="ADAL" clId="{03148E23-D166-3745-A4D9-34C0708DBEBD}" dt="2022-10-13T12:15:35.848" v="2627"/>
          <ac:spMkLst>
            <pc:docMk/>
            <pc:sldMk cId="2470680783" sldId="341"/>
            <ac:spMk id="68" creationId="{E2B7AE62-8D8D-B61E-134B-93C94EA68EE5}"/>
          </ac:spMkLst>
        </pc:spChg>
        <pc:spChg chg="del">
          <ac:chgData name="張嘉文" userId="49be256a-4382-41dc-89f2-b2e20bb3ec95" providerId="ADAL" clId="{03148E23-D166-3745-A4D9-34C0708DBEBD}" dt="2022-10-13T10:52:00.546" v="721" actId="478"/>
          <ac:spMkLst>
            <pc:docMk/>
            <pc:sldMk cId="2470680783" sldId="341"/>
            <ac:spMk id="75" creationId="{F74B80FF-4D90-0987-990A-8C263EEFB5A3}"/>
          </ac:spMkLst>
        </pc:spChg>
        <pc:spChg chg="del">
          <ac:chgData name="張嘉文" userId="49be256a-4382-41dc-89f2-b2e20bb3ec95" providerId="ADAL" clId="{03148E23-D166-3745-A4D9-34C0708DBEBD}" dt="2022-10-13T10:44:07.259" v="524" actId="478"/>
          <ac:spMkLst>
            <pc:docMk/>
            <pc:sldMk cId="2470680783" sldId="341"/>
            <ac:spMk id="85" creationId="{C3BD1480-ED86-2DB1-9C40-09C4C7CC81D9}"/>
          </ac:spMkLst>
        </pc:spChg>
        <pc:spChg chg="del">
          <ac:chgData name="張嘉文" userId="49be256a-4382-41dc-89f2-b2e20bb3ec95" providerId="ADAL" clId="{03148E23-D166-3745-A4D9-34C0708DBEBD}" dt="2022-10-13T10:44:07.259" v="524" actId="478"/>
          <ac:spMkLst>
            <pc:docMk/>
            <pc:sldMk cId="2470680783" sldId="341"/>
            <ac:spMk id="88" creationId="{AA4106BE-3D15-DF47-798A-E0956BE6DF61}"/>
          </ac:spMkLst>
        </pc:spChg>
        <pc:grpChg chg="del">
          <ac:chgData name="張嘉文" userId="49be256a-4382-41dc-89f2-b2e20bb3ec95" providerId="ADAL" clId="{03148E23-D166-3745-A4D9-34C0708DBEBD}" dt="2022-10-13T10:44:07.259" v="524" actId="478"/>
          <ac:grpSpMkLst>
            <pc:docMk/>
            <pc:sldMk cId="2470680783" sldId="341"/>
            <ac:grpSpMk id="41" creationId="{DFADD2A1-ED68-7247-0BAE-3365309D5261}"/>
          </ac:grpSpMkLst>
        </pc:grpChg>
        <pc:cxnChg chg="add mod">
          <ac:chgData name="張嘉文" userId="49be256a-4382-41dc-89f2-b2e20bb3ec95" providerId="ADAL" clId="{03148E23-D166-3745-A4D9-34C0708DBEBD}" dt="2022-10-13T11:17:31.914" v="1341" actId="1076"/>
          <ac:cxnSpMkLst>
            <pc:docMk/>
            <pc:sldMk cId="2470680783" sldId="341"/>
            <ac:cxnSpMk id="43" creationId="{E940CAE5-6B11-9E8F-1A9F-EE46A29FDADF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44" creationId="{E387525E-AE75-9969-2131-AEDCAAC96693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45" creationId="{F7C8812A-9FDD-E0C8-3A12-37D14032F988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46" creationId="{E9588F12-3BE6-B562-4972-62C87E3494F9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47" creationId="{CE3BC220-0DEA-F4FE-FC93-F85C28B55B51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48" creationId="{4AFE98D3-94CA-E0DD-D9D0-B5183E4EB07A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49" creationId="{B56FC37D-86A7-EF24-6854-06D77E8E5714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50" creationId="{189EAB20-8EBC-481B-2CAA-F05021F92D77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51" creationId="{B40FFD38-52A0-4A82-8E51-9FFDF2843D5B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52" creationId="{DFA51F86-C294-6F7C-18D2-317CC6E8DFCB}"/>
          </ac:cxnSpMkLst>
        </pc:cxnChg>
        <pc:cxnChg chg="add mod">
          <ac:chgData name="張嘉文" userId="49be256a-4382-41dc-89f2-b2e20bb3ec95" providerId="ADAL" clId="{03148E23-D166-3745-A4D9-34C0708DBEBD}" dt="2022-10-13T11:17:31.914" v="1341" actId="1076"/>
          <ac:cxnSpMkLst>
            <pc:docMk/>
            <pc:sldMk cId="2470680783" sldId="341"/>
            <ac:cxnSpMk id="54" creationId="{4920316B-5B1F-EC46-D81F-A4469A014E73}"/>
          </ac:cxnSpMkLst>
        </pc:cxnChg>
        <pc:cxnChg chg="add mod">
          <ac:chgData name="張嘉文" userId="49be256a-4382-41dc-89f2-b2e20bb3ec95" providerId="ADAL" clId="{03148E23-D166-3745-A4D9-34C0708DBEBD}" dt="2022-10-13T11:17:44.413" v="1348" actId="1036"/>
          <ac:cxnSpMkLst>
            <pc:docMk/>
            <pc:sldMk cId="2470680783" sldId="341"/>
            <ac:cxnSpMk id="60" creationId="{35671DF5-63A9-98C4-276E-7AA206A68B1B}"/>
          </ac:cxnSpMkLst>
        </pc:cxnChg>
        <pc:cxnChg chg="add mod">
          <ac:chgData name="張嘉文" userId="49be256a-4382-41dc-89f2-b2e20bb3ec95" providerId="ADAL" clId="{03148E23-D166-3745-A4D9-34C0708DBEBD}" dt="2022-10-13T11:17:44.413" v="1348" actId="1036"/>
          <ac:cxnSpMkLst>
            <pc:docMk/>
            <pc:sldMk cId="2470680783" sldId="341"/>
            <ac:cxnSpMk id="62" creationId="{D5F28561-856D-9286-C8D8-321C1DA252A0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70" creationId="{740B5C4F-A21E-461F-7BE1-9E0D87B56587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71" creationId="{38BE7E22-FABA-D9EA-F3DE-B0F1ABCD44C4}"/>
          </ac:cxnSpMkLst>
        </pc:cxnChg>
        <pc:cxnChg chg="del">
          <ac:chgData name="張嘉文" userId="49be256a-4382-41dc-89f2-b2e20bb3ec95" providerId="ADAL" clId="{03148E23-D166-3745-A4D9-34C0708DBEBD}" dt="2022-10-13T10:52:00.546" v="721" actId="478"/>
          <ac:cxnSpMkLst>
            <pc:docMk/>
            <pc:sldMk cId="2470680783" sldId="341"/>
            <ac:cxnSpMk id="73" creationId="{7FBF8A55-B10A-121E-87CF-BCB81C547D8E}"/>
          </ac:cxnSpMkLst>
        </pc:cxnChg>
        <pc:cxnChg chg="del">
          <ac:chgData name="張嘉文" userId="49be256a-4382-41dc-89f2-b2e20bb3ec95" providerId="ADAL" clId="{03148E23-D166-3745-A4D9-34C0708DBEBD}" dt="2022-10-13T10:44:07.259" v="524" actId="478"/>
          <ac:cxnSpMkLst>
            <pc:docMk/>
            <pc:sldMk cId="2470680783" sldId="341"/>
            <ac:cxnSpMk id="82" creationId="{6E2CD048-B6D6-D2B5-7A7B-9040C81C54DC}"/>
          </ac:cxnSpMkLst>
        </pc:cxnChg>
        <pc:cxnChg chg="del">
          <ac:chgData name="張嘉文" userId="49be256a-4382-41dc-89f2-b2e20bb3ec95" providerId="ADAL" clId="{03148E23-D166-3745-A4D9-34C0708DBEBD}" dt="2022-10-13T10:44:07.259" v="524" actId="478"/>
          <ac:cxnSpMkLst>
            <pc:docMk/>
            <pc:sldMk cId="2470680783" sldId="341"/>
            <ac:cxnSpMk id="83" creationId="{CACE2AA9-087D-15F8-21DA-1607D88A8248}"/>
          </ac:cxnSpMkLst>
        </pc:cxnChg>
        <pc:cxnChg chg="del">
          <ac:chgData name="張嘉文" userId="49be256a-4382-41dc-89f2-b2e20bb3ec95" providerId="ADAL" clId="{03148E23-D166-3745-A4D9-34C0708DBEBD}" dt="2022-10-13T10:44:07.259" v="524" actId="478"/>
          <ac:cxnSpMkLst>
            <pc:docMk/>
            <pc:sldMk cId="2470680783" sldId="341"/>
            <ac:cxnSpMk id="84" creationId="{4634C1F5-E345-25AC-6E1E-696BB32F12B6}"/>
          </ac:cxnSpMkLst>
        </pc:cxnChg>
      </pc:sldChg>
      <pc:sldChg chg="addSp delSp modSp add mod delAnim modAnim">
        <pc:chgData name="張嘉文" userId="49be256a-4382-41dc-89f2-b2e20bb3ec95" providerId="ADAL" clId="{03148E23-D166-3745-A4D9-34C0708DBEBD}" dt="2022-10-13T12:15:39.535" v="2629"/>
        <pc:sldMkLst>
          <pc:docMk/>
          <pc:sldMk cId="4139604594" sldId="342"/>
        </pc:sldMkLst>
        <pc:spChg chg="del">
          <ac:chgData name="張嘉文" userId="49be256a-4382-41dc-89f2-b2e20bb3ec95" providerId="ADAL" clId="{03148E23-D166-3745-A4D9-34C0708DBEBD}" dt="2022-10-13T12:15:39.275" v="2628" actId="478"/>
          <ac:spMkLst>
            <pc:docMk/>
            <pc:sldMk cId="4139604594" sldId="342"/>
            <ac:spMk id="2" creationId="{1D0EB394-4980-6941-B0CE-0FEFA3E2D876}"/>
          </ac:spMkLst>
        </pc:spChg>
        <pc:spChg chg="del">
          <ac:chgData name="張嘉文" userId="49be256a-4382-41dc-89f2-b2e20bb3ec95" providerId="ADAL" clId="{03148E23-D166-3745-A4D9-34C0708DBEBD}" dt="2022-10-13T11:21:32.675" v="1430" actId="478"/>
          <ac:spMkLst>
            <pc:docMk/>
            <pc:sldMk cId="4139604594" sldId="342"/>
            <ac:spMk id="4" creationId="{9D2AC4F9-8174-17AB-D1C1-D5810269407A}"/>
          </ac:spMkLst>
        </pc:spChg>
        <pc:spChg chg="add del mod">
          <ac:chgData name="張嘉文" userId="49be256a-4382-41dc-89f2-b2e20bb3ec95" providerId="ADAL" clId="{03148E23-D166-3745-A4D9-34C0708DBEBD}" dt="2022-10-13T11:21:42.493" v="1433"/>
          <ac:spMkLst>
            <pc:docMk/>
            <pc:sldMk cId="4139604594" sldId="342"/>
            <ac:spMk id="5" creationId="{8AAF7607-B786-90D1-FF6D-6F8F44CF8A8F}"/>
          </ac:spMkLst>
        </pc:spChg>
        <pc:spChg chg="mod">
          <ac:chgData name="張嘉文" userId="49be256a-4382-41dc-89f2-b2e20bb3ec95" providerId="ADAL" clId="{03148E23-D166-3745-A4D9-34C0708DBEBD}" dt="2022-10-13T11:20:03.692" v="1369" actId="14100"/>
          <ac:spMkLst>
            <pc:docMk/>
            <pc:sldMk cId="4139604594" sldId="342"/>
            <ac:spMk id="8" creationId="{A844C449-5150-85EF-6FEA-67D7EE9C331B}"/>
          </ac:spMkLst>
        </pc:spChg>
        <pc:spChg chg="add mod">
          <ac:chgData name="張嘉文" userId="49be256a-4382-41dc-89f2-b2e20bb3ec95" providerId="ADAL" clId="{03148E23-D166-3745-A4D9-34C0708DBEBD}" dt="2022-10-13T11:26:05.050" v="1691" actId="120"/>
          <ac:spMkLst>
            <pc:docMk/>
            <pc:sldMk cId="4139604594" sldId="342"/>
            <ac:spMk id="9" creationId="{F9A7B6BF-E50C-6FF6-2808-807C0D8232DD}"/>
          </ac:spMkLst>
        </pc:spChg>
        <pc:spChg chg="add mod">
          <ac:chgData name="張嘉文" userId="49be256a-4382-41dc-89f2-b2e20bb3ec95" providerId="ADAL" clId="{03148E23-D166-3745-A4D9-34C0708DBEBD}" dt="2022-10-13T11:28:10.655" v="1782" actId="1076"/>
          <ac:spMkLst>
            <pc:docMk/>
            <pc:sldMk cId="4139604594" sldId="342"/>
            <ac:spMk id="10" creationId="{51353066-E2E7-2DDA-F557-8C19C1556C91}"/>
          </ac:spMkLst>
        </pc:spChg>
        <pc:spChg chg="mod">
          <ac:chgData name="張嘉文" userId="49be256a-4382-41dc-89f2-b2e20bb3ec95" providerId="ADAL" clId="{03148E23-D166-3745-A4D9-34C0708DBEBD}" dt="2022-10-13T11:23:57.374" v="1568" actId="1076"/>
          <ac:spMkLst>
            <pc:docMk/>
            <pc:sldMk cId="4139604594" sldId="342"/>
            <ac:spMk id="11" creationId="{907DD509-0101-87AD-9B85-773D482BBDA2}"/>
          </ac:spMkLst>
        </pc:spChg>
        <pc:spChg chg="add mod">
          <ac:chgData name="張嘉文" userId="49be256a-4382-41dc-89f2-b2e20bb3ec95" providerId="ADAL" clId="{03148E23-D166-3745-A4D9-34C0708DBEBD}" dt="2022-10-13T12:15:39.535" v="2629"/>
          <ac:spMkLst>
            <pc:docMk/>
            <pc:sldMk cId="4139604594" sldId="342"/>
            <ac:spMk id="12" creationId="{39D3D1AC-6D2E-A8D6-AC57-408B9533BB05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16" creationId="{82DC4BE2-EE49-6DE4-A121-EB3EF53E26EF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21" creationId="{E8E1890F-01D3-FB1F-40CD-63E44D81B65C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22" creationId="{DC9FC168-6A85-566F-2D0B-09FBDDD2F075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55" creationId="{B41C67C5-8BD2-B3E1-06CB-1A56799C889E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56" creationId="{D87C4647-C9FD-762A-0411-77539D7402AC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57" creationId="{906B13A4-33B2-2266-CFBD-A994D6DDB6F6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58" creationId="{5AC8F655-3450-48DC-5B08-F304DF5E1F4B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63" creationId="{1E258ED1-6274-F1E4-83B5-6BEB7E504742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64" creationId="{23C04EBA-8376-7E10-E455-ECC54529BC62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65" creationId="{0D8E6ABD-9210-1150-80EF-5E7C7B51DC88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66" creationId="{63E8E642-4501-1E14-90DF-B81A046D73B3}"/>
          </ac:spMkLst>
        </pc:spChg>
        <pc:spChg chg="del">
          <ac:chgData name="張嘉文" userId="49be256a-4382-41dc-89f2-b2e20bb3ec95" providerId="ADAL" clId="{03148E23-D166-3745-A4D9-34C0708DBEBD}" dt="2022-10-13T11:19:26.979" v="1367" actId="478"/>
          <ac:spMkLst>
            <pc:docMk/>
            <pc:sldMk cId="4139604594" sldId="342"/>
            <ac:spMk id="67" creationId="{E85E0DCE-015D-A5CA-3B7A-3361AE51D4E3}"/>
          </ac:spMkLst>
        </pc:spChg>
        <pc:graphicFrameChg chg="add mod modGraphic">
          <ac:chgData name="張嘉文" userId="49be256a-4382-41dc-89f2-b2e20bb3ec95" providerId="ADAL" clId="{03148E23-D166-3745-A4D9-34C0708DBEBD}" dt="2022-10-13T11:23:57.374" v="1568" actId="1076"/>
          <ac:graphicFrameMkLst>
            <pc:docMk/>
            <pc:sldMk cId="4139604594" sldId="342"/>
            <ac:graphicFrameMk id="7" creationId="{725C4CF2-C384-F0E3-B036-CB123B55FD3A}"/>
          </ac:graphicFrameMkLst>
        </pc:graphicFrameChg>
        <pc:cxnChg chg="del">
          <ac:chgData name="張嘉文" userId="49be256a-4382-41dc-89f2-b2e20bb3ec95" providerId="ADAL" clId="{03148E23-D166-3745-A4D9-34C0708DBEBD}" dt="2022-10-13T11:19:26.979" v="1367" actId="478"/>
          <ac:cxnSpMkLst>
            <pc:docMk/>
            <pc:sldMk cId="4139604594" sldId="342"/>
            <ac:cxnSpMk id="43" creationId="{E940CAE5-6B11-9E8F-1A9F-EE46A29FDADF}"/>
          </ac:cxnSpMkLst>
        </pc:cxnChg>
        <pc:cxnChg chg="del">
          <ac:chgData name="張嘉文" userId="49be256a-4382-41dc-89f2-b2e20bb3ec95" providerId="ADAL" clId="{03148E23-D166-3745-A4D9-34C0708DBEBD}" dt="2022-10-13T11:19:26.979" v="1367" actId="478"/>
          <ac:cxnSpMkLst>
            <pc:docMk/>
            <pc:sldMk cId="4139604594" sldId="342"/>
            <ac:cxnSpMk id="54" creationId="{4920316B-5B1F-EC46-D81F-A4469A014E73}"/>
          </ac:cxnSpMkLst>
        </pc:cxnChg>
        <pc:cxnChg chg="del">
          <ac:chgData name="張嘉文" userId="49be256a-4382-41dc-89f2-b2e20bb3ec95" providerId="ADAL" clId="{03148E23-D166-3745-A4D9-34C0708DBEBD}" dt="2022-10-13T11:19:26.979" v="1367" actId="478"/>
          <ac:cxnSpMkLst>
            <pc:docMk/>
            <pc:sldMk cId="4139604594" sldId="342"/>
            <ac:cxnSpMk id="60" creationId="{35671DF5-63A9-98C4-276E-7AA206A68B1B}"/>
          </ac:cxnSpMkLst>
        </pc:cxnChg>
        <pc:cxnChg chg="del">
          <ac:chgData name="張嘉文" userId="49be256a-4382-41dc-89f2-b2e20bb3ec95" providerId="ADAL" clId="{03148E23-D166-3745-A4D9-34C0708DBEBD}" dt="2022-10-13T11:19:26.979" v="1367" actId="478"/>
          <ac:cxnSpMkLst>
            <pc:docMk/>
            <pc:sldMk cId="4139604594" sldId="342"/>
            <ac:cxnSpMk id="62" creationId="{D5F28561-856D-9286-C8D8-321C1DA252A0}"/>
          </ac:cxnSpMkLst>
        </pc:cxnChg>
      </pc:sldChg>
      <pc:sldChg chg="addSp delSp modSp add mod modAnim">
        <pc:chgData name="張嘉文" userId="49be256a-4382-41dc-89f2-b2e20bb3ec95" providerId="ADAL" clId="{03148E23-D166-3745-A4D9-34C0708DBEBD}" dt="2022-10-13T12:15:43.386" v="2631"/>
        <pc:sldMkLst>
          <pc:docMk/>
          <pc:sldMk cId="2230321319" sldId="343"/>
        </pc:sldMkLst>
        <pc:spChg chg="del">
          <ac:chgData name="張嘉文" userId="49be256a-4382-41dc-89f2-b2e20bb3ec95" providerId="ADAL" clId="{03148E23-D166-3745-A4D9-34C0708DBEBD}" dt="2022-10-13T12:15:43.141" v="2630" actId="478"/>
          <ac:spMkLst>
            <pc:docMk/>
            <pc:sldMk cId="2230321319" sldId="343"/>
            <ac:spMk id="2" creationId="{1D0EB394-4980-6941-B0CE-0FEFA3E2D876}"/>
          </ac:spMkLst>
        </pc:spChg>
        <pc:spChg chg="add mod">
          <ac:chgData name="張嘉文" userId="49be256a-4382-41dc-89f2-b2e20bb3ec95" providerId="ADAL" clId="{03148E23-D166-3745-A4D9-34C0708DBEBD}" dt="2022-10-13T11:47:38.370" v="2017" actId="1076"/>
          <ac:spMkLst>
            <pc:docMk/>
            <pc:sldMk cId="2230321319" sldId="343"/>
            <ac:spMk id="4" creationId="{A5DDD423-6AF2-9599-9941-2E252D5B84B1}"/>
          </ac:spMkLst>
        </pc:spChg>
        <pc:spChg chg="del">
          <ac:chgData name="張嘉文" userId="49be256a-4382-41dc-89f2-b2e20bb3ec95" providerId="ADAL" clId="{03148E23-D166-3745-A4D9-34C0708DBEBD}" dt="2022-10-13T11:29:33.365" v="1810" actId="478"/>
          <ac:spMkLst>
            <pc:docMk/>
            <pc:sldMk cId="2230321319" sldId="343"/>
            <ac:spMk id="5" creationId="{0FF56EAC-159D-65E3-5B66-ADEAA7CAB7AD}"/>
          </ac:spMkLst>
        </pc:spChg>
        <pc:spChg chg="del">
          <ac:chgData name="張嘉文" userId="49be256a-4382-41dc-89f2-b2e20bb3ec95" providerId="ADAL" clId="{03148E23-D166-3745-A4D9-34C0708DBEBD}" dt="2022-10-13T11:29:33.365" v="1810" actId="478"/>
          <ac:spMkLst>
            <pc:docMk/>
            <pc:sldMk cId="2230321319" sldId="343"/>
            <ac:spMk id="7" creationId="{5852DC65-BF64-35AD-A965-C5E315B7AB50}"/>
          </ac:spMkLst>
        </pc:spChg>
        <pc:spChg chg="mod">
          <ac:chgData name="張嘉文" userId="49be256a-4382-41dc-89f2-b2e20bb3ec95" providerId="ADAL" clId="{03148E23-D166-3745-A4D9-34C0708DBEBD}" dt="2022-10-13T11:29:21.589" v="1809" actId="14100"/>
          <ac:spMkLst>
            <pc:docMk/>
            <pc:sldMk cId="2230321319" sldId="343"/>
            <ac:spMk id="8" creationId="{A844C449-5150-85EF-6FEA-67D7EE9C331B}"/>
          </ac:spMkLst>
        </pc:spChg>
        <pc:spChg chg="del">
          <ac:chgData name="張嘉文" userId="49be256a-4382-41dc-89f2-b2e20bb3ec95" providerId="ADAL" clId="{03148E23-D166-3745-A4D9-34C0708DBEBD}" dt="2022-10-13T11:29:33.365" v="1810" actId="478"/>
          <ac:spMkLst>
            <pc:docMk/>
            <pc:sldMk cId="2230321319" sldId="343"/>
            <ac:spMk id="9" creationId="{8F5EDDBF-8F58-2A56-B275-5451DFAEE73D}"/>
          </ac:spMkLst>
        </pc:spChg>
        <pc:spChg chg="mod">
          <ac:chgData name="張嘉文" userId="49be256a-4382-41dc-89f2-b2e20bb3ec95" providerId="ADAL" clId="{03148E23-D166-3745-A4D9-34C0708DBEBD}" dt="2022-10-13T11:41:55.973" v="1988"/>
          <ac:spMkLst>
            <pc:docMk/>
            <pc:sldMk cId="2230321319" sldId="343"/>
            <ac:spMk id="10" creationId="{E8D0556F-0300-D0F3-768F-9F77A4AE3031}"/>
          </ac:spMkLst>
        </pc:spChg>
        <pc:spChg chg="add mod">
          <ac:chgData name="張嘉文" userId="49be256a-4382-41dc-89f2-b2e20bb3ec95" providerId="ADAL" clId="{03148E23-D166-3745-A4D9-34C0708DBEBD}" dt="2022-10-13T11:47:38.370" v="2017" actId="1076"/>
          <ac:spMkLst>
            <pc:docMk/>
            <pc:sldMk cId="2230321319" sldId="343"/>
            <ac:spMk id="11" creationId="{54074EE6-B882-D445-F3F1-6CB829689485}"/>
          </ac:spMkLst>
        </pc:spChg>
        <pc:spChg chg="add mod">
          <ac:chgData name="張嘉文" userId="49be256a-4382-41dc-89f2-b2e20bb3ec95" providerId="ADAL" clId="{03148E23-D166-3745-A4D9-34C0708DBEBD}" dt="2022-10-13T11:48:42.603" v="2084" actId="20577"/>
          <ac:spMkLst>
            <pc:docMk/>
            <pc:sldMk cId="2230321319" sldId="343"/>
            <ac:spMk id="16" creationId="{8D2D12F1-848C-6FCF-9D3E-AABF4ABAE176}"/>
          </ac:spMkLst>
        </pc:spChg>
        <pc:spChg chg="add mod">
          <ac:chgData name="張嘉文" userId="49be256a-4382-41dc-89f2-b2e20bb3ec95" providerId="ADAL" clId="{03148E23-D166-3745-A4D9-34C0708DBEBD}" dt="2022-10-13T11:53:03.584" v="2152" actId="1076"/>
          <ac:spMkLst>
            <pc:docMk/>
            <pc:sldMk cId="2230321319" sldId="343"/>
            <ac:spMk id="21" creationId="{A5FEA65A-3DB9-E8E6-CC47-BB6473941BBC}"/>
          </ac:spMkLst>
        </pc:spChg>
        <pc:spChg chg="add mod">
          <ac:chgData name="張嘉文" userId="49be256a-4382-41dc-89f2-b2e20bb3ec95" providerId="ADAL" clId="{03148E23-D166-3745-A4D9-34C0708DBEBD}" dt="2022-10-13T12:15:43.386" v="2631"/>
          <ac:spMkLst>
            <pc:docMk/>
            <pc:sldMk cId="2230321319" sldId="343"/>
            <ac:spMk id="22" creationId="{AC83A951-8640-A841-E4EC-9D99A11174E2}"/>
          </ac:spMkLst>
        </pc:spChg>
        <pc:spChg chg="del">
          <ac:chgData name="張嘉文" userId="49be256a-4382-41dc-89f2-b2e20bb3ec95" providerId="ADAL" clId="{03148E23-D166-3745-A4D9-34C0708DBEBD}" dt="2022-10-13T11:42:47.576" v="2015" actId="478"/>
          <ac:spMkLst>
            <pc:docMk/>
            <pc:sldMk cId="2230321319" sldId="343"/>
            <ac:spMk id="42" creationId="{E79E9349-3244-D32D-A91D-0C0D4826B544}"/>
          </ac:spMkLst>
        </pc:spChg>
        <pc:spChg chg="del">
          <ac:chgData name="張嘉文" userId="49be256a-4382-41dc-89f2-b2e20bb3ec95" providerId="ADAL" clId="{03148E23-D166-3745-A4D9-34C0708DBEBD}" dt="2022-10-13T11:43:13.478" v="2016" actId="478"/>
          <ac:spMkLst>
            <pc:docMk/>
            <pc:sldMk cId="2230321319" sldId="343"/>
            <ac:spMk id="67" creationId="{E85E0DCE-015D-A5CA-3B7A-3361AE51D4E3}"/>
          </ac:spMkLst>
        </pc:spChg>
        <pc:spChg chg="del">
          <ac:chgData name="張嘉文" userId="49be256a-4382-41dc-89f2-b2e20bb3ec95" providerId="ADAL" clId="{03148E23-D166-3745-A4D9-34C0708DBEBD}" dt="2022-10-13T11:42:44.524" v="2014" actId="478"/>
          <ac:spMkLst>
            <pc:docMk/>
            <pc:sldMk cId="2230321319" sldId="343"/>
            <ac:spMk id="75" creationId="{F74B80FF-4D90-0987-990A-8C263EEFB5A3}"/>
          </ac:spMkLst>
        </pc:spChg>
        <pc:spChg chg="del">
          <ac:chgData name="張嘉文" userId="49be256a-4382-41dc-89f2-b2e20bb3ec95" providerId="ADAL" clId="{03148E23-D166-3745-A4D9-34C0708DBEBD}" dt="2022-10-13T11:29:33.365" v="1810" actId="478"/>
          <ac:spMkLst>
            <pc:docMk/>
            <pc:sldMk cId="2230321319" sldId="343"/>
            <ac:spMk id="85" creationId="{C3BD1480-ED86-2DB1-9C40-09C4C7CC81D9}"/>
          </ac:spMkLst>
        </pc:spChg>
        <pc:spChg chg="del">
          <ac:chgData name="張嘉文" userId="49be256a-4382-41dc-89f2-b2e20bb3ec95" providerId="ADAL" clId="{03148E23-D166-3745-A4D9-34C0708DBEBD}" dt="2022-10-13T11:29:33.365" v="1810" actId="478"/>
          <ac:spMkLst>
            <pc:docMk/>
            <pc:sldMk cId="2230321319" sldId="343"/>
            <ac:spMk id="88" creationId="{AA4106BE-3D15-DF47-798A-E0956BE6DF61}"/>
          </ac:spMkLst>
        </pc:spChg>
        <pc:grpChg chg="del">
          <ac:chgData name="張嘉文" userId="49be256a-4382-41dc-89f2-b2e20bb3ec95" providerId="ADAL" clId="{03148E23-D166-3745-A4D9-34C0708DBEBD}" dt="2022-10-13T11:29:33.365" v="1810" actId="478"/>
          <ac:grpSpMkLst>
            <pc:docMk/>
            <pc:sldMk cId="2230321319" sldId="343"/>
            <ac:grpSpMk id="41" creationId="{DFADD2A1-ED68-7247-0BAE-3365309D5261}"/>
          </ac:grpSpMkLst>
        </pc:grpChg>
        <pc:cxnChg chg="add mod">
          <ac:chgData name="張嘉文" userId="49be256a-4382-41dc-89f2-b2e20bb3ec95" providerId="ADAL" clId="{03148E23-D166-3745-A4D9-34C0708DBEBD}" dt="2022-10-13T11:47:38.370" v="2017" actId="1076"/>
          <ac:cxnSpMkLst>
            <pc:docMk/>
            <pc:sldMk cId="2230321319" sldId="343"/>
            <ac:cxnSpMk id="12" creationId="{9252B529-4B7B-4C89-D564-0926836251C1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44" creationId="{E387525E-AE75-9969-2131-AEDCAAC96693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45" creationId="{F7C8812A-9FDD-E0C8-3A12-37D14032F988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46" creationId="{E9588F12-3BE6-B562-4972-62C87E3494F9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47" creationId="{CE3BC220-0DEA-F4FE-FC93-F85C28B55B51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48" creationId="{4AFE98D3-94CA-E0DD-D9D0-B5183E4EB07A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49" creationId="{B56FC37D-86A7-EF24-6854-06D77E8E5714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50" creationId="{189EAB20-8EBC-481B-2CAA-F05021F92D77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51" creationId="{B40FFD38-52A0-4A82-8E51-9FFDF2843D5B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52" creationId="{DFA51F86-C294-6F7C-18D2-317CC6E8DFCB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70" creationId="{740B5C4F-A21E-461F-7BE1-9E0D87B56587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71" creationId="{38BE7E22-FABA-D9EA-F3DE-B0F1ABCD44C4}"/>
          </ac:cxnSpMkLst>
        </pc:cxnChg>
        <pc:cxnChg chg="del">
          <ac:chgData name="張嘉文" userId="49be256a-4382-41dc-89f2-b2e20bb3ec95" providerId="ADAL" clId="{03148E23-D166-3745-A4D9-34C0708DBEBD}" dt="2022-10-13T11:42:42.462" v="2013" actId="478"/>
          <ac:cxnSpMkLst>
            <pc:docMk/>
            <pc:sldMk cId="2230321319" sldId="343"/>
            <ac:cxnSpMk id="73" creationId="{7FBF8A55-B10A-121E-87CF-BCB81C547D8E}"/>
          </ac:cxnSpMkLst>
        </pc:cxnChg>
        <pc:cxnChg chg="del">
          <ac:chgData name="張嘉文" userId="49be256a-4382-41dc-89f2-b2e20bb3ec95" providerId="ADAL" clId="{03148E23-D166-3745-A4D9-34C0708DBEBD}" dt="2022-10-13T11:29:33.365" v="1810" actId="478"/>
          <ac:cxnSpMkLst>
            <pc:docMk/>
            <pc:sldMk cId="2230321319" sldId="343"/>
            <ac:cxnSpMk id="82" creationId="{6E2CD048-B6D6-D2B5-7A7B-9040C81C54DC}"/>
          </ac:cxnSpMkLst>
        </pc:cxnChg>
        <pc:cxnChg chg="del">
          <ac:chgData name="張嘉文" userId="49be256a-4382-41dc-89f2-b2e20bb3ec95" providerId="ADAL" clId="{03148E23-D166-3745-A4D9-34C0708DBEBD}" dt="2022-10-13T11:29:33.365" v="1810" actId="478"/>
          <ac:cxnSpMkLst>
            <pc:docMk/>
            <pc:sldMk cId="2230321319" sldId="343"/>
            <ac:cxnSpMk id="83" creationId="{CACE2AA9-087D-15F8-21DA-1607D88A8248}"/>
          </ac:cxnSpMkLst>
        </pc:cxnChg>
        <pc:cxnChg chg="del">
          <ac:chgData name="張嘉文" userId="49be256a-4382-41dc-89f2-b2e20bb3ec95" providerId="ADAL" clId="{03148E23-D166-3745-A4D9-34C0708DBEBD}" dt="2022-10-13T11:29:33.365" v="1810" actId="478"/>
          <ac:cxnSpMkLst>
            <pc:docMk/>
            <pc:sldMk cId="2230321319" sldId="343"/>
            <ac:cxnSpMk id="84" creationId="{4634C1F5-E345-25AC-6E1E-696BB32F12B6}"/>
          </ac:cxnSpMkLst>
        </pc:cxnChg>
      </pc:sldChg>
      <pc:sldChg chg="addSp delSp modSp add mod modAnim">
        <pc:chgData name="張嘉文" userId="49be256a-4382-41dc-89f2-b2e20bb3ec95" providerId="ADAL" clId="{03148E23-D166-3745-A4D9-34C0708DBEBD}" dt="2022-10-13T12:16:10.206" v="2634" actId="2711"/>
        <pc:sldMkLst>
          <pc:docMk/>
          <pc:sldMk cId="3959390386" sldId="344"/>
        </pc:sldMkLst>
        <pc:spChg chg="del">
          <ac:chgData name="張嘉文" userId="49be256a-4382-41dc-89f2-b2e20bb3ec95" providerId="ADAL" clId="{03148E23-D166-3745-A4D9-34C0708DBEBD}" dt="2022-10-13T12:15:46.216" v="2632" actId="478"/>
          <ac:spMkLst>
            <pc:docMk/>
            <pc:sldMk cId="3959390386" sldId="344"/>
            <ac:spMk id="2" creationId="{1D0EB394-4980-6941-B0CE-0FEFA3E2D876}"/>
          </ac:spMkLst>
        </pc:spChg>
        <pc:spChg chg="add mod">
          <ac:chgData name="張嘉文" userId="49be256a-4382-41dc-89f2-b2e20bb3ec95" providerId="ADAL" clId="{03148E23-D166-3745-A4D9-34C0708DBEBD}" dt="2022-10-13T12:02:34.977" v="2605" actId="1076"/>
          <ac:spMkLst>
            <pc:docMk/>
            <pc:sldMk cId="3959390386" sldId="344"/>
            <ac:spMk id="4" creationId="{75A93D43-5829-2277-9D43-2A4D73B24F57}"/>
          </ac:spMkLst>
        </pc:spChg>
        <pc:spChg chg="add mod">
          <ac:chgData name="張嘉文" userId="49be256a-4382-41dc-89f2-b2e20bb3ec95" providerId="ADAL" clId="{03148E23-D166-3745-A4D9-34C0708DBEBD}" dt="2022-10-13T12:03:51.795" v="2616" actId="1076"/>
          <ac:spMkLst>
            <pc:docMk/>
            <pc:sldMk cId="3959390386" sldId="344"/>
            <ac:spMk id="5" creationId="{33028D97-0F1A-8AFC-D3BE-9EF139709F1B}"/>
          </ac:spMkLst>
        </pc:spChg>
        <pc:spChg chg="del">
          <ac:chgData name="張嘉文" userId="49be256a-4382-41dc-89f2-b2e20bb3ec95" providerId="ADAL" clId="{03148E23-D166-3745-A4D9-34C0708DBEBD}" dt="2022-10-13T11:57:48.914" v="2450" actId="478"/>
          <ac:spMkLst>
            <pc:docMk/>
            <pc:sldMk cId="3959390386" sldId="344"/>
            <ac:spMk id="9" creationId="{F9A7B6BF-E50C-6FF6-2808-807C0D8232DD}"/>
          </ac:spMkLst>
        </pc:spChg>
        <pc:spChg chg="mod">
          <ac:chgData name="張嘉文" userId="49be256a-4382-41dc-89f2-b2e20bb3ec95" providerId="ADAL" clId="{03148E23-D166-3745-A4D9-34C0708DBEBD}" dt="2022-10-13T12:04:09.101" v="2620" actId="1076"/>
          <ac:spMkLst>
            <pc:docMk/>
            <pc:sldMk cId="3959390386" sldId="344"/>
            <ac:spMk id="10" creationId="{51353066-E2E7-2DDA-F557-8C19C1556C91}"/>
          </ac:spMkLst>
        </pc:spChg>
        <pc:spChg chg="mod">
          <ac:chgData name="張嘉文" userId="49be256a-4382-41dc-89f2-b2e20bb3ec95" providerId="ADAL" clId="{03148E23-D166-3745-A4D9-34C0708DBEBD}" dt="2022-10-13T12:04:02.546" v="2618" actId="1076"/>
          <ac:spMkLst>
            <pc:docMk/>
            <pc:sldMk cId="3959390386" sldId="344"/>
            <ac:spMk id="11" creationId="{907DD509-0101-87AD-9B85-773D482BBDA2}"/>
          </ac:spMkLst>
        </pc:spChg>
        <pc:spChg chg="add del mod">
          <ac:chgData name="張嘉文" userId="49be256a-4382-41dc-89f2-b2e20bb3ec95" providerId="ADAL" clId="{03148E23-D166-3745-A4D9-34C0708DBEBD}" dt="2022-10-13T12:14:53.864" v="2623" actId="478"/>
          <ac:spMkLst>
            <pc:docMk/>
            <pc:sldMk cId="3959390386" sldId="344"/>
            <ac:spMk id="12" creationId="{742F6498-6551-0D95-7DCF-2497DEBF70AF}"/>
          </ac:spMkLst>
        </pc:spChg>
        <pc:spChg chg="add mod">
          <ac:chgData name="張嘉文" userId="49be256a-4382-41dc-89f2-b2e20bb3ec95" providerId="ADAL" clId="{03148E23-D166-3745-A4D9-34C0708DBEBD}" dt="2022-10-13T12:15:46.464" v="2633"/>
          <ac:spMkLst>
            <pc:docMk/>
            <pc:sldMk cId="3959390386" sldId="344"/>
            <ac:spMk id="13" creationId="{331785EA-23FB-7334-3B16-833219880505}"/>
          </ac:spMkLst>
        </pc:spChg>
        <pc:graphicFrameChg chg="mod modGraphic">
          <ac:chgData name="張嘉文" userId="49be256a-4382-41dc-89f2-b2e20bb3ec95" providerId="ADAL" clId="{03148E23-D166-3745-A4D9-34C0708DBEBD}" dt="2022-10-13T12:16:10.206" v="2634" actId="2711"/>
          <ac:graphicFrameMkLst>
            <pc:docMk/>
            <pc:sldMk cId="3959390386" sldId="344"/>
            <ac:graphicFrameMk id="7" creationId="{725C4CF2-C384-F0E3-B036-CB123B55FD3A}"/>
          </ac:graphicFrameMkLst>
        </pc:graphicFrameChg>
      </pc:sldChg>
      <pc:sldChg chg="addSp delSp modSp add mod">
        <pc:chgData name="張嘉文" userId="49be256a-4382-41dc-89f2-b2e20bb3ec95" providerId="ADAL" clId="{03148E23-D166-3745-A4D9-34C0708DBEBD}" dt="2022-10-13T12:32:28.693" v="3204" actId="1076"/>
        <pc:sldMkLst>
          <pc:docMk/>
          <pc:sldMk cId="4003254835" sldId="345"/>
        </pc:sldMkLst>
        <pc:spChg chg="add mod">
          <ac:chgData name="張嘉文" userId="49be256a-4382-41dc-89f2-b2e20bb3ec95" providerId="ADAL" clId="{03148E23-D166-3745-A4D9-34C0708DBEBD}" dt="2022-10-13T12:20:42.765" v="2950" actId="1076"/>
          <ac:spMkLst>
            <pc:docMk/>
            <pc:sldMk cId="4003254835" sldId="345"/>
            <ac:spMk id="2" creationId="{9DAB4D62-B08D-5E8E-C4E9-D1F42A5519E2}"/>
          </ac:spMkLst>
        </pc:spChg>
        <pc:spChg chg="del">
          <ac:chgData name="張嘉文" userId="49be256a-4382-41dc-89f2-b2e20bb3ec95" providerId="ADAL" clId="{03148E23-D166-3745-A4D9-34C0708DBEBD}" dt="2022-10-13T12:17:31.801" v="2664" actId="478"/>
          <ac:spMkLst>
            <pc:docMk/>
            <pc:sldMk cId="4003254835" sldId="345"/>
            <ac:spMk id="4" creationId="{A5DDD423-6AF2-9599-9941-2E252D5B84B1}"/>
          </ac:spMkLst>
        </pc:spChg>
        <pc:spChg chg="add mod">
          <ac:chgData name="張嘉文" userId="49be256a-4382-41dc-89f2-b2e20bb3ec95" providerId="ADAL" clId="{03148E23-D166-3745-A4D9-34C0708DBEBD}" dt="2022-10-13T12:22:04.940" v="3047" actId="1076"/>
          <ac:spMkLst>
            <pc:docMk/>
            <pc:sldMk cId="4003254835" sldId="345"/>
            <ac:spMk id="5" creationId="{C6B0D2F5-2E51-0F17-B897-89AAF791FEB7}"/>
          </ac:spMkLst>
        </pc:spChg>
        <pc:spChg chg="add mod">
          <ac:chgData name="張嘉文" userId="49be256a-4382-41dc-89f2-b2e20bb3ec95" providerId="ADAL" clId="{03148E23-D166-3745-A4D9-34C0708DBEBD}" dt="2022-10-13T12:32:28.693" v="3204" actId="1076"/>
          <ac:spMkLst>
            <pc:docMk/>
            <pc:sldMk cId="4003254835" sldId="345"/>
            <ac:spMk id="7" creationId="{AC3A9014-E396-8319-54B2-EAD01E3B5324}"/>
          </ac:spMkLst>
        </pc:spChg>
        <pc:spChg chg="mod">
          <ac:chgData name="張嘉文" userId="49be256a-4382-41dc-89f2-b2e20bb3ec95" providerId="ADAL" clId="{03148E23-D166-3745-A4D9-34C0708DBEBD}" dt="2022-10-13T12:17:26.610" v="2663" actId="14100"/>
          <ac:spMkLst>
            <pc:docMk/>
            <pc:sldMk cId="4003254835" sldId="345"/>
            <ac:spMk id="8" creationId="{A844C449-5150-85EF-6FEA-67D7EE9C331B}"/>
          </ac:spMkLst>
        </pc:spChg>
        <pc:spChg chg="del">
          <ac:chgData name="張嘉文" userId="49be256a-4382-41dc-89f2-b2e20bb3ec95" providerId="ADAL" clId="{03148E23-D166-3745-A4D9-34C0708DBEBD}" dt="2022-10-13T12:17:31.801" v="2664" actId="478"/>
          <ac:spMkLst>
            <pc:docMk/>
            <pc:sldMk cId="4003254835" sldId="345"/>
            <ac:spMk id="10" creationId="{E8D0556F-0300-D0F3-768F-9F77A4AE3031}"/>
          </ac:spMkLst>
        </pc:spChg>
        <pc:spChg chg="del">
          <ac:chgData name="張嘉文" userId="49be256a-4382-41dc-89f2-b2e20bb3ec95" providerId="ADAL" clId="{03148E23-D166-3745-A4D9-34C0708DBEBD}" dt="2022-10-13T12:17:31.801" v="2664" actId="478"/>
          <ac:spMkLst>
            <pc:docMk/>
            <pc:sldMk cId="4003254835" sldId="345"/>
            <ac:spMk id="11" creationId="{54074EE6-B882-D445-F3F1-6CB829689485}"/>
          </ac:spMkLst>
        </pc:spChg>
        <pc:spChg chg="del">
          <ac:chgData name="張嘉文" userId="49be256a-4382-41dc-89f2-b2e20bb3ec95" providerId="ADAL" clId="{03148E23-D166-3745-A4D9-34C0708DBEBD}" dt="2022-10-13T12:17:31.801" v="2664" actId="478"/>
          <ac:spMkLst>
            <pc:docMk/>
            <pc:sldMk cId="4003254835" sldId="345"/>
            <ac:spMk id="16" creationId="{8D2D12F1-848C-6FCF-9D3E-AABF4ABAE176}"/>
          </ac:spMkLst>
        </pc:spChg>
        <pc:spChg chg="del">
          <ac:chgData name="張嘉文" userId="49be256a-4382-41dc-89f2-b2e20bb3ec95" providerId="ADAL" clId="{03148E23-D166-3745-A4D9-34C0708DBEBD}" dt="2022-10-13T12:17:31.801" v="2664" actId="478"/>
          <ac:spMkLst>
            <pc:docMk/>
            <pc:sldMk cId="4003254835" sldId="345"/>
            <ac:spMk id="21" creationId="{A5FEA65A-3DB9-E8E6-CC47-BB6473941BBC}"/>
          </ac:spMkLst>
        </pc:spChg>
        <pc:cxnChg chg="del">
          <ac:chgData name="張嘉文" userId="49be256a-4382-41dc-89f2-b2e20bb3ec95" providerId="ADAL" clId="{03148E23-D166-3745-A4D9-34C0708DBEBD}" dt="2022-10-13T12:17:31.801" v="2664" actId="478"/>
          <ac:cxnSpMkLst>
            <pc:docMk/>
            <pc:sldMk cId="4003254835" sldId="345"/>
            <ac:cxnSpMk id="12" creationId="{9252B529-4B7B-4C89-D564-0926836251C1}"/>
          </ac:cxnSpMkLst>
        </pc:cxnChg>
      </pc:sldChg>
      <pc:sldChg chg="addSp delSp modSp add mod delAnim">
        <pc:chgData name="張嘉文" userId="49be256a-4382-41dc-89f2-b2e20bb3ec95" providerId="ADAL" clId="{03148E23-D166-3745-A4D9-34C0708DBEBD}" dt="2022-10-13T12:43:52.035" v="3866" actId="1076"/>
        <pc:sldMkLst>
          <pc:docMk/>
          <pc:sldMk cId="1060538134" sldId="346"/>
        </pc:sldMkLst>
        <pc:spChg chg="add mod">
          <ac:chgData name="張嘉文" userId="49be256a-4382-41dc-89f2-b2e20bb3ec95" providerId="ADAL" clId="{03148E23-D166-3745-A4D9-34C0708DBEBD}" dt="2022-10-13T12:41:54.661" v="3755" actId="1076"/>
          <ac:spMkLst>
            <pc:docMk/>
            <pc:sldMk cId="1060538134" sldId="346"/>
            <ac:spMk id="2" creationId="{83F192A5-F367-76F7-6065-143117B3177B}"/>
          </ac:spMkLst>
        </pc:spChg>
        <pc:spChg chg="add mod">
          <ac:chgData name="張嘉文" userId="49be256a-4382-41dc-89f2-b2e20bb3ec95" providerId="ADAL" clId="{03148E23-D166-3745-A4D9-34C0708DBEBD}" dt="2022-10-13T12:41:54.661" v="3755" actId="1076"/>
          <ac:spMkLst>
            <pc:docMk/>
            <pc:sldMk cId="1060538134" sldId="346"/>
            <ac:spMk id="4" creationId="{3E01D685-DEE3-531C-DB12-F51A3E3519C7}"/>
          </ac:spMkLst>
        </pc:spChg>
        <pc:spChg chg="add mod">
          <ac:chgData name="張嘉文" userId="49be256a-4382-41dc-89f2-b2e20bb3ec95" providerId="ADAL" clId="{03148E23-D166-3745-A4D9-34C0708DBEBD}" dt="2022-10-13T12:41:54.661" v="3755" actId="1076"/>
          <ac:spMkLst>
            <pc:docMk/>
            <pc:sldMk cId="1060538134" sldId="346"/>
            <ac:spMk id="5" creationId="{E13E714A-D45E-8EA6-DB37-2B5DC53168D4}"/>
          </ac:spMkLst>
        </pc:spChg>
        <pc:spChg chg="del">
          <ac:chgData name="張嘉文" userId="49be256a-4382-41dc-89f2-b2e20bb3ec95" providerId="ADAL" clId="{03148E23-D166-3745-A4D9-34C0708DBEBD}" dt="2022-10-13T12:39:36.535" v="3541" actId="478"/>
          <ac:spMkLst>
            <pc:docMk/>
            <pc:sldMk cId="1060538134" sldId="346"/>
            <ac:spMk id="9" creationId="{F9A7B6BF-E50C-6FF6-2808-807C0D8232DD}"/>
          </ac:spMkLst>
        </pc:spChg>
        <pc:spChg chg="del">
          <ac:chgData name="張嘉文" userId="49be256a-4382-41dc-89f2-b2e20bb3ec95" providerId="ADAL" clId="{03148E23-D166-3745-A4D9-34C0708DBEBD}" dt="2022-10-13T12:39:36.535" v="3541" actId="478"/>
          <ac:spMkLst>
            <pc:docMk/>
            <pc:sldMk cId="1060538134" sldId="346"/>
            <ac:spMk id="10" creationId="{51353066-E2E7-2DDA-F557-8C19C1556C91}"/>
          </ac:spMkLst>
        </pc:spChg>
        <pc:spChg chg="mod">
          <ac:chgData name="張嘉文" userId="49be256a-4382-41dc-89f2-b2e20bb3ec95" providerId="ADAL" clId="{03148E23-D166-3745-A4D9-34C0708DBEBD}" dt="2022-10-13T12:39:32.863" v="3540" actId="120"/>
          <ac:spMkLst>
            <pc:docMk/>
            <pc:sldMk cId="1060538134" sldId="346"/>
            <ac:spMk id="11" creationId="{907DD509-0101-87AD-9B85-773D482BBDA2}"/>
          </ac:spMkLst>
        </pc:spChg>
        <pc:spChg chg="add mod">
          <ac:chgData name="張嘉文" userId="49be256a-4382-41dc-89f2-b2e20bb3ec95" providerId="ADAL" clId="{03148E23-D166-3745-A4D9-34C0708DBEBD}" dt="2022-10-13T12:42:48.693" v="3787" actId="1076"/>
          <ac:spMkLst>
            <pc:docMk/>
            <pc:sldMk cId="1060538134" sldId="346"/>
            <ac:spMk id="13" creationId="{9F702D91-C093-356C-4E21-850A60A2D75D}"/>
          </ac:spMkLst>
        </pc:spChg>
        <pc:spChg chg="add mod">
          <ac:chgData name="張嘉文" userId="49be256a-4382-41dc-89f2-b2e20bb3ec95" providerId="ADAL" clId="{03148E23-D166-3745-A4D9-34C0708DBEBD}" dt="2022-10-13T12:42:45.928" v="3786" actId="1076"/>
          <ac:spMkLst>
            <pc:docMk/>
            <pc:sldMk cId="1060538134" sldId="346"/>
            <ac:spMk id="14" creationId="{F04D16FB-7611-7CE8-2D91-EA3BD92637DE}"/>
          </ac:spMkLst>
        </pc:spChg>
        <pc:spChg chg="add mod">
          <ac:chgData name="張嘉文" userId="49be256a-4382-41dc-89f2-b2e20bb3ec95" providerId="ADAL" clId="{03148E23-D166-3745-A4D9-34C0708DBEBD}" dt="2022-10-13T12:43:23.169" v="3796" actId="1076"/>
          <ac:spMkLst>
            <pc:docMk/>
            <pc:sldMk cId="1060538134" sldId="346"/>
            <ac:spMk id="15" creationId="{7BC8E0F2-3243-7655-8E49-D10A23CFD259}"/>
          </ac:spMkLst>
        </pc:spChg>
        <pc:spChg chg="add mod">
          <ac:chgData name="張嘉文" userId="49be256a-4382-41dc-89f2-b2e20bb3ec95" providerId="ADAL" clId="{03148E23-D166-3745-A4D9-34C0708DBEBD}" dt="2022-10-13T12:43:52.035" v="3866" actId="1076"/>
          <ac:spMkLst>
            <pc:docMk/>
            <pc:sldMk cId="1060538134" sldId="346"/>
            <ac:spMk id="16" creationId="{69E3381E-7D87-B4E8-9E16-DF0A8BCD898E}"/>
          </ac:spMkLst>
        </pc:spChg>
        <pc:graphicFrameChg chg="del">
          <ac:chgData name="張嘉文" userId="49be256a-4382-41dc-89f2-b2e20bb3ec95" providerId="ADAL" clId="{03148E23-D166-3745-A4D9-34C0708DBEBD}" dt="2022-10-13T12:39:25.673" v="3537" actId="478"/>
          <ac:graphicFrameMkLst>
            <pc:docMk/>
            <pc:sldMk cId="1060538134" sldId="346"/>
            <ac:graphicFrameMk id="7" creationId="{725C4CF2-C384-F0E3-B036-CB123B55FD3A}"/>
          </ac:graphicFrameMkLst>
        </pc:graphicFrameChg>
      </pc:sldChg>
      <pc:sldChg chg="new del">
        <pc:chgData name="張嘉文" userId="49be256a-4382-41dc-89f2-b2e20bb3ec95" providerId="ADAL" clId="{03148E23-D166-3745-A4D9-34C0708DBEBD}" dt="2022-10-13T12:36:17.638" v="3206" actId="2696"/>
        <pc:sldMkLst>
          <pc:docMk/>
          <pc:sldMk cId="3205769959" sldId="346"/>
        </pc:sldMkLst>
      </pc:sldChg>
    </pc:docChg>
  </pc:docChgLst>
  <pc:docChgLst>
    <pc:chgData name="張嘉文" userId="49be256a-4382-41dc-89f2-b2e20bb3ec95" providerId="ADAL" clId="{5CDAE303-5510-4F94-AB4F-5E10A19D9918}"/>
    <pc:docChg chg="undo custSel addSld delSld modSld">
      <pc:chgData name="張嘉文" userId="49be256a-4382-41dc-89f2-b2e20bb3ec95" providerId="ADAL" clId="{5CDAE303-5510-4F94-AB4F-5E10A19D9918}" dt="2022-10-26T11:44:45.145" v="914" actId="478"/>
      <pc:docMkLst>
        <pc:docMk/>
      </pc:docMkLst>
      <pc:sldChg chg="addSp delSp modSp mod delAnim">
        <pc:chgData name="張嘉文" userId="49be256a-4382-41dc-89f2-b2e20bb3ec95" providerId="ADAL" clId="{5CDAE303-5510-4F94-AB4F-5E10A19D9918}" dt="2022-10-26T11:44:15.517" v="903" actId="478"/>
        <pc:sldMkLst>
          <pc:docMk/>
          <pc:sldMk cId="3295174046" sldId="256"/>
        </pc:sldMkLst>
        <pc:spChg chg="mod">
          <ac:chgData name="張嘉文" userId="49be256a-4382-41dc-89f2-b2e20bb3ec95" providerId="ADAL" clId="{5CDAE303-5510-4F94-AB4F-5E10A19D9918}" dt="2022-10-13T05:56:35.024" v="7" actId="20577"/>
          <ac:spMkLst>
            <pc:docMk/>
            <pc:sldMk cId="3295174046" sldId="256"/>
            <ac:spMk id="2" creationId="{D51E93CE-EE53-402D-8E54-6E128BF5C88B}"/>
          </ac:spMkLst>
        </pc:spChg>
        <pc:picChg chg="add del mod">
          <ac:chgData name="張嘉文" userId="49be256a-4382-41dc-89f2-b2e20bb3ec95" providerId="ADAL" clId="{5CDAE303-5510-4F94-AB4F-5E10A19D9918}" dt="2022-10-26T11:44:15.517" v="903" actId="478"/>
          <ac:picMkLst>
            <pc:docMk/>
            <pc:sldMk cId="3295174046" sldId="256"/>
            <ac:picMk id="7" creationId="{B5063901-2142-B53D-2AE1-C6672790F6DA}"/>
          </ac:picMkLst>
        </pc:picChg>
      </pc:sldChg>
      <pc:sldChg chg="addSp delSp modSp mod delAnim modAnim">
        <pc:chgData name="張嘉文" userId="49be256a-4382-41dc-89f2-b2e20bb3ec95" providerId="ADAL" clId="{5CDAE303-5510-4F94-AB4F-5E10A19D9918}" dt="2022-10-26T11:44:19.177" v="904" actId="478"/>
        <pc:sldMkLst>
          <pc:docMk/>
          <pc:sldMk cId="1279180431" sldId="287"/>
        </pc:sldMkLst>
        <pc:spChg chg="mod">
          <ac:chgData name="張嘉文" userId="49be256a-4382-41dc-89f2-b2e20bb3ec95" providerId="ADAL" clId="{5CDAE303-5510-4F94-AB4F-5E10A19D9918}" dt="2022-10-13T05:57:23.001" v="18" actId="20577"/>
          <ac:spMkLst>
            <pc:docMk/>
            <pc:sldMk cId="1279180431" sldId="287"/>
            <ac:spMk id="2" creationId="{1D0EB394-4980-6941-B0CE-0FEFA3E2D876}"/>
          </ac:spMkLst>
        </pc:spChg>
        <pc:spChg chg="del">
          <ac:chgData name="張嘉文" userId="49be256a-4382-41dc-89f2-b2e20bb3ec95" providerId="ADAL" clId="{5CDAE303-5510-4F94-AB4F-5E10A19D9918}" dt="2022-10-13T05:58:16.982" v="60" actId="478"/>
          <ac:spMkLst>
            <pc:docMk/>
            <pc:sldMk cId="1279180431" sldId="287"/>
            <ac:spMk id="4" creationId="{4CB5BC7E-C9C2-4695-9FA0-04F34CE54957}"/>
          </ac:spMkLst>
        </pc:spChg>
        <pc:spChg chg="mod">
          <ac:chgData name="張嘉文" userId="49be256a-4382-41dc-89f2-b2e20bb3ec95" providerId="ADAL" clId="{5CDAE303-5510-4F94-AB4F-5E10A19D9918}" dt="2022-10-13T06:29:24.152" v="186" actId="14100"/>
          <ac:spMkLst>
            <pc:docMk/>
            <pc:sldMk cId="1279180431" sldId="287"/>
            <ac:spMk id="8" creationId="{A844C449-5150-85EF-6FEA-67D7EE9C331B}"/>
          </ac:spMkLst>
        </pc:spChg>
        <pc:spChg chg="mod">
          <ac:chgData name="張嘉文" userId="49be256a-4382-41dc-89f2-b2e20bb3ec95" providerId="ADAL" clId="{5CDAE303-5510-4F94-AB4F-5E10A19D9918}" dt="2022-10-13T05:58:35.586" v="63" actId="2711"/>
          <ac:spMkLst>
            <pc:docMk/>
            <pc:sldMk cId="1279180431" sldId="287"/>
            <ac:spMk id="16" creationId="{F96A4572-539D-5C68-FB9D-060E0ACE31B8}"/>
          </ac:spMkLst>
        </pc:spChg>
        <pc:spChg chg="add mod">
          <ac:chgData name="張嘉文" userId="49be256a-4382-41dc-89f2-b2e20bb3ec95" providerId="ADAL" clId="{5CDAE303-5510-4F94-AB4F-5E10A19D9918}" dt="2022-10-13T06:05:44.472" v="182" actId="1076"/>
          <ac:spMkLst>
            <pc:docMk/>
            <pc:sldMk cId="1279180431" sldId="287"/>
            <ac:spMk id="17" creationId="{717829D7-0AAC-7B14-1C4B-CC3EE5FCCE1E}"/>
          </ac:spMkLst>
        </pc:spChg>
        <pc:spChg chg="add mod">
          <ac:chgData name="張嘉文" userId="49be256a-4382-41dc-89f2-b2e20bb3ec95" providerId="ADAL" clId="{5CDAE303-5510-4F94-AB4F-5E10A19D9918}" dt="2022-10-13T06:05:44.472" v="182" actId="1076"/>
          <ac:spMkLst>
            <pc:docMk/>
            <pc:sldMk cId="1279180431" sldId="287"/>
            <ac:spMk id="18" creationId="{C80BDCD3-EA7F-1EEF-21F6-2EE55553B7FC}"/>
          </ac:spMkLst>
        </pc:spChg>
        <pc:spChg chg="add mod">
          <ac:chgData name="張嘉文" userId="49be256a-4382-41dc-89f2-b2e20bb3ec95" providerId="ADAL" clId="{5CDAE303-5510-4F94-AB4F-5E10A19D9918}" dt="2022-10-13T06:05:44.472" v="182" actId="1076"/>
          <ac:spMkLst>
            <pc:docMk/>
            <pc:sldMk cId="1279180431" sldId="287"/>
            <ac:spMk id="19" creationId="{F7256B59-3B24-EE7E-3BA7-8F7ADE2E1E86}"/>
          </ac:spMkLst>
        </pc:spChg>
        <pc:spChg chg="add mod">
          <ac:chgData name="張嘉文" userId="49be256a-4382-41dc-89f2-b2e20bb3ec95" providerId="ADAL" clId="{5CDAE303-5510-4F94-AB4F-5E10A19D9918}" dt="2022-10-13T06:05:44.472" v="182" actId="1076"/>
          <ac:spMkLst>
            <pc:docMk/>
            <pc:sldMk cId="1279180431" sldId="287"/>
            <ac:spMk id="20" creationId="{F5BA1813-51DA-72B6-5095-21A461B1FCE6}"/>
          </ac:spMkLst>
        </pc:spChg>
        <pc:spChg chg="del">
          <ac:chgData name="張嘉文" userId="49be256a-4382-41dc-89f2-b2e20bb3ec95" providerId="ADAL" clId="{5CDAE303-5510-4F94-AB4F-5E10A19D9918}" dt="2022-10-13T05:58:15.064" v="59" actId="478"/>
          <ac:spMkLst>
            <pc:docMk/>
            <pc:sldMk cId="1279180431" sldId="287"/>
            <ac:spMk id="22" creationId="{A1B29FFD-B3BB-E317-2655-9E9FC41CCD11}"/>
          </ac:spMkLst>
        </pc:spChg>
        <pc:spChg chg="add mod">
          <ac:chgData name="張嘉文" userId="49be256a-4382-41dc-89f2-b2e20bb3ec95" providerId="ADAL" clId="{5CDAE303-5510-4F94-AB4F-5E10A19D9918}" dt="2022-10-13T06:05:44.472" v="182" actId="1076"/>
          <ac:spMkLst>
            <pc:docMk/>
            <pc:sldMk cId="1279180431" sldId="287"/>
            <ac:spMk id="23" creationId="{44B126BE-F4D2-7B2F-238B-9CDFB1FE9DAC}"/>
          </ac:spMkLst>
        </pc:spChg>
        <pc:picChg chg="add del mod">
          <ac:chgData name="張嘉文" userId="49be256a-4382-41dc-89f2-b2e20bb3ec95" providerId="ADAL" clId="{5CDAE303-5510-4F94-AB4F-5E10A19D9918}" dt="2022-10-26T11:44:19.177" v="904" actId="478"/>
          <ac:picMkLst>
            <pc:docMk/>
            <pc:sldMk cId="1279180431" sldId="287"/>
            <ac:picMk id="5" creationId="{7187E49C-BC9C-AE92-AD5F-07BE4EBB8E42}"/>
          </ac:picMkLst>
        </pc:picChg>
        <pc:picChg chg="add mod">
          <ac:chgData name="張嘉文" userId="49be256a-4382-41dc-89f2-b2e20bb3ec95" providerId="ADAL" clId="{5CDAE303-5510-4F94-AB4F-5E10A19D9918}" dt="2022-10-13T06:02:56.779" v="105" actId="1076"/>
          <ac:picMkLst>
            <pc:docMk/>
            <pc:sldMk cId="1279180431" sldId="287"/>
            <ac:picMk id="7" creationId="{EA9F065B-7607-B8CF-0069-D1ACC6ECF940}"/>
          </ac:picMkLst>
        </pc:picChg>
        <pc:picChg chg="add mod">
          <ac:chgData name="張嘉文" userId="49be256a-4382-41dc-89f2-b2e20bb3ec95" providerId="ADAL" clId="{5CDAE303-5510-4F94-AB4F-5E10A19D9918}" dt="2022-10-13T06:02:56.779" v="105" actId="1076"/>
          <ac:picMkLst>
            <pc:docMk/>
            <pc:sldMk cId="1279180431" sldId="287"/>
            <ac:picMk id="10" creationId="{B51A52AF-FA4C-7DD5-71FB-2CCDEE4B231A}"/>
          </ac:picMkLst>
        </pc:picChg>
        <pc:picChg chg="add mod">
          <ac:chgData name="張嘉文" userId="49be256a-4382-41dc-89f2-b2e20bb3ec95" providerId="ADAL" clId="{5CDAE303-5510-4F94-AB4F-5E10A19D9918}" dt="2022-10-13T06:02:56.779" v="105" actId="1076"/>
          <ac:picMkLst>
            <pc:docMk/>
            <pc:sldMk cId="1279180431" sldId="287"/>
            <ac:picMk id="12" creationId="{FBE131E0-701C-9A86-D4E8-A0FD8D67383D}"/>
          </ac:picMkLst>
        </pc:picChg>
        <pc:picChg chg="add mod">
          <ac:chgData name="張嘉文" userId="49be256a-4382-41dc-89f2-b2e20bb3ec95" providerId="ADAL" clId="{5CDAE303-5510-4F94-AB4F-5E10A19D9918}" dt="2022-10-13T06:05:53.596" v="183" actId="1076"/>
          <ac:picMkLst>
            <pc:docMk/>
            <pc:sldMk cId="1279180431" sldId="287"/>
            <ac:picMk id="14" creationId="{2ABC3BC3-4E01-1C34-2134-8A73918DB88B}"/>
          </ac:picMkLst>
        </pc:picChg>
        <pc:picChg chg="del">
          <ac:chgData name="張嘉文" userId="49be256a-4382-41dc-89f2-b2e20bb3ec95" providerId="ADAL" clId="{5CDAE303-5510-4F94-AB4F-5E10A19D9918}" dt="2022-10-13T05:58:13.781" v="58" actId="478"/>
          <ac:picMkLst>
            <pc:docMk/>
            <pc:sldMk cId="1279180431" sldId="287"/>
            <ac:picMk id="21" creationId="{F0413B14-19EF-EB16-7253-74184B6F604F}"/>
          </ac:picMkLst>
        </pc:picChg>
      </pc:sldChg>
      <pc:sldChg chg="addSp delSp modSp mod delAnim">
        <pc:chgData name="張嘉文" userId="49be256a-4382-41dc-89f2-b2e20bb3ec95" providerId="ADAL" clId="{5CDAE303-5510-4F94-AB4F-5E10A19D9918}" dt="2022-10-26T11:44:45.145" v="914" actId="478"/>
        <pc:sldMkLst>
          <pc:docMk/>
          <pc:sldMk cId="2651364980" sldId="301"/>
        </pc:sldMkLst>
        <pc:picChg chg="add del mod">
          <ac:chgData name="張嘉文" userId="49be256a-4382-41dc-89f2-b2e20bb3ec95" providerId="ADAL" clId="{5CDAE303-5510-4F94-AB4F-5E10A19D9918}" dt="2022-10-26T11:44:45.145" v="914" actId="478"/>
          <ac:picMkLst>
            <pc:docMk/>
            <pc:sldMk cId="2651364980" sldId="301"/>
            <ac:picMk id="3" creationId="{D72AC7C4-FD2C-57F6-A580-5CE17BD19B81}"/>
          </ac:picMkLst>
        </pc:picChg>
      </pc:sldChg>
      <pc:sldChg chg="addSp delSp modSp mod modTransition addAnim delAnim modAnim">
        <pc:chgData name="張嘉文" userId="49be256a-4382-41dc-89f2-b2e20bb3ec95" providerId="ADAL" clId="{5CDAE303-5510-4F94-AB4F-5E10A19D9918}" dt="2022-10-26T11:44:21.644" v="905" actId="478"/>
        <pc:sldMkLst>
          <pc:docMk/>
          <pc:sldMk cId="1804090450" sldId="333"/>
        </pc:sldMkLst>
        <pc:spChg chg="del">
          <ac:chgData name="張嘉文" userId="49be256a-4382-41dc-89f2-b2e20bb3ec95" providerId="ADAL" clId="{5CDAE303-5510-4F94-AB4F-5E10A19D9918}" dt="2022-10-13T06:49:38.701" v="343" actId="478"/>
          <ac:spMkLst>
            <pc:docMk/>
            <pc:sldMk cId="1804090450" sldId="333"/>
            <ac:spMk id="2" creationId="{1D0EB394-4980-6941-B0CE-0FEFA3E2D876}"/>
          </ac:spMkLst>
        </pc:spChg>
        <pc:spChg chg="add mod">
          <ac:chgData name="張嘉文" userId="49be256a-4382-41dc-89f2-b2e20bb3ec95" providerId="ADAL" clId="{5CDAE303-5510-4F94-AB4F-5E10A19D9918}" dt="2022-10-13T06:30:18.219" v="210"/>
          <ac:spMkLst>
            <pc:docMk/>
            <pc:sldMk cId="1804090450" sldId="333"/>
            <ac:spMk id="4" creationId="{E00E1474-A5F9-08BE-867B-24218DAC5745}"/>
          </ac:spMkLst>
        </pc:spChg>
        <pc:spChg chg="add del mod">
          <ac:chgData name="張嘉文" userId="49be256a-4382-41dc-89f2-b2e20bb3ec95" providerId="ADAL" clId="{5CDAE303-5510-4F94-AB4F-5E10A19D9918}" dt="2022-10-13T06:48:18.813" v="339" actId="478"/>
          <ac:spMkLst>
            <pc:docMk/>
            <pc:sldMk cId="1804090450" sldId="333"/>
            <ac:spMk id="5" creationId="{AA1D5C0D-AE79-FC18-8D1E-98D18CBD9C97}"/>
          </ac:spMkLst>
        </pc:spChg>
        <pc:spChg chg="mod">
          <ac:chgData name="張嘉文" userId="49be256a-4382-41dc-89f2-b2e20bb3ec95" providerId="ADAL" clId="{5CDAE303-5510-4F94-AB4F-5E10A19D9918}" dt="2022-10-13T06:29:50.975" v="208"/>
          <ac:spMkLst>
            <pc:docMk/>
            <pc:sldMk cId="1804090450" sldId="333"/>
            <ac:spMk id="8" creationId="{A844C449-5150-85EF-6FEA-67D7EE9C331B}"/>
          </ac:spMkLst>
        </pc:spChg>
        <pc:spChg chg="add del mod">
          <ac:chgData name="張嘉文" userId="49be256a-4382-41dc-89f2-b2e20bb3ec95" providerId="ADAL" clId="{5CDAE303-5510-4F94-AB4F-5E10A19D9918}" dt="2022-10-13T06:48:18.813" v="339" actId="478"/>
          <ac:spMkLst>
            <pc:docMk/>
            <pc:sldMk cId="1804090450" sldId="333"/>
            <ac:spMk id="11" creationId="{CBA4ED53-A918-E0DC-6B45-83D762280A8D}"/>
          </ac:spMkLst>
        </pc:spChg>
        <pc:spChg chg="add mod">
          <ac:chgData name="張嘉文" userId="49be256a-4382-41dc-89f2-b2e20bb3ec95" providerId="ADAL" clId="{5CDAE303-5510-4F94-AB4F-5E10A19D9918}" dt="2022-10-13T06:35:35.491" v="277" actId="208"/>
          <ac:spMkLst>
            <pc:docMk/>
            <pc:sldMk cId="1804090450" sldId="333"/>
            <ac:spMk id="14" creationId="{AB204F31-D5D5-547E-1C17-BC48362C961A}"/>
          </ac:spMkLst>
        </pc:spChg>
        <pc:spChg chg="del">
          <ac:chgData name="張嘉文" userId="49be256a-4382-41dc-89f2-b2e20bb3ec95" providerId="ADAL" clId="{5CDAE303-5510-4F94-AB4F-5E10A19D9918}" dt="2022-10-13T06:30:17.933" v="209" actId="478"/>
          <ac:spMkLst>
            <pc:docMk/>
            <pc:sldMk cId="1804090450" sldId="333"/>
            <ac:spMk id="16" creationId="{F96A4572-539D-5C68-FB9D-060E0ACE31B8}"/>
          </ac:spMkLst>
        </pc:spChg>
        <pc:spChg chg="add mod">
          <ac:chgData name="張嘉文" userId="49be256a-4382-41dc-89f2-b2e20bb3ec95" providerId="ADAL" clId="{5CDAE303-5510-4F94-AB4F-5E10A19D9918}" dt="2022-10-13T06:47:38.306" v="337" actId="20577"/>
          <ac:spMkLst>
            <pc:docMk/>
            <pc:sldMk cId="1804090450" sldId="333"/>
            <ac:spMk id="17" creationId="{B6E85615-F46E-ACDC-4EB0-CF85A9459EA7}"/>
          </ac:spMkLst>
        </pc:spChg>
        <pc:spChg chg="add mod">
          <ac:chgData name="張嘉文" userId="49be256a-4382-41dc-89f2-b2e20bb3ec95" providerId="ADAL" clId="{5CDAE303-5510-4F94-AB4F-5E10A19D9918}" dt="2022-10-13T06:49:38.938" v="344"/>
          <ac:spMkLst>
            <pc:docMk/>
            <pc:sldMk cId="1804090450" sldId="333"/>
            <ac:spMk id="18" creationId="{CD6C3E17-2699-D655-E865-4BFEA42C7086}"/>
          </ac:spMkLst>
        </pc:spChg>
        <pc:spChg chg="del">
          <ac:chgData name="張嘉文" userId="49be256a-4382-41dc-89f2-b2e20bb3ec95" providerId="ADAL" clId="{5CDAE303-5510-4F94-AB4F-5E10A19D9918}" dt="2022-10-13T06:30:25.546" v="211" actId="478"/>
          <ac:spMkLst>
            <pc:docMk/>
            <pc:sldMk cId="1804090450" sldId="333"/>
            <ac:spMk id="22" creationId="{A1B29FFD-B3BB-E317-2655-9E9FC41CCD11}"/>
          </ac:spMkLst>
        </pc:spChg>
        <pc:picChg chg="add mod">
          <ac:chgData name="張嘉文" userId="49be256a-4382-41dc-89f2-b2e20bb3ec95" providerId="ADAL" clId="{5CDAE303-5510-4F94-AB4F-5E10A19D9918}" dt="2022-10-13T06:35:10.798" v="273" actId="1076"/>
          <ac:picMkLst>
            <pc:docMk/>
            <pc:sldMk cId="1804090450" sldId="333"/>
            <ac:picMk id="7" creationId="{4619AE17-EB14-D5F4-BE6A-E065370DFDFB}"/>
          </ac:picMkLst>
        </pc:picChg>
        <pc:picChg chg="add del mod">
          <ac:chgData name="張嘉文" userId="49be256a-4382-41dc-89f2-b2e20bb3ec95" providerId="ADAL" clId="{5CDAE303-5510-4F94-AB4F-5E10A19D9918}" dt="2022-10-26T10:45:20.106" v="899"/>
          <ac:picMkLst>
            <pc:docMk/>
            <pc:sldMk cId="1804090450" sldId="333"/>
            <ac:picMk id="9" creationId="{15FB0CB1-DE28-B53E-4CE3-AB7536E25805}"/>
          </ac:picMkLst>
        </pc:picChg>
        <pc:picChg chg="add mod">
          <ac:chgData name="張嘉文" userId="49be256a-4382-41dc-89f2-b2e20bb3ec95" providerId="ADAL" clId="{5CDAE303-5510-4F94-AB4F-5E10A19D9918}" dt="2022-10-13T06:35:10.798" v="273" actId="1076"/>
          <ac:picMkLst>
            <pc:docMk/>
            <pc:sldMk cId="1804090450" sldId="333"/>
            <ac:picMk id="10" creationId="{7F3AB565-815A-AC27-A83D-F4803788F329}"/>
          </ac:picMkLst>
        </pc:picChg>
        <pc:picChg chg="add mod">
          <ac:chgData name="張嘉文" userId="49be256a-4382-41dc-89f2-b2e20bb3ec95" providerId="ADAL" clId="{5CDAE303-5510-4F94-AB4F-5E10A19D9918}" dt="2022-10-13T06:35:38.540" v="278" actId="1076"/>
          <ac:picMkLst>
            <pc:docMk/>
            <pc:sldMk cId="1804090450" sldId="333"/>
            <ac:picMk id="13" creationId="{4B2DC050-D8BA-D718-5840-057F344ED0CE}"/>
          </ac:picMkLst>
        </pc:picChg>
        <pc:picChg chg="add del mod">
          <ac:chgData name="張嘉文" userId="49be256a-4382-41dc-89f2-b2e20bb3ec95" providerId="ADAL" clId="{5CDAE303-5510-4F94-AB4F-5E10A19D9918}" dt="2022-10-26T11:44:21.644" v="905" actId="478"/>
          <ac:picMkLst>
            <pc:docMk/>
            <pc:sldMk cId="1804090450" sldId="333"/>
            <ac:picMk id="21" creationId="{7E6C0543-BD2A-65D7-1072-35EAFEFA9393}"/>
          </ac:picMkLst>
        </pc:picChg>
        <pc:picChg chg="del">
          <ac:chgData name="張嘉文" userId="49be256a-4382-41dc-89f2-b2e20bb3ec95" providerId="ADAL" clId="{5CDAE303-5510-4F94-AB4F-5E10A19D9918}" dt="2022-10-13T06:30:25.546" v="211" actId="478"/>
          <ac:picMkLst>
            <pc:docMk/>
            <pc:sldMk cId="1804090450" sldId="333"/>
            <ac:picMk id="21" creationId="{F0413B14-19EF-EB16-7253-74184B6F604F}"/>
          </ac:picMkLst>
        </pc:picChg>
      </pc:sldChg>
      <pc:sldChg chg="addSp delSp modSp mod delAnim modAnim">
        <pc:chgData name="張嘉文" userId="49be256a-4382-41dc-89f2-b2e20bb3ec95" providerId="ADAL" clId="{5CDAE303-5510-4F94-AB4F-5E10A19D9918}" dt="2022-10-26T11:44:24.053" v="906" actId="478"/>
        <pc:sldMkLst>
          <pc:docMk/>
          <pc:sldMk cId="927872029" sldId="334"/>
        </pc:sldMkLst>
        <pc:spChg chg="del">
          <ac:chgData name="張嘉文" userId="49be256a-4382-41dc-89f2-b2e20bb3ec95" providerId="ADAL" clId="{5CDAE303-5510-4F94-AB4F-5E10A19D9918}" dt="2022-10-13T06:49:41.887" v="345" actId="478"/>
          <ac:spMkLst>
            <pc:docMk/>
            <pc:sldMk cId="927872029" sldId="334"/>
            <ac:spMk id="2" creationId="{1D0EB394-4980-6941-B0CE-0FEFA3E2D876}"/>
          </ac:spMkLst>
        </pc:spChg>
        <pc:spChg chg="del">
          <ac:chgData name="張嘉文" userId="49be256a-4382-41dc-89f2-b2e20bb3ec95" providerId="ADAL" clId="{5CDAE303-5510-4F94-AB4F-5E10A19D9918}" dt="2022-10-13T06:53:01.362" v="435" actId="478"/>
          <ac:spMkLst>
            <pc:docMk/>
            <pc:sldMk cId="927872029" sldId="334"/>
            <ac:spMk id="4" creationId="{798C31CE-6947-B4B0-64EF-A029D413601F}"/>
          </ac:spMkLst>
        </pc:spChg>
        <pc:spChg chg="add mod">
          <ac:chgData name="張嘉文" userId="49be256a-4382-41dc-89f2-b2e20bb3ec95" providerId="ADAL" clId="{5CDAE303-5510-4F94-AB4F-5E10A19D9918}" dt="2022-10-13T06:49:42.107" v="346"/>
          <ac:spMkLst>
            <pc:docMk/>
            <pc:sldMk cId="927872029" sldId="334"/>
            <ac:spMk id="5" creationId="{C7519367-BB1E-CABC-858F-AB0936C9D5EC}"/>
          </ac:spMkLst>
        </pc:spChg>
        <pc:spChg chg="mod">
          <ac:chgData name="張嘉文" userId="49be256a-4382-41dc-89f2-b2e20bb3ec95" providerId="ADAL" clId="{5CDAE303-5510-4F94-AB4F-5E10A19D9918}" dt="2022-10-13T07:21:27.275" v="845" actId="20577"/>
          <ac:spMkLst>
            <pc:docMk/>
            <pc:sldMk cId="927872029" sldId="334"/>
            <ac:spMk id="8" creationId="{A844C449-5150-85EF-6FEA-67D7EE9C331B}"/>
          </ac:spMkLst>
        </pc:spChg>
        <pc:spChg chg="add mod">
          <ac:chgData name="張嘉文" userId="49be256a-4382-41dc-89f2-b2e20bb3ec95" providerId="ADAL" clId="{5CDAE303-5510-4F94-AB4F-5E10A19D9918}" dt="2022-10-13T07:08:36.799" v="831" actId="1076"/>
          <ac:spMkLst>
            <pc:docMk/>
            <pc:sldMk cId="927872029" sldId="334"/>
            <ac:spMk id="9" creationId="{D061F02A-B5DE-F2AA-9E3D-0A834F565435}"/>
          </ac:spMkLst>
        </pc:spChg>
        <pc:spChg chg="add mod">
          <ac:chgData name="張嘉文" userId="49be256a-4382-41dc-89f2-b2e20bb3ec95" providerId="ADAL" clId="{5CDAE303-5510-4F94-AB4F-5E10A19D9918}" dt="2022-10-13T07:08:36.799" v="831" actId="1076"/>
          <ac:spMkLst>
            <pc:docMk/>
            <pc:sldMk cId="927872029" sldId="334"/>
            <ac:spMk id="10" creationId="{00000849-B3DF-A848-F695-89DEDB034807}"/>
          </ac:spMkLst>
        </pc:spChg>
        <pc:spChg chg="add mod">
          <ac:chgData name="張嘉文" userId="49be256a-4382-41dc-89f2-b2e20bb3ec95" providerId="ADAL" clId="{5CDAE303-5510-4F94-AB4F-5E10A19D9918}" dt="2022-10-13T07:08:36.799" v="831" actId="1076"/>
          <ac:spMkLst>
            <pc:docMk/>
            <pc:sldMk cId="927872029" sldId="334"/>
            <ac:spMk id="11" creationId="{C3A8B4B1-D399-7DAF-36E9-B7521CCF8735}"/>
          </ac:spMkLst>
        </pc:spChg>
        <pc:spChg chg="add mod">
          <ac:chgData name="張嘉文" userId="49be256a-4382-41dc-89f2-b2e20bb3ec95" providerId="ADAL" clId="{5CDAE303-5510-4F94-AB4F-5E10A19D9918}" dt="2022-10-13T07:08:36.799" v="831" actId="1076"/>
          <ac:spMkLst>
            <pc:docMk/>
            <pc:sldMk cId="927872029" sldId="334"/>
            <ac:spMk id="12" creationId="{E0036381-9616-6222-86C1-FBDEC4B63BC4}"/>
          </ac:spMkLst>
        </pc:spChg>
        <pc:spChg chg="add mod">
          <ac:chgData name="張嘉文" userId="49be256a-4382-41dc-89f2-b2e20bb3ec95" providerId="ADAL" clId="{5CDAE303-5510-4F94-AB4F-5E10A19D9918}" dt="2022-10-13T07:08:36.799" v="831" actId="1076"/>
          <ac:spMkLst>
            <pc:docMk/>
            <pc:sldMk cId="927872029" sldId="334"/>
            <ac:spMk id="13" creationId="{68EB5515-25A3-74F2-B0FB-E3E83A0D942B}"/>
          </ac:spMkLst>
        </pc:spChg>
        <pc:spChg chg="add mod">
          <ac:chgData name="張嘉文" userId="49be256a-4382-41dc-89f2-b2e20bb3ec95" providerId="ADAL" clId="{5CDAE303-5510-4F94-AB4F-5E10A19D9918}" dt="2022-10-13T07:08:36.799" v="831" actId="1076"/>
          <ac:spMkLst>
            <pc:docMk/>
            <pc:sldMk cId="927872029" sldId="334"/>
            <ac:spMk id="14" creationId="{174D16C6-8FF7-507A-C3BE-016569D57F60}"/>
          </ac:spMkLst>
        </pc:spChg>
        <pc:spChg chg="mod">
          <ac:chgData name="張嘉文" userId="49be256a-4382-41dc-89f2-b2e20bb3ec95" providerId="ADAL" clId="{5CDAE303-5510-4F94-AB4F-5E10A19D9918}" dt="2022-10-13T06:55:26.856" v="454" actId="2711"/>
          <ac:spMkLst>
            <pc:docMk/>
            <pc:sldMk cId="927872029" sldId="334"/>
            <ac:spMk id="16" creationId="{F96A4572-539D-5C68-FB9D-060E0ACE31B8}"/>
          </ac:spMkLst>
        </pc:spChg>
        <pc:spChg chg="del">
          <ac:chgData name="張嘉文" userId="49be256a-4382-41dc-89f2-b2e20bb3ec95" providerId="ADAL" clId="{5CDAE303-5510-4F94-AB4F-5E10A19D9918}" dt="2022-10-13T06:52:58.117" v="434" actId="478"/>
          <ac:spMkLst>
            <pc:docMk/>
            <pc:sldMk cId="927872029" sldId="334"/>
            <ac:spMk id="22" creationId="{A1B29FFD-B3BB-E317-2655-9E9FC41CCD11}"/>
          </ac:spMkLst>
        </pc:spChg>
        <pc:picChg chg="add del mod">
          <ac:chgData name="張嘉文" userId="49be256a-4382-41dc-89f2-b2e20bb3ec95" providerId="ADAL" clId="{5CDAE303-5510-4F94-AB4F-5E10A19D9918}" dt="2022-10-26T11:44:24.053" v="906" actId="478"/>
          <ac:picMkLst>
            <pc:docMk/>
            <pc:sldMk cId="927872029" sldId="334"/>
            <ac:picMk id="4" creationId="{BD877D1A-DD37-2266-311F-073DC916A1D2}"/>
          </ac:picMkLst>
        </pc:picChg>
        <pc:picChg chg="del">
          <ac:chgData name="張嘉文" userId="49be256a-4382-41dc-89f2-b2e20bb3ec95" providerId="ADAL" clId="{5CDAE303-5510-4F94-AB4F-5E10A19D9918}" dt="2022-10-13T06:51:54.047" v="391" actId="478"/>
          <ac:picMkLst>
            <pc:docMk/>
            <pc:sldMk cId="927872029" sldId="334"/>
            <ac:picMk id="15" creationId="{F9E68099-EFB0-2B89-7C76-E44B9944A415}"/>
          </ac:picMkLst>
        </pc:picChg>
        <pc:picChg chg="del">
          <ac:chgData name="張嘉文" userId="49be256a-4382-41dc-89f2-b2e20bb3ec95" providerId="ADAL" clId="{5CDAE303-5510-4F94-AB4F-5E10A19D9918}" dt="2022-10-13T06:52:58.117" v="434" actId="478"/>
          <ac:picMkLst>
            <pc:docMk/>
            <pc:sldMk cId="927872029" sldId="334"/>
            <ac:picMk id="21" creationId="{F0413B14-19EF-EB16-7253-74184B6F604F}"/>
          </ac:picMkLst>
        </pc:picChg>
      </pc:sldChg>
      <pc:sldChg chg="addSp delSp modSp mod delAnim modAnim">
        <pc:chgData name="張嘉文" userId="49be256a-4382-41dc-89f2-b2e20bb3ec95" providerId="ADAL" clId="{5CDAE303-5510-4F94-AB4F-5E10A19D9918}" dt="2022-10-26T11:44:26.540" v="907" actId="478"/>
        <pc:sldMkLst>
          <pc:docMk/>
          <pc:sldMk cId="2463480051" sldId="335"/>
        </pc:sldMkLst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5" creationId="{0FF56EAC-159D-65E3-5B66-ADEAA7CAB7AD}"/>
          </ac:spMkLst>
        </pc:spChg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7" creationId="{5852DC65-BF64-35AD-A965-C5E315B7AB50}"/>
          </ac:spMkLst>
        </pc:spChg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8" creationId="{A844C449-5150-85EF-6FEA-67D7EE9C331B}"/>
          </ac:spMkLst>
        </pc:spChg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9" creationId="{8F5EDDBF-8F58-2A56-B275-5451DFAEE73D}"/>
          </ac:spMkLst>
        </pc:spChg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10" creationId="{E8D0556F-0300-D0F3-768F-9F77A4AE3031}"/>
          </ac:spMkLst>
        </pc:spChg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42" creationId="{E79E9349-3244-D32D-A91D-0C0D4826B544}"/>
          </ac:spMkLst>
        </pc:spChg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67" creationId="{E85E0DCE-015D-A5CA-3B7A-3361AE51D4E3}"/>
          </ac:spMkLst>
        </pc:spChg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75" creationId="{F74B80FF-4D90-0987-990A-8C263EEFB5A3}"/>
          </ac:spMkLst>
        </pc:spChg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85" creationId="{C3BD1480-ED86-2DB1-9C40-09C4C7CC81D9}"/>
          </ac:spMkLst>
        </pc:spChg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88" creationId="{AA4106BE-3D15-DF47-798A-E0956BE6DF61}"/>
          </ac:spMkLst>
        </pc:spChg>
        <pc:spChg chg="mod">
          <ac:chgData name="張嘉文" userId="49be256a-4382-41dc-89f2-b2e20bb3ec95" providerId="ADAL" clId="{5CDAE303-5510-4F94-AB4F-5E10A19D9918}" dt="2022-10-14T00:39:19.996" v="884" actId="2711"/>
          <ac:spMkLst>
            <pc:docMk/>
            <pc:sldMk cId="2463480051" sldId="335"/>
            <ac:spMk id="89" creationId="{DCE2FE10-D469-A9F7-698B-DB46367DE236}"/>
          </ac:spMkLst>
        </pc:spChg>
        <pc:picChg chg="add del mod">
          <ac:chgData name="張嘉文" userId="49be256a-4382-41dc-89f2-b2e20bb3ec95" providerId="ADAL" clId="{5CDAE303-5510-4F94-AB4F-5E10A19D9918}" dt="2022-10-26T11:44:26.540" v="907" actId="478"/>
          <ac:picMkLst>
            <pc:docMk/>
            <pc:sldMk cId="2463480051" sldId="335"/>
            <ac:picMk id="4" creationId="{7D2A22B8-0708-868A-1284-9ECFAB6B1A80}"/>
          </ac:picMkLst>
        </pc:picChg>
      </pc:sldChg>
      <pc:sldChg chg="addSp delSp modSp mod delAnim">
        <pc:chgData name="張嘉文" userId="49be256a-4382-41dc-89f2-b2e20bb3ec95" providerId="ADAL" clId="{5CDAE303-5510-4F94-AB4F-5E10A19D9918}" dt="2022-10-26T11:44:28.774" v="908" actId="478"/>
        <pc:sldMkLst>
          <pc:docMk/>
          <pc:sldMk cId="2470680783" sldId="341"/>
        </pc:sldMkLst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4" creationId="{9D2AC4F9-8174-17AB-D1C1-D5810269407A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8" creationId="{A844C449-5150-85EF-6FEA-67D7EE9C331B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11" creationId="{907DD509-0101-87AD-9B85-773D482BBDA2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16" creationId="{82DC4BE2-EE49-6DE4-A121-EB3EF53E26EF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21" creationId="{E8E1890F-01D3-FB1F-40CD-63E44D81B65C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22" creationId="{DC9FC168-6A85-566F-2D0B-09FBDDD2F075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55" creationId="{B41C67C5-8BD2-B3E1-06CB-1A56799C889E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56" creationId="{D87C4647-C9FD-762A-0411-77539D7402AC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57" creationId="{906B13A4-33B2-2266-CFBD-A994D6DDB6F6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58" creationId="{5AC8F655-3450-48DC-5B08-F304DF5E1F4B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63" creationId="{1E258ED1-6274-F1E4-83B5-6BEB7E504742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64" creationId="{23C04EBA-8376-7E10-E455-ECC54529BC62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65" creationId="{0D8E6ABD-9210-1150-80EF-5E7C7B51DC88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66" creationId="{63E8E642-4501-1E14-90DF-B81A046D73B3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67" creationId="{E85E0DCE-015D-A5CA-3B7A-3361AE51D4E3}"/>
          </ac:spMkLst>
        </pc:spChg>
        <pc:spChg chg="mod">
          <ac:chgData name="張嘉文" userId="49be256a-4382-41dc-89f2-b2e20bb3ec95" providerId="ADAL" clId="{5CDAE303-5510-4F94-AB4F-5E10A19D9918}" dt="2022-10-14T00:39:08.476" v="883" actId="2711"/>
          <ac:spMkLst>
            <pc:docMk/>
            <pc:sldMk cId="2470680783" sldId="341"/>
            <ac:spMk id="68" creationId="{E2B7AE62-8D8D-B61E-134B-93C94EA68EE5}"/>
          </ac:spMkLst>
        </pc:spChg>
        <pc:picChg chg="add del mod">
          <ac:chgData name="張嘉文" userId="49be256a-4382-41dc-89f2-b2e20bb3ec95" providerId="ADAL" clId="{5CDAE303-5510-4F94-AB4F-5E10A19D9918}" dt="2022-10-26T11:44:28.774" v="908" actId="478"/>
          <ac:picMkLst>
            <pc:docMk/>
            <pc:sldMk cId="2470680783" sldId="341"/>
            <ac:picMk id="5" creationId="{9B309151-5AE5-18D1-3851-1D33A68F72A4}"/>
          </ac:picMkLst>
        </pc:picChg>
      </pc:sldChg>
      <pc:sldChg chg="new del">
        <pc:chgData name="張嘉文" userId="49be256a-4382-41dc-89f2-b2e20bb3ec95" providerId="ADAL" clId="{5CDAE303-5510-4F94-AB4F-5E10A19D9918}" dt="2022-10-13T06:05:59.130" v="184" actId="47"/>
        <pc:sldMkLst>
          <pc:docMk/>
          <pc:sldMk cId="2573866377" sldId="341"/>
        </pc:sldMkLst>
      </pc:sldChg>
      <pc:sldChg chg="addSp delSp modSp mod delAnim modAnim">
        <pc:chgData name="張嘉文" userId="49be256a-4382-41dc-89f2-b2e20bb3ec95" providerId="ADAL" clId="{5CDAE303-5510-4F94-AB4F-5E10A19D9918}" dt="2022-10-26T11:44:32.388" v="909" actId="478"/>
        <pc:sldMkLst>
          <pc:docMk/>
          <pc:sldMk cId="4139604594" sldId="342"/>
        </pc:sldMkLst>
        <pc:spChg chg="mod">
          <ac:chgData name="張嘉文" userId="49be256a-4382-41dc-89f2-b2e20bb3ec95" providerId="ADAL" clId="{5CDAE303-5510-4F94-AB4F-5E10A19D9918}" dt="2022-10-14T00:38:47.593" v="880" actId="2711"/>
          <ac:spMkLst>
            <pc:docMk/>
            <pc:sldMk cId="4139604594" sldId="342"/>
            <ac:spMk id="8" creationId="{A844C449-5150-85EF-6FEA-67D7EE9C331B}"/>
          </ac:spMkLst>
        </pc:spChg>
        <pc:spChg chg="mod">
          <ac:chgData name="張嘉文" userId="49be256a-4382-41dc-89f2-b2e20bb3ec95" providerId="ADAL" clId="{5CDAE303-5510-4F94-AB4F-5E10A19D9918}" dt="2022-10-14T00:38:47.593" v="880" actId="2711"/>
          <ac:spMkLst>
            <pc:docMk/>
            <pc:sldMk cId="4139604594" sldId="342"/>
            <ac:spMk id="9" creationId="{F9A7B6BF-E50C-6FF6-2808-807C0D8232DD}"/>
          </ac:spMkLst>
        </pc:spChg>
        <pc:spChg chg="mod">
          <ac:chgData name="張嘉文" userId="49be256a-4382-41dc-89f2-b2e20bb3ec95" providerId="ADAL" clId="{5CDAE303-5510-4F94-AB4F-5E10A19D9918}" dt="2022-10-14T00:39:00.026" v="882" actId="1076"/>
          <ac:spMkLst>
            <pc:docMk/>
            <pc:sldMk cId="4139604594" sldId="342"/>
            <ac:spMk id="10" creationId="{51353066-E2E7-2DDA-F557-8C19C1556C91}"/>
          </ac:spMkLst>
        </pc:spChg>
        <pc:spChg chg="mod">
          <ac:chgData name="張嘉文" userId="49be256a-4382-41dc-89f2-b2e20bb3ec95" providerId="ADAL" clId="{5CDAE303-5510-4F94-AB4F-5E10A19D9918}" dt="2022-10-14T00:38:47.593" v="880" actId="2711"/>
          <ac:spMkLst>
            <pc:docMk/>
            <pc:sldMk cId="4139604594" sldId="342"/>
            <ac:spMk id="11" creationId="{907DD509-0101-87AD-9B85-773D482BBDA2}"/>
          </ac:spMkLst>
        </pc:spChg>
        <pc:spChg chg="mod">
          <ac:chgData name="張嘉文" userId="49be256a-4382-41dc-89f2-b2e20bb3ec95" providerId="ADAL" clId="{5CDAE303-5510-4F94-AB4F-5E10A19D9918}" dt="2022-10-14T00:38:47.593" v="880" actId="2711"/>
          <ac:spMkLst>
            <pc:docMk/>
            <pc:sldMk cId="4139604594" sldId="342"/>
            <ac:spMk id="12" creationId="{39D3D1AC-6D2E-A8D6-AC57-408B9533BB05}"/>
          </ac:spMkLst>
        </pc:spChg>
        <pc:graphicFrameChg chg="modGraphic">
          <ac:chgData name="張嘉文" userId="49be256a-4382-41dc-89f2-b2e20bb3ec95" providerId="ADAL" clId="{5CDAE303-5510-4F94-AB4F-5E10A19D9918}" dt="2022-10-14T00:38:55.193" v="881" actId="2711"/>
          <ac:graphicFrameMkLst>
            <pc:docMk/>
            <pc:sldMk cId="4139604594" sldId="342"/>
            <ac:graphicFrameMk id="7" creationId="{725C4CF2-C384-F0E3-B036-CB123B55FD3A}"/>
          </ac:graphicFrameMkLst>
        </pc:graphicFrameChg>
        <pc:picChg chg="add del mod">
          <ac:chgData name="張嘉文" userId="49be256a-4382-41dc-89f2-b2e20bb3ec95" providerId="ADAL" clId="{5CDAE303-5510-4F94-AB4F-5E10A19D9918}" dt="2022-10-26T11:44:32.388" v="909" actId="478"/>
          <ac:picMkLst>
            <pc:docMk/>
            <pc:sldMk cId="4139604594" sldId="342"/>
            <ac:picMk id="4" creationId="{37AF4424-4C3A-6B69-97A8-13A50D73BB0D}"/>
          </ac:picMkLst>
        </pc:picChg>
      </pc:sldChg>
      <pc:sldChg chg="addSp delSp modSp mod delAnim modAnim">
        <pc:chgData name="張嘉文" userId="49be256a-4382-41dc-89f2-b2e20bb3ec95" providerId="ADAL" clId="{5CDAE303-5510-4F94-AB4F-5E10A19D9918}" dt="2022-10-26T11:44:34.869" v="910" actId="478"/>
        <pc:sldMkLst>
          <pc:docMk/>
          <pc:sldMk cId="2230321319" sldId="343"/>
        </pc:sldMkLst>
        <pc:spChg chg="mod">
          <ac:chgData name="張嘉文" userId="49be256a-4382-41dc-89f2-b2e20bb3ec95" providerId="ADAL" clId="{5CDAE303-5510-4F94-AB4F-5E10A19D9918}" dt="2022-10-14T00:38:38.268" v="878" actId="2711"/>
          <ac:spMkLst>
            <pc:docMk/>
            <pc:sldMk cId="2230321319" sldId="343"/>
            <ac:spMk id="4" creationId="{A5DDD423-6AF2-9599-9941-2E252D5B84B1}"/>
          </ac:spMkLst>
        </pc:spChg>
        <pc:spChg chg="mod">
          <ac:chgData name="張嘉文" userId="49be256a-4382-41dc-89f2-b2e20bb3ec95" providerId="ADAL" clId="{5CDAE303-5510-4F94-AB4F-5E10A19D9918}" dt="2022-10-14T00:38:38.268" v="878" actId="2711"/>
          <ac:spMkLst>
            <pc:docMk/>
            <pc:sldMk cId="2230321319" sldId="343"/>
            <ac:spMk id="8" creationId="{A844C449-5150-85EF-6FEA-67D7EE9C331B}"/>
          </ac:spMkLst>
        </pc:spChg>
        <pc:spChg chg="mod">
          <ac:chgData name="張嘉文" userId="49be256a-4382-41dc-89f2-b2e20bb3ec95" providerId="ADAL" clId="{5CDAE303-5510-4F94-AB4F-5E10A19D9918}" dt="2022-10-14T00:38:38.268" v="878" actId="2711"/>
          <ac:spMkLst>
            <pc:docMk/>
            <pc:sldMk cId="2230321319" sldId="343"/>
            <ac:spMk id="10" creationId="{E8D0556F-0300-D0F3-768F-9F77A4AE3031}"/>
          </ac:spMkLst>
        </pc:spChg>
        <pc:spChg chg="mod">
          <ac:chgData name="張嘉文" userId="49be256a-4382-41dc-89f2-b2e20bb3ec95" providerId="ADAL" clId="{5CDAE303-5510-4F94-AB4F-5E10A19D9918}" dt="2022-10-14T00:38:38.268" v="878" actId="2711"/>
          <ac:spMkLst>
            <pc:docMk/>
            <pc:sldMk cId="2230321319" sldId="343"/>
            <ac:spMk id="11" creationId="{54074EE6-B882-D445-F3F1-6CB829689485}"/>
          </ac:spMkLst>
        </pc:spChg>
        <pc:spChg chg="mod">
          <ac:chgData name="張嘉文" userId="49be256a-4382-41dc-89f2-b2e20bb3ec95" providerId="ADAL" clId="{5CDAE303-5510-4F94-AB4F-5E10A19D9918}" dt="2022-10-14T00:38:41.436" v="879" actId="14100"/>
          <ac:spMkLst>
            <pc:docMk/>
            <pc:sldMk cId="2230321319" sldId="343"/>
            <ac:spMk id="16" creationId="{8D2D12F1-848C-6FCF-9D3E-AABF4ABAE176}"/>
          </ac:spMkLst>
        </pc:spChg>
        <pc:spChg chg="mod">
          <ac:chgData name="張嘉文" userId="49be256a-4382-41dc-89f2-b2e20bb3ec95" providerId="ADAL" clId="{5CDAE303-5510-4F94-AB4F-5E10A19D9918}" dt="2022-10-14T00:38:38.268" v="878" actId="2711"/>
          <ac:spMkLst>
            <pc:docMk/>
            <pc:sldMk cId="2230321319" sldId="343"/>
            <ac:spMk id="21" creationId="{A5FEA65A-3DB9-E8E6-CC47-BB6473941BBC}"/>
          </ac:spMkLst>
        </pc:spChg>
        <pc:spChg chg="mod">
          <ac:chgData name="張嘉文" userId="49be256a-4382-41dc-89f2-b2e20bb3ec95" providerId="ADAL" clId="{5CDAE303-5510-4F94-AB4F-5E10A19D9918}" dt="2022-10-14T00:38:38.268" v="878" actId="2711"/>
          <ac:spMkLst>
            <pc:docMk/>
            <pc:sldMk cId="2230321319" sldId="343"/>
            <ac:spMk id="22" creationId="{AC83A951-8640-A841-E4EC-9D99A11174E2}"/>
          </ac:spMkLst>
        </pc:spChg>
        <pc:picChg chg="add del mod">
          <ac:chgData name="張嘉文" userId="49be256a-4382-41dc-89f2-b2e20bb3ec95" providerId="ADAL" clId="{5CDAE303-5510-4F94-AB4F-5E10A19D9918}" dt="2022-10-26T11:44:34.869" v="910" actId="478"/>
          <ac:picMkLst>
            <pc:docMk/>
            <pc:sldMk cId="2230321319" sldId="343"/>
            <ac:picMk id="5" creationId="{3EE7F35F-5137-D8C9-BB33-888CBCA4E48B}"/>
          </ac:picMkLst>
        </pc:picChg>
      </pc:sldChg>
      <pc:sldChg chg="addSp delSp modSp mod modTransition delAnim modAnim">
        <pc:chgData name="張嘉文" userId="49be256a-4382-41dc-89f2-b2e20bb3ec95" providerId="ADAL" clId="{5CDAE303-5510-4F94-AB4F-5E10A19D9918}" dt="2022-10-26T11:44:37.421" v="911" actId="478"/>
        <pc:sldMkLst>
          <pc:docMk/>
          <pc:sldMk cId="3959390386" sldId="344"/>
        </pc:sldMkLst>
        <pc:spChg chg="mod">
          <ac:chgData name="張嘉文" userId="49be256a-4382-41dc-89f2-b2e20bb3ec95" providerId="ADAL" clId="{5CDAE303-5510-4F94-AB4F-5E10A19D9918}" dt="2022-10-26T09:39:32.648" v="885" actId="14100"/>
          <ac:spMkLst>
            <pc:docMk/>
            <pc:sldMk cId="3959390386" sldId="344"/>
            <ac:spMk id="4" creationId="{75A93D43-5829-2277-9D43-2A4D73B24F57}"/>
          </ac:spMkLst>
        </pc:spChg>
        <pc:spChg chg="mod">
          <ac:chgData name="張嘉文" userId="49be256a-4382-41dc-89f2-b2e20bb3ec95" providerId="ADAL" clId="{5CDAE303-5510-4F94-AB4F-5E10A19D9918}" dt="2022-10-26T09:39:40.929" v="887" actId="14100"/>
          <ac:spMkLst>
            <pc:docMk/>
            <pc:sldMk cId="3959390386" sldId="344"/>
            <ac:spMk id="5" creationId="{33028D97-0F1A-8AFC-D3BE-9EF139709F1B}"/>
          </ac:spMkLst>
        </pc:spChg>
        <pc:spChg chg="mod">
          <ac:chgData name="張嘉文" userId="49be256a-4382-41dc-89f2-b2e20bb3ec95" providerId="ADAL" clId="{5CDAE303-5510-4F94-AB4F-5E10A19D9918}" dt="2022-10-14T00:38:17.254" v="876" actId="2711"/>
          <ac:spMkLst>
            <pc:docMk/>
            <pc:sldMk cId="3959390386" sldId="344"/>
            <ac:spMk id="8" creationId="{A844C449-5150-85EF-6FEA-67D7EE9C331B}"/>
          </ac:spMkLst>
        </pc:spChg>
        <pc:spChg chg="mod">
          <ac:chgData name="張嘉文" userId="49be256a-4382-41dc-89f2-b2e20bb3ec95" providerId="ADAL" clId="{5CDAE303-5510-4F94-AB4F-5E10A19D9918}" dt="2022-10-14T00:38:17.254" v="876" actId="2711"/>
          <ac:spMkLst>
            <pc:docMk/>
            <pc:sldMk cId="3959390386" sldId="344"/>
            <ac:spMk id="10" creationId="{51353066-E2E7-2DDA-F557-8C19C1556C91}"/>
          </ac:spMkLst>
        </pc:spChg>
        <pc:spChg chg="mod">
          <ac:chgData name="張嘉文" userId="49be256a-4382-41dc-89f2-b2e20bb3ec95" providerId="ADAL" clId="{5CDAE303-5510-4F94-AB4F-5E10A19D9918}" dt="2022-10-14T00:38:17.254" v="876" actId="2711"/>
          <ac:spMkLst>
            <pc:docMk/>
            <pc:sldMk cId="3959390386" sldId="344"/>
            <ac:spMk id="11" creationId="{907DD509-0101-87AD-9B85-773D482BBDA2}"/>
          </ac:spMkLst>
        </pc:spChg>
        <pc:spChg chg="mod">
          <ac:chgData name="張嘉文" userId="49be256a-4382-41dc-89f2-b2e20bb3ec95" providerId="ADAL" clId="{5CDAE303-5510-4F94-AB4F-5E10A19D9918}" dt="2022-10-14T00:38:17.254" v="876" actId="2711"/>
          <ac:spMkLst>
            <pc:docMk/>
            <pc:sldMk cId="3959390386" sldId="344"/>
            <ac:spMk id="13" creationId="{331785EA-23FB-7334-3B16-833219880505}"/>
          </ac:spMkLst>
        </pc:spChg>
        <pc:graphicFrameChg chg="modGraphic">
          <ac:chgData name="張嘉文" userId="49be256a-4382-41dc-89f2-b2e20bb3ec95" providerId="ADAL" clId="{5CDAE303-5510-4F94-AB4F-5E10A19D9918}" dt="2022-10-14T00:38:30.815" v="877" actId="2711"/>
          <ac:graphicFrameMkLst>
            <pc:docMk/>
            <pc:sldMk cId="3959390386" sldId="344"/>
            <ac:graphicFrameMk id="7" creationId="{725C4CF2-C384-F0E3-B036-CB123B55FD3A}"/>
          </ac:graphicFrameMkLst>
        </pc:graphicFrameChg>
        <pc:picChg chg="add del mod">
          <ac:chgData name="張嘉文" userId="49be256a-4382-41dc-89f2-b2e20bb3ec95" providerId="ADAL" clId="{5CDAE303-5510-4F94-AB4F-5E10A19D9918}" dt="2022-10-26T11:00:38.337" v="901"/>
          <ac:picMkLst>
            <pc:docMk/>
            <pc:sldMk cId="3959390386" sldId="344"/>
            <ac:picMk id="9" creationId="{187474EB-B92F-A5BC-57E6-793EAB2FA9B2}"/>
          </ac:picMkLst>
        </pc:picChg>
        <pc:picChg chg="add del mod">
          <ac:chgData name="張嘉文" userId="49be256a-4382-41dc-89f2-b2e20bb3ec95" providerId="ADAL" clId="{5CDAE303-5510-4F94-AB4F-5E10A19D9918}" dt="2022-10-26T11:44:37.421" v="911" actId="478"/>
          <ac:picMkLst>
            <pc:docMk/>
            <pc:sldMk cId="3959390386" sldId="344"/>
            <ac:picMk id="17" creationId="{72FD9072-1787-8755-56D0-73AD20C8B45E}"/>
          </ac:picMkLst>
        </pc:picChg>
      </pc:sldChg>
      <pc:sldChg chg="addSp delSp modSp mod delAnim">
        <pc:chgData name="張嘉文" userId="49be256a-4382-41dc-89f2-b2e20bb3ec95" providerId="ADAL" clId="{5CDAE303-5510-4F94-AB4F-5E10A19D9918}" dt="2022-10-26T11:44:40.707" v="912" actId="478"/>
        <pc:sldMkLst>
          <pc:docMk/>
          <pc:sldMk cId="4003254835" sldId="345"/>
        </pc:sldMkLst>
        <pc:spChg chg="mod">
          <ac:chgData name="張嘉文" userId="49be256a-4382-41dc-89f2-b2e20bb3ec95" providerId="ADAL" clId="{5CDAE303-5510-4F94-AB4F-5E10A19D9918}" dt="2022-10-14T00:38:12.261" v="875" actId="2711"/>
          <ac:spMkLst>
            <pc:docMk/>
            <pc:sldMk cId="4003254835" sldId="345"/>
            <ac:spMk id="2" creationId="{9DAB4D62-B08D-5E8E-C4E9-D1F42A5519E2}"/>
          </ac:spMkLst>
        </pc:spChg>
        <pc:spChg chg="mod">
          <ac:chgData name="張嘉文" userId="49be256a-4382-41dc-89f2-b2e20bb3ec95" providerId="ADAL" clId="{5CDAE303-5510-4F94-AB4F-5E10A19D9918}" dt="2022-10-14T00:38:12.261" v="875" actId="2711"/>
          <ac:spMkLst>
            <pc:docMk/>
            <pc:sldMk cId="4003254835" sldId="345"/>
            <ac:spMk id="5" creationId="{C6B0D2F5-2E51-0F17-B897-89AAF791FEB7}"/>
          </ac:spMkLst>
        </pc:spChg>
        <pc:spChg chg="mod">
          <ac:chgData name="張嘉文" userId="49be256a-4382-41dc-89f2-b2e20bb3ec95" providerId="ADAL" clId="{5CDAE303-5510-4F94-AB4F-5E10A19D9918}" dt="2022-10-14T00:38:12.261" v="875" actId="2711"/>
          <ac:spMkLst>
            <pc:docMk/>
            <pc:sldMk cId="4003254835" sldId="345"/>
            <ac:spMk id="7" creationId="{AC3A9014-E396-8319-54B2-EAD01E3B5324}"/>
          </ac:spMkLst>
        </pc:spChg>
        <pc:spChg chg="mod">
          <ac:chgData name="張嘉文" userId="49be256a-4382-41dc-89f2-b2e20bb3ec95" providerId="ADAL" clId="{5CDAE303-5510-4F94-AB4F-5E10A19D9918}" dt="2022-10-14T00:38:12.261" v="875" actId="2711"/>
          <ac:spMkLst>
            <pc:docMk/>
            <pc:sldMk cId="4003254835" sldId="345"/>
            <ac:spMk id="22" creationId="{AC83A951-8640-A841-E4EC-9D99A11174E2}"/>
          </ac:spMkLst>
        </pc:spChg>
        <pc:grpChg chg="mod">
          <ac:chgData name="張嘉文" userId="49be256a-4382-41dc-89f2-b2e20bb3ec95" providerId="ADAL" clId="{5CDAE303-5510-4F94-AB4F-5E10A19D9918}" dt="2022-10-14T00:38:12.261" v="875" actId="2711"/>
          <ac:grpSpMkLst>
            <pc:docMk/>
            <pc:sldMk cId="4003254835" sldId="345"/>
            <ac:grpSpMk id="3" creationId="{DA7FACA4-4FB6-6965-1735-BBD46C943139}"/>
          </ac:grpSpMkLst>
        </pc:grpChg>
        <pc:picChg chg="add del mod">
          <ac:chgData name="張嘉文" userId="49be256a-4382-41dc-89f2-b2e20bb3ec95" providerId="ADAL" clId="{5CDAE303-5510-4F94-AB4F-5E10A19D9918}" dt="2022-10-26T11:44:40.707" v="912" actId="478"/>
          <ac:picMkLst>
            <pc:docMk/>
            <pc:sldMk cId="4003254835" sldId="345"/>
            <ac:picMk id="9" creationId="{0E0F57A2-1BA0-2010-AAAC-5D809D319844}"/>
          </ac:picMkLst>
        </pc:picChg>
      </pc:sldChg>
      <pc:sldChg chg="addSp delSp modSp mod delAnim modAnim">
        <pc:chgData name="張嘉文" userId="49be256a-4382-41dc-89f2-b2e20bb3ec95" providerId="ADAL" clId="{5CDAE303-5510-4F94-AB4F-5E10A19D9918}" dt="2022-10-26T11:44:42.995" v="913" actId="478"/>
        <pc:sldMkLst>
          <pc:docMk/>
          <pc:sldMk cId="1060538134" sldId="346"/>
        </pc:sldMkLst>
        <pc:spChg chg="mod">
          <ac:chgData name="張嘉文" userId="49be256a-4382-41dc-89f2-b2e20bb3ec95" providerId="ADAL" clId="{5CDAE303-5510-4F94-AB4F-5E10A19D9918}" dt="2022-10-14T00:38:06.253" v="874" actId="2711"/>
          <ac:spMkLst>
            <pc:docMk/>
            <pc:sldMk cId="1060538134" sldId="346"/>
            <ac:spMk id="2" creationId="{83F192A5-F367-76F7-6065-143117B3177B}"/>
          </ac:spMkLst>
        </pc:spChg>
        <pc:spChg chg="mod">
          <ac:chgData name="張嘉文" userId="49be256a-4382-41dc-89f2-b2e20bb3ec95" providerId="ADAL" clId="{5CDAE303-5510-4F94-AB4F-5E10A19D9918}" dt="2022-10-14T00:38:06.253" v="874" actId="2711"/>
          <ac:spMkLst>
            <pc:docMk/>
            <pc:sldMk cId="1060538134" sldId="346"/>
            <ac:spMk id="4" creationId="{3E01D685-DEE3-531C-DB12-F51A3E3519C7}"/>
          </ac:spMkLst>
        </pc:spChg>
        <pc:spChg chg="mod">
          <ac:chgData name="張嘉文" userId="49be256a-4382-41dc-89f2-b2e20bb3ec95" providerId="ADAL" clId="{5CDAE303-5510-4F94-AB4F-5E10A19D9918}" dt="2022-10-14T00:38:06.253" v="874" actId="2711"/>
          <ac:spMkLst>
            <pc:docMk/>
            <pc:sldMk cId="1060538134" sldId="346"/>
            <ac:spMk id="5" creationId="{E13E714A-D45E-8EA6-DB37-2B5DC53168D4}"/>
          </ac:spMkLst>
        </pc:spChg>
        <pc:spChg chg="mod">
          <ac:chgData name="張嘉文" userId="49be256a-4382-41dc-89f2-b2e20bb3ec95" providerId="ADAL" clId="{5CDAE303-5510-4F94-AB4F-5E10A19D9918}" dt="2022-10-14T00:38:06.253" v="874" actId="2711"/>
          <ac:spMkLst>
            <pc:docMk/>
            <pc:sldMk cId="1060538134" sldId="346"/>
            <ac:spMk id="8" creationId="{A844C449-5150-85EF-6FEA-67D7EE9C331B}"/>
          </ac:spMkLst>
        </pc:spChg>
        <pc:spChg chg="mod">
          <ac:chgData name="張嘉文" userId="49be256a-4382-41dc-89f2-b2e20bb3ec95" providerId="ADAL" clId="{5CDAE303-5510-4F94-AB4F-5E10A19D9918}" dt="2022-10-14T00:38:06.253" v="874" actId="2711"/>
          <ac:spMkLst>
            <pc:docMk/>
            <pc:sldMk cId="1060538134" sldId="346"/>
            <ac:spMk id="11" creationId="{907DD509-0101-87AD-9B85-773D482BBDA2}"/>
          </ac:spMkLst>
        </pc:spChg>
        <pc:spChg chg="mod">
          <ac:chgData name="張嘉文" userId="49be256a-4382-41dc-89f2-b2e20bb3ec95" providerId="ADAL" clId="{5CDAE303-5510-4F94-AB4F-5E10A19D9918}" dt="2022-10-14T00:38:06.253" v="874" actId="2711"/>
          <ac:spMkLst>
            <pc:docMk/>
            <pc:sldMk cId="1060538134" sldId="346"/>
            <ac:spMk id="12" creationId="{39D3D1AC-6D2E-A8D6-AC57-408B9533BB05}"/>
          </ac:spMkLst>
        </pc:spChg>
        <pc:spChg chg="mod">
          <ac:chgData name="張嘉文" userId="49be256a-4382-41dc-89f2-b2e20bb3ec95" providerId="ADAL" clId="{5CDAE303-5510-4F94-AB4F-5E10A19D9918}" dt="2022-10-14T00:38:06.253" v="874" actId="2711"/>
          <ac:spMkLst>
            <pc:docMk/>
            <pc:sldMk cId="1060538134" sldId="346"/>
            <ac:spMk id="13" creationId="{9F702D91-C093-356C-4E21-850A60A2D75D}"/>
          </ac:spMkLst>
        </pc:spChg>
        <pc:spChg chg="mod">
          <ac:chgData name="張嘉文" userId="49be256a-4382-41dc-89f2-b2e20bb3ec95" providerId="ADAL" clId="{5CDAE303-5510-4F94-AB4F-5E10A19D9918}" dt="2022-10-14T00:38:06.253" v="874" actId="2711"/>
          <ac:spMkLst>
            <pc:docMk/>
            <pc:sldMk cId="1060538134" sldId="346"/>
            <ac:spMk id="14" creationId="{F04D16FB-7611-7CE8-2D91-EA3BD92637DE}"/>
          </ac:spMkLst>
        </pc:spChg>
        <pc:spChg chg="mod">
          <ac:chgData name="張嘉文" userId="49be256a-4382-41dc-89f2-b2e20bb3ec95" providerId="ADAL" clId="{5CDAE303-5510-4F94-AB4F-5E10A19D9918}" dt="2022-10-14T00:38:06.253" v="874" actId="2711"/>
          <ac:spMkLst>
            <pc:docMk/>
            <pc:sldMk cId="1060538134" sldId="346"/>
            <ac:spMk id="15" creationId="{7BC8E0F2-3243-7655-8E49-D10A23CFD259}"/>
          </ac:spMkLst>
        </pc:spChg>
        <pc:spChg chg="mod">
          <ac:chgData name="張嘉文" userId="49be256a-4382-41dc-89f2-b2e20bb3ec95" providerId="ADAL" clId="{5CDAE303-5510-4F94-AB4F-5E10A19D9918}" dt="2022-10-14T00:38:06.253" v="874" actId="2711"/>
          <ac:spMkLst>
            <pc:docMk/>
            <pc:sldMk cId="1060538134" sldId="346"/>
            <ac:spMk id="16" creationId="{69E3381E-7D87-B4E8-9E16-DF0A8BCD898E}"/>
          </ac:spMkLst>
        </pc:spChg>
        <pc:picChg chg="add del mod">
          <ac:chgData name="張嘉文" userId="49be256a-4382-41dc-89f2-b2e20bb3ec95" providerId="ADAL" clId="{5CDAE303-5510-4F94-AB4F-5E10A19D9918}" dt="2022-10-26T11:44:42.995" v="913" actId="478"/>
          <ac:picMkLst>
            <pc:docMk/>
            <pc:sldMk cId="1060538134" sldId="346"/>
            <ac:picMk id="9" creationId="{B3AFEEBA-607E-04A7-A374-727A5A6492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008AF-77FD-D54A-9F1C-A745767C84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8136F-0432-864F-9EFC-56962C03D4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8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743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9862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951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268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852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558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929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890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424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897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6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623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F1299-ED99-4F62-9C20-A3B71AE96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BD92A3-C941-49E3-9359-FF2926DD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EA2DD-D6F6-4BFD-9EDD-3C19F10F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02362D-6A6A-484E-A305-367D6264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CAD1C-DA61-4613-BF6F-B63815CE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9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50629-95F6-46F8-B549-FA0CB6E9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72E27F-62B1-4412-A973-03461F5BB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032A0-C537-42D0-A2C1-8ECDC4F4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88309-771A-420B-8D85-B574A378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BC56E8-4F7C-45C6-9332-7588DB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6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0F9D03-1C89-4333-8FEA-B993DC3BC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739B78-A7BB-44DA-88C6-43CBA689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28796-3FC8-46E5-95BE-82FC18DB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A54B99-6E49-404F-B7EA-B2AA2FB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5054D-D4C7-4029-8A36-E18E2BE5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5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E57D2-C4F4-461F-AC01-11DF2F4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66137-251E-4240-9D50-607DC4B5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B7FB9-2254-4EB9-891F-B02459B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69BDB3-CEC1-410B-93A8-82C68BAE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A23AE-639E-493B-8015-A12F4E34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2AC34-0CCB-434C-BAF4-96075905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69A17-29EA-4E20-80D0-625EA271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7CF2E-9F18-4898-9496-FCE264F5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F4451-5E52-44E0-AE59-296C4A9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D8209-781F-4E9D-BE2E-3A729964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6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7454B-AFFB-4B36-8A6D-C81E85F7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E4D482-B372-4E70-871C-0FE941088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859792-348F-427C-8C57-592730A0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D8B03-1AF0-416F-85B3-96947EBE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5F7BD9-4944-44FE-AEEA-15A59179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815696-5B9F-47E6-B4B9-D789E974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9619-2510-4E05-94D7-988EC001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63FBC2-1E43-4A39-A222-F90F24A4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035F5-89E2-4EB2-AA33-6DC6BBCCB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C7F5AF-0FDA-4DC9-8B1B-186797473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34F94B-F2B9-484F-AB58-19EA9F484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AEA96F-5F80-44D3-A90E-B82C3223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BC4BCD-AFA2-46B0-853F-6922B238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4FC927-D81C-4F9B-B652-5966B406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34F38-F49E-4D22-83AA-48C2122A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E16B78-1327-4EAE-B5DF-57A2113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047340-8F4F-4E53-89A1-F821EF7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EF8C38-2B02-4BB0-A85C-D97DC530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80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EF9B67-2402-4923-B3DF-6E2A11D0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A98FB5FB-4093-4A19-A972-65540B584829}" type="datetimeFigureOut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5CB484-D93C-43EA-AF4D-1AC4E20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A9839-1D68-43EE-93CC-C9B3AB72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FA0E14B8-AF64-4E52-8161-8375722D68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3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7662B-ED14-4DFC-918F-36DF71D2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923E8-5BF2-4FF2-983F-0C81BB56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EC4276-0A8A-4A5F-9A06-8918D3DA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43879B-C311-4795-A5EE-2E79B1E5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79637C-5F36-4418-A141-202F782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131291-5C85-48A1-9B45-AD630319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5CB5A-B5D3-44DF-86D5-92B7DEBD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CB8FC9-6A2E-4006-A2EA-E4754E79B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3C5C1F-52DB-46DC-8A45-E175C9FC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E850BB-B19D-45C8-A029-7202D84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30251-7712-40A4-A120-5A32CA4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5A241D-D735-4136-AC7A-69BA6CA6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0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E5B080-8454-47E4-A86B-59030B5C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6675A7-716F-4CF2-8298-23426E3C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DC6C0-E66A-410A-AE11-E607C1AFC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A98FB5FB-4093-4A19-A972-65540B584829}" type="datetimeFigureOut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81DEF-14D0-43E2-A865-947D33C0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D82F6-CA27-4554-AEF3-D1DCF288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FA0E14B8-AF64-4E52-8161-8375722D68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11" Type="http://schemas.openxmlformats.org/officeDocument/2006/relationships/image" Target="../media/image20.png"/><Relationship Id="rId5" Type="http://schemas.openxmlformats.org/officeDocument/2006/relationships/image" Target="../media/image2.sv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2.sv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2.sv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B5FAE8-01E3-476C-8518-954306121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080808"/>
                </a:solidFill>
              </a:rPr>
              <a:t>銘傳大學電腦與通訊系</a:t>
            </a:r>
            <a:endParaRPr lang="en-US" altLang="zh-TW" sz="2000" dirty="0">
              <a:solidFill>
                <a:srgbClr val="080808"/>
              </a:solidFill>
            </a:endParaRPr>
          </a:p>
          <a:p>
            <a:r>
              <a:rPr lang="zh-TW" altLang="en-US" sz="2000" dirty="0">
                <a:solidFill>
                  <a:srgbClr val="080808"/>
                </a:solidFill>
              </a:rPr>
              <a:t>張嘉文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1E93CE-EE53-402D-8E54-6E128BF5C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952" y="1473201"/>
            <a:ext cx="7202084" cy="2859820"/>
          </a:xfrm>
          <a:noFill/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080808"/>
                </a:solidFill>
              </a:rPr>
              <a:t>計算機組織與結構</a:t>
            </a:r>
            <a:br>
              <a:rPr lang="en-US" altLang="zh-TW" dirty="0">
                <a:solidFill>
                  <a:srgbClr val="080808"/>
                </a:solidFill>
              </a:rPr>
            </a:br>
            <a:br>
              <a:rPr lang="en-US" altLang="zh-TW">
                <a:solidFill>
                  <a:srgbClr val="080808"/>
                </a:solidFill>
              </a:rPr>
            </a:br>
            <a:r>
              <a:rPr lang="zh-TW" altLang="en-US">
                <a:solidFill>
                  <a:srgbClr val="080808"/>
                </a:solidFill>
              </a:rPr>
              <a:t>效能評估</a:t>
            </a:r>
            <a:endParaRPr lang="zh-TW" altLang="en-US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33"/>
    </mc:Choice>
    <mc:Fallback xmlns="">
      <p:transition spd="slow" advTm="144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3315269" cy="826246"/>
            <a:chOff x="1229091" y="477031"/>
            <a:chExt cx="3315269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7" y="669285"/>
              <a:ext cx="2489023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阿姆達定律</a:t>
              </a:r>
            </a:p>
          </p:txBody>
        </p:sp>
      </p:grpSp>
      <p:sp>
        <p:nvSpPr>
          <p:cNvPr id="22" name="箭號: 五邊形 196">
            <a:extLst>
              <a:ext uri="{FF2B5EF4-FFF2-40B4-BE49-F238E27FC236}">
                <a16:creationId xmlns:a16="http://schemas.microsoft.com/office/drawing/2014/main" id="{AC83A951-8640-A841-E4EC-9D99A11174E2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效能評估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DAB4D62-B08D-5E8E-C4E9-D1F42A5519E2}"/>
              </a:ext>
            </a:extLst>
          </p:cNvPr>
          <p:cNvSpPr txBox="1"/>
          <p:nvPr/>
        </p:nvSpPr>
        <p:spPr>
          <a:xfrm>
            <a:off x="1581310" y="2029640"/>
            <a:ext cx="902937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電腦系統的設計人員欲提昇電腦效能，可能的技術包含平行處理器、快取記憶體、加速記憶體存取速度、改善</a:t>
            </a:r>
            <a:r>
              <a:rPr kumimoji="1"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轉移速度等。</a:t>
            </a:r>
            <a:endParaRPr lang="zh-TW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B0D2F5-2E51-0F17-B897-89AAF791FEB7}"/>
              </a:ext>
            </a:extLst>
          </p:cNvPr>
          <p:cNvSpPr txBox="1"/>
          <p:nvPr/>
        </p:nvSpPr>
        <p:spPr>
          <a:xfrm>
            <a:off x="1581310" y="3429000"/>
            <a:ext cx="881828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zh-TW" altLang="en-US" sz="3200">
                <a:latin typeface="標楷體" panose="03000509000000000000" pitchFamily="65" charset="-120"/>
                <a:ea typeface="標楷體" panose="03000509000000000000" pitchFamily="65" charset="-120"/>
              </a:rPr>
              <a:t>提升某層面的速度，真的可以提升整體效能嗎？</a:t>
            </a:r>
            <a:endParaRPr lang="zh-TW" altLang="en-US" sz="32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C3A9014-E396-8319-54B2-EAD01E3B5324}"/>
                  </a:ext>
                </a:extLst>
              </p:cNvPr>
              <p:cNvSpPr txBox="1"/>
              <p:nvPr/>
            </p:nvSpPr>
            <p:spPr>
              <a:xfrm>
                <a:off x="723695" y="4974217"/>
                <a:ext cx="10940174" cy="899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2800" i="1" smtClean="0">
                          <a:latin typeface="Cambria Math" panose="02040503050406030204" pitchFamily="18" charset="0"/>
                        </a:rPr>
                        <m:t>改善後的執行時間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zh-TW" altLang="en-US" sz="2800" i="1">
                              <a:latin typeface="Cambria Math" panose="02040503050406030204" pitchFamily="18" charset="0"/>
                            </a:rPr>
                            <m:t>受改善</m:t>
                          </m:r>
                          <m:r>
                            <a:rPr kumimoji="1" lang="zh-TW" altLang="en-US" sz="2800" i="1" smtClean="0">
                              <a:latin typeface="Cambria Math" panose="02040503050406030204" pitchFamily="18" charset="0"/>
                            </a:rPr>
                            <m:t>影響的</m:t>
                          </m:r>
                          <m:r>
                            <a:rPr kumimoji="1" lang="zh-TW" altLang="en-US" sz="2800" i="1">
                              <a:latin typeface="Cambria Math" panose="02040503050406030204" pitchFamily="18" charset="0"/>
                            </a:rPr>
                            <m:t>執行時間</m:t>
                          </m:r>
                        </m:num>
                        <m:den>
                          <m:r>
                            <a:rPr kumimoji="1" lang="zh-TW" altLang="en-US" sz="2800" i="1">
                              <a:latin typeface="Cambria Math" panose="02040503050406030204" pitchFamily="18" charset="0"/>
                            </a:rPr>
                            <m:t>改善的幅度</m:t>
                          </m:r>
                        </m:den>
                      </m:f>
                      <m:r>
                        <a:rPr kumimoji="1" lang="zh-TW" altLang="en-US" sz="2800" i="1">
                          <a:latin typeface="Cambria Math" panose="02040503050406030204" pitchFamily="18" charset="0"/>
                        </a:rPr>
                        <m:t>＋</m:t>
                      </m:r>
                      <m:r>
                        <a:rPr kumimoji="1" lang="zh-TW" altLang="en-US" sz="2800" i="1" smtClean="0">
                          <a:latin typeface="Cambria Math" panose="02040503050406030204" pitchFamily="18" charset="0"/>
                        </a:rPr>
                        <m:t>不受影響的執行時間</m:t>
                      </m:r>
                      <m:r>
                        <m:rPr>
                          <m:nor/>
                        </m:rPr>
                        <a:rPr kumimoji="1" lang="zh-TW" altLang="en-US" sz="2800" b="0" i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m:t> </m:t>
                      </m:r>
                    </m:oMath>
                  </m:oMathPara>
                </a14:m>
                <a:endParaRPr kumimoji="1" lang="zh-TW" altLang="en-US" sz="28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C3A9014-E396-8319-54B2-EAD01E3B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95" y="4974217"/>
                <a:ext cx="10940174" cy="8994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2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76"/>
    </mc:Choice>
    <mc:Fallback xmlns="">
      <p:transition spd="slow" advTm="134776"/>
    </mc:Fallback>
  </mc:AlternateContent>
  <p:extLst>
    <p:ext uri="{3A86A75C-4F4B-4683-9AE1-C65F6400EC91}">
      <p14:laserTraceLst xmlns:p14="http://schemas.microsoft.com/office/powerpoint/2010/main">
        <p14:tracePtLst>
          <p14:tracePt t="59182" x="7767638" y="3848100"/>
          <p14:tracePt t="59309" x="7775575" y="3840163"/>
          <p14:tracePt t="59316" x="7783513" y="3824288"/>
          <p14:tracePt t="59322" x="7797800" y="3808413"/>
          <p14:tracePt t="59338" x="7797800" y="3802063"/>
          <p14:tracePt t="59353" x="7759700" y="3802063"/>
          <p14:tracePt t="59360" x="7656513" y="3802063"/>
          <p14:tracePt t="59368" x="7493000" y="3816350"/>
          <p14:tracePt t="59376" x="7264400" y="3856038"/>
          <p14:tracePt t="59385" x="7045325" y="3879850"/>
          <p14:tracePt t="59392" x="6818313" y="3903663"/>
          <p14:tracePt t="59398" x="6605588" y="3949700"/>
          <p14:tracePt t="59406" x="6464300" y="3973513"/>
          <p14:tracePt t="59414" x="6386513" y="3989388"/>
          <p14:tracePt t="59422" x="6330950" y="3989388"/>
          <p14:tracePt t="59430" x="6315075" y="3989388"/>
          <p14:tracePt t="59438" x="6299200" y="3989388"/>
          <p14:tracePt t="59446" x="6292850" y="3981450"/>
          <p14:tracePt t="59454" x="6276975" y="3957638"/>
          <p14:tracePt t="59461" x="6269038" y="3927475"/>
          <p14:tracePt t="59469" x="6261100" y="3887788"/>
          <p14:tracePt t="59476" x="6245225" y="3840163"/>
          <p14:tracePt t="59484" x="6229350" y="3794125"/>
          <p14:tracePt t="59492" x="6205538" y="3746500"/>
          <p14:tracePt t="59501" x="6173788" y="3698875"/>
          <p14:tracePt t="59508" x="6127750" y="3652838"/>
          <p14:tracePt t="59517" x="6064250" y="3605213"/>
          <p14:tracePt t="59525" x="6018213" y="3573463"/>
          <p14:tracePt t="59530" x="5970588" y="3543300"/>
          <p14:tracePt t="59538" x="5930900" y="3527425"/>
          <p14:tracePt t="59546" x="5884863" y="3511550"/>
          <p14:tracePt t="59554" x="5845175" y="3495675"/>
          <p14:tracePt t="59562" x="5813425" y="3495675"/>
          <p14:tracePt t="59570" x="5773738" y="3495675"/>
          <p14:tracePt t="59578" x="5751513" y="3495675"/>
          <p14:tracePt t="59586" x="5703888" y="3503613"/>
          <p14:tracePt t="59592" x="5680075" y="3511550"/>
          <p14:tracePt t="59600" x="5656263" y="3527425"/>
          <p14:tracePt t="59608" x="5640388" y="3543300"/>
          <p14:tracePt t="59617" x="5610225" y="3551238"/>
          <p14:tracePt t="59624" x="5586413" y="3565525"/>
          <p14:tracePt t="59633" x="5554663" y="3581400"/>
          <p14:tracePt t="59640" x="5514975" y="3589338"/>
          <p14:tracePt t="59648" x="5484813" y="3605213"/>
          <p14:tracePt t="59654" x="5437188" y="3621088"/>
          <p14:tracePt t="59662" x="5413375" y="3636963"/>
          <p14:tracePt t="59670" x="5389563" y="3644900"/>
          <p14:tracePt t="59678" x="5381625" y="3652838"/>
          <p14:tracePt t="59686" x="5373688" y="3660775"/>
          <p14:tracePt t="59694" x="5357813" y="3660775"/>
          <p14:tracePt t="59702" x="5357813" y="3668713"/>
          <p14:tracePt t="59722" x="5351463" y="3668713"/>
          <p14:tracePt t="59728" x="5343525" y="3683000"/>
          <p14:tracePt t="59736" x="5327650" y="3690938"/>
          <p14:tracePt t="59744" x="5287963" y="3714750"/>
          <p14:tracePt t="59752" x="5240338" y="3738563"/>
          <p14:tracePt t="59760" x="5194300" y="3778250"/>
          <p14:tracePt t="59768" x="5146675" y="3816350"/>
          <p14:tracePt t="59776" x="5106988" y="3848100"/>
          <p14:tracePt t="59782" x="5091113" y="3863975"/>
          <p14:tracePt t="59790" x="5083175" y="3871913"/>
          <p14:tracePt t="59799" x="5083175" y="3887788"/>
          <p14:tracePt t="59806" x="5083175" y="3895725"/>
          <p14:tracePt t="59815" x="5099050" y="3911600"/>
          <p14:tracePt t="59822" x="5122863" y="3919538"/>
          <p14:tracePt t="59830" x="5154613" y="3933825"/>
          <p14:tracePt t="59838" x="5194300" y="3949700"/>
          <p14:tracePt t="59844" x="5240338" y="3965575"/>
          <p14:tracePt t="59852" x="5287963" y="3989388"/>
          <p14:tracePt t="59860" x="5303838" y="4005263"/>
          <p14:tracePt t="59868" x="5311775" y="4029075"/>
          <p14:tracePt t="59876" x="5311775" y="4052888"/>
          <p14:tracePt t="59885" x="5256213" y="4106863"/>
          <p14:tracePt t="59902" x="5138738" y="4216400"/>
          <p14:tracePt t="59908" x="5114925" y="4248150"/>
          <p14:tracePt t="60082" x="5114925" y="4256088"/>
          <p14:tracePt t="60090" x="5130800" y="4256088"/>
          <p14:tracePt t="60098" x="5186363" y="4240213"/>
          <p14:tracePt t="60105" x="5202238" y="4240213"/>
          <p14:tracePt t="60124" x="5202238" y="4232275"/>
          <p14:tracePt t="60134" x="5248275" y="4216400"/>
          <p14:tracePt t="60140" x="5327650" y="4192588"/>
          <p14:tracePt t="60148" x="5413375" y="4170363"/>
          <p14:tracePt t="60156" x="5476875" y="4138613"/>
          <p14:tracePt t="60164" x="5578475" y="4083050"/>
          <p14:tracePt t="60170" x="5656263" y="4044950"/>
          <p14:tracePt t="60178" x="5719763" y="4029075"/>
          <p14:tracePt t="60186" x="5765800" y="4013200"/>
          <p14:tracePt t="60194" x="5765800" y="4005263"/>
          <p14:tracePt t="60202" x="5765800" y="3997325"/>
          <p14:tracePt t="60210" x="5735638" y="3981450"/>
          <p14:tracePt t="60218" x="5695950" y="3965575"/>
          <p14:tracePt t="60227" x="5648325" y="3949700"/>
          <p14:tracePt t="60232" x="5610225" y="3933825"/>
          <p14:tracePt t="60240" x="5602288" y="3927475"/>
          <p14:tracePt t="60248" x="5602288" y="3919538"/>
          <p14:tracePt t="60256" x="5602288" y="3895725"/>
          <p14:tracePt t="60264" x="5624513" y="3879850"/>
          <p14:tracePt t="60272" x="5664200" y="3856038"/>
          <p14:tracePt t="60288" x="5672138" y="3840163"/>
          <p14:tracePt t="60296" x="5680075" y="3832225"/>
          <p14:tracePt t="60302" x="5688013" y="3824288"/>
          <p14:tracePt t="60332" x="5688013" y="3816350"/>
          <p14:tracePt t="60353" x="5680075" y="3816350"/>
          <p14:tracePt t="60369" x="5672138" y="3816350"/>
          <p14:tracePt t="60383" x="5664200" y="3816350"/>
          <p14:tracePt t="60434" x="5664200" y="3808413"/>
          <p14:tracePt t="60442" x="5656263" y="3808413"/>
          <p14:tracePt t="60450" x="5648325" y="3808413"/>
          <p14:tracePt t="60458" x="5648325" y="3802063"/>
          <p14:tracePt t="60466" x="5648325" y="3794125"/>
          <p14:tracePt t="60484" x="5648325" y="3786188"/>
          <p14:tracePt t="60490" x="5640388" y="3786188"/>
          <p14:tracePt t="60563" x="5610225" y="3808413"/>
          <p14:tracePt t="60571" x="5546725" y="3871913"/>
          <p14:tracePt t="60574" x="5499100" y="3933825"/>
          <p14:tracePt t="60582" x="5437188" y="4013200"/>
          <p14:tracePt t="60590" x="5365750" y="4090988"/>
          <p14:tracePt t="60598" x="5287963" y="4176713"/>
          <p14:tracePt t="60606" x="5210175" y="4256088"/>
          <p14:tracePt t="60614" x="5138738" y="4333875"/>
          <p14:tracePt t="60622" x="5076825" y="4397375"/>
          <p14:tracePt t="60628" x="5021263" y="4459288"/>
          <p14:tracePt t="60636" x="4957763" y="4506913"/>
          <p14:tracePt t="60645" x="4895850" y="4560888"/>
          <p14:tracePt t="60652" x="4824413" y="4608513"/>
          <p14:tracePt t="60660" x="4770438" y="4640263"/>
          <p14:tracePt t="60668" x="4722813" y="4672013"/>
          <p14:tracePt t="60676" x="4675188" y="4686300"/>
          <p14:tracePt t="60685" x="4637088" y="4710113"/>
          <p14:tracePt t="60690" x="4605338" y="4725988"/>
          <p14:tracePt t="60698" x="4557713" y="4749800"/>
          <p14:tracePt t="60706" x="4511675" y="4773613"/>
          <p14:tracePt t="60714" x="4456113" y="4803775"/>
          <p14:tracePt t="60722" x="4394200" y="4843463"/>
          <p14:tracePt t="60730" x="4306888" y="4899025"/>
          <p14:tracePt t="60738" x="4229100" y="4953000"/>
          <p14:tracePt t="60746" x="4149725" y="5000625"/>
          <p14:tracePt t="60752" x="4079875" y="5048250"/>
          <p14:tracePt t="60760" x="4008438" y="5086350"/>
          <p14:tracePt t="60769" x="3938588" y="5118100"/>
          <p14:tracePt t="60776" x="3875088" y="5141913"/>
          <p14:tracePt t="60785" x="3829050" y="5157788"/>
          <p14:tracePt t="60792" x="3789363" y="5173663"/>
          <p14:tracePt t="60800" x="3749675" y="5187950"/>
          <p14:tracePt t="60808" x="3719513" y="5203825"/>
          <p14:tracePt t="60814" x="3703638" y="5211763"/>
          <p14:tracePt t="60822" x="3695700" y="5211763"/>
          <p14:tracePt t="60830" x="3687763" y="5211763"/>
          <p14:tracePt t="60838" x="3671888" y="5211763"/>
          <p14:tracePt t="60854" x="3663950" y="5211763"/>
          <p14:tracePt t="60862" x="3656013" y="5211763"/>
          <p14:tracePt t="60870" x="3648075" y="5211763"/>
          <p14:tracePt t="60878" x="3632200" y="5211763"/>
          <p14:tracePt t="60904" x="3530600" y="5195888"/>
          <p14:tracePt t="60908" x="3467100" y="5180013"/>
          <p14:tracePt t="60917" x="3405188" y="5165725"/>
          <p14:tracePt t="60924" x="3325813" y="5133975"/>
          <p14:tracePt t="60932" x="3248025" y="5110163"/>
          <p14:tracePt t="60940" x="3184525" y="5086350"/>
          <p14:tracePt t="60949" x="3130550" y="5062538"/>
          <p14:tracePt t="60954" x="3059113" y="5040313"/>
          <p14:tracePt t="60962" x="3021013" y="5024438"/>
          <p14:tracePt t="60970" x="2957513" y="5008563"/>
          <p14:tracePt t="60978" x="2903538" y="4992688"/>
          <p14:tracePt t="60986" x="2840038" y="4976813"/>
          <p14:tracePt t="60994" x="2776538" y="4960938"/>
          <p14:tracePt t="61002" x="2714625" y="4945063"/>
          <p14:tracePt t="61010" x="2643188" y="4929188"/>
          <p14:tracePt t="61017" x="2573338" y="4906963"/>
          <p14:tracePt t="61024" x="2495550" y="4891088"/>
          <p14:tracePt t="61032" x="2432050" y="4875213"/>
          <p14:tracePt t="61040" x="2370138" y="4859338"/>
          <p14:tracePt t="61048" x="2314575" y="4859338"/>
          <p14:tracePt t="61056" x="2266950" y="4851400"/>
          <p14:tracePt t="61065" x="2235200" y="4851400"/>
          <p14:tracePt t="61072" x="2220913" y="4851400"/>
          <p14:tracePt t="61078" x="2212975" y="4851400"/>
          <p14:tracePt t="61086" x="2197100" y="4851400"/>
          <p14:tracePt t="61104" x="2189163" y="4851400"/>
          <p14:tracePt t="61110" x="2173288" y="4851400"/>
          <p14:tracePt t="61118" x="2165350" y="4851400"/>
          <p14:tracePt t="61127" x="2157413" y="4859338"/>
          <p14:tracePt t="61134" x="2141538" y="4867275"/>
          <p14:tracePt t="61140" x="2125663" y="4875213"/>
          <p14:tracePt t="61148" x="2101850" y="4891088"/>
          <p14:tracePt t="61156" x="2055813" y="4906963"/>
          <p14:tracePt t="61164" x="2008188" y="4922838"/>
          <p14:tracePt t="61172" x="1968500" y="4937125"/>
          <p14:tracePt t="61180" x="1922463" y="4953000"/>
          <p14:tracePt t="61188" x="1874838" y="4968875"/>
          <p14:tracePt t="61196" x="1843088" y="4976813"/>
          <p14:tracePt t="61202" x="1812925" y="4984750"/>
          <p14:tracePt t="61210" x="1789113" y="5000625"/>
          <p14:tracePt t="61219" x="1773238" y="5008563"/>
          <p14:tracePt t="61226" x="1757363" y="5016500"/>
          <p14:tracePt t="61233" x="1733550" y="5032375"/>
          <p14:tracePt t="61243" x="1709738" y="5040313"/>
          <p14:tracePt t="61250" x="1687513" y="5054600"/>
          <p14:tracePt t="61258" x="1663700" y="5062538"/>
          <p14:tracePt t="61266" x="1616075" y="5078413"/>
          <p14:tracePt t="61272" x="1576388" y="5094288"/>
          <p14:tracePt t="61280" x="1546225" y="5110163"/>
          <p14:tracePt t="61288" x="1498600" y="5126038"/>
          <p14:tracePt t="61296" x="1450975" y="5141913"/>
          <p14:tracePt t="61304" x="1420813" y="5157788"/>
          <p14:tracePt t="61312" x="1404938" y="5165725"/>
          <p14:tracePt t="61320" x="1389063" y="5180013"/>
          <p14:tracePt t="61328" x="1381125" y="5180013"/>
          <p14:tracePt t="61335" x="1365250" y="5195888"/>
          <p14:tracePt t="61342" x="1357313" y="5203825"/>
          <p14:tracePt t="61350" x="1341438" y="5219700"/>
          <p14:tracePt t="61358" x="1333500" y="5235575"/>
          <p14:tracePt t="61366" x="1317625" y="5251450"/>
          <p14:tracePt t="61374" x="1301750" y="5283200"/>
          <p14:tracePt t="61382" x="1271588" y="5313363"/>
          <p14:tracePt t="61390" x="1247775" y="5345113"/>
          <p14:tracePt t="61396" x="1231900" y="5384800"/>
          <p14:tracePt t="61404" x="1208088" y="5424488"/>
          <p14:tracePt t="61412" x="1192213" y="5470525"/>
          <p14:tracePt t="61420" x="1176338" y="5502275"/>
          <p14:tracePt t="61428" x="1160463" y="5541963"/>
          <p14:tracePt t="61436" x="1152525" y="5572125"/>
          <p14:tracePt t="61444" x="1146175" y="5595938"/>
          <p14:tracePt t="61452" x="1138238" y="5635625"/>
          <p14:tracePt t="61458" x="1138238" y="5651500"/>
          <p14:tracePt t="61466" x="1138238" y="5667375"/>
          <p14:tracePt t="61476" x="1138238" y="5689600"/>
          <p14:tracePt t="61482" x="1146175" y="5713413"/>
          <p14:tracePt t="61490" x="1160463" y="5745163"/>
          <p14:tracePt t="61498" x="1176338" y="5768975"/>
          <p14:tracePt t="61506" x="1184275" y="5792788"/>
          <p14:tracePt t="61514" x="1216025" y="5822950"/>
          <p14:tracePt t="61522" x="1239838" y="5854700"/>
          <p14:tracePt t="61528" x="1293813" y="5886450"/>
          <p14:tracePt t="61536" x="1317625" y="5918200"/>
          <p14:tracePt t="61544" x="1357313" y="5948363"/>
          <p14:tracePt t="61552" x="1397000" y="5980113"/>
          <p14:tracePt t="61560" x="1443038" y="6011863"/>
          <p14:tracePt t="61569" x="1490663" y="6049963"/>
          <p14:tracePt t="61576" x="1546225" y="6073775"/>
          <p14:tracePt t="61586" x="1592263" y="6097588"/>
          <p14:tracePt t="61590" x="1639888" y="6121400"/>
          <p14:tracePt t="61598" x="1687513" y="6145213"/>
          <p14:tracePt t="61606" x="1733550" y="6161088"/>
          <p14:tracePt t="61614" x="1781175" y="6183313"/>
          <p14:tracePt t="61622" x="1843088" y="6199188"/>
          <p14:tracePt t="61630" x="1898650" y="6215063"/>
          <p14:tracePt t="61638" x="1962150" y="6230938"/>
          <p14:tracePt t="61646" x="2024063" y="6246813"/>
          <p14:tracePt t="61652" x="2101850" y="6254750"/>
          <p14:tracePt t="61660" x="2173288" y="6262688"/>
          <p14:tracePt t="61668" x="2251075" y="6262688"/>
          <p14:tracePt t="61676" x="2314575" y="6270625"/>
          <p14:tracePt t="61685" x="2376488" y="6278563"/>
          <p14:tracePt t="61692" x="2432050" y="6286500"/>
          <p14:tracePt t="61700" x="2487613" y="6294438"/>
          <p14:tracePt t="61708" x="2525713" y="6300788"/>
          <p14:tracePt t="61714" x="2581275" y="6308725"/>
          <p14:tracePt t="61722" x="2628900" y="6316663"/>
          <p14:tracePt t="61732" x="2690813" y="6316663"/>
          <p14:tracePt t="61738" x="2754313" y="6316663"/>
          <p14:tracePt t="61746" x="2816225" y="6316663"/>
          <p14:tracePt t="61755" x="2911475" y="6316663"/>
          <p14:tracePt t="61762" x="3013075" y="6308725"/>
          <p14:tracePt t="61770" x="3122613" y="6300788"/>
          <p14:tracePt t="61778" x="3240088" y="6278563"/>
          <p14:tracePt t="61784" x="3341688" y="6270625"/>
          <p14:tracePt t="61792" x="3429000" y="6262688"/>
          <p14:tracePt t="61801" x="3506788" y="6254750"/>
          <p14:tracePt t="61808" x="3570288" y="6254750"/>
          <p14:tracePt t="61816" x="3624263" y="6246813"/>
          <p14:tracePt t="61824" x="3679825" y="6246813"/>
          <p14:tracePt t="61832" x="3733800" y="6246813"/>
          <p14:tracePt t="61840" x="3789363" y="6246813"/>
          <p14:tracePt t="61846" x="3852863" y="6238875"/>
          <p14:tracePt t="61854" x="3954463" y="6230938"/>
          <p14:tracePt t="61862" x="4071938" y="6230938"/>
          <p14:tracePt t="61871" x="4181475" y="6223000"/>
          <p14:tracePt t="61878" x="4330700" y="6215063"/>
          <p14:tracePt t="61887" x="4511675" y="6191250"/>
          <p14:tracePt t="61903" x="4895850" y="6145213"/>
          <p14:tracePt t="61908" x="5068888" y="6137275"/>
          <p14:tracePt t="61917" x="5248275" y="6121400"/>
          <p14:tracePt t="61924" x="5381625" y="6113463"/>
          <p14:tracePt t="61932" x="5514975" y="6105525"/>
          <p14:tracePt t="61940" x="5632450" y="6105525"/>
          <p14:tracePt t="61949" x="5727700" y="6097588"/>
          <p14:tracePt t="61956" x="5829300" y="6073775"/>
          <p14:tracePt t="61964" x="5930900" y="6065838"/>
          <p14:tracePt t="61972" x="6040438" y="6049963"/>
          <p14:tracePt t="61978" x="6159500" y="6035675"/>
          <p14:tracePt t="61986" x="6299200" y="6011863"/>
          <p14:tracePt t="61994" x="6456363" y="6003925"/>
          <p14:tracePt t="62002" x="6613525" y="5980113"/>
          <p14:tracePt t="62010" x="6818313" y="5956300"/>
          <p14:tracePt t="62018" x="6989763" y="5948363"/>
          <p14:tracePt t="62026" x="7170738" y="5924550"/>
          <p14:tracePt t="62035" x="7375525" y="5910263"/>
          <p14:tracePt t="62040" x="7508875" y="5902325"/>
          <p14:tracePt t="62048" x="7642225" y="5894388"/>
          <p14:tracePt t="62056" x="7743825" y="5886450"/>
          <p14:tracePt t="62064" x="7837488" y="5878513"/>
          <p14:tracePt t="62072" x="7900988" y="5878513"/>
          <p14:tracePt t="62080" x="7970838" y="5862638"/>
          <p14:tracePt t="62088" x="8034338" y="5846763"/>
          <p14:tracePt t="62096" x="8096250" y="5838825"/>
          <p14:tracePt t="62104" x="8159750" y="5822950"/>
          <p14:tracePt t="62110" x="8229600" y="5815013"/>
          <p14:tracePt t="62117" x="8293100" y="5799138"/>
          <p14:tracePt t="62126" x="8378825" y="5784850"/>
          <p14:tracePt t="62134" x="8442325" y="5768975"/>
          <p14:tracePt t="62142" x="8520113" y="5753100"/>
          <p14:tracePt t="62150" x="8613775" y="5737225"/>
          <p14:tracePt t="62158" x="8709025" y="5721350"/>
          <p14:tracePt t="62166" x="8794750" y="5705475"/>
          <p14:tracePt t="62172" x="8872538" y="5705475"/>
          <p14:tracePt t="62180" x="8943975" y="5705475"/>
          <p14:tracePt t="62188" x="8999538" y="5705475"/>
          <p14:tracePt t="62196" x="9053513" y="5705475"/>
          <p14:tracePt t="62205" x="9093200" y="5705475"/>
          <p14:tracePt t="62212" x="9140825" y="5705475"/>
          <p14:tracePt t="62220" x="9178925" y="5705475"/>
          <p14:tracePt t="62228" x="9234488" y="5705475"/>
          <p14:tracePt t="62235" x="9296400" y="5705475"/>
          <p14:tracePt t="62242" x="9359900" y="5705475"/>
          <p14:tracePt t="62250" x="9429750" y="5697538"/>
          <p14:tracePt t="62258" x="9509125" y="5697538"/>
          <p14:tracePt t="62267" x="9578975" y="5697538"/>
          <p14:tracePt t="62274" x="9666288" y="5697538"/>
          <p14:tracePt t="62282" x="9744075" y="5697538"/>
          <p14:tracePt t="62290" x="9821863" y="5713413"/>
          <p14:tracePt t="62296" x="9885363" y="5721350"/>
          <p14:tracePt t="62304" x="9925050" y="5721350"/>
          <p14:tracePt t="62312" x="9971088" y="5721350"/>
          <p14:tracePt t="62320" x="9994900" y="5721350"/>
          <p14:tracePt t="62328" x="10010775" y="5721350"/>
          <p14:tracePt t="62336" x="10026650" y="5721350"/>
          <p14:tracePt t="62345" x="10050463" y="5721350"/>
          <p14:tracePt t="62352" x="10090150" y="5721350"/>
          <p14:tracePt t="62358" x="10128250" y="5713413"/>
          <p14:tracePt t="62367" x="10183813" y="5697538"/>
          <p14:tracePt t="62374" x="10261600" y="5681663"/>
          <p14:tracePt t="62382" x="10363200" y="5651500"/>
          <p14:tracePt t="62390" x="10474325" y="5627688"/>
          <p14:tracePt t="62398" x="10583863" y="5588000"/>
          <p14:tracePt t="62406" x="10693400" y="5556250"/>
          <p14:tracePt t="62414" x="10779125" y="5510213"/>
          <p14:tracePt t="62422" x="10842625" y="5470525"/>
          <p14:tracePt t="62428" x="10890250" y="5438775"/>
          <p14:tracePt t="62436" x="10920413" y="5416550"/>
          <p14:tracePt t="62444" x="10928350" y="5408613"/>
          <p14:tracePt t="62452" x="10944225" y="5384800"/>
          <p14:tracePt t="62460" x="10944225" y="5368925"/>
          <p14:tracePt t="62468" x="10944225" y="5353050"/>
          <p14:tracePt t="62476" x="10944225" y="5329238"/>
          <p14:tracePt t="62484" x="10920413" y="5305425"/>
          <p14:tracePt t="62490" x="10912475" y="5275263"/>
          <p14:tracePt t="62498" x="10882313" y="5243513"/>
          <p14:tracePt t="62506" x="10834688" y="5195888"/>
          <p14:tracePt t="62516" x="10771188" y="5157788"/>
          <p14:tracePt t="62522" x="10709275" y="5110163"/>
          <p14:tracePt t="62530" x="10599738" y="5062538"/>
          <p14:tracePt t="62538" x="10458450" y="5000625"/>
          <p14:tracePt t="62546" x="10277475" y="4922838"/>
          <p14:tracePt t="62552" x="10082213" y="4851400"/>
          <p14:tracePt t="62559" x="9845675" y="4773613"/>
          <p14:tracePt t="62569" x="9626600" y="4710113"/>
          <p14:tracePt t="62576" x="9421813" y="4664075"/>
          <p14:tracePt t="62585" x="9234488" y="4624388"/>
          <p14:tracePt t="62592" x="9069388" y="4600575"/>
          <p14:tracePt t="62601" x="8951913" y="4584700"/>
          <p14:tracePt t="62608" x="8834438" y="4568825"/>
          <p14:tracePt t="62618" x="8724900" y="4546600"/>
          <p14:tracePt t="62622" x="8621713" y="4530725"/>
          <p14:tracePt t="62630" x="8520113" y="4514850"/>
          <p14:tracePt t="62638" x="8402638" y="4498975"/>
          <p14:tracePt t="62646" x="8293100" y="4498975"/>
          <p14:tracePt t="62654" x="8191500" y="4491038"/>
          <p14:tracePt t="62663" x="8088313" y="4491038"/>
          <p14:tracePt t="62670" x="7978775" y="4475163"/>
          <p14:tracePt t="62678" x="7877175" y="4475163"/>
          <p14:tracePt t="62684" x="7783513" y="4475163"/>
          <p14:tracePt t="62692" x="7712075" y="4475163"/>
          <p14:tracePt t="62700" x="7626350" y="4475163"/>
          <p14:tracePt t="62709" x="7562850" y="4483100"/>
          <p14:tracePt t="62717" x="7493000" y="4491038"/>
          <p14:tracePt t="62724" x="7405688" y="4498975"/>
          <p14:tracePt t="62732" x="7319963" y="4506913"/>
          <p14:tracePt t="62740" x="7218363" y="4514850"/>
          <p14:tracePt t="62746" x="7115175" y="4514850"/>
          <p14:tracePt t="62754" x="6997700" y="4522788"/>
          <p14:tracePt t="62762" x="6856413" y="4522788"/>
          <p14:tracePt t="62770" x="6700838" y="4530725"/>
          <p14:tracePt t="62778" x="6527800" y="4530725"/>
          <p14:tracePt t="62786" x="6354763" y="4530725"/>
          <p14:tracePt t="62794" x="6181725" y="4546600"/>
          <p14:tracePt t="62802" x="6002338" y="4552950"/>
          <p14:tracePt t="62808" x="5876925" y="4552950"/>
          <p14:tracePt t="62817" x="5757863" y="4560888"/>
          <p14:tracePt t="62825" x="5648325" y="4560888"/>
          <p14:tracePt t="62833" x="5538788" y="4568825"/>
          <p14:tracePt t="62841" x="5437188" y="4576763"/>
          <p14:tracePt t="62849" x="5335588" y="4600575"/>
          <p14:tracePt t="62857" x="5224463" y="4608513"/>
          <p14:tracePt t="62866" x="5122863" y="4616450"/>
          <p14:tracePt t="62872" x="5021263" y="4624388"/>
          <p14:tracePt t="62878" x="4911725" y="4632325"/>
          <p14:tracePt t="62901" x="4691063" y="4640263"/>
          <p14:tracePt t="62903" x="4589463" y="4640263"/>
          <p14:tracePt t="62910" x="4487863" y="4648200"/>
          <p14:tracePt t="62918" x="4394200" y="4648200"/>
          <p14:tracePt t="62926" x="4306888" y="4648200"/>
          <p14:tracePt t="62935" x="4237038" y="4648200"/>
          <p14:tracePt t="62940" x="4173538" y="4648200"/>
          <p14:tracePt t="62948" x="4111625" y="4648200"/>
          <p14:tracePt t="62956" x="4056063" y="4648200"/>
          <p14:tracePt t="62965" x="3994150" y="4656138"/>
          <p14:tracePt t="62972" x="3922713" y="4664075"/>
          <p14:tracePt t="62981" x="3844925" y="4672013"/>
          <p14:tracePt t="62988" x="3773488" y="4694238"/>
          <p14:tracePt t="62996" x="3679825" y="4694238"/>
          <p14:tracePt t="63002" x="3586163" y="4710113"/>
          <p14:tracePt t="63010" x="3490913" y="4718050"/>
          <p14:tracePt t="63018" x="3381375" y="4725988"/>
          <p14:tracePt t="63027" x="3279775" y="4741863"/>
          <p14:tracePt t="63035" x="3178175" y="4749800"/>
          <p14:tracePt t="63042" x="3090863" y="4749800"/>
          <p14:tracePt t="63050" x="2997200" y="4757738"/>
          <p14:tracePt t="63058" x="2911475" y="4765675"/>
          <p14:tracePt t="63064" x="2840038" y="4781550"/>
          <p14:tracePt t="63072" x="2762250" y="4797425"/>
          <p14:tracePt t="63080" x="2698750" y="4803775"/>
          <p14:tracePt t="63088" x="2636838" y="4819650"/>
          <p14:tracePt t="63096" x="2565400" y="4835525"/>
          <p14:tracePt t="63104" x="2503488" y="4843463"/>
          <p14:tracePt t="63112" x="2447925" y="4859338"/>
          <p14:tracePt t="63120" x="2408238" y="4867275"/>
          <p14:tracePt t="63128" x="2362200" y="4875213"/>
          <p14:tracePt t="63134" x="2338388" y="4875213"/>
          <p14:tracePt t="63142" x="2330450" y="4875213"/>
          <p14:tracePt t="63150" x="2322513" y="4875213"/>
          <p14:tracePt t="63158" x="2322513" y="4883150"/>
          <p14:tracePt t="63167" x="2314575" y="4883150"/>
          <p14:tracePt t="63219" x="2306638" y="4891088"/>
          <p14:tracePt t="63226" x="2298700" y="4891088"/>
          <p14:tracePt t="63232" x="2290763" y="4899025"/>
          <p14:tracePt t="63240" x="2274888" y="4906963"/>
          <p14:tracePt t="63248" x="2259013" y="4906963"/>
          <p14:tracePt t="63256" x="2228850" y="4922838"/>
          <p14:tracePt t="63262" x="2205038" y="4929188"/>
          <p14:tracePt t="63270" x="2157413" y="4937125"/>
          <p14:tracePt t="63278" x="2133600" y="4945063"/>
          <p14:tracePt t="63286" x="2117725" y="4945063"/>
          <p14:tracePt t="63294" x="2101850" y="4945063"/>
          <p14:tracePt t="63302" x="2095500" y="4945063"/>
          <p14:tracePt t="63678" x="2087563" y="4945063"/>
          <p14:tracePt t="63682" x="2087563" y="4984750"/>
          <p14:tracePt t="63690" x="2087563" y="5032375"/>
          <p14:tracePt t="63698" x="2095500" y="5086350"/>
          <p14:tracePt t="63706" x="2117725" y="5157788"/>
          <p14:tracePt t="63715" x="2157413" y="5211763"/>
          <p14:tracePt t="63720" x="2197100" y="5267325"/>
          <p14:tracePt t="63728" x="2243138" y="5321300"/>
          <p14:tracePt t="63736" x="2298700" y="5368925"/>
          <p14:tracePt t="63744" x="2354263" y="5400675"/>
          <p14:tracePt t="63752" x="2424113" y="5430838"/>
          <p14:tracePt t="63760" x="2503488" y="5470525"/>
          <p14:tracePt t="63768" x="2573338" y="5502275"/>
          <p14:tracePt t="63776" x="2674938" y="5541963"/>
          <p14:tracePt t="63782" x="2762250" y="5564188"/>
          <p14:tracePt t="63790" x="2855913" y="5588000"/>
          <p14:tracePt t="63798" x="2957513" y="5603875"/>
          <p14:tracePt t="63806" x="3051175" y="5627688"/>
          <p14:tracePt t="63816" x="3162300" y="5643563"/>
          <p14:tracePt t="63822" x="3248025" y="5659438"/>
          <p14:tracePt t="63830" x="3349625" y="5673725"/>
          <p14:tracePt t="63838" x="3452813" y="5681663"/>
          <p14:tracePt t="63844" x="3570288" y="5681663"/>
          <p14:tracePt t="63852" x="3695700" y="5681663"/>
          <p14:tracePt t="63860" x="3844925" y="5681663"/>
          <p14:tracePt t="63868" x="4024313" y="5697538"/>
          <p14:tracePt t="63877" x="4244975" y="5705475"/>
          <p14:tracePt t="63885" x="4456113" y="5705475"/>
          <p14:tracePt t="63901" x="4848225" y="5721350"/>
          <p14:tracePt t="63908" x="5045075" y="5705475"/>
          <p14:tracePt t="63914" x="5240338" y="5689600"/>
          <p14:tracePt t="63922" x="5445125" y="5681663"/>
          <p14:tracePt t="63930" x="5656263" y="5681663"/>
          <p14:tracePt t="63938" x="5837238" y="5659438"/>
          <p14:tracePt t="63946" x="6056313" y="5635625"/>
          <p14:tracePt t="63954" x="6284913" y="5611813"/>
          <p14:tracePt t="63962" x="6527800" y="5580063"/>
          <p14:tracePt t="63971" x="6848475" y="5556250"/>
          <p14:tracePt t="63976" x="7154863" y="5526088"/>
          <p14:tracePt t="63985" x="7461250" y="5502275"/>
          <p14:tracePt t="63992" x="7743825" y="5486400"/>
          <p14:tracePt t="64001" x="7978775" y="5470525"/>
          <p14:tracePt t="64009" x="8135938" y="5470525"/>
          <p14:tracePt t="64017" x="8237538" y="5462588"/>
          <p14:tracePt t="64024" x="8324850" y="5462588"/>
          <p14:tracePt t="64033" x="8370888" y="5454650"/>
          <p14:tracePt t="64038" x="8394700" y="5446713"/>
          <p14:tracePt t="64046" x="8410575" y="5446713"/>
          <p14:tracePt t="64083" x="8418513" y="5438775"/>
          <p14:tracePt t="64098" x="8426450" y="5430838"/>
          <p14:tracePt t="64104" x="8434388" y="5424488"/>
          <p14:tracePt t="64112" x="8458200" y="5408613"/>
          <p14:tracePt t="64120" x="8472488" y="5408613"/>
          <p14:tracePt t="64128" x="8504238" y="5392738"/>
          <p14:tracePt t="64136" x="8520113" y="5384800"/>
          <p14:tracePt t="64144" x="8543925" y="5376863"/>
          <p14:tracePt t="64152" x="8567738" y="5360988"/>
          <p14:tracePt t="64161" x="8575675" y="5360988"/>
          <p14:tracePt t="64167" x="8583613" y="5353050"/>
          <p14:tracePt t="64174" x="8599488" y="5337175"/>
          <p14:tracePt t="64207" x="8599488" y="5329238"/>
          <p14:tracePt t="64215" x="8599488" y="5321300"/>
          <p14:tracePt t="64222" x="8575675" y="5291138"/>
          <p14:tracePt t="64231" x="8551863" y="5243513"/>
          <p14:tracePt t="64236" x="8496300" y="5173663"/>
          <p14:tracePt t="64244" x="8450263" y="5102225"/>
          <p14:tracePt t="64252" x="8394700" y="5016500"/>
          <p14:tracePt t="64259" x="8316913" y="4899025"/>
          <p14:tracePt t="64268" x="8205788" y="4733925"/>
          <p14:tracePt t="64276" x="8104188" y="4576763"/>
          <p14:tracePt t="64285" x="7962900" y="4381500"/>
          <p14:tracePt t="64292" x="7861300" y="4256088"/>
          <p14:tracePt t="64298" x="7720013" y="4075113"/>
          <p14:tracePt t="64306" x="7618413" y="3927475"/>
          <p14:tracePt t="64315" x="7477125" y="3786188"/>
          <p14:tracePt t="64322" x="7351713" y="3644900"/>
          <p14:tracePt t="64330" x="7234238" y="3511550"/>
          <p14:tracePt t="64338" x="7108825" y="3370263"/>
          <p14:tracePt t="64346" x="6989763" y="3228975"/>
          <p14:tracePt t="64355" x="6880225" y="3143250"/>
          <p14:tracePt t="64359" x="6786563" y="3063875"/>
          <p14:tracePt t="64368" x="6692900" y="2994025"/>
          <p14:tracePt t="64377" x="6605588" y="2930525"/>
          <p14:tracePt t="64385" x="6488113" y="2852738"/>
          <p14:tracePt t="64392" x="6370638" y="2790825"/>
          <p14:tracePt t="64400" x="6245225" y="2719388"/>
          <p14:tracePt t="64408" x="6119813" y="2657475"/>
          <p14:tracePt t="64417" x="6002338" y="2593975"/>
          <p14:tracePt t="64422" x="5915025" y="2547938"/>
          <p14:tracePt t="64430" x="5829300" y="2492375"/>
          <p14:tracePt t="64438" x="5727700" y="2436813"/>
          <p14:tracePt t="64446" x="5610225" y="2374900"/>
          <p14:tracePt t="64454" x="5484813" y="2319338"/>
          <p14:tracePt t="64462" x="5397500" y="2265363"/>
          <p14:tracePt t="64470" x="5311775" y="2209800"/>
          <p14:tracePt t="64478" x="5224463" y="2147888"/>
          <p14:tracePt t="64486" x="5130800" y="2100263"/>
          <p14:tracePt t="64492" x="5037138" y="2046288"/>
          <p14:tracePt t="64500" x="4949825" y="1990725"/>
          <p14:tracePt t="64508" x="4848225" y="1935163"/>
          <p14:tracePt t="64517" x="4746625" y="1881188"/>
          <p14:tracePt t="64524" x="4668838" y="1833563"/>
          <p14:tracePt t="64532" x="4589463" y="1787525"/>
          <p14:tracePt t="64540" x="4527550" y="1747838"/>
          <p14:tracePt t="64548" x="4464050" y="1716088"/>
          <p14:tracePt t="64554" x="4416425" y="1692275"/>
          <p14:tracePt t="64562" x="4386263" y="1677988"/>
          <p14:tracePt t="64570" x="4346575" y="1662113"/>
          <p14:tracePt t="64578" x="4306888" y="1646238"/>
          <p14:tracePt t="64586" x="4267200" y="1630363"/>
          <p14:tracePt t="64595" x="4244975" y="1622425"/>
          <p14:tracePt t="64602" x="4205288" y="1606550"/>
          <p14:tracePt t="64610" x="4165600" y="1590675"/>
          <p14:tracePt t="64617" x="4127500" y="1582738"/>
          <p14:tracePt t="64624" x="4095750" y="1566863"/>
          <p14:tracePt t="64632" x="4048125" y="1552575"/>
          <p14:tracePt t="64640" x="4000500" y="1552575"/>
          <p14:tracePt t="64648" x="3962400" y="1544638"/>
          <p14:tracePt t="64656" x="3906838" y="1536700"/>
          <p14:tracePt t="64664" x="3860800" y="1528763"/>
          <p14:tracePt t="64672" x="3821113" y="1520825"/>
          <p14:tracePt t="64677" x="3757613" y="1512888"/>
          <p14:tracePt t="64686" x="3695700" y="1512888"/>
          <p14:tracePt t="64694" x="3624263" y="1504950"/>
          <p14:tracePt t="64702" x="3562350" y="1497013"/>
          <p14:tracePt t="64710" x="3482975" y="1497013"/>
          <p14:tracePt t="64718" x="3389313" y="1489075"/>
          <p14:tracePt t="64726" x="3295650" y="1489075"/>
          <p14:tracePt t="64734" x="3200400" y="1489075"/>
          <p14:tracePt t="64740" x="3122613" y="1489075"/>
          <p14:tracePt t="64748" x="3051175" y="1489075"/>
          <p14:tracePt t="64756" x="2981325" y="1489075"/>
          <p14:tracePt t="64764" x="2903538" y="1489075"/>
          <p14:tracePt t="64772" x="2840038" y="1489075"/>
          <p14:tracePt t="64780" x="2776538" y="1489075"/>
          <p14:tracePt t="64788" x="2714625" y="1489075"/>
          <p14:tracePt t="64796" x="2667000" y="1489075"/>
          <p14:tracePt t="64804" x="2620963" y="1489075"/>
          <p14:tracePt t="64810" x="2581275" y="1489075"/>
          <p14:tracePt t="64818" x="2533650" y="1489075"/>
          <p14:tracePt t="64826" x="2495550" y="1489075"/>
          <p14:tracePt t="64834" x="2471738" y="1489075"/>
          <p14:tracePt t="64842" x="2432050" y="1489075"/>
          <p14:tracePt t="64851" x="2408238" y="1489075"/>
          <p14:tracePt t="64859" x="2392363" y="1489075"/>
          <p14:tracePt t="64867" x="2376488" y="1489075"/>
          <p14:tracePt t="64872" x="2370138" y="1489075"/>
          <p14:tracePt t="64880" x="2362200" y="1489075"/>
          <p14:tracePt t="64959" x="2354263" y="1489075"/>
          <p14:tracePt t="64962" x="2346325" y="1489075"/>
          <p14:tracePt t="64970" x="2330450" y="1489075"/>
          <p14:tracePt t="64978" x="2322513" y="1489075"/>
          <p14:tracePt t="64986" x="2306638" y="1489075"/>
          <p14:tracePt t="64994" x="2298700" y="1489075"/>
          <p14:tracePt t="65009" x="2290763" y="1489075"/>
          <p14:tracePt t="65451" x="2298700" y="1489075"/>
          <p14:tracePt t="65455" x="2298700" y="1497013"/>
          <p14:tracePt t="65476" x="2306638" y="1497013"/>
          <p14:tracePt t="65491" x="2314575" y="1504950"/>
          <p14:tracePt t="65498" x="2322513" y="1504950"/>
          <p14:tracePt t="65518" x="2330450" y="1512888"/>
          <p14:tracePt t="65524" x="2338388" y="1520825"/>
          <p14:tracePt t="65532" x="2346325" y="1520825"/>
          <p14:tracePt t="65540" x="2354263" y="1520825"/>
          <p14:tracePt t="65548" x="2362200" y="1528763"/>
          <p14:tracePt t="65556" x="2370138" y="1528763"/>
          <p14:tracePt t="65565" x="2384425" y="1536700"/>
          <p14:tracePt t="65572" x="2392363" y="1536700"/>
          <p14:tracePt t="65580" x="2400300" y="1536700"/>
          <p14:tracePt t="65586" x="2408238" y="1536700"/>
          <p14:tracePt t="65594" x="2416175" y="1536700"/>
          <p14:tracePt t="65602" x="2424113" y="1544638"/>
          <p14:tracePt t="65610" x="2447925" y="1544638"/>
          <p14:tracePt t="65618" x="2455863" y="1552575"/>
          <p14:tracePt t="65626" x="2471738" y="1552575"/>
          <p14:tracePt t="65635" x="2487613" y="1552575"/>
          <p14:tracePt t="65642" x="2517775" y="1558925"/>
          <p14:tracePt t="65648" x="2557463" y="1558925"/>
          <p14:tracePt t="65656" x="2597150" y="1566863"/>
          <p14:tracePt t="65664" x="2643188" y="1566863"/>
          <p14:tracePt t="65672" x="2690813" y="1574800"/>
          <p14:tracePt t="65680" x="2746375" y="1574800"/>
          <p14:tracePt t="65688" x="2792413" y="1574800"/>
          <p14:tracePt t="65696" x="2832100" y="1574800"/>
          <p14:tracePt t="65705" x="2855913" y="1574800"/>
          <p14:tracePt t="65712" x="2871788" y="1582738"/>
          <p14:tracePt t="65718" x="2887663" y="1582738"/>
          <p14:tracePt t="65735" x="2895600" y="1582738"/>
          <p14:tracePt t="65753" x="2903538" y="1582738"/>
          <p14:tracePt t="65767" x="2911475" y="1590675"/>
          <p14:tracePt t="65780" x="2917825" y="1590675"/>
          <p14:tracePt t="65788" x="2925763" y="1598613"/>
          <p14:tracePt t="65796" x="2941638" y="1598613"/>
          <p14:tracePt t="65812" x="2949575" y="1606550"/>
          <p14:tracePt t="65821" x="2965450" y="1606550"/>
          <p14:tracePt t="65828" x="2973388" y="1614488"/>
          <p14:tracePt t="65836" x="2981325" y="1614488"/>
          <p14:tracePt t="65841" x="2989263" y="1614488"/>
          <p14:tracePt t="65858" x="3005138" y="1614488"/>
          <p14:tracePt t="65868" x="3005138" y="1622425"/>
          <p14:tracePt t="65874" x="3013075" y="1622425"/>
          <p14:tracePt t="65885" x="3021013" y="1622425"/>
          <p14:tracePt t="65894" x="3028950" y="1622425"/>
          <p14:tracePt t="65968" x="3036888" y="1622425"/>
          <p14:tracePt t="65989" x="3044825" y="1622425"/>
          <p14:tracePt t="66000" x="3044825" y="1630363"/>
          <p14:tracePt t="66039" x="3051175" y="1630363"/>
          <p14:tracePt t="66044" x="3059113" y="1638300"/>
          <p14:tracePt t="66070" x="3067050" y="1638300"/>
          <p14:tracePt t="66076" x="3067050" y="1646238"/>
          <p14:tracePt t="66297" x="3067050" y="1654175"/>
          <p14:tracePt t="66302" x="3074988" y="1662113"/>
          <p14:tracePt t="66308" x="3082925" y="1677988"/>
          <p14:tracePt t="66317" x="3090863" y="1684338"/>
          <p14:tracePt t="66324" x="3106738" y="1692275"/>
          <p14:tracePt t="66332" x="3106738" y="1708150"/>
          <p14:tracePt t="66340" x="3114675" y="1716088"/>
          <p14:tracePt t="66348" x="3122613" y="1724025"/>
          <p14:tracePt t="66354" x="3122613" y="1739900"/>
          <p14:tracePt t="66362" x="3122613" y="1747838"/>
          <p14:tracePt t="66370" x="3138488" y="1763713"/>
          <p14:tracePt t="66378" x="3138488" y="1771650"/>
          <p14:tracePt t="66386" x="3146425" y="1779588"/>
          <p14:tracePt t="66394" x="3154363" y="1795463"/>
          <p14:tracePt t="66401" x="3162300" y="1803400"/>
          <p14:tracePt t="66410" x="3170238" y="1809750"/>
          <p14:tracePt t="66419" x="3178175" y="1825625"/>
          <p14:tracePt t="66426" x="3184525" y="1833563"/>
          <p14:tracePt t="66433" x="3192463" y="1849438"/>
          <p14:tracePt t="66440" x="3208338" y="1849438"/>
          <p14:tracePt t="66451" x="3208338" y="1857375"/>
          <p14:tracePt t="66456" x="3224213" y="1865313"/>
          <p14:tracePt t="66464" x="3224213" y="1881188"/>
          <p14:tracePt t="66472" x="3232150" y="1881188"/>
          <p14:tracePt t="66480" x="3232150" y="1889125"/>
          <p14:tracePt t="66486" x="3240088" y="1905000"/>
          <p14:tracePt t="66494" x="3240088" y="1912938"/>
          <p14:tracePt t="66502" x="3240088" y="1920875"/>
          <p14:tracePt t="66510" x="3240088" y="1935163"/>
          <p14:tracePt t="66518" x="3248025" y="1951038"/>
          <p14:tracePt t="66526" x="3255963" y="1966913"/>
          <p14:tracePt t="66535" x="3271838" y="1990725"/>
          <p14:tracePt t="66542" x="3279775" y="2030413"/>
          <p14:tracePt t="66548" x="3287713" y="2060575"/>
          <p14:tracePt t="66556" x="3303588" y="2092325"/>
          <p14:tracePt t="66564" x="3319463" y="2139950"/>
          <p14:tracePt t="66572" x="3325813" y="2185988"/>
          <p14:tracePt t="66580" x="3341688" y="2241550"/>
          <p14:tracePt t="66588" x="3357563" y="2297113"/>
          <p14:tracePt t="66596" x="3389313" y="2374900"/>
          <p14:tracePt t="66604" x="3405188" y="2444750"/>
          <p14:tracePt t="66612" x="3421063" y="2524125"/>
          <p14:tracePt t="66618" x="3436938" y="2609850"/>
          <p14:tracePt t="66626" x="3452813" y="2703513"/>
          <p14:tracePt t="66635" x="3459163" y="2798763"/>
          <p14:tracePt t="66642" x="3482975" y="2884488"/>
          <p14:tracePt t="66650" x="3490913" y="2962275"/>
          <p14:tracePt t="66658" x="3490913" y="3025775"/>
          <p14:tracePt t="66667" x="3490913" y="3087688"/>
          <p14:tracePt t="66674" x="3490913" y="3159125"/>
          <p14:tracePt t="66680" x="3475038" y="3221038"/>
          <p14:tracePt t="66688" x="3459163" y="3276600"/>
          <p14:tracePt t="66696" x="3444875" y="3330575"/>
          <p14:tracePt t="66705" x="3429000" y="3378200"/>
          <p14:tracePt t="66712" x="3413125" y="3417888"/>
          <p14:tracePt t="66720" x="3397250" y="3463925"/>
          <p14:tracePt t="66728" x="3365500" y="3519488"/>
          <p14:tracePt t="66736" x="3325813" y="3589338"/>
          <p14:tracePt t="66742" x="3303588" y="3652838"/>
          <p14:tracePt t="66750" x="3271838" y="3722688"/>
          <p14:tracePt t="66758" x="3232150" y="3786188"/>
          <p14:tracePt t="66767" x="3178175" y="3856038"/>
          <p14:tracePt t="66774" x="3138488" y="3911600"/>
          <p14:tracePt t="66782" x="3098800" y="3965575"/>
          <p14:tracePt t="66790" x="3051175" y="4013200"/>
          <p14:tracePt t="66799" x="3013075" y="4052888"/>
          <p14:tracePt t="66806" x="2973388" y="4083050"/>
          <p14:tracePt t="66812" x="2933700" y="4106863"/>
          <p14:tracePt t="66820" x="2903538" y="4146550"/>
          <p14:tracePt t="66828" x="2879725" y="4176713"/>
          <p14:tracePt t="66836" x="2855913" y="4208463"/>
          <p14:tracePt t="66844" x="2840038" y="4240213"/>
          <p14:tracePt t="66852" x="2816225" y="4271963"/>
          <p14:tracePt t="66860" x="2800350" y="4318000"/>
          <p14:tracePt t="66868" x="2784475" y="4365625"/>
          <p14:tracePt t="66874" x="2770188" y="4413250"/>
          <p14:tracePt t="66882" x="2754313" y="4459288"/>
          <p14:tracePt t="66890" x="2730500" y="4506913"/>
          <p14:tracePt t="66898" x="2714625" y="4546600"/>
          <p14:tracePt t="66906" x="2674938" y="4584700"/>
          <p14:tracePt t="66914" x="2636838" y="4600575"/>
          <p14:tracePt t="66922" x="2605088" y="4616450"/>
          <p14:tracePt t="66930" x="2557463" y="4624388"/>
          <p14:tracePt t="66938" x="2533650" y="4632325"/>
          <p14:tracePt t="66944" x="2517775" y="4648200"/>
          <p14:tracePt t="67188" x="2517775" y="4632325"/>
          <p14:tracePt t="67269" x="2517775" y="4624388"/>
          <p14:tracePt t="67277" x="2525713" y="4616450"/>
          <p14:tracePt t="67282" x="2565400" y="4600575"/>
          <p14:tracePt t="67290" x="2589213" y="4576763"/>
          <p14:tracePt t="67298" x="2597150" y="4576763"/>
          <p14:tracePt t="67306" x="2605088" y="4576763"/>
          <p14:tracePt t="67314" x="2613025" y="4576763"/>
          <p14:tracePt t="67356" x="2605088" y="4576763"/>
          <p14:tracePt t="67400" x="2613025" y="4576763"/>
          <p14:tracePt t="67402" x="2628900" y="4576763"/>
          <p14:tracePt t="67409" x="2636838" y="4576763"/>
          <p14:tracePt t="67418" x="2643188" y="4576763"/>
          <p14:tracePt t="67426" x="2651125" y="4576763"/>
          <p14:tracePt t="67435" x="2667000" y="4576763"/>
          <p14:tracePt t="67467" x="2667000" y="4592638"/>
          <p14:tracePt t="67483" x="2667000" y="4600575"/>
          <p14:tracePt t="67488" x="2667000" y="4616450"/>
          <p14:tracePt t="67496" x="2667000" y="4624388"/>
          <p14:tracePt t="67504" x="2674938" y="4624388"/>
          <p14:tracePt t="67523" x="2674938" y="4632325"/>
          <p14:tracePt t="67543" x="2682875" y="4632325"/>
          <p14:tracePt t="67571" x="2682875" y="4640263"/>
          <p14:tracePt t="67578" x="2690813" y="4648200"/>
          <p14:tracePt t="67585" x="2698750" y="4656138"/>
          <p14:tracePt t="67592" x="2714625" y="4672013"/>
          <p14:tracePt t="67601" x="2722563" y="4678363"/>
          <p14:tracePt t="67609" x="2730500" y="4694238"/>
          <p14:tracePt t="67618" x="2738438" y="4702175"/>
          <p14:tracePt t="67625" x="2746375" y="4710113"/>
          <p14:tracePt t="67632" x="2754313" y="4718050"/>
          <p14:tracePt t="67640" x="2762250" y="4725988"/>
          <p14:tracePt t="67648" x="2770188" y="4733925"/>
          <p14:tracePt t="67654" x="2776538" y="4741863"/>
          <p14:tracePt t="67662" x="2792413" y="4749800"/>
          <p14:tracePt t="67671" x="2800350" y="4757738"/>
          <p14:tracePt t="67678" x="2816225" y="4773613"/>
          <p14:tracePt t="67686" x="2824163" y="4781550"/>
          <p14:tracePt t="67694" x="2840038" y="4797425"/>
          <p14:tracePt t="67702" x="2855913" y="4803775"/>
          <p14:tracePt t="67710" x="2879725" y="4819650"/>
          <p14:tracePt t="67717" x="2903538" y="4827588"/>
          <p14:tracePt t="67724" x="2925763" y="4843463"/>
          <p14:tracePt t="67731" x="2949575" y="4859338"/>
          <p14:tracePt t="67740" x="2965450" y="4867275"/>
          <p14:tracePt t="67748" x="2973388" y="4867275"/>
          <p14:tracePt t="67756" x="2989263" y="4875213"/>
          <p14:tracePt t="67772" x="2997200" y="4875213"/>
          <p14:tracePt t="67870" x="3005138" y="4883150"/>
          <p14:tracePt t="67890" x="3013075" y="4891088"/>
          <p14:tracePt t="67896" x="3021013" y="4899025"/>
          <p14:tracePt t="67904" x="3036888" y="4922838"/>
          <p14:tracePt t="67910" x="3044825" y="4937125"/>
          <p14:tracePt t="67918" x="3059113" y="4945063"/>
          <p14:tracePt t="67926" x="3067050" y="4960938"/>
          <p14:tracePt t="67934" x="3082925" y="4976813"/>
          <p14:tracePt t="67942" x="3082925" y="4984750"/>
          <p14:tracePt t="67950" x="3098800" y="5000625"/>
          <p14:tracePt t="67970" x="3106738" y="5008563"/>
          <p14:tracePt t="68058" x="3114675" y="5016500"/>
          <p14:tracePt t="68066" x="3122613" y="5024438"/>
          <p14:tracePt t="68074" x="3122613" y="5032375"/>
          <p14:tracePt t="68082" x="3122613" y="5040313"/>
          <p14:tracePt t="68090" x="3130550" y="5048250"/>
          <p14:tracePt t="68113" x="3130550" y="5054600"/>
          <p14:tracePt t="68581" x="3138488" y="5054600"/>
          <p14:tracePt t="68600" x="3162300" y="5062538"/>
          <p14:tracePt t="68606" x="3208338" y="5078413"/>
          <p14:tracePt t="68614" x="3255963" y="5094288"/>
          <p14:tracePt t="68622" x="3319463" y="5110163"/>
          <p14:tracePt t="68628" x="3381375" y="5126038"/>
          <p14:tracePt t="68636" x="3452813" y="5141913"/>
          <p14:tracePt t="68644" x="3514725" y="5149850"/>
          <p14:tracePt t="68652" x="3578225" y="5165725"/>
          <p14:tracePt t="68661" x="3632200" y="5173663"/>
          <p14:tracePt t="68668" x="3687763" y="5180013"/>
          <p14:tracePt t="68676" x="3725863" y="5180013"/>
          <p14:tracePt t="68684" x="3757613" y="5180013"/>
          <p14:tracePt t="68690" x="3789363" y="5180013"/>
          <p14:tracePt t="68697" x="3813175" y="5180013"/>
          <p14:tracePt t="68706" x="3844925" y="5180013"/>
          <p14:tracePt t="68714" x="3875088" y="5180013"/>
          <p14:tracePt t="68722" x="3906838" y="5173663"/>
          <p14:tracePt t="68730" x="3946525" y="5165725"/>
          <p14:tracePt t="68738" x="3994150" y="5165725"/>
          <p14:tracePt t="68746" x="4048125" y="5157788"/>
          <p14:tracePt t="68752" x="4111625" y="5149850"/>
          <p14:tracePt t="68760" x="4181475" y="5149850"/>
          <p14:tracePt t="68768" x="4260850" y="5141913"/>
          <p14:tracePt t="68776" x="4330700" y="5141913"/>
          <p14:tracePt t="68785" x="4408488" y="5141913"/>
          <p14:tracePt t="68792" x="4487863" y="5141913"/>
          <p14:tracePt t="68800" x="4565650" y="5149850"/>
          <p14:tracePt t="68809" x="4645025" y="5157788"/>
          <p14:tracePt t="68815" x="4722813" y="5173663"/>
          <p14:tracePt t="68822" x="4816475" y="5180013"/>
          <p14:tracePt t="68830" x="4911725" y="5195888"/>
          <p14:tracePt t="68838" x="5013325" y="5195888"/>
          <p14:tracePt t="68846" x="5122863" y="5203825"/>
          <p14:tracePt t="68854" x="5248275" y="5211763"/>
          <p14:tracePt t="68862" x="5397500" y="5211763"/>
          <p14:tracePt t="68870" x="5618163" y="5227638"/>
          <p14:tracePt t="68876" x="5797550" y="5235575"/>
          <p14:tracePt t="68885" x="5946775" y="5235575"/>
          <p14:tracePt t="68902" x="6165850" y="5259388"/>
          <p14:tracePt t="68908" x="6261100" y="5259388"/>
          <p14:tracePt t="68918" x="6330950" y="5267325"/>
          <p14:tracePt t="68924" x="6386513" y="5275263"/>
          <p14:tracePt t="68933" x="6434138" y="5283200"/>
          <p14:tracePt t="68940" x="6464300" y="5283200"/>
          <p14:tracePt t="68946" x="6488113" y="5291138"/>
          <p14:tracePt t="68954" x="6527800" y="5305425"/>
          <p14:tracePt t="68962" x="6559550" y="5313363"/>
          <p14:tracePt t="68970" x="6589713" y="5321300"/>
          <p14:tracePt t="68978" x="6637338" y="5337175"/>
          <p14:tracePt t="68986" x="6684963" y="5345113"/>
          <p14:tracePt t="68994" x="6723063" y="5353050"/>
          <p14:tracePt t="69002" x="6770688" y="5353050"/>
          <p14:tracePt t="69008" x="6810375" y="5368925"/>
          <p14:tracePt t="69017" x="6840538" y="5376863"/>
          <p14:tracePt t="69024" x="6856413" y="5376863"/>
          <p14:tracePt t="69031" x="6864350" y="5384800"/>
          <p14:tracePt t="69040" x="6880225" y="5384800"/>
          <p14:tracePt t="69128" x="6872288" y="5376863"/>
          <p14:tracePt t="69136" x="6856413" y="5360988"/>
          <p14:tracePt t="69140" x="6848475" y="5345113"/>
          <p14:tracePt t="69148" x="6834188" y="5329238"/>
          <p14:tracePt t="69156" x="6818313" y="5305425"/>
          <p14:tracePt t="69164" x="6794500" y="5275263"/>
          <p14:tracePt t="69172" x="6778625" y="5259388"/>
          <p14:tracePt t="69180" x="6754813" y="5235575"/>
          <p14:tracePt t="69188" x="6731000" y="5203825"/>
          <p14:tracePt t="69197" x="6692900" y="5165725"/>
          <p14:tracePt t="69202" x="6653213" y="5118100"/>
          <p14:tracePt t="69210" x="6605588" y="5078413"/>
          <p14:tracePt t="69218" x="6559550" y="5040313"/>
          <p14:tracePt t="69226" x="6503988" y="4984750"/>
          <p14:tracePt t="69235" x="6456363" y="4945063"/>
          <p14:tracePt t="69242" x="6410325" y="4899025"/>
          <p14:tracePt t="69251" x="6370638" y="4851400"/>
          <p14:tracePt t="69258" x="6330950" y="4803775"/>
          <p14:tracePt t="69267" x="6315075" y="4789488"/>
          <p14:tracePt t="69272" x="6307138" y="4765675"/>
          <p14:tracePt t="69280" x="6292850" y="4757738"/>
          <p14:tracePt t="69288" x="6284913" y="4749800"/>
          <p14:tracePt t="69297" x="6284913" y="4741863"/>
          <p14:tracePt t="69304" x="6276975" y="4733925"/>
          <p14:tracePt t="69325" x="6269038" y="4733925"/>
          <p14:tracePt t="69383" x="6269038" y="4725988"/>
          <p14:tracePt t="69396" x="6261100" y="4725988"/>
          <p14:tracePt t="69400" x="6253163" y="4725988"/>
          <p14:tracePt t="69408" x="6245225" y="4718050"/>
          <p14:tracePt t="69417" x="6237288" y="4710113"/>
          <p14:tracePt t="69424" x="6229350" y="4710113"/>
          <p14:tracePt t="69432" x="6213475" y="4710113"/>
          <p14:tracePt t="69440" x="6205538" y="4702175"/>
          <p14:tracePt t="69447" x="6197600" y="4702175"/>
          <p14:tracePt t="69974" x="6197600" y="4710113"/>
          <p14:tracePt t="69978" x="6205538" y="4725988"/>
          <p14:tracePt t="69986" x="6205538" y="4741863"/>
          <p14:tracePt t="69994" x="6221413" y="4765675"/>
          <p14:tracePt t="70002" x="6229350" y="4781550"/>
          <p14:tracePt t="70010" x="6245225" y="4803775"/>
          <p14:tracePt t="70018" x="6253163" y="4811713"/>
          <p14:tracePt t="70026" x="6269038" y="4827588"/>
          <p14:tracePt t="70034" x="6276975" y="4835525"/>
          <p14:tracePt t="70040" x="6292850" y="4843463"/>
          <p14:tracePt t="70049" x="6292850" y="4851400"/>
          <p14:tracePt t="70056" x="6299200" y="4851400"/>
          <p14:tracePt t="70076" x="6307138" y="4851400"/>
          <p14:tracePt t="70092" x="6323013" y="4859338"/>
          <p14:tracePt t="70100" x="6330950" y="4867275"/>
          <p14:tracePt t="70106" x="6346825" y="4875213"/>
          <p14:tracePt t="70114" x="6370638" y="4875213"/>
          <p14:tracePt t="70125" x="6394450" y="4883150"/>
          <p14:tracePt t="70130" x="6410325" y="4891088"/>
          <p14:tracePt t="70138" x="6434138" y="4899025"/>
          <p14:tracePt t="70146" x="6456363" y="4899025"/>
          <p14:tracePt t="70154" x="6472238" y="4914900"/>
          <p14:tracePt t="70162" x="6496050" y="4922838"/>
          <p14:tracePt t="70167" x="6519863" y="4922838"/>
          <p14:tracePt t="70176" x="6543675" y="4922838"/>
          <p14:tracePt t="70184" x="6567488" y="4922838"/>
          <p14:tracePt t="70192" x="6589713" y="4922838"/>
          <p14:tracePt t="70201" x="6629400" y="4914900"/>
          <p14:tracePt t="70208" x="6645275" y="4899025"/>
          <p14:tracePt t="70217" x="6653213" y="4891088"/>
          <p14:tracePt t="70224" x="6661150" y="4875213"/>
          <p14:tracePt t="70230" x="6669088" y="4867275"/>
          <p14:tracePt t="70238" x="6669088" y="4859338"/>
          <p14:tracePt t="70246" x="6669088" y="4851400"/>
          <p14:tracePt t="70255" x="6661150" y="4835525"/>
          <p14:tracePt t="70262" x="6653213" y="4827588"/>
          <p14:tracePt t="70270" x="6637338" y="4811713"/>
          <p14:tracePt t="70278" x="6605588" y="4803775"/>
          <p14:tracePt t="70286" x="6567488" y="4789488"/>
          <p14:tracePt t="70294" x="6519863" y="4773613"/>
          <p14:tracePt t="70300" x="6480175" y="4757738"/>
          <p14:tracePt t="70308" x="6434138" y="4741863"/>
          <p14:tracePt t="70317" x="6386513" y="4725988"/>
          <p14:tracePt t="70324" x="6338888" y="4718050"/>
          <p14:tracePt t="70332" x="6299200" y="4702175"/>
          <p14:tracePt t="70340" x="6245225" y="4694238"/>
          <p14:tracePt t="70348" x="6197600" y="4686300"/>
          <p14:tracePt t="70356" x="6159500" y="4678363"/>
          <p14:tracePt t="70362" x="6111875" y="4678363"/>
          <p14:tracePt t="70370" x="6072188" y="4678363"/>
          <p14:tracePt t="70378" x="6026150" y="4678363"/>
          <p14:tracePt t="70386" x="5986463" y="4672013"/>
          <p14:tracePt t="70394" x="5938838" y="4672013"/>
          <p14:tracePt t="70402" x="5884863" y="4672013"/>
          <p14:tracePt t="70410" x="5845175" y="4672013"/>
          <p14:tracePt t="70418" x="5789613" y="4672013"/>
          <p14:tracePt t="70426" x="5743575" y="4672013"/>
          <p14:tracePt t="70432" x="5688013" y="4672013"/>
          <p14:tracePt t="70440" x="5632450" y="4672013"/>
          <p14:tracePt t="70449" x="5594350" y="4672013"/>
          <p14:tracePt t="70456" x="5546725" y="4678363"/>
          <p14:tracePt t="70463" x="5499100" y="4686300"/>
          <p14:tracePt t="70472" x="5461000" y="4702175"/>
          <p14:tracePt t="70480" x="5429250" y="4718050"/>
          <p14:tracePt t="70488" x="5413375" y="4725988"/>
          <p14:tracePt t="70494" x="5397500" y="4741863"/>
          <p14:tracePt t="70502" x="5373688" y="4757738"/>
          <p14:tracePt t="70510" x="5351463" y="4789488"/>
          <p14:tracePt t="70519" x="5319713" y="4811713"/>
          <p14:tracePt t="70526" x="5287963" y="4859338"/>
          <p14:tracePt t="70535" x="5256213" y="4899025"/>
          <p14:tracePt t="70542" x="5232400" y="4945063"/>
          <p14:tracePt t="70549" x="5216525" y="4984750"/>
          <p14:tracePt t="70556" x="5194300" y="5032375"/>
          <p14:tracePt t="70564" x="5178425" y="5070475"/>
          <p14:tracePt t="70572" x="5162550" y="5118100"/>
          <p14:tracePt t="70580" x="5146675" y="5157788"/>
          <p14:tracePt t="70588" x="5130800" y="5187950"/>
          <p14:tracePt t="70596" x="5114925" y="5235575"/>
          <p14:tracePt t="70605" x="5099050" y="5267325"/>
          <p14:tracePt t="70612" x="5091113" y="5305425"/>
          <p14:tracePt t="70618" x="5076825" y="5337175"/>
          <p14:tracePt t="70626" x="5060950" y="5376863"/>
          <p14:tracePt t="70634" x="5060950" y="5400675"/>
          <p14:tracePt t="70642" x="5060950" y="5430838"/>
          <p14:tracePt t="70650" x="5060950" y="5462588"/>
          <p14:tracePt t="70658" x="5060950" y="5494338"/>
          <p14:tracePt t="70667" x="5060950" y="5526088"/>
          <p14:tracePt t="70674" x="5060950" y="5572125"/>
          <p14:tracePt t="70680" x="5068888" y="5595938"/>
          <p14:tracePt t="70688" x="5083175" y="5635625"/>
          <p14:tracePt t="70696" x="5091113" y="5651500"/>
          <p14:tracePt t="70705" x="5106988" y="5673725"/>
          <p14:tracePt t="70712" x="5114925" y="5697538"/>
          <p14:tracePt t="70720" x="5130800" y="5729288"/>
          <p14:tracePt t="70728" x="5138738" y="5745163"/>
          <p14:tracePt t="70736" x="5154613" y="5761038"/>
          <p14:tracePt t="70745" x="5178425" y="5792788"/>
          <p14:tracePt t="70750" x="5194300" y="5815013"/>
          <p14:tracePt t="70758" x="5210175" y="5838825"/>
          <p14:tracePt t="70767" x="5216525" y="5862638"/>
          <p14:tracePt t="70774" x="5232400" y="5886450"/>
          <p14:tracePt t="70783" x="5256213" y="5910263"/>
          <p14:tracePt t="70790" x="5272088" y="5924550"/>
          <p14:tracePt t="70799" x="5287963" y="5940425"/>
          <p14:tracePt t="70806" x="5295900" y="5964238"/>
          <p14:tracePt t="70811" x="5311775" y="5972175"/>
          <p14:tracePt t="70821" x="5327650" y="5988050"/>
          <p14:tracePt t="70828" x="5335588" y="5995988"/>
          <p14:tracePt t="70837" x="5351463" y="6003925"/>
          <p14:tracePt t="70846" x="5365750" y="6019800"/>
          <p14:tracePt t="70852" x="5381625" y="6027738"/>
          <p14:tracePt t="70861" x="5405438" y="6043613"/>
          <p14:tracePt t="70868" x="5429250" y="6057900"/>
          <p14:tracePt t="70874" x="5476875" y="6073775"/>
          <p14:tracePt t="70882" x="5522913" y="6089650"/>
          <p14:tracePt t="70890" x="5578475" y="6105525"/>
          <p14:tracePt t="70898" x="5640388" y="6121400"/>
          <p14:tracePt t="70906" x="5703888" y="6137275"/>
          <p14:tracePt t="70914" x="5765800" y="6153150"/>
          <p14:tracePt t="70922" x="5837238" y="6161088"/>
          <p14:tracePt t="70930" x="5899150" y="6169025"/>
          <p14:tracePt t="70938" x="5938838" y="6175375"/>
          <p14:tracePt t="70944" x="5994400" y="6183313"/>
          <p14:tracePt t="70952" x="6056313" y="6191250"/>
          <p14:tracePt t="70960" x="6103938" y="6191250"/>
          <p14:tracePt t="70969" x="6143625" y="6199188"/>
          <p14:tracePt t="70976" x="6189663" y="6199188"/>
          <p14:tracePt t="70984" x="6213475" y="6199188"/>
          <p14:tracePt t="70992" x="6261100" y="6183313"/>
          <p14:tracePt t="71000" x="6292850" y="6169025"/>
          <p14:tracePt t="71006" x="6323013" y="6153150"/>
          <p14:tracePt t="71014" x="6362700" y="6137275"/>
          <p14:tracePt t="71022" x="6410325" y="6113463"/>
          <p14:tracePt t="71030" x="6472238" y="6065838"/>
          <p14:tracePt t="71039" x="6519863" y="6043613"/>
          <p14:tracePt t="71046" x="6559550" y="6027738"/>
          <p14:tracePt t="71054" x="6597650" y="6019800"/>
          <p14:tracePt t="71062" x="6629400" y="6003925"/>
          <p14:tracePt t="71068" x="6669088" y="5988050"/>
          <p14:tracePt t="71076" x="6692900" y="5972175"/>
          <p14:tracePt t="71084" x="6731000" y="5964238"/>
          <p14:tracePt t="71092" x="6754813" y="5948363"/>
          <p14:tracePt t="71100" x="6770688" y="5932488"/>
          <p14:tracePt t="71109" x="6794500" y="5924550"/>
          <p14:tracePt t="71117" x="6818313" y="5902325"/>
          <p14:tracePt t="71124" x="6826250" y="5886450"/>
          <p14:tracePt t="71130" x="6840538" y="5854700"/>
          <p14:tracePt t="71138" x="6856413" y="5815013"/>
          <p14:tracePt t="71146" x="6864350" y="5776913"/>
          <p14:tracePt t="71154" x="6864350" y="5729288"/>
          <p14:tracePt t="71162" x="6856413" y="5689600"/>
          <p14:tracePt t="71170" x="6840538" y="5635625"/>
          <p14:tracePt t="71178" x="6826250" y="5588000"/>
          <p14:tracePt t="71186" x="6794500" y="5541963"/>
          <p14:tracePt t="71195" x="6770688" y="5486400"/>
          <p14:tracePt t="71200" x="6731000" y="5438775"/>
          <p14:tracePt t="71209" x="6684963" y="5384800"/>
          <p14:tracePt t="71220" x="6653213" y="5337175"/>
          <p14:tracePt t="71224" x="6605588" y="5291138"/>
          <p14:tracePt t="71231" x="6567488" y="5251450"/>
          <p14:tracePt t="71240" x="6527800" y="5203825"/>
          <p14:tracePt t="71248" x="6480175" y="5157788"/>
          <p14:tracePt t="71256" x="6434138" y="5110163"/>
          <p14:tracePt t="71262" x="6386513" y="5062538"/>
          <p14:tracePt t="71270" x="6338888" y="5016500"/>
          <p14:tracePt t="71278" x="6284913" y="4968875"/>
          <p14:tracePt t="71286" x="6253163" y="4937125"/>
          <p14:tracePt t="71295" x="6213475" y="4914900"/>
          <p14:tracePt t="71303" x="6165850" y="4883150"/>
          <p14:tracePt t="71311" x="6119813" y="4851400"/>
          <p14:tracePt t="71318" x="6072188" y="4827588"/>
          <p14:tracePt t="71325" x="6026150" y="4803775"/>
          <p14:tracePt t="71332" x="5978525" y="4789488"/>
          <p14:tracePt t="71340" x="5930900" y="4773613"/>
          <p14:tracePt t="71349" x="5876925" y="4749800"/>
          <p14:tracePt t="71356" x="5821363" y="4733925"/>
          <p14:tracePt t="71365" x="5751513" y="4710113"/>
          <p14:tracePt t="71372" x="5680075" y="4686300"/>
          <p14:tracePt t="71381" x="5618163" y="4672013"/>
          <p14:tracePt t="71389" x="5554663" y="4656138"/>
          <p14:tracePt t="71394" x="5484813" y="4640263"/>
          <p14:tracePt t="71402" x="5445125" y="4624388"/>
          <p14:tracePt t="71410" x="5397500" y="4608513"/>
          <p14:tracePt t="71418" x="5351463" y="4608513"/>
          <p14:tracePt t="71426" x="5311775" y="4600575"/>
          <p14:tracePt t="71435" x="5280025" y="4600575"/>
          <p14:tracePt t="71442" x="5232400" y="4600575"/>
          <p14:tracePt t="71450" x="5202238" y="4608513"/>
          <p14:tracePt t="71456" x="5178425" y="4624388"/>
          <p14:tracePt t="71464" x="5130800" y="4640263"/>
          <p14:tracePt t="71472" x="5099050" y="4656138"/>
          <p14:tracePt t="71481" x="5076825" y="4678363"/>
          <p14:tracePt t="71489" x="5045075" y="4702175"/>
          <p14:tracePt t="71496" x="5005388" y="4718050"/>
          <p14:tracePt t="71505" x="4965700" y="4725988"/>
          <p14:tracePt t="71513" x="4949825" y="4741863"/>
          <p14:tracePt t="71517" x="4935538" y="4749800"/>
          <p14:tracePt t="71538" x="4927600" y="4749800"/>
          <p14:tracePt t="71631" x="4927600" y="4757738"/>
          <p14:tracePt t="71640" x="4943475" y="4757738"/>
          <p14:tracePt t="71648" x="5029200" y="4765675"/>
          <p14:tracePt t="71654" x="5178425" y="4781550"/>
          <p14:tracePt t="71662" x="5405438" y="4803775"/>
          <p14:tracePt t="71670" x="5727700" y="4835525"/>
          <p14:tracePt t="71678" x="6064250" y="4891088"/>
          <p14:tracePt t="71686" x="6394450" y="4953000"/>
          <p14:tracePt t="71694" x="6794500" y="5054600"/>
          <p14:tracePt t="71702" x="7218363" y="5187950"/>
          <p14:tracePt t="71710" x="7602538" y="5305425"/>
          <p14:tracePt t="71715" x="7924800" y="5392738"/>
          <p14:tracePt t="71724" x="8197850" y="5462588"/>
          <p14:tracePt t="71732" x="8410575" y="5510213"/>
          <p14:tracePt t="71740" x="8528050" y="5534025"/>
          <p14:tracePt t="71748" x="8621713" y="5548313"/>
          <p14:tracePt t="71756" x="8693150" y="5556250"/>
          <p14:tracePt t="71764" x="8755063" y="5556250"/>
          <p14:tracePt t="71772" x="8802688" y="5556250"/>
          <p14:tracePt t="71778" x="8850313" y="5548313"/>
          <p14:tracePt t="71786" x="8880475" y="5534025"/>
          <p14:tracePt t="71794" x="8920163" y="5518150"/>
          <p14:tracePt t="71802" x="8951913" y="5510213"/>
          <p14:tracePt t="71810" x="8991600" y="5494338"/>
          <p14:tracePt t="71818" x="9037638" y="5470525"/>
          <p14:tracePt t="71826" x="9077325" y="5454650"/>
          <p14:tracePt t="71835" x="9124950" y="5438775"/>
          <p14:tracePt t="71840" x="9140825" y="5424488"/>
          <p14:tracePt t="71849" x="9163050" y="5416550"/>
          <p14:tracePt t="71856" x="9186863" y="5400675"/>
          <p14:tracePt t="71864" x="9202738" y="5392738"/>
          <p14:tracePt t="71872" x="9226550" y="5368925"/>
          <p14:tracePt t="71880" x="9250363" y="5353050"/>
          <p14:tracePt t="71888" x="9266238" y="5345113"/>
          <p14:tracePt t="71900" x="9280525" y="5329238"/>
          <p14:tracePt t="71904" x="9296400" y="5321300"/>
          <p14:tracePt t="71910" x="9328150" y="5305425"/>
          <p14:tracePt t="71918" x="9351963" y="5291138"/>
          <p14:tracePt t="71926" x="9391650" y="5275263"/>
          <p14:tracePt t="71934" x="9429750" y="5259388"/>
          <p14:tracePt t="71942" x="9493250" y="5235575"/>
          <p14:tracePt t="71951" x="9548813" y="5219700"/>
          <p14:tracePt t="71957" x="9618663" y="5195888"/>
          <p14:tracePt t="71967" x="9682163" y="5180013"/>
          <p14:tracePt t="71972" x="9736138" y="5165725"/>
          <p14:tracePt t="71980" x="9783763" y="5157788"/>
          <p14:tracePt t="71989" x="9815513" y="5157788"/>
          <p14:tracePt t="71996" x="9829800" y="5157788"/>
          <p14:tracePt t="72005" x="9837738" y="5157788"/>
          <p14:tracePt t="72081" x="9829800" y="5157788"/>
          <p14:tracePt t="72089" x="9807575" y="5157788"/>
          <p14:tracePt t="72094" x="9783763" y="5157788"/>
          <p14:tracePt t="72100" x="9744075" y="5157788"/>
          <p14:tracePt t="72108" x="9704388" y="5165725"/>
          <p14:tracePt t="72117" x="9642475" y="5180013"/>
          <p14:tracePt t="72124" x="9586913" y="5195888"/>
          <p14:tracePt t="72132" x="9525000" y="5235575"/>
          <p14:tracePt t="72140" x="9453563" y="5267325"/>
          <p14:tracePt t="72148" x="9399588" y="5299075"/>
          <p14:tracePt t="72156" x="9344025" y="5337175"/>
          <p14:tracePt t="72163" x="9304338" y="5376863"/>
          <p14:tracePt t="72170" x="9274175" y="5424488"/>
          <p14:tracePt t="72178" x="9250363" y="5462588"/>
          <p14:tracePt t="72186" x="9242425" y="5502275"/>
          <p14:tracePt t="72194" x="9234488" y="5534025"/>
          <p14:tracePt t="72202" x="9234488" y="5564188"/>
          <p14:tracePt t="72210" x="9242425" y="5603875"/>
          <p14:tracePt t="72218" x="9266238" y="5651500"/>
          <p14:tracePt t="72226" x="9296400" y="5697538"/>
          <p14:tracePt t="72232" x="9328150" y="5745163"/>
          <p14:tracePt t="72240" x="9359900" y="5792788"/>
          <p14:tracePt t="72249" x="9399588" y="5830888"/>
          <p14:tracePt t="72256" x="9437688" y="5870575"/>
          <p14:tracePt t="72266" x="9469438" y="5902325"/>
          <p14:tracePt t="72272" x="9493250" y="5924550"/>
          <p14:tracePt t="72280" x="9517063" y="5940425"/>
          <p14:tracePt t="72289" x="9525000" y="5948363"/>
          <p14:tracePt t="72294" x="9548813" y="5964238"/>
          <p14:tracePt t="72302" x="9563100" y="5972175"/>
          <p14:tracePt t="72310" x="9578975" y="5988050"/>
          <p14:tracePt t="72318" x="9586913" y="5995988"/>
          <p14:tracePt t="72326" x="9610725" y="6003925"/>
          <p14:tracePt t="72334" x="9634538" y="6011863"/>
          <p14:tracePt t="72342" x="9666288" y="6019800"/>
          <p14:tracePt t="72350" x="9704388" y="6019800"/>
          <p14:tracePt t="72356" x="9759950" y="6019800"/>
          <p14:tracePt t="72364" x="9821863" y="6019800"/>
          <p14:tracePt t="72372" x="9885363" y="6011863"/>
          <p14:tracePt t="72380" x="9956800" y="5995988"/>
          <p14:tracePt t="72388" x="10018713" y="5972175"/>
          <p14:tracePt t="72396" x="10082213" y="5956300"/>
          <p14:tracePt t="72404" x="10152063" y="5932488"/>
          <p14:tracePt t="72412" x="10207625" y="5918200"/>
          <p14:tracePt t="72420" x="10269538" y="5894388"/>
          <p14:tracePt t="72426" x="10325100" y="5878513"/>
          <p14:tracePt t="72435" x="10371138" y="5854700"/>
          <p14:tracePt t="72441" x="10410825" y="5830888"/>
          <p14:tracePt t="72451" x="10450513" y="5807075"/>
          <p14:tracePt t="72459" x="10466388" y="5784850"/>
          <p14:tracePt t="72467" x="10482263" y="5768975"/>
          <p14:tracePt t="72474" x="10504488" y="5737225"/>
          <p14:tracePt t="72482" x="10520363" y="5705475"/>
          <p14:tracePt t="72488" x="10520363" y="5681663"/>
          <p14:tracePt t="72496" x="10520363" y="5643563"/>
          <p14:tracePt t="72504" x="10520363" y="5595938"/>
          <p14:tracePt t="72512" x="10504488" y="5548313"/>
          <p14:tracePt t="72520" x="10482263" y="5510213"/>
          <p14:tracePt t="72528" x="10450513" y="5462588"/>
          <p14:tracePt t="72536" x="10402888" y="5400675"/>
          <p14:tracePt t="72544" x="10356850" y="5353050"/>
          <p14:tracePt t="72550" x="10309225" y="5305425"/>
          <p14:tracePt t="72558" x="10261600" y="5259388"/>
          <p14:tracePt t="72567" x="10215563" y="5203825"/>
          <p14:tracePt t="72574" x="10160000" y="5165725"/>
          <p14:tracePt t="72582" x="10112375" y="5126038"/>
          <p14:tracePt t="72590" x="10066338" y="5102225"/>
          <p14:tracePt t="72598" x="10034588" y="5078413"/>
          <p14:tracePt t="72606" x="9994900" y="5062538"/>
          <p14:tracePt t="72616" x="9979025" y="5048250"/>
          <p14:tracePt t="72620" x="9963150" y="5040313"/>
          <p14:tracePt t="72628" x="9956800" y="5032375"/>
          <p14:tracePt t="72647" x="9948863" y="5024438"/>
          <p14:tracePt t="72657" x="9940925" y="5024438"/>
          <p14:tracePt t="73145" x="9932988" y="5024438"/>
          <p14:tracePt t="73161" x="9925050" y="5024438"/>
          <p14:tracePt t="73168" x="9893300" y="5024438"/>
          <p14:tracePt t="73177" x="9845675" y="5008563"/>
          <p14:tracePt t="73184" x="9791700" y="5000625"/>
          <p14:tracePt t="73192" x="9728200" y="4992688"/>
          <p14:tracePt t="73198" x="9666288" y="4976813"/>
          <p14:tracePt t="73206" x="9586913" y="4968875"/>
          <p14:tracePt t="73215" x="9509125" y="4960938"/>
          <p14:tracePt t="73222" x="9421813" y="4960938"/>
          <p14:tracePt t="73230" x="9328150" y="4945063"/>
          <p14:tracePt t="73238" x="9226550" y="4945063"/>
          <p14:tracePt t="73246" x="9093200" y="4937125"/>
          <p14:tracePt t="73255" x="8967788" y="4937125"/>
          <p14:tracePt t="73262" x="8810625" y="4937125"/>
          <p14:tracePt t="73268" x="8661400" y="4937125"/>
          <p14:tracePt t="73276" x="8488363" y="4945063"/>
          <p14:tracePt t="73285" x="8316913" y="4945063"/>
          <p14:tracePt t="73292" x="8183563" y="4945063"/>
          <p14:tracePt t="73300" x="8072438" y="4945063"/>
          <p14:tracePt t="73308" x="7970838" y="4945063"/>
          <p14:tracePt t="73316" x="7877175" y="4945063"/>
          <p14:tracePt t="73324" x="7783513" y="4945063"/>
          <p14:tracePt t="73330" x="7672388" y="4937125"/>
          <p14:tracePt t="73338" x="7578725" y="4937125"/>
          <p14:tracePt t="73346" x="7500938" y="4922838"/>
          <p14:tracePt t="73354" x="7413625" y="4914900"/>
          <p14:tracePt t="73362" x="7312025" y="4906963"/>
          <p14:tracePt t="73370" x="7202488" y="4906963"/>
          <p14:tracePt t="73378" x="7100888" y="4906963"/>
          <p14:tracePt t="73386" x="7005638" y="4906963"/>
          <p14:tracePt t="73392" x="6935788" y="4906963"/>
          <p14:tracePt t="73400" x="6872288" y="4906963"/>
          <p14:tracePt t="73408" x="6818313" y="4906963"/>
          <p14:tracePt t="73418" x="6778625" y="4906963"/>
          <p14:tracePt t="73424" x="6731000" y="4906963"/>
          <p14:tracePt t="73432" x="6707188" y="4906963"/>
          <p14:tracePt t="73440" x="6692900" y="4906963"/>
          <p14:tracePt t="73448" x="6677025" y="4906963"/>
          <p14:tracePt t="73456" x="6669088" y="4906963"/>
          <p14:tracePt t="73462" x="6653213" y="4906963"/>
          <p14:tracePt t="73470" x="6645275" y="4906963"/>
          <p14:tracePt t="73478" x="6629400" y="4906963"/>
          <p14:tracePt t="73486" x="6613525" y="4906963"/>
          <p14:tracePt t="73495" x="6589713" y="4899025"/>
          <p14:tracePt t="73502" x="6567488" y="4899025"/>
          <p14:tracePt t="73510" x="6535738" y="4899025"/>
          <p14:tracePt t="73519" x="6519863" y="4899025"/>
          <p14:tracePt t="73524" x="6496050" y="4899025"/>
          <p14:tracePt t="73533" x="6480175" y="4899025"/>
          <p14:tracePt t="73540" x="6456363" y="4899025"/>
          <p14:tracePt t="73549" x="6448425" y="4899025"/>
          <p14:tracePt t="73556" x="6440488" y="4899025"/>
          <p14:tracePt t="73564" x="6434138" y="4899025"/>
          <p14:tracePt t="73572" x="6418263" y="4899025"/>
          <p14:tracePt t="73580" x="6410325" y="4899025"/>
          <p14:tracePt t="73588" x="6394450" y="4899025"/>
          <p14:tracePt t="73595" x="6378575" y="4899025"/>
          <p14:tracePt t="73602" x="6362700" y="4899025"/>
          <p14:tracePt t="73611" x="6346825" y="4899025"/>
          <p14:tracePt t="73618" x="6338888" y="4891088"/>
          <p14:tracePt t="73626" x="6330950" y="4891088"/>
          <p14:tracePt t="73643" x="6323013" y="4891088"/>
          <p14:tracePt t="73660" x="6307138" y="4883150"/>
          <p14:tracePt t="73668" x="6299200" y="4883150"/>
          <p14:tracePt t="73676" x="6284913" y="4875213"/>
          <p14:tracePt t="73685" x="6269038" y="4875213"/>
          <p14:tracePt t="73692" x="6245225" y="4867275"/>
          <p14:tracePt t="73700" x="6213475" y="4867275"/>
          <p14:tracePt t="73708" x="6165850" y="4859338"/>
          <p14:tracePt t="73717" x="6111875" y="4859338"/>
          <p14:tracePt t="73722" x="6080125" y="4851400"/>
          <p14:tracePt t="73730" x="6040438" y="4843463"/>
          <p14:tracePt t="73738" x="6010275" y="4835525"/>
          <p14:tracePt t="73746" x="5986463" y="4827588"/>
          <p14:tracePt t="73754" x="5954713" y="4827588"/>
          <p14:tracePt t="73762" x="5930900" y="4819650"/>
          <p14:tracePt t="73770" x="5907088" y="4819650"/>
          <p14:tracePt t="73778" x="5892800" y="4819650"/>
          <p14:tracePt t="73784" x="5868988" y="4819650"/>
          <p14:tracePt t="73792" x="5845175" y="4819650"/>
          <p14:tracePt t="73800" x="5829300" y="4819650"/>
          <p14:tracePt t="73808" x="5805488" y="4819650"/>
          <p14:tracePt t="73817" x="5773738" y="4819650"/>
          <p14:tracePt t="73824" x="5735638" y="4819650"/>
          <p14:tracePt t="73833" x="5688013" y="4819650"/>
          <p14:tracePt t="73840" x="5640388" y="4819650"/>
          <p14:tracePt t="73846" x="5586413" y="4819650"/>
          <p14:tracePt t="73854" x="5530850" y="4819650"/>
          <p14:tracePt t="73862" x="5468938" y="4819650"/>
          <p14:tracePt t="73870" x="5405438" y="4819650"/>
          <p14:tracePt t="73879" x="5357813" y="4827588"/>
          <p14:tracePt t="73886" x="5311775" y="4827588"/>
          <p14:tracePt t="73894" x="5264150" y="4827588"/>
          <p14:tracePt t="73902" x="5232400" y="4835525"/>
          <p14:tracePt t="73908" x="5194300" y="4843463"/>
          <p14:tracePt t="73917" x="5170488" y="4859338"/>
          <p14:tracePt t="73924" x="5154613" y="4867275"/>
          <p14:tracePt t="73932" x="5138738" y="4875213"/>
          <p14:tracePt t="73940" x="5122863" y="4891088"/>
          <p14:tracePt t="73948" x="5114925" y="4899025"/>
          <p14:tracePt t="73956" x="5091113" y="4914900"/>
          <p14:tracePt t="73963" x="5068888" y="4929188"/>
          <p14:tracePt t="73972" x="5053013" y="4945063"/>
          <p14:tracePt t="73978" x="5013325" y="4968875"/>
          <p14:tracePt t="73986" x="4981575" y="4992688"/>
          <p14:tracePt t="73994" x="4949825" y="5008563"/>
          <p14:tracePt t="74003" x="4927600" y="5032375"/>
          <p14:tracePt t="74010" x="4903788" y="5048250"/>
          <p14:tracePt t="74018" x="4879975" y="5070475"/>
          <p14:tracePt t="74026" x="4864100" y="5086350"/>
          <p14:tracePt t="74035" x="4856163" y="5102225"/>
          <p14:tracePt t="74042" x="4840288" y="5141913"/>
          <p14:tracePt t="74048" x="4832350" y="5173663"/>
          <p14:tracePt t="74056" x="4816475" y="5211763"/>
          <p14:tracePt t="74064" x="4794250" y="5243513"/>
          <p14:tracePt t="74072" x="4778375" y="5283200"/>
          <p14:tracePt t="74080" x="4754563" y="5329238"/>
          <p14:tracePt t="74089" x="4738688" y="5360988"/>
          <p14:tracePt t="74097" x="4730750" y="5400675"/>
          <p14:tracePt t="74104" x="4714875" y="5430838"/>
          <p14:tracePt t="74110" x="4699000" y="5470525"/>
          <p14:tracePt t="74118" x="4683125" y="5494338"/>
          <p14:tracePt t="74126" x="4675188" y="5518150"/>
          <p14:tracePt t="74134" x="4660900" y="5548313"/>
          <p14:tracePt t="74142" x="4645025" y="5564188"/>
          <p14:tracePt t="74150" x="4637088" y="5580063"/>
          <p14:tracePt t="74158" x="4629150" y="5595938"/>
          <p14:tracePt t="74166" x="4621213" y="5603875"/>
          <p14:tracePt t="74172" x="4613275" y="5611813"/>
          <p14:tracePt t="74180" x="4605338" y="5635625"/>
          <p14:tracePt t="74188" x="4605338" y="5651500"/>
          <p14:tracePt t="74196" x="4597400" y="5681663"/>
          <p14:tracePt t="74205" x="4589463" y="5721350"/>
          <p14:tracePt t="74212" x="4589463" y="5768975"/>
          <p14:tracePt t="74220" x="4573588" y="5815013"/>
          <p14:tracePt t="74228" x="4573588" y="5854700"/>
          <p14:tracePt t="74234" x="4573588" y="5902325"/>
          <p14:tracePt t="74242" x="4573588" y="5940425"/>
          <p14:tracePt t="74250" x="4589463" y="5988050"/>
          <p14:tracePt t="74258" x="4605338" y="6035675"/>
          <p14:tracePt t="74266" x="4621213" y="6065838"/>
          <p14:tracePt t="74274" x="4637088" y="6089650"/>
          <p14:tracePt t="74282" x="4645025" y="6105525"/>
          <p14:tracePt t="74290" x="4660900" y="6113463"/>
          <p14:tracePt t="74296" x="4668838" y="6121400"/>
          <p14:tracePt t="74304" x="4683125" y="6129338"/>
          <p14:tracePt t="74312" x="4691063" y="6137275"/>
          <p14:tracePt t="74320" x="4699000" y="6145213"/>
          <p14:tracePt t="74328" x="4714875" y="6153150"/>
          <p14:tracePt t="74336" x="4722813" y="6161088"/>
          <p14:tracePt t="74344" x="4738688" y="6175375"/>
          <p14:tracePt t="74352" x="4762500" y="6183313"/>
          <p14:tracePt t="74358" x="4786313" y="6199188"/>
          <p14:tracePt t="74366" x="4840288" y="6223000"/>
          <p14:tracePt t="74374" x="4887913" y="6254750"/>
          <p14:tracePt t="74383" x="4957763" y="6286500"/>
          <p14:tracePt t="74390" x="5021263" y="6324600"/>
          <p14:tracePt t="74398" x="5091113" y="6356350"/>
          <p14:tracePt t="74406" x="5154613" y="6380163"/>
          <p14:tracePt t="74415" x="5216525" y="6403975"/>
          <p14:tracePt t="74422" x="5287963" y="6419850"/>
          <p14:tracePt t="74428" x="5343525" y="6434138"/>
          <p14:tracePt t="74436" x="5381625" y="6450013"/>
          <p14:tracePt t="74444" x="5421313" y="6465888"/>
          <p14:tracePt t="74452" x="5468938" y="6473825"/>
          <p14:tracePt t="74460" x="5499100" y="6481763"/>
          <p14:tracePt t="74468" x="5522913" y="6481763"/>
          <p14:tracePt t="74476" x="5546725" y="6489700"/>
          <p14:tracePt t="74485" x="5570538" y="6489700"/>
          <p14:tracePt t="74490" x="5602288" y="6489700"/>
          <p14:tracePt t="74499" x="5632450" y="6481763"/>
          <p14:tracePt t="74506" x="5672138" y="6465888"/>
          <p14:tracePt t="74514" x="5719763" y="6450013"/>
          <p14:tracePt t="74522" x="5757863" y="6442075"/>
          <p14:tracePt t="74530" x="5805488" y="6426200"/>
          <p14:tracePt t="74538" x="5853113" y="6411913"/>
          <p14:tracePt t="74547" x="5915025" y="6396038"/>
          <p14:tracePt t="74552" x="5978525" y="6380163"/>
          <p14:tracePt t="74560" x="6048375" y="6364288"/>
          <p14:tracePt t="74568" x="6111875" y="6348413"/>
          <p14:tracePt t="74576" x="6173788" y="6332538"/>
          <p14:tracePt t="74585" x="6229350" y="6316663"/>
          <p14:tracePt t="74591" x="6284913" y="6300788"/>
          <p14:tracePt t="74600" x="6338888" y="6286500"/>
          <p14:tracePt t="74608" x="6386513" y="6270625"/>
          <p14:tracePt t="74617" x="6434138" y="6254750"/>
          <p14:tracePt t="74622" x="6464300" y="6238875"/>
          <p14:tracePt t="74630" x="6496050" y="6230938"/>
          <p14:tracePt t="74639" x="6519863" y="6215063"/>
          <p14:tracePt t="74646" x="6527800" y="6207125"/>
          <p14:tracePt t="74654" x="6551613" y="6191250"/>
          <p14:tracePt t="74662" x="6567488" y="6183313"/>
          <p14:tracePt t="74670" x="6597650" y="6153150"/>
          <p14:tracePt t="74678" x="6629400" y="6129338"/>
          <p14:tracePt t="74684" x="6669088" y="6089650"/>
          <p14:tracePt t="74692" x="6707188" y="6035675"/>
          <p14:tracePt t="74700" x="6738938" y="6003925"/>
          <p14:tracePt t="74708" x="6762750" y="5956300"/>
          <p14:tracePt t="74717" x="6794500" y="5918200"/>
          <p14:tracePt t="74724" x="6834188" y="5870575"/>
          <p14:tracePt t="74732" x="6856413" y="5830888"/>
          <p14:tracePt t="74740" x="6888163" y="5792788"/>
          <p14:tracePt t="74746" x="6919913" y="5745163"/>
          <p14:tracePt t="74754" x="6943725" y="5697538"/>
          <p14:tracePt t="74762" x="6967538" y="5651500"/>
          <p14:tracePt t="74770" x="6989763" y="5611813"/>
          <p14:tracePt t="74778" x="7013575" y="5548313"/>
          <p14:tracePt t="74786" x="7045325" y="5502275"/>
          <p14:tracePt t="74794" x="7069138" y="5446713"/>
          <p14:tracePt t="74802" x="7092950" y="5392738"/>
          <p14:tracePt t="74810" x="7123113" y="5329238"/>
          <p14:tracePt t="74816" x="7138988" y="5283200"/>
          <p14:tracePt t="74824" x="7154863" y="5235575"/>
          <p14:tracePt t="74832" x="7154863" y="5195888"/>
          <p14:tracePt t="74840" x="7146925" y="5149850"/>
          <p14:tracePt t="74851" x="7138988" y="5102225"/>
          <p14:tracePt t="74856" x="7123113" y="5054600"/>
          <p14:tracePt t="74864" x="7092950" y="5008563"/>
          <p14:tracePt t="74872" x="7061200" y="4960938"/>
          <p14:tracePt t="74878" x="7021513" y="4929188"/>
          <p14:tracePt t="74886" x="6975475" y="4891088"/>
          <p14:tracePt t="74895" x="6935788" y="4859338"/>
          <p14:tracePt t="74919" x="6840538" y="4811713"/>
          <p14:tracePt t="74923" x="6770688" y="4765675"/>
          <p14:tracePt t="74930" x="6731000" y="4749800"/>
          <p14:tracePt t="74936" x="6692900" y="4725988"/>
          <p14:tracePt t="74944" x="6645275" y="4710113"/>
          <p14:tracePt t="74952" x="6597650" y="4702175"/>
          <p14:tracePt t="74960" x="6559550" y="4678363"/>
          <p14:tracePt t="74968" x="6511925" y="4664075"/>
          <p14:tracePt t="74976" x="6456363" y="4648200"/>
          <p14:tracePt t="74984" x="6402388" y="4632325"/>
          <p14:tracePt t="74992" x="6354763" y="4608513"/>
          <p14:tracePt t="75001" x="6307138" y="4592638"/>
          <p14:tracePt t="75006" x="6261100" y="4576763"/>
          <p14:tracePt t="75014" x="6213475" y="4552950"/>
          <p14:tracePt t="75022" x="6173788" y="4538663"/>
          <p14:tracePt t="75030" x="6127750" y="4522788"/>
          <p14:tracePt t="75039" x="6088063" y="4506913"/>
          <p14:tracePt t="75049" x="6048375" y="4491038"/>
          <p14:tracePt t="75054" x="6010275" y="4483100"/>
          <p14:tracePt t="75062" x="5962650" y="4475163"/>
          <p14:tracePt t="75067" x="5922963" y="4475163"/>
          <p14:tracePt t="75076" x="5868988" y="4475163"/>
          <p14:tracePt t="75083" x="5829300" y="4475163"/>
          <p14:tracePt t="75092" x="5781675" y="4475163"/>
          <p14:tracePt t="75100" x="5719763" y="4475163"/>
          <p14:tracePt t="75108" x="5680075" y="4491038"/>
          <p14:tracePt t="75116" x="5618163" y="4506913"/>
          <p14:tracePt t="75126" x="5554663" y="4522788"/>
          <p14:tracePt t="75130" x="5491163" y="4546600"/>
          <p14:tracePt t="75138" x="5413375" y="4568825"/>
          <p14:tracePt t="75145" x="5335588" y="4600575"/>
          <p14:tracePt t="75153" x="5272088" y="4656138"/>
          <p14:tracePt t="75162" x="5194300" y="4702175"/>
          <p14:tracePt t="75170" x="5122863" y="4749800"/>
          <p14:tracePt t="75178" x="5068888" y="4797425"/>
          <p14:tracePt t="75186" x="5005388" y="4835525"/>
          <p14:tracePt t="75195" x="4949825" y="4891088"/>
          <p14:tracePt t="75200" x="4903788" y="4937125"/>
          <p14:tracePt t="75208" x="4856163" y="4984750"/>
          <p14:tracePt t="75217" x="4808538" y="5032375"/>
          <p14:tracePt t="75224" x="4770438" y="5094288"/>
          <p14:tracePt t="75232" x="4746625" y="5149850"/>
          <p14:tracePt t="75240" x="4722813" y="5203825"/>
          <p14:tracePt t="75248" x="4699000" y="5267325"/>
          <p14:tracePt t="75256" x="4683125" y="5337175"/>
          <p14:tracePt t="75262" x="4668838" y="5400675"/>
          <p14:tracePt t="75270" x="4652963" y="5462588"/>
          <p14:tracePt t="75278" x="4637088" y="5534025"/>
          <p14:tracePt t="75286" x="4629150" y="5595938"/>
          <p14:tracePt t="75294" x="4629150" y="5659438"/>
          <p14:tracePt t="75302" x="4629150" y="5713413"/>
          <p14:tracePt t="75310" x="4645025" y="5768975"/>
          <p14:tracePt t="75318" x="4660900" y="5807075"/>
          <p14:tracePt t="75324" x="4668838" y="5854700"/>
          <p14:tracePt t="75332" x="4683125" y="5894388"/>
          <p14:tracePt t="75340" x="4699000" y="5932488"/>
          <p14:tracePt t="75348" x="4714875" y="5972175"/>
          <p14:tracePt t="75356" x="4730750" y="5995988"/>
          <p14:tracePt t="75365" x="4746625" y="6035675"/>
          <p14:tracePt t="75372" x="4770438" y="6081713"/>
          <p14:tracePt t="75380" x="4824413" y="6129338"/>
          <p14:tracePt t="75386" x="4879975" y="6169025"/>
          <p14:tracePt t="75394" x="4949825" y="6215063"/>
          <p14:tracePt t="75402" x="5045075" y="6246813"/>
          <p14:tracePt t="75411" x="5154613" y="6286500"/>
          <p14:tracePt t="75419" x="5295900" y="6300788"/>
          <p14:tracePt t="75426" x="5476875" y="6324600"/>
          <p14:tracePt t="75435" x="5618163" y="6348413"/>
          <p14:tracePt t="75442" x="5757863" y="6364288"/>
          <p14:tracePt t="75450" x="5892800" y="6388100"/>
          <p14:tracePt t="75456" x="6010275" y="6388100"/>
          <p14:tracePt t="75464" x="6103938" y="6388100"/>
          <p14:tracePt t="75472" x="6165850" y="6388100"/>
          <p14:tracePt t="75480" x="6221413" y="6372225"/>
          <p14:tracePt t="75488" x="6245225" y="6356350"/>
          <p14:tracePt t="75496" x="6276975" y="6340475"/>
          <p14:tracePt t="75504" x="6284913" y="6324600"/>
          <p14:tracePt t="75512" x="6292850" y="6316663"/>
          <p14:tracePt t="75518" x="6299200" y="6300788"/>
          <p14:tracePt t="75526" x="6299200" y="6294438"/>
          <p14:tracePt t="75535" x="6299200" y="6286500"/>
          <p14:tracePt t="75542" x="6299200" y="6278563"/>
          <p14:tracePt t="75551" x="6299200" y="6262688"/>
          <p14:tracePt t="75558" x="6299200" y="6254750"/>
          <p14:tracePt t="75567" x="6299200" y="6246813"/>
          <p14:tracePt t="75574" x="6299200" y="6230938"/>
          <p14:tracePt t="75588" x="6299200" y="6223000"/>
          <p14:tracePt t="75622" x="6299200" y="6215063"/>
          <p14:tracePt t="75637" x="6307138" y="6207125"/>
          <p14:tracePt t="75644" x="6330950" y="6191250"/>
          <p14:tracePt t="75650" x="6386513" y="6175375"/>
          <p14:tracePt t="75658" x="6464300" y="6161088"/>
          <p14:tracePt t="75667" x="6597650" y="6145213"/>
          <p14:tracePt t="75674" x="6794500" y="6121400"/>
          <p14:tracePt t="75683" x="7061200" y="6081713"/>
          <p14:tracePt t="75690" x="7375525" y="6035675"/>
          <p14:tracePt t="75698" x="7783513" y="5988050"/>
          <p14:tracePt t="75706" x="8191500" y="5964238"/>
          <p14:tracePt t="75712" x="8583613" y="5932488"/>
          <p14:tracePt t="75721" x="8951913" y="5902325"/>
          <p14:tracePt t="75728" x="9274175" y="5870575"/>
          <p14:tracePt t="75736" x="9501188" y="5846763"/>
          <p14:tracePt t="75745" x="9634538" y="5838825"/>
          <p14:tracePt t="75752" x="9720263" y="5822950"/>
          <p14:tracePt t="75760" x="9783763" y="5815013"/>
          <p14:tracePt t="75768" x="9829800" y="5807075"/>
          <p14:tracePt t="75774" x="9869488" y="5792788"/>
          <p14:tracePt t="75782" x="9909175" y="5776913"/>
          <p14:tracePt t="75790" x="9948863" y="5753100"/>
          <p14:tracePt t="75798" x="9986963" y="5729288"/>
          <p14:tracePt t="75806" x="10034588" y="5697538"/>
          <p14:tracePt t="75814" x="10066338" y="5681663"/>
          <p14:tracePt t="75822" x="10090150" y="5651500"/>
          <p14:tracePt t="75830" x="10104438" y="5635625"/>
          <p14:tracePt t="75838" x="10128250" y="5611813"/>
          <p14:tracePt t="75844" x="10144125" y="5588000"/>
          <p14:tracePt t="75852" x="10152063" y="5572125"/>
          <p14:tracePt t="75860" x="10167938" y="5556250"/>
          <p14:tracePt t="75868" x="10175875" y="5534025"/>
          <p14:tracePt t="75876" x="10191750" y="5510213"/>
          <p14:tracePt t="75884" x="10207625" y="5486400"/>
          <p14:tracePt t="75891" x="10223500" y="5438775"/>
          <p14:tracePt t="75900" x="10237788" y="5392738"/>
          <p14:tracePt t="75906" x="10253663" y="5345113"/>
          <p14:tracePt t="75915" x="10261600" y="5305425"/>
          <p14:tracePt t="75922" x="10269538" y="5259388"/>
          <p14:tracePt t="75930" x="10269538" y="5219700"/>
          <p14:tracePt t="75938" x="10269538" y="5180013"/>
          <p14:tracePt t="75946" x="10269538" y="5157788"/>
          <p14:tracePt t="75955" x="10261600" y="5133975"/>
          <p14:tracePt t="75961" x="10245725" y="5110163"/>
          <p14:tracePt t="75968" x="10237788" y="5086350"/>
          <p14:tracePt t="75976" x="10223500" y="5070475"/>
          <p14:tracePt t="75984" x="10215563" y="5054600"/>
          <p14:tracePt t="75992" x="10199688" y="5048250"/>
          <p14:tracePt t="76000" x="10191750" y="5032375"/>
          <p14:tracePt t="76008" x="10175875" y="5024438"/>
          <p14:tracePt t="76017" x="10160000" y="5008563"/>
          <p14:tracePt t="76024" x="10152063" y="5000625"/>
          <p14:tracePt t="76030" x="10136188" y="4984750"/>
          <p14:tracePt t="76038" x="10096500" y="4976813"/>
          <p14:tracePt t="76046" x="10058400" y="4960938"/>
          <p14:tracePt t="76054" x="10010775" y="4945063"/>
          <p14:tracePt t="76062" x="9963150" y="4929188"/>
          <p14:tracePt t="76071" x="9917113" y="4914900"/>
          <p14:tracePt t="76079" x="9877425" y="4899025"/>
          <p14:tracePt t="76086" x="9837738" y="4883150"/>
          <p14:tracePt t="76094" x="9799638" y="4883150"/>
          <p14:tracePt t="76100" x="9759950" y="4875213"/>
          <p14:tracePt t="76107" x="9720263" y="4875213"/>
          <p14:tracePt t="76116" x="9688513" y="4875213"/>
          <p14:tracePt t="76124" x="9650413" y="4891088"/>
          <p14:tracePt t="76132" x="9618663" y="4906963"/>
          <p14:tracePt t="76140" x="9578975" y="4922838"/>
          <p14:tracePt t="76152" x="9540875" y="4929188"/>
          <p14:tracePt t="76154" x="9501188" y="4945063"/>
          <p14:tracePt t="76162" x="9461500" y="4960938"/>
          <p14:tracePt t="76170" x="9429750" y="4976813"/>
          <p14:tracePt t="76178" x="9391650" y="4992688"/>
          <p14:tracePt t="76186" x="9344025" y="5008563"/>
          <p14:tracePt t="76194" x="9312275" y="5016500"/>
          <p14:tracePt t="76202" x="9266238" y="5032375"/>
          <p14:tracePt t="76210" x="9242425" y="5048250"/>
          <p14:tracePt t="76220" x="9218613" y="5062538"/>
          <p14:tracePt t="76225" x="9186863" y="5070475"/>
          <p14:tracePt t="76231" x="9170988" y="5086350"/>
          <p14:tracePt t="76240" x="9147175" y="5094288"/>
          <p14:tracePt t="76248" x="9109075" y="5110163"/>
          <p14:tracePt t="76255" x="9077325" y="5126038"/>
          <p14:tracePt t="76264" x="9037638" y="5141913"/>
          <p14:tracePt t="76272" x="9007475" y="5157788"/>
          <p14:tracePt t="76280" x="8983663" y="5165725"/>
          <p14:tracePt t="76286" x="8951913" y="5195888"/>
          <p14:tracePt t="76294" x="8928100" y="5211763"/>
          <p14:tracePt t="76302" x="8904288" y="5243513"/>
          <p14:tracePt t="76310" x="8888413" y="5275263"/>
          <p14:tracePt t="76318" x="8880475" y="5313363"/>
          <p14:tracePt t="76326" x="8872538" y="5353050"/>
          <p14:tracePt t="76334" x="8866188" y="5400675"/>
          <p14:tracePt t="76341" x="8866188" y="5438775"/>
          <p14:tracePt t="76347" x="8858250" y="5494338"/>
          <p14:tracePt t="76356" x="8858250" y="5541963"/>
          <p14:tracePt t="76365" x="8858250" y="5580063"/>
          <p14:tracePt t="76372" x="8858250" y="5619750"/>
          <p14:tracePt t="76380" x="8866188" y="5659438"/>
          <p14:tracePt t="76388" x="8880475" y="5681663"/>
          <p14:tracePt t="76396" x="8888413" y="5705475"/>
          <p14:tracePt t="76405" x="8896350" y="5721350"/>
          <p14:tracePt t="76412" x="8904288" y="5729288"/>
          <p14:tracePt t="76418" x="8920163" y="5753100"/>
          <p14:tracePt t="76426" x="8928100" y="5761038"/>
          <p14:tracePt t="76434" x="8943975" y="5768975"/>
          <p14:tracePt t="76442" x="8951913" y="5784850"/>
          <p14:tracePt t="76450" x="8967788" y="5792788"/>
          <p14:tracePt t="76458" x="8975725" y="5807075"/>
          <p14:tracePt t="76466" x="8991600" y="5815013"/>
          <p14:tracePt t="76474" x="8999538" y="5822950"/>
          <p14:tracePt t="76482" x="9007475" y="5838825"/>
          <p14:tracePt t="76488" x="9021763" y="5846763"/>
          <p14:tracePt t="76496" x="9029700" y="5862638"/>
          <p14:tracePt t="76504" x="9045575" y="5870575"/>
          <p14:tracePt t="76512" x="9069388" y="5886450"/>
          <p14:tracePt t="76521" x="9077325" y="5894388"/>
          <p14:tracePt t="76528" x="9093200" y="5910263"/>
          <p14:tracePt t="76537" x="9109075" y="5918200"/>
          <p14:tracePt t="76544" x="9132888" y="5932488"/>
          <p14:tracePt t="76550" x="9155113" y="5940425"/>
          <p14:tracePt t="76558" x="9186863" y="5956300"/>
          <p14:tracePt t="76567" x="9218613" y="5972175"/>
          <p14:tracePt t="76574" x="9242425" y="5980113"/>
          <p14:tracePt t="76582" x="9280525" y="5995988"/>
          <p14:tracePt t="76590" x="9312275" y="6011863"/>
          <p14:tracePt t="76598" x="9351963" y="6027738"/>
          <p14:tracePt t="76605" x="9399588" y="6035675"/>
          <p14:tracePt t="76612" x="9429750" y="6049963"/>
          <p14:tracePt t="76621" x="9461500" y="6049963"/>
          <p14:tracePt t="76628" x="9509125" y="6049963"/>
          <p14:tracePt t="76636" x="9548813" y="6049963"/>
          <p14:tracePt t="76644" x="9594850" y="6049963"/>
          <p14:tracePt t="76652" x="9626600" y="6049963"/>
          <p14:tracePt t="76660" x="9666288" y="6049963"/>
          <p14:tracePt t="76668" x="9720263" y="6049963"/>
          <p14:tracePt t="76675" x="9759950" y="6049963"/>
          <p14:tracePt t="76682" x="9807575" y="6049963"/>
          <p14:tracePt t="76690" x="9853613" y="6049963"/>
          <p14:tracePt t="76698" x="9909175" y="6043613"/>
          <p14:tracePt t="76706" x="9971088" y="6035675"/>
          <p14:tracePt t="76714" x="10010775" y="6027738"/>
          <p14:tracePt t="76722" x="10082213" y="6011863"/>
          <p14:tracePt t="76730" x="10144125" y="5995988"/>
          <p14:tracePt t="76736" x="10207625" y="5972175"/>
          <p14:tracePt t="76744" x="10261600" y="5956300"/>
          <p14:tracePt t="76752" x="10317163" y="5940425"/>
          <p14:tracePt t="76760" x="10363200" y="5918200"/>
          <p14:tracePt t="76768" x="10410825" y="5910263"/>
          <p14:tracePt t="76776" x="10458450" y="5878513"/>
          <p14:tracePt t="76784" x="10504488" y="5846763"/>
          <p14:tracePt t="76792" x="10544175" y="5815013"/>
          <p14:tracePt t="76798" x="10575925" y="5768975"/>
          <p14:tracePt t="76807" x="10599738" y="5729288"/>
          <p14:tracePt t="76816" x="10607675" y="5689600"/>
          <p14:tracePt t="76822" x="10623550" y="5651500"/>
          <p14:tracePt t="76830" x="10631488" y="5603875"/>
          <p14:tracePt t="76838" x="10637838" y="5564188"/>
          <p14:tracePt t="76846" x="10645775" y="5518150"/>
          <p14:tracePt t="76854" x="10645775" y="5470525"/>
          <p14:tracePt t="76862" x="10645775" y="5430838"/>
          <p14:tracePt t="76868" x="10645775" y="5392738"/>
          <p14:tracePt t="76876" x="10645775" y="5345113"/>
          <p14:tracePt t="76884" x="10645775" y="5305425"/>
          <p14:tracePt t="76892" x="10631488" y="5267325"/>
          <p14:tracePt t="76901" x="10623550" y="5219700"/>
          <p14:tracePt t="76908" x="10623550" y="5203825"/>
          <p14:tracePt t="76917" x="10623550" y="5173663"/>
          <p14:tracePt t="76924" x="10615613" y="5149850"/>
          <p14:tracePt t="76930" x="10615613" y="5126038"/>
          <p14:tracePt t="76938" x="10599738" y="5110163"/>
          <p14:tracePt t="76947" x="10591800" y="5094288"/>
          <p14:tracePt t="76955" x="10575925" y="5070475"/>
          <p14:tracePt t="76962" x="10567988" y="5040313"/>
          <p14:tracePt t="76970" x="10552113" y="5016500"/>
          <p14:tracePt t="76978" x="10520363" y="4984750"/>
          <p14:tracePt t="76986" x="10498138" y="4960938"/>
          <p14:tracePt t="76992" x="10458450" y="4937125"/>
          <p14:tracePt t="77001" x="10410825" y="4914900"/>
          <p14:tracePt t="77008" x="10363200" y="4891088"/>
          <p14:tracePt t="77017" x="10317163" y="4867275"/>
          <p14:tracePt t="77024" x="10277475" y="4851400"/>
          <p14:tracePt t="77033" x="10229850" y="4835525"/>
          <p14:tracePt t="77040" x="10183813" y="4819650"/>
          <p14:tracePt t="77050" x="10136188" y="4803775"/>
          <p14:tracePt t="77056" x="10104438" y="4797425"/>
          <p14:tracePt t="77062" x="10074275" y="4797425"/>
          <p14:tracePt t="77070" x="10042525" y="4797425"/>
          <p14:tracePt t="77078" x="10018713" y="4797425"/>
          <p14:tracePt t="77086" x="9994900" y="4797425"/>
          <p14:tracePt t="77094" x="9979025" y="4797425"/>
          <p14:tracePt t="77102" x="9963150" y="4797425"/>
          <p14:tracePt t="77110" x="9948863" y="4797425"/>
          <p14:tracePt t="77118" x="9932988" y="4797425"/>
          <p14:tracePt t="77124" x="9909175" y="4803775"/>
          <p14:tracePt t="77132" x="9869488" y="4811713"/>
          <p14:tracePt t="77140" x="9829800" y="4811713"/>
          <p14:tracePt t="77148" x="9783763" y="4819650"/>
          <p14:tracePt t="77156" x="9752013" y="4827588"/>
          <p14:tracePt t="77164" x="9728200" y="4827588"/>
          <p14:tracePt t="77172" x="9696450" y="4827588"/>
          <p14:tracePt t="77180" x="9674225" y="4827588"/>
          <p14:tracePt t="77186" x="9658350" y="4835525"/>
          <p14:tracePt t="77194" x="9634538" y="4843463"/>
          <p14:tracePt t="77202" x="9626600" y="4843463"/>
          <p14:tracePt t="77210" x="9618663" y="4851400"/>
          <p14:tracePt t="77218" x="9594850" y="4867275"/>
          <p14:tracePt t="77226" x="9578975" y="4875213"/>
          <p14:tracePt t="77234" x="9563100" y="4891088"/>
          <p14:tracePt t="77242" x="9540875" y="4914900"/>
          <p14:tracePt t="77248" x="9509125" y="4945063"/>
          <p14:tracePt t="77256" x="9485313" y="4968875"/>
          <p14:tracePt t="77264" x="9477375" y="4992688"/>
          <p14:tracePt t="77272" x="9453563" y="5024438"/>
          <p14:tracePt t="77280" x="9437688" y="5040313"/>
          <p14:tracePt t="77288" x="9429750" y="5054600"/>
          <p14:tracePt t="77306" x="9429750" y="5062538"/>
          <p14:tracePt t="79599" x="9407525" y="5062538"/>
          <p14:tracePt t="79606" x="9351963" y="5054600"/>
          <p14:tracePt t="79612" x="9266238" y="5024438"/>
          <p14:tracePt t="79620" x="9170988" y="5008563"/>
          <p14:tracePt t="79628" x="9069388" y="4992688"/>
          <p14:tracePt t="79636" x="8959850" y="4976813"/>
          <p14:tracePt t="79644" x="8858250" y="4960938"/>
          <p14:tracePt t="79650" x="8747125" y="4937125"/>
          <p14:tracePt t="79658" x="8645525" y="4922838"/>
          <p14:tracePt t="79667" x="8551863" y="4906963"/>
          <p14:tracePt t="79674" x="8442325" y="4899025"/>
          <p14:tracePt t="79682" x="8339138" y="4891088"/>
          <p14:tracePt t="79690" x="8229600" y="4891088"/>
          <p14:tracePt t="79698" x="8120063" y="4891088"/>
          <p14:tracePt t="79706" x="7994650" y="4891088"/>
          <p14:tracePt t="79714" x="7861300" y="4899025"/>
          <p14:tracePt t="79720" x="7743825" y="4906963"/>
          <p14:tracePt t="79728" x="7642225" y="4906963"/>
          <p14:tracePt t="79736" x="7531100" y="4914900"/>
          <p14:tracePt t="79744" x="7429500" y="4914900"/>
          <p14:tracePt t="79752" x="7327900" y="4914900"/>
          <p14:tracePt t="79760" x="7234238" y="4914900"/>
          <p14:tracePt t="79768" x="7162800" y="4914900"/>
          <p14:tracePt t="79776" x="7100888" y="4914900"/>
          <p14:tracePt t="79782" x="7037388" y="4914900"/>
          <p14:tracePt t="79790" x="6967538" y="4906963"/>
          <p14:tracePt t="79798" x="6919913" y="4906963"/>
          <p14:tracePt t="79806" x="6872288" y="4906963"/>
          <p14:tracePt t="79815" x="6818313" y="4906963"/>
          <p14:tracePt t="79822" x="6778625" y="4906963"/>
          <p14:tracePt t="79830" x="6738938" y="4906963"/>
          <p14:tracePt t="79838" x="6715125" y="4906963"/>
          <p14:tracePt t="79844" x="6700838" y="4906963"/>
          <p14:tracePt t="79852" x="6692900" y="4914900"/>
          <p14:tracePt t="79860" x="6684963" y="4914900"/>
          <p14:tracePt t="79868" x="6669088" y="4914900"/>
          <p14:tracePt t="79876" x="6661150" y="4922838"/>
          <p14:tracePt t="79884" x="6653213" y="4922838"/>
          <p14:tracePt t="79892" x="6637338" y="4929188"/>
          <p14:tracePt t="79901" x="6629400" y="4929188"/>
          <p14:tracePt t="79906" x="6621463" y="4929188"/>
          <p14:tracePt t="79914" x="6605588" y="4929188"/>
          <p14:tracePt t="79922" x="6597650" y="4929188"/>
          <p14:tracePt t="80011" x="6589713" y="4929188"/>
          <p14:tracePt t="80020" x="6581775" y="4922838"/>
          <p14:tracePt t="80028" x="6567488" y="4906963"/>
          <p14:tracePt t="80036" x="6551613" y="4899025"/>
          <p14:tracePt t="80042" x="6535738" y="4883150"/>
          <p14:tracePt t="80054" x="6519863" y="4875213"/>
          <p14:tracePt t="80057" x="6480175" y="4859338"/>
          <p14:tracePt t="80067" x="6456363" y="4851400"/>
          <p14:tracePt t="80074" x="6426200" y="4835525"/>
          <p14:tracePt t="80083" x="6394450" y="4819650"/>
          <p14:tracePt t="80090" x="6362700" y="4811713"/>
          <p14:tracePt t="80098" x="6338888" y="4803775"/>
          <p14:tracePt t="80104" x="6315075" y="4803775"/>
          <p14:tracePt t="80112" x="6292850" y="4803775"/>
          <p14:tracePt t="80121" x="6284913" y="4797425"/>
          <p14:tracePt t="80128" x="6269038" y="4797425"/>
          <p14:tracePt t="80136" x="6261100" y="4797425"/>
          <p14:tracePt t="80144" x="6245225" y="4797425"/>
          <p14:tracePt t="80151" x="6237288" y="4797425"/>
          <p14:tracePt t="80160" x="6221413" y="4797425"/>
          <p14:tracePt t="80168" x="6205538" y="4797425"/>
          <p14:tracePt t="80174" x="6189663" y="4797425"/>
          <p14:tracePt t="80182" x="6165850" y="4797425"/>
          <p14:tracePt t="80190" x="6135688" y="4803775"/>
          <p14:tracePt t="80198" x="6096000" y="4811713"/>
          <p14:tracePt t="80206" x="6048375" y="4819650"/>
          <p14:tracePt t="80214" x="6018213" y="4819650"/>
          <p14:tracePt t="80222" x="5986463" y="4827588"/>
          <p14:tracePt t="80230" x="5938838" y="4827588"/>
          <p14:tracePt t="80236" x="5907088" y="4835525"/>
          <p14:tracePt t="80244" x="5861050" y="4835525"/>
          <p14:tracePt t="80252" x="5845175" y="4835525"/>
          <p14:tracePt t="80260" x="5837238" y="4843463"/>
          <p14:tracePt t="80268" x="5821363" y="4843463"/>
          <p14:tracePt t="80276" x="5805488" y="4843463"/>
          <p14:tracePt t="80284" x="5781675" y="4859338"/>
          <p14:tracePt t="80292" x="5751513" y="4867275"/>
          <p14:tracePt t="80298" x="5719763" y="4883150"/>
          <p14:tracePt t="80306" x="5672138" y="4899025"/>
          <p14:tracePt t="80314" x="5624513" y="4922838"/>
          <p14:tracePt t="80322" x="5570538" y="4953000"/>
          <p14:tracePt t="80330" x="5507038" y="4984750"/>
          <p14:tracePt t="80338" x="5453063" y="5024438"/>
          <p14:tracePt t="80346" x="5397500" y="5048250"/>
          <p14:tracePt t="80354" x="5351463" y="5062538"/>
          <p14:tracePt t="80362" x="5311775" y="5070475"/>
          <p14:tracePt t="80368" x="5280025" y="5086350"/>
          <p14:tracePt t="80376" x="5272088" y="5102225"/>
          <p14:tracePt t="80385" x="5256213" y="5110163"/>
          <p14:tracePt t="80392" x="5248275" y="5118100"/>
          <p14:tracePt t="80400" x="5240338" y="5133975"/>
          <p14:tracePt t="80408" x="5224463" y="5141913"/>
          <p14:tracePt t="80420" x="5216525" y="5157788"/>
          <p14:tracePt t="80424" x="5202238" y="5195888"/>
          <p14:tracePt t="80430" x="5186363" y="5235575"/>
          <p14:tracePt t="80438" x="5170488" y="5283200"/>
          <p14:tracePt t="80446" x="5154613" y="5329238"/>
          <p14:tracePt t="80456" x="5130800" y="5376863"/>
          <p14:tracePt t="80462" x="5114925" y="5424488"/>
          <p14:tracePt t="80470" x="5099050" y="5462588"/>
          <p14:tracePt t="80478" x="5099050" y="5494338"/>
          <p14:tracePt t="80486" x="5091113" y="5518150"/>
          <p14:tracePt t="80492" x="5083175" y="5534025"/>
          <p14:tracePt t="80500" x="5083175" y="5548313"/>
          <p14:tracePt t="80508" x="5083175" y="5556250"/>
          <p14:tracePt t="80517" x="5083175" y="5572125"/>
          <p14:tracePt t="80524" x="5083175" y="5595938"/>
          <p14:tracePt t="80532" x="5091113" y="5611813"/>
          <p14:tracePt t="80540" x="5099050" y="5643563"/>
          <p14:tracePt t="80548" x="5114925" y="5667375"/>
          <p14:tracePt t="80554" x="5130800" y="5697538"/>
          <p14:tracePt t="80562" x="5138738" y="5729288"/>
          <p14:tracePt t="80570" x="5154613" y="5753100"/>
          <p14:tracePt t="80578" x="5162550" y="5776913"/>
          <p14:tracePt t="80586" x="5170488" y="5792788"/>
          <p14:tracePt t="80594" x="5186363" y="5799138"/>
          <p14:tracePt t="80602" x="5194300" y="5815013"/>
          <p14:tracePt t="80611" x="5202238" y="5815013"/>
          <p14:tracePt t="80616" x="5210175" y="5830888"/>
          <p14:tracePt t="80624" x="5224463" y="5838825"/>
          <p14:tracePt t="80633" x="5232400" y="5846763"/>
          <p14:tracePt t="80640" x="5240338" y="5854700"/>
          <p14:tracePt t="80648" x="5256213" y="5870575"/>
          <p14:tracePt t="80656" x="5264150" y="5878513"/>
          <p14:tracePt t="80664" x="5280025" y="5894388"/>
          <p14:tracePt t="80672" x="5287963" y="5902325"/>
          <p14:tracePt t="80680" x="5303838" y="5910263"/>
          <p14:tracePt t="80686" x="5327650" y="5932488"/>
          <p14:tracePt t="80695" x="5335588" y="5948363"/>
          <p14:tracePt t="80702" x="5351463" y="5964238"/>
          <p14:tracePt t="80710" x="5373688" y="5988050"/>
          <p14:tracePt t="80718" x="5397500" y="5995988"/>
          <p14:tracePt t="80726" x="5413375" y="6011863"/>
          <p14:tracePt t="80734" x="5445125" y="6019800"/>
          <p14:tracePt t="80742" x="5484813" y="6035675"/>
          <p14:tracePt t="80748" x="5522913" y="6049963"/>
          <p14:tracePt t="80756" x="5562600" y="6065838"/>
          <p14:tracePt t="80764" x="5610225" y="6073775"/>
          <p14:tracePt t="80772" x="5648325" y="6081713"/>
          <p14:tracePt t="80780" x="5695950" y="6089650"/>
          <p14:tracePt t="80788" x="5727700" y="6097588"/>
          <p14:tracePt t="80796" x="5773738" y="6097588"/>
          <p14:tracePt t="80805" x="5813425" y="6097588"/>
          <p14:tracePt t="80812" x="5868988" y="6105525"/>
          <p14:tracePt t="80818" x="5922963" y="6105525"/>
          <p14:tracePt t="80827" x="5978525" y="6105525"/>
          <p14:tracePt t="80834" x="6026150" y="6105525"/>
          <p14:tracePt t="80842" x="6088063" y="6105525"/>
          <p14:tracePt t="80850" x="6151563" y="6105525"/>
          <p14:tracePt t="80858" x="6221413" y="6097588"/>
          <p14:tracePt t="80867" x="6307138" y="6073775"/>
          <p14:tracePt t="80873" x="6386513" y="6057900"/>
          <p14:tracePt t="80879" x="6464300" y="6043613"/>
          <p14:tracePt t="80888" x="6559550" y="6011863"/>
          <p14:tracePt t="80901" x="6661150" y="5972175"/>
          <p14:tracePt t="80904" x="6754813" y="5918200"/>
          <p14:tracePt t="80912" x="6826250" y="5870575"/>
          <p14:tracePt t="80920" x="6896100" y="5807075"/>
          <p14:tracePt t="80928" x="6975475" y="5737225"/>
          <p14:tracePt t="80936" x="7037388" y="5667375"/>
          <p14:tracePt t="80944" x="7100888" y="5611813"/>
          <p14:tracePt t="80950" x="7138988" y="5541963"/>
          <p14:tracePt t="80958" x="7194550" y="5486400"/>
          <p14:tracePt t="80967" x="7218363" y="5430838"/>
          <p14:tracePt t="80974" x="7234238" y="5384800"/>
          <p14:tracePt t="80983" x="7248525" y="5337175"/>
          <p14:tracePt t="80990" x="7264400" y="5291138"/>
          <p14:tracePt t="80998" x="7264400" y="5251450"/>
          <p14:tracePt t="81006" x="7256463" y="5203825"/>
          <p14:tracePt t="81012" x="7248525" y="5165725"/>
          <p14:tracePt t="81020" x="7242175" y="5110163"/>
          <p14:tracePt t="81028" x="7226300" y="5062538"/>
          <p14:tracePt t="81036" x="7210425" y="5016500"/>
          <p14:tracePt t="81044" x="7186613" y="4968875"/>
          <p14:tracePt t="81052" x="7170738" y="4922838"/>
          <p14:tracePt t="81060" x="7138988" y="4875213"/>
          <p14:tracePt t="81068" x="7100888" y="4827588"/>
          <p14:tracePt t="81074" x="7061200" y="4781550"/>
          <p14:tracePt t="81082" x="7013575" y="4741863"/>
          <p14:tracePt t="81090" x="6951663" y="4702175"/>
          <p14:tracePt t="81098" x="6896100" y="4672013"/>
          <p14:tracePt t="81106" x="6840538" y="4656138"/>
          <p14:tracePt t="81114" x="6778625" y="4632325"/>
          <p14:tracePt t="81122" x="6707188" y="4608513"/>
          <p14:tracePt t="81130" x="6669088" y="4600575"/>
          <p14:tracePt t="81136" x="6621463" y="4592638"/>
          <p14:tracePt t="81144" x="6573838" y="4584700"/>
          <p14:tracePt t="81152" x="6535738" y="4584700"/>
          <p14:tracePt t="81160" x="6503988" y="4584700"/>
          <p14:tracePt t="81168" x="6456363" y="4584700"/>
          <p14:tracePt t="81176" x="6434138" y="4584700"/>
          <p14:tracePt t="81183" x="6402388" y="4600575"/>
          <p14:tracePt t="81193" x="6362700" y="4608513"/>
          <p14:tracePt t="81198" x="6323013" y="4624388"/>
          <p14:tracePt t="81206" x="6276975" y="4640263"/>
          <p14:tracePt t="81215" x="6229350" y="4656138"/>
          <p14:tracePt t="81222" x="6173788" y="4672013"/>
          <p14:tracePt t="81230" x="6111875" y="4678363"/>
          <p14:tracePt t="81238" x="6048375" y="4694238"/>
          <p14:tracePt t="81246" x="5970588" y="4702175"/>
          <p14:tracePt t="81254" x="5907088" y="4718050"/>
          <p14:tracePt t="81262" x="5853113" y="4725988"/>
          <p14:tracePt t="81267" x="5797550" y="4741863"/>
          <p14:tracePt t="81276" x="5751513" y="4757738"/>
          <p14:tracePt t="81285" x="5703888" y="4773613"/>
          <p14:tracePt t="81292" x="5672138" y="4789488"/>
          <p14:tracePt t="81300" x="5632450" y="4797425"/>
          <p14:tracePt t="81308" x="5618163" y="4811713"/>
          <p14:tracePt t="81316" x="5602288" y="4819650"/>
          <p14:tracePt t="81324" x="5586413" y="4835525"/>
          <p14:tracePt t="81330" x="5570538" y="4843463"/>
          <p14:tracePt t="81338" x="5562600" y="4859338"/>
          <p14:tracePt t="81346" x="5546725" y="4867275"/>
          <p14:tracePt t="81354" x="5538788" y="4883150"/>
          <p14:tracePt t="81362" x="5522913" y="4891088"/>
          <p14:tracePt t="81370" x="5514975" y="4906963"/>
          <p14:tracePt t="81379" x="5507038" y="4906963"/>
          <p14:tracePt t="81393" x="5507038" y="4914900"/>
          <p14:tracePt t="81466" x="5499100" y="4914900"/>
          <p14:tracePt t="81500" x="5491163" y="4922838"/>
          <p14:tracePt t="81506" x="5476875" y="4929188"/>
          <p14:tracePt t="81514" x="5461000" y="4937125"/>
          <p14:tracePt t="81520" x="5445125" y="4945063"/>
          <p14:tracePt t="81527" x="5421313" y="4960938"/>
          <p14:tracePt t="81536" x="5405438" y="4968875"/>
          <p14:tracePt t="81544" x="5389563" y="4984750"/>
          <p14:tracePt t="81552" x="5365750" y="5000625"/>
          <p14:tracePt t="81560" x="5335588" y="5016500"/>
          <p14:tracePt t="81568" x="5311775" y="5048250"/>
          <p14:tracePt t="81576" x="5272088" y="5086350"/>
          <p14:tracePt t="81585" x="5232400" y="5133975"/>
          <p14:tracePt t="81590" x="5186363" y="5180013"/>
          <p14:tracePt t="81597" x="5154613" y="5227638"/>
          <p14:tracePt t="81606" x="5138738" y="5267325"/>
          <p14:tracePt t="81616" x="5122863" y="5299075"/>
          <p14:tracePt t="81622" x="5106988" y="5313363"/>
          <p14:tracePt t="81630" x="5099050" y="5329238"/>
          <p14:tracePt t="81638" x="5091113" y="5337175"/>
          <p14:tracePt t="81646" x="5091113" y="5353050"/>
          <p14:tracePt t="81652" x="5083175" y="5360988"/>
          <p14:tracePt t="81660" x="5076825" y="5368925"/>
          <p14:tracePt t="81668" x="5076825" y="5384800"/>
          <p14:tracePt t="81675" x="5068888" y="5392738"/>
          <p14:tracePt t="81684" x="5068888" y="5400675"/>
          <p14:tracePt t="81692" x="5068888" y="5416550"/>
          <p14:tracePt t="81700" x="5068888" y="5430838"/>
          <p14:tracePt t="81708" x="5068888" y="5454650"/>
          <p14:tracePt t="81714" x="5060950" y="5478463"/>
          <p14:tracePt t="81722" x="5060950" y="5494338"/>
          <p14:tracePt t="81730" x="5053013" y="5526088"/>
          <p14:tracePt t="81738" x="5053013" y="5548313"/>
          <p14:tracePt t="81746" x="5045075" y="5564188"/>
          <p14:tracePt t="81755" x="5045075" y="5588000"/>
          <p14:tracePt t="81762" x="5045075" y="5595938"/>
          <p14:tracePt t="81770" x="5045075" y="5619750"/>
          <p14:tracePt t="81776" x="5053013" y="5627688"/>
          <p14:tracePt t="81784" x="5053013" y="5635625"/>
          <p14:tracePt t="81792" x="5060950" y="5651500"/>
          <p14:tracePt t="81800" x="5068888" y="5667375"/>
          <p14:tracePt t="81808" x="5076825" y="5673725"/>
          <p14:tracePt t="81816" x="5083175" y="5697538"/>
          <p14:tracePt t="81825" x="5099050" y="5721350"/>
          <p14:tracePt t="81833" x="5106988" y="5737225"/>
          <p14:tracePt t="81840" x="5114925" y="5745163"/>
          <p14:tracePt t="81846" x="5122863" y="5768975"/>
          <p14:tracePt t="81854" x="5130800" y="5792788"/>
          <p14:tracePt t="81862" x="5138738" y="5799138"/>
          <p14:tracePt t="81870" x="5154613" y="5815013"/>
          <p14:tracePt t="81878" x="5162550" y="5822950"/>
          <p14:tracePt t="81886" x="5178425" y="5830888"/>
          <p14:tracePt t="81894" x="5186363" y="5846763"/>
          <p14:tracePt t="81921" x="5210175" y="5870575"/>
          <p14:tracePt t="81925" x="5216525" y="5878513"/>
          <p14:tracePt t="81932" x="5232400" y="5886450"/>
          <p14:tracePt t="81940" x="5240338" y="5902325"/>
          <p14:tracePt t="81949" x="5248275" y="5910263"/>
          <p14:tracePt t="81956" x="5264150" y="5918200"/>
          <p14:tracePt t="81963" x="5272088" y="5932488"/>
          <p14:tracePt t="81972" x="5295900" y="5940425"/>
          <p14:tracePt t="81978" x="5303838" y="5956300"/>
          <p14:tracePt t="81986" x="5311775" y="5964238"/>
          <p14:tracePt t="81994" x="5343525" y="5980113"/>
          <p14:tracePt t="82002" x="5365750" y="5988050"/>
          <p14:tracePt t="82010" x="5397500" y="6003925"/>
          <p14:tracePt t="82018" x="5445125" y="6019800"/>
          <p14:tracePt t="82026" x="5484813" y="6035675"/>
          <p14:tracePt t="82034" x="5514975" y="6049963"/>
          <p14:tracePt t="82040" x="5554663" y="6065838"/>
          <p14:tracePt t="82048" x="5594350" y="6073775"/>
          <p14:tracePt t="82056" x="5632450" y="6073775"/>
          <p14:tracePt t="82064" x="5672138" y="6081713"/>
          <p14:tracePt t="82072" x="5703888" y="6081713"/>
          <p14:tracePt t="82080" x="5751513" y="6089650"/>
          <p14:tracePt t="82088" x="5781675" y="6089650"/>
          <p14:tracePt t="82096" x="5813425" y="6097588"/>
          <p14:tracePt t="82102" x="5861050" y="6097588"/>
          <p14:tracePt t="82110" x="5899150" y="6097588"/>
          <p14:tracePt t="82118" x="5946775" y="6105525"/>
          <p14:tracePt t="82127" x="5986463" y="6105525"/>
          <p14:tracePt t="82134" x="6032500" y="6105525"/>
          <p14:tracePt t="82142" x="6072188" y="6113463"/>
          <p14:tracePt t="82150" x="6119813" y="6113463"/>
          <p14:tracePt t="82158" x="6159500" y="6121400"/>
          <p14:tracePt t="82167" x="6205538" y="6121400"/>
          <p14:tracePt t="82172" x="6245225" y="6121400"/>
          <p14:tracePt t="82180" x="6299200" y="6121400"/>
          <p14:tracePt t="82188" x="6346825" y="6105525"/>
          <p14:tracePt t="82196" x="6394450" y="6089650"/>
          <p14:tracePt t="82205" x="6434138" y="6073775"/>
          <p14:tracePt t="82212" x="6480175" y="6057900"/>
          <p14:tracePt t="82220" x="6519863" y="6043613"/>
          <p14:tracePt t="82228" x="6567488" y="6027738"/>
          <p14:tracePt t="82235" x="6589713" y="6003925"/>
          <p14:tracePt t="82242" x="6629400" y="5988050"/>
          <p14:tracePt t="82250" x="6653213" y="5964238"/>
          <p14:tracePt t="82258" x="6692900" y="5948363"/>
          <p14:tracePt t="82267" x="6731000" y="5918200"/>
          <p14:tracePt t="82274" x="6762750" y="5886450"/>
          <p14:tracePt t="82282" x="6786563" y="5862638"/>
          <p14:tracePt t="82290" x="6810375" y="5830888"/>
          <p14:tracePt t="82296" x="6834188" y="5799138"/>
          <p14:tracePt t="82304" x="6856413" y="5776913"/>
          <p14:tracePt t="82312" x="6880225" y="5737225"/>
          <p14:tracePt t="82321" x="6896100" y="5705475"/>
          <p14:tracePt t="82328" x="6911975" y="5659438"/>
          <p14:tracePt t="82336" x="6935788" y="5611813"/>
          <p14:tracePt t="82343" x="6959600" y="5564188"/>
          <p14:tracePt t="82352" x="6989763" y="5518150"/>
          <p14:tracePt t="82358" x="7013575" y="5470525"/>
          <p14:tracePt t="82367" x="7029450" y="5424488"/>
          <p14:tracePt t="82374" x="7053263" y="5376863"/>
          <p14:tracePt t="82383" x="7061200" y="5345113"/>
          <p14:tracePt t="82390" x="7077075" y="5299075"/>
          <p14:tracePt t="82398" x="7077075" y="5259388"/>
          <p14:tracePt t="82406" x="7077075" y="5235575"/>
          <p14:tracePt t="82414" x="7077075" y="5211763"/>
          <p14:tracePt t="82420" x="7077075" y="5187950"/>
          <p14:tracePt t="82428" x="7077075" y="5165725"/>
          <p14:tracePt t="82436" x="7061200" y="5141913"/>
          <p14:tracePt t="82444" x="7053263" y="5110163"/>
          <p14:tracePt t="82452" x="7037388" y="5086350"/>
          <p14:tracePt t="82460" x="7021513" y="5062538"/>
          <p14:tracePt t="82468" x="7005638" y="5032375"/>
          <p14:tracePt t="82476" x="6975475" y="5008563"/>
          <p14:tracePt t="82485" x="6935788" y="4976813"/>
          <p14:tracePt t="82490" x="6911975" y="4945063"/>
          <p14:tracePt t="82498" x="6880225" y="4929188"/>
          <p14:tracePt t="82506" x="6848475" y="4914900"/>
          <p14:tracePt t="82514" x="6826250" y="4899025"/>
          <p14:tracePt t="82522" x="6794500" y="4875213"/>
          <p14:tracePt t="82530" x="6778625" y="4867275"/>
          <p14:tracePt t="82538" x="6738938" y="4851400"/>
          <p14:tracePt t="82546" x="6692900" y="4835525"/>
          <p14:tracePt t="82554" x="6669088" y="4827588"/>
          <p14:tracePt t="82559" x="6621463" y="4811713"/>
          <p14:tracePt t="82568" x="6573838" y="4803775"/>
          <p14:tracePt t="82576" x="6551613" y="4797425"/>
          <p14:tracePt t="82584" x="6519863" y="4789488"/>
          <p14:tracePt t="82592" x="6480175" y="4781550"/>
          <p14:tracePt t="82601" x="6456363" y="4781550"/>
          <p14:tracePt t="82608" x="6440488" y="4781550"/>
          <p14:tracePt t="82617" x="6426200" y="4781550"/>
          <p14:tracePt t="82622" x="6410325" y="4781550"/>
          <p14:tracePt t="82629" x="6378575" y="4781550"/>
          <p14:tracePt t="82638" x="6346825" y="4781550"/>
          <p14:tracePt t="82646" x="6299200" y="4781550"/>
          <p14:tracePt t="82654" x="6261100" y="4781550"/>
          <p14:tracePt t="82662" x="6197600" y="4781550"/>
          <p14:tracePt t="82670" x="6143625" y="4781550"/>
          <p14:tracePt t="82677" x="6080125" y="4789488"/>
          <p14:tracePt t="82684" x="6018213" y="4797425"/>
          <p14:tracePt t="82692" x="5954713" y="4803775"/>
          <p14:tracePt t="82701" x="5892800" y="4803775"/>
          <p14:tracePt t="82708" x="5821363" y="4811713"/>
          <p14:tracePt t="82717" x="5757863" y="4819650"/>
          <p14:tracePt t="82724" x="5719763" y="4819650"/>
          <p14:tracePt t="82733" x="5672138" y="4827588"/>
          <p14:tracePt t="82740" x="5640388" y="4827588"/>
          <p14:tracePt t="82746" x="5624513" y="4827588"/>
          <p14:tracePt t="82755" x="5610225" y="4835525"/>
          <p14:tracePt t="82762" x="5578475" y="4851400"/>
          <p14:tracePt t="82771" x="5562600" y="4859338"/>
          <p14:tracePt t="82778" x="5522913" y="4875213"/>
          <p14:tracePt t="82786" x="5491163" y="4899025"/>
          <p14:tracePt t="82794" x="5453063" y="4914900"/>
          <p14:tracePt t="82802" x="5405438" y="4945063"/>
          <p14:tracePt t="82810" x="5351463" y="4992688"/>
          <p14:tracePt t="82817" x="5287963" y="5040313"/>
          <p14:tracePt t="82824" x="5232400" y="5070475"/>
          <p14:tracePt t="82832" x="5178425" y="5102225"/>
          <p14:tracePt t="82840" x="5130800" y="5133975"/>
          <p14:tracePt t="82848" x="5091113" y="5157788"/>
          <p14:tracePt t="82856" x="5053013" y="5180013"/>
          <p14:tracePt t="82864" x="5013325" y="5195888"/>
          <p14:tracePt t="82872" x="4989513" y="5203825"/>
          <p14:tracePt t="82877" x="4981575" y="5219700"/>
          <p14:tracePt t="82886" x="4957763" y="5227638"/>
          <p14:tracePt t="82901" x="4935538" y="5259388"/>
          <p14:tracePt t="82910" x="4927600" y="5283200"/>
          <p14:tracePt t="82918" x="4911725" y="5321300"/>
          <p14:tracePt t="82926" x="4895850" y="5353050"/>
          <p14:tracePt t="82935" x="4879975" y="5392738"/>
          <p14:tracePt t="82940" x="4872038" y="5438775"/>
          <p14:tracePt t="82948" x="4856163" y="5470525"/>
          <p14:tracePt t="82956" x="4840288" y="5518150"/>
          <p14:tracePt t="82964" x="4832350" y="5548313"/>
          <p14:tracePt t="82972" x="4816475" y="5572125"/>
          <p14:tracePt t="82980" x="4816475" y="5603875"/>
          <p14:tracePt t="82988" x="4802188" y="5619750"/>
          <p14:tracePt t="82995" x="4794250" y="5635625"/>
          <p14:tracePt t="83002" x="4794250" y="5643563"/>
          <p14:tracePt t="83010" x="4794250" y="5659438"/>
          <p14:tracePt t="83018" x="4794250" y="5667375"/>
          <p14:tracePt t="83025" x="4794250" y="5673725"/>
          <p14:tracePt t="83034" x="4794250" y="5689600"/>
          <p14:tracePt t="83042" x="4794250" y="5705475"/>
          <p14:tracePt t="83050" x="4794250" y="5729288"/>
          <p14:tracePt t="83058" x="4794250" y="5761038"/>
          <p14:tracePt t="83067" x="4794250" y="5784850"/>
          <p14:tracePt t="83072" x="4794250" y="5807075"/>
          <p14:tracePt t="83080" x="4794250" y="5830888"/>
          <p14:tracePt t="83088" x="4794250" y="5854700"/>
          <p14:tracePt t="83096" x="4808538" y="5870575"/>
          <p14:tracePt t="83104" x="4816475" y="5886450"/>
          <p14:tracePt t="83112" x="4824413" y="5902325"/>
          <p14:tracePt t="83120" x="4832350" y="5918200"/>
          <p14:tracePt t="83129" x="4848225" y="5924550"/>
          <p14:tracePt t="83134" x="4848225" y="5932488"/>
          <p14:tracePt t="83141" x="4864100" y="5948363"/>
          <p14:tracePt t="83151" x="4872038" y="5956300"/>
          <p14:tracePt t="83158" x="4887913" y="5972175"/>
          <p14:tracePt t="83167" x="4887913" y="5980113"/>
          <p14:tracePt t="83175" x="4903788" y="5995988"/>
          <p14:tracePt t="83182" x="4911725" y="6003925"/>
          <p14:tracePt t="83190" x="4927600" y="6011863"/>
          <p14:tracePt t="83196" x="4935538" y="6027738"/>
          <p14:tracePt t="83205" x="4949825" y="6035675"/>
          <p14:tracePt t="83211" x="4965700" y="6049963"/>
          <p14:tracePt t="83220" x="5005388" y="6057900"/>
          <p14:tracePt t="83228" x="5029200" y="6073775"/>
          <p14:tracePt t="83236" x="5053013" y="6081713"/>
          <p14:tracePt t="83245" x="5091113" y="6097588"/>
          <p14:tracePt t="83252" x="5130800" y="6113463"/>
          <p14:tracePt t="83260" x="5170488" y="6121400"/>
          <p14:tracePt t="83267" x="5194300" y="6129338"/>
          <p14:tracePt t="83274" x="5224463" y="6137275"/>
          <p14:tracePt t="83282" x="5264150" y="6153150"/>
          <p14:tracePt t="83290" x="5303838" y="6161088"/>
          <p14:tracePt t="83298" x="5351463" y="6175375"/>
          <p14:tracePt t="83306" x="5405438" y="6183313"/>
          <p14:tracePt t="83314" x="5461000" y="6199188"/>
          <p14:tracePt t="83322" x="5522913" y="6199188"/>
          <p14:tracePt t="83328" x="5586413" y="6207125"/>
          <p14:tracePt t="83336" x="5648325" y="6207125"/>
          <p14:tracePt t="83343" x="5711825" y="6207125"/>
          <p14:tracePt t="83352" x="5805488" y="6207125"/>
          <p14:tracePt t="83360" x="5892800" y="6207125"/>
          <p14:tracePt t="83367" x="5986463" y="6199188"/>
          <p14:tracePt t="83376" x="6088063" y="6183313"/>
          <p14:tracePt t="83384" x="6165850" y="6175375"/>
          <p14:tracePt t="83390" x="6229350" y="6169025"/>
          <p14:tracePt t="83399" x="6292850" y="6161088"/>
          <p14:tracePt t="83406" x="6346825" y="6145213"/>
          <p14:tracePt t="83414" x="6402388" y="6137275"/>
          <p14:tracePt t="83422" x="6448425" y="6121400"/>
          <p14:tracePt t="83430" x="6488113" y="6121400"/>
          <p14:tracePt t="83438" x="6535738" y="6105525"/>
          <p14:tracePt t="83446" x="6581775" y="6081713"/>
          <p14:tracePt t="83455" x="6637338" y="6035675"/>
          <p14:tracePt t="83460" x="6700838" y="5988050"/>
          <p14:tracePt t="83468" x="6754813" y="5932488"/>
          <p14:tracePt t="83476" x="6826250" y="5862638"/>
          <p14:tracePt t="83485" x="6888163" y="5792788"/>
          <p14:tracePt t="83492" x="6959600" y="5713413"/>
          <p14:tracePt t="83502" x="7021513" y="5635625"/>
          <p14:tracePt t="83508" x="7077075" y="5564188"/>
          <p14:tracePt t="83517" x="7131050" y="5494338"/>
          <p14:tracePt t="83522" x="7154863" y="5438775"/>
          <p14:tracePt t="83530" x="7178675" y="5376863"/>
          <p14:tracePt t="83538" x="7194550" y="5329238"/>
          <p14:tracePt t="83546" x="7210425" y="5283200"/>
          <p14:tracePt t="83554" x="7210425" y="5243513"/>
          <p14:tracePt t="83562" x="7210425" y="5203825"/>
          <p14:tracePt t="83570" x="7202488" y="5149850"/>
          <p14:tracePt t="83579" x="7186613" y="5102225"/>
          <p14:tracePt t="83586" x="7170738" y="5048250"/>
          <p14:tracePt t="83592" x="7154863" y="5000625"/>
          <p14:tracePt t="83600" x="7138988" y="4953000"/>
          <p14:tracePt t="83608" x="7115175" y="4906963"/>
          <p14:tracePt t="83617" x="7100888" y="4867275"/>
          <p14:tracePt t="83624" x="7077075" y="4819650"/>
          <p14:tracePt t="83632" x="7045325" y="4781550"/>
          <p14:tracePt t="83640" x="7013575" y="4741863"/>
          <p14:tracePt t="83649" x="6981825" y="4710113"/>
          <p14:tracePt t="83654" x="6951663" y="4694238"/>
          <p14:tracePt t="83662" x="6935788" y="4678363"/>
          <p14:tracePt t="83670" x="6911975" y="4672013"/>
          <p14:tracePt t="83678" x="6888163" y="4656138"/>
          <p14:tracePt t="83686" x="6864350" y="4640263"/>
          <p14:tracePt t="83694" x="6848475" y="4632325"/>
          <p14:tracePt t="83702" x="6818313" y="4624388"/>
          <p14:tracePt t="83710" x="6778625" y="4608513"/>
          <p14:tracePt t="83716" x="6738938" y="4600575"/>
          <p14:tracePt t="83724" x="6692900" y="4600575"/>
          <p14:tracePt t="83732" x="6661150" y="4600575"/>
          <p14:tracePt t="83740" x="6621463" y="4600575"/>
          <p14:tracePt t="83748" x="6567488" y="4600575"/>
          <p14:tracePt t="83756" x="6511925" y="4616450"/>
          <p14:tracePt t="83765" x="6448425" y="4632325"/>
          <p14:tracePt t="83772" x="6378575" y="4672013"/>
          <p14:tracePt t="83780" x="6307138" y="4718050"/>
          <p14:tracePt t="83786" x="6237288" y="4773613"/>
          <p14:tracePt t="83796" x="6143625" y="4827588"/>
          <p14:tracePt t="83802" x="6080125" y="4883150"/>
          <p14:tracePt t="83810" x="5978525" y="4945063"/>
          <p14:tracePt t="83818" x="5876925" y="5008563"/>
          <p14:tracePt t="83826" x="5805488" y="5054600"/>
          <p14:tracePt t="83834" x="5727700" y="5110163"/>
          <p14:tracePt t="83842" x="5656263" y="5149850"/>
          <p14:tracePt t="83848" x="5594350" y="5203825"/>
          <p14:tracePt t="83856" x="5546725" y="5251450"/>
          <p14:tracePt t="83864" x="5491163" y="5299075"/>
          <p14:tracePt t="83872" x="5453063" y="5345113"/>
          <p14:tracePt t="83884" x="5421313" y="5392738"/>
          <p14:tracePt t="83888" x="5397500" y="5438775"/>
          <p14:tracePt t="83896" x="5381625" y="5494338"/>
          <p14:tracePt t="83904" x="5373688" y="5541963"/>
          <p14:tracePt t="83910" x="5373688" y="5603875"/>
          <p14:tracePt t="83918" x="5373688" y="5659438"/>
          <p14:tracePt t="83926" x="5389563" y="5713413"/>
          <p14:tracePt t="83934" x="5405438" y="5753100"/>
          <p14:tracePt t="83942" x="5421313" y="5792788"/>
          <p14:tracePt t="83950" x="5437188" y="5838825"/>
          <p14:tracePt t="83958" x="5453063" y="5870575"/>
          <p14:tracePt t="83967" x="5461000" y="5894388"/>
          <p14:tracePt t="83972" x="5476875" y="5918200"/>
          <p14:tracePt t="83980" x="5491163" y="5932488"/>
          <p14:tracePt t="83988" x="5507038" y="5948363"/>
          <p14:tracePt t="83996" x="5514975" y="5964238"/>
          <p14:tracePt t="84004" x="5530850" y="5972175"/>
          <p14:tracePt t="84012" x="5538788" y="5980113"/>
          <p14:tracePt t="84020" x="5554663" y="5995988"/>
          <p14:tracePt t="84028" x="5570538" y="6003925"/>
          <p14:tracePt t="84036" x="5578475" y="6003925"/>
          <p14:tracePt t="84041" x="5586413" y="6011863"/>
          <p14:tracePt t="84050" x="5594350" y="6011863"/>
          <p14:tracePt t="84173" x="5602288" y="6011863"/>
          <p14:tracePt t="84582" x="5618163" y="6011863"/>
          <p14:tracePt t="84589" x="5648325" y="5995988"/>
          <p14:tracePt t="84598" x="5719763" y="5980113"/>
          <p14:tracePt t="84606" x="5797550" y="5964238"/>
          <p14:tracePt t="84614" x="5907088" y="5948363"/>
          <p14:tracePt t="84622" x="6056313" y="5924550"/>
          <p14:tracePt t="84628" x="6229350" y="5918200"/>
          <p14:tracePt t="84636" x="6440488" y="5918200"/>
          <p14:tracePt t="84644" x="6661150" y="5902325"/>
          <p14:tracePt t="84652" x="6880225" y="5902325"/>
          <p14:tracePt t="84660" x="7045325" y="5902325"/>
          <p14:tracePt t="84667" x="7186613" y="5902325"/>
          <p14:tracePt t="84676" x="7296150" y="5902325"/>
          <p14:tracePt t="84685" x="7389813" y="5902325"/>
          <p14:tracePt t="84690" x="7477125" y="5902325"/>
          <p14:tracePt t="84698" x="7546975" y="5894388"/>
          <p14:tracePt t="84706" x="7610475" y="5886450"/>
          <p14:tracePt t="84714" x="7664450" y="5870575"/>
          <p14:tracePt t="84722" x="7720013" y="5854700"/>
          <p14:tracePt t="84730" x="7789863" y="5838825"/>
          <p14:tracePt t="84738" x="7877175" y="5822950"/>
          <p14:tracePt t="84746" x="7978775" y="5807075"/>
          <p14:tracePt t="84755" x="8080375" y="5776913"/>
          <p14:tracePt t="84760" x="8191500" y="5753100"/>
          <p14:tracePt t="84768" x="8293100" y="5737225"/>
          <p14:tracePt t="84776" x="8418513" y="5705475"/>
          <p14:tracePt t="84784" x="8520113" y="5689600"/>
          <p14:tracePt t="84791" x="8605838" y="5673725"/>
          <p14:tracePt t="84800" x="8701088" y="5667375"/>
          <p14:tracePt t="84808" x="8763000" y="5659438"/>
          <p14:tracePt t="84818" x="8842375" y="5651500"/>
          <p14:tracePt t="84822" x="8880475" y="5643563"/>
          <p14:tracePt t="84830" x="8936038" y="5627688"/>
          <p14:tracePt t="84838" x="8991600" y="5619750"/>
          <p14:tracePt t="84846" x="9053513" y="5603875"/>
          <p14:tracePt t="84854" x="9109075" y="5588000"/>
          <p14:tracePt t="84862" x="9155113" y="5564188"/>
          <p14:tracePt t="84870" x="9202738" y="5548313"/>
          <p14:tracePt t="84878" x="9226550" y="5534025"/>
          <p14:tracePt t="84885" x="9250363" y="5526088"/>
          <p14:tracePt t="84903" x="9274175" y="5502275"/>
          <p14:tracePt t="84908" x="9280525" y="5494338"/>
          <p14:tracePt t="84917" x="9280525" y="5486400"/>
          <p14:tracePt t="84941" x="9280525" y="5478463"/>
          <p14:tracePt t="85506" x="9296400" y="5478463"/>
          <p14:tracePt t="85510" x="9351963" y="5462588"/>
          <p14:tracePt t="85518" x="9415463" y="5446713"/>
          <p14:tracePt t="85526" x="9477375" y="5424488"/>
          <p14:tracePt t="85532" x="9548813" y="5408613"/>
          <p14:tracePt t="85540" x="9610725" y="5376863"/>
          <p14:tracePt t="85548" x="9674225" y="5360988"/>
          <p14:tracePt t="85556" x="9744075" y="5345113"/>
          <p14:tracePt t="85564" x="9799638" y="5329238"/>
          <p14:tracePt t="85572" x="9837738" y="5313363"/>
          <p14:tracePt t="85580" x="9877425" y="5305425"/>
          <p14:tracePt t="85588" x="9901238" y="5291138"/>
          <p14:tracePt t="85596" x="9917113" y="5275263"/>
          <p14:tracePt t="85602" x="9925050" y="5259388"/>
          <p14:tracePt t="85610" x="9948863" y="5243513"/>
          <p14:tracePt t="85619" x="9956800" y="5227638"/>
          <p14:tracePt t="85625" x="9971088" y="5195888"/>
          <p14:tracePt t="85635" x="9979025" y="5180013"/>
          <p14:tracePt t="85641" x="9986963" y="5165725"/>
          <p14:tracePt t="85650" x="9994900" y="5149850"/>
          <p14:tracePt t="85658" x="10002838" y="5133975"/>
          <p14:tracePt t="85664" x="10002838" y="5118100"/>
          <p14:tracePt t="85672" x="10002838" y="5110163"/>
          <p14:tracePt t="85680" x="10002838" y="5102225"/>
          <p14:tracePt t="85689" x="10002838" y="5086350"/>
          <p14:tracePt t="85707" x="9994900" y="5078413"/>
          <p14:tracePt t="85713" x="9986963" y="5070475"/>
          <p14:tracePt t="85720" x="9971088" y="5054600"/>
          <p14:tracePt t="85726" x="9963150" y="5054600"/>
          <p14:tracePt t="85735" x="9948863" y="5054600"/>
          <p14:tracePt t="85742" x="9925050" y="5048250"/>
          <p14:tracePt t="85750" x="9893300" y="5048250"/>
          <p14:tracePt t="85758" x="9845675" y="5048250"/>
          <p14:tracePt t="85766" x="9807575" y="5048250"/>
          <p14:tracePt t="85773" x="9775825" y="5048250"/>
          <p14:tracePt t="85781" x="9736138" y="5048250"/>
          <p14:tracePt t="85788" x="9712325" y="5048250"/>
          <p14:tracePt t="85796" x="9682163" y="5054600"/>
          <p14:tracePt t="85804" x="9650413" y="5062538"/>
          <p14:tracePt t="85812" x="9626600" y="5062538"/>
          <p14:tracePt t="85820" x="9586913" y="5078413"/>
          <p14:tracePt t="85828" x="9555163" y="5094288"/>
          <p14:tracePt t="85836" x="9517063" y="5110163"/>
          <p14:tracePt t="85844" x="9469438" y="5126038"/>
          <p14:tracePt t="85850" x="9429750" y="5141913"/>
          <p14:tracePt t="85858" x="9383713" y="5157788"/>
          <p14:tracePt t="85866" x="9336088" y="5173663"/>
          <p14:tracePt t="85874" x="9296400" y="5195888"/>
          <p14:tracePt t="85881" x="9274175" y="5211763"/>
          <p14:tracePt t="85901" x="9242425" y="5235575"/>
          <p14:tracePt t="85906" x="9234488" y="5243513"/>
          <p14:tracePt t="85914" x="9226550" y="5259388"/>
          <p14:tracePt t="85920" x="9210675" y="5267325"/>
          <p14:tracePt t="85928" x="9202738" y="5283200"/>
          <p14:tracePt t="85936" x="9186863" y="5291138"/>
          <p14:tracePt t="85945" x="9178925" y="5299075"/>
          <p14:tracePt t="85952" x="9163050" y="5313363"/>
          <p14:tracePt t="85960" x="9155113" y="5329238"/>
          <p14:tracePt t="85968" x="9147175" y="5353050"/>
          <p14:tracePt t="85976" x="9140825" y="5376863"/>
          <p14:tracePt t="85984" x="9132888" y="5416550"/>
          <p14:tracePt t="85989" x="9117013" y="5454650"/>
          <p14:tracePt t="85998" x="9109075" y="5494338"/>
          <p14:tracePt t="86006" x="9093200" y="5526088"/>
          <p14:tracePt t="86013" x="9077325" y="5564188"/>
          <p14:tracePt t="86022" x="9069388" y="5595938"/>
          <p14:tracePt t="86030" x="9061450" y="5635625"/>
          <p14:tracePt t="86038" x="9061450" y="5659438"/>
          <p14:tracePt t="86046" x="9061450" y="5681663"/>
          <p14:tracePt t="86052" x="9061450" y="5705475"/>
          <p14:tracePt t="86060" x="9069388" y="5713413"/>
          <p14:tracePt t="86068" x="9077325" y="5737225"/>
          <p14:tracePt t="86076" x="9085263" y="5745163"/>
          <p14:tracePt t="86084" x="9101138" y="5768975"/>
          <p14:tracePt t="86091" x="9101138" y="5776913"/>
          <p14:tracePt t="86100" x="9117013" y="5792788"/>
          <p14:tracePt t="86108" x="9117013" y="5807075"/>
          <p14:tracePt t="86114" x="9132888" y="5822950"/>
          <p14:tracePt t="86122" x="9140825" y="5838825"/>
          <p14:tracePt t="86130" x="9155113" y="5854700"/>
          <p14:tracePt t="86138" x="9163050" y="5862638"/>
          <p14:tracePt t="86146" x="9178925" y="5870575"/>
          <p14:tracePt t="86154" x="9186863" y="5886450"/>
          <p14:tracePt t="86162" x="9202738" y="5894388"/>
          <p14:tracePt t="86170" x="9218613" y="5910263"/>
          <p14:tracePt t="86176" x="9226550" y="5918200"/>
          <p14:tracePt t="86184" x="9242425" y="5932488"/>
          <p14:tracePt t="86192" x="9274175" y="5932488"/>
          <p14:tracePt t="86200" x="9304338" y="5940425"/>
          <p14:tracePt t="86208" x="9336088" y="5948363"/>
          <p14:tracePt t="86216" x="9367838" y="5948363"/>
          <p14:tracePt t="86225" x="9399588" y="5948363"/>
          <p14:tracePt t="86232" x="9437688" y="5948363"/>
          <p14:tracePt t="86238" x="9469438" y="5948363"/>
          <p14:tracePt t="86246" x="9501188" y="5948363"/>
          <p14:tracePt t="86254" x="9540875" y="5948363"/>
          <p14:tracePt t="86261" x="9578975" y="5940425"/>
          <p14:tracePt t="86270" x="9626600" y="5924550"/>
          <p14:tracePt t="86278" x="9666288" y="5924550"/>
          <p14:tracePt t="86286" x="9704388" y="5910263"/>
          <p14:tracePt t="86294" x="9736138" y="5894388"/>
          <p14:tracePt t="86300" x="9783763" y="5870575"/>
          <p14:tracePt t="86308" x="9829800" y="5846763"/>
          <p14:tracePt t="86316" x="9869488" y="5799138"/>
          <p14:tracePt t="86324" x="9909175" y="5753100"/>
          <p14:tracePt t="86332" x="9956800" y="5705475"/>
          <p14:tracePt t="86340" x="10002838" y="5651500"/>
          <p14:tracePt t="86348" x="10042525" y="5603875"/>
          <p14:tracePt t="86356" x="10066338" y="5541963"/>
          <p14:tracePt t="86364" x="10090150" y="5486400"/>
          <p14:tracePt t="86370" x="10104438" y="5416550"/>
          <p14:tracePt t="86378" x="10120313" y="5360988"/>
          <p14:tracePt t="86386" x="10120313" y="5321300"/>
          <p14:tracePt t="86394" x="10128250" y="5275263"/>
          <p14:tracePt t="86402" x="10128250" y="5243513"/>
          <p14:tracePt t="86410" x="10112375" y="5211763"/>
          <p14:tracePt t="86418" x="10090150" y="5173663"/>
          <p14:tracePt t="86426" x="10074275" y="5133975"/>
          <p14:tracePt t="86434" x="10058400" y="5102225"/>
          <p14:tracePt t="86440" x="10034588" y="5070475"/>
          <p14:tracePt t="86448" x="10026650" y="5054600"/>
          <p14:tracePt t="86456" x="9986963" y="5032375"/>
          <p14:tracePt t="86464" x="9963150" y="5016500"/>
          <p14:tracePt t="86472" x="9925050" y="5000625"/>
          <p14:tracePt t="86480" x="9885363" y="4984750"/>
          <p14:tracePt t="86488" x="9829800" y="4968875"/>
          <p14:tracePt t="86496" x="9759950" y="4953000"/>
          <p14:tracePt t="86502" x="9666288" y="4937125"/>
          <p14:tracePt t="86510" x="9563100" y="4929188"/>
          <p14:tracePt t="86518" x="9469438" y="4906963"/>
          <p14:tracePt t="86526" x="9383713" y="4906963"/>
          <p14:tracePt t="86535" x="9288463" y="4906963"/>
          <p14:tracePt t="86542" x="9226550" y="4922838"/>
          <p14:tracePt t="86550" x="9170988" y="4929188"/>
          <p14:tracePt t="86558" x="9132888" y="4937125"/>
          <p14:tracePt t="86564" x="9117013" y="4953000"/>
          <p14:tracePt t="86572" x="9109075" y="4960938"/>
          <p14:tracePt t="86580" x="9093200" y="4976813"/>
          <p14:tracePt t="86588" x="9093200" y="4984750"/>
          <p14:tracePt t="86595" x="9093200" y="4992688"/>
          <p14:tracePt t="86604" x="9085263" y="5000625"/>
          <p14:tracePt t="86837" x="9085263" y="4976813"/>
          <p14:tracePt t="86844" x="9085263" y="4937125"/>
          <p14:tracePt t="86852" x="9077325" y="4891088"/>
          <p14:tracePt t="86860" x="9061450" y="4843463"/>
          <p14:tracePt t="86868" x="9029700" y="4797425"/>
          <p14:tracePt t="86876" x="8991600" y="4749800"/>
          <p14:tracePt t="86885" x="8943975" y="4710113"/>
          <p14:tracePt t="86890" x="8872538" y="4678363"/>
          <p14:tracePt t="86901" x="8810625" y="4664075"/>
          <p14:tracePt t="86906" x="8716963" y="4640263"/>
          <p14:tracePt t="86914" x="8613775" y="4624388"/>
          <p14:tracePt t="86922" x="8496300" y="4608513"/>
          <p14:tracePt t="86930" x="8339138" y="4600575"/>
          <p14:tracePt t="86938" x="8135938" y="4576763"/>
          <p14:tracePt t="86945" x="7962900" y="4576763"/>
          <p14:tracePt t="86952" x="7789863" y="4576763"/>
          <p14:tracePt t="86960" x="7618413" y="4576763"/>
          <p14:tracePt t="86968" x="7469188" y="4576763"/>
          <p14:tracePt t="86975" x="7296150" y="4576763"/>
          <p14:tracePt t="86985" x="7170738" y="4576763"/>
          <p14:tracePt t="86992" x="7037388" y="4576763"/>
          <p14:tracePt t="87000" x="6927850" y="4576763"/>
          <p14:tracePt t="87008" x="6826250" y="4576763"/>
          <p14:tracePt t="87013" x="6715125" y="4576763"/>
          <p14:tracePt t="87022" x="6605588" y="4576763"/>
          <p14:tracePt t="87030" x="6488113" y="4576763"/>
          <p14:tracePt t="87038" x="6346825" y="4576763"/>
          <p14:tracePt t="87046" x="6173788" y="4576763"/>
          <p14:tracePt t="87054" x="6002338" y="4576763"/>
          <p14:tracePt t="87062" x="5837238" y="4576763"/>
          <p14:tracePt t="87071" x="5648325" y="4584700"/>
          <p14:tracePt t="87078" x="5453063" y="4600575"/>
          <p14:tracePt t="87084" x="5256213" y="4608513"/>
          <p14:tracePt t="87092" x="5076825" y="4632325"/>
          <p14:tracePt t="87101" x="4872038" y="4656138"/>
          <p14:tracePt t="87108" x="4652963" y="4672013"/>
          <p14:tracePt t="87117" x="4464050" y="4672013"/>
          <p14:tracePt t="87124" x="4330700" y="4678363"/>
          <p14:tracePt t="87132" x="4221163" y="4678363"/>
          <p14:tracePt t="87140" x="4119563" y="4678363"/>
          <p14:tracePt t="87146" x="4016375" y="4678363"/>
          <p14:tracePt t="87154" x="3922713" y="4678363"/>
          <p14:tracePt t="87162" x="3836988" y="4678363"/>
          <p14:tracePt t="87170" x="3765550" y="4686300"/>
          <p14:tracePt t="87178" x="3687763" y="4702175"/>
          <p14:tracePt t="87186" x="3608388" y="4718050"/>
          <p14:tracePt t="87194" x="3530600" y="4741863"/>
          <p14:tracePt t="87200" x="3452813" y="4757738"/>
          <p14:tracePt t="87208" x="3389313" y="4773613"/>
          <p14:tracePt t="87217" x="3325813" y="4789488"/>
          <p14:tracePt t="87224" x="3248025" y="4811713"/>
          <p14:tracePt t="87233" x="3162300" y="4835525"/>
          <p14:tracePt t="87240" x="3098800" y="4851400"/>
          <p14:tracePt t="87248" x="3036888" y="4867275"/>
          <p14:tracePt t="87256" x="2965450" y="4891088"/>
          <p14:tracePt t="87264" x="2895600" y="4906963"/>
          <p14:tracePt t="87270" x="2832100" y="4922838"/>
          <p14:tracePt t="87278" x="2770188" y="4937125"/>
          <p14:tracePt t="87286" x="2706688" y="4960938"/>
          <p14:tracePt t="87294" x="2651125" y="4984750"/>
          <p14:tracePt t="87302" x="2589213" y="5000625"/>
          <p14:tracePt t="87310" x="2517775" y="5024438"/>
          <p14:tracePt t="87318" x="2455863" y="5048250"/>
          <p14:tracePt t="87326" x="2408238" y="5062538"/>
          <p14:tracePt t="87334" x="2354263" y="5094288"/>
          <p14:tracePt t="87340" x="2306638" y="5126038"/>
          <p14:tracePt t="87348" x="2259013" y="5157788"/>
          <p14:tracePt t="87356" x="2212975" y="5187950"/>
          <p14:tracePt t="87364" x="2165350" y="5219700"/>
          <p14:tracePt t="87372" x="2117725" y="5267325"/>
          <p14:tracePt t="87380" x="2079625" y="5291138"/>
          <p14:tracePt t="87388" x="2039938" y="5321300"/>
          <p14:tracePt t="87394" x="2000250" y="5353050"/>
          <p14:tracePt t="87402" x="1962150" y="5384800"/>
          <p14:tracePt t="87410" x="1954213" y="5400675"/>
          <p14:tracePt t="87418" x="1946275" y="5416550"/>
          <p14:tracePt t="87426" x="1938338" y="5424488"/>
          <p14:tracePt t="87434" x="1922463" y="5430838"/>
          <p14:tracePt t="87658" x="1946275" y="5392738"/>
          <p14:tracePt t="87666" x="1976438" y="5345113"/>
          <p14:tracePt t="87674" x="2016125" y="5305425"/>
          <p14:tracePt t="87682" x="2039938" y="5275263"/>
          <p14:tracePt t="87690" x="2047875" y="5259388"/>
          <p14:tracePt t="87698" x="2063750" y="5243513"/>
          <p14:tracePt t="87706" x="2063750" y="5235575"/>
          <p14:tracePt t="87714" x="2071688" y="5219700"/>
          <p14:tracePt t="87720" x="2071688" y="5211763"/>
          <p14:tracePt t="87728" x="2071688" y="5203825"/>
          <p14:tracePt t="87736" x="2063750" y="5187950"/>
          <p14:tracePt t="87743" x="2055813" y="5180013"/>
          <p14:tracePt t="87752" x="2039938" y="5173663"/>
          <p14:tracePt t="87760" x="2032000" y="5157788"/>
          <p14:tracePt t="87768" x="2008188" y="5149850"/>
          <p14:tracePt t="87776" x="1984375" y="5133975"/>
          <p14:tracePt t="87786" x="1968500" y="5126038"/>
          <p14:tracePt t="87790" x="1954213" y="5126038"/>
          <p14:tracePt t="87798" x="1930400" y="5118100"/>
          <p14:tracePt t="87806" x="1898650" y="5118100"/>
          <p14:tracePt t="87815" x="1882775" y="5118100"/>
          <p14:tracePt t="87821" x="1858963" y="5118100"/>
          <p14:tracePt t="87830" x="1835150" y="5118100"/>
          <p14:tracePt t="87838" x="1820863" y="5133975"/>
          <p14:tracePt t="87846" x="1812925" y="5141913"/>
          <p14:tracePt t="87852" x="1797050" y="5141913"/>
          <p14:tracePt t="87860" x="1789113" y="5157788"/>
          <p14:tracePt t="87868" x="1781175" y="5165725"/>
          <p14:tracePt t="87875" x="1757363" y="5180013"/>
          <p14:tracePt t="87884" x="1749425" y="5195888"/>
          <p14:tracePt t="87906" x="1725613" y="5219700"/>
          <p14:tracePt t="87908" x="1709738" y="5251450"/>
          <p14:tracePt t="87914" x="1679575" y="5275263"/>
          <p14:tracePt t="87922" x="1663700" y="5305425"/>
          <p14:tracePt t="87930" x="1655763" y="5321300"/>
          <p14:tracePt t="87938" x="1639888" y="5345113"/>
          <p14:tracePt t="87946" x="1631950" y="5368925"/>
          <p14:tracePt t="87954" x="1616075" y="5400675"/>
          <p14:tracePt t="87962" x="1600200" y="5424488"/>
          <p14:tracePt t="87970" x="1592263" y="5438775"/>
          <p14:tracePt t="87976" x="1584325" y="5470525"/>
          <p14:tracePt t="87984" x="1576388" y="5494338"/>
          <p14:tracePt t="87992" x="1560513" y="5526088"/>
          <p14:tracePt t="88001" x="1554163" y="5556250"/>
          <p14:tracePt t="88008" x="1554163" y="5580063"/>
          <p14:tracePt t="88017" x="1546225" y="5619750"/>
          <p14:tracePt t="88023" x="1538288" y="5667375"/>
          <p14:tracePt t="88032" x="1538288" y="5697538"/>
          <p14:tracePt t="88040" x="1546225" y="5745163"/>
          <p14:tracePt t="88046" x="1560513" y="5784850"/>
          <p14:tracePt t="88054" x="1568450" y="5815013"/>
          <p14:tracePt t="88062" x="1584325" y="5854700"/>
          <p14:tracePt t="88070" x="1608138" y="5878513"/>
          <p14:tracePt t="88078" x="1631950" y="5918200"/>
          <p14:tracePt t="88086" x="1639888" y="5940425"/>
          <p14:tracePt t="88095" x="1663700" y="5964238"/>
          <p14:tracePt t="88102" x="1679575" y="5988050"/>
          <p14:tracePt t="88108" x="1693863" y="6003925"/>
          <p14:tracePt t="88117" x="1709738" y="6019800"/>
          <p14:tracePt t="88124" x="1717675" y="6027738"/>
          <p14:tracePt t="88132" x="1741488" y="6035675"/>
          <p14:tracePt t="88140" x="1749425" y="6043613"/>
          <p14:tracePt t="88148" x="1757363" y="6057900"/>
          <p14:tracePt t="88156" x="1773238" y="6057900"/>
          <p14:tracePt t="88164" x="1797050" y="6057900"/>
          <p14:tracePt t="88172" x="1820863" y="6057900"/>
          <p14:tracePt t="88178" x="1851025" y="6057900"/>
          <p14:tracePt t="88186" x="1890713" y="6057900"/>
          <p14:tracePt t="88194" x="1938338" y="6049963"/>
          <p14:tracePt t="88202" x="1984375" y="6035675"/>
          <p14:tracePt t="88209" x="2047875" y="6019800"/>
          <p14:tracePt t="88218" x="2101850" y="6003925"/>
          <p14:tracePt t="88226" x="2165350" y="5988050"/>
          <p14:tracePt t="88235" x="2228850" y="5972175"/>
          <p14:tracePt t="88240" x="2282825" y="5956300"/>
          <p14:tracePt t="88248" x="2338388" y="5924550"/>
          <p14:tracePt t="88256" x="2376488" y="5910263"/>
          <p14:tracePt t="88264" x="2416175" y="5878513"/>
          <p14:tracePt t="88272" x="2447925" y="5862638"/>
          <p14:tracePt t="88280" x="2471738" y="5838825"/>
          <p14:tracePt t="88288" x="2495550" y="5815013"/>
          <p14:tracePt t="88296" x="2509838" y="5792788"/>
          <p14:tracePt t="88302" x="2525713" y="5768975"/>
          <p14:tracePt t="88310" x="2541588" y="5737225"/>
          <p14:tracePt t="88318" x="2565400" y="5705475"/>
          <p14:tracePt t="88326" x="2581275" y="5673725"/>
          <p14:tracePt t="88335" x="2597150" y="5627688"/>
          <p14:tracePt t="88342" x="2613025" y="5580063"/>
          <p14:tracePt t="88350" x="2628900" y="5534025"/>
          <p14:tracePt t="88358" x="2636838" y="5486400"/>
          <p14:tracePt t="88364" x="2651125" y="5446713"/>
          <p14:tracePt t="88372" x="2659063" y="5400675"/>
          <p14:tracePt t="88380" x="2659063" y="5360988"/>
          <p14:tracePt t="88387" x="2659063" y="5313363"/>
          <p14:tracePt t="88397" x="2651125" y="5267325"/>
          <p14:tracePt t="88404" x="2643188" y="5227638"/>
          <p14:tracePt t="88412" x="2628900" y="5187950"/>
          <p14:tracePt t="88420" x="2613025" y="5157788"/>
          <p14:tracePt t="88428" x="2597150" y="5133975"/>
          <p14:tracePt t="88434" x="2589213" y="5110163"/>
          <p14:tracePt t="88442" x="2573338" y="5094288"/>
          <p14:tracePt t="88450" x="2565400" y="5086350"/>
          <p14:tracePt t="88458" x="2549525" y="5070475"/>
          <p14:tracePt t="88466" x="2525713" y="5062538"/>
          <p14:tracePt t="88474" x="2503488" y="5048250"/>
          <p14:tracePt t="88482" x="2479675" y="5024438"/>
          <p14:tracePt t="88490" x="2439988" y="5008563"/>
          <p14:tracePt t="88496" x="2408238" y="4992688"/>
          <p14:tracePt t="88504" x="2362200" y="4976813"/>
          <p14:tracePt t="88512" x="2314575" y="4960938"/>
          <p14:tracePt t="88521" x="2266950" y="4945063"/>
          <p14:tracePt t="88528" x="2220913" y="4929188"/>
          <p14:tracePt t="88536" x="2173288" y="4929188"/>
          <p14:tracePt t="88544" x="2117725" y="4922838"/>
          <p14:tracePt t="88552" x="2063750" y="4922838"/>
          <p14:tracePt t="88558" x="2024063" y="4922838"/>
          <p14:tracePt t="88567" x="1968500" y="4922838"/>
          <p14:tracePt t="88574" x="1914525" y="4929188"/>
          <p14:tracePt t="88582" x="1866900" y="4937125"/>
          <p14:tracePt t="88590" x="1828800" y="4953000"/>
          <p14:tracePt t="88598" x="1781175" y="4968875"/>
          <p14:tracePt t="88606" x="1741488" y="4984750"/>
          <p14:tracePt t="88614" x="1709738" y="5000625"/>
          <p14:tracePt t="88620" x="1671638" y="5032375"/>
          <p14:tracePt t="88628" x="1624013" y="5086350"/>
          <p14:tracePt t="88636" x="1592263" y="5133975"/>
          <p14:tracePt t="88645" x="1554163" y="5180013"/>
          <p14:tracePt t="88652" x="1506538" y="5227638"/>
          <p14:tracePt t="88660" x="1466850" y="5275263"/>
          <p14:tracePt t="88669" x="1427163" y="5321300"/>
          <p14:tracePt t="88676" x="1412875" y="5368925"/>
          <p14:tracePt t="88685" x="1381125" y="5416550"/>
          <p14:tracePt t="88690" x="1349375" y="5462588"/>
          <p14:tracePt t="88698" x="1325563" y="5510213"/>
          <p14:tracePt t="88706" x="1287463" y="5556250"/>
          <p14:tracePt t="88714" x="1255713" y="5603875"/>
          <p14:tracePt t="88722" x="1239838" y="5651500"/>
          <p14:tracePt t="88730" x="1223963" y="5689600"/>
          <p14:tracePt t="88738" x="1208088" y="5737225"/>
          <p14:tracePt t="88746" x="1208088" y="5784850"/>
          <p14:tracePt t="88752" x="1208088" y="5822950"/>
          <p14:tracePt t="88759" x="1208088" y="5870575"/>
          <p14:tracePt t="88768" x="1208088" y="5910263"/>
          <p14:tracePt t="88776" x="1223963" y="5956300"/>
          <p14:tracePt t="88785" x="1247775" y="5995988"/>
          <p14:tracePt t="88792" x="1279525" y="6035675"/>
          <p14:tracePt t="88800" x="1301750" y="6049963"/>
          <p14:tracePt t="88808" x="1365250" y="6081713"/>
          <p14:tracePt t="88815" x="1420813" y="6097588"/>
          <p14:tracePt t="88822" x="1482725" y="6113463"/>
          <p14:tracePt t="88830" x="1546225" y="6137275"/>
          <p14:tracePt t="88838" x="1616075" y="6153150"/>
          <p14:tracePt t="88846" x="1679575" y="6169025"/>
          <p14:tracePt t="88855" x="1741488" y="6175375"/>
          <p14:tracePt t="88863" x="1804988" y="6175375"/>
          <p14:tracePt t="88870" x="1898650" y="6175375"/>
          <p14:tracePt t="88876" x="1992313" y="6169025"/>
          <p14:tracePt t="88884" x="2101850" y="6145213"/>
          <p14:tracePt t="88892" x="2205038" y="6121400"/>
          <p14:tracePt t="88902" x="2298700" y="6097588"/>
          <p14:tracePt t="88908" x="2384425" y="6043613"/>
          <p14:tracePt t="88917" x="2479675" y="5988050"/>
          <p14:tracePt t="88924" x="2565400" y="5924550"/>
          <p14:tracePt t="88933" x="2667000" y="5862638"/>
          <p14:tracePt t="88938" x="2776538" y="5784850"/>
          <p14:tracePt t="88946" x="2855913" y="5713413"/>
          <p14:tracePt t="88954" x="2949575" y="5627688"/>
          <p14:tracePt t="88961" x="3021013" y="5548313"/>
          <p14:tracePt t="88970" x="3074988" y="5478463"/>
          <p14:tracePt t="88978" x="3130550" y="5416550"/>
          <p14:tracePt t="88986" x="3170238" y="5345113"/>
          <p14:tracePt t="88994" x="3178175" y="5305425"/>
          <p14:tracePt t="89002" x="3178175" y="5259388"/>
          <p14:tracePt t="89009" x="3178175" y="5211763"/>
          <p14:tracePt t="89017" x="3162300" y="5173663"/>
          <p14:tracePt t="89024" x="3146425" y="5126038"/>
          <p14:tracePt t="89032" x="3122613" y="5078413"/>
          <p14:tracePt t="89040" x="3074988" y="5040313"/>
          <p14:tracePt t="89049" x="3028950" y="5000625"/>
          <p14:tracePt t="89056" x="2981325" y="4976813"/>
          <p14:tracePt t="89064" x="2925763" y="4953000"/>
          <p14:tracePt t="89070" x="2879725" y="4937125"/>
          <p14:tracePt t="89078" x="2824163" y="4922838"/>
          <p14:tracePt t="89086" x="2762250" y="4914900"/>
          <p14:tracePt t="89094" x="2698750" y="4914900"/>
          <p14:tracePt t="89102" x="2636838" y="4914900"/>
          <p14:tracePt t="89110" x="2573338" y="4922838"/>
          <p14:tracePt t="89118" x="2509838" y="4937125"/>
          <p14:tracePt t="89126" x="2439988" y="4968875"/>
          <p14:tracePt t="89132" x="2376488" y="5016500"/>
          <p14:tracePt t="89140" x="2298700" y="5062538"/>
          <p14:tracePt t="89148" x="2228850" y="5118100"/>
          <p14:tracePt t="89156" x="2165350" y="5173663"/>
          <p14:tracePt t="89165" x="2109788" y="5243513"/>
          <p14:tracePt t="89172" x="2047875" y="5313363"/>
          <p14:tracePt t="89180" x="2016125" y="5376863"/>
          <p14:tracePt t="89188" x="1968500" y="5446713"/>
          <p14:tracePt t="89196" x="1946275" y="5502275"/>
          <p14:tracePt t="89202" x="1930400" y="5548313"/>
          <p14:tracePt t="89211" x="1930400" y="5580063"/>
          <p14:tracePt t="89218" x="1930400" y="5603875"/>
          <p14:tracePt t="89226" x="1930400" y="5619750"/>
          <p14:tracePt t="89235" x="1946275" y="5635625"/>
          <p14:tracePt t="89242" x="1962150" y="5643563"/>
          <p14:tracePt t="89250" x="1976438" y="5659438"/>
          <p14:tracePt t="89258" x="2016125" y="5667375"/>
          <p14:tracePt t="89263" x="2095500" y="5667375"/>
          <p14:tracePt t="89272" x="2189163" y="5667375"/>
          <p14:tracePt t="89280" x="2290763" y="5643563"/>
          <p14:tracePt t="89288" x="2455863" y="5627688"/>
          <p14:tracePt t="89296" x="2690813" y="5556250"/>
          <p14:tracePt t="89304" x="2941638" y="5494338"/>
          <p14:tracePt t="89312" x="3216275" y="5408613"/>
          <p14:tracePt t="89320" x="3475038" y="5329238"/>
          <p14:tracePt t="89326" x="3648075" y="5275263"/>
          <p14:tracePt t="89334" x="3749675" y="5227638"/>
          <p14:tracePt t="89342" x="3805238" y="5195888"/>
          <p14:tracePt t="89350" x="3836988" y="5173663"/>
          <p14:tracePt t="89358" x="3836988" y="5165725"/>
          <p14:tracePt t="89367" x="3836988" y="5157788"/>
          <p14:tracePt t="89374" x="3813175" y="5141913"/>
          <p14:tracePt t="89382" x="3765550" y="5126038"/>
          <p14:tracePt t="89390" x="3711575" y="5102225"/>
          <p14:tracePt t="89396" x="3640138" y="5086350"/>
          <p14:tracePt t="89404" x="3578225" y="5070475"/>
          <p14:tracePt t="89412" x="3522663" y="5054600"/>
          <p14:tracePt t="89420" x="3475038" y="5040313"/>
          <p14:tracePt t="89428" x="3444875" y="5032375"/>
          <p14:tracePt t="89436" x="3436938" y="5024438"/>
          <p14:tracePt t="89444" x="3421063" y="5024438"/>
          <p14:tracePt t="89601" x="3413125" y="5024438"/>
          <p14:tracePt t="89624" x="3405188" y="5016500"/>
          <p14:tracePt t="89630" x="3397250" y="5016500"/>
          <p14:tracePt t="89642" x="3397250" y="5008563"/>
          <p14:tracePt t="90050" x="3389313" y="5008563"/>
          <p14:tracePt t="90059" x="3373438" y="5000625"/>
          <p14:tracePt t="90068" x="3349625" y="4992688"/>
          <p14:tracePt t="90075" x="3303588" y="4984750"/>
          <p14:tracePt t="90083" x="3240088" y="4976813"/>
          <p14:tracePt t="90091" x="3146425" y="4968875"/>
          <p14:tracePt t="90098" x="3044825" y="4953000"/>
          <p14:tracePt t="90106" x="2925763" y="4953000"/>
          <p14:tracePt t="90115" x="2800350" y="4945063"/>
          <p14:tracePt t="90123" x="2605088" y="4937125"/>
          <p14:tracePt t="90129" x="2432050" y="4937125"/>
          <p14:tracePt t="90139" x="2251075" y="4937125"/>
          <p14:tracePt t="90145" x="2079625" y="4953000"/>
          <p14:tracePt t="90154" x="1954213" y="4968875"/>
          <p14:tracePt t="90161" x="1851025" y="4992688"/>
          <p14:tracePt t="90168" x="1765300" y="5024438"/>
          <p14:tracePt t="90176" x="1693863" y="5062538"/>
          <p14:tracePt t="90184" x="1639888" y="5110163"/>
          <p14:tracePt t="90191" x="1592263" y="5173663"/>
          <p14:tracePt t="90200" x="1546225" y="5227638"/>
          <p14:tracePt t="90208" x="1506538" y="5299075"/>
          <p14:tracePt t="90217" x="1466850" y="5360988"/>
          <p14:tracePt t="90224" x="1427163" y="5438775"/>
          <p14:tracePt t="90232" x="1389063" y="5518150"/>
          <p14:tracePt t="90238" x="1357313" y="5580063"/>
          <p14:tracePt t="90246" x="1333500" y="5643563"/>
          <p14:tracePt t="90255" x="1317625" y="5681663"/>
          <p14:tracePt t="90262" x="1301750" y="5729288"/>
          <p14:tracePt t="90270" x="1287463" y="5745163"/>
          <p14:tracePt t="90277" x="1287463" y="5761038"/>
          <p14:tracePt t="90286" x="1287463" y="5776913"/>
          <p14:tracePt t="90304" x="1287463" y="5784850"/>
          <p14:tracePt t="90317" x="1301750" y="5784850"/>
          <p14:tracePt t="90324" x="1317625" y="5784850"/>
          <p14:tracePt t="90332" x="1357313" y="5784850"/>
          <p14:tracePt t="90340" x="1412875" y="5776913"/>
          <p14:tracePt t="90348" x="1466850" y="5761038"/>
          <p14:tracePt t="90354" x="1538288" y="5745163"/>
          <p14:tracePt t="90362" x="1639888" y="5721350"/>
          <p14:tracePt t="90370" x="1749425" y="5673725"/>
          <p14:tracePt t="90378" x="1866900" y="5611813"/>
          <p14:tracePt t="90386" x="1992313" y="5541963"/>
          <p14:tracePt t="90394" x="2157413" y="5462588"/>
          <p14:tracePt t="90402" x="2266950" y="5384800"/>
          <p14:tracePt t="90410" x="2338388" y="5321300"/>
          <p14:tracePt t="90418" x="2384425" y="5275263"/>
          <p14:tracePt t="90424" x="2400300" y="5227638"/>
          <p14:tracePt t="90432" x="2408238" y="5211763"/>
          <p14:tracePt t="90440" x="2408238" y="5195888"/>
          <p14:tracePt t="90449" x="2408238" y="5173663"/>
          <p14:tracePt t="90456" x="2400300" y="5165725"/>
          <p14:tracePt t="90465" x="2392363" y="5149850"/>
          <p14:tracePt t="90472" x="2376488" y="5141913"/>
          <p14:tracePt t="90480" x="2362200" y="5133975"/>
          <p14:tracePt t="90486" x="2346325" y="5118100"/>
          <p14:tracePt t="90494" x="2338388" y="5110163"/>
          <p14:tracePt t="90502" x="2330450" y="5110163"/>
          <p14:tracePt t="90510" x="2314575" y="5110163"/>
          <p14:tracePt t="90518" x="2314575" y="5102225"/>
          <p14:tracePt t="90530" x="2306638" y="5102225"/>
          <p14:tracePt t="90811" x="2306638" y="5094288"/>
          <p14:tracePt t="91941" x="2298700" y="5110163"/>
          <p14:tracePt t="91948" x="2290763" y="5126038"/>
          <p14:tracePt t="91954" x="2282825" y="5149850"/>
          <p14:tracePt t="91962" x="2266950" y="5165725"/>
          <p14:tracePt t="91970" x="2266950" y="5173663"/>
          <p14:tracePt t="91978" x="2266950" y="5187950"/>
          <p14:tracePt t="91984" x="2266950" y="5195888"/>
          <p14:tracePt t="91992" x="2266950" y="5203825"/>
          <p14:tracePt t="92048" x="2274888" y="5203825"/>
          <p14:tracePt t="92066" x="2290763" y="5195888"/>
          <p14:tracePt t="92070" x="2298700" y="5195888"/>
          <p14:tracePt t="92078" x="2306638" y="5187950"/>
          <p14:tracePt t="92086" x="2322513" y="5180013"/>
          <p14:tracePt t="92094" x="2330450" y="5180013"/>
          <p14:tracePt t="92102" x="2338388" y="5180013"/>
          <p14:tracePt t="92108" x="2338388" y="5173663"/>
          <p14:tracePt t="92116" x="2346325" y="5173663"/>
          <p14:tracePt t="92141" x="2354263" y="5173663"/>
          <p14:tracePt t="92157" x="2362200" y="5165725"/>
          <p14:tracePt t="92186" x="2362200" y="5157788"/>
          <p14:tracePt t="92329" x="2362200" y="5165725"/>
          <p14:tracePt t="92337" x="2376488" y="5180013"/>
          <p14:tracePt t="92342" x="2392363" y="5187950"/>
          <p14:tracePt t="92350" x="2424113" y="5187950"/>
          <p14:tracePt t="92358" x="2463800" y="5187950"/>
          <p14:tracePt t="92367" x="2517775" y="5187950"/>
          <p14:tracePt t="92372" x="2597150" y="5173663"/>
          <p14:tracePt t="92380" x="2659063" y="5157788"/>
          <p14:tracePt t="92388" x="2738438" y="5141913"/>
          <p14:tracePt t="92397" x="2800350" y="5126038"/>
          <p14:tracePt t="92404" x="2855913" y="5110163"/>
          <p14:tracePt t="92412" x="2903538" y="5086350"/>
          <p14:tracePt t="92420" x="2933700" y="5070475"/>
          <p14:tracePt t="92428" x="2965450" y="5054600"/>
          <p14:tracePt t="92434" x="2989263" y="5048250"/>
          <p14:tracePt t="92441" x="3005138" y="5032375"/>
          <p14:tracePt t="92450" x="3028950" y="5024438"/>
          <p14:tracePt t="92458" x="3044825" y="5008563"/>
          <p14:tracePt t="92467" x="3059113" y="5000625"/>
          <p14:tracePt t="92475" x="3098800" y="4984750"/>
          <p14:tracePt t="92482" x="3138488" y="4968875"/>
          <p14:tracePt t="92490" x="3184525" y="4953000"/>
          <p14:tracePt t="92496" x="3240088" y="4937125"/>
          <p14:tracePt t="92504" x="3279775" y="4937125"/>
          <p14:tracePt t="92512" x="3319463" y="4937125"/>
          <p14:tracePt t="92520" x="3365500" y="4937125"/>
          <p14:tracePt t="92528" x="3421063" y="4937125"/>
          <p14:tracePt t="92536" x="3475038" y="4945063"/>
          <p14:tracePt t="92544" x="3546475" y="4960938"/>
          <p14:tracePt t="92552" x="3656013" y="5000625"/>
          <p14:tracePt t="92558" x="3829050" y="5048250"/>
          <p14:tracePt t="92567" x="3986213" y="5070475"/>
          <p14:tracePt t="92574" x="4149725" y="5102225"/>
          <p14:tracePt t="92582" x="4291013" y="5118100"/>
          <p14:tracePt t="92590" x="4432300" y="5141913"/>
          <p14:tracePt t="92598" x="4597400" y="5165725"/>
          <p14:tracePt t="92606" x="4738688" y="5180013"/>
          <p14:tracePt t="92614" x="4816475" y="5195888"/>
          <p14:tracePt t="92622" x="4911725" y="5203825"/>
          <p14:tracePt t="92628" x="4965700" y="5211763"/>
          <p14:tracePt t="92636" x="5013325" y="5211763"/>
          <p14:tracePt t="92644" x="5029200" y="5211763"/>
          <p14:tracePt t="92652" x="5037138" y="5211763"/>
          <p14:tracePt t="92660" x="5053013" y="5203825"/>
          <p14:tracePt t="92668" x="5060950" y="5187950"/>
          <p14:tracePt t="92676" x="5083175" y="5173663"/>
          <p14:tracePt t="92684" x="5106988" y="5133975"/>
          <p14:tracePt t="92690" x="5146675" y="5094288"/>
          <p14:tracePt t="92698" x="5194300" y="5062538"/>
          <p14:tracePt t="92706" x="5264150" y="5024438"/>
          <p14:tracePt t="92714" x="5357813" y="4992688"/>
          <p14:tracePt t="92722" x="5461000" y="4976813"/>
          <p14:tracePt t="92730" x="5578475" y="4960938"/>
          <p14:tracePt t="92738" x="5695950" y="4953000"/>
          <p14:tracePt t="92745" x="5821363" y="4953000"/>
          <p14:tracePt t="92752" x="5922963" y="4953000"/>
          <p14:tracePt t="92759" x="6032500" y="4953000"/>
          <p14:tracePt t="92768" x="6096000" y="4960938"/>
          <p14:tracePt t="92776" x="6159500" y="4976813"/>
          <p14:tracePt t="92785" x="6221413" y="4984750"/>
          <p14:tracePt t="92792" x="6299200" y="5000625"/>
          <p14:tracePt t="92801" x="6362700" y="5016500"/>
          <p14:tracePt t="92808" x="6456363" y="5032375"/>
          <p14:tracePt t="92814" x="6567488" y="5054600"/>
          <p14:tracePt t="92822" x="6669088" y="5070475"/>
          <p14:tracePt t="92829" x="6746875" y="5086350"/>
          <p14:tracePt t="92838" x="6818313" y="5102225"/>
          <p14:tracePt t="92847" x="6872288" y="5118100"/>
          <p14:tracePt t="92854" x="6911975" y="5133975"/>
          <p14:tracePt t="92862" x="6919913" y="5141913"/>
          <p14:tracePt t="92870" x="6927850" y="5141913"/>
          <p14:tracePt t="92879" x="6927850" y="5149850"/>
          <p14:tracePt t="92973" x="6919913" y="5141913"/>
          <p14:tracePt t="92978" x="6904038" y="5133975"/>
          <p14:tracePt t="92986" x="6856413" y="5118100"/>
          <p14:tracePt t="92994" x="6786563" y="5102225"/>
          <p14:tracePt t="93002" x="6661150" y="5070475"/>
          <p14:tracePt t="93008" x="6440488" y="5032375"/>
          <p14:tracePt t="93017" x="6213475" y="4992688"/>
          <p14:tracePt t="93024" x="5986463" y="4960938"/>
          <p14:tracePt t="93032" x="5695950" y="4914900"/>
          <p14:tracePt t="93040" x="5365750" y="4875213"/>
          <p14:tracePt t="93048" x="5076825" y="4835525"/>
          <p14:tracePt t="93056" x="4794250" y="4803775"/>
          <p14:tracePt t="93064" x="4589463" y="4781550"/>
          <p14:tracePt t="93072" x="4402138" y="4781550"/>
          <p14:tracePt t="93078" x="4283075" y="4781550"/>
          <p14:tracePt t="93086" x="4205288" y="4781550"/>
          <p14:tracePt t="93094" x="4119563" y="4789488"/>
          <p14:tracePt t="93102" x="4056063" y="4803775"/>
          <p14:tracePt t="93110" x="4008438" y="4819650"/>
          <p14:tracePt t="93117" x="3954463" y="4835525"/>
          <p14:tracePt t="93126" x="3898900" y="4851400"/>
          <p14:tracePt t="93134" x="3829050" y="4883150"/>
          <p14:tracePt t="93140" x="3765550" y="4899025"/>
          <p14:tracePt t="93148" x="3703638" y="4922838"/>
          <p14:tracePt t="93156" x="3616325" y="4945063"/>
          <p14:tracePt t="93164" x="3538538" y="4960938"/>
          <p14:tracePt t="93172" x="3436938" y="4992688"/>
          <p14:tracePt t="93180" x="3341688" y="5008563"/>
          <p14:tracePt t="93188" x="3255963" y="5024438"/>
          <p14:tracePt t="93196" x="3178175" y="5040313"/>
          <p14:tracePt t="93202" x="3114675" y="5054600"/>
          <p14:tracePt t="93210" x="3067050" y="5062538"/>
          <p14:tracePt t="93218" x="3044825" y="5070475"/>
          <p14:tracePt t="93225" x="3028950" y="5070475"/>
          <p14:tracePt t="93338" x="3013075" y="5070475"/>
          <p14:tracePt t="93346" x="3005138" y="5070475"/>
          <p14:tracePt t="93354" x="2997200" y="5070475"/>
          <p14:tracePt t="93362" x="2981325" y="5070475"/>
          <p14:tracePt t="93370" x="2965450" y="5070475"/>
          <p14:tracePt t="93378" x="2957513" y="5070475"/>
          <p14:tracePt t="93386" x="2949575" y="5070475"/>
          <p14:tracePt t="93395" x="2933700" y="5070475"/>
          <p14:tracePt t="93621" x="2933700" y="5062538"/>
          <p14:tracePt t="93630" x="2933700" y="5054600"/>
          <p14:tracePt t="93638" x="2933700" y="5040313"/>
          <p14:tracePt t="93646" x="2933700" y="5032375"/>
          <p14:tracePt t="93655" x="2925763" y="5024438"/>
          <p14:tracePt t="93660" x="2917825" y="5008563"/>
          <p14:tracePt t="93668" x="2911475" y="5000625"/>
          <p14:tracePt t="93676" x="2903538" y="4984750"/>
          <p14:tracePt t="93685" x="2887663" y="4976813"/>
          <p14:tracePt t="93692" x="2879725" y="4968875"/>
          <p14:tracePt t="93700" x="2855913" y="4953000"/>
          <p14:tracePt t="93708" x="2847975" y="4945063"/>
          <p14:tracePt t="93713" x="2832100" y="4929188"/>
          <p14:tracePt t="93722" x="2808288" y="4922838"/>
          <p14:tracePt t="93730" x="2770188" y="4914900"/>
          <p14:tracePt t="93738" x="2738438" y="4914900"/>
          <p14:tracePt t="93746" x="2698750" y="4914900"/>
          <p14:tracePt t="93755" x="2651125" y="4914900"/>
          <p14:tracePt t="93762" x="2613025" y="4914900"/>
          <p14:tracePt t="93770" x="2581275" y="4914900"/>
          <p14:tracePt t="93778" x="2533650" y="4922838"/>
          <p14:tracePt t="93784" x="2487613" y="4929188"/>
          <p14:tracePt t="93792" x="2447925" y="4937125"/>
          <p14:tracePt t="93800" x="2408238" y="4953000"/>
          <p14:tracePt t="93808" x="2370138" y="4960938"/>
          <p14:tracePt t="93817" x="2338388" y="4976813"/>
          <p14:tracePt t="93824" x="2322513" y="4984750"/>
          <p14:tracePt t="93832" x="2298700" y="4992688"/>
          <p14:tracePt t="93840" x="2274888" y="5000625"/>
          <p14:tracePt t="93848" x="2235200" y="5016500"/>
          <p14:tracePt t="93854" x="2181225" y="5032375"/>
          <p14:tracePt t="93862" x="2133600" y="5048250"/>
          <p14:tracePt t="93870" x="2079625" y="5062538"/>
          <p14:tracePt t="93878" x="2024063" y="5078413"/>
          <p14:tracePt t="93886" x="1984375" y="5094288"/>
          <p14:tracePt t="93901" x="1938338" y="5110163"/>
          <p14:tracePt t="93903" x="1890713" y="5126038"/>
          <p14:tracePt t="93910" x="1843088" y="5141913"/>
          <p14:tracePt t="93917" x="1812925" y="5165725"/>
          <p14:tracePt t="93924" x="1781175" y="5173663"/>
          <p14:tracePt t="93932" x="1757363" y="5187950"/>
          <p14:tracePt t="93940" x="1741488" y="5195888"/>
          <p14:tracePt t="93948" x="1725613" y="5211763"/>
          <p14:tracePt t="93957" x="1709738" y="5219700"/>
          <p14:tracePt t="93964" x="1693863" y="5235575"/>
          <p14:tracePt t="93972" x="1679575" y="5243513"/>
          <p14:tracePt t="93978" x="1663700" y="5259388"/>
          <p14:tracePt t="93986" x="1647825" y="5267325"/>
          <p14:tracePt t="93994" x="1624013" y="5291138"/>
          <p14:tracePt t="94002" x="1592263" y="5305425"/>
          <p14:tracePt t="94009" x="1568450" y="5329238"/>
          <p14:tracePt t="94018" x="1530350" y="5353050"/>
          <p14:tracePt t="94026" x="1514475" y="5360988"/>
          <p14:tracePt t="94034" x="1490663" y="5384800"/>
          <p14:tracePt t="94040" x="1466850" y="5392738"/>
          <p14:tracePt t="94048" x="1458913" y="5408613"/>
          <p14:tracePt t="94056" x="1443038" y="5416550"/>
          <p14:tracePt t="94064" x="1435100" y="5430838"/>
          <p14:tracePt t="94072" x="1427163" y="5438775"/>
          <p14:tracePt t="94080" x="1412875" y="5446713"/>
          <p14:tracePt t="94088" x="1404938" y="5470525"/>
          <p14:tracePt t="94095" x="1389063" y="5486400"/>
          <p14:tracePt t="94102" x="1381125" y="5510213"/>
          <p14:tracePt t="94110" x="1365250" y="5526088"/>
          <p14:tracePt t="94118" x="1349375" y="5556250"/>
          <p14:tracePt t="94125" x="1341438" y="5588000"/>
          <p14:tracePt t="94134" x="1325563" y="5619750"/>
          <p14:tracePt t="94141" x="1309688" y="5651500"/>
          <p14:tracePt t="94150" x="1309688" y="5667375"/>
          <p14:tracePt t="94158" x="1309688" y="5681663"/>
          <p14:tracePt t="94166" x="1301750" y="5697538"/>
          <p14:tracePt t="94172" x="1301750" y="5705475"/>
          <p14:tracePt t="94180" x="1301750" y="5721350"/>
          <p14:tracePt t="94188" x="1301750" y="5729288"/>
          <p14:tracePt t="94196" x="1309688" y="5745163"/>
          <p14:tracePt t="94205" x="1317625" y="5753100"/>
          <p14:tracePt t="94212" x="1325563" y="5761038"/>
          <p14:tracePt t="94220" x="1325563" y="5768975"/>
          <p14:tracePt t="94228" x="1333500" y="5776913"/>
          <p14:tracePt t="94234" x="1349375" y="5792788"/>
          <p14:tracePt t="94242" x="1349375" y="5799138"/>
          <p14:tracePt t="94250" x="1357313" y="5807075"/>
          <p14:tracePt t="94258" x="1365250" y="5822950"/>
          <p14:tracePt t="94267" x="1365250" y="5830888"/>
          <p14:tracePt t="94273" x="1373188" y="5838825"/>
          <p14:tracePt t="94282" x="1381125" y="5846763"/>
          <p14:tracePt t="94289" x="1389063" y="5854700"/>
          <p14:tracePt t="94295" x="1397000" y="5862638"/>
          <p14:tracePt t="94304" x="1404938" y="5870575"/>
          <p14:tracePt t="94312" x="1412875" y="5886450"/>
          <p14:tracePt t="94320" x="1427163" y="5886450"/>
          <p14:tracePt t="94328" x="1435100" y="5894388"/>
          <p14:tracePt t="94336" x="1450975" y="5902325"/>
          <p14:tracePt t="94344" x="1466850" y="5902325"/>
          <p14:tracePt t="94352" x="1490663" y="5910263"/>
          <p14:tracePt t="94358" x="1514475" y="5918200"/>
          <p14:tracePt t="94367" x="1538288" y="5918200"/>
          <p14:tracePt t="94374" x="1568450" y="5924550"/>
          <p14:tracePt t="94382" x="1592263" y="5924550"/>
          <p14:tracePt t="94390" x="1631950" y="5932488"/>
          <p14:tracePt t="94398" x="1671638" y="5932488"/>
          <p14:tracePt t="94406" x="1717675" y="5932488"/>
          <p14:tracePt t="94414" x="1757363" y="5932488"/>
          <p14:tracePt t="94420" x="1804988" y="5932488"/>
          <p14:tracePt t="94428" x="1843088" y="5924550"/>
          <p14:tracePt t="94436" x="1898650" y="5910263"/>
          <p14:tracePt t="94444" x="1968500" y="5894388"/>
          <p14:tracePt t="94452" x="2008188" y="5878513"/>
          <p14:tracePt t="94460" x="2071688" y="5862638"/>
          <p14:tracePt t="94468" x="2125663" y="5846763"/>
          <p14:tracePt t="94476" x="2189163" y="5830888"/>
          <p14:tracePt t="94485" x="2251075" y="5792788"/>
          <p14:tracePt t="94490" x="2322513" y="5761038"/>
          <p14:tracePt t="94498" x="2400300" y="5705475"/>
          <p14:tracePt t="94506" x="2487613" y="5659438"/>
          <p14:tracePt t="94515" x="2565400" y="5588000"/>
          <p14:tracePt t="94522" x="2636838" y="5518150"/>
          <p14:tracePt t="94530" x="2706688" y="5446713"/>
          <p14:tracePt t="94538" x="2770188" y="5376863"/>
          <p14:tracePt t="94547" x="2840038" y="5313363"/>
          <p14:tracePt t="94552" x="2903538" y="5243513"/>
          <p14:tracePt t="94560" x="2949575" y="5180013"/>
          <p14:tracePt t="94568" x="3005138" y="5126038"/>
          <p14:tracePt t="94576" x="3028950" y="5070475"/>
          <p14:tracePt t="94585" x="3051175" y="5024438"/>
          <p14:tracePt t="94592" x="3067050" y="4976813"/>
          <p14:tracePt t="94600" x="3074988" y="4929188"/>
          <p14:tracePt t="94608" x="3074988" y="4891088"/>
          <p14:tracePt t="94616" x="3067050" y="4859338"/>
          <p14:tracePt t="94622" x="3051175" y="4819650"/>
          <p14:tracePt t="94630" x="3028950" y="4797425"/>
          <p14:tracePt t="94638" x="3021013" y="4773613"/>
          <p14:tracePt t="94646" x="2997200" y="4757738"/>
          <p14:tracePt t="94654" x="2981325" y="4741863"/>
          <p14:tracePt t="94662" x="2949575" y="4733925"/>
          <p14:tracePt t="94671" x="2933700" y="4718050"/>
          <p14:tracePt t="94678" x="2917825" y="4718050"/>
          <p14:tracePt t="94684" x="2895600" y="4710113"/>
          <p14:tracePt t="94692" x="2871788" y="4702175"/>
          <p14:tracePt t="94700" x="2847975" y="4702175"/>
          <p14:tracePt t="94708" x="2824163" y="4702175"/>
          <p14:tracePt t="94717" x="2784475" y="4702175"/>
          <p14:tracePt t="94724" x="2746375" y="4702175"/>
          <p14:tracePt t="94732" x="2698750" y="4710113"/>
          <p14:tracePt t="94740" x="2636838" y="4725988"/>
          <p14:tracePt t="94748" x="2589213" y="4741863"/>
          <p14:tracePt t="94754" x="2533650" y="4757738"/>
          <p14:tracePt t="94762" x="2487613" y="4773613"/>
          <p14:tracePt t="94770" x="2439988" y="4789488"/>
          <p14:tracePt t="94778" x="2400300" y="4803775"/>
          <p14:tracePt t="94786" x="2354263" y="4827588"/>
          <p14:tracePt t="94793" x="2314575" y="4843463"/>
          <p14:tracePt t="94802" x="2266950" y="4875213"/>
          <p14:tracePt t="94807" x="2220913" y="4899025"/>
          <p14:tracePt t="94817" x="2173288" y="4929188"/>
          <p14:tracePt t="94824" x="2141538" y="4953000"/>
          <p14:tracePt t="94832" x="2117725" y="4976813"/>
          <p14:tracePt t="94840" x="2095500" y="4992688"/>
          <p14:tracePt t="94849" x="2071688" y="5008563"/>
          <p14:tracePt t="94856" x="2063750" y="5016500"/>
          <p14:tracePt t="94864" x="2055813" y="5032375"/>
          <p14:tracePt t="94872" x="2039938" y="5040313"/>
          <p14:tracePt t="94878" x="2032000" y="5048250"/>
          <p14:tracePt t="95866" x="2039938" y="5048250"/>
          <p14:tracePt t="95929" x="2047875" y="5048250"/>
          <p14:tracePt t="95969" x="2047875" y="5054600"/>
          <p14:tracePt t="95976" x="2055813" y="5054600"/>
          <p14:tracePt t="96022" x="2063750" y="5054600"/>
          <p14:tracePt t="96053" x="2071688" y="5054600"/>
          <p14:tracePt t="96379" x="2079625" y="5054600"/>
          <p14:tracePt t="96414" x="2087563" y="5054600"/>
          <p14:tracePt t="96432" x="2095500" y="5054600"/>
          <p14:tracePt t="96438" x="2101850" y="5054600"/>
          <p14:tracePt t="96463" x="2109788" y="5054600"/>
          <p14:tracePt t="96488" x="2117725" y="5054600"/>
          <p14:tracePt t="96509" x="2125663" y="5054600"/>
          <p14:tracePt t="96516" x="2133600" y="5048250"/>
          <p14:tracePt t="96581" x="2141538" y="5048250"/>
          <p14:tracePt t="97279" x="2149475" y="5048250"/>
          <p14:tracePt t="97489" x="2157413" y="5048250"/>
          <p14:tracePt t="97503" x="2165350" y="5048250"/>
          <p14:tracePt t="97515" x="2173288" y="5048250"/>
          <p14:tracePt t="97542" x="2173288" y="5040313"/>
          <p14:tracePt t="97829" x="2181225" y="5040313"/>
          <p14:tracePt t="97851" x="2189163" y="5040313"/>
          <p14:tracePt t="97904" x="2197100" y="5032375"/>
          <p14:tracePt t="97910" x="2205038" y="5032375"/>
          <p14:tracePt t="97941" x="2212975" y="5032375"/>
          <p14:tracePt t="98781" x="2220913" y="5032375"/>
          <p14:tracePt t="98786" x="2228850" y="5032375"/>
          <p14:tracePt t="98794" x="2235200" y="5024438"/>
          <p14:tracePt t="98813" x="2243138" y="5024438"/>
          <p14:tracePt t="98818" x="2251075" y="5016500"/>
          <p14:tracePt t="98826" x="2259013" y="5016500"/>
          <p14:tracePt t="98834" x="2266950" y="5016500"/>
          <p14:tracePt t="98840" x="2266950" y="5008563"/>
          <p14:tracePt t="98848" x="2274888" y="5008563"/>
          <p14:tracePt t="98856" x="2282825" y="5008563"/>
          <p14:tracePt t="98864" x="2290763" y="5008563"/>
          <p14:tracePt t="98880" x="2306638" y="5008563"/>
          <p14:tracePt t="98901" x="2338388" y="4992688"/>
          <p14:tracePt t="98903" x="2384425" y="4984750"/>
          <p14:tracePt t="98910" x="2432050" y="4984750"/>
          <p14:tracePt t="98918" x="2509838" y="4976813"/>
          <p14:tracePt t="98926" x="2605088" y="4976813"/>
          <p14:tracePt t="98934" x="2714625" y="4976813"/>
          <p14:tracePt t="98942" x="2887663" y="4976813"/>
          <p14:tracePt t="98950" x="3059113" y="4976813"/>
          <p14:tracePt t="98958" x="3232150" y="4976813"/>
          <p14:tracePt t="98964" x="3429000" y="4976813"/>
          <p14:tracePt t="98972" x="3600450" y="4976813"/>
          <p14:tracePt t="98980" x="3765550" y="4976813"/>
          <p14:tracePt t="98988" x="3890963" y="4960938"/>
          <p14:tracePt t="98996" x="4000500" y="4953000"/>
          <p14:tracePt t="99004" x="4111625" y="4937125"/>
          <p14:tracePt t="99012" x="4213225" y="4922838"/>
          <p14:tracePt t="99020" x="4298950" y="4914900"/>
          <p14:tracePt t="99026" x="4370388" y="4899025"/>
          <p14:tracePt t="99034" x="4456113" y="4883150"/>
          <p14:tracePt t="99042" x="4535488" y="4875213"/>
          <p14:tracePt t="99051" x="4629150" y="4859338"/>
          <p14:tracePt t="99058" x="4714875" y="4843463"/>
          <p14:tracePt t="99066" x="4786313" y="4827588"/>
          <p14:tracePt t="99074" x="4879975" y="4811713"/>
          <p14:tracePt t="99082" x="4989513" y="4797425"/>
          <p14:tracePt t="99088" x="5083175" y="4789488"/>
          <p14:tracePt t="99096" x="5178425" y="4789488"/>
          <p14:tracePt t="99104" x="5256213" y="4781550"/>
          <p14:tracePt t="99112" x="5335588" y="4781550"/>
          <p14:tracePt t="99120" x="5397500" y="4781550"/>
          <p14:tracePt t="99128" x="5437188" y="4781550"/>
          <p14:tracePt t="99136" x="5461000" y="4781550"/>
          <p14:tracePt t="99144" x="5476875" y="4781550"/>
          <p14:tracePt t="99158" x="5484813" y="4781550"/>
          <p14:tracePt t="99239" x="5499100" y="4781550"/>
          <p14:tracePt t="99247" x="5514975" y="4781550"/>
          <p14:tracePt t="99252" x="5530850" y="4789488"/>
          <p14:tracePt t="99260" x="5562600" y="4797425"/>
          <p14:tracePt t="99268" x="5602288" y="4803775"/>
          <p14:tracePt t="99276" x="5648325" y="4819650"/>
          <p14:tracePt t="99282" x="5695950" y="4835525"/>
          <p14:tracePt t="99290" x="5743575" y="4851400"/>
          <p14:tracePt t="99298" x="5781675" y="4867275"/>
          <p14:tracePt t="99306" x="5829300" y="4883150"/>
          <p14:tracePt t="99317" x="5868988" y="4899025"/>
          <p14:tracePt t="99322" x="5892800" y="4906963"/>
          <p14:tracePt t="99330" x="5915025" y="4922838"/>
          <p14:tracePt t="99338" x="5930900" y="4929188"/>
          <p14:tracePt t="99346" x="5946775" y="4937125"/>
          <p14:tracePt t="99351" x="5954713" y="4945063"/>
          <p14:tracePt t="99360" x="5970588" y="4945063"/>
          <p14:tracePt t="99367" x="5978525" y="4953000"/>
          <p14:tracePt t="99375" x="5986463" y="4960938"/>
          <p14:tracePt t="99384" x="6010275" y="4968875"/>
          <p14:tracePt t="99392" x="6032500" y="4976813"/>
          <p14:tracePt t="99400" x="6064250" y="4984750"/>
          <p14:tracePt t="99409" x="6111875" y="5000625"/>
          <p14:tracePt t="99414" x="6151563" y="5008563"/>
          <p14:tracePt t="99422" x="6197600" y="5016500"/>
          <p14:tracePt t="99430" x="6245225" y="5024438"/>
          <p14:tracePt t="99438" x="6276975" y="5024438"/>
          <p14:tracePt t="99446" x="6315075" y="5024438"/>
          <p14:tracePt t="99454" x="6330950" y="5024438"/>
          <p14:tracePt t="99462" x="6354763" y="5024438"/>
          <p14:tracePt t="99470" x="6370638" y="5024438"/>
          <p14:tracePt t="99476" x="6386513" y="5024438"/>
          <p14:tracePt t="99484" x="6394450" y="5016500"/>
          <p14:tracePt t="99492" x="6418263" y="5008563"/>
          <p14:tracePt t="99500" x="6426200" y="4992688"/>
          <p14:tracePt t="99508" x="6434138" y="4984750"/>
          <p14:tracePt t="99517" x="6448425" y="4976813"/>
          <p14:tracePt t="99525" x="6464300" y="4960938"/>
          <p14:tracePt t="99532" x="6480175" y="4953000"/>
          <p14:tracePt t="99538" x="6496050" y="4937125"/>
          <p14:tracePt t="99546" x="6503988" y="4929188"/>
          <p14:tracePt t="99554" x="6519863" y="4914900"/>
          <p14:tracePt t="99562" x="6527800" y="4906963"/>
          <p14:tracePt t="99571" x="6527800" y="4899025"/>
          <p14:tracePt t="99609" x="6527800" y="4891088"/>
          <p14:tracePt t="99624" x="6527800" y="4883150"/>
          <p14:tracePt t="99632" x="6519863" y="4875213"/>
          <p14:tracePt t="99640" x="6503988" y="4867275"/>
          <p14:tracePt t="99648" x="6496050" y="4859338"/>
          <p14:tracePt t="99656" x="6480175" y="4859338"/>
          <p14:tracePt t="99665" x="6464300" y="4851400"/>
          <p14:tracePt t="99672" x="6456363" y="4843463"/>
          <p14:tracePt t="99678" x="6440488" y="4843463"/>
          <p14:tracePt t="99686" x="6426200" y="4843463"/>
          <p14:tracePt t="99694" x="6418263" y="4843463"/>
          <p14:tracePt t="99702" x="6410325" y="4843463"/>
          <p14:tracePt t="99710" x="6394450" y="4843463"/>
          <p14:tracePt t="99718" x="6378575" y="4843463"/>
          <p14:tracePt t="99726" x="6370638" y="4843463"/>
          <p14:tracePt t="99732" x="6362700" y="4843463"/>
          <p14:tracePt t="99740" x="6354763" y="4843463"/>
          <p14:tracePt t="99748" x="6338888" y="4843463"/>
          <p14:tracePt t="99756" x="6330950" y="4843463"/>
          <p14:tracePt t="99764" x="6323013" y="4843463"/>
          <p14:tracePt t="99772" x="6307138" y="4843463"/>
          <p14:tracePt t="99780" x="6292850" y="4843463"/>
          <p14:tracePt t="99788" x="6276975" y="4843463"/>
          <p14:tracePt t="99796" x="6253163" y="4843463"/>
          <p14:tracePt t="99802" x="6237288" y="4843463"/>
          <p14:tracePt t="99810" x="6221413" y="4835525"/>
          <p14:tracePt t="99818" x="6189663" y="4835525"/>
          <p14:tracePt t="99826" x="6165850" y="4835525"/>
          <p14:tracePt t="99835" x="6127750" y="4835525"/>
          <p14:tracePt t="99842" x="6096000" y="4835525"/>
          <p14:tracePt t="99850" x="6072188" y="4835525"/>
          <p14:tracePt t="99858" x="6056313" y="4835525"/>
          <p14:tracePt t="99863" x="6032500" y="4835525"/>
          <p14:tracePt t="99872" x="6026150" y="4835525"/>
          <p14:tracePt t="99880" x="6018213" y="4835525"/>
          <p14:tracePt t="99904" x="5994400" y="4835525"/>
          <p14:tracePt t="99905" x="5986463" y="4835525"/>
          <p14:tracePt t="99912" x="5978525" y="4835525"/>
          <p14:tracePt t="99920" x="5962650" y="4843463"/>
          <p14:tracePt t="99926" x="5946775" y="4843463"/>
          <p14:tracePt t="99934" x="5938838" y="4851400"/>
          <p14:tracePt t="99942" x="5907088" y="4851400"/>
          <p14:tracePt t="99950" x="5868988" y="4867275"/>
          <p14:tracePt t="99958" x="5837238" y="4875213"/>
          <p14:tracePt t="99967" x="5813425" y="4883150"/>
          <p14:tracePt t="99974" x="5781675" y="4891088"/>
          <p14:tracePt t="99983" x="5757863" y="4899025"/>
          <p14:tracePt t="99988" x="5751513" y="4906963"/>
          <p14:tracePt t="99996" x="5743575" y="4914900"/>
          <p14:tracePt t="100004" x="5727700" y="4914900"/>
          <p14:tracePt t="100012" x="5719763" y="4922838"/>
          <p14:tracePt t="100020" x="5703888" y="4929188"/>
          <p14:tracePt t="100028" x="5695950" y="4929188"/>
          <p14:tracePt t="100036" x="5688013" y="4937125"/>
          <p14:tracePt t="100044" x="5672138" y="4945063"/>
          <p14:tracePt t="100052" x="5664200" y="4953000"/>
          <p14:tracePt t="100057" x="5656263" y="4968875"/>
          <p14:tracePt t="100066" x="5632450" y="4968875"/>
          <p14:tracePt t="100075" x="5618163" y="4984750"/>
          <p14:tracePt t="100081" x="5602288" y="5000625"/>
          <p14:tracePt t="100090" x="5562600" y="5016500"/>
          <p14:tracePt t="100098" x="5546725" y="5024438"/>
          <p14:tracePt t="100106" x="5522913" y="5048250"/>
          <p14:tracePt t="100114" x="5499100" y="5062538"/>
          <p14:tracePt t="100120" x="5484813" y="5094288"/>
          <p14:tracePt t="100129" x="5461000" y="5110163"/>
          <p14:tracePt t="100136" x="5453063" y="5133975"/>
          <p14:tracePt t="100143" x="5437188" y="5173663"/>
          <p14:tracePt t="100151" x="5429250" y="5187950"/>
          <p14:tracePt t="100159" x="5429250" y="5211763"/>
          <p14:tracePt t="100167" x="5413375" y="5227638"/>
          <p14:tracePt t="100176" x="5413375" y="5243513"/>
          <p14:tracePt t="100182" x="5405438" y="5251450"/>
          <p14:tracePt t="100190" x="5405438" y="5259388"/>
          <p14:tracePt t="100199" x="5405438" y="5267325"/>
          <p14:tracePt t="100206" x="5405438" y="5275263"/>
          <p14:tracePt t="100213" x="5405438" y="5283200"/>
          <p14:tracePt t="100222" x="5405438" y="5291138"/>
          <p14:tracePt t="100230" x="5405438" y="5299075"/>
          <p14:tracePt t="100238" x="5405438" y="5305425"/>
          <p14:tracePt t="100245" x="5405438" y="5313363"/>
          <p14:tracePt t="100260" x="5413375" y="5329238"/>
          <p14:tracePt t="100268" x="5413375" y="5337175"/>
          <p14:tracePt t="100276" x="5413375" y="5353050"/>
          <p14:tracePt t="100284" x="5429250" y="5368925"/>
          <p14:tracePt t="100292" x="5429250" y="5384800"/>
          <p14:tracePt t="100301" x="5429250" y="5392738"/>
          <p14:tracePt t="100308" x="5437188" y="5408613"/>
          <p14:tracePt t="100314" x="5437188" y="5416550"/>
          <p14:tracePt t="100322" x="5445125" y="5438775"/>
          <p14:tracePt t="100330" x="5453063" y="5446713"/>
          <p14:tracePt t="100338" x="5453063" y="5454650"/>
          <p14:tracePt t="100346" x="5453063" y="5470525"/>
          <p14:tracePt t="100354" x="5453063" y="5478463"/>
          <p14:tracePt t="100362" x="5461000" y="5486400"/>
          <p14:tracePt t="100370" x="5461000" y="5494338"/>
          <p14:tracePt t="100385" x="5468938" y="5494338"/>
          <p14:tracePt t="100392" x="5468938" y="5502275"/>
          <p14:tracePt t="100401" x="5468938" y="5510213"/>
          <p14:tracePt t="100407" x="5468938" y="5518150"/>
          <p14:tracePt t="100417" x="5468938" y="5526088"/>
          <p14:tracePt t="100424" x="5476875" y="5534025"/>
          <p14:tracePt t="100433" x="5476875" y="5541963"/>
          <p14:tracePt t="100438" x="5476875" y="5548313"/>
          <p14:tracePt t="100446" x="5484813" y="5564188"/>
          <p14:tracePt t="100454" x="5491163" y="5572125"/>
          <p14:tracePt t="100462" x="5491163" y="5580063"/>
          <p14:tracePt t="100470" x="5499100" y="5595938"/>
          <p14:tracePt t="100478" x="5514975" y="5603875"/>
          <p14:tracePt t="100486" x="5522913" y="5619750"/>
          <p14:tracePt t="100494" x="5538788" y="5643563"/>
          <p14:tracePt t="100502" x="5546725" y="5667375"/>
          <p14:tracePt t="100508" x="5562600" y="5673725"/>
          <p14:tracePt t="100516" x="5570538" y="5689600"/>
          <p14:tracePt t="100524" x="5578475" y="5705475"/>
          <p14:tracePt t="100532" x="5594350" y="5721350"/>
          <p14:tracePt t="100540" x="5602288" y="5729288"/>
          <p14:tracePt t="100548" x="5618163" y="5745163"/>
          <p14:tracePt t="100556" x="5618163" y="5753100"/>
          <p14:tracePt t="100565" x="5632450" y="5761038"/>
          <p14:tracePt t="100570" x="5632450" y="5768975"/>
          <p14:tracePt t="100578" x="5640388" y="5768975"/>
          <p14:tracePt t="100586" x="5648325" y="5768975"/>
          <p14:tracePt t="100594" x="5656263" y="5768975"/>
          <p14:tracePt t="100602" x="5664200" y="5776913"/>
          <p14:tracePt t="100610" x="5672138" y="5776913"/>
          <p14:tracePt t="100618" x="5688013" y="5776913"/>
          <p14:tracePt t="100626" x="5695950" y="5784850"/>
          <p14:tracePt t="100633" x="5711825" y="5792788"/>
          <p14:tracePt t="100640" x="5743575" y="5799138"/>
          <p14:tracePt t="100648" x="5773738" y="5799138"/>
          <p14:tracePt t="100656" x="5813425" y="5807075"/>
          <p14:tracePt t="100664" x="5861050" y="5822950"/>
          <p14:tracePt t="100672" x="5907088" y="5830888"/>
          <p14:tracePt t="100680" x="5946775" y="5838825"/>
          <p14:tracePt t="100688" x="5994400" y="5846763"/>
          <p14:tracePt t="100696" x="6032500" y="5846763"/>
          <p14:tracePt t="100702" x="6064250" y="5854700"/>
          <p14:tracePt t="100710" x="6088063" y="5854700"/>
          <p14:tracePt t="100718" x="6103938" y="5854700"/>
          <p14:tracePt t="100726" x="6119813" y="5854700"/>
          <p14:tracePt t="100735" x="6127750" y="5854700"/>
          <p14:tracePt t="100742" x="6135688" y="5854700"/>
          <p14:tracePt t="100750" x="6151563" y="5854700"/>
          <p14:tracePt t="100757" x="6159500" y="5854700"/>
          <p14:tracePt t="100763" x="6165850" y="5854700"/>
          <p14:tracePt t="100772" x="6197600" y="5846763"/>
          <p14:tracePt t="100780" x="6213475" y="5838825"/>
          <p14:tracePt t="100788" x="6237288" y="5822950"/>
          <p14:tracePt t="100796" x="6284913" y="5815013"/>
          <p14:tracePt t="100805" x="6323013" y="5815013"/>
          <p14:tracePt t="100811" x="6362700" y="5799138"/>
          <p14:tracePt t="100820" x="6418263" y="5784850"/>
          <p14:tracePt t="100825" x="6456363" y="5768975"/>
          <p14:tracePt t="100833" x="6496050" y="5761038"/>
          <p14:tracePt t="100842" x="6535738" y="5753100"/>
          <p14:tracePt t="100850" x="6573838" y="5737225"/>
          <p14:tracePt t="100858" x="6621463" y="5721350"/>
          <p14:tracePt t="100866" x="6637338" y="5713413"/>
          <p14:tracePt t="100874" x="6661150" y="5697538"/>
          <p14:tracePt t="100882" x="6677025" y="5689600"/>
          <p14:tracePt t="100890" x="6684963" y="5681663"/>
          <p14:tracePt t="100900" x="6692900" y="5673725"/>
          <p14:tracePt t="100904" x="6707188" y="5651500"/>
          <p14:tracePt t="100912" x="6715125" y="5627688"/>
          <p14:tracePt t="100920" x="6731000" y="5580063"/>
          <p14:tracePt t="100928" x="6746875" y="5541963"/>
          <p14:tracePt t="100936" x="6762750" y="5486400"/>
          <p14:tracePt t="100944" x="6778625" y="5416550"/>
          <p14:tracePt t="100950" x="6778625" y="5368925"/>
          <p14:tracePt t="100957" x="6786563" y="5299075"/>
          <p14:tracePt t="100968" x="6794500" y="5251450"/>
          <p14:tracePt t="100974" x="6794500" y="5203825"/>
          <p14:tracePt t="100981" x="6794500" y="5165725"/>
          <p14:tracePt t="100990" x="6794500" y="5133975"/>
          <p14:tracePt t="100998" x="6794500" y="5110163"/>
          <p14:tracePt t="101006" x="6786563" y="5086350"/>
          <p14:tracePt t="101014" x="6778625" y="5078413"/>
          <p14:tracePt t="101020" x="6770688" y="5062538"/>
          <p14:tracePt t="101027" x="6762750" y="5048250"/>
          <p14:tracePt t="101036" x="6754813" y="5040313"/>
          <p14:tracePt t="101044" x="6738938" y="5024438"/>
          <p14:tracePt t="101052" x="6731000" y="5016500"/>
          <p14:tracePt t="101060" x="6723063" y="5008563"/>
          <p14:tracePt t="101068" x="6707188" y="4992688"/>
          <p14:tracePt t="101076" x="6700838" y="4984750"/>
          <p14:tracePt t="101082" x="6684963" y="4968875"/>
          <p14:tracePt t="101090" x="6669088" y="4960938"/>
          <p14:tracePt t="101098" x="6661150" y="4945063"/>
          <p14:tracePt t="101106" x="6637338" y="4945063"/>
          <p14:tracePt t="101114" x="6605588" y="4929188"/>
          <p14:tracePt t="101122" x="6573838" y="4922838"/>
          <p14:tracePt t="101130" x="6551613" y="4914900"/>
          <p14:tracePt t="101138" x="6511925" y="4906963"/>
          <p14:tracePt t="101146" x="6480175" y="4899025"/>
          <p14:tracePt t="101152" x="6434138" y="4883150"/>
          <p14:tracePt t="101160" x="6394450" y="4875213"/>
          <p14:tracePt t="101168" x="6354763" y="4867275"/>
          <p14:tracePt t="101176" x="6315075" y="4859338"/>
          <p14:tracePt t="101184" x="6292850" y="4851400"/>
          <p14:tracePt t="101193" x="6269038" y="4851400"/>
          <p14:tracePt t="101200" x="6245225" y="4851400"/>
          <p14:tracePt t="101208" x="6229350" y="4851400"/>
          <p14:tracePt t="101215" x="6205538" y="4851400"/>
          <p14:tracePt t="101223" x="6197600" y="4851400"/>
          <p14:tracePt t="101229" x="6173788" y="4851400"/>
          <p14:tracePt t="101238" x="6135688" y="4859338"/>
          <p14:tracePt t="101245" x="6096000" y="4875213"/>
          <p14:tracePt t="101254" x="6048375" y="4906963"/>
          <p14:tracePt t="101262" x="5986463" y="4945063"/>
          <p14:tracePt t="101270" x="5930900" y="5000625"/>
          <p14:tracePt t="101276" x="5861050" y="5048250"/>
          <p14:tracePt t="101284" x="5789613" y="5102225"/>
          <p14:tracePt t="101292" x="5727700" y="5157788"/>
          <p14:tracePt t="101301" x="5664200" y="5211763"/>
          <p14:tracePt t="101308" x="5618163" y="5259388"/>
          <p14:tracePt t="101317" x="5570538" y="5305425"/>
          <p14:tracePt t="101324" x="5538788" y="5353050"/>
          <p14:tracePt t="101332" x="5522913" y="5400675"/>
          <p14:tracePt t="101340" x="5514975" y="5446713"/>
          <p14:tracePt t="101346" x="5507038" y="5478463"/>
          <p14:tracePt t="101354" x="5507038" y="5518150"/>
          <p14:tracePt t="101362" x="5507038" y="5564188"/>
          <p14:tracePt t="101370" x="5514975" y="5603875"/>
          <p14:tracePt t="101378" x="5530850" y="5651500"/>
          <p14:tracePt t="101386" x="5546725" y="5697538"/>
          <p14:tracePt t="101394" x="5554663" y="5721350"/>
          <p14:tracePt t="101400" x="5570538" y="5753100"/>
          <p14:tracePt t="101408" x="5586413" y="5768975"/>
          <p14:tracePt t="101416" x="5594350" y="5776913"/>
          <p14:tracePt t="101424" x="5602288" y="5792788"/>
          <p14:tracePt t="101432" x="5610225" y="5799138"/>
          <p14:tracePt t="101440" x="5618163" y="5807075"/>
          <p14:tracePt t="101460" x="5618163" y="5815013"/>
          <p14:tracePt t="101539" x="5624513" y="5815013"/>
          <p14:tracePt t="101921" x="5632450" y="5815013"/>
          <p14:tracePt t="102079" x="5640388" y="5815013"/>
          <p14:tracePt t="102108" x="5648325" y="5807075"/>
          <p14:tracePt t="102115" x="5648325" y="5799138"/>
          <p14:tracePt t="102122" x="5656263" y="5792788"/>
          <p14:tracePt t="102138" x="5656263" y="5784850"/>
          <p14:tracePt t="102488" x="5664200" y="5784850"/>
          <p14:tracePt t="102496" x="5664200" y="5776913"/>
          <p14:tracePt t="102511" x="5672138" y="5776913"/>
          <p14:tracePt t="103408" x="5680075" y="5792788"/>
          <p14:tracePt t="103412" x="5695950" y="5822950"/>
          <p14:tracePt t="103418" x="5711825" y="5854700"/>
          <p14:tracePt t="103426" x="5735638" y="5894388"/>
          <p14:tracePt t="103435" x="5773738" y="5924550"/>
          <p14:tracePt t="103442" x="5813425" y="5948363"/>
          <p14:tracePt t="103450" x="5853113" y="5964238"/>
          <p14:tracePt t="103458" x="5884863" y="5972175"/>
          <p14:tracePt t="103467" x="5915025" y="5988050"/>
          <p14:tracePt t="103474" x="5938838" y="5988050"/>
          <p14:tracePt t="103480" x="5962650" y="5988050"/>
          <p14:tracePt t="103488" x="5986463" y="5988050"/>
          <p14:tracePt t="103496" x="6026150" y="5980113"/>
          <p14:tracePt t="103504" x="6048375" y="5964238"/>
          <p14:tracePt t="103512" x="6088063" y="5940425"/>
          <p14:tracePt t="103520" x="6135688" y="5910263"/>
          <p14:tracePt t="103528" x="6173788" y="5878513"/>
          <p14:tracePt t="103536" x="6197600" y="5854700"/>
          <p14:tracePt t="103542" x="6245225" y="5830888"/>
          <p14:tracePt t="103551" x="6284913" y="5799138"/>
          <p14:tracePt t="103558" x="6330950" y="5776913"/>
          <p14:tracePt t="103567" x="6378575" y="5753100"/>
          <p14:tracePt t="103574" x="6418263" y="5737225"/>
          <p14:tracePt t="103582" x="6464300" y="5713413"/>
          <p14:tracePt t="103590" x="6496050" y="5697538"/>
          <p14:tracePt t="103598" x="6519863" y="5689600"/>
          <p14:tracePt t="103606" x="6527800" y="5673725"/>
          <p14:tracePt t="103612" x="6551613" y="5667375"/>
          <p14:tracePt t="103620" x="6567488" y="5651500"/>
          <p14:tracePt t="103627" x="6581775" y="5635625"/>
          <p14:tracePt t="103636" x="6597650" y="5595938"/>
          <p14:tracePt t="103644" x="6613525" y="5556250"/>
          <p14:tracePt t="103652" x="6629400" y="5502275"/>
          <p14:tracePt t="103660" x="6645275" y="5430838"/>
          <p14:tracePt t="103668" x="6661150" y="5368925"/>
          <p14:tracePt t="103674" x="6669088" y="5299075"/>
          <p14:tracePt t="103683" x="6677025" y="5235575"/>
          <p14:tracePt t="103690" x="6684963" y="5157788"/>
          <p14:tracePt t="103698" x="6684963" y="5094288"/>
          <p14:tracePt t="103706" x="6677025" y="5040313"/>
          <p14:tracePt t="103714" x="6661150" y="4984750"/>
          <p14:tracePt t="103722" x="6645275" y="4937125"/>
          <p14:tracePt t="103731" x="6637338" y="4914900"/>
          <p14:tracePt t="103736" x="6605588" y="4891088"/>
          <p14:tracePt t="103744" x="6559550" y="4875213"/>
          <p14:tracePt t="103751" x="6519863" y="4859338"/>
          <p14:tracePt t="103760" x="6448425" y="4843463"/>
          <p14:tracePt t="103768" x="6386513" y="4835525"/>
          <p14:tracePt t="103776" x="6299200" y="4827588"/>
          <p14:tracePt t="103785" x="6205538" y="4819650"/>
          <p14:tracePt t="103792" x="6103938" y="4819650"/>
          <p14:tracePt t="103798" x="6002338" y="4843463"/>
          <p14:tracePt t="103806" x="5899150" y="4859338"/>
          <p14:tracePt t="103815" x="5813425" y="4891088"/>
          <p14:tracePt t="103822" x="5751513" y="4922838"/>
          <p14:tracePt t="103830" x="5695950" y="4968875"/>
          <p14:tracePt t="103838" x="5664200" y="5000625"/>
          <p14:tracePt t="103845" x="5624513" y="5040313"/>
          <p14:tracePt t="103854" x="5610225" y="5078413"/>
          <p14:tracePt t="103860" x="5594350" y="5102225"/>
          <p14:tracePt t="103868" x="5594350" y="5126038"/>
          <p14:tracePt t="103876" x="5594350" y="5149850"/>
          <p14:tracePt t="103884" x="5610225" y="5180013"/>
          <p14:tracePt t="103892" x="5618163" y="5195888"/>
          <p14:tracePt t="103918" x="5727700" y="5291138"/>
          <p14:tracePt t="103924" x="5797550" y="5321300"/>
          <p14:tracePt t="103929" x="5868988" y="5360988"/>
          <p14:tracePt t="103938" x="5954713" y="5376863"/>
          <p14:tracePt t="103946" x="6064250" y="5400675"/>
          <p14:tracePt t="103955" x="6159500" y="5430838"/>
          <p14:tracePt t="103962" x="6253163" y="5446713"/>
          <p14:tracePt t="103970" x="6330950" y="5462588"/>
          <p14:tracePt t="103978" x="6394450" y="5478463"/>
          <p14:tracePt t="103986" x="6448425" y="5486400"/>
          <p14:tracePt t="103992" x="6472238" y="5486400"/>
          <p14:tracePt t="104001" x="6480175" y="5486400"/>
          <p14:tracePt t="104008" x="6488113" y="5486400"/>
          <p14:tracePt t="104026" x="6488113" y="5478463"/>
          <p14:tracePt t="104032" x="6488113" y="5470525"/>
          <p14:tracePt t="104041" x="6488113" y="5462588"/>
          <p14:tracePt t="104048" x="6488113" y="5446713"/>
          <p14:tracePt t="104056" x="6488113" y="5430838"/>
          <p14:tracePt t="104062" x="6472238" y="5424488"/>
          <p14:tracePt t="104070" x="6472238" y="5408613"/>
          <p14:tracePt t="104078" x="6472238" y="5400675"/>
          <p14:tracePt t="104086" x="6464300" y="5392738"/>
          <p14:tracePt t="104103" x="6456363" y="5384800"/>
          <p14:tracePt t="104589" x="6448425" y="5384800"/>
          <p14:tracePt t="104606" x="6440488" y="5384800"/>
          <p14:tracePt t="104614" x="6434138" y="5400675"/>
          <p14:tracePt t="104622" x="6418263" y="5408613"/>
          <p14:tracePt t="104630" x="6410325" y="5424488"/>
          <p14:tracePt t="104636" x="6402388" y="5430838"/>
          <p14:tracePt t="104645" x="6386513" y="5438775"/>
          <p14:tracePt t="104652" x="6386513" y="5446713"/>
          <p14:tracePt t="104660" x="6378575" y="5454650"/>
          <p14:tracePt t="104668" x="6370638" y="5470525"/>
          <p14:tracePt t="104685" x="6370638" y="5478463"/>
          <p14:tracePt t="104692" x="6370638" y="5494338"/>
          <p14:tracePt t="104707" x="6370638" y="5502275"/>
          <p14:tracePt t="104713" x="6370638" y="5510213"/>
          <p14:tracePt t="104722" x="6386513" y="5518150"/>
          <p14:tracePt t="104730" x="6394450" y="5534025"/>
          <p14:tracePt t="104738" x="6410325" y="5541963"/>
          <p14:tracePt t="104746" x="6434138" y="5556250"/>
          <p14:tracePt t="104754" x="6456363" y="5556250"/>
          <p14:tracePt t="104761" x="6480175" y="5564188"/>
          <p14:tracePt t="104768" x="6503988" y="5564188"/>
          <p14:tracePt t="104776" x="6543675" y="5564188"/>
          <p14:tracePt t="104784" x="6581775" y="5564188"/>
          <p14:tracePt t="104792" x="6613525" y="5564188"/>
          <p14:tracePt t="104801" x="6637338" y="5564188"/>
          <p14:tracePt t="104808" x="6669088" y="5556250"/>
          <p14:tracePt t="104817" x="6677025" y="5556250"/>
          <p14:tracePt t="104823" x="6684963" y="5548313"/>
          <p14:tracePt t="104829" x="6692900" y="5548313"/>
          <p14:tracePt t="104911" x="6692900" y="5541963"/>
          <p14:tracePt t="104921" x="6684963" y="5534025"/>
          <p14:tracePt t="104928" x="6653213" y="5534025"/>
          <p14:tracePt t="104936" x="6589713" y="5534025"/>
          <p14:tracePt t="104944" x="6503988" y="5526088"/>
          <p14:tracePt t="104952" x="6402388" y="5526088"/>
          <p14:tracePt t="104960" x="6292850" y="5510213"/>
          <p14:tracePt t="104966" x="6173788" y="5510213"/>
          <p14:tracePt t="104974" x="6072188" y="5510213"/>
          <p14:tracePt t="104982" x="5970588" y="5510213"/>
          <p14:tracePt t="104990" x="5876925" y="5510213"/>
          <p14:tracePt t="104998" x="5797550" y="5502275"/>
          <p14:tracePt t="105006" x="5727700" y="5502275"/>
          <p14:tracePt t="105014" x="5664200" y="5494338"/>
          <p14:tracePt t="105020" x="5610225" y="5494338"/>
          <p14:tracePt t="105028" x="5546725" y="5486400"/>
          <p14:tracePt t="105036" x="5499100" y="5486400"/>
          <p14:tracePt t="105046" x="5461000" y="5478463"/>
          <p14:tracePt t="105052" x="5397500" y="5470525"/>
          <p14:tracePt t="105059" x="5343525" y="5470525"/>
          <p14:tracePt t="105068" x="5280025" y="5454650"/>
          <p14:tracePt t="105075" x="5216525" y="5446713"/>
          <p14:tracePt t="105084" x="5130800" y="5430838"/>
          <p14:tracePt t="105089" x="5045075" y="5416550"/>
          <p14:tracePt t="105097" x="4957763" y="5400675"/>
          <p14:tracePt t="105106" x="4856163" y="5400675"/>
          <p14:tracePt t="105114" x="4746625" y="5392738"/>
          <p14:tracePt t="105124" x="4645025" y="5392738"/>
          <p14:tracePt t="105130" x="4519613" y="5392738"/>
          <p14:tracePt t="105137" x="4394200" y="5392738"/>
          <p14:tracePt t="105145" x="4237038" y="5392738"/>
          <p14:tracePt t="105151" x="4103688" y="5376863"/>
          <p14:tracePt t="105159" x="4000500" y="5376863"/>
          <p14:tracePt t="105167" x="3906838" y="5376863"/>
          <p14:tracePt t="105176" x="3836988" y="5376863"/>
          <p14:tracePt t="105184" x="3781425" y="5376863"/>
          <p14:tracePt t="105192" x="3725863" y="5384800"/>
          <p14:tracePt t="105200" x="3679825" y="5392738"/>
          <p14:tracePt t="105208" x="3656013" y="5400675"/>
          <p14:tracePt t="105214" x="3632200" y="5400675"/>
          <p14:tracePt t="105222" x="3616325" y="5408613"/>
          <p14:tracePt t="105229" x="3608388" y="5408613"/>
          <p14:tracePt t="105238" x="3592513" y="5416550"/>
          <p14:tracePt t="105246" x="3570288" y="5416550"/>
          <p14:tracePt t="105253" x="3530600" y="5430838"/>
          <p14:tracePt t="105262" x="3482975" y="5438775"/>
          <p14:tracePt t="105270" x="3421063" y="5454650"/>
          <p14:tracePt t="105278" x="3365500" y="5470525"/>
          <p14:tracePt t="105284" x="3287713" y="5486400"/>
          <p14:tracePt t="105292" x="3192463" y="5510213"/>
          <p14:tracePt t="105300" x="3114675" y="5526088"/>
          <p14:tracePt t="105308" x="3021013" y="5534025"/>
          <p14:tracePt t="105317" x="2957513" y="5541963"/>
          <p14:tracePt t="105324" x="2903538" y="5548313"/>
          <p14:tracePt t="105332" x="2871788" y="5548313"/>
          <p14:tracePt t="105340" x="2840038" y="5556250"/>
          <p14:tracePt t="105346" x="2832100" y="5556250"/>
          <p14:tracePt t="105354" x="2816225" y="5556250"/>
          <p14:tracePt t="105460" x="2808288" y="5556250"/>
          <p14:tracePt t="105464" x="2792413" y="5556250"/>
          <p14:tracePt t="105472" x="2776538" y="5556250"/>
          <p14:tracePt t="105478" x="2762250" y="5556250"/>
          <p14:tracePt t="105486" x="2738438" y="5556250"/>
          <p14:tracePt t="105495" x="2730500" y="5556250"/>
          <p14:tracePt t="105502" x="2714625" y="5556250"/>
          <p14:tracePt t="105658" x="2706688" y="5556250"/>
          <p14:tracePt t="105673" x="2698750" y="5556250"/>
          <p14:tracePt t="105697" x="2690813" y="5556250"/>
          <p14:tracePt t="105710" x="2682875" y="5556250"/>
          <p14:tracePt t="105718" x="2674938" y="5556250"/>
          <p14:tracePt t="105736" x="2667000" y="5556250"/>
          <p14:tracePt t="105746" x="2659063" y="5556250"/>
          <p14:tracePt t="105754" x="2651125" y="5556250"/>
          <p14:tracePt t="105781" x="2643188" y="5556250"/>
          <p14:tracePt t="105801" x="2643188" y="5548313"/>
          <p14:tracePt t="105873" x="2643188" y="5541963"/>
          <p14:tracePt t="105879" x="2628900" y="5541963"/>
          <p14:tracePt t="105886" x="2613025" y="5534025"/>
          <p14:tracePt t="105894" x="2605088" y="5526088"/>
          <p14:tracePt t="105902" x="2589213" y="5518150"/>
          <p14:tracePt t="105909" x="2573338" y="5502275"/>
          <p14:tracePt t="105918" x="2565400" y="5494338"/>
          <p14:tracePt t="105926" x="2549525" y="5486400"/>
          <p14:tracePt t="105932" x="2533650" y="5470525"/>
          <p14:tracePt t="105940" x="2525713" y="5462588"/>
          <p14:tracePt t="105948" x="2517775" y="5454650"/>
          <p14:tracePt t="105977" x="2509838" y="5454650"/>
          <p14:tracePt t="105999" x="2503488" y="5454650"/>
          <p14:tracePt t="106019" x="2495550" y="5446713"/>
          <p14:tracePt t="106022" x="2479675" y="5438775"/>
          <p14:tracePt t="106030" x="2471738" y="5438775"/>
          <p14:tracePt t="106038" x="2463800" y="5438775"/>
          <p14:tracePt t="106046" x="2447925" y="5438775"/>
          <p14:tracePt t="106054" x="2439988" y="5430838"/>
          <p14:tracePt t="106060" x="2432050" y="5424488"/>
          <p14:tracePt t="106068" x="2424113" y="5424488"/>
          <p14:tracePt t="106076" x="2416175" y="5424488"/>
          <p14:tracePt t="106244" x="2408238" y="5424488"/>
          <p14:tracePt t="106330" x="2400300" y="5424488"/>
          <p14:tracePt t="106336" x="2392363" y="5424488"/>
          <p14:tracePt t="106344" x="2384425" y="5430838"/>
          <p14:tracePt t="106352" x="2376488" y="5438775"/>
          <p14:tracePt t="106360" x="2370138" y="5438775"/>
          <p14:tracePt t="106376" x="2370138" y="5446713"/>
          <p14:tracePt t="106386" x="2362200" y="5446713"/>
          <p14:tracePt t="106407" x="2362200" y="5454650"/>
          <p14:tracePt t="106423" x="2362200" y="5470525"/>
          <p14:tracePt t="106430" x="2370138" y="5486400"/>
          <p14:tracePt t="106438" x="2376488" y="5502275"/>
          <p14:tracePt t="106446" x="2392363" y="5534025"/>
          <p14:tracePt t="106452" x="2400300" y="5548313"/>
          <p14:tracePt t="106460" x="2416175" y="5572125"/>
          <p14:tracePt t="106468" x="2424113" y="5580063"/>
          <p14:tracePt t="106476" x="2447925" y="5595938"/>
          <p14:tracePt t="106485" x="2471738" y="5611813"/>
          <p14:tracePt t="106491" x="2503488" y="5627688"/>
          <p14:tracePt t="106501" x="2565400" y="5651500"/>
          <p14:tracePt t="106508" x="2605088" y="5667375"/>
          <p14:tracePt t="106514" x="2667000" y="5673725"/>
          <p14:tracePt t="106522" x="2738438" y="5681663"/>
          <p14:tracePt t="106530" x="2800350" y="5681663"/>
          <p14:tracePt t="106538" x="2871788" y="5681663"/>
          <p14:tracePt t="106546" x="2933700" y="5681663"/>
          <p14:tracePt t="106554" x="2997200" y="5673725"/>
          <p14:tracePt t="106562" x="3067050" y="5659438"/>
          <p14:tracePt t="106570" x="3130550" y="5643563"/>
          <p14:tracePt t="106578" x="3192463" y="5627688"/>
          <p14:tracePt t="106585" x="3240088" y="5611813"/>
          <p14:tracePt t="106591" x="3287713" y="5595938"/>
          <p14:tracePt t="106600" x="3325813" y="5580063"/>
          <p14:tracePt t="106608" x="3365500" y="5564188"/>
          <p14:tracePt t="106617" x="3405188" y="5534025"/>
          <p14:tracePt t="106624" x="3452813" y="5502275"/>
          <p14:tracePt t="106632" x="3490913" y="5462588"/>
          <p14:tracePt t="106640" x="3522663" y="5424488"/>
          <p14:tracePt t="106645" x="3554413" y="5376863"/>
          <p14:tracePt t="106654" x="3562350" y="5337175"/>
          <p14:tracePt t="106662" x="3578225" y="5291138"/>
          <p14:tracePt t="106670" x="3592513" y="5243513"/>
          <p14:tracePt t="106678" x="3608388" y="5195888"/>
          <p14:tracePt t="106686" x="3624263" y="5157788"/>
          <p14:tracePt t="106694" x="3632200" y="5110163"/>
          <p14:tracePt t="106702" x="3640138" y="5078413"/>
          <p14:tracePt t="106708" x="3648075" y="5032375"/>
          <p14:tracePt t="106716" x="3648075" y="5000625"/>
          <p14:tracePt t="106724" x="3640138" y="4976813"/>
          <p14:tracePt t="106732" x="3632200" y="4945063"/>
          <p14:tracePt t="106739" x="3608388" y="4929188"/>
          <p14:tracePt t="106748" x="3600450" y="4922838"/>
          <p14:tracePt t="106756" x="3586163" y="4906963"/>
          <p14:tracePt t="106764" x="3554413" y="4899025"/>
          <p14:tracePt t="106770" x="3522663" y="4883150"/>
          <p14:tracePt t="106778" x="3490913" y="4875213"/>
          <p14:tracePt t="106786" x="3444875" y="4867275"/>
          <p14:tracePt t="106794" x="3381375" y="4859338"/>
          <p14:tracePt t="106802" x="3303588" y="4859338"/>
          <p14:tracePt t="106810" x="3224213" y="4859338"/>
          <p14:tracePt t="106818" x="3138488" y="4859338"/>
          <p14:tracePt t="106826" x="3059113" y="4859338"/>
          <p14:tracePt t="106834" x="2981325" y="4859338"/>
          <p14:tracePt t="106840" x="2911475" y="4867275"/>
          <p14:tracePt t="106848" x="2847975" y="4875213"/>
          <p14:tracePt t="106856" x="2776538" y="4891088"/>
          <p14:tracePt t="106864" x="2722563" y="4906963"/>
          <p14:tracePt t="106872" x="2667000" y="4914900"/>
          <p14:tracePt t="106880" x="2628900" y="4929188"/>
          <p14:tracePt t="106888" x="2581275" y="4937125"/>
          <p14:tracePt t="106902" x="2517775" y="4953000"/>
          <p14:tracePt t="106910" x="2495550" y="4960938"/>
          <p14:tracePt t="106918" x="2479675" y="4968875"/>
          <p14:tracePt t="106926" x="2471738" y="4976813"/>
          <p14:tracePt t="106934" x="2455863" y="4976813"/>
          <p14:tracePt t="106942" x="2447925" y="4984750"/>
          <p14:tracePt t="106951" x="2439988" y="4992688"/>
          <p14:tracePt t="106958" x="2432050" y="4992688"/>
          <p14:tracePt t="106964" x="2424113" y="5000625"/>
          <p14:tracePt t="106972" x="2416175" y="5000625"/>
          <p14:tracePt t="106980" x="2408238" y="5008563"/>
          <p14:tracePt t="106988" x="2400300" y="5016500"/>
          <p14:tracePt t="106996" x="2384425" y="5024438"/>
          <p14:tracePt t="107004" x="2376488" y="5040313"/>
          <p14:tracePt t="107012" x="2362200" y="5048250"/>
          <p14:tracePt t="107020" x="2354263" y="5054600"/>
          <p14:tracePt t="107026" x="2338388" y="5070475"/>
          <p14:tracePt t="107034" x="2330450" y="5078413"/>
          <p14:tracePt t="107041" x="2322513" y="5094288"/>
          <p14:tracePt t="107051" x="2314575" y="5102225"/>
          <p14:tracePt t="107060" x="2306638" y="5110163"/>
          <p14:tracePt t="107068" x="2306638" y="5126038"/>
          <p14:tracePt t="107074" x="2298700" y="5126038"/>
          <p14:tracePt t="107083" x="2298700" y="5141913"/>
          <p14:tracePt t="107090" x="2290763" y="5149850"/>
          <p14:tracePt t="107096" x="2290763" y="5157788"/>
          <p14:tracePt t="107114" x="2282825" y="5165725"/>
          <p14:tracePt t="107120" x="2282825" y="5173663"/>
          <p14:tracePt t="107146" x="2274888" y="5180013"/>
          <p14:tracePt t="107152" x="2274888" y="5187950"/>
          <p14:tracePt t="107166" x="2266950" y="5187950"/>
          <p14:tracePt t="107174" x="2266950" y="5195888"/>
          <p14:tracePt t="107195" x="2259013" y="5203825"/>
          <p14:tracePt t="107267" x="2259013" y="5211763"/>
          <p14:tracePt t="107943" x="2259013" y="5219700"/>
          <p14:tracePt t="107966" x="2259013" y="5227638"/>
          <p14:tracePt t="108831" x="2266950" y="5227638"/>
          <p14:tracePt t="109076" x="2274888" y="5227638"/>
          <p14:tracePt t="109095" x="2282825" y="5227638"/>
          <p14:tracePt t="109109" x="2290763" y="5235575"/>
          <p14:tracePt t="109122" x="2306638" y="5235575"/>
          <p14:tracePt t="109130" x="2314575" y="5235575"/>
          <p14:tracePt t="109138" x="2322513" y="5243513"/>
          <p14:tracePt t="109146" x="2346325" y="5243513"/>
          <p14:tracePt t="109154" x="2370138" y="5243513"/>
          <p14:tracePt t="109161" x="2408238" y="5243513"/>
          <p14:tracePt t="109170" x="2463800" y="5243513"/>
          <p14:tracePt t="109178" x="2525713" y="5243513"/>
          <p14:tracePt t="109184" x="2605088" y="5243513"/>
          <p14:tracePt t="109192" x="2706688" y="5243513"/>
          <p14:tracePt t="109200" x="2800350" y="5243513"/>
          <p14:tracePt t="109208" x="2903538" y="5243513"/>
          <p14:tracePt t="109217" x="3005138" y="5243513"/>
          <p14:tracePt t="109224" x="3106738" y="5243513"/>
          <p14:tracePt t="109233" x="3200400" y="5243513"/>
          <p14:tracePt t="109240" x="3279775" y="5243513"/>
          <p14:tracePt t="109246" x="3325813" y="5243513"/>
          <p14:tracePt t="109255" x="3381375" y="5243513"/>
          <p14:tracePt t="109262" x="3436938" y="5235575"/>
          <p14:tracePt t="109270" x="3482975" y="5235575"/>
          <p14:tracePt t="109278" x="3514725" y="5219700"/>
          <p14:tracePt t="109286" x="3538538" y="5211763"/>
          <p14:tracePt t="109294" x="3578225" y="5203825"/>
          <p14:tracePt t="109302" x="3616325" y="5195888"/>
          <p14:tracePt t="109308" x="3656013" y="5180013"/>
          <p14:tracePt t="109317" x="3711575" y="5165725"/>
          <p14:tracePt t="109324" x="3773488" y="5149850"/>
          <p14:tracePt t="109332" x="3860800" y="5133975"/>
          <p14:tracePt t="109340" x="3962400" y="5118100"/>
          <p14:tracePt t="109348" x="4071938" y="5110163"/>
          <p14:tracePt t="109356" x="4173538" y="5102225"/>
          <p14:tracePt t="109364" x="4275138" y="5086350"/>
          <p14:tracePt t="109370" x="4394200" y="5086350"/>
          <p14:tracePt t="109378" x="4503738" y="5086350"/>
          <p14:tracePt t="109386" x="4597400" y="5086350"/>
          <p14:tracePt t="109394" x="4691063" y="5086350"/>
          <p14:tracePt t="109402" x="4754563" y="5078413"/>
          <p14:tracePt t="109410" x="4840288" y="5078413"/>
          <p14:tracePt t="109418" x="4935538" y="5078413"/>
          <p14:tracePt t="109426" x="5021263" y="5078413"/>
          <p14:tracePt t="109435" x="5083175" y="5070475"/>
          <p14:tracePt t="109439" x="5154613" y="5062538"/>
          <p14:tracePt t="109447" x="5248275" y="5062538"/>
          <p14:tracePt t="109455" x="5343525" y="5062538"/>
          <p14:tracePt t="109465" x="5437188" y="5062538"/>
          <p14:tracePt t="109472" x="5538788" y="5062538"/>
          <p14:tracePt t="109480" x="5632450" y="5062538"/>
          <p14:tracePt t="109489" x="5703888" y="5062538"/>
          <p14:tracePt t="109496" x="5765800" y="5062538"/>
          <p14:tracePt t="109502" x="5837238" y="5054600"/>
          <p14:tracePt t="109510" x="5899150" y="5054600"/>
          <p14:tracePt t="109518" x="5938838" y="5048250"/>
          <p14:tracePt t="109526" x="5986463" y="5048250"/>
          <p14:tracePt t="109534" x="6018213" y="5048250"/>
          <p14:tracePt t="109541" x="6032500" y="5048250"/>
          <p14:tracePt t="109551" x="6040438" y="5040313"/>
          <p14:tracePt t="109558" x="6056313" y="5040313"/>
          <p14:tracePt t="109567" x="6064250" y="5032375"/>
          <p14:tracePt t="109572" x="6080125" y="5032375"/>
          <p14:tracePt t="109579" x="6088063" y="5024438"/>
          <p14:tracePt t="109588" x="6096000" y="5016500"/>
          <p14:tracePt t="109596" x="6111875" y="5008563"/>
          <p14:tracePt t="109604" x="6135688" y="5008563"/>
          <p14:tracePt t="109611" x="6151563" y="5008563"/>
          <p14:tracePt t="109620" x="6173788" y="5000625"/>
          <p14:tracePt t="109628" x="6189663" y="4992688"/>
          <p14:tracePt t="109634" x="6221413" y="4992688"/>
          <p14:tracePt t="109641" x="6245225" y="4992688"/>
          <p14:tracePt t="109649" x="6269038" y="4984750"/>
          <p14:tracePt t="109657" x="6284913" y="4984750"/>
          <p14:tracePt t="109667" x="6307138" y="4984750"/>
          <p14:tracePt t="109674" x="6330950" y="4984750"/>
          <p14:tracePt t="109682" x="6354763" y="4984750"/>
          <p14:tracePt t="109689" x="6362700" y="4984750"/>
          <p14:tracePt t="109696" x="6386513" y="4984750"/>
          <p14:tracePt t="109704" x="6394450" y="4984750"/>
          <p14:tracePt t="109712" x="6402388" y="4992688"/>
          <p14:tracePt t="109720" x="6418263" y="4992688"/>
          <p14:tracePt t="109728" x="6434138" y="4992688"/>
          <p14:tracePt t="109736" x="6440488" y="5000625"/>
          <p14:tracePt t="109744" x="6448425" y="5000625"/>
          <p14:tracePt t="109752" x="6464300" y="5000625"/>
          <p14:tracePt t="109757" x="6472238" y="5000625"/>
          <p14:tracePt t="109766" x="6480175" y="5000625"/>
          <p14:tracePt t="109775" x="6496050" y="5000625"/>
          <p14:tracePt t="109830" x="6503988" y="5000625"/>
          <p14:tracePt t="109848" x="6511925" y="5000625"/>
          <p14:tracePt t="109852" x="6527800" y="5000625"/>
          <p14:tracePt t="109873" x="6535738" y="5000625"/>
          <p14:tracePt t="109883" x="6543675" y="5000625"/>
          <p14:tracePt t="109894" x="6543675" y="5008563"/>
          <p14:tracePt t="109902" x="6551613" y="5008563"/>
          <p14:tracePt t="110070" x="6551613" y="5000625"/>
          <p14:tracePt t="110078" x="6551613" y="4992688"/>
          <p14:tracePt t="110084" x="6551613" y="4984750"/>
          <p14:tracePt t="110092" x="6543675" y="4984750"/>
          <p14:tracePt t="110099" x="6535738" y="4976813"/>
          <p14:tracePt t="110108" x="6535738" y="4968875"/>
          <p14:tracePt t="110119" x="6527800" y="4953000"/>
          <p14:tracePt t="110123" x="6519863" y="4945063"/>
          <p14:tracePt t="110132" x="6503988" y="4937125"/>
          <p14:tracePt t="110140" x="6496050" y="4922838"/>
          <p14:tracePt t="110145" x="6488113" y="4914900"/>
          <p14:tracePt t="110153" x="6480175" y="4899025"/>
          <p14:tracePt t="110171" x="6472238" y="4899025"/>
          <p14:tracePt t="110345" x="6464300" y="4899025"/>
          <p14:tracePt t="110547" x="6464300" y="4891088"/>
          <p14:tracePt t="111093" x="6456363" y="4891088"/>
          <p14:tracePt t="111143" x="6448425" y="4891088"/>
          <p14:tracePt t="111168" x="6448425" y="4883150"/>
          <p14:tracePt t="111212" x="6434138" y="4875213"/>
          <p14:tracePt t="111225" x="6426200" y="4867275"/>
          <p14:tracePt t="111234" x="6418263" y="4859338"/>
          <p14:tracePt t="111241" x="6410325" y="4851400"/>
          <p14:tracePt t="111251" x="6394450" y="4843463"/>
          <p14:tracePt t="111256" x="6378575" y="4827588"/>
          <p14:tracePt t="111264" x="6362700" y="4819650"/>
          <p14:tracePt t="111272" x="6346825" y="4803775"/>
          <p14:tracePt t="111280" x="6330950" y="4797425"/>
          <p14:tracePt t="111288" x="6315075" y="4781550"/>
          <p14:tracePt t="111296" x="6292850" y="4773613"/>
          <p14:tracePt t="111304" x="6276975" y="4757738"/>
          <p14:tracePt t="111312" x="6269038" y="4749800"/>
          <p14:tracePt t="111318" x="6253163" y="4741863"/>
          <p14:tracePt t="111326" x="6245225" y="4741863"/>
          <p14:tracePt t="111334" x="6237288" y="4741863"/>
          <p14:tracePt t="111342" x="6229350" y="4741863"/>
          <p14:tracePt t="111366" x="6221413" y="4741863"/>
          <p14:tracePt t="111387" x="6205538" y="4741863"/>
          <p14:tracePt t="111392" x="6197600" y="4741863"/>
          <p14:tracePt t="111400" x="6189663" y="4741863"/>
          <p14:tracePt t="111408" x="6165850" y="4741863"/>
          <p14:tracePt t="111417" x="6159500" y="4749800"/>
          <p14:tracePt t="111424" x="6143625" y="4757738"/>
          <p14:tracePt t="111432" x="6135688" y="4765675"/>
          <p14:tracePt t="111440" x="6119813" y="4773613"/>
          <p14:tracePt t="111449" x="6111875" y="4781550"/>
          <p14:tracePt t="111454" x="6096000" y="4789488"/>
          <p14:tracePt t="111462" x="6088063" y="4797425"/>
          <p14:tracePt t="111470" x="6080125" y="4811713"/>
          <p14:tracePt t="111478" x="6064250" y="4811713"/>
          <p14:tracePt t="111486" x="6056313" y="4827588"/>
          <p14:tracePt t="111495" x="6040438" y="4827588"/>
          <p14:tracePt t="111502" x="6032500" y="4843463"/>
          <p14:tracePt t="111510" x="6026150" y="4851400"/>
          <p14:tracePt t="111516" x="6002338" y="4867275"/>
          <p14:tracePt t="111524" x="5994400" y="4875213"/>
          <p14:tracePt t="111532" x="5978525" y="4883150"/>
          <p14:tracePt t="111541" x="5954713" y="4891088"/>
          <p14:tracePt t="111548" x="5938838" y="4906963"/>
          <p14:tracePt t="111556" x="5915025" y="4914900"/>
          <p14:tracePt t="111565" x="5899150" y="4929188"/>
          <p14:tracePt t="111572" x="5861050" y="4945063"/>
          <p14:tracePt t="111578" x="5845175" y="4953000"/>
          <p14:tracePt t="111586" x="5821363" y="4968875"/>
          <p14:tracePt t="111594" x="5797550" y="4976813"/>
          <p14:tracePt t="111602" x="5765800" y="4992688"/>
          <p14:tracePt t="111610" x="5751513" y="5008563"/>
          <p14:tracePt t="111618" x="5743575" y="5008563"/>
          <p14:tracePt t="111626" x="5727700" y="5016500"/>
          <p14:tracePt t="111634" x="5719763" y="5024438"/>
          <p14:tracePt t="111640" x="5711825" y="5032375"/>
          <p14:tracePt t="111648" x="5695950" y="5040313"/>
          <p14:tracePt t="111656" x="5688013" y="5040313"/>
          <p14:tracePt t="111665" x="5680075" y="5054600"/>
          <p14:tracePt t="111672" x="5664200" y="5062538"/>
          <p14:tracePt t="111679" x="5656263" y="5078413"/>
          <p14:tracePt t="111688" x="5640388" y="5086350"/>
          <p14:tracePt t="111696" x="5624513" y="5102225"/>
          <p14:tracePt t="111705" x="5618163" y="5110163"/>
          <p14:tracePt t="111710" x="5594350" y="5118100"/>
          <p14:tracePt t="111718" x="5578475" y="5133975"/>
          <p14:tracePt t="111725" x="5554663" y="5149850"/>
          <p14:tracePt t="111734" x="5538788" y="5157788"/>
          <p14:tracePt t="111741" x="5514975" y="5173663"/>
          <p14:tracePt t="111750" x="5507038" y="5180013"/>
          <p14:tracePt t="111758" x="5499100" y="5187950"/>
          <p14:tracePt t="111767" x="5476875" y="5203825"/>
          <p14:tracePt t="111772" x="5468938" y="5211763"/>
          <p14:tracePt t="111780" x="5461000" y="5227638"/>
          <p14:tracePt t="111788" x="5445125" y="5227638"/>
          <p14:tracePt t="111796" x="5445125" y="5235575"/>
          <p14:tracePt t="111804" x="5429250" y="5243513"/>
          <p14:tracePt t="111812" x="5421313" y="5251450"/>
          <p14:tracePt t="111820" x="5405438" y="5259388"/>
          <p14:tracePt t="111828" x="5397500" y="5275263"/>
          <p14:tracePt t="111836" x="5389563" y="5283200"/>
          <p14:tracePt t="111841" x="5373688" y="5299075"/>
          <p14:tracePt t="111851" x="5365750" y="5313363"/>
          <p14:tracePt t="111859" x="5351463" y="5321300"/>
          <p14:tracePt t="111867" x="5343525" y="5345113"/>
          <p14:tracePt t="111874" x="5327650" y="5360988"/>
          <p14:tracePt t="111882" x="5319713" y="5376863"/>
          <p14:tracePt t="111907" x="5287963" y="5408613"/>
          <p14:tracePt t="111911" x="5280025" y="5424488"/>
          <p14:tracePt t="111920" x="5272088" y="5430838"/>
          <p14:tracePt t="111928" x="5264150" y="5446713"/>
          <p14:tracePt t="111936" x="5264150" y="5454650"/>
          <p14:tracePt t="111944" x="5256213" y="5462588"/>
          <p14:tracePt t="111952" x="5256213" y="5478463"/>
          <p14:tracePt t="111960" x="5248275" y="5494338"/>
          <p14:tracePt t="111966" x="5248275" y="5502275"/>
          <p14:tracePt t="111974" x="5248275" y="5518150"/>
          <p14:tracePt t="111983" x="5248275" y="5526088"/>
          <p14:tracePt t="111990" x="5248275" y="5541963"/>
          <p14:tracePt t="111999" x="5248275" y="5548313"/>
          <p14:tracePt t="112006" x="5248275" y="5556250"/>
          <p14:tracePt t="112014" x="5248275" y="5572125"/>
          <p14:tracePt t="112021" x="5248275" y="5580063"/>
          <p14:tracePt t="112036" x="5248275" y="5588000"/>
          <p14:tracePt t="112044" x="5248275" y="5595938"/>
          <p14:tracePt t="112073" x="5248275" y="5603875"/>
          <p14:tracePt t="112089" x="5248275" y="5619750"/>
          <p14:tracePt t="112094" x="5256213" y="5627688"/>
          <p14:tracePt t="112102" x="5264150" y="5635625"/>
          <p14:tracePt t="112110" x="5272088" y="5651500"/>
          <p14:tracePt t="112118" x="5272088" y="5659438"/>
          <p14:tracePt t="112126" x="5287963" y="5673725"/>
          <p14:tracePt t="112135" x="5295900" y="5681663"/>
          <p14:tracePt t="112141" x="5303838" y="5689600"/>
          <p14:tracePt t="112150" x="5311775" y="5705475"/>
          <p14:tracePt t="112158" x="5319713" y="5705475"/>
          <p14:tracePt t="112164" x="5327650" y="5713413"/>
          <p14:tracePt t="112171" x="5335588" y="5721350"/>
          <p14:tracePt t="112179" x="5343525" y="5721350"/>
          <p14:tracePt t="112188" x="5351463" y="5721350"/>
          <p14:tracePt t="112196" x="5365750" y="5729288"/>
          <p14:tracePt t="112204" x="5373688" y="5737225"/>
          <p14:tracePt t="112212" x="5381625" y="5745163"/>
          <p14:tracePt t="112220" x="5397500" y="5753100"/>
          <p14:tracePt t="112226" x="5413375" y="5761038"/>
          <p14:tracePt t="112235" x="5437188" y="5776913"/>
          <p14:tracePt t="112242" x="5461000" y="5784850"/>
          <p14:tracePt t="112250" x="5491163" y="5799138"/>
          <p14:tracePt t="112258" x="5507038" y="5807075"/>
          <p14:tracePt t="112267" x="5530850" y="5815013"/>
          <p14:tracePt t="112274" x="5546725" y="5830888"/>
          <p14:tracePt t="112282" x="5562600" y="5830888"/>
          <p14:tracePt t="112288" x="5578475" y="5830888"/>
          <p14:tracePt t="112296" x="5586413" y="5830888"/>
          <p14:tracePt t="112304" x="5594350" y="5830888"/>
          <p14:tracePt t="112312" x="5610225" y="5838825"/>
          <p14:tracePt t="112320" x="5618163" y="5838825"/>
          <p14:tracePt t="112328" x="5624513" y="5838825"/>
          <p14:tracePt t="112336" x="5640388" y="5846763"/>
          <p14:tracePt t="112344" x="5648325" y="5846763"/>
          <p14:tracePt t="112352" x="5656263" y="5846763"/>
          <p14:tracePt t="112358" x="5672138" y="5846763"/>
          <p14:tracePt t="112367" x="5703888" y="5846763"/>
          <p14:tracePt t="112374" x="5735638" y="5854700"/>
          <p14:tracePt t="112382" x="5765800" y="5854700"/>
          <p14:tracePt t="112390" x="5797550" y="5854700"/>
          <p14:tracePt t="112398" x="5845175" y="5862638"/>
          <p14:tracePt t="112406" x="5884863" y="5862638"/>
          <p14:tracePt t="112414" x="5930900" y="5862638"/>
          <p14:tracePt t="112420" x="5970588" y="5862638"/>
          <p14:tracePt t="112428" x="6010275" y="5862638"/>
          <p14:tracePt t="112436" x="6032500" y="5862638"/>
          <p14:tracePt t="112444" x="6056313" y="5862638"/>
          <p14:tracePt t="112452" x="6072188" y="5862638"/>
          <p14:tracePt t="112460" x="6088063" y="5862638"/>
          <p14:tracePt t="112468" x="6103938" y="5862638"/>
          <p14:tracePt t="112475" x="6111875" y="5862638"/>
          <p14:tracePt t="112482" x="6127750" y="5854700"/>
          <p14:tracePt t="112490" x="6135688" y="5846763"/>
          <p14:tracePt t="112499" x="6151563" y="5846763"/>
          <p14:tracePt t="112506" x="6159500" y="5838825"/>
          <p14:tracePt t="112514" x="6165850" y="5830888"/>
          <p14:tracePt t="112522" x="6181725" y="5822950"/>
          <p14:tracePt t="112530" x="6189663" y="5815013"/>
          <p14:tracePt t="112538" x="6197600" y="5807075"/>
          <p14:tracePt t="112544" x="6213475" y="5799138"/>
          <p14:tracePt t="112551" x="6221413" y="5792788"/>
          <p14:tracePt t="112560" x="6237288" y="5776913"/>
          <p14:tracePt t="112568" x="6245225" y="5768975"/>
          <p14:tracePt t="112576" x="6261100" y="5753100"/>
          <p14:tracePt t="112585" x="6284913" y="5729288"/>
          <p14:tracePt t="112592" x="6299200" y="5705475"/>
          <p14:tracePt t="112601" x="6323013" y="5667375"/>
          <p14:tracePt t="112606" x="6346825" y="5627688"/>
          <p14:tracePt t="112614" x="6370638" y="5580063"/>
          <p14:tracePt t="112622" x="6402388" y="5548313"/>
          <p14:tracePt t="112630" x="6434138" y="5510213"/>
          <p14:tracePt t="112638" x="6456363" y="5462588"/>
          <p14:tracePt t="112647" x="6464300" y="5424488"/>
          <p14:tracePt t="112655" x="6480175" y="5400675"/>
          <p14:tracePt t="112662" x="6496050" y="5376863"/>
          <p14:tracePt t="112670" x="6503988" y="5353050"/>
          <p14:tracePt t="112676" x="6519863" y="5321300"/>
          <p14:tracePt t="112684" x="6535738" y="5299075"/>
          <p14:tracePt t="112692" x="6551613" y="5251450"/>
          <p14:tracePt t="112700" x="6559550" y="5219700"/>
          <p14:tracePt t="112708" x="6573838" y="5187950"/>
          <p14:tracePt t="112717" x="6589713" y="5157788"/>
          <p14:tracePt t="112724" x="6597650" y="5141913"/>
          <p14:tracePt t="112732" x="6597650" y="5118100"/>
          <p14:tracePt t="112738" x="6597650" y="5110163"/>
          <p14:tracePt t="112746" x="6597650" y="5094288"/>
          <p14:tracePt t="112755" x="6589713" y="5086350"/>
          <p14:tracePt t="112762" x="6581775" y="5070475"/>
          <p14:tracePt t="112770" x="6567488" y="5062538"/>
          <p14:tracePt t="112778" x="6559550" y="5048250"/>
          <p14:tracePt t="112786" x="6543675" y="5040313"/>
          <p14:tracePt t="112794" x="6527800" y="5024438"/>
          <p14:tracePt t="112800" x="6519863" y="5024438"/>
          <p14:tracePt t="112808" x="6496050" y="5016500"/>
          <p14:tracePt t="112817" x="6472238" y="5000625"/>
          <p14:tracePt t="112824" x="6434138" y="4992688"/>
          <p14:tracePt t="112832" x="6386513" y="4976813"/>
          <p14:tracePt t="112840" x="6346825" y="4968875"/>
          <p14:tracePt t="112848" x="6299200" y="4953000"/>
          <p14:tracePt t="112856" x="6269038" y="4945063"/>
          <p14:tracePt t="112864" x="6221413" y="4929188"/>
          <p14:tracePt t="112870" x="6181725" y="4922838"/>
          <p14:tracePt t="112878" x="6151563" y="4922838"/>
          <p14:tracePt t="112886" x="6119813" y="4922838"/>
          <p14:tracePt t="112895" x="6080125" y="4922838"/>
          <p14:tracePt t="112902" x="6032500" y="4922838"/>
          <p14:tracePt t="112909" x="5986463" y="4937125"/>
          <p14:tracePt t="112918" x="5930900" y="4953000"/>
          <p14:tracePt t="112926" x="5876925" y="4968875"/>
          <p14:tracePt t="112932" x="5821363" y="4984750"/>
          <p14:tracePt t="112940" x="5757863" y="5000625"/>
          <p14:tracePt t="112951" x="5703888" y="5016500"/>
          <p14:tracePt t="112956" x="5640388" y="5032375"/>
          <p14:tracePt t="112963" x="5586413" y="5048250"/>
          <p14:tracePt t="112972" x="5538788" y="5062538"/>
          <p14:tracePt t="112982" x="5491163" y="5078413"/>
          <p14:tracePt t="112988" x="5445125" y="5102225"/>
          <p14:tracePt t="112994" x="5397500" y="5126038"/>
          <p14:tracePt t="113002" x="5351463" y="5149850"/>
          <p14:tracePt t="113010" x="5319713" y="5180013"/>
          <p14:tracePt t="113018" x="5280025" y="5195888"/>
          <p14:tracePt t="113026" x="5256213" y="5219700"/>
          <p14:tracePt t="113034" x="5232400" y="5235575"/>
          <p14:tracePt t="113042" x="5216525" y="5259388"/>
          <p14:tracePt t="113051" x="5202238" y="5275263"/>
          <p14:tracePt t="113058" x="5194300" y="5291138"/>
          <p14:tracePt t="113063" x="5178425" y="5313363"/>
          <p14:tracePt t="113072" x="5162550" y="5353050"/>
          <p14:tracePt t="113080" x="5130800" y="5400675"/>
          <p14:tracePt t="113088" x="5114925" y="5446713"/>
          <p14:tracePt t="113096" x="5099050" y="5486400"/>
          <p14:tracePt t="113104" x="5083175" y="5534025"/>
          <p14:tracePt t="113112" x="5068888" y="5580063"/>
          <p14:tracePt t="113118" x="5053013" y="5627688"/>
          <p14:tracePt t="113126" x="5037138" y="5673725"/>
          <p14:tracePt t="113135" x="5021263" y="5705475"/>
          <p14:tracePt t="113142" x="5013325" y="5729288"/>
          <p14:tracePt t="113150" x="5013325" y="5753100"/>
          <p14:tracePt t="113158" x="5013325" y="5768975"/>
          <p14:tracePt t="113166" x="5013325" y="5784850"/>
          <p14:tracePt t="113174" x="5013325" y="5807075"/>
          <p14:tracePt t="113182" x="5021263" y="5815013"/>
          <p14:tracePt t="113188" x="5021263" y="5822950"/>
          <p14:tracePt t="113196" x="5029200" y="5838825"/>
          <p14:tracePt t="113204" x="5045075" y="5846763"/>
          <p14:tracePt t="113212" x="5053013" y="5862638"/>
          <p14:tracePt t="113220" x="5060950" y="5878513"/>
          <p14:tracePt t="113227" x="5068888" y="5886450"/>
          <p14:tracePt t="113236" x="5083175" y="5902325"/>
          <p14:tracePt t="113243" x="5091113" y="5910263"/>
          <p14:tracePt t="113252" x="5099050" y="5918200"/>
          <p14:tracePt t="113258" x="5138738" y="5932488"/>
          <p14:tracePt t="113267" x="5170488" y="5948363"/>
          <p14:tracePt t="113274" x="5216525" y="5964238"/>
          <p14:tracePt t="113282" x="5272088" y="5980113"/>
          <p14:tracePt t="113290" x="5327650" y="5995988"/>
          <p14:tracePt t="113298" x="5381625" y="5995988"/>
          <p14:tracePt t="113306" x="5445125" y="6011863"/>
          <p14:tracePt t="113315" x="5507038" y="6011863"/>
          <p14:tracePt t="113320" x="5570538" y="6011863"/>
          <p14:tracePt t="113328" x="5632450" y="6011863"/>
          <p14:tracePt t="113336" x="5695950" y="6011863"/>
          <p14:tracePt t="113344" x="5757863" y="6003925"/>
          <p14:tracePt t="113352" x="5829300" y="5995988"/>
          <p14:tracePt t="113360" x="5884863" y="5980113"/>
          <p14:tracePt t="113368" x="5938838" y="5964238"/>
          <p14:tracePt t="113376" x="5994400" y="5948363"/>
          <p14:tracePt t="113382" x="6040438" y="5924550"/>
          <p14:tracePt t="113390" x="6080125" y="5902325"/>
          <p14:tracePt t="113398" x="6135688" y="5854700"/>
          <p14:tracePt t="113406" x="6181725" y="5799138"/>
          <p14:tracePt t="113415" x="6237288" y="5753100"/>
          <p14:tracePt t="113422" x="6284913" y="5705475"/>
          <p14:tracePt t="113430" x="6338888" y="5659438"/>
          <p14:tracePt t="113438" x="6386513" y="5595938"/>
          <p14:tracePt t="113444" x="6426200" y="5548313"/>
          <p14:tracePt t="113452" x="6464300" y="5494338"/>
          <p14:tracePt t="113460" x="6488113" y="5438775"/>
          <p14:tracePt t="113468" x="6503988" y="5392738"/>
          <p14:tracePt t="113476" x="6519863" y="5345113"/>
          <p14:tracePt t="113485" x="6535738" y="5299075"/>
          <p14:tracePt t="113491" x="6551613" y="5267325"/>
          <p14:tracePt t="113500" x="6559550" y="5243513"/>
          <p14:tracePt t="113508" x="6573838" y="5203825"/>
          <p14:tracePt t="113513" x="6573838" y="5180013"/>
          <p14:tracePt t="113522" x="6573838" y="5157788"/>
          <p14:tracePt t="113530" x="6573838" y="5141913"/>
          <p14:tracePt t="113538" x="6573838" y="5126038"/>
          <p14:tracePt t="113546" x="6573838" y="5118100"/>
          <p14:tracePt t="113554" x="6573838" y="5102225"/>
          <p14:tracePt t="113562" x="6573838" y="5094288"/>
          <p14:tracePt t="113570" x="6573838" y="5086350"/>
          <p14:tracePt t="113576" x="6573838" y="5070475"/>
          <p14:tracePt t="113593" x="6567488" y="5062538"/>
          <p14:tracePt t="113626" x="6567488" y="5054600"/>
          <p14:tracePt t="113632" x="6559550" y="5054600"/>
          <p14:tracePt t="113671" x="6559550" y="5048250"/>
          <p14:tracePt t="113691" x="6551613" y="5048250"/>
          <p14:tracePt t="113818" x="6543675" y="5048250"/>
          <p14:tracePt t="113906" x="6535738" y="5048250"/>
          <p14:tracePt t="113927" x="6535738" y="5040313"/>
          <p14:tracePt t="113947" x="6535738" y="5024438"/>
          <p14:tracePt t="113954" x="6543675" y="5008563"/>
          <p14:tracePt t="113962" x="6551613" y="5000625"/>
          <p14:tracePt t="113968" x="6567488" y="4984750"/>
          <p14:tracePt t="113976" x="6573838" y="4968875"/>
          <p14:tracePt t="113984" x="6581775" y="4960938"/>
          <p14:tracePt t="113992" x="6589713" y="4945063"/>
          <p14:tracePt t="114009" x="6589713" y="4937125"/>
          <p14:tracePt t="114210" x="6597650" y="4937125"/>
          <p14:tracePt t="114214" x="6629400" y="4906963"/>
          <p14:tracePt t="114222" x="6677025" y="4859338"/>
          <p14:tracePt t="114228" x="6746875" y="4789488"/>
          <p14:tracePt t="114236" x="6834188" y="4718050"/>
          <p14:tracePt t="114244" x="6927850" y="4648200"/>
          <p14:tracePt t="114252" x="6997700" y="4576763"/>
          <p14:tracePt t="114260" x="7069138" y="4506913"/>
          <p14:tracePt t="114268" x="7138988" y="4435475"/>
          <p14:tracePt t="114277" x="7186613" y="4373563"/>
          <p14:tracePt t="114281" x="7218363" y="4310063"/>
          <p14:tracePt t="114290" x="7256463" y="4264025"/>
          <p14:tracePt t="114298" x="7272338" y="4216400"/>
          <p14:tracePt t="114306" x="7296150" y="4176713"/>
          <p14:tracePt t="114316" x="7312025" y="4130675"/>
          <p14:tracePt t="114321" x="7327900" y="4083050"/>
          <p14:tracePt t="114330" x="7343775" y="4037013"/>
          <p14:tracePt t="114338" x="7359650" y="3989388"/>
          <p14:tracePt t="114346" x="7383463" y="3949700"/>
          <p14:tracePt t="114352" x="7397750" y="3911600"/>
          <p14:tracePt t="114360" x="7405688" y="3887788"/>
          <p14:tracePt t="114368" x="7421563" y="3871913"/>
          <p14:tracePt t="114376" x="7421563" y="3863975"/>
          <p14:tracePt t="114427" x="7413625" y="3863975"/>
          <p14:tracePt t="114435" x="7359650" y="3863975"/>
          <p14:tracePt t="114442" x="7288213" y="3871913"/>
          <p14:tracePt t="114450" x="7178675" y="3887788"/>
          <p14:tracePt t="114458" x="7077075" y="3911600"/>
          <p14:tracePt t="114466" x="6951663" y="3911600"/>
          <p14:tracePt t="114474" x="6794500" y="3911600"/>
          <p14:tracePt t="114482" x="6597650" y="3895725"/>
          <p14:tracePt t="114488" x="6394450" y="3863975"/>
          <p14:tracePt t="114496" x="6143625" y="3832225"/>
          <p14:tracePt t="114504" x="5915025" y="3778250"/>
          <p14:tracePt t="114512" x="5703888" y="3730625"/>
          <p14:tracePt t="114520" x="5514975" y="3683000"/>
          <p14:tracePt t="114528" x="5365750" y="3636963"/>
          <p14:tracePt t="114536" x="5272088" y="3613150"/>
          <p14:tracePt t="114543" x="5194300" y="3589338"/>
          <p14:tracePt t="114550" x="5146675" y="3573463"/>
          <p14:tracePt t="114559" x="5122863" y="3557588"/>
          <p14:tracePt t="114567" x="5114925" y="3551238"/>
          <p14:tracePt t="114574" x="5099050" y="3543300"/>
          <p14:tracePt t="114600" x="5099050" y="3535363"/>
          <p14:tracePt t="114634" x="5091113" y="3535363"/>
          <p14:tracePt t="114644" x="5076825" y="3527425"/>
          <p14:tracePt t="114652" x="5068888" y="3519488"/>
          <p14:tracePt t="114660" x="5045075" y="3511550"/>
          <p14:tracePt t="114668" x="5013325" y="3495675"/>
          <p14:tracePt t="114676" x="4989513" y="3487738"/>
          <p14:tracePt t="114682" x="4965700" y="3471863"/>
          <p14:tracePt t="114690" x="4927600" y="3455988"/>
          <p14:tracePt t="114698" x="4903788" y="3440113"/>
          <p14:tracePt t="114706" x="4872038" y="3432175"/>
          <p14:tracePt t="114714" x="4848225" y="3417888"/>
          <p14:tracePt t="114722" x="4816475" y="3402013"/>
          <p14:tracePt t="114730" x="4786313" y="3394075"/>
          <p14:tracePt t="114736" x="4746625" y="3378200"/>
          <p14:tracePt t="114744" x="4699000" y="3362325"/>
          <p14:tracePt t="114752" x="4652963" y="3346450"/>
          <p14:tracePt t="114760" x="4597400" y="3330575"/>
          <p14:tracePt t="114768" x="4541838" y="3314700"/>
          <p14:tracePt t="114776" x="4495800" y="3300413"/>
          <p14:tracePt t="114784" x="4440238" y="3284538"/>
          <p14:tracePt t="114792" x="4386263" y="3268663"/>
          <p14:tracePt t="114800" x="4338638" y="3252788"/>
          <p14:tracePt t="114806" x="4298950" y="3236913"/>
          <p14:tracePt t="114815" x="4252913" y="3221038"/>
          <p14:tracePt t="114822" x="4205288" y="3213100"/>
          <p14:tracePt t="114830" x="4165600" y="3205163"/>
          <p14:tracePt t="114838" x="4119563" y="3189288"/>
          <p14:tracePt t="114846" x="4079875" y="3189288"/>
          <p14:tracePt t="114854" x="4024313" y="3181350"/>
          <p14:tracePt t="114862" x="3954463" y="3175000"/>
          <p14:tracePt t="114870" x="3890963" y="3167063"/>
          <p14:tracePt t="114876" x="3829050" y="3159125"/>
          <p14:tracePt t="114883" x="3757613" y="3143250"/>
          <p14:tracePt t="114892" x="3679825" y="3127375"/>
          <p14:tracePt t="114900" x="3616325" y="3111500"/>
          <p14:tracePt t="114907" x="3546475" y="3095625"/>
          <p14:tracePt t="114917" x="3482975" y="3079750"/>
          <p14:tracePt t="114924" x="3436938" y="3063875"/>
          <p14:tracePt t="114933" x="3397250" y="3049588"/>
          <p14:tracePt t="114938" x="3349625" y="3041650"/>
          <p14:tracePt t="114946" x="3319463" y="3033713"/>
          <p14:tracePt t="114954" x="3295650" y="3033713"/>
          <p14:tracePt t="114962" x="3271838" y="3025775"/>
          <p14:tracePt t="114970" x="3255963" y="3025775"/>
          <p14:tracePt t="114978" x="3240088" y="3017838"/>
          <p14:tracePt t="114986" x="3224213" y="3017838"/>
          <p14:tracePt t="114994" x="3216275" y="3009900"/>
          <p14:tracePt t="115000" x="3192463" y="3009900"/>
          <p14:tracePt t="115008" x="3184525" y="3009900"/>
          <p14:tracePt t="115016" x="3178175" y="3001963"/>
          <p14:tracePt t="115024" x="3162300" y="2994025"/>
          <p14:tracePt t="115032" x="3154363" y="2994025"/>
          <p14:tracePt t="115040" x="3146425" y="2994025"/>
          <p14:tracePt t="115050" x="3130550" y="2994025"/>
          <p14:tracePt t="115061" x="3122613" y="2994025"/>
          <p14:tracePt t="115077" x="3114675" y="2994025"/>
          <p14:tracePt t="115086" x="3098800" y="2994025"/>
          <p14:tracePt t="115094" x="3090863" y="2994025"/>
          <p14:tracePt t="115102" x="3082925" y="2994025"/>
          <p14:tracePt t="115110" x="3067050" y="2994025"/>
          <p14:tracePt t="115118" x="3051175" y="2994025"/>
          <p14:tracePt t="115127" x="3044825" y="2994025"/>
          <p14:tracePt t="115131" x="3028950" y="2994025"/>
          <p14:tracePt t="115139" x="3005138" y="2994025"/>
          <p14:tracePt t="115148" x="2981325" y="2994025"/>
          <p14:tracePt t="115155" x="2957513" y="2994025"/>
          <p14:tracePt t="115164" x="2917825" y="2994025"/>
          <p14:tracePt t="115172" x="2871788" y="2994025"/>
          <p14:tracePt t="115180" x="2840038" y="2994025"/>
          <p14:tracePt t="115188" x="2800350" y="2994025"/>
          <p14:tracePt t="115194" x="2754313" y="2986088"/>
          <p14:tracePt t="115202" x="2722563" y="2986088"/>
          <p14:tracePt t="115210" x="2690813" y="2978150"/>
          <p14:tracePt t="115218" x="2651125" y="2978150"/>
          <p14:tracePt t="115226" x="2636838" y="2978150"/>
          <p14:tracePt t="115234" x="2620963" y="2978150"/>
          <p14:tracePt t="115242" x="2605088" y="2978150"/>
          <p14:tracePt t="115250" x="2589213" y="2978150"/>
          <p14:tracePt t="115258" x="2573338" y="2978150"/>
          <p14:tracePt t="115264" x="2557463" y="2978150"/>
          <p14:tracePt t="115272" x="2549525" y="2978150"/>
          <p14:tracePt t="115280" x="2541588" y="2978150"/>
          <p14:tracePt t="115288" x="2525713" y="2970213"/>
          <p14:tracePt t="115304" x="2517775" y="2970213"/>
          <p14:tracePt t="115312" x="2509838" y="2970213"/>
          <p14:tracePt t="115386" x="2503488" y="2970213"/>
          <p14:tracePt t="115396" x="2487613" y="2962275"/>
          <p14:tracePt t="115404" x="2463800" y="2954338"/>
          <p14:tracePt t="115412" x="2424113" y="2954338"/>
          <p14:tracePt t="115420" x="2384425" y="2946400"/>
          <p14:tracePt t="115428" x="2346325" y="2930525"/>
          <p14:tracePt t="115436" x="2322513" y="2930525"/>
          <p14:tracePt t="115444" x="2298700" y="2916238"/>
          <p14:tracePt t="115450" x="2274888" y="2908300"/>
          <p14:tracePt t="115458" x="2266950" y="2908300"/>
          <p14:tracePt t="115467" x="2259013" y="2908300"/>
          <p14:tracePt t="115668" x="2259013" y="2900363"/>
          <p14:tracePt t="115672" x="2306638" y="2884488"/>
          <p14:tracePt t="115679" x="2376488" y="2876550"/>
          <p14:tracePt t="115688" x="2455863" y="2876550"/>
          <p14:tracePt t="115696" x="2533650" y="2876550"/>
          <p14:tracePt t="115704" x="2597150" y="2876550"/>
          <p14:tracePt t="115709" x="2643188" y="2892425"/>
          <p14:tracePt t="115717" x="2690813" y="2900363"/>
          <p14:tracePt t="115726" x="2714625" y="2908300"/>
          <p14:tracePt t="115734" x="2730500" y="2908300"/>
          <p14:tracePt t="115741" x="2738438" y="2916238"/>
          <p14:tracePt t="115749" x="2754313" y="2916238"/>
          <p14:tracePt t="115858" x="2762250" y="2916238"/>
          <p14:tracePt t="115866" x="2762250" y="2924175"/>
          <p14:tracePt t="115874" x="2784475" y="2946400"/>
          <p14:tracePt t="115883" x="2808288" y="2986088"/>
          <p14:tracePt t="115890" x="2832100" y="3033713"/>
          <p14:tracePt t="115902" x="2871788" y="3079750"/>
          <p14:tracePt t="115904" x="2917825" y="3127375"/>
          <p14:tracePt t="115912" x="2973388" y="3189288"/>
          <p14:tracePt t="115920" x="3013075" y="3244850"/>
          <p14:tracePt t="115928" x="3051175" y="3306763"/>
          <p14:tracePt t="115936" x="3090863" y="3370263"/>
          <p14:tracePt t="115944" x="3122613" y="3455988"/>
          <p14:tracePt t="115952" x="3146425" y="3543300"/>
          <p14:tracePt t="115960" x="3162300" y="3636963"/>
          <p14:tracePt t="115968" x="3192463" y="3730625"/>
          <p14:tracePt t="115974" x="3216275" y="3840163"/>
          <p14:tracePt t="115982" x="3263900" y="3949700"/>
          <p14:tracePt t="115990" x="3325813" y="4067175"/>
          <p14:tracePt t="115998" x="3413125" y="4200525"/>
          <p14:tracePt t="116006" x="3498850" y="4325938"/>
          <p14:tracePt t="116014" x="3586163" y="4459288"/>
          <p14:tracePt t="116022" x="3663950" y="4584700"/>
          <p14:tracePt t="116030" x="3749675" y="4710113"/>
          <p14:tracePt t="116036" x="3867150" y="4851400"/>
          <p14:tracePt t="116045" x="3946525" y="4929188"/>
          <p14:tracePt t="116052" x="4024313" y="5000625"/>
          <p14:tracePt t="116060" x="4103688" y="5070475"/>
          <p14:tracePt t="116068" x="4173538" y="5141913"/>
          <p14:tracePt t="116075" x="4244975" y="5187950"/>
          <p14:tracePt t="116084" x="4291013" y="5227638"/>
          <p14:tracePt t="116091" x="4338638" y="5259388"/>
          <p14:tracePt t="116097" x="4362450" y="5275263"/>
          <p14:tracePt t="116106" x="4386263" y="5283200"/>
          <p14:tracePt t="116114" x="4408488" y="5291138"/>
          <p14:tracePt t="116122" x="4416425" y="5299075"/>
          <p14:tracePt t="116130" x="4424363" y="5299075"/>
          <p14:tracePt t="116138" x="4440238" y="5305425"/>
          <p14:tracePt t="116156" x="4448175" y="5305425"/>
          <p14:tracePt t="116162" x="4456113" y="5305425"/>
          <p14:tracePt t="116176" x="4471988" y="5305425"/>
          <p14:tracePt t="116184" x="4479925" y="5305425"/>
          <p14:tracePt t="116192" x="4495800" y="5305425"/>
          <p14:tracePt t="116200" x="4511675" y="5305425"/>
          <p14:tracePt t="116212" x="4535488" y="5299075"/>
          <p14:tracePt t="116216" x="4581525" y="5299075"/>
          <p14:tracePt t="116223" x="4621213" y="5299075"/>
          <p14:tracePt t="116229" x="4675188" y="5291138"/>
          <p14:tracePt t="116238" x="4754563" y="5283200"/>
          <p14:tracePt t="116246" x="4848225" y="5267325"/>
          <p14:tracePt t="116253" x="4943475" y="5259388"/>
          <p14:tracePt t="116261" x="5060950" y="5235575"/>
          <p14:tracePt t="116270" x="5178425" y="5219700"/>
          <p14:tracePt t="116278" x="5319713" y="5203825"/>
          <p14:tracePt t="116286" x="5476875" y="5180013"/>
          <p14:tracePt t="116292" x="5618163" y="5157788"/>
          <p14:tracePt t="116300" x="5727700" y="5141913"/>
          <p14:tracePt t="116307" x="5829300" y="5133975"/>
          <p14:tracePt t="116316" x="5915025" y="5126038"/>
          <p14:tracePt t="116324" x="5986463" y="5110163"/>
          <p14:tracePt t="116333" x="6056313" y="5102225"/>
          <p14:tracePt t="116341" x="6096000" y="5094288"/>
          <p14:tracePt t="116347" x="6119813" y="5086350"/>
          <p14:tracePt t="116358" x="6135688" y="5078413"/>
          <p14:tracePt t="116471" x="6127750" y="5078413"/>
          <p14:tracePt t="116479" x="6111875" y="5086350"/>
          <p14:tracePt t="116484" x="6088063" y="5110163"/>
          <p14:tracePt t="116489" x="6056313" y="5126038"/>
          <p14:tracePt t="116498" x="6018213" y="5157788"/>
          <p14:tracePt t="116506" x="5970588" y="5195888"/>
          <p14:tracePt t="116514" x="5938838" y="5235575"/>
          <p14:tracePt t="116522" x="5922963" y="5275263"/>
          <p14:tracePt t="116530" x="5899150" y="5305425"/>
          <p14:tracePt t="116538" x="5884863" y="5345113"/>
          <p14:tracePt t="116546" x="5876925" y="5360988"/>
          <p14:tracePt t="116552" x="5876925" y="5392738"/>
          <p14:tracePt t="116560" x="5876925" y="5408613"/>
          <p14:tracePt t="116568" x="5876925" y="5430838"/>
          <p14:tracePt t="116576" x="5892800" y="5454650"/>
          <p14:tracePt t="116585" x="5907088" y="5486400"/>
          <p14:tracePt t="116592" x="5922963" y="5502275"/>
          <p14:tracePt t="116600" x="5930900" y="5526088"/>
          <p14:tracePt t="116608" x="5954713" y="5541963"/>
          <p14:tracePt t="116614" x="5962650" y="5548313"/>
          <p14:tracePt t="116621" x="5978525" y="5564188"/>
          <p14:tracePt t="116630" x="5986463" y="5572125"/>
          <p14:tracePt t="116638" x="5994400" y="5588000"/>
          <p14:tracePt t="116646" x="6010275" y="5595938"/>
          <p14:tracePt t="116654" x="6018213" y="5603875"/>
          <p14:tracePt t="116662" x="6026150" y="5611813"/>
          <p14:tracePt t="116670" x="6032500" y="5619750"/>
          <p14:tracePt t="116676" x="6048375" y="5619750"/>
          <p14:tracePt t="116684" x="6056313" y="5627688"/>
          <p14:tracePt t="116692" x="6072188" y="5627688"/>
          <p14:tracePt t="116700" x="6088063" y="5627688"/>
          <p14:tracePt t="116708" x="6111875" y="5627688"/>
          <p14:tracePt t="116717" x="6159500" y="5611813"/>
          <p14:tracePt t="116724" x="6205538" y="5588000"/>
          <p14:tracePt t="116732" x="6276975" y="5556250"/>
          <p14:tracePt t="116740" x="6338888" y="5518150"/>
          <p14:tracePt t="116746" x="6410325" y="5462588"/>
          <p14:tracePt t="116754" x="6472238" y="5424488"/>
          <p14:tracePt t="116762" x="6519863" y="5392738"/>
          <p14:tracePt t="116770" x="6567488" y="5368925"/>
          <p14:tracePt t="116778" x="6605588" y="5345113"/>
          <p14:tracePt t="116786" x="6621463" y="5337175"/>
          <p14:tracePt t="116794" x="6637338" y="5321300"/>
          <p14:tracePt t="116802" x="6645275" y="5313363"/>
          <p14:tracePt t="116808" x="6653213" y="5299075"/>
          <p14:tracePt t="116817" x="6653213" y="5291138"/>
          <p14:tracePt t="116824" x="6653213" y="5283200"/>
          <p14:tracePt t="116832" x="6653213" y="5275263"/>
          <p14:tracePt t="116840" x="6653213" y="5259388"/>
          <p14:tracePt t="116847" x="6645275" y="5251450"/>
          <p14:tracePt t="116856" x="6645275" y="5243513"/>
          <p14:tracePt t="116871" x="6645275" y="5235575"/>
          <p14:tracePt t="116878" x="6637338" y="5227638"/>
          <p14:tracePt t="116906" x="6629400" y="5227638"/>
          <p14:tracePt t="116928" x="6621463" y="5227638"/>
          <p14:tracePt t="116947" x="6621463" y="5219700"/>
          <p14:tracePt t="116966" x="6613525" y="5219700"/>
          <p14:tracePt t="117211" x="6605588" y="5211763"/>
          <p14:tracePt t="117227" x="6597650" y="5203825"/>
          <p14:tracePt t="117232" x="6589713" y="5203825"/>
          <p14:tracePt t="117240" x="6581775" y="5195888"/>
          <p14:tracePt t="117257" x="6573838" y="5187950"/>
          <p14:tracePt t="117274" x="6567488" y="5187950"/>
          <p14:tracePt t="117326" x="6559550" y="5180013"/>
          <p14:tracePt t="117401" x="6551613" y="5180013"/>
          <p14:tracePt t="117478" x="6551613" y="5173663"/>
          <p14:tracePt t="117484" x="6543675" y="5173663"/>
          <p14:tracePt t="117566" x="6535738" y="5173663"/>
          <p14:tracePt t="117574" x="6535738" y="5165725"/>
          <p14:tracePt t="118213" x="6527800" y="5165725"/>
          <p14:tracePt t="118220" x="6503988" y="5165725"/>
          <p14:tracePt t="118226" x="6472238" y="5165725"/>
          <p14:tracePt t="118233" x="6434138" y="5180013"/>
          <p14:tracePt t="118240" x="6402388" y="5187950"/>
          <p14:tracePt t="118248" x="6354763" y="5203825"/>
          <p14:tracePt t="118256" x="6307138" y="5227638"/>
          <p14:tracePt t="118264" x="6253163" y="5259388"/>
          <p14:tracePt t="118272" x="6181725" y="5299075"/>
          <p14:tracePt t="118280" x="6103938" y="5353050"/>
          <p14:tracePt t="118288" x="6018213" y="5424488"/>
          <p14:tracePt t="118296" x="5922963" y="5502275"/>
          <p14:tracePt t="118302" x="5845175" y="5572125"/>
          <p14:tracePt t="118310" x="5773738" y="5635625"/>
          <p14:tracePt t="118318" x="5727700" y="5705475"/>
          <p14:tracePt t="118326" x="5703888" y="5761038"/>
          <p14:tracePt t="118333" x="5695950" y="5815013"/>
          <p14:tracePt t="118342" x="5695950" y="5862638"/>
          <p14:tracePt t="118350" x="5695950" y="5902325"/>
          <p14:tracePt t="118356" x="5727700" y="5940425"/>
          <p14:tracePt t="118364" x="5789613" y="5972175"/>
          <p14:tracePt t="118372" x="5845175" y="5995988"/>
          <p14:tracePt t="118380" x="5907088" y="6011863"/>
          <p14:tracePt t="118388" x="5994400" y="6019800"/>
          <p14:tracePt t="118396" x="6072188" y="6019800"/>
          <p14:tracePt t="118405" x="6151563" y="6019800"/>
          <p14:tracePt t="118412" x="6213475" y="6011863"/>
          <p14:tracePt t="118420" x="6276975" y="5995988"/>
          <p14:tracePt t="118425" x="6323013" y="5972175"/>
          <p14:tracePt t="118435" x="6370638" y="5932488"/>
          <p14:tracePt t="118441" x="6410325" y="5886450"/>
          <p14:tracePt t="118452" x="6440488" y="5822950"/>
          <p14:tracePt t="118458" x="6456363" y="5737225"/>
          <p14:tracePt t="118467" x="6456363" y="5643563"/>
          <p14:tracePt t="118474" x="6456363" y="5548313"/>
          <p14:tracePt t="118482" x="6440488" y="5470525"/>
          <p14:tracePt t="118490" x="6394450" y="5408613"/>
          <p14:tracePt t="118496" x="6330950" y="5337175"/>
          <p14:tracePt t="118504" x="6276975" y="5291138"/>
          <p14:tracePt t="118512" x="6205538" y="5235575"/>
          <p14:tracePt t="118520" x="6135688" y="5203825"/>
          <p14:tracePt t="118528" x="6080125" y="5187950"/>
          <p14:tracePt t="118536" x="6026150" y="5173663"/>
          <p14:tracePt t="118544" x="5978525" y="5173663"/>
          <p14:tracePt t="118552" x="5946775" y="5173663"/>
          <p14:tracePt t="118558" x="5915025" y="5180013"/>
          <p14:tracePt t="118566" x="5892800" y="5187950"/>
          <p14:tracePt t="118574" x="5884863" y="5203825"/>
          <p14:tracePt t="118582" x="5868988" y="5235575"/>
          <p14:tracePt t="118590" x="5861050" y="5251450"/>
          <p14:tracePt t="118598" x="5845175" y="5275263"/>
          <p14:tracePt t="118606" x="5837238" y="5291138"/>
          <p14:tracePt t="118614" x="5837238" y="5305425"/>
          <p14:tracePt t="118622" x="5837238" y="5321300"/>
          <p14:tracePt t="118688" x="5853113" y="5321300"/>
          <p14:tracePt t="118694" x="5861050" y="5321300"/>
          <p14:tracePt t="118702" x="5868988" y="5321300"/>
          <p14:tracePt t="118710" x="5884863" y="5321300"/>
          <p14:tracePt t="119768" x="5845175" y="5313363"/>
          <p14:tracePt t="119774" x="5805488" y="5305425"/>
          <p14:tracePt t="119782" x="5727700" y="5291138"/>
          <p14:tracePt t="119790" x="5640388" y="5283200"/>
          <p14:tracePt t="119796" x="5570538" y="5267325"/>
          <p14:tracePt t="119804" x="5484813" y="5259388"/>
          <p14:tracePt t="119812" x="5389563" y="5243513"/>
          <p14:tracePt t="119820" x="5303838" y="5235575"/>
          <p14:tracePt t="119827" x="5216525" y="5219700"/>
          <p14:tracePt t="119836" x="5122863" y="5211763"/>
          <p14:tracePt t="119843" x="5045075" y="5211763"/>
          <p14:tracePt t="119852" x="4949825" y="5203825"/>
          <p14:tracePt t="119858" x="4848225" y="5203825"/>
          <p14:tracePt t="119866" x="4738688" y="5203825"/>
          <p14:tracePt t="119874" x="4637088" y="5203825"/>
          <p14:tracePt t="119882" x="4535488" y="5203825"/>
          <p14:tracePt t="119903" x="4346575" y="5235575"/>
          <p14:tracePt t="119906" x="4252913" y="5251450"/>
          <p14:tracePt t="119914" x="4141788" y="5259388"/>
          <p14:tracePt t="119920" x="4032250" y="5267325"/>
          <p14:tracePt t="119927" x="3914775" y="5275263"/>
          <p14:tracePt t="119936" x="3797300" y="5299075"/>
          <p14:tracePt t="119944" x="3656013" y="5313363"/>
          <p14:tracePt t="119952" x="3498850" y="5337175"/>
          <p14:tracePt t="119960" x="3325813" y="5368925"/>
          <p14:tracePt t="119968" x="3170238" y="5392738"/>
          <p14:tracePt t="119975" x="3005138" y="5416550"/>
          <p14:tracePt t="119981" x="2863850" y="5430838"/>
          <p14:tracePt t="119990" x="2762250" y="5446713"/>
          <p14:tracePt t="119998" x="2667000" y="5470525"/>
          <p14:tracePt t="120006" x="2589213" y="5486400"/>
          <p14:tracePt t="120015" x="2533650" y="5502275"/>
          <p14:tracePt t="120022" x="2479675" y="5518150"/>
          <p14:tracePt t="120030" x="2439988" y="5534025"/>
          <p14:tracePt t="120038" x="2408238" y="5541963"/>
          <p14:tracePt t="120046" x="2400300" y="5556250"/>
          <p14:tracePt t="120052" x="2384425" y="5564188"/>
          <p14:tracePt t="120060" x="2376488" y="5572125"/>
          <p14:tracePt t="120075" x="2362200" y="5580063"/>
          <p14:tracePt t="120083" x="2362200" y="5588000"/>
          <p14:tracePt t="120100" x="2354263" y="5588000"/>
          <p14:tracePt t="120122" x="2346325" y="5588000"/>
          <p14:tracePt t="120131" x="2346325" y="5595938"/>
          <p14:tracePt t="120138" x="2338388" y="5595938"/>
          <p14:tracePt t="120309" x="2330450" y="5595938"/>
          <p14:tracePt t="121349" x="2408238" y="5595938"/>
          <p14:tracePt t="121353" x="2589213" y="5572125"/>
          <p14:tracePt t="121360" x="2847975" y="5548313"/>
          <p14:tracePt t="121368" x="3154363" y="5534025"/>
          <p14:tracePt t="121376" x="3498850" y="5502275"/>
          <p14:tracePt t="121385" x="3867150" y="5470525"/>
          <p14:tracePt t="121392" x="4275138" y="5446713"/>
          <p14:tracePt t="121400" x="4660900" y="5430838"/>
          <p14:tracePt t="121408" x="4965700" y="5400675"/>
          <p14:tracePt t="121414" x="5210175" y="5376863"/>
          <p14:tracePt t="121422" x="5413375" y="5353050"/>
          <p14:tracePt t="121430" x="5632450" y="5329238"/>
          <p14:tracePt t="121438" x="5829300" y="5313363"/>
          <p14:tracePt t="121447" x="6018213" y="5291138"/>
          <p14:tracePt t="121456" x="6221413" y="5259388"/>
          <p14:tracePt t="121462" x="6402388" y="5235575"/>
          <p14:tracePt t="121470" x="6581775" y="5211763"/>
          <p14:tracePt t="121476" x="6684963" y="5195888"/>
          <p14:tracePt t="121485" x="6778625" y="5187950"/>
          <p14:tracePt t="121492" x="6834188" y="5173663"/>
          <p14:tracePt t="121500" x="6880225" y="5173663"/>
          <p14:tracePt t="121508" x="6904038" y="5173663"/>
          <p14:tracePt t="121519" x="6911975" y="5165725"/>
          <p14:tracePt t="121524" x="6919913" y="5165725"/>
          <p14:tracePt t="122059" x="6911975" y="5165725"/>
          <p14:tracePt t="122076" x="6904038" y="5165725"/>
          <p14:tracePt t="122090" x="6896100" y="5165725"/>
          <p14:tracePt t="122120" x="6888163" y="5165725"/>
          <p14:tracePt t="122126" x="6880225" y="5165725"/>
          <p14:tracePt t="122132" x="6840538" y="5157788"/>
          <p14:tracePt t="122140" x="6770688" y="5133975"/>
          <p14:tracePt t="122148" x="6677025" y="5078413"/>
          <p14:tracePt t="122156" x="6511925" y="4992688"/>
          <p14:tracePt t="122164" x="6307138" y="4891088"/>
          <p14:tracePt t="122172" x="6048375" y="4725988"/>
          <p14:tracePt t="122180" x="5773738" y="4546600"/>
          <p14:tracePt t="122188" x="5514975" y="4349750"/>
          <p14:tracePt t="122193" x="5280025" y="4176713"/>
          <p14:tracePt t="122201" x="5045075" y="4013200"/>
          <p14:tracePt t="122209" x="4808538" y="3848100"/>
          <p14:tracePt t="122219" x="4597400" y="3698875"/>
          <p14:tracePt t="122226" x="4370388" y="3597275"/>
          <p14:tracePt t="122234" x="4165600" y="3495675"/>
          <p14:tracePt t="122241" x="4008438" y="3425825"/>
          <p14:tracePt t="122250" x="3852863" y="3354388"/>
          <p14:tracePt t="122256" x="3733800" y="3322638"/>
          <p14:tracePt t="122264" x="3663950" y="3292475"/>
          <p14:tracePt t="122272" x="3608388" y="3276600"/>
          <p14:tracePt t="122280" x="3570288" y="3268663"/>
          <p14:tracePt t="122288" x="3554413" y="3252788"/>
          <p14:tracePt t="122296" x="3546475" y="3244850"/>
          <p14:tracePt t="122304" x="3530600" y="3244850"/>
          <p14:tracePt t="122312" x="3530600" y="3228975"/>
          <p14:tracePt t="122320" x="3514725" y="3228975"/>
          <p14:tracePt t="122326" x="3506788" y="3213100"/>
          <p14:tracePt t="122334" x="3490913" y="3213100"/>
          <p14:tracePt t="122342" x="3482975" y="3197225"/>
          <p14:tracePt t="122350" x="3467100" y="3189288"/>
          <p14:tracePt t="122358" x="3444875" y="3175000"/>
          <p14:tracePt t="122368" x="3397250" y="3151188"/>
          <p14:tracePt t="122374" x="3349625" y="3135313"/>
          <p14:tracePt t="122382" x="3303588" y="3111500"/>
          <p14:tracePt t="122388" x="3255963" y="3079750"/>
          <p14:tracePt t="122396" x="3200400" y="3055938"/>
          <p14:tracePt t="122404" x="3154363" y="3041650"/>
          <p14:tracePt t="122412" x="3106738" y="3025775"/>
          <p14:tracePt t="122420" x="3059113" y="3009900"/>
          <p14:tracePt t="122428" x="3036888" y="3001963"/>
          <p14:tracePt t="122436" x="3028950" y="2986088"/>
          <p14:tracePt t="122444" x="3013075" y="2978150"/>
          <p14:tracePt t="122449" x="2997200" y="2970213"/>
          <p14:tracePt t="122458" x="2981325" y="2962275"/>
          <p14:tracePt t="122466" x="2949575" y="2946400"/>
          <p14:tracePt t="122474" x="2903538" y="2938463"/>
          <p14:tracePt t="122482" x="2855913" y="2924175"/>
          <p14:tracePt t="122490" x="2800350" y="2916238"/>
          <p14:tracePt t="122498" x="2746375" y="2900363"/>
          <p14:tracePt t="122505" x="2706688" y="2892425"/>
          <p14:tracePt t="122514" x="2651125" y="2876550"/>
          <p14:tracePt t="122520" x="2628900" y="2876550"/>
          <p14:tracePt t="122528" x="2613025" y="2868613"/>
          <p14:tracePt t="122536" x="2605088" y="2868613"/>
          <p14:tracePt t="122550" x="2597150" y="2868613"/>
          <p14:tracePt t="122572" x="2597150" y="2860675"/>
          <p14:tracePt t="122580" x="2597150" y="2852738"/>
          <p14:tracePt t="122586" x="2605088" y="2844800"/>
          <p14:tracePt t="122594" x="2620963" y="2820988"/>
          <p14:tracePt t="122602" x="2628900" y="2813050"/>
          <p14:tracePt t="122610" x="2643188" y="2798763"/>
          <p14:tracePt t="122618" x="2651125" y="2782888"/>
          <p14:tracePt t="122626" x="2651125" y="2767013"/>
          <p14:tracePt t="122635" x="2651125" y="2759075"/>
          <p14:tracePt t="122642" x="2651125" y="2751138"/>
          <p14:tracePt t="122648" x="2651125" y="2735263"/>
          <p14:tracePt t="122656" x="2651125" y="2727325"/>
          <p14:tracePt t="122665" x="2651125" y="2719388"/>
          <p14:tracePt t="122671" x="2651125" y="2711450"/>
          <p14:tracePt t="122680" x="2651125" y="2695575"/>
          <p14:tracePt t="122688" x="2651125" y="2687638"/>
          <p14:tracePt t="122696" x="2651125" y="2681288"/>
          <p14:tracePt t="122704" x="2651125" y="2665413"/>
          <p14:tracePt t="122710" x="2651125" y="2657475"/>
          <p14:tracePt t="122718" x="2651125" y="2649538"/>
          <p14:tracePt t="122726" x="2651125" y="2633663"/>
          <p14:tracePt t="122735" x="2651125" y="2625725"/>
          <p14:tracePt t="122742" x="2651125" y="2617788"/>
          <p14:tracePt t="122750" x="2651125" y="2601913"/>
          <p14:tracePt t="122768" x="2651125" y="2593975"/>
          <p14:tracePt t="122802" x="2651125" y="2586038"/>
          <p14:tracePt t="122832" x="2643188" y="2586038"/>
          <p14:tracePt t="122839" x="2636838" y="2586038"/>
          <p14:tracePt t="122846" x="2613025" y="2586038"/>
          <p14:tracePt t="122854" x="2597150" y="2586038"/>
          <p14:tracePt t="122862" x="2565400" y="2601913"/>
          <p14:tracePt t="122870" x="2525713" y="2617788"/>
          <p14:tracePt t="122877" x="2487613" y="2641600"/>
          <p14:tracePt t="122887" x="2447925" y="2665413"/>
          <p14:tracePt t="122903" x="2338388" y="2759075"/>
          <p14:tracePt t="122908" x="2290763" y="2805113"/>
          <p14:tracePt t="122916" x="2243138" y="2852738"/>
          <p14:tracePt t="122924" x="2197100" y="2900363"/>
          <p14:tracePt t="122932" x="2165350" y="2924175"/>
          <p14:tracePt t="122940" x="2157413" y="2938463"/>
          <p14:tracePt t="122948" x="2141538" y="2938463"/>
          <p14:tracePt t="122956" x="2141538" y="2946400"/>
          <p14:tracePt t="123056" x="2133600" y="2946400"/>
          <p14:tracePt t="123068" x="2133600" y="2938463"/>
          <p14:tracePt t="123076" x="2133600" y="2900363"/>
          <p14:tracePt t="123084" x="2141538" y="2852738"/>
          <p14:tracePt t="123091" x="2141538" y="2820988"/>
          <p14:tracePt t="123098" x="2149475" y="2774950"/>
          <p14:tracePt t="123106" x="2149475" y="2751138"/>
          <p14:tracePt t="123114" x="2149475" y="2727325"/>
          <p14:tracePt t="123122" x="2149475" y="2711450"/>
          <p14:tracePt t="123130" x="2149475" y="2703513"/>
          <p14:tracePt t="123138" x="2149475" y="2695575"/>
          <p14:tracePt t="123146" x="2149475" y="2681288"/>
          <p14:tracePt t="123154" x="2149475" y="2673350"/>
          <p14:tracePt t="123161" x="2149475" y="2665413"/>
          <p14:tracePt t="123168" x="2157413" y="2657475"/>
          <p14:tracePt t="123176" x="2157413" y="2649538"/>
          <p14:tracePt t="123184" x="2165350" y="2641600"/>
          <p14:tracePt t="123192" x="2173288" y="2633663"/>
          <p14:tracePt t="123201" x="2181225" y="2625725"/>
          <p14:tracePt t="123208" x="2197100" y="2617788"/>
          <p14:tracePt t="123217" x="2212975" y="2609850"/>
          <p14:tracePt t="123224" x="2220913" y="2601913"/>
          <p14:tracePt t="123230" x="2235200" y="2593975"/>
          <p14:tracePt t="123238" x="2251075" y="2586038"/>
          <p14:tracePt t="123246" x="2259013" y="2586038"/>
          <p14:tracePt t="123262" x="2266950" y="2586038"/>
          <p14:tracePt t="123270" x="2274888" y="2586038"/>
          <p14:tracePt t="123301" x="2282825" y="2586038"/>
          <p14:tracePt t="123319" x="2298700" y="2601913"/>
          <p14:tracePt t="123324" x="2306638" y="2617788"/>
          <p14:tracePt t="123332" x="2330450" y="2657475"/>
          <p14:tracePt t="123340" x="2362200" y="2711450"/>
          <p14:tracePt t="123348" x="2408238" y="2767013"/>
          <p14:tracePt t="123354" x="2471738" y="2828925"/>
          <p14:tracePt t="123361" x="2533650" y="2876550"/>
          <p14:tracePt t="123370" x="2605088" y="2930525"/>
          <p14:tracePt t="123378" x="2674938" y="2978150"/>
          <p14:tracePt t="123386" x="2730500" y="3009900"/>
          <p14:tracePt t="123394" x="2776538" y="3025775"/>
          <p14:tracePt t="123401" x="2800350" y="3033713"/>
          <p14:tracePt t="123410" x="2808288" y="3041650"/>
          <p14:tracePt t="123462" x="2816225" y="3041650"/>
          <p14:tracePt t="123488" x="2824163" y="3041650"/>
          <p14:tracePt t="123495" x="2871788" y="3095625"/>
          <p14:tracePt t="123502" x="2941638" y="3167063"/>
          <p14:tracePt t="123509" x="3005138" y="3244850"/>
          <p14:tracePt t="123517" x="3090863" y="3338513"/>
          <p14:tracePt t="123526" x="3232150" y="3479800"/>
          <p14:tracePt t="123534" x="3389313" y="3613150"/>
          <p14:tracePt t="123542" x="3570288" y="3762375"/>
          <p14:tracePt t="123548" x="3765550" y="3927475"/>
          <p14:tracePt t="123556" x="4008438" y="4090988"/>
          <p14:tracePt t="123563" x="4229100" y="4208463"/>
          <p14:tracePt t="123572" x="4440238" y="4325938"/>
          <p14:tracePt t="123580" x="4621213" y="4413250"/>
          <p14:tracePt t="123588" x="4762500" y="4475163"/>
          <p14:tracePt t="123595" x="4895850" y="4530725"/>
          <p14:tracePt t="123604" x="4997450" y="4568825"/>
          <p14:tracePt t="123609" x="5083175" y="4608513"/>
          <p14:tracePt t="123618" x="5146675" y="4648200"/>
          <p14:tracePt t="123626" x="5216525" y="4672013"/>
          <p14:tracePt t="123634" x="5256213" y="4686300"/>
          <p14:tracePt t="123642" x="5303838" y="4702175"/>
          <p14:tracePt t="123650" x="5343525" y="4725988"/>
          <p14:tracePt t="123658" x="5357813" y="4741863"/>
          <p14:tracePt t="123666" x="5373688" y="4757738"/>
          <p14:tracePt t="123672" x="5389563" y="4773613"/>
          <p14:tracePt t="123679" x="5397500" y="4781550"/>
          <p14:tracePt t="123688" x="5413375" y="4797425"/>
          <p14:tracePt t="123696" x="5413375" y="4803775"/>
          <p14:tracePt t="123705" x="5429250" y="4819650"/>
          <p14:tracePt t="123712" x="5429250" y="4827588"/>
          <p14:tracePt t="123720" x="5429250" y="4835525"/>
          <p14:tracePt t="123728" x="5429250" y="4851400"/>
          <p14:tracePt t="123737" x="5429250" y="4859338"/>
          <p14:tracePt t="123741" x="5429250" y="4867275"/>
          <p14:tracePt t="123750" x="5429250" y="4875213"/>
          <p14:tracePt t="123758" x="5429250" y="4891088"/>
          <p14:tracePt t="123767" x="5437188" y="4899025"/>
          <p14:tracePt t="123774" x="5437188" y="4906963"/>
          <p14:tracePt t="123782" x="5437188" y="4922838"/>
          <p14:tracePt t="123800" x="5437188" y="4929188"/>
          <p14:tracePt t="123804" x="5445125" y="4945063"/>
          <p14:tracePt t="123812" x="5453063" y="4953000"/>
          <p14:tracePt t="123820" x="5468938" y="4968875"/>
          <p14:tracePt t="123828" x="5476875" y="4984750"/>
          <p14:tracePt t="123836" x="5491163" y="5008563"/>
          <p14:tracePt t="123844" x="5499100" y="5040313"/>
          <p14:tracePt t="123852" x="5507038" y="5086350"/>
          <p14:tracePt t="123860" x="5514975" y="5133975"/>
          <p14:tracePt t="123867" x="5530850" y="5173663"/>
          <p14:tracePt t="123874" x="5546725" y="5219700"/>
          <p14:tracePt t="123882" x="5562600" y="5267325"/>
          <p14:tracePt t="123890" x="5578475" y="5313363"/>
          <p14:tracePt t="123898" x="5594350" y="5345113"/>
          <p14:tracePt t="123906" x="5602288" y="5368925"/>
          <p14:tracePt t="123914" x="5618163" y="5376863"/>
          <p14:tracePt t="123922" x="5624513" y="5384800"/>
          <p14:tracePt t="123928" x="5632450" y="5400675"/>
          <p14:tracePt t="123936" x="5640388" y="5400675"/>
          <p14:tracePt t="123945" x="5640388" y="5416550"/>
          <p14:tracePt t="123952" x="5648325" y="5416550"/>
          <p14:tracePt t="123969" x="5656263" y="5424488"/>
          <p14:tracePt t="124203" x="5664200" y="5430838"/>
          <p14:tracePt t="124212" x="5672138" y="5430838"/>
          <p14:tracePt t="124220" x="5672138" y="5438775"/>
          <p14:tracePt t="124228" x="5672138" y="5446713"/>
          <p14:tracePt t="124237" x="5680075" y="5454650"/>
          <p14:tracePt t="125809" x="5672138" y="5454650"/>
          <p14:tracePt t="125879" x="5664200" y="5454650"/>
          <p14:tracePt t="126029" x="5656263" y="5454650"/>
          <p14:tracePt t="126660" x="5672138" y="5446713"/>
          <p14:tracePt t="126668" x="5765800" y="5430838"/>
          <p14:tracePt t="126676" x="5907088" y="5424488"/>
          <p14:tracePt t="126684" x="6103938" y="5408613"/>
          <p14:tracePt t="126692" x="6276975" y="5408613"/>
          <p14:tracePt t="126699" x="6472238" y="5416550"/>
          <p14:tracePt t="126708" x="6677025" y="5438775"/>
          <p14:tracePt t="126714" x="6856413" y="5462588"/>
          <p14:tracePt t="126722" x="6997700" y="5478463"/>
          <p14:tracePt t="126730" x="7061200" y="5502275"/>
          <p14:tracePt t="126738" x="7100888" y="5518150"/>
          <p14:tracePt t="126745" x="7108825" y="5534025"/>
          <p14:tracePt t="126754" x="7108825" y="5541963"/>
          <p14:tracePt t="126762" x="7092950" y="5556250"/>
          <p14:tracePt t="126770" x="7053263" y="5572125"/>
          <p14:tracePt t="126776" x="6981825" y="5588000"/>
          <p14:tracePt t="126784" x="6911975" y="5603875"/>
          <p14:tracePt t="126791" x="6826250" y="5619750"/>
          <p14:tracePt t="126801" x="6731000" y="5643563"/>
          <p14:tracePt t="126808" x="6645275" y="5659438"/>
          <p14:tracePt t="126816" x="6559550" y="5673725"/>
          <p14:tracePt t="126824" x="6496050" y="5689600"/>
          <p14:tracePt t="126833" x="6448425" y="5705475"/>
          <p14:tracePt t="126837" x="6402388" y="5713413"/>
          <p14:tracePt t="126846" x="6370638" y="5721350"/>
          <p14:tracePt t="126855" x="6338888" y="5737225"/>
          <p14:tracePt t="126862" x="6307138" y="5745163"/>
          <p14:tracePt t="126870" x="6269038" y="5761038"/>
          <p14:tracePt t="126878" x="6221413" y="5776913"/>
          <p14:tracePt t="126904" x="6032500" y="5815013"/>
          <p14:tracePt t="126908" x="5938838" y="5822950"/>
          <p14:tracePt t="126917" x="5837238" y="5830888"/>
          <p14:tracePt t="126924" x="5711825" y="5830888"/>
          <p14:tracePt t="126932" x="5594350" y="5830888"/>
          <p14:tracePt t="126940" x="5453063" y="5830888"/>
          <p14:tracePt t="126949" x="5319713" y="5846763"/>
          <p14:tracePt t="126956" x="5216525" y="5846763"/>
          <p14:tracePt t="126964" x="5106988" y="5846763"/>
          <p14:tracePt t="126970" x="5037138" y="5846763"/>
          <p14:tracePt t="126978" x="4965700" y="5846763"/>
          <p14:tracePt t="126986" x="4895850" y="5838825"/>
          <p14:tracePt t="126994" x="4848225" y="5830888"/>
          <p14:tracePt t="127002" x="4802188" y="5830888"/>
          <p14:tracePt t="127010" x="4762500" y="5822950"/>
          <p14:tracePt t="127018" x="4714875" y="5822950"/>
          <p14:tracePt t="127026" x="4675188" y="5822950"/>
          <p14:tracePt t="127032" x="4621213" y="5822950"/>
          <p14:tracePt t="127040" x="4557713" y="5822950"/>
          <p14:tracePt t="127048" x="4464050" y="5822950"/>
          <p14:tracePt t="127056" x="4370388" y="5822950"/>
          <p14:tracePt t="127064" x="4267200" y="5838825"/>
          <p14:tracePt t="127072" x="4103688" y="5862638"/>
          <p14:tracePt t="127080" x="3922713" y="5870575"/>
          <p14:tracePt t="127088" x="3829050" y="5886450"/>
          <p14:tracePt t="127093" x="3733800" y="5902325"/>
          <p14:tracePt t="127101" x="3640138" y="5924550"/>
          <p14:tracePt t="127109" x="3578225" y="5940425"/>
          <p14:tracePt t="127118" x="3506788" y="5948363"/>
          <p14:tracePt t="127126" x="3459163" y="5956300"/>
          <p14:tracePt t="127135" x="3413125" y="5972175"/>
          <p14:tracePt t="127142" x="3365500" y="5980113"/>
          <p14:tracePt t="127150" x="3325813" y="5980113"/>
          <p14:tracePt t="127156" x="3295650" y="5988050"/>
          <p14:tracePt t="127164" x="3255963" y="5995988"/>
          <p14:tracePt t="127173" x="3208338" y="6003925"/>
          <p14:tracePt t="127180" x="3170238" y="6003925"/>
          <p14:tracePt t="127188" x="3122613" y="6011863"/>
          <p14:tracePt t="127196" x="3067050" y="6011863"/>
          <p14:tracePt t="127205" x="3005138" y="6011863"/>
          <p14:tracePt t="127212" x="2941638" y="6011863"/>
          <p14:tracePt t="127220" x="2879725" y="6011863"/>
          <p14:tracePt t="127226" x="2816225" y="6011863"/>
          <p14:tracePt t="127234" x="2770188" y="6011863"/>
          <p14:tracePt t="127241" x="2706688" y="6011863"/>
          <p14:tracePt t="127250" x="2651125" y="6011863"/>
          <p14:tracePt t="127258" x="2597150" y="6011863"/>
          <p14:tracePt t="127266" x="2557463" y="6011863"/>
          <p14:tracePt t="127273" x="2517775" y="6011863"/>
          <p14:tracePt t="127283" x="2487613" y="6003925"/>
          <p14:tracePt t="127291" x="2479675" y="6003925"/>
          <p14:tracePt t="127296" x="2471738" y="6003925"/>
          <p14:tracePt t="127304" x="2455863" y="5995988"/>
          <p14:tracePt t="127312" x="2447925" y="5995988"/>
          <p14:tracePt t="127320" x="2432050" y="5980113"/>
          <p14:tracePt t="127328" x="2424113" y="5972175"/>
          <p14:tracePt t="127336" x="2408238" y="5956300"/>
          <p14:tracePt t="127344" x="2408238" y="5932488"/>
          <p14:tracePt t="127350" x="2392363" y="5886450"/>
          <p14:tracePt t="127358" x="2392363" y="5838825"/>
          <p14:tracePt t="127367" x="2392363" y="5792788"/>
          <p14:tracePt t="127374" x="2400300" y="5737225"/>
          <p14:tracePt t="127382" x="2416175" y="5667375"/>
          <p14:tracePt t="127390" x="2432050" y="5611813"/>
          <p14:tracePt t="127398" x="2455863" y="5556250"/>
          <p14:tracePt t="127406" x="2471738" y="5502275"/>
          <p14:tracePt t="127415" x="2495550" y="5454650"/>
          <p14:tracePt t="127420" x="2517775" y="5408613"/>
          <p14:tracePt t="127428" x="2549525" y="5360988"/>
          <p14:tracePt t="127436" x="2597150" y="5321300"/>
          <p14:tracePt t="127445" x="2643188" y="5283200"/>
          <p14:tracePt t="127452" x="2690813" y="5243513"/>
          <p14:tracePt t="127460" x="2762250" y="5195888"/>
          <p14:tracePt t="127468" x="2832100" y="5149850"/>
          <p14:tracePt t="127476" x="2903538" y="5110163"/>
          <p14:tracePt t="127482" x="2981325" y="5070475"/>
          <p14:tracePt t="127490" x="3090863" y="5048250"/>
          <p14:tracePt t="127498" x="3184525" y="5016500"/>
          <p14:tracePt t="127506" x="3271838" y="4984750"/>
          <p14:tracePt t="127514" x="3357563" y="4960938"/>
          <p14:tracePt t="127522" x="3421063" y="4937125"/>
          <p14:tracePt t="127530" x="3506788" y="4922838"/>
          <p14:tracePt t="127538" x="3586163" y="4906963"/>
          <p14:tracePt t="127546" x="3679825" y="4883150"/>
          <p14:tracePt t="127552" x="3781425" y="4867275"/>
          <p14:tracePt t="127560" x="3898900" y="4851400"/>
          <p14:tracePt t="127568" x="4016375" y="4827588"/>
          <p14:tracePt t="127576" x="4205288" y="4811713"/>
          <p14:tracePt t="127584" x="4370388" y="4811713"/>
          <p14:tracePt t="127592" x="4541838" y="4811713"/>
          <p14:tracePt t="127600" x="4762500" y="4811713"/>
          <p14:tracePt t="127607" x="4957763" y="4811713"/>
          <p14:tracePt t="127614" x="5130800" y="4819650"/>
          <p14:tracePt t="127621" x="5287963" y="4835525"/>
          <p14:tracePt t="127630" x="5445125" y="4843463"/>
          <p14:tracePt t="127638" x="5578475" y="4851400"/>
          <p14:tracePt t="127645" x="5711825" y="4851400"/>
          <p14:tracePt t="127654" x="5813425" y="4851400"/>
          <p14:tracePt t="127663" x="5915025" y="4851400"/>
          <p14:tracePt t="127670" x="6002338" y="4851400"/>
          <p14:tracePt t="127676" x="6096000" y="4835525"/>
          <p14:tracePt t="127684" x="6181725" y="4819650"/>
          <p14:tracePt t="127691" x="6284913" y="4811713"/>
          <p14:tracePt t="127700" x="6386513" y="4803775"/>
          <p14:tracePt t="127708" x="6496050" y="4803775"/>
          <p14:tracePt t="127717" x="6597650" y="4797425"/>
          <p14:tracePt t="127724" x="6692900" y="4797425"/>
          <p14:tracePt t="127733" x="6786563" y="4797425"/>
          <p14:tracePt t="127737" x="6880225" y="4797425"/>
          <p14:tracePt t="127745" x="6975475" y="4797425"/>
          <p14:tracePt t="127754" x="7077075" y="4797425"/>
          <p14:tracePt t="127762" x="7170738" y="4797425"/>
          <p14:tracePt t="127770" x="7264400" y="4797425"/>
          <p14:tracePt t="127778" x="7343775" y="4797425"/>
          <p14:tracePt t="127786" x="7429500" y="4797425"/>
          <p14:tracePt t="127794" x="7523163" y="4797425"/>
          <p14:tracePt t="127800" x="7618413" y="4797425"/>
          <p14:tracePt t="127808" x="7720013" y="4797425"/>
          <p14:tracePt t="127816" x="7821613" y="4797425"/>
          <p14:tracePt t="127824" x="7939088" y="4797425"/>
          <p14:tracePt t="127832" x="8034338" y="4781550"/>
          <p14:tracePt t="127839" x="8096250" y="4773613"/>
          <p14:tracePt t="127848" x="8159750" y="4773613"/>
          <p14:tracePt t="127856" x="8221663" y="4773613"/>
          <p14:tracePt t="127864" x="8285163" y="4773613"/>
          <p14:tracePt t="127870" x="8347075" y="4773613"/>
          <p14:tracePt t="127878" x="8402638" y="4789488"/>
          <p14:tracePt t="127886" x="8472488" y="4811713"/>
          <p14:tracePt t="127894" x="8512175" y="4819650"/>
          <p14:tracePt t="127902" x="8559800" y="4835525"/>
          <p14:tracePt t="127910" x="8613775" y="4851400"/>
          <p14:tracePt t="127918" x="8653463" y="4867275"/>
          <p14:tracePt t="127926" x="8701088" y="4891088"/>
          <p14:tracePt t="127932" x="8739188" y="4906963"/>
          <p14:tracePt t="127940" x="8778875" y="4929188"/>
          <p14:tracePt t="127947" x="8826500" y="4953000"/>
          <p14:tracePt t="127955" x="8872538" y="4976813"/>
          <p14:tracePt t="127964" x="8896350" y="4992688"/>
          <p14:tracePt t="127972" x="8928100" y="5008563"/>
          <p14:tracePt t="127980" x="8943975" y="5024438"/>
          <p14:tracePt t="127988" x="8951913" y="5048250"/>
          <p14:tracePt t="127993" x="8967788" y="5062538"/>
          <p14:tracePt t="128001" x="8975725" y="5070475"/>
          <p14:tracePt t="128010" x="8991600" y="5086350"/>
          <p14:tracePt t="128018" x="8991600" y="5094288"/>
          <p14:tracePt t="128026" x="8991600" y="5102225"/>
          <p14:tracePt t="128034" x="8991600" y="5118100"/>
          <p14:tracePt t="128042" x="8983663" y="5141913"/>
          <p14:tracePt t="128050" x="8975725" y="5165725"/>
          <p14:tracePt t="128055" x="8951913" y="5187950"/>
          <p14:tracePt t="128064" x="8928100" y="5227638"/>
          <p14:tracePt t="128071" x="8880475" y="5267325"/>
          <p14:tracePt t="128080" x="8826500" y="5313363"/>
          <p14:tracePt t="128088" x="8739188" y="5360988"/>
          <p14:tracePt t="128096" x="8637588" y="5416550"/>
          <p14:tracePt t="128104" x="8520113" y="5478463"/>
          <p14:tracePt t="128112" x="8378825" y="5541963"/>
          <p14:tracePt t="128120" x="8221663" y="5603875"/>
          <p14:tracePt t="128126" x="8088313" y="5651500"/>
          <p14:tracePt t="128133" x="7978775" y="5681663"/>
          <p14:tracePt t="128142" x="7869238" y="5713413"/>
          <p14:tracePt t="128150" x="7775575" y="5737225"/>
          <p14:tracePt t="128158" x="7712075" y="5753100"/>
          <p14:tracePt t="128166" x="7642225" y="5768975"/>
          <p14:tracePt t="128174" x="7570788" y="5784850"/>
          <p14:tracePt t="128182" x="7508875" y="5799138"/>
          <p14:tracePt t="128188" x="7429500" y="5815013"/>
          <p14:tracePt t="128196" x="7327900" y="5838825"/>
          <p14:tracePt t="128204" x="7218363" y="5854700"/>
          <p14:tracePt t="128212" x="7069138" y="5870575"/>
          <p14:tracePt t="128219" x="6896100" y="5886450"/>
          <p14:tracePt t="128228" x="6700838" y="5886450"/>
          <p14:tracePt t="128236" x="6464300" y="5886450"/>
          <p14:tracePt t="128245" x="6276975" y="5886450"/>
          <p14:tracePt t="128250" x="6056313" y="5878513"/>
          <p14:tracePt t="128258" x="5876925" y="5870575"/>
          <p14:tracePt t="128266" x="5743575" y="5862638"/>
          <p14:tracePt t="128274" x="5618163" y="5862638"/>
          <p14:tracePt t="128282" x="5530850" y="5862638"/>
          <p14:tracePt t="128290" x="5445125" y="5862638"/>
          <p14:tracePt t="128298" x="5381625" y="5862638"/>
          <p14:tracePt t="128306" x="5343525" y="5862638"/>
          <p14:tracePt t="128311" x="5303838" y="5862638"/>
          <p14:tracePt t="128320" x="5256213" y="5862638"/>
          <p14:tracePt t="128328" x="5210175" y="5870575"/>
          <p14:tracePt t="128336" x="5162550" y="5870575"/>
          <p14:tracePt t="128344" x="5091113" y="5878513"/>
          <p14:tracePt t="128352" x="5013325" y="5878513"/>
          <p14:tracePt t="128360" x="4919663" y="5878513"/>
          <p14:tracePt t="128368" x="4824413" y="5870575"/>
          <p14:tracePt t="128376" x="4738688" y="5854700"/>
          <p14:tracePt t="128382" x="4645025" y="5846763"/>
          <p14:tracePt t="128390" x="4549775" y="5830888"/>
          <p14:tracePt t="128398" x="4471988" y="5815013"/>
          <p14:tracePt t="128406" x="4408488" y="5807075"/>
          <p14:tracePt t="128414" x="4354513" y="5799138"/>
          <p14:tracePt t="128422" x="4314825" y="5784850"/>
          <p14:tracePt t="128430" x="4267200" y="5776913"/>
          <p14:tracePt t="128438" x="4229100" y="5776913"/>
          <p14:tracePt t="128443" x="4181475" y="5776913"/>
          <p14:tracePt t="128451" x="4141788" y="5776913"/>
          <p14:tracePt t="128460" x="4095750" y="5776913"/>
          <p14:tracePt t="128468" x="4056063" y="5776913"/>
          <p14:tracePt t="128476" x="4000500" y="5776913"/>
          <p14:tracePt t="128484" x="3962400" y="5776913"/>
          <p14:tracePt t="128491" x="3914775" y="5776913"/>
          <p14:tracePt t="128500" x="3883025" y="5768975"/>
          <p14:tracePt t="128508" x="3852863" y="5768975"/>
          <p14:tracePt t="128514" x="3836988" y="5768975"/>
          <p14:tracePt t="128522" x="3821113" y="5761038"/>
          <p14:tracePt t="128538" x="3813175" y="5761038"/>
          <p14:tracePt t="128648" x="3805238" y="5761038"/>
          <p14:tracePt t="128652" x="3797300" y="5761038"/>
          <p14:tracePt t="128657" x="3789363" y="5761038"/>
          <p14:tracePt t="128675" x="3789363" y="5753100"/>
          <p14:tracePt t="128682" x="3781425" y="5753100"/>
          <p14:tracePt t="128798" x="3773488" y="5753100"/>
          <p14:tracePt t="129092" x="3765550" y="5753100"/>
          <p14:tracePt t="129099" x="3765550" y="5761038"/>
          <p14:tracePt t="129108" x="3725863" y="5784850"/>
          <p14:tracePt t="129116" x="3679825" y="5822950"/>
          <p14:tracePt t="129124" x="3624263" y="5870575"/>
          <p14:tracePt t="129132" x="3578225" y="5910263"/>
          <p14:tracePt t="129140" x="3530600" y="5932488"/>
          <p14:tracePt t="129148" x="3506788" y="5948363"/>
          <p14:tracePt t="129156" x="3490913" y="5956300"/>
          <p14:tracePt t="129609" x="3490913" y="5948363"/>
          <p14:tracePt t="129620" x="3490913" y="5940425"/>
          <p14:tracePt t="129663" x="3482975" y="5940425"/>
          <p14:tracePt t="129674" x="3475038" y="5948363"/>
          <p14:tracePt t="129690" x="3475038" y="5956300"/>
          <p14:tracePt t="129698" x="3475038" y="5964238"/>
          <p14:tracePt t="129706" x="3475038" y="5972175"/>
          <p14:tracePt t="129727" x="3475038" y="5980113"/>
          <p14:tracePt t="129746" x="3475038" y="5972175"/>
          <p14:tracePt t="129752" x="3475038" y="5964238"/>
          <p14:tracePt t="129777" x="3467100" y="5964238"/>
          <p14:tracePt t="129835" x="3467100" y="5956300"/>
          <p14:tracePt t="129842" x="3467100" y="5948363"/>
          <p14:tracePt t="129851" x="3467100" y="5940425"/>
          <p14:tracePt t="129858" x="3467100" y="5924550"/>
          <p14:tracePt t="129867" x="3467100" y="5918200"/>
          <p14:tracePt t="130128" x="3459163" y="5918200"/>
          <p14:tracePt t="130152" x="3452813" y="5918200"/>
          <p14:tracePt t="130160" x="3444875" y="5918200"/>
          <p14:tracePt t="130176" x="3436938" y="5918200"/>
          <p14:tracePt t="130263" x="3429000" y="5918200"/>
          <p14:tracePt t="130276" x="3429000" y="5924550"/>
          <p14:tracePt t="130292" x="3421063" y="5924550"/>
          <p14:tracePt t="130299" x="3413125" y="5932488"/>
          <p14:tracePt t="130308" x="3405188" y="5940425"/>
          <p14:tracePt t="130316" x="3397250" y="5948363"/>
          <p14:tracePt t="130324" x="3389313" y="5972175"/>
          <p14:tracePt t="130330" x="3381375" y="5980113"/>
          <p14:tracePt t="130338" x="3381375" y="5988050"/>
          <p14:tracePt t="130346" x="3373438" y="6003925"/>
          <p14:tracePt t="130354" x="3365500" y="6011863"/>
          <p14:tracePt t="130361" x="3365500" y="6019800"/>
          <p14:tracePt t="130369" x="3365500" y="6027738"/>
          <p14:tracePt t="130378" x="3365500" y="6035675"/>
          <p14:tracePt t="130476" x="3365500" y="6043613"/>
          <p14:tracePt t="130503" x="3365500" y="6049963"/>
          <p14:tracePt t="130522" x="3357563" y="6049963"/>
          <p14:tracePt t="132294" x="3349625" y="6049963"/>
          <p14:tracePt t="132310" x="3341688" y="6049963"/>
          <p14:tracePt t="132318" x="3333750" y="604996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2159001" cy="826246"/>
            <a:chOff x="1229091" y="477031"/>
            <a:chExt cx="21590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7" y="669285"/>
              <a:ext cx="1332755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例題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7DD509-0101-87AD-9B85-773D482BBDA2}"/>
              </a:ext>
            </a:extLst>
          </p:cNvPr>
          <p:cNvSpPr txBox="1"/>
          <p:nvPr/>
        </p:nvSpPr>
        <p:spPr>
          <a:xfrm>
            <a:off x="1346200" y="1880125"/>
            <a:ext cx="9810491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某處理器大量使用浮點數運算的程式，浮點數運算佔所有執行時間</a:t>
            </a:r>
            <a:r>
              <a:rPr kumimoji="1"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40%</a:t>
            </a:r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，若希望透過改良浮點數運算硬體，使執行時間能將為原本的</a:t>
            </a:r>
            <a:r>
              <a:rPr kumimoji="1"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80%</a:t>
            </a:r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，請問浮點數運算的改善幅度應為多少？</a:t>
            </a:r>
            <a:endParaRPr kumimoji="1"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箭號: 五邊形 196">
            <a:extLst>
              <a:ext uri="{FF2B5EF4-FFF2-40B4-BE49-F238E27FC236}">
                <a16:creationId xmlns:a16="http://schemas.microsoft.com/office/drawing/2014/main" id="{39D3D1AC-6D2E-A8D6-AC57-408B9533BB05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效能評估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3F192A5-F367-76F7-6065-143117B3177B}"/>
              </a:ext>
            </a:extLst>
          </p:cNvPr>
          <p:cNvSpPr txBox="1"/>
          <p:nvPr/>
        </p:nvSpPr>
        <p:spPr>
          <a:xfrm>
            <a:off x="618755" y="4000577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不受影響的部分為整體時間的</a:t>
            </a:r>
            <a:r>
              <a:rPr kumimoji="1"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60%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01D685-DEE3-531C-DB12-F51A3E3519C7}"/>
              </a:ext>
            </a:extLst>
          </p:cNvPr>
          <p:cNvSpPr txBox="1"/>
          <p:nvPr/>
        </p:nvSpPr>
        <p:spPr>
          <a:xfrm>
            <a:off x="618755" y="4567401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可改善的部分為整體時間的</a:t>
            </a:r>
            <a:r>
              <a:rPr kumimoji="1"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40%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3E714A-D45E-8EA6-DB37-2B5DC53168D4}"/>
              </a:ext>
            </a:extLst>
          </p:cNvPr>
          <p:cNvSpPr txBox="1"/>
          <p:nvPr/>
        </p:nvSpPr>
        <p:spPr>
          <a:xfrm>
            <a:off x="618755" y="5134225"/>
            <a:ext cx="414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改善後的時間為改善前的</a:t>
            </a:r>
            <a:r>
              <a:rPr kumimoji="1"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80%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702D91-C093-356C-4E21-850A60A2D75D}"/>
              </a:ext>
            </a:extLst>
          </p:cNvPr>
          <p:cNvSpPr txBox="1"/>
          <p:nvPr/>
        </p:nvSpPr>
        <p:spPr>
          <a:xfrm>
            <a:off x="6251445" y="4016008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假設原執行時間為</a:t>
            </a:r>
            <a:r>
              <a:rPr kumimoji="1"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04D16FB-7611-7CE8-2D91-EA3BD92637DE}"/>
                  </a:ext>
                </a:extLst>
              </p:cNvPr>
              <p:cNvSpPr txBox="1"/>
              <p:nvPr/>
            </p:nvSpPr>
            <p:spPr>
              <a:xfrm>
                <a:off x="7001302" y="4614412"/>
                <a:ext cx="2880276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+0.6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04D16FB-7611-7CE8-2D91-EA3BD926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302" y="4614412"/>
                <a:ext cx="2880276" cy="7862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BC8E0F2-3243-7655-8E49-D10A23CFD259}"/>
                  </a:ext>
                </a:extLst>
              </p:cNvPr>
              <p:cNvSpPr txBox="1"/>
              <p:nvPr/>
            </p:nvSpPr>
            <p:spPr>
              <a:xfrm>
                <a:off x="7000656" y="5596132"/>
                <a:ext cx="1441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BC8E0F2-3243-7655-8E49-D10A23CFD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656" y="5596132"/>
                <a:ext cx="144180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E3381E-7D87-B4E8-9E16-DF0A8BCD898E}"/>
              </a:ext>
            </a:extLst>
          </p:cNvPr>
          <p:cNvSpPr txBox="1"/>
          <p:nvPr/>
        </p:nvSpPr>
        <p:spPr>
          <a:xfrm>
            <a:off x="7554192" y="6263586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浮點運算效能需提升為原本的</a:t>
            </a:r>
            <a:r>
              <a:rPr kumimoji="1"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endParaRPr kumimoji="1"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5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438"/>
    </mc:Choice>
    <mc:Fallback xmlns="">
      <p:transition spd="slow" advTm="158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  <p:extLst>
    <p:ext uri="{3A86A75C-4F4B-4683-9AE1-C65F6400EC91}">
      <p14:laserTraceLst xmlns:p14="http://schemas.microsoft.com/office/powerpoint/2010/main">
        <p14:tracePtLst>
          <p14:tracePt t="1944" x="3325813" y="6049963"/>
          <p14:tracePt t="1951" x="3279775" y="6011863"/>
          <p14:tracePt t="1953" x="3224213" y="5964238"/>
          <p14:tracePt t="1961" x="3154363" y="5910263"/>
          <p14:tracePt t="1968" x="3082925" y="5862638"/>
          <p14:tracePt t="1976" x="3028950" y="5807075"/>
          <p14:tracePt t="1984" x="2957513" y="5768975"/>
          <p14:tracePt t="1993" x="2879725" y="5721350"/>
          <p14:tracePt t="2001" x="2792413" y="5705475"/>
          <p14:tracePt t="2006" x="2730500" y="5681663"/>
          <p14:tracePt t="2015" x="2667000" y="5673725"/>
          <p14:tracePt t="2022" x="2636838" y="5673725"/>
          <p14:tracePt t="2031" x="2620963" y="5673725"/>
          <p14:tracePt t="2039" x="2605088" y="5673725"/>
          <p14:tracePt t="2103" x="2589213" y="5659438"/>
          <p14:tracePt t="2108" x="2565400" y="5580063"/>
          <p14:tracePt t="2117" x="2541588" y="5416550"/>
          <p14:tracePt t="2124" x="2517775" y="5211763"/>
          <p14:tracePt t="2133" x="2517775" y="5062538"/>
          <p14:tracePt t="2139" x="2517775" y="4960938"/>
          <p14:tracePt t="2148" x="2541588" y="4891088"/>
          <p14:tracePt t="2155" x="2597150" y="4835525"/>
          <p14:tracePt t="2163" x="2643188" y="4789488"/>
          <p14:tracePt t="2171" x="2674938" y="4741863"/>
          <p14:tracePt t="2179" x="2690813" y="4686300"/>
          <p14:tracePt t="2187" x="2706688" y="4632325"/>
          <p14:tracePt t="2195" x="2722563" y="4560888"/>
          <p14:tracePt t="2201" x="2722563" y="4538663"/>
          <p14:tracePt t="2513" x="2722563" y="4530725"/>
          <p14:tracePt t="2536" x="2730500" y="4530725"/>
          <p14:tracePt t="2541" x="2746375" y="4491038"/>
          <p14:tracePt t="2547" x="2770188" y="4451350"/>
          <p14:tracePt t="2555" x="2784475" y="4421188"/>
          <p14:tracePt t="2564" x="2800350" y="4397375"/>
          <p14:tracePt t="2571" x="2808288" y="4357688"/>
          <p14:tracePt t="2579" x="2824163" y="4318000"/>
          <p14:tracePt t="2585" x="2840038" y="4287838"/>
          <p14:tracePt t="2593" x="2863850" y="4248150"/>
          <p14:tracePt t="2601" x="2887663" y="4216400"/>
          <p14:tracePt t="2609" x="2895600" y="4184650"/>
          <p14:tracePt t="2617" x="2903538" y="4162425"/>
          <p14:tracePt t="2625" x="2903538" y="4154488"/>
          <p14:tracePt t="2632" x="2903538" y="4146550"/>
          <p14:tracePt t="2641" x="2911475" y="4130675"/>
          <p14:tracePt t="2646" x="2911475" y="4122738"/>
          <p14:tracePt t="2655" x="2911475" y="4114800"/>
          <p14:tracePt t="2671" x="2911475" y="4106863"/>
          <p14:tracePt t="2679" x="2911475" y="4090988"/>
          <p14:tracePt t="2687" x="2911475" y="4075113"/>
          <p14:tracePt t="2696" x="2925763" y="4044950"/>
          <p14:tracePt t="2703" x="2941638" y="3997325"/>
          <p14:tracePt t="2711" x="2957513" y="3949700"/>
          <p14:tracePt t="2717" x="2973388" y="3895725"/>
          <p14:tracePt t="2725" x="2981325" y="3848100"/>
          <p14:tracePt t="2733" x="2981325" y="3778250"/>
          <p14:tracePt t="2742" x="2973388" y="3714750"/>
          <p14:tracePt t="2749" x="2965450" y="3676650"/>
          <p14:tracePt t="2757" x="2949575" y="3621088"/>
          <p14:tracePt t="2765" x="2933700" y="3565525"/>
          <p14:tracePt t="2773" x="2917825" y="3495675"/>
          <p14:tracePt t="2779" x="2903538" y="3432175"/>
          <p14:tracePt t="2787" x="2887663" y="3370263"/>
          <p14:tracePt t="2795" x="2863850" y="3314700"/>
          <p14:tracePt t="2804" x="2847975" y="3260725"/>
          <p14:tracePt t="2811" x="2840038" y="3205163"/>
          <p14:tracePt t="2819" x="2824163" y="3159125"/>
          <p14:tracePt t="2827" x="2816225" y="3111500"/>
          <p14:tracePt t="2835" x="2816225" y="3071813"/>
          <p14:tracePt t="2841" x="2824163" y="3033713"/>
          <p14:tracePt t="2849" x="2824163" y="3009900"/>
          <p14:tracePt t="2857" x="2840038" y="2986088"/>
          <p14:tracePt t="2865" x="2855913" y="2970213"/>
          <p14:tracePt t="2873" x="2855913" y="2946400"/>
          <p14:tracePt t="2881" x="2871788" y="2930525"/>
          <p14:tracePt t="2889" x="2879725" y="2916238"/>
          <p14:tracePt t="2898" x="2895600" y="2900363"/>
          <p14:tracePt t="2905" x="2903538" y="2884488"/>
          <p14:tracePt t="2911" x="2917825" y="2860675"/>
          <p14:tracePt t="2919" x="2933700" y="2844800"/>
          <p14:tracePt t="2927" x="2957513" y="2828925"/>
          <p14:tracePt t="2936" x="2981325" y="2813050"/>
          <p14:tracePt t="2943" x="2989263" y="2798763"/>
          <p14:tracePt t="2951" x="3005138" y="2782888"/>
          <p14:tracePt t="2958" x="3013075" y="2774950"/>
          <p14:tracePt t="2967" x="3021013" y="2767013"/>
          <p14:tracePt t="3809" x="3028950" y="2767013"/>
          <p14:tracePt t="3892" x="3036888" y="2759075"/>
          <p14:tracePt t="3911" x="3059113" y="2735263"/>
          <p14:tracePt t="3917" x="3090863" y="2703513"/>
          <p14:tracePt t="3924" x="3130550" y="2665413"/>
          <p14:tracePt t="3932" x="3178175" y="2625725"/>
          <p14:tracePt t="3939" x="3224213" y="2593975"/>
          <p14:tracePt t="3947" x="3271838" y="2562225"/>
          <p14:tracePt t="3954" x="3319463" y="2540000"/>
          <p14:tracePt t="3964" x="3365500" y="2524125"/>
          <p14:tracePt t="3971" x="3397250" y="2508250"/>
          <p14:tracePt t="3979" x="3413125" y="2500313"/>
          <p14:tracePt t="3987" x="3421063" y="2492375"/>
          <p14:tracePt t="3995" x="3429000" y="2484438"/>
          <p14:tracePt t="4001" x="3444875" y="2476500"/>
          <p14:tracePt t="4008" x="3452813" y="2476500"/>
          <p14:tracePt t="4017" x="3467100" y="2460625"/>
          <p14:tracePt t="4025" x="3482975" y="2452688"/>
          <p14:tracePt t="4033" x="3498850" y="2444750"/>
          <p14:tracePt t="4041" x="3522663" y="2430463"/>
          <p14:tracePt t="4049" x="3538538" y="2430463"/>
          <p14:tracePt t="4057" x="3578225" y="2414588"/>
          <p14:tracePt t="4065" x="3616325" y="2398713"/>
          <p14:tracePt t="4071" x="3663950" y="2382838"/>
          <p14:tracePt t="4079" x="3711575" y="2366963"/>
          <p14:tracePt t="4087" x="3757613" y="2351088"/>
          <p14:tracePt t="4098" x="3797300" y="2343150"/>
          <p14:tracePt t="4103" x="3821113" y="2343150"/>
          <p14:tracePt t="4111" x="3836988" y="2335213"/>
          <p14:tracePt t="4119" x="3844925" y="2327275"/>
          <p14:tracePt t="4127" x="3852863" y="2327275"/>
          <p14:tracePt t="4133" x="3860800" y="2319338"/>
          <p14:tracePt t="4141" x="3867150" y="2311400"/>
          <p14:tracePt t="4149" x="3875088" y="2311400"/>
          <p14:tracePt t="4166" x="3883025" y="2305050"/>
          <p14:tracePt t="4186" x="3890963" y="2305050"/>
          <p14:tracePt t="4193" x="3898900" y="2297113"/>
          <p14:tracePt t="4199" x="3906838" y="2289175"/>
          <p14:tracePt t="4207" x="3914775" y="2281238"/>
          <p14:tracePt t="4215" x="3946525" y="2265363"/>
          <p14:tracePt t="4223" x="3994150" y="2249488"/>
          <p14:tracePt t="4232" x="4040188" y="2241550"/>
          <p14:tracePt t="4239" x="4095750" y="2225675"/>
          <p14:tracePt t="4248" x="4141788" y="2217738"/>
          <p14:tracePt t="4255" x="4181475" y="2209800"/>
          <p14:tracePt t="4261" x="4229100" y="2201863"/>
          <p14:tracePt t="4269" x="4252913" y="2201863"/>
          <p14:tracePt t="4276" x="4260850" y="2201863"/>
          <p14:tracePt t="4285" x="4267200" y="2201863"/>
          <p14:tracePt t="4336" x="4275138" y="2201863"/>
          <p14:tracePt t="4348" x="4283075" y="2201863"/>
          <p14:tracePt t="4355" x="4322763" y="2201863"/>
          <p14:tracePt t="4363" x="4378325" y="2201863"/>
          <p14:tracePt t="4371" x="4440238" y="2201863"/>
          <p14:tracePt t="4379" x="4503738" y="2201863"/>
          <p14:tracePt t="4387" x="4541838" y="2201863"/>
          <p14:tracePt t="4393" x="4589463" y="2201863"/>
          <p14:tracePt t="4401" x="4637088" y="2209800"/>
          <p14:tracePt t="4408" x="4645025" y="2209800"/>
          <p14:tracePt t="4417" x="4652963" y="2209800"/>
          <p14:tracePt t="4424" x="4660900" y="2209800"/>
          <p14:tracePt t="4476" x="4668838" y="2209800"/>
          <p14:tracePt t="4504" x="4683125" y="2209800"/>
          <p14:tracePt t="4507" x="4699000" y="2209800"/>
          <p14:tracePt t="4514" x="4706938" y="2209800"/>
          <p14:tracePt t="4521" x="4714875" y="2209800"/>
          <p14:tracePt t="4528" x="4730750" y="2209800"/>
          <p14:tracePt t="4537" x="4738688" y="2209800"/>
          <p14:tracePt t="4545" x="4746625" y="2217738"/>
          <p14:tracePt t="4553" x="4762500" y="2225675"/>
          <p14:tracePt t="4570" x="4770438" y="2233613"/>
          <p14:tracePt t="4576" x="4778375" y="2241550"/>
          <p14:tracePt t="4583" x="4786313" y="2241550"/>
          <p14:tracePt t="4591" x="4802188" y="2241550"/>
          <p14:tracePt t="4599" x="4808538" y="2241550"/>
          <p14:tracePt t="4606" x="4816475" y="2249488"/>
          <p14:tracePt t="4614" x="4832350" y="2257425"/>
          <p14:tracePt t="4623" x="4848225" y="2257425"/>
          <p14:tracePt t="4631" x="4864100" y="2257425"/>
          <p14:tracePt t="4639" x="4887913" y="2265363"/>
          <p14:tracePt t="4644" x="4895850" y="2273300"/>
          <p14:tracePt t="4653" x="4911725" y="2281238"/>
          <p14:tracePt t="4662" x="4919663" y="2281238"/>
          <p14:tracePt t="4669" x="4927600" y="2281238"/>
          <p14:tracePt t="4677" x="4943475" y="2281238"/>
          <p14:tracePt t="4694" x="4949825" y="2281238"/>
          <p14:tracePt t="4702" x="4949825" y="2289175"/>
          <p14:tracePt t="4720" x="4957763" y="2289175"/>
          <p14:tracePt t="4735" x="4965700" y="2289175"/>
          <p14:tracePt t="4752" x="4973638" y="2289175"/>
          <p14:tracePt t="4759" x="4981575" y="2289175"/>
          <p14:tracePt t="4766" x="4989513" y="2297113"/>
          <p14:tracePt t="4772" x="4997450" y="2297113"/>
          <p14:tracePt t="4781" x="5005388" y="2297113"/>
          <p14:tracePt t="4789" x="5021263" y="2297113"/>
          <p14:tracePt t="4797" x="5037138" y="2297113"/>
          <p14:tracePt t="4805" x="5060950" y="2297113"/>
          <p14:tracePt t="4813" x="5099050" y="2297113"/>
          <p14:tracePt t="4821" x="5130800" y="2297113"/>
          <p14:tracePt t="4829" x="5146675" y="2297113"/>
          <p14:tracePt t="4837" x="5154613" y="2297113"/>
          <p14:tracePt t="4842" x="5162550" y="2297113"/>
          <p14:tracePt t="4850" x="5178425" y="2297113"/>
          <p14:tracePt t="4859" x="5186363" y="2297113"/>
          <p14:tracePt t="4867" x="5194300" y="2297113"/>
          <p14:tracePt t="4874" x="5202238" y="2297113"/>
          <p14:tracePt t="4894" x="5210175" y="2297113"/>
          <p14:tracePt t="4898" x="5216525" y="2297113"/>
          <p14:tracePt t="4905" x="5224463" y="2297113"/>
          <p14:tracePt t="4913" x="5232400" y="2297113"/>
          <p14:tracePt t="4921" x="5248275" y="2297113"/>
          <p14:tracePt t="4929" x="5256213" y="2297113"/>
          <p14:tracePt t="4937" x="5272088" y="2297113"/>
          <p14:tracePt t="4944" x="5280025" y="2297113"/>
          <p14:tracePt t="4953" x="5287963" y="2297113"/>
          <p14:tracePt t="4961" x="5295900" y="2297113"/>
          <p14:tracePt t="4967" x="5311775" y="2297113"/>
          <p14:tracePt t="4975" x="5319713" y="2297113"/>
          <p14:tracePt t="4983" x="5327650" y="2297113"/>
          <p14:tracePt t="4990" x="5343525" y="2297113"/>
          <p14:tracePt t="5000" x="5351463" y="2297113"/>
          <p14:tracePt t="5007" x="5357813" y="2297113"/>
          <p14:tracePt t="5015" x="5365750" y="2297113"/>
          <p14:tracePt t="5032" x="5381625" y="2297113"/>
          <p14:tracePt t="5045" x="5389563" y="2297113"/>
          <p14:tracePt t="5053" x="5397500" y="2297113"/>
          <p14:tracePt t="5061" x="5405438" y="2297113"/>
          <p14:tracePt t="5069" x="5413375" y="2297113"/>
          <p14:tracePt t="5077" x="5429250" y="2297113"/>
          <p14:tracePt t="5085" x="5437188" y="2297113"/>
          <p14:tracePt t="5092" x="5445125" y="2297113"/>
          <p14:tracePt t="5099" x="5461000" y="2297113"/>
          <p14:tracePt t="5106" x="5468938" y="2297113"/>
          <p14:tracePt t="5115" x="5476875" y="2297113"/>
          <p14:tracePt t="5123" x="5491163" y="2297113"/>
          <p14:tracePt t="5132" x="5499100" y="2297113"/>
          <p14:tracePt t="5149" x="5507038" y="2297113"/>
          <p14:tracePt t="5184" x="5514975" y="2297113"/>
          <p14:tracePt t="5209" x="5522913" y="2297113"/>
          <p14:tracePt t="5223" x="5530850" y="2297113"/>
          <p14:tracePt t="5231" x="5538788" y="2297113"/>
          <p14:tracePt t="5239" x="5546725" y="2297113"/>
          <p14:tracePt t="5250" x="5554663" y="2297113"/>
          <p14:tracePt t="5263" x="5562600" y="2297113"/>
          <p14:tracePt t="5272" x="5570538" y="2297113"/>
          <p14:tracePt t="5278" x="5578475" y="2297113"/>
          <p14:tracePt t="5284" x="5586413" y="2297113"/>
          <p14:tracePt t="5293" x="5594350" y="2297113"/>
          <p14:tracePt t="5300" x="5602288" y="2297113"/>
          <p14:tracePt t="5308" x="5610225" y="2297113"/>
          <p14:tracePt t="5320" x="5618163" y="2297113"/>
          <p14:tracePt t="5324" x="5632450" y="2297113"/>
          <p14:tracePt t="5332" x="5640388" y="2297113"/>
          <p14:tracePt t="5340" x="5648325" y="2297113"/>
          <p14:tracePt t="5349" x="5656263" y="2289175"/>
          <p14:tracePt t="5355" x="5664200" y="2289175"/>
          <p14:tracePt t="5363" x="5672138" y="2289175"/>
          <p14:tracePt t="5371" x="5688013" y="2289175"/>
          <p14:tracePt t="5379" x="5695950" y="2289175"/>
          <p14:tracePt t="5387" x="5703888" y="2289175"/>
          <p14:tracePt t="5395" x="5711825" y="2289175"/>
          <p14:tracePt t="5403" x="5727700" y="2289175"/>
          <p14:tracePt t="5412" x="5735638" y="2289175"/>
          <p14:tracePt t="5417" x="5743575" y="2289175"/>
          <p14:tracePt t="5425" x="5751513" y="2289175"/>
          <p14:tracePt t="5434" x="5765800" y="2289175"/>
          <p14:tracePt t="5441" x="5773738" y="2289175"/>
          <p14:tracePt t="5449" x="5781675" y="2289175"/>
          <p14:tracePt t="5457" x="5797550" y="2289175"/>
          <p14:tracePt t="5466" x="5805488" y="2289175"/>
          <p14:tracePt t="5473" x="5813425" y="2289175"/>
          <p14:tracePt t="5479" x="5821363" y="2281238"/>
          <p14:tracePt t="5487" x="5829300" y="2281238"/>
          <p14:tracePt t="5494" x="5837238" y="2281238"/>
          <p14:tracePt t="5503" x="5853113" y="2281238"/>
          <p14:tracePt t="5511" x="5861050" y="2281238"/>
          <p14:tracePt t="5519" x="5868988" y="2273300"/>
          <p14:tracePt t="5527" x="5876925" y="2273300"/>
          <p14:tracePt t="5535" x="5892800" y="2273300"/>
          <p14:tracePt t="5540" x="5899150" y="2273300"/>
          <p14:tracePt t="5549" x="5907088" y="2265363"/>
          <p14:tracePt t="5557" x="5915025" y="2265363"/>
          <p14:tracePt t="5574" x="5922963" y="2265363"/>
          <p14:tracePt t="5646" x="5930900" y="2265363"/>
          <p14:tracePt t="5847" x="5938838" y="2265363"/>
          <p14:tracePt t="5865" x="5946775" y="2265363"/>
          <p14:tracePt t="5871" x="5954713" y="2265363"/>
          <p14:tracePt t="5879" x="5962650" y="2265363"/>
          <p14:tracePt t="5896" x="5970588" y="2265363"/>
          <p14:tracePt t="5902" x="5978525" y="2265363"/>
          <p14:tracePt t="5911" x="5986463" y="2265363"/>
          <p14:tracePt t="5935" x="5994400" y="2265363"/>
          <p14:tracePt t="5938" x="6010275" y="2265363"/>
          <p14:tracePt t="5944" x="6018213" y="2265363"/>
          <p14:tracePt t="5962" x="6032500" y="2257425"/>
          <p14:tracePt t="5969" x="6040438" y="2257425"/>
          <p14:tracePt t="5977" x="6048375" y="2257425"/>
          <p14:tracePt t="5985" x="6064250" y="2257425"/>
          <p14:tracePt t="5993" x="6072188" y="2257425"/>
          <p14:tracePt t="5998" x="6080125" y="2257425"/>
          <p14:tracePt t="6006" x="6088063" y="2257425"/>
          <p14:tracePt t="6015" x="6103938" y="2257425"/>
          <p14:tracePt t="6022" x="6111875" y="2257425"/>
          <p14:tracePt t="6032" x="6119813" y="2257425"/>
          <p14:tracePt t="6038" x="6127750" y="2257425"/>
          <p14:tracePt t="6048" x="6151563" y="2257425"/>
          <p14:tracePt t="6054" x="6159500" y="2257425"/>
          <p14:tracePt t="6061" x="6173788" y="2257425"/>
          <p14:tracePt t="6068" x="6181725" y="2257425"/>
          <p14:tracePt t="6077" x="6197600" y="2257425"/>
          <p14:tracePt t="6085" x="6205538" y="2257425"/>
          <p14:tracePt t="6098" x="6213475" y="2257425"/>
          <p14:tracePt t="6100" x="6221413" y="2257425"/>
          <p14:tracePt t="6108" x="6245225" y="2257425"/>
          <p14:tracePt t="6116" x="6253163" y="2249488"/>
          <p14:tracePt t="6124" x="6261100" y="2249488"/>
          <p14:tracePt t="6131" x="6276975" y="2249488"/>
          <p14:tracePt t="6139" x="6284913" y="2249488"/>
          <p14:tracePt t="6147" x="6292850" y="2249488"/>
          <p14:tracePt t="6155" x="6299200" y="2241550"/>
          <p14:tracePt t="6164" x="6315075" y="2241550"/>
          <p14:tracePt t="6171" x="6323013" y="2241550"/>
          <p14:tracePt t="6179" x="6330950" y="2241550"/>
          <p14:tracePt t="6187" x="6346825" y="2241550"/>
          <p14:tracePt t="6192" x="6354763" y="2241550"/>
          <p14:tracePt t="6202" x="6362700" y="2241550"/>
          <p14:tracePt t="6208" x="6370638" y="2241550"/>
          <p14:tracePt t="6226" x="6378575" y="2241550"/>
          <p14:tracePt t="6237" x="6386513" y="2241550"/>
          <p14:tracePt t="6256" x="6394450" y="2241550"/>
          <p14:tracePt t="6272" x="6402388" y="2241550"/>
          <p14:tracePt t="6288" x="6418263" y="2241550"/>
          <p14:tracePt t="6295" x="6426200" y="2241550"/>
          <p14:tracePt t="6303" x="6434138" y="2241550"/>
          <p14:tracePt t="6312" x="6440488" y="2241550"/>
          <p14:tracePt t="6316" x="6456363" y="2241550"/>
          <p14:tracePt t="6324" x="6464300" y="2241550"/>
          <p14:tracePt t="6333" x="6472238" y="2241550"/>
          <p14:tracePt t="6343" x="6488113" y="2241550"/>
          <p14:tracePt t="6349" x="6496050" y="2241550"/>
          <p14:tracePt t="6357" x="6503988" y="2241550"/>
          <p14:tracePt t="6364" x="6511925" y="2241550"/>
          <p14:tracePt t="6373" x="6527800" y="2241550"/>
          <p14:tracePt t="6379" x="6535738" y="2241550"/>
          <p14:tracePt t="6387" x="6543675" y="2241550"/>
          <p14:tracePt t="6395" x="6551613" y="2241550"/>
          <p14:tracePt t="6414" x="6559550" y="2241550"/>
          <p14:tracePt t="6426" x="6567488" y="2241550"/>
          <p14:tracePt t="6434" x="6573838" y="2241550"/>
          <p14:tracePt t="6449" x="6581775" y="2241550"/>
          <p14:tracePt t="6457" x="6589713" y="2241550"/>
          <p14:tracePt t="6465" x="6597650" y="2241550"/>
          <p14:tracePt t="6498" x="6605588" y="2241550"/>
          <p14:tracePt t="6587" x="6613525" y="2241550"/>
          <p14:tracePt t="6595" x="6621463" y="2241550"/>
          <p14:tracePt t="6601" x="6629400" y="2241550"/>
          <p14:tracePt t="6619" x="6637338" y="2241550"/>
          <p14:tracePt t="6633" x="6653213" y="2241550"/>
          <p14:tracePt t="6639" x="6661150" y="2241550"/>
          <p14:tracePt t="6648" x="6669088" y="2241550"/>
          <p14:tracePt t="6655" x="6677025" y="2241550"/>
          <p14:tracePt t="6663" x="6692900" y="2241550"/>
          <p14:tracePt t="6672" x="6700838" y="2241550"/>
          <p14:tracePt t="6679" x="6707188" y="2241550"/>
          <p14:tracePt t="6687" x="6715125" y="2241550"/>
          <p14:tracePt t="6694" x="6731000" y="2241550"/>
          <p14:tracePt t="6700" x="6738938" y="2241550"/>
          <p14:tracePt t="6709" x="6746875" y="2241550"/>
          <p14:tracePt t="6717" x="6762750" y="2241550"/>
          <p14:tracePt t="6724" x="6770688" y="2241550"/>
          <p14:tracePt t="6733" x="6778625" y="2241550"/>
          <p14:tracePt t="6741" x="6794500" y="2241550"/>
          <p14:tracePt t="6748" x="6802438" y="2241550"/>
          <p14:tracePt t="6765" x="6810375" y="2241550"/>
          <p14:tracePt t="6771" x="6818313" y="2241550"/>
          <p14:tracePt t="6817" x="6826250" y="2241550"/>
          <p14:tracePt t="6834" x="6834188" y="2241550"/>
          <p14:tracePt t="6841" x="6840538" y="2241550"/>
          <p14:tracePt t="6849" x="6848475" y="2241550"/>
          <p14:tracePt t="6857" x="6864350" y="2241550"/>
          <p14:tracePt t="6865" x="6872288" y="2241550"/>
          <p14:tracePt t="6873" x="6880225" y="2241550"/>
          <p14:tracePt t="6881" x="6888163" y="2241550"/>
          <p14:tracePt t="6888" x="6904038" y="2249488"/>
          <p14:tracePt t="6894" x="6911975" y="2249488"/>
          <p14:tracePt t="6903" x="6919913" y="2249488"/>
          <p14:tracePt t="6910" x="6927850" y="2249488"/>
          <p14:tracePt t="6919" x="6935788" y="2249488"/>
          <p14:tracePt t="6953" x="6943725" y="2249488"/>
          <p14:tracePt t="7976" x="6951663" y="2249488"/>
          <p14:tracePt t="7980" x="6975475" y="2249488"/>
          <p14:tracePt t="7987" x="7021513" y="2241550"/>
          <p14:tracePt t="7993" x="7077075" y="2233613"/>
          <p14:tracePt t="8001" x="7131050" y="2233613"/>
          <p14:tracePt t="8009" x="7194550" y="2233613"/>
          <p14:tracePt t="8016" x="7256463" y="2233613"/>
          <p14:tracePt t="8025" x="7319963" y="2225675"/>
          <p14:tracePt t="8033" x="7375525" y="2225675"/>
          <p14:tracePt t="8042" x="7421563" y="2225675"/>
          <p14:tracePt t="8049" x="7477125" y="2225675"/>
          <p14:tracePt t="8057" x="7523163" y="2225675"/>
          <p14:tracePt t="8066" x="7562850" y="2225675"/>
          <p14:tracePt t="8072" x="7602538" y="2225675"/>
          <p14:tracePt t="8079" x="7634288" y="2225675"/>
          <p14:tracePt t="8087" x="7656513" y="2225675"/>
          <p14:tracePt t="8097" x="7688263" y="2225675"/>
          <p14:tracePt t="8102" x="7712075" y="2225675"/>
          <p14:tracePt t="8111" x="7735888" y="2225675"/>
          <p14:tracePt t="8119" x="7759700" y="2217738"/>
          <p14:tracePt t="8126" x="7783513" y="2217738"/>
          <p14:tracePt t="8133" x="7813675" y="2209800"/>
          <p14:tracePt t="8142" x="7853363" y="2209800"/>
          <p14:tracePt t="8149" x="7900988" y="2209800"/>
          <p14:tracePt t="8156" x="7939088" y="2209800"/>
          <p14:tracePt t="8165" x="7978775" y="2209800"/>
          <p14:tracePt t="8173" x="8026400" y="2209800"/>
          <p14:tracePt t="8182" x="8064500" y="2209800"/>
          <p14:tracePt t="8188" x="8096250" y="2209800"/>
          <p14:tracePt t="8195" x="8135938" y="2209800"/>
          <p14:tracePt t="8203" x="8151813" y="2209800"/>
          <p14:tracePt t="8211" x="8167688" y="2209800"/>
          <p14:tracePt t="8219" x="8175625" y="2209800"/>
          <p14:tracePt t="8226" x="8191500" y="2209800"/>
          <p14:tracePt t="8244" x="8197850" y="2209800"/>
          <p14:tracePt t="8325" x="8205788" y="2209800"/>
          <p14:tracePt t="8334" x="8213725" y="2209800"/>
          <p14:tracePt t="8339" x="8221663" y="2209800"/>
          <p14:tracePt t="8347" x="8237538" y="2209800"/>
          <p14:tracePt t="8355" x="8245475" y="2209800"/>
          <p14:tracePt t="8363" x="8253413" y="2209800"/>
          <p14:tracePt t="8371" x="8269288" y="2209800"/>
          <p14:tracePt t="8378" x="8277225" y="2209800"/>
          <p14:tracePt t="8387" x="8285163" y="2209800"/>
          <p14:tracePt t="8392" x="8293100" y="2209800"/>
          <p14:tracePt t="8401" x="8301038" y="2209800"/>
          <p14:tracePt t="8408" x="8308975" y="2209800"/>
          <p14:tracePt t="8417" x="8316913" y="2209800"/>
          <p14:tracePt t="8425" x="8331200" y="2209800"/>
          <p14:tracePt t="8433" x="8339138" y="2209800"/>
          <p14:tracePt t="8440" x="8347075" y="2201863"/>
          <p14:tracePt t="8449" x="8362950" y="2201863"/>
          <p14:tracePt t="8455" x="8378825" y="2201863"/>
          <p14:tracePt t="8464" x="8402638" y="2201863"/>
          <p14:tracePt t="8471" x="8442325" y="2201863"/>
          <p14:tracePt t="8479" x="8480425" y="2201863"/>
          <p14:tracePt t="8487" x="8528050" y="2201863"/>
          <p14:tracePt t="8495" x="8567738" y="2201863"/>
          <p14:tracePt t="8503" x="8613775" y="2201863"/>
          <p14:tracePt t="8512" x="8653463" y="2209800"/>
          <p14:tracePt t="8516" x="8693150" y="2217738"/>
          <p14:tracePt t="8524" x="8716963" y="2225675"/>
          <p14:tracePt t="8533" x="8724900" y="2225675"/>
          <p14:tracePt t="8541" x="8732838" y="2225675"/>
          <p14:tracePt t="8549" x="8747125" y="2225675"/>
          <p14:tracePt t="8556" x="8755063" y="2225675"/>
          <p14:tracePt t="8564" x="8763000" y="2225675"/>
          <p14:tracePt t="8572" x="8770938" y="2225675"/>
          <p14:tracePt t="8578" x="8778875" y="2225675"/>
          <p14:tracePt t="8587" x="8786813" y="2225675"/>
          <p14:tracePt t="8595" x="8802688" y="2225675"/>
          <p14:tracePt t="8603" x="8834438" y="2225675"/>
          <p14:tracePt t="8612" x="8858250" y="2225675"/>
          <p14:tracePt t="8619" x="8888413" y="2225675"/>
          <p14:tracePt t="8627" x="8928100" y="2225675"/>
          <p14:tracePt t="8635" x="8959850" y="2225675"/>
          <p14:tracePt t="8640" x="8983663" y="2225675"/>
          <p14:tracePt t="8649" x="9007475" y="2225675"/>
          <p14:tracePt t="8657" x="9013825" y="2225675"/>
          <p14:tracePt t="8665" x="9037638" y="2225675"/>
          <p14:tracePt t="8674" x="9045575" y="2225675"/>
          <p14:tracePt t="8689" x="9061450" y="2225675"/>
          <p14:tracePt t="8706" x="9069388" y="2225675"/>
          <p14:tracePt t="8712" x="9077325" y="2225675"/>
          <p14:tracePt t="8719" x="9085263" y="2225675"/>
          <p14:tracePt t="8726" x="9117013" y="2225675"/>
          <p14:tracePt t="8735" x="9140825" y="2225675"/>
          <p14:tracePt t="8742" x="9186863" y="2217738"/>
          <p14:tracePt t="8751" x="9226550" y="2217738"/>
          <p14:tracePt t="8759" x="9258300" y="2217738"/>
          <p14:tracePt t="8766" x="9304338" y="2217738"/>
          <p14:tracePt t="8773" x="9336088" y="2233613"/>
          <p14:tracePt t="8781" x="9383713" y="2233613"/>
          <p14:tracePt t="8788" x="9415463" y="2241550"/>
          <p14:tracePt t="8797" x="9421813" y="2241550"/>
          <p14:tracePt t="8805" x="9437688" y="2241550"/>
          <p14:tracePt t="8814" x="9445625" y="2241550"/>
          <p14:tracePt t="8848" x="9453563" y="2241550"/>
          <p14:tracePt t="8866" x="9461500" y="2241550"/>
          <p14:tracePt t="8871" x="9469438" y="2241550"/>
          <p14:tracePt t="8879" x="9477375" y="2241550"/>
          <p14:tracePt t="8887" x="9485313" y="2241550"/>
          <p14:tracePt t="8895" x="9501188" y="2241550"/>
          <p14:tracePt t="8901" x="9509125" y="2241550"/>
          <p14:tracePt t="8909" x="9525000" y="2241550"/>
          <p14:tracePt t="8917" x="9532938" y="2241550"/>
          <p14:tracePt t="8925" x="9548813" y="2233613"/>
          <p14:tracePt t="8933" x="9555163" y="2233613"/>
          <p14:tracePt t="8941" x="9563100" y="2233613"/>
          <p14:tracePt t="8949" x="9578975" y="2233613"/>
          <p14:tracePt t="8965" x="9586913" y="2233613"/>
          <p14:tracePt t="8971" x="9602788" y="2233613"/>
          <p14:tracePt t="8978" x="9610725" y="2233613"/>
          <p14:tracePt t="8987" x="9618663" y="2233613"/>
          <p14:tracePt t="8995" x="9634538" y="2233613"/>
          <p14:tracePt t="9003" x="9658350" y="2233613"/>
          <p14:tracePt t="9012" x="9688513" y="2233613"/>
          <p14:tracePt t="9018" x="9720263" y="2233613"/>
          <p14:tracePt t="9027" x="9759950" y="2233613"/>
          <p14:tracePt t="9032" x="9791700" y="2233613"/>
          <p14:tracePt t="9040" x="9815513" y="2241550"/>
          <p14:tracePt t="9049" x="9829800" y="2241550"/>
          <p14:tracePt t="9057" x="9837738" y="2241550"/>
          <p14:tracePt t="9065" x="9853613" y="2241550"/>
          <p14:tracePt t="9145" x="9861550" y="2241550"/>
          <p14:tracePt t="9157" x="9877425" y="2249488"/>
          <p14:tracePt t="9169" x="9893300" y="2249488"/>
          <p14:tracePt t="9177" x="9901238" y="2249488"/>
          <p14:tracePt t="9185" x="9909175" y="2249488"/>
          <p14:tracePt t="9193" x="9917113" y="2249488"/>
          <p14:tracePt t="9201" x="9932988" y="2249488"/>
          <p14:tracePt t="9208" x="9940925" y="2249488"/>
          <p14:tracePt t="9224" x="9948863" y="2249488"/>
          <p14:tracePt t="9265" x="9956800" y="2249488"/>
          <p14:tracePt t="9272" x="9963150" y="2249488"/>
          <p14:tracePt t="9279" x="9971088" y="2249488"/>
          <p14:tracePt t="9284" x="9979025" y="2249488"/>
          <p14:tracePt t="9293" x="9994900" y="2249488"/>
          <p14:tracePt t="9301" x="10002838" y="2249488"/>
          <p14:tracePt t="9309" x="10010775" y="2249488"/>
          <p14:tracePt t="9316" x="10034588" y="2249488"/>
          <p14:tracePt t="9324" x="10050463" y="2249488"/>
          <p14:tracePt t="9333" x="10074275" y="2249488"/>
          <p14:tracePt t="9341" x="10096500" y="2249488"/>
          <p14:tracePt t="9348" x="10112375" y="2249488"/>
          <p14:tracePt t="9368" x="10152063" y="2249488"/>
          <p14:tracePt t="9371" x="10183813" y="2249488"/>
          <p14:tracePt t="9379" x="10215563" y="2249488"/>
          <p14:tracePt t="9387" x="10245725" y="2249488"/>
          <p14:tracePt t="9395" x="10293350" y="2249488"/>
          <p14:tracePt t="9403" x="10333038" y="2249488"/>
          <p14:tracePt t="9412" x="10371138" y="2249488"/>
          <p14:tracePt t="9416" x="10426700" y="2249488"/>
          <p14:tracePt t="9424" x="10474325" y="2249488"/>
          <p14:tracePt t="9433" x="10520363" y="2249488"/>
          <p14:tracePt t="9441" x="10575925" y="2257425"/>
          <p14:tracePt t="9449" x="10631488" y="2265363"/>
          <p14:tracePt t="9456" x="10677525" y="2265363"/>
          <p14:tracePt t="9465" x="10717213" y="2273300"/>
          <p14:tracePt t="9472" x="10733088" y="2273300"/>
          <p14:tracePt t="9481" x="10748963" y="2273300"/>
          <p14:tracePt t="9557" x="10748963" y="2281238"/>
          <p14:tracePt t="9565" x="10637838" y="2289175"/>
          <p14:tracePt t="9573" x="10482263" y="2297113"/>
          <p14:tracePt t="9581" x="10261600" y="2297113"/>
          <p14:tracePt t="9588" x="10018713" y="2281238"/>
          <p14:tracePt t="9597" x="9736138" y="2257425"/>
          <p14:tracePt t="9604" x="9415463" y="2225675"/>
          <p14:tracePt t="9615" x="9101138" y="2185988"/>
          <p14:tracePt t="9619" x="8794750" y="2155825"/>
          <p14:tracePt t="9627" x="8488363" y="2132013"/>
          <p14:tracePt t="9635" x="8245475" y="2100263"/>
          <p14:tracePt t="9643" x="8050213" y="2076450"/>
          <p14:tracePt t="9651" x="7829550" y="2068513"/>
          <p14:tracePt t="9659" x="7634288" y="2068513"/>
          <p14:tracePt t="9667" x="7461250" y="2054225"/>
          <p14:tracePt t="9675" x="7264400" y="2054225"/>
          <p14:tracePt t="9682" x="7092950" y="2054225"/>
          <p14:tracePt t="9688" x="6880225" y="2054225"/>
          <p14:tracePt t="9697" x="6661150" y="2076450"/>
          <p14:tracePt t="9705" x="6418263" y="2084388"/>
          <p14:tracePt t="9714" x="6159500" y="2100263"/>
          <p14:tracePt t="9721" x="5899150" y="2108200"/>
          <p14:tracePt t="9729" x="5664200" y="2124075"/>
          <p14:tracePt t="9737" x="5397500" y="2139950"/>
          <p14:tracePt t="9742" x="5210175" y="2139950"/>
          <p14:tracePt t="9751" x="5013325" y="2139950"/>
          <p14:tracePt t="9758" x="4840288" y="2139950"/>
          <p14:tracePt t="9767" x="4652963" y="2139950"/>
          <p14:tracePt t="9774" x="4549775" y="2139950"/>
          <p14:tracePt t="9784" x="4432300" y="2139950"/>
          <p14:tracePt t="9791" x="4338638" y="2139950"/>
          <p14:tracePt t="9798" x="4237038" y="2139950"/>
          <p14:tracePt t="9807" x="4133850" y="2147888"/>
          <p14:tracePt t="9813" x="4016375" y="2155825"/>
          <p14:tracePt t="9822" x="3875088" y="2163763"/>
          <p14:tracePt t="9829" x="3703638" y="2163763"/>
          <p14:tracePt t="9837" x="3522663" y="2179638"/>
          <p14:tracePt t="9847" x="3349625" y="2185988"/>
          <p14:tracePt t="9853" x="3208338" y="2193925"/>
          <p14:tracePt t="9861" x="3074988" y="2201863"/>
          <p14:tracePt t="9869" x="2965450" y="2217738"/>
          <p14:tracePt t="9874" x="2879725" y="2233613"/>
          <p14:tracePt t="9882" x="2784475" y="2233613"/>
          <p14:tracePt t="9890" x="2706688" y="2241550"/>
          <p14:tracePt t="9899" x="2651125" y="2249488"/>
          <p14:tracePt t="9907" x="2597150" y="2265363"/>
          <p14:tracePt t="9915" x="2549525" y="2273300"/>
          <p14:tracePt t="9923" x="2503488" y="2281238"/>
          <p14:tracePt t="9930" x="2447925" y="2297113"/>
          <p14:tracePt t="9937" x="2400300" y="2311400"/>
          <p14:tracePt t="9944" x="2346325" y="2327275"/>
          <p14:tracePt t="9953" x="2298700" y="2343150"/>
          <p14:tracePt t="9961" x="2243138" y="2359025"/>
          <p14:tracePt t="9969" x="2181225" y="2374900"/>
          <p14:tracePt t="9977" x="2125663" y="2390775"/>
          <p14:tracePt t="9985" x="2071688" y="2406650"/>
          <p14:tracePt t="9993" x="2008188" y="2414588"/>
          <p14:tracePt t="9999" x="1946275" y="2422525"/>
          <p14:tracePt t="10007" x="1866900" y="2430463"/>
          <p14:tracePt t="10015" x="1773238" y="2430463"/>
          <p14:tracePt t="10023" x="1679575" y="2436813"/>
          <p14:tracePt t="10031" x="1576388" y="2436813"/>
          <p14:tracePt t="10038" x="1506538" y="2444750"/>
          <p14:tracePt t="10047" x="1427163" y="2452688"/>
          <p14:tracePt t="10055" x="1373188" y="2460625"/>
          <p14:tracePt t="10064" x="1333500" y="2468563"/>
          <p14:tracePt t="10068" x="1293813" y="2476500"/>
          <p14:tracePt t="10077" x="1279525" y="2484438"/>
          <p14:tracePt t="10098" x="1263650" y="2500313"/>
          <p14:tracePt t="10109" x="1255713" y="2508250"/>
          <p14:tracePt t="10125" x="1255713" y="2516188"/>
          <p14:tracePt t="10131" x="1255713" y="2532063"/>
          <p14:tracePt t="10139" x="1271588" y="2540000"/>
          <p14:tracePt t="10147" x="1279525" y="2555875"/>
          <p14:tracePt t="10155" x="1293813" y="2562225"/>
          <p14:tracePt t="10164" x="1301750" y="2578100"/>
          <p14:tracePt t="10171" x="1317625" y="2586038"/>
          <p14:tracePt t="10179" x="1333500" y="2601913"/>
          <p14:tracePt t="10187" x="1381125" y="2609850"/>
          <p14:tracePt t="10193" x="1412875" y="2625725"/>
          <p14:tracePt t="10201" x="1458913" y="2641600"/>
          <p14:tracePt t="10209" x="1506538" y="2649538"/>
          <p14:tracePt t="10217" x="1546225" y="2657475"/>
          <p14:tracePt t="10225" x="1592263" y="2665413"/>
          <p14:tracePt t="10232" x="1616075" y="2673350"/>
          <p14:tracePt t="10240" x="1647825" y="2673350"/>
          <p14:tracePt t="10250" x="1663700" y="2673350"/>
          <p14:tracePt t="10254" x="1679575" y="2673350"/>
          <p14:tracePt t="10263" x="1693863" y="2673350"/>
          <p14:tracePt t="10270" x="1701800" y="2673350"/>
          <p14:tracePt t="10280" x="1709738" y="2673350"/>
          <p14:tracePt t="10286" x="1717675" y="2673350"/>
          <p14:tracePt t="10295" x="1733550" y="2673350"/>
          <p14:tracePt t="10302" x="1741488" y="2673350"/>
          <p14:tracePt t="10311" x="1757363" y="2681288"/>
          <p14:tracePt t="10317" x="1773238" y="2687638"/>
          <p14:tracePt t="10325" x="1812925" y="2695575"/>
          <p14:tracePt t="10332" x="1851025" y="2695575"/>
          <p14:tracePt t="10340" x="1898650" y="2695575"/>
          <p14:tracePt t="10348" x="1930400" y="2703513"/>
          <p14:tracePt t="10356" x="1954213" y="2703513"/>
          <p14:tracePt t="10364" x="1976438" y="2703513"/>
          <p14:tracePt t="10372" x="1992313" y="2711450"/>
          <p14:tracePt t="10382" x="2016125" y="2711450"/>
          <p14:tracePt t="10386" x="2032000" y="2711450"/>
          <p14:tracePt t="10395" x="2063750" y="2711450"/>
          <p14:tracePt t="10403" x="2079625" y="2711450"/>
          <p14:tracePt t="10411" x="2101850" y="2711450"/>
          <p14:tracePt t="10419" x="2117725" y="2711450"/>
          <p14:tracePt t="10427" x="2133600" y="2711450"/>
          <p14:tracePt t="10435" x="2141538" y="2711450"/>
          <p14:tracePt t="10443" x="2149475" y="2711450"/>
          <p14:tracePt t="10451" x="2165350" y="2711450"/>
          <p14:tracePt t="10582" x="2173288" y="2711450"/>
          <p14:tracePt t="10618" x="2212975" y="2695575"/>
          <p14:tracePt t="10625" x="2259013" y="2687638"/>
          <p14:tracePt t="10633" x="2298700" y="2673350"/>
          <p14:tracePt t="10641" x="2346325" y="2657475"/>
          <p14:tracePt t="10647" x="2392363" y="2641600"/>
          <p14:tracePt t="10654" x="2439988" y="2625725"/>
          <p14:tracePt t="10663" x="2471738" y="2617788"/>
          <p14:tracePt t="10670" x="2517775" y="2609850"/>
          <p14:tracePt t="10679" x="2549525" y="2601913"/>
          <p14:tracePt t="10687" x="2581275" y="2593975"/>
          <p14:tracePt t="10697" x="2605088" y="2593975"/>
          <p14:tracePt t="10703" x="2613025" y="2593975"/>
          <p14:tracePt t="10708" x="2620963" y="2586038"/>
          <p14:tracePt t="10717" x="2628900" y="2586038"/>
          <p14:tracePt t="10905" x="2636838" y="2578100"/>
          <p14:tracePt t="10919" x="2643188" y="2578100"/>
          <p14:tracePt t="10939" x="2651125" y="2578100"/>
          <p14:tracePt t="10967" x="2659063" y="2578100"/>
          <p14:tracePt t="11048" x="2667000" y="2578100"/>
          <p14:tracePt t="11068" x="2674938" y="2578100"/>
          <p14:tracePt t="11075" x="2682875" y="2578100"/>
          <p14:tracePt t="11082" x="2690813" y="2578100"/>
          <p14:tracePt t="11091" x="2698750" y="2578100"/>
          <p14:tracePt t="11097" x="2714625" y="2578100"/>
          <p14:tracePt t="11104" x="2722563" y="2578100"/>
          <p14:tracePt t="11114" x="2730500" y="2578100"/>
          <p14:tracePt t="11120" x="2746375" y="2586038"/>
          <p14:tracePt t="11129" x="2754313" y="2586038"/>
          <p14:tracePt t="11137" x="2762250" y="2586038"/>
          <p14:tracePt t="11144" x="2776538" y="2586038"/>
          <p14:tracePt t="11153" x="2784475" y="2586038"/>
          <p14:tracePt t="11167" x="2800350" y="2586038"/>
          <p14:tracePt t="11184" x="2808288" y="2593975"/>
          <p14:tracePt t="12025" x="2800350" y="2593975"/>
          <p14:tracePt t="12085" x="2792413" y="2593975"/>
          <p14:tracePt t="12148" x="2784475" y="2593975"/>
          <p14:tracePt t="12237" x="2776538" y="2593975"/>
          <p14:tracePt t="12475" x="2770188" y="2593975"/>
          <p14:tracePt t="12539" x="2762250" y="2593975"/>
          <p14:tracePt t="12545" x="2754313" y="2593975"/>
          <p14:tracePt t="12553" x="2746375" y="2593975"/>
          <p14:tracePt t="12568" x="2738438" y="2593975"/>
          <p14:tracePt t="12577" x="2730500" y="2593975"/>
          <p14:tracePt t="12584" x="2722563" y="2593975"/>
          <p14:tracePt t="12673" x="2730500" y="2586038"/>
          <p14:tracePt t="12682" x="2754313" y="2578100"/>
          <p14:tracePt t="12688" x="2784475" y="2562225"/>
          <p14:tracePt t="12696" x="2800350" y="2547938"/>
          <p14:tracePt t="12705" x="2832100" y="2540000"/>
          <p14:tracePt t="12714" x="2871788" y="2524125"/>
          <p14:tracePt t="12720" x="2917825" y="2508250"/>
          <p14:tracePt t="12726" x="2973388" y="2492375"/>
          <p14:tracePt t="12735" x="3051175" y="2476500"/>
          <p14:tracePt t="12743" x="3162300" y="2468563"/>
          <p14:tracePt t="12751" x="3271838" y="2468563"/>
          <p14:tracePt t="12758" x="3373438" y="2468563"/>
          <p14:tracePt t="12767" x="3475038" y="2468563"/>
          <p14:tracePt t="12775" x="3578225" y="2476500"/>
          <p14:tracePt t="12783" x="3663950" y="2492375"/>
          <p14:tracePt t="12789" x="3719513" y="2516188"/>
          <p14:tracePt t="12797" x="3781425" y="2555875"/>
          <p14:tracePt t="12804" x="3805238" y="2578100"/>
          <p14:tracePt t="13010" x="3813175" y="2578100"/>
          <p14:tracePt t="13031" x="3821113" y="2570163"/>
          <p14:tracePt t="13058" x="3829050" y="2562225"/>
          <p14:tracePt t="13087" x="3836988" y="2562225"/>
          <p14:tracePt t="13093" x="3875088" y="2547938"/>
          <p14:tracePt t="13101" x="3922713" y="2532063"/>
          <p14:tracePt t="13109" x="3978275" y="2516188"/>
          <p14:tracePt t="13114" x="4024313" y="2508250"/>
          <p14:tracePt t="13123" x="4048125" y="2492375"/>
          <p14:tracePt t="13132" x="4064000" y="2476500"/>
          <p14:tracePt t="13138" x="4071938" y="2468563"/>
          <p14:tracePt t="13166" x="4079875" y="2468563"/>
          <p14:tracePt t="13172" x="4087813" y="2476500"/>
          <p14:tracePt t="13177" x="4103688" y="2476500"/>
          <p14:tracePt t="13185" x="4111625" y="2484438"/>
          <p14:tracePt t="13193" x="4127500" y="2484438"/>
          <p14:tracePt t="13201" x="4141788" y="2484438"/>
          <p14:tracePt t="13209" x="4149725" y="2484438"/>
          <p14:tracePt t="13217" x="4173538" y="2484438"/>
          <p14:tracePt t="13225" x="4181475" y="2484438"/>
          <p14:tracePt t="13233" x="4189413" y="2484438"/>
          <p14:tracePt t="13238" x="4197350" y="2484438"/>
          <p14:tracePt t="13247" x="4205288" y="2484438"/>
          <p14:tracePt t="13254" x="4213225" y="2484438"/>
          <p14:tracePt t="13264" x="4221163" y="2484438"/>
          <p14:tracePt t="13271" x="4244975" y="2484438"/>
          <p14:tracePt t="13279" x="4260850" y="2492375"/>
          <p14:tracePt t="13287" x="4275138" y="2500313"/>
          <p14:tracePt t="13295" x="4298950" y="2500313"/>
          <p14:tracePt t="13303" x="4322763" y="2508250"/>
          <p14:tracePt t="13309" x="4370388" y="2524125"/>
          <p14:tracePt t="13317" x="4416425" y="2532063"/>
          <p14:tracePt t="13325" x="4456113" y="2547938"/>
          <p14:tracePt t="13333" x="4503738" y="2562225"/>
          <p14:tracePt t="13341" x="4557713" y="2578100"/>
          <p14:tracePt t="13348" x="4613275" y="2593975"/>
          <p14:tracePt t="13357" x="4668838" y="2609850"/>
          <p14:tracePt t="13365" x="4714875" y="2617788"/>
          <p14:tracePt t="13370" x="4754563" y="2625725"/>
          <p14:tracePt t="13379" x="4808538" y="2633663"/>
          <p14:tracePt t="13387" x="4864100" y="2633663"/>
          <p14:tracePt t="13395" x="4911725" y="2641600"/>
          <p14:tracePt t="13403" x="4943475" y="2641600"/>
          <p14:tracePt t="13411" x="4965700" y="2641600"/>
          <p14:tracePt t="13419" x="4981575" y="2641600"/>
          <p14:tracePt t="13427" x="4989513" y="2641600"/>
          <p14:tracePt t="13433" x="4997450" y="2641600"/>
          <p14:tracePt t="13441" x="5013325" y="2641600"/>
          <p14:tracePt t="13458" x="5021263" y="2641600"/>
          <p14:tracePt t="13473" x="5037138" y="2633663"/>
          <p14:tracePt t="13498" x="5045075" y="2633663"/>
          <p14:tracePt t="13540" x="5053013" y="2633663"/>
          <p14:tracePt t="13554" x="5060950" y="2633663"/>
          <p14:tracePt t="13565" x="5068888" y="2633663"/>
          <p14:tracePt t="13570" x="5076825" y="2625725"/>
          <p14:tracePt t="13577" x="5083175" y="2625725"/>
          <p14:tracePt t="13585" x="5091113" y="2625725"/>
          <p14:tracePt t="13593" x="5106988" y="2625725"/>
          <p14:tracePt t="13601" x="5130800" y="2625725"/>
          <p14:tracePt t="13608" x="5146675" y="2625725"/>
          <p14:tracePt t="13617" x="5178425" y="2633663"/>
          <p14:tracePt t="13625" x="5210175" y="2633663"/>
          <p14:tracePt t="13631" x="5256213" y="2641600"/>
          <p14:tracePt t="13639" x="5295900" y="2641600"/>
          <p14:tracePt t="13648" x="5343525" y="2641600"/>
          <p14:tracePt t="13654" x="5381625" y="2641600"/>
          <p14:tracePt t="13663" x="5437188" y="2641600"/>
          <p14:tracePt t="13672" x="5476875" y="2649538"/>
          <p14:tracePt t="13680" x="5507038" y="2649538"/>
          <p14:tracePt t="13687" x="5546725" y="2657475"/>
          <p14:tracePt t="13694" x="5578475" y="2657475"/>
          <p14:tracePt t="13701" x="5594350" y="2657475"/>
          <p14:tracePt t="13709" x="5610225" y="2657475"/>
          <p14:tracePt t="13717" x="5624513" y="2657475"/>
          <p14:tracePt t="13725" x="5632450" y="2665413"/>
          <p14:tracePt t="13860" x="5640388" y="2665413"/>
          <p14:tracePt t="13869" x="5648325" y="2665413"/>
          <p14:tracePt t="13877" x="5664200" y="2665413"/>
          <p14:tracePt t="13891" x="5672138" y="2665413"/>
          <p14:tracePt t="13899" x="5688013" y="2665413"/>
          <p14:tracePt t="13907" x="5695950" y="2665413"/>
          <p14:tracePt t="13915" x="5703888" y="2665413"/>
          <p14:tracePt t="13924" x="5711825" y="2665413"/>
          <p14:tracePt t="13931" x="5719763" y="2665413"/>
          <p14:tracePt t="13939" x="5727700" y="2665413"/>
          <p14:tracePt t="14394" x="5727700" y="2657475"/>
          <p14:tracePt t="14418" x="5719763" y="2657475"/>
          <p14:tracePt t="14436" x="5711825" y="2657475"/>
          <p14:tracePt t="14465" x="5711825" y="2649538"/>
          <p14:tracePt t="14479" x="5711825" y="2641600"/>
          <p14:tracePt t="14484" x="5703888" y="2641600"/>
          <p14:tracePt t="14531" x="5695950" y="2633663"/>
          <p14:tracePt t="14538" x="5688013" y="2633663"/>
          <p14:tracePt t="14552" x="5688013" y="2625725"/>
          <p14:tracePt t="18436" x="5735638" y="2625725"/>
          <p14:tracePt t="18444" x="5797550" y="2625725"/>
          <p14:tracePt t="18446" x="5861050" y="2625725"/>
          <p14:tracePt t="18454" x="5930900" y="2625725"/>
          <p14:tracePt t="18464" x="5978525" y="2625725"/>
          <p14:tracePt t="18471" x="6010275" y="2625725"/>
          <p14:tracePt t="18479" x="6032500" y="2625725"/>
          <p14:tracePt t="18486" x="6040438" y="2625725"/>
          <p14:tracePt t="18494" x="6048375" y="2625725"/>
          <p14:tracePt t="18503" x="6056313" y="2625725"/>
          <p14:tracePt t="18510" x="6072188" y="2625725"/>
          <p14:tracePt t="18517" x="6088063" y="2609850"/>
          <p14:tracePt t="18524" x="6119813" y="2601913"/>
          <p14:tracePt t="18532" x="6173788" y="2586038"/>
          <p14:tracePt t="18541" x="6237288" y="2570163"/>
          <p14:tracePt t="18548" x="6307138" y="2555875"/>
          <p14:tracePt t="18557" x="6402388" y="2532063"/>
          <p14:tracePt t="18565" x="6488113" y="2524125"/>
          <p14:tracePt t="18572" x="6581775" y="2516188"/>
          <p14:tracePt t="18579" x="6653213" y="2516188"/>
          <p14:tracePt t="18587" x="6707188" y="2516188"/>
          <p14:tracePt t="18595" x="6754813" y="2516188"/>
          <p14:tracePt t="18603" x="6810375" y="2516188"/>
          <p14:tracePt t="18612" x="6840538" y="2516188"/>
          <p14:tracePt t="18619" x="6864350" y="2516188"/>
          <p14:tracePt t="18627" x="6880225" y="2516188"/>
          <p14:tracePt t="18635" x="6888163" y="2516188"/>
          <p14:tracePt t="18641" x="6896100" y="2516188"/>
          <p14:tracePt t="18649" x="6911975" y="2516188"/>
          <p14:tracePt t="18657" x="6927850" y="2516188"/>
          <p14:tracePt t="18665" x="6935788" y="2516188"/>
          <p14:tracePt t="18673" x="6943725" y="2516188"/>
          <p14:tracePt t="18681" x="6959600" y="2516188"/>
          <p14:tracePt t="18689" x="6967538" y="2508250"/>
          <p14:tracePt t="18696" x="6975475" y="2508250"/>
          <p14:tracePt t="18702" x="6997700" y="2508250"/>
          <p14:tracePt t="18710" x="7013575" y="2508250"/>
          <p14:tracePt t="18719" x="7053263" y="2500313"/>
          <p14:tracePt t="18726" x="7085013" y="2500313"/>
          <p14:tracePt t="18735" x="7123113" y="2500313"/>
          <p14:tracePt t="18742" x="7170738" y="2500313"/>
          <p14:tracePt t="18751" x="7202488" y="2500313"/>
          <p14:tracePt t="18759" x="7242175" y="2508250"/>
          <p14:tracePt t="18767" x="7288213" y="2524125"/>
          <p14:tracePt t="18772" x="7335838" y="2532063"/>
          <p14:tracePt t="18781" x="7375525" y="2540000"/>
          <p14:tracePt t="18789" x="7413625" y="2547938"/>
          <p14:tracePt t="18797" x="7437438" y="2547938"/>
          <p14:tracePt t="18804" x="7461250" y="2555875"/>
          <p14:tracePt t="18815" x="7477125" y="2555875"/>
          <p14:tracePt t="18820" x="7493000" y="2555875"/>
          <p14:tracePt t="18829" x="7508875" y="2555875"/>
          <p14:tracePt t="18834" x="7523163" y="2555875"/>
          <p14:tracePt t="18843" x="7531100" y="2555875"/>
          <p14:tracePt t="18851" x="7546975" y="2555875"/>
          <p14:tracePt t="18858" x="7562850" y="2555875"/>
          <p14:tracePt t="18867" x="7570788" y="2555875"/>
          <p14:tracePt t="18875" x="7586663" y="2555875"/>
          <p14:tracePt t="18883" x="7594600" y="2555875"/>
          <p14:tracePt t="18891" x="7602538" y="2555875"/>
          <p14:tracePt t="18899" x="7610475" y="2555875"/>
          <p14:tracePt t="18913" x="7618413" y="2555875"/>
          <p14:tracePt t="18926" x="7626350" y="2555875"/>
          <p14:tracePt t="18964" x="7634288" y="2555875"/>
          <p14:tracePt t="18968" x="7642225" y="2555875"/>
          <p14:tracePt t="18983" x="7656513" y="2555875"/>
          <p14:tracePt t="18991" x="7664450" y="2562225"/>
          <p14:tracePt t="18999" x="7672388" y="2562225"/>
          <p14:tracePt t="19007" x="7688263" y="2570163"/>
          <p14:tracePt t="19023" x="7696200" y="2570163"/>
          <p14:tracePt t="19465" x="7696200" y="2578100"/>
          <p14:tracePt t="19472" x="7688263" y="2578100"/>
          <p14:tracePt t="19483" x="7672388" y="2578100"/>
          <p14:tracePt t="19490" x="7664450" y="2586038"/>
          <p14:tracePt t="19499" x="7656513" y="2586038"/>
          <p14:tracePt t="19506" x="7650163" y="2586038"/>
          <p14:tracePt t="19524" x="7634288" y="2586038"/>
          <p14:tracePt t="19540" x="7618413" y="2593975"/>
          <p14:tracePt t="19544" x="7610475" y="2593975"/>
          <p14:tracePt t="19552" x="7602538" y="2593975"/>
          <p14:tracePt t="19560" x="7594600" y="2593975"/>
          <p14:tracePt t="19568" x="7594600" y="2601913"/>
          <p14:tracePt t="19577" x="7586663" y="2601913"/>
          <p14:tracePt t="19594" x="7578725" y="2601913"/>
          <p14:tracePt t="19620" x="7570788" y="2601913"/>
          <p14:tracePt t="19635" x="7562850" y="2601913"/>
          <p14:tracePt t="19756" x="7554913" y="2601913"/>
          <p14:tracePt t="19777" x="7546975" y="2601913"/>
          <p14:tracePt t="19799" x="7539038" y="2601913"/>
          <p14:tracePt t="19815" x="7531100" y="2601913"/>
          <p14:tracePt t="19883" x="7523163" y="2601913"/>
          <p14:tracePt t="20158" x="7516813" y="2601913"/>
          <p14:tracePt t="20207" x="7508875" y="2601913"/>
          <p14:tracePt t="20420" x="7500938" y="2601913"/>
          <p14:tracePt t="20472" x="7500938" y="2593975"/>
          <p14:tracePt t="20944" x="7493000" y="2586038"/>
          <p14:tracePt t="21020" x="7485063" y="2586038"/>
          <p14:tracePt t="21026" x="7485063" y="2578100"/>
          <p14:tracePt t="21083" x="7477125" y="2578100"/>
          <p14:tracePt t="21097" x="7469188" y="2578100"/>
          <p14:tracePt t="21132" x="7469188" y="2570163"/>
          <p14:tracePt t="21149" x="7461250" y="2570163"/>
          <p14:tracePt t="21176" x="7461250" y="2562225"/>
          <p14:tracePt t="21548" x="7453313" y="2555875"/>
          <p14:tracePt t="21636" x="7445375" y="2555875"/>
          <p14:tracePt t="21737" x="7421563" y="2555875"/>
          <p14:tracePt t="21743" x="7367588" y="2555875"/>
          <p14:tracePt t="21751" x="7304088" y="2555875"/>
          <p14:tracePt t="21756" x="7218363" y="2570163"/>
          <p14:tracePt t="21764" x="7138988" y="2570163"/>
          <p14:tracePt t="21773" x="7045325" y="2578100"/>
          <p14:tracePt t="21781" x="6975475" y="2586038"/>
          <p14:tracePt t="21789" x="6911975" y="2586038"/>
          <p14:tracePt t="21797" x="6864350" y="2593975"/>
          <p14:tracePt t="21805" x="6818313" y="2593975"/>
          <p14:tracePt t="21813" x="6778625" y="2593975"/>
          <p14:tracePt t="21821" x="6746875" y="2593975"/>
          <p14:tracePt t="21826" x="6723063" y="2593975"/>
          <p14:tracePt t="21835" x="6700838" y="2593975"/>
          <p14:tracePt t="21844" x="6677025" y="2593975"/>
          <p14:tracePt t="21851" x="6645275" y="2593975"/>
          <p14:tracePt t="21860" x="6597650" y="2593975"/>
          <p14:tracePt t="21867" x="6559550" y="2593975"/>
          <p14:tracePt t="21875" x="6511925" y="2593975"/>
          <p14:tracePt t="21881" x="6472238" y="2593975"/>
          <p14:tracePt t="21889" x="6426200" y="2593975"/>
          <p14:tracePt t="21897" x="6386513" y="2586038"/>
          <p14:tracePt t="21905" x="6338888" y="2586038"/>
          <p14:tracePt t="21913" x="6315075" y="2586038"/>
          <p14:tracePt t="21920" x="6299200" y="2586038"/>
          <p14:tracePt t="21929" x="6292850" y="2586038"/>
          <p14:tracePt t="21937" x="6276975" y="2578100"/>
          <p14:tracePt t="21944" x="6269038" y="2578100"/>
          <p14:tracePt t="22039" x="6253163" y="2578100"/>
          <p14:tracePt t="22045" x="6245225" y="2578100"/>
          <p14:tracePt t="22053" x="6229350" y="2578100"/>
          <p14:tracePt t="22061" x="6213475" y="2578100"/>
          <p14:tracePt t="22069" x="6205538" y="2578100"/>
          <p14:tracePt t="22079" x="6189663" y="2578100"/>
          <p14:tracePt t="22082" x="6181725" y="2578100"/>
          <p14:tracePt t="22091" x="6173788" y="2578100"/>
          <p14:tracePt t="22098" x="6165850" y="2578100"/>
          <p14:tracePt t="22150" x="6159500" y="2586038"/>
          <p14:tracePt t="22156" x="6143625" y="2586038"/>
          <p14:tracePt t="22164" x="6135688" y="2593975"/>
          <p14:tracePt t="22173" x="6127750" y="2601913"/>
          <p14:tracePt t="22181" x="6111875" y="2609850"/>
          <p14:tracePt t="22188" x="6096000" y="2609850"/>
          <p14:tracePt t="22198" x="6080125" y="2609850"/>
          <p14:tracePt t="22202" x="6064250" y="2609850"/>
          <p14:tracePt t="22210" x="6048375" y="2609850"/>
          <p14:tracePt t="22218" x="6026150" y="2609850"/>
          <p14:tracePt t="22227" x="6010275" y="2609850"/>
          <p14:tracePt t="22234" x="5986463" y="2617788"/>
          <p14:tracePt t="22243" x="5970588" y="2617788"/>
          <p14:tracePt t="22251" x="5946775" y="2625725"/>
          <p14:tracePt t="22258" x="5907088" y="2625725"/>
          <p14:tracePt t="22266" x="5861050" y="2641600"/>
          <p14:tracePt t="22272" x="5789613" y="2649538"/>
          <p14:tracePt t="22281" x="5703888" y="2665413"/>
          <p14:tracePt t="22288" x="5624513" y="2673350"/>
          <p14:tracePt t="22299" x="5554663" y="2673350"/>
          <p14:tracePt t="22305" x="5484813" y="2681288"/>
          <p14:tracePt t="22313" x="5429250" y="2687638"/>
          <p14:tracePt t="22321" x="5397500" y="2687638"/>
          <p14:tracePt t="22329" x="5381625" y="2687638"/>
          <p14:tracePt t="22393" x="5429250" y="2687638"/>
          <p14:tracePt t="22399" x="5491163" y="2687638"/>
          <p14:tracePt t="22405" x="5586413" y="2687638"/>
          <p14:tracePt t="22413" x="5688013" y="2687638"/>
          <p14:tracePt t="22421" x="5821363" y="2695575"/>
          <p14:tracePt t="22429" x="5994400" y="2695575"/>
          <p14:tracePt t="22437" x="6205538" y="2695575"/>
          <p14:tracePt t="22444" x="6378575" y="2695575"/>
          <p14:tracePt t="22453" x="6637338" y="2695575"/>
          <p14:tracePt t="22461" x="6834188" y="2695575"/>
          <p14:tracePt t="22467" x="7021513" y="2695575"/>
          <p14:tracePt t="22475" x="7202488" y="2695575"/>
          <p14:tracePt t="22483" x="7335838" y="2703513"/>
          <p14:tracePt t="22491" x="7421563" y="2719388"/>
          <p14:tracePt t="22499" x="7493000" y="2727325"/>
          <p14:tracePt t="22507" x="7539038" y="2743200"/>
          <p14:tracePt t="22515" x="7586663" y="2743200"/>
          <p14:tracePt t="22523" x="7618413" y="2743200"/>
          <p14:tracePt t="22531" x="7650163" y="2751138"/>
          <p14:tracePt t="22536" x="7680325" y="2759075"/>
          <p14:tracePt t="22545" x="7704138" y="2767013"/>
          <p14:tracePt t="22552" x="7751763" y="2774950"/>
          <p14:tracePt t="22560" x="7775575" y="2782888"/>
          <p14:tracePt t="22569" x="7797800" y="2782888"/>
          <p14:tracePt t="22577" x="7837488" y="2790825"/>
          <p14:tracePt t="22585" x="7877175" y="2798763"/>
          <p14:tracePt t="22593" x="7924800" y="2805113"/>
          <p14:tracePt t="22599" x="7962900" y="2813050"/>
          <p14:tracePt t="22607" x="8018463" y="2820988"/>
          <p14:tracePt t="22615" x="8080375" y="2828925"/>
          <p14:tracePt t="22622" x="8151813" y="2844800"/>
          <p14:tracePt t="22631" x="8205788" y="2852738"/>
          <p14:tracePt t="22639" x="8261350" y="2868613"/>
          <p14:tracePt t="22648" x="8308975" y="2876550"/>
          <p14:tracePt t="22652" x="8378825" y="2884488"/>
          <p14:tracePt t="22661" x="8450263" y="2892425"/>
          <p14:tracePt t="22669" x="8543925" y="2908300"/>
          <p14:tracePt t="22676" x="8653463" y="2924175"/>
          <p14:tracePt t="22685" x="8755063" y="2930525"/>
          <p14:tracePt t="22693" x="8842375" y="2946400"/>
          <p14:tracePt t="22701" x="8936038" y="2954338"/>
          <p14:tracePt t="22709" x="9007475" y="2962275"/>
          <p14:tracePt t="22717" x="9061450" y="2970213"/>
          <p14:tracePt t="22722" x="9117013" y="2970213"/>
          <p14:tracePt t="22730" x="9155113" y="2970213"/>
          <p14:tracePt t="22738" x="9202738" y="2970213"/>
          <p14:tracePt t="22747" x="9218613" y="2970213"/>
          <p14:tracePt t="22754" x="9226550" y="2970213"/>
          <p14:tracePt t="22765" x="9234488" y="2970213"/>
          <p14:tracePt t="22771" x="9250363" y="2970213"/>
          <p14:tracePt t="22779" x="9258300" y="2970213"/>
          <p14:tracePt t="22784" x="9274175" y="2970213"/>
          <p14:tracePt t="22793" x="9304338" y="2970213"/>
          <p14:tracePt t="22801" x="9336088" y="2962275"/>
          <p14:tracePt t="22808" x="9391650" y="2954338"/>
          <p14:tracePt t="22816" x="9461500" y="2938463"/>
          <p14:tracePt t="22824" x="9525000" y="2924175"/>
          <p14:tracePt t="22832" x="9586913" y="2908300"/>
          <p14:tracePt t="22841" x="9666288" y="2892425"/>
          <p14:tracePt t="22848" x="9744075" y="2892425"/>
          <p14:tracePt t="22854" x="9815513" y="2884488"/>
          <p14:tracePt t="22863" x="9885363" y="2876550"/>
          <p14:tracePt t="22871" x="9940925" y="2868613"/>
          <p14:tracePt t="22879" x="9986963" y="2860675"/>
          <p14:tracePt t="22887" x="10010775" y="2852738"/>
          <p14:tracePt t="22895" x="10018713" y="2852738"/>
          <p14:tracePt t="23073" x="10018713" y="2844800"/>
          <p14:tracePt t="23484" x="10018713" y="2836863"/>
          <p14:tracePt t="23496" x="10002838" y="2836863"/>
          <p14:tracePt t="23503" x="9986963" y="2828925"/>
          <p14:tracePt t="23510" x="9979025" y="2828925"/>
          <p14:tracePt t="23519" x="9956800" y="2820988"/>
          <p14:tracePt t="23527" x="9925050" y="2813050"/>
          <p14:tracePt t="23535" x="9877425" y="2813050"/>
          <p14:tracePt t="23543" x="9837738" y="2813050"/>
          <p14:tracePt t="23552" x="9791700" y="2805113"/>
          <p14:tracePt t="23559" x="9744075" y="2798763"/>
          <p14:tracePt t="23565" x="9704388" y="2790825"/>
          <p14:tracePt t="23573" x="9666288" y="2774950"/>
          <p14:tracePt t="23582" x="9626600" y="2759075"/>
          <p14:tracePt t="23588" x="9586913" y="2743200"/>
          <p14:tracePt t="23598" x="9555163" y="2735263"/>
          <p14:tracePt t="23604" x="9517063" y="2727325"/>
          <p14:tracePt t="23614" x="9509125" y="2719388"/>
          <p14:tracePt t="23620" x="9493250" y="2711450"/>
          <p14:tracePt t="23626" x="9485313" y="2703513"/>
          <p14:tracePt t="23635" x="9477375" y="2703513"/>
          <p14:tracePt t="23643" x="9461500" y="2703513"/>
          <p14:tracePt t="23651" x="9453563" y="2687638"/>
          <p14:tracePt t="23659" x="9445625" y="2687638"/>
          <p14:tracePt t="23667" x="9415463" y="2673350"/>
          <p14:tracePt t="23675" x="9391650" y="2665413"/>
          <p14:tracePt t="23683" x="9351963" y="2649538"/>
          <p14:tracePt t="23691" x="9304338" y="2633663"/>
          <p14:tracePt t="23697" x="9258300" y="2625725"/>
          <p14:tracePt t="23705" x="9202738" y="2609850"/>
          <p14:tracePt t="23714" x="9140825" y="2586038"/>
          <p14:tracePt t="23720" x="9085263" y="2586038"/>
          <p14:tracePt t="23729" x="9029700" y="2562225"/>
          <p14:tracePt t="23737" x="8975725" y="2562225"/>
          <p14:tracePt t="23744" x="8928100" y="2547938"/>
          <p14:tracePt t="23753" x="8896350" y="2540000"/>
          <p14:tracePt t="23759" x="8880475" y="2532063"/>
          <p14:tracePt t="23766" x="8866188" y="2532063"/>
          <p14:tracePt t="23775" x="8850313" y="2524125"/>
          <p14:tracePt t="23784" x="8842375" y="2524125"/>
          <p14:tracePt t="23793" x="8826500" y="2524125"/>
          <p14:tracePt t="23798" x="8794750" y="2524125"/>
          <p14:tracePt t="23807" x="8739188" y="2524125"/>
          <p14:tracePt t="23814" x="8637588" y="2524125"/>
          <p14:tracePt t="23821" x="8512175" y="2524125"/>
          <p14:tracePt t="23829" x="8269288" y="2524125"/>
          <p14:tracePt t="23837" x="8010525" y="2540000"/>
          <p14:tracePt t="23845" x="7712075" y="2555875"/>
          <p14:tracePt t="23852" x="7367588" y="2555875"/>
          <p14:tracePt t="23861" x="7061200" y="2532063"/>
          <p14:tracePt t="23869" x="6840538" y="2508250"/>
          <p14:tracePt t="23877" x="6637338" y="2484438"/>
          <p14:tracePt t="23882" x="6434138" y="2460625"/>
          <p14:tracePt t="23891" x="6330950" y="2444750"/>
          <p14:tracePt t="23899" x="6237288" y="2422525"/>
          <p14:tracePt t="23907" x="6151563" y="2406650"/>
          <p14:tracePt t="23915" x="6088063" y="2390775"/>
          <p14:tracePt t="23922" x="6026150" y="2382838"/>
          <p14:tracePt t="23931" x="5954713" y="2374900"/>
          <p14:tracePt t="23939" x="5876925" y="2366963"/>
          <p14:tracePt t="23946" x="5789613" y="2366963"/>
          <p14:tracePt t="23952" x="5695950" y="2366963"/>
          <p14:tracePt t="23961" x="5570538" y="2366963"/>
          <p14:tracePt t="23969" x="5413375" y="2366963"/>
          <p14:tracePt t="23977" x="5264150" y="2382838"/>
          <p14:tracePt t="23985" x="5130800" y="2382838"/>
          <p14:tracePt t="23993" x="5029200" y="2382838"/>
          <p14:tracePt t="24001" x="4935538" y="2382838"/>
          <p14:tracePt t="24008" x="4872038" y="2382838"/>
          <p14:tracePt t="24014" x="4824413" y="2382838"/>
          <p14:tracePt t="24022" x="4808538" y="2382838"/>
          <p14:tracePt t="24087" x="4848225" y="2366963"/>
          <p14:tracePt t="24093" x="4919663" y="2359025"/>
          <p14:tracePt t="24101" x="5005388" y="2343150"/>
          <p14:tracePt t="24108" x="5106988" y="2343150"/>
          <p14:tracePt t="24116" x="5256213" y="2335213"/>
          <p14:tracePt t="24125" x="5445125" y="2335213"/>
          <p14:tracePt t="24133" x="5648325" y="2351088"/>
          <p14:tracePt t="24141" x="5876925" y="2374900"/>
          <p14:tracePt t="24147" x="6181725" y="2422525"/>
          <p14:tracePt t="24155" x="6527800" y="2444750"/>
          <p14:tracePt t="24164" x="6856413" y="2476500"/>
          <p14:tracePt t="24171" x="7162800" y="2500313"/>
          <p14:tracePt t="24179" x="7445375" y="2532063"/>
          <p14:tracePt t="24187" x="7650163" y="2555875"/>
          <p14:tracePt t="24194" x="7845425" y="2578100"/>
          <p14:tracePt t="24201" x="8042275" y="2586038"/>
          <p14:tracePt t="24209" x="8151813" y="2609850"/>
          <p14:tracePt t="24217" x="8221663" y="2617788"/>
          <p14:tracePt t="24225" x="8277225" y="2617788"/>
          <p14:tracePt t="24233" x="8308975" y="2617788"/>
          <p14:tracePt t="24240" x="8324850" y="2617788"/>
          <p14:tracePt t="24249" x="8339138" y="2617788"/>
          <p14:tracePt t="24257" x="8347075" y="2617788"/>
          <p14:tracePt t="24265" x="8362950" y="2617788"/>
          <p14:tracePt t="24271" x="8370888" y="2617788"/>
          <p14:tracePt t="24280" x="8402638" y="2617788"/>
          <p14:tracePt t="24286" x="8450263" y="2617788"/>
          <p14:tracePt t="24296" x="8504238" y="2617788"/>
          <p14:tracePt t="24302" x="8567738" y="2609850"/>
          <p14:tracePt t="24311" x="8637588" y="2609850"/>
          <p14:tracePt t="24319" x="8709025" y="2609850"/>
          <p14:tracePt t="24327" x="8786813" y="2609850"/>
          <p14:tracePt t="24335" x="8850313" y="2617788"/>
          <p14:tracePt t="24341" x="8912225" y="2625725"/>
          <p14:tracePt t="24348" x="8967788" y="2633663"/>
          <p14:tracePt t="24356" x="9029700" y="2641600"/>
          <p14:tracePt t="24364" x="9093200" y="2649538"/>
          <p14:tracePt t="24372" x="9147175" y="2657475"/>
          <p14:tracePt t="24380" x="9202738" y="2665413"/>
          <p14:tracePt t="24389" x="9250363" y="2681288"/>
          <p14:tracePt t="24397" x="9296400" y="2687638"/>
          <p14:tracePt t="24402" x="9328150" y="2687638"/>
          <p14:tracePt t="24411" x="9359900" y="2695575"/>
          <p14:tracePt t="24418" x="9391650" y="2695575"/>
          <p14:tracePt t="24426" x="9437688" y="2703513"/>
          <p14:tracePt t="24435" x="9469438" y="2703513"/>
          <p14:tracePt t="24444" x="9517063" y="2711450"/>
          <p14:tracePt t="24451" x="9540875" y="2711450"/>
          <p14:tracePt t="24459" x="9571038" y="2711450"/>
          <p14:tracePt t="24465" x="9586913" y="2711450"/>
          <p14:tracePt t="24472" x="9602788" y="2711450"/>
          <p14:tracePt t="24480" x="9618663" y="2711450"/>
          <p14:tracePt t="24488" x="9626600" y="2711450"/>
          <p14:tracePt t="24497" x="9642475" y="2711450"/>
          <p14:tracePt t="24505" x="9650413" y="2711450"/>
          <p14:tracePt t="24514" x="9658350" y="2711450"/>
          <p14:tracePt t="24521" x="9666288" y="2711450"/>
          <p14:tracePt t="24527" x="9674225" y="2711450"/>
          <p14:tracePt t="24535" x="9682163" y="2711450"/>
          <p14:tracePt t="24542" x="9688513" y="2711450"/>
          <p14:tracePt t="24559" x="9704388" y="2711450"/>
          <p14:tracePt t="24576" x="9712325" y="2711450"/>
          <p14:tracePt t="24583" x="9720263" y="2711450"/>
          <p14:tracePt t="24591" x="9728200" y="2711450"/>
          <p14:tracePt t="24596" x="9736138" y="2711450"/>
          <p14:tracePt t="24604" x="9752013" y="2711450"/>
          <p14:tracePt t="24613" x="9759950" y="2711450"/>
          <p14:tracePt t="24620" x="9767888" y="2711450"/>
          <p14:tracePt t="24629" x="9783763" y="2711450"/>
          <p14:tracePt t="24647" x="9791700" y="2711450"/>
          <p14:tracePt t="24660" x="9799638" y="2711450"/>
          <p14:tracePt t="24667" x="9807575" y="2711450"/>
          <p14:tracePt t="24675" x="9815513" y="2711450"/>
          <p14:tracePt t="24683" x="9829800" y="2711450"/>
          <p14:tracePt t="24691" x="9845675" y="2703513"/>
          <p14:tracePt t="24698" x="9861550" y="2703513"/>
          <p14:tracePt t="24706" x="9893300" y="2695575"/>
          <p14:tracePt t="24714" x="9940925" y="2687638"/>
          <p14:tracePt t="24721" x="9979025" y="2687638"/>
          <p14:tracePt t="24730" x="10026650" y="2681288"/>
          <p14:tracePt t="24737" x="10066338" y="2673350"/>
          <p14:tracePt t="24744" x="10104438" y="2665413"/>
          <p14:tracePt t="24753" x="10144125" y="2657475"/>
          <p14:tracePt t="24761" x="10191750" y="2649538"/>
          <p14:tracePt t="24769" x="10223500" y="2649538"/>
          <p14:tracePt t="24776" x="10237788" y="2649538"/>
          <p14:tracePt t="24782" x="10253663" y="2641600"/>
          <p14:tracePt t="24790" x="10261600" y="2641600"/>
          <p14:tracePt t="24807" x="10269538" y="2641600"/>
          <p14:tracePt t="24815" x="10277475" y="2641600"/>
          <p14:tracePt t="24835" x="10285413" y="2641600"/>
          <p14:tracePt t="24905" x="10293350" y="2641600"/>
          <p14:tracePt t="24916" x="10301288" y="2641600"/>
          <p14:tracePt t="24931" x="10309225" y="2641600"/>
          <p14:tracePt t="24939" x="10317163" y="2641600"/>
          <p14:tracePt t="24946" x="10325100" y="2641600"/>
          <p14:tracePt t="24955" x="10333038" y="2641600"/>
          <p14:tracePt t="24964" x="10348913" y="2641600"/>
          <p14:tracePt t="24971" x="10356850" y="2641600"/>
          <p14:tracePt t="24977" x="10363200" y="2641600"/>
          <p14:tracePt t="24985" x="10371138" y="2641600"/>
          <p14:tracePt t="24993" x="10387013" y="2641600"/>
          <p14:tracePt t="25000" x="10402888" y="2641600"/>
          <p14:tracePt t="25008" x="10418763" y="2641600"/>
          <p14:tracePt t="25017" x="10442575" y="2641600"/>
          <p14:tracePt t="25025" x="10466388" y="2641600"/>
          <p14:tracePt t="25032" x="10498138" y="2641600"/>
          <p14:tracePt t="25038" x="10536238" y="2641600"/>
          <p14:tracePt t="25047" x="10591800" y="2641600"/>
          <p14:tracePt t="25055" x="10645775" y="2641600"/>
          <p14:tracePt t="25065" x="10709275" y="2641600"/>
          <p14:tracePt t="25071" x="10764838" y="2641600"/>
          <p14:tracePt t="25079" x="10802938" y="2649538"/>
          <p14:tracePt t="25099" x="10882313" y="2649538"/>
          <p14:tracePt t="25103" x="10898188" y="2649538"/>
          <p14:tracePt t="25108" x="10912475" y="2649538"/>
          <p14:tracePt t="25117" x="10920413" y="2649538"/>
          <p14:tracePt t="25124" x="10928350" y="2649538"/>
          <p14:tracePt t="25241" x="10920413" y="2649538"/>
          <p14:tracePt t="25249" x="10904538" y="2665413"/>
          <p14:tracePt t="25258" x="10898188" y="2673350"/>
          <p14:tracePt t="25264" x="10874375" y="2687638"/>
          <p14:tracePt t="25272" x="10850563" y="2695575"/>
          <p14:tracePt t="25280" x="10810875" y="2711450"/>
          <p14:tracePt t="25288" x="10741025" y="2727325"/>
          <p14:tracePt t="25297" x="10645775" y="2743200"/>
          <p14:tracePt t="25302" x="10544175" y="2751138"/>
          <p14:tracePt t="25310" x="10379075" y="2767013"/>
          <p14:tracePt t="25318" x="10229850" y="2767013"/>
          <p14:tracePt t="25327" x="10058400" y="2767013"/>
          <p14:tracePt t="25334" x="9837738" y="2759075"/>
          <p14:tracePt t="25342" x="9626600" y="2751138"/>
          <p14:tracePt t="25350" x="9407525" y="2751138"/>
          <p14:tracePt t="25358" x="9210675" y="2735263"/>
          <p14:tracePt t="25364" x="9053513" y="2727325"/>
          <p14:tracePt t="25372" x="8880475" y="2711450"/>
          <p14:tracePt t="25381" x="8685213" y="2711450"/>
          <p14:tracePt t="25389" x="8450263" y="2703513"/>
          <p14:tracePt t="25397" x="8191500" y="2703513"/>
          <p14:tracePt t="25405" x="7908925" y="2711450"/>
          <p14:tracePt t="25414" x="7650163" y="2719388"/>
          <p14:tracePt t="25421" x="7413625" y="2719388"/>
          <p14:tracePt t="25428" x="7115175" y="2711450"/>
          <p14:tracePt t="25434" x="6856413" y="2703513"/>
          <p14:tracePt t="25442" x="6559550" y="2703513"/>
          <p14:tracePt t="25451" x="6315075" y="2681288"/>
          <p14:tracePt t="25459" x="6096000" y="2681288"/>
          <p14:tracePt t="25466" x="5946775" y="2665413"/>
          <p14:tracePt t="25474" x="5829300" y="2657475"/>
          <p14:tracePt t="25483" x="5711825" y="2657475"/>
          <p14:tracePt t="25490" x="5618163" y="2657475"/>
          <p14:tracePt t="25497" x="5546725" y="2657475"/>
          <p14:tracePt t="25505" x="5453063" y="2657475"/>
          <p14:tracePt t="25516" x="5357813" y="2657475"/>
          <p14:tracePt t="25520" x="5287963" y="2657475"/>
          <p14:tracePt t="25529" x="5194300" y="2657475"/>
          <p14:tracePt t="25537" x="5099050" y="2673350"/>
          <p14:tracePt t="25545" x="5005388" y="2695575"/>
          <p14:tracePt t="25552" x="4911725" y="2711450"/>
          <p14:tracePt t="25562" x="4808538" y="2727325"/>
          <p14:tracePt t="25566" x="4714875" y="2743200"/>
          <p14:tracePt t="25574" x="4613275" y="2759075"/>
          <p14:tracePt t="25582" x="4527550" y="2782888"/>
          <p14:tracePt t="25591" x="4456113" y="2782888"/>
          <p14:tracePt t="25598" x="4386263" y="2798763"/>
          <p14:tracePt t="25607" x="4322763" y="2805113"/>
          <p14:tracePt t="25615" x="4252913" y="2813050"/>
          <p14:tracePt t="25623" x="4173538" y="2820988"/>
          <p14:tracePt t="25629" x="4079875" y="2836863"/>
          <p14:tracePt t="25636" x="3946525" y="2852738"/>
          <p14:tracePt t="25644" x="3765550" y="2876550"/>
          <p14:tracePt t="25653" x="3546475" y="2900363"/>
          <p14:tracePt t="25660" x="3319463" y="2938463"/>
          <p14:tracePt t="25669" x="3114675" y="2962275"/>
          <p14:tracePt t="25676" x="2917825" y="2986088"/>
          <p14:tracePt t="25685" x="2792413" y="3009900"/>
          <p14:tracePt t="25690" x="2698750" y="3025775"/>
          <p14:tracePt t="25699" x="2620963" y="3041650"/>
          <p14:tracePt t="25707" x="2573338" y="3049588"/>
          <p14:tracePt t="25715" x="2549525" y="3055938"/>
          <p14:tracePt t="25723" x="2525713" y="3055938"/>
          <p14:tracePt t="25731" x="2517775" y="3055938"/>
          <p14:tracePt t="25738" x="2509838" y="3055938"/>
          <p14:tracePt t="25753" x="2503488" y="3063875"/>
          <p14:tracePt t="25761" x="2503488" y="3071813"/>
          <p14:tracePt t="25769" x="2495550" y="3071813"/>
          <p14:tracePt t="25777" x="2479675" y="3071813"/>
          <p14:tracePt t="25785" x="2471738" y="3079750"/>
          <p14:tracePt t="25793" x="2455863" y="3087688"/>
          <p14:tracePt t="25800" x="2432050" y="3087688"/>
          <p14:tracePt t="25808" x="2408238" y="3087688"/>
          <p14:tracePt t="25817" x="2392363" y="3095625"/>
          <p14:tracePt t="25822" x="2376488" y="3095625"/>
          <p14:tracePt t="25831" x="2362200" y="3095625"/>
          <p14:tracePt t="25839" x="2354263" y="3095625"/>
          <p14:tracePt t="25847" x="2338388" y="3095625"/>
          <p14:tracePt t="25951" x="2330450" y="3095625"/>
          <p14:tracePt t="25959" x="2314575" y="3095625"/>
          <p14:tracePt t="25967" x="2306638" y="3103563"/>
          <p14:tracePt t="25975" x="2298700" y="3103563"/>
          <p14:tracePt t="25983" x="2290763" y="3103563"/>
          <p14:tracePt t="26084" x="2298700" y="3103563"/>
          <p14:tracePt t="26100" x="2306638" y="3103563"/>
          <p14:tracePt t="26107" x="2314575" y="3103563"/>
          <p14:tracePt t="26155" x="2322513" y="3103563"/>
          <p14:tracePt t="26218" x="2322513" y="3095625"/>
          <p14:tracePt t="26270" x="2330450" y="3095625"/>
          <p14:tracePt t="26401" x="2338388" y="3095625"/>
          <p14:tracePt t="26411" x="2346325" y="3111500"/>
          <p14:tracePt t="26417" x="2346325" y="3119438"/>
          <p14:tracePt t="26425" x="2354263" y="3127375"/>
          <p14:tracePt t="26432" x="2362200" y="3143250"/>
          <p14:tracePt t="26441" x="2370138" y="3151188"/>
          <p14:tracePt t="26448" x="2384425" y="3167063"/>
          <p14:tracePt t="26456" x="2392363" y="3175000"/>
          <p14:tracePt t="26465" x="2400300" y="3181350"/>
          <p14:tracePt t="26470" x="2416175" y="3197225"/>
          <p14:tracePt t="26478" x="2424113" y="3205163"/>
          <p14:tracePt t="26487" x="2439988" y="3221038"/>
          <p14:tracePt t="26495" x="2447925" y="3228975"/>
          <p14:tracePt t="26503" x="2455863" y="3236913"/>
          <p14:tracePt t="26510" x="2471738" y="3244850"/>
          <p14:tracePt t="26518" x="2479675" y="3252788"/>
          <p14:tracePt t="26527" x="2495550" y="3252788"/>
          <p14:tracePt t="26543" x="2503488" y="3260725"/>
          <p14:tracePt t="26549" x="2509838" y="3260725"/>
          <p14:tracePt t="26557" x="2509838" y="3268663"/>
          <p14:tracePt t="26565" x="2517775" y="3268663"/>
          <p14:tracePt t="26581" x="2525713" y="3268663"/>
          <p14:tracePt t="26589" x="2533650" y="3276600"/>
          <p14:tracePt t="26603" x="2549525" y="3276600"/>
          <p14:tracePt t="26612" x="2557463" y="3276600"/>
          <p14:tracePt t="26618" x="2573338" y="3284538"/>
          <p14:tracePt t="26626" x="2589213" y="3292475"/>
          <p14:tracePt t="26635" x="2613025" y="3292475"/>
          <p14:tracePt t="26643" x="2636838" y="3300413"/>
          <p14:tracePt t="26651" x="2659063" y="3306763"/>
          <p14:tracePt t="26656" x="2674938" y="3322638"/>
          <p14:tracePt t="26665" x="2690813" y="3330575"/>
          <p14:tracePt t="26673" x="2698750" y="3346450"/>
          <p14:tracePt t="26682" x="2706688" y="3354388"/>
          <p14:tracePt t="26689" x="2706688" y="3362325"/>
          <p14:tracePt t="26697" x="2706688" y="3378200"/>
          <p14:tracePt t="26705" x="2698750" y="3386138"/>
          <p14:tracePt t="26713" x="2690813" y="3402013"/>
          <p14:tracePt t="26722" x="2674938" y="3409950"/>
          <p14:tracePt t="26936" x="2674938" y="3402013"/>
          <p14:tracePt t="26951" x="2674938" y="3394075"/>
          <p14:tracePt t="26961" x="2674938" y="3386138"/>
          <p14:tracePt t="26982" x="2674938" y="3378200"/>
          <p14:tracePt t="26995" x="2682875" y="3378200"/>
          <p14:tracePt t="27011" x="2690813" y="3370263"/>
          <p14:tracePt t="27020" x="2706688" y="3362325"/>
          <p14:tracePt t="27027" x="2706688" y="3354388"/>
          <p14:tracePt t="27043" x="2706688" y="3346450"/>
          <p14:tracePt t="27049" x="2706688" y="3338513"/>
          <p14:tracePt t="27062" x="2706688" y="3330575"/>
          <p14:tracePt t="27079" x="2698750" y="3322638"/>
          <p14:tracePt t="27102" x="2690813" y="3314700"/>
          <p14:tracePt t="27109" x="2690813" y="3306763"/>
          <p14:tracePt t="27115" x="2682875" y="3306763"/>
          <p14:tracePt t="27143" x="2690813" y="3306763"/>
          <p14:tracePt t="27167" x="2698750" y="3306763"/>
          <p14:tracePt t="27197" x="2690813" y="3306763"/>
          <p14:tracePt t="27285" x="2698750" y="3306763"/>
          <p14:tracePt t="27298" x="2714625" y="3306763"/>
          <p14:tracePt t="27300" x="2746375" y="3300413"/>
          <p14:tracePt t="27304" x="2776538" y="3300413"/>
          <p14:tracePt t="27312" x="2816225" y="3292475"/>
          <p14:tracePt t="27321" x="2895600" y="3292475"/>
          <p14:tracePt t="27329" x="2989263" y="3292475"/>
          <p14:tracePt t="27337" x="3130550" y="3292475"/>
          <p14:tracePt t="27344" x="3303588" y="3292475"/>
          <p14:tracePt t="27354" x="3554413" y="3292475"/>
          <p14:tracePt t="27362" x="3898900" y="3292475"/>
          <p14:tracePt t="27368" x="4298950" y="3300413"/>
          <p14:tracePt t="27374" x="4706938" y="3314700"/>
          <p14:tracePt t="27383" x="5138738" y="3346450"/>
          <p14:tracePt t="27391" x="5586413" y="3346450"/>
          <p14:tracePt t="27399" x="6010275" y="3346450"/>
          <p14:tracePt t="27407" x="6418263" y="3362325"/>
          <p14:tracePt t="27414" x="6840538" y="3362325"/>
          <p14:tracePt t="27423" x="7242175" y="3362325"/>
          <p14:tracePt t="27432" x="7602538" y="3362325"/>
          <p14:tracePt t="27436" x="7900988" y="3362325"/>
          <p14:tracePt t="27445" x="8104188" y="3354388"/>
          <p14:tracePt t="27453" x="8245475" y="3338513"/>
          <p14:tracePt t="27461" x="8426450" y="3314700"/>
          <p14:tracePt t="27469" x="8528050" y="3300413"/>
          <p14:tracePt t="27476" x="8621713" y="3276600"/>
          <p14:tracePt t="27485" x="8701088" y="3260725"/>
          <p14:tracePt t="27494" x="8763000" y="3244850"/>
          <p14:tracePt t="27499" x="8826500" y="3228975"/>
          <p14:tracePt t="27506" x="8896350" y="3205163"/>
          <p14:tracePt t="27514" x="8959850" y="3189288"/>
          <p14:tracePt t="27523" x="9021763" y="3175000"/>
          <p14:tracePt t="27531" x="9093200" y="3159125"/>
          <p14:tracePt t="27539" x="9155113" y="3143250"/>
          <p14:tracePt t="27547" x="9218613" y="3127375"/>
          <p14:tracePt t="27554" x="9280525" y="3111500"/>
          <p14:tracePt t="27564" x="9328150" y="3103563"/>
          <p14:tracePt t="27569" x="9344025" y="3095625"/>
          <p14:tracePt t="27577" x="9359900" y="3087688"/>
          <p14:tracePt t="27584" x="9375775" y="3079750"/>
          <p14:tracePt t="27684" x="9383713" y="3071813"/>
          <p14:tracePt t="27687" x="9391650" y="3063875"/>
          <p14:tracePt t="27692" x="9407525" y="3055938"/>
          <p14:tracePt t="27701" x="9415463" y="3041650"/>
          <p14:tracePt t="27709" x="9429750" y="3033713"/>
          <p14:tracePt t="27717" x="9437688" y="3017838"/>
          <p14:tracePt t="27725" x="9445625" y="3009900"/>
          <p14:tracePt t="27733" x="9461500" y="2994025"/>
          <p14:tracePt t="27740" x="9477375" y="2986088"/>
          <p14:tracePt t="27749" x="9493250" y="2970213"/>
          <p14:tracePt t="27754" x="9509125" y="2962275"/>
          <p14:tracePt t="27763" x="9525000" y="2946400"/>
          <p14:tracePt t="27771" x="9548813" y="2924175"/>
          <p14:tracePt t="27779" x="9571038" y="2916238"/>
          <p14:tracePt t="27787" x="9602788" y="2900363"/>
          <p14:tracePt t="27794" x="9634538" y="2884488"/>
          <p14:tracePt t="27803" x="9682163" y="2868613"/>
          <p14:tracePt t="27811" x="9720263" y="2852738"/>
          <p14:tracePt t="27819" x="9752013" y="2844800"/>
          <p14:tracePt t="27825" x="9775825" y="2828925"/>
          <p14:tracePt t="27832" x="9799638" y="2820988"/>
          <p14:tracePt t="27841" x="9821863" y="2813050"/>
          <p14:tracePt t="27849" x="9837738" y="2798763"/>
          <p14:tracePt t="27857" x="9845675" y="2798763"/>
          <p14:tracePt t="27865" x="9869488" y="2790825"/>
          <p14:tracePt t="27874" x="9885363" y="2790825"/>
          <p14:tracePt t="27881" x="9893300" y="2790825"/>
          <p14:tracePt t="27887" x="9901238" y="2782888"/>
          <p14:tracePt t="27895" x="9909175" y="2782888"/>
          <p14:tracePt t="27903" x="9917113" y="2782888"/>
          <p14:tracePt t="27912" x="9925050" y="2782888"/>
          <p14:tracePt t="27933" x="9932988" y="2782888"/>
          <p14:tracePt t="28044" x="9909175" y="2813050"/>
          <p14:tracePt t="28047" x="9869488" y="2836863"/>
          <p14:tracePt t="28054" x="9799638" y="2860675"/>
          <p14:tracePt t="28063" x="9728200" y="2876550"/>
          <p14:tracePt t="28070" x="9618663" y="2900363"/>
          <p14:tracePt t="28077" x="9501188" y="2930525"/>
          <p14:tracePt t="28085" x="9320213" y="2954338"/>
          <p14:tracePt t="28099" x="9132888" y="2978150"/>
          <p14:tracePt t="28100" x="8888413" y="3001963"/>
          <p14:tracePt t="28108" x="8613775" y="3017838"/>
          <p14:tracePt t="28117" x="8316913" y="3017838"/>
          <p14:tracePt t="28125" x="7947025" y="3041650"/>
          <p14:tracePt t="28133" x="7562850" y="3041650"/>
          <p14:tracePt t="28141" x="7178675" y="3041650"/>
          <p14:tracePt t="28146" x="6738938" y="3041650"/>
          <p14:tracePt t="28154" x="6307138" y="3033713"/>
          <p14:tracePt t="28163" x="5861050" y="3009900"/>
          <p14:tracePt t="28171" x="5343525" y="2970213"/>
          <p14:tracePt t="28179" x="4911725" y="2946400"/>
          <p14:tracePt t="28186" x="4503738" y="2930525"/>
          <p14:tracePt t="28194" x="4141788" y="2930525"/>
          <p14:tracePt t="28202" x="3906838" y="2916238"/>
          <p14:tracePt t="28208" x="3749675" y="2908300"/>
          <p14:tracePt t="28217" x="3648075" y="2900363"/>
          <p14:tracePt t="28225" x="3562350" y="2900363"/>
          <p14:tracePt t="28233" x="3498850" y="2908300"/>
          <p14:tracePt t="28241" x="3429000" y="2924175"/>
          <p14:tracePt t="28248" x="3365500" y="2938463"/>
          <p14:tracePt t="28256" x="3303588" y="2954338"/>
          <p14:tracePt t="28265" x="3240088" y="2970213"/>
          <p14:tracePt t="28271" x="3170238" y="2986088"/>
          <p14:tracePt t="28279" x="3098800" y="3001963"/>
          <p14:tracePt t="28287" x="2989263" y="3017838"/>
          <p14:tracePt t="28294" x="2887663" y="3041650"/>
          <p14:tracePt t="28303" x="2784475" y="3055938"/>
          <p14:tracePt t="28310" x="2682875" y="3063875"/>
          <p14:tracePt t="28318" x="2589213" y="3071813"/>
          <p14:tracePt t="28326" x="2495550" y="3087688"/>
          <p14:tracePt t="28335" x="2432050" y="3095625"/>
          <p14:tracePt t="28340" x="2370138" y="3095625"/>
          <p14:tracePt t="28349" x="2306638" y="3095625"/>
          <p14:tracePt t="28356" x="2266950" y="3103563"/>
          <p14:tracePt t="28365" x="2205038" y="3119438"/>
          <p14:tracePt t="28372" x="2173288" y="3135313"/>
          <p14:tracePt t="28382" x="2133600" y="3151188"/>
          <p14:tracePt t="28389" x="2101850" y="3167063"/>
          <p14:tracePt t="28397" x="2063750" y="3175000"/>
          <p14:tracePt t="28403" x="2032000" y="3189288"/>
          <p14:tracePt t="28410" x="2016125" y="3205163"/>
          <p14:tracePt t="28419" x="1992313" y="3213100"/>
          <p14:tracePt t="28426" x="1968500" y="3228975"/>
          <p14:tracePt t="28435" x="1946275" y="3244850"/>
          <p14:tracePt t="28442" x="1914525" y="3252788"/>
          <p14:tracePt t="28451" x="1882775" y="3260725"/>
          <p14:tracePt t="28459" x="1866900" y="3268663"/>
          <p14:tracePt t="28465" x="1851025" y="3268663"/>
          <p14:tracePt t="28473" x="1835150" y="3268663"/>
          <p14:tracePt t="28482" x="1828800" y="3268663"/>
          <p14:tracePt t="28489" x="1820863" y="3268663"/>
          <p14:tracePt t="28496" x="1812925" y="3268663"/>
          <p14:tracePt t="28525" x="1804988" y="3268663"/>
          <p14:tracePt t="28747" x="1812925" y="3260725"/>
          <p14:tracePt t="28765" x="1820863" y="3260725"/>
          <p14:tracePt t="28777" x="1828800" y="3260725"/>
          <p14:tracePt t="28900" x="1835150" y="3260725"/>
          <p14:tracePt t="28908" x="1858963" y="3252788"/>
          <p14:tracePt t="28917" x="1874838" y="3244850"/>
          <p14:tracePt t="28922" x="1890713" y="3236913"/>
          <p14:tracePt t="28931" x="1922463" y="3228975"/>
          <p14:tracePt t="28939" x="1968500" y="3213100"/>
          <p14:tracePt t="28947" x="2024063" y="3197225"/>
          <p14:tracePt t="28954" x="2101850" y="3181350"/>
          <p14:tracePt t="28965" x="2197100" y="3159125"/>
          <p14:tracePt t="28971" x="2298700" y="3143250"/>
          <p14:tracePt t="28979" x="2392363" y="3135313"/>
          <p14:tracePt t="28985" x="2471738" y="3127375"/>
          <p14:tracePt t="28993" x="2549525" y="3119438"/>
          <p14:tracePt t="29001" x="2628900" y="3111500"/>
          <p14:tracePt t="29009" x="2674938" y="3111500"/>
          <p14:tracePt t="29017" x="2722563" y="3111500"/>
          <p14:tracePt t="29025" x="2746375" y="3111500"/>
          <p14:tracePt t="29033" x="2754313" y="3111500"/>
          <p14:tracePt t="29041" x="2762250" y="3111500"/>
          <p14:tracePt t="29907" x="2754313" y="3111500"/>
          <p14:tracePt t="29927" x="2746375" y="3111500"/>
          <p14:tracePt t="29944" x="2738438" y="3111500"/>
          <p14:tracePt t="30080" x="2770188" y="3111500"/>
          <p14:tracePt t="30086" x="2840038" y="3095625"/>
          <p14:tracePt t="30090" x="2933700" y="3087688"/>
          <p14:tracePt t="30098" x="3059113" y="3079750"/>
          <p14:tracePt t="30106" x="3216275" y="3071813"/>
          <p14:tracePt t="30115" x="3381375" y="3049588"/>
          <p14:tracePt t="30123" x="3562350" y="3025775"/>
          <p14:tracePt t="30131" x="3765550" y="3001963"/>
          <p14:tracePt t="30139" x="3978275" y="2994025"/>
          <p14:tracePt t="30147" x="4165600" y="2970213"/>
          <p14:tracePt t="30155" x="4386263" y="2930525"/>
          <p14:tracePt t="30161" x="4613275" y="2892425"/>
          <p14:tracePt t="30169" x="4794250" y="2868613"/>
          <p14:tracePt t="30177" x="5021263" y="2844800"/>
          <p14:tracePt t="30185" x="5216525" y="2820988"/>
          <p14:tracePt t="30193" x="5405438" y="2798763"/>
          <p14:tracePt t="30202" x="5562600" y="2774950"/>
          <p14:tracePt t="30209" x="5727700" y="2759075"/>
          <p14:tracePt t="30216" x="5821363" y="2735263"/>
          <p14:tracePt t="30223" x="5884863" y="2719388"/>
          <p14:tracePt t="30230" x="5922963" y="2711450"/>
          <p14:tracePt t="30238" x="5946775" y="2695575"/>
          <p14:tracePt t="30250" x="5954713" y="2687638"/>
          <p14:tracePt t="30254" x="5962650" y="2687638"/>
          <p14:tracePt t="30322" x="5962650" y="2681288"/>
          <p14:tracePt t="30331" x="5962650" y="2673350"/>
          <p14:tracePt t="30337" x="5962650" y="2665413"/>
          <p14:tracePt t="30350" x="5962650" y="2649538"/>
          <p14:tracePt t="30358" x="5970588" y="2641600"/>
          <p14:tracePt t="30366" x="5986463" y="2633663"/>
          <p14:tracePt t="30374" x="5994400" y="2625725"/>
          <p14:tracePt t="30383" x="6010275" y="2617788"/>
          <p14:tracePt t="30391" x="6026150" y="2609850"/>
          <p14:tracePt t="30398" x="6032500" y="2609850"/>
          <p14:tracePt t="30407" x="6056313" y="2609850"/>
          <p14:tracePt t="30413" x="6072188" y="2601913"/>
          <p14:tracePt t="30421" x="6088063" y="2601913"/>
          <p14:tracePt t="30437" x="6096000" y="2601913"/>
          <p14:tracePt t="30444" x="6103938" y="2601913"/>
          <p14:tracePt t="30461" x="6119813" y="2601913"/>
          <p14:tracePt t="30468" x="6127750" y="2593975"/>
          <p14:tracePt t="30477" x="6135688" y="2586038"/>
          <p14:tracePt t="30482" x="6151563" y="2578100"/>
          <p14:tracePt t="30491" x="6159500" y="2570163"/>
          <p14:tracePt t="30498" x="6173788" y="2562225"/>
          <p14:tracePt t="30506" x="6181725" y="2555875"/>
          <p14:tracePt t="30515" x="6189663" y="2540000"/>
          <p14:tracePt t="30522" x="6197600" y="2540000"/>
          <p14:tracePt t="30530" x="6197600" y="2532063"/>
          <p14:tracePt t="30586" x="6189663" y="2532063"/>
          <p14:tracePt t="30593" x="6173788" y="2532063"/>
          <p14:tracePt t="30601" x="6159500" y="2532063"/>
          <p14:tracePt t="30609" x="6143625" y="2532063"/>
          <p14:tracePt t="30614" x="6127750" y="2532063"/>
          <p14:tracePt t="30623" x="6111875" y="2532063"/>
          <p14:tracePt t="30631" x="6088063" y="2532063"/>
          <p14:tracePt t="30638" x="6064250" y="2540000"/>
          <p14:tracePt t="30647" x="6048375" y="2540000"/>
          <p14:tracePt t="30655" x="6026150" y="2540000"/>
          <p14:tracePt t="30663" x="6018213" y="2547938"/>
          <p14:tracePt t="30670" x="6002338" y="2555875"/>
          <p14:tracePt t="30676" x="5994400" y="2555875"/>
          <p14:tracePt t="30685" x="5986463" y="2570163"/>
          <p14:tracePt t="30692" x="5978525" y="2578100"/>
          <p14:tracePt t="30701" x="5978525" y="2586038"/>
          <p14:tracePt t="30708" x="5978525" y="2593975"/>
          <p14:tracePt t="30717" x="5978525" y="2601913"/>
          <p14:tracePt t="30724" x="5978525" y="2617788"/>
          <p14:tracePt t="30732" x="5994400" y="2633663"/>
          <p14:tracePt t="30739" x="6002338" y="2641600"/>
          <p14:tracePt t="30747" x="6026150" y="2657475"/>
          <p14:tracePt t="30755" x="6032500" y="2673350"/>
          <p14:tracePt t="30763" x="6048375" y="2695575"/>
          <p14:tracePt t="30770" x="6080125" y="2703513"/>
          <p14:tracePt t="30779" x="6111875" y="2719388"/>
          <p14:tracePt t="30786" x="6151563" y="2743200"/>
          <p14:tracePt t="30794" x="6197600" y="2759075"/>
          <p14:tracePt t="30801" x="6237288" y="2774950"/>
          <p14:tracePt t="30808" x="6292850" y="2790825"/>
          <p14:tracePt t="30817" x="6346825" y="2805113"/>
          <p14:tracePt t="30825" x="6394450" y="2820988"/>
          <p14:tracePt t="30833" x="6448425" y="2828925"/>
          <p14:tracePt t="30841" x="6496050" y="2828925"/>
          <p14:tracePt t="30848" x="6535738" y="2828925"/>
          <p14:tracePt t="30856" x="6581775" y="2836863"/>
          <p14:tracePt t="30865" x="6621463" y="2836863"/>
          <p14:tracePt t="30871" x="6653213" y="2836863"/>
          <p14:tracePt t="30878" x="6684963" y="2836863"/>
          <p14:tracePt t="30887" x="6731000" y="2836863"/>
          <p14:tracePt t="30894" x="6770688" y="2836863"/>
          <p14:tracePt t="30903" x="6818313" y="2836863"/>
          <p14:tracePt t="30911" x="6872288" y="2828925"/>
          <p14:tracePt t="30919" x="6927850" y="2820988"/>
          <p14:tracePt t="30927" x="6981825" y="2813050"/>
          <p14:tracePt t="30933" x="7021513" y="2805113"/>
          <p14:tracePt t="30941" x="7069138" y="2798763"/>
          <p14:tracePt t="30949" x="7123113" y="2782888"/>
          <p14:tracePt t="30956" x="7170738" y="2774950"/>
          <p14:tracePt t="30965" x="7210425" y="2767013"/>
          <p14:tracePt t="30972" x="7234238" y="2751138"/>
          <p14:tracePt t="30982" x="7248525" y="2743200"/>
          <p14:tracePt t="30989" x="7264400" y="2727325"/>
          <p14:tracePt t="30995" x="7272338" y="2727325"/>
          <p14:tracePt t="31003" x="7288213" y="2711450"/>
          <p14:tracePt t="31011" x="7296150" y="2703513"/>
          <p14:tracePt t="31019" x="7312025" y="2695575"/>
          <p14:tracePt t="31026" x="7319963" y="2687638"/>
          <p14:tracePt t="31035" x="7335838" y="2673350"/>
          <p14:tracePt t="31043" x="7343775" y="2665413"/>
          <p14:tracePt t="31052" x="7351713" y="2649538"/>
          <p14:tracePt t="31057" x="7359650" y="2641600"/>
          <p14:tracePt t="31065" x="7367588" y="2633663"/>
          <p14:tracePt t="31073" x="7367588" y="2617788"/>
          <p14:tracePt t="31081" x="7367588" y="2609850"/>
          <p14:tracePt t="31100" x="7351713" y="2593975"/>
          <p14:tracePt t="31105" x="7343775" y="2586038"/>
          <p14:tracePt t="31114" x="7312025" y="2570163"/>
          <p14:tracePt t="31121" x="7272338" y="2555875"/>
          <p14:tracePt t="31127" x="7218363" y="2540000"/>
          <p14:tracePt t="31135" x="7146925" y="2524125"/>
          <p14:tracePt t="31143" x="7085013" y="2508250"/>
          <p14:tracePt t="31151" x="7021513" y="2500313"/>
          <p14:tracePt t="31159" x="6959600" y="2492375"/>
          <p14:tracePt t="31167" x="6880225" y="2492375"/>
          <p14:tracePt t="31175" x="6802438" y="2484438"/>
          <p14:tracePt t="31183" x="6723063" y="2484438"/>
          <p14:tracePt t="31189" x="6653213" y="2484438"/>
          <p14:tracePt t="31196" x="6589713" y="2484438"/>
          <p14:tracePt t="31204" x="6527800" y="2484438"/>
          <p14:tracePt t="31213" x="6448425" y="2484438"/>
          <p14:tracePt t="31221" x="6386513" y="2484438"/>
          <p14:tracePt t="31229" x="6323013" y="2484438"/>
          <p14:tracePt t="31237" x="6261100" y="2484438"/>
          <p14:tracePt t="31245" x="6197600" y="2484438"/>
          <p14:tracePt t="31252" x="6143625" y="2484438"/>
          <p14:tracePt t="31258" x="6080125" y="2476500"/>
          <p14:tracePt t="31267" x="6040438" y="2476500"/>
          <p14:tracePt t="31274" x="5994400" y="2476500"/>
          <p14:tracePt t="31282" x="5954713" y="2476500"/>
          <p14:tracePt t="31290" x="5915025" y="2476500"/>
          <p14:tracePt t="31299" x="5868988" y="2476500"/>
          <p14:tracePt t="31307" x="5813425" y="2476500"/>
          <p14:tracePt t="31315" x="5773738" y="2484438"/>
          <p14:tracePt t="31320" x="5727700" y="2492375"/>
          <p14:tracePt t="31329" x="5672138" y="2492375"/>
          <p14:tracePt t="31336" x="5632450" y="2492375"/>
          <p14:tracePt t="31344" x="5586413" y="2500313"/>
          <p14:tracePt t="31353" x="5530850" y="2516188"/>
          <p14:tracePt t="31361" x="5484813" y="2532063"/>
          <p14:tracePt t="31369" x="5445125" y="2547938"/>
          <p14:tracePt t="31377" x="5405438" y="2562225"/>
          <p14:tracePt t="31383" x="5381625" y="2578100"/>
          <p14:tracePt t="31391" x="5365750" y="2586038"/>
          <p14:tracePt t="31399" x="5357813" y="2601913"/>
          <p14:tracePt t="31407" x="5343525" y="2609850"/>
          <p14:tracePt t="31414" x="5343525" y="2617788"/>
          <p14:tracePt t="31423" x="5343525" y="2633663"/>
          <p14:tracePt t="31430" x="5351463" y="2649538"/>
          <p14:tracePt t="31438" x="5357813" y="2665413"/>
          <p14:tracePt t="31444" x="5373688" y="2695575"/>
          <p14:tracePt t="31452" x="5397500" y="2735263"/>
          <p14:tracePt t="31460" x="5429250" y="2767013"/>
          <p14:tracePt t="31469" x="5453063" y="2798763"/>
          <p14:tracePt t="31476" x="5499100" y="2828925"/>
          <p14:tracePt t="31484" x="5546725" y="2860675"/>
          <p14:tracePt t="31492" x="5586413" y="2876550"/>
          <p14:tracePt t="31501" x="5632450" y="2900363"/>
          <p14:tracePt t="31506" x="5688013" y="2924175"/>
          <p14:tracePt t="31514" x="5743575" y="2938463"/>
          <p14:tracePt t="31522" x="5797550" y="2954338"/>
          <p14:tracePt t="31531" x="5861050" y="2970213"/>
          <p14:tracePt t="31538" x="5938838" y="2978150"/>
          <p14:tracePt t="31548" x="6002338" y="2986088"/>
          <p14:tracePt t="31555" x="6088063" y="2986088"/>
          <p14:tracePt t="31564" x="6165850" y="2986088"/>
          <p14:tracePt t="31570" x="6261100" y="2978150"/>
          <p14:tracePt t="31577" x="6354763" y="2962275"/>
          <p14:tracePt t="31585" x="6472238" y="2946400"/>
          <p14:tracePt t="31593" x="6559550" y="2916238"/>
          <p14:tracePt t="31602" x="6637338" y="2892425"/>
          <p14:tracePt t="31609" x="6707188" y="2860675"/>
          <p14:tracePt t="31617" x="6770688" y="2836863"/>
          <p14:tracePt t="31625" x="6834188" y="2820988"/>
          <p14:tracePt t="31633" x="6880225" y="2798763"/>
          <p14:tracePt t="31639" x="6935788" y="2782888"/>
          <p14:tracePt t="31648" x="6997700" y="2767013"/>
          <p14:tracePt t="31654" x="7069138" y="2751138"/>
          <p14:tracePt t="31663" x="7108825" y="2735263"/>
          <p14:tracePt t="31671" x="7154863" y="2719388"/>
          <p14:tracePt t="31679" x="7210425" y="2703513"/>
          <p14:tracePt t="31686" x="7256463" y="2687638"/>
          <p14:tracePt t="31695" x="7304088" y="2673350"/>
          <p14:tracePt t="31701" x="7327900" y="2657475"/>
          <p14:tracePt t="31708" x="7343775" y="2649538"/>
          <p14:tracePt t="31717" x="7351713" y="2633663"/>
          <p14:tracePt t="31725" x="7359650" y="2633663"/>
          <p14:tracePt t="31733" x="7359650" y="2625725"/>
          <p14:tracePt t="31748" x="7359650" y="2617788"/>
          <p14:tracePt t="31757" x="7359650" y="2609850"/>
          <p14:tracePt t="31764" x="7351713" y="2593975"/>
          <p14:tracePt t="31771" x="7327900" y="2586038"/>
          <p14:tracePt t="31779" x="7296150" y="2570163"/>
          <p14:tracePt t="31787" x="7242175" y="2555875"/>
          <p14:tracePt t="31795" x="7178675" y="2540000"/>
          <p14:tracePt t="31803" x="7115175" y="2524125"/>
          <p14:tracePt t="31810" x="7013575" y="2508250"/>
          <p14:tracePt t="31819" x="6919913" y="2492375"/>
          <p14:tracePt t="31827" x="6818313" y="2468563"/>
          <p14:tracePt t="31833" x="6723063" y="2452688"/>
          <p14:tracePt t="31841" x="6637338" y="2444750"/>
          <p14:tracePt t="31848" x="6567488" y="2436813"/>
          <p14:tracePt t="31857" x="6488113" y="2430463"/>
          <p14:tracePt t="31865" x="6426200" y="2430463"/>
          <p14:tracePt t="31873" x="6362700" y="2430463"/>
          <p14:tracePt t="31881" x="6292850" y="2430463"/>
          <p14:tracePt t="31888" x="6237288" y="2430463"/>
          <p14:tracePt t="31894" x="6181725" y="2436813"/>
          <p14:tracePt t="31903" x="6119813" y="2452688"/>
          <p14:tracePt t="31911" x="6064250" y="2468563"/>
          <p14:tracePt t="31919" x="6010275" y="2484438"/>
          <p14:tracePt t="31927" x="5954713" y="2500313"/>
          <p14:tracePt t="31935" x="5907088" y="2516188"/>
          <p14:tracePt t="31943" x="5861050" y="2532063"/>
          <p14:tracePt t="31951" x="5813425" y="2547938"/>
          <p14:tracePt t="31958" x="5773738" y="2562225"/>
          <p14:tracePt t="31965" x="5735638" y="2578100"/>
          <p14:tracePt t="31973" x="5703888" y="2586038"/>
          <p14:tracePt t="31982" x="5672138" y="2601913"/>
          <p14:tracePt t="31988" x="5664200" y="2617788"/>
          <p14:tracePt t="31998" x="5648325" y="2633663"/>
          <p14:tracePt t="32004" x="5648325" y="2649538"/>
          <p14:tracePt t="32014" x="5640388" y="2665413"/>
          <p14:tracePt t="32020" x="5640388" y="2687638"/>
          <p14:tracePt t="32026" x="5640388" y="2711450"/>
          <p14:tracePt t="32035" x="5656263" y="2743200"/>
          <p14:tracePt t="32043" x="5680075" y="2767013"/>
          <p14:tracePt t="32051" x="5711825" y="2790825"/>
          <p14:tracePt t="32059" x="5757863" y="2813050"/>
          <p14:tracePt t="32066" x="5829300" y="2836863"/>
          <p14:tracePt t="32074" x="5892800" y="2852738"/>
          <p14:tracePt t="32083" x="5978525" y="2868613"/>
          <p14:tracePt t="32090" x="6080125" y="2884488"/>
          <p14:tracePt t="32097" x="6213475" y="2900363"/>
          <p14:tracePt t="32105" x="6346825" y="2908300"/>
          <p14:tracePt t="32115" x="6496050" y="2908300"/>
          <p14:tracePt t="32121" x="6597650" y="2908300"/>
          <p14:tracePt t="32130" x="6715125" y="2908300"/>
          <p14:tracePt t="32137" x="6818313" y="2900363"/>
          <p14:tracePt t="32144" x="6919913" y="2876550"/>
          <p14:tracePt t="32153" x="6981825" y="2860675"/>
          <p14:tracePt t="32159" x="7037388" y="2844800"/>
          <p14:tracePt t="32167" x="7085013" y="2828925"/>
          <p14:tracePt t="32175" x="7092950" y="2820988"/>
          <p14:tracePt t="32182" x="7108825" y="2805113"/>
          <p14:tracePt t="32191" x="7108825" y="2790825"/>
          <p14:tracePt t="32199" x="7108825" y="2782888"/>
          <p14:tracePt t="32207" x="7108825" y="2767013"/>
          <p14:tracePt t="32215" x="7108825" y="2759075"/>
          <p14:tracePt t="32220" x="7100888" y="2735263"/>
          <p14:tracePt t="32229" x="7092950" y="2727325"/>
          <p14:tracePt t="32236" x="7092950" y="2719388"/>
          <p14:tracePt t="32244" x="7077075" y="2703513"/>
          <p14:tracePt t="32253" x="7061200" y="2687638"/>
          <p14:tracePt t="32261" x="7013575" y="2665413"/>
          <p14:tracePt t="32268" x="6959600" y="2641600"/>
          <p14:tracePt t="32277" x="6904038" y="2617788"/>
          <p14:tracePt t="32283" x="6818313" y="2601913"/>
          <p14:tracePt t="32290" x="6707188" y="2578100"/>
          <p14:tracePt t="32299" x="6581775" y="2562225"/>
          <p14:tracePt t="32307" x="6402388" y="2555875"/>
          <p14:tracePt t="32315" x="6229350" y="2540000"/>
          <p14:tracePt t="32323" x="6072188" y="2540000"/>
          <p14:tracePt t="32331" x="5962650" y="2540000"/>
          <p14:tracePt t="32338" x="5861050" y="2540000"/>
          <p14:tracePt t="32344" x="5781675" y="2540000"/>
          <p14:tracePt t="32353" x="5727700" y="2547938"/>
          <p14:tracePt t="32361" x="5695950" y="2555875"/>
          <p14:tracePt t="32369" x="5680075" y="2562225"/>
          <p14:tracePt t="32377" x="5664200" y="2578100"/>
          <p14:tracePt t="32384" x="5656263" y="2586038"/>
          <p14:tracePt t="32392" x="5648325" y="2609850"/>
          <p14:tracePt t="32401" x="5648325" y="2641600"/>
          <p14:tracePt t="32406" x="5648325" y="2673350"/>
          <p14:tracePt t="32414" x="5664200" y="2719388"/>
          <p14:tracePt t="32423" x="5680075" y="2759075"/>
          <p14:tracePt t="32431" x="5703888" y="2798763"/>
          <p14:tracePt t="32439" x="5727700" y="2820988"/>
          <p14:tracePt t="32447" x="5773738" y="2844800"/>
          <p14:tracePt t="32454" x="5829300" y="2860675"/>
          <p14:tracePt t="32463" x="5892800" y="2868613"/>
          <p14:tracePt t="32471" x="5970588" y="2884488"/>
          <p14:tracePt t="32476" x="6064250" y="2884488"/>
          <p14:tracePt t="32485" x="6165850" y="2884488"/>
          <p14:tracePt t="32493" x="6269038" y="2876550"/>
          <p14:tracePt t="32501" x="6378575" y="2852738"/>
          <p14:tracePt t="32508" x="6472238" y="2836863"/>
          <p14:tracePt t="32517" x="6535738" y="2820988"/>
          <p14:tracePt t="32524" x="6581775" y="2805113"/>
          <p14:tracePt t="32533" x="6597650" y="2798763"/>
          <p14:tracePt t="32538" x="6605588" y="2782888"/>
          <p14:tracePt t="32547" x="6605588" y="2774950"/>
          <p14:tracePt t="32554" x="6597650" y="2767013"/>
          <p14:tracePt t="32565" x="6581775" y="2743200"/>
          <p14:tracePt t="32571" x="6543675" y="2719388"/>
          <p14:tracePt t="32579" x="6496050" y="2695575"/>
          <p14:tracePt t="32587" x="6440488" y="2681288"/>
          <p14:tracePt t="32594" x="6378575" y="2665413"/>
          <p14:tracePt t="32603" x="6307138" y="2649538"/>
          <p14:tracePt t="32608" x="6237288" y="2633663"/>
          <p14:tracePt t="32617" x="6197600" y="2625725"/>
          <p14:tracePt t="32625" x="6151563" y="2617788"/>
          <p14:tracePt t="32633" x="6119813" y="2617788"/>
          <p14:tracePt t="32641" x="6111875" y="2617788"/>
          <p14:tracePt t="32649" x="6103938" y="2617788"/>
          <p14:tracePt t="33106" x="6096000" y="2617788"/>
          <p14:tracePt t="33110" x="6072188" y="2617788"/>
          <p14:tracePt t="33119" x="6040438" y="2625725"/>
          <p14:tracePt t="33127" x="6010275" y="2625725"/>
          <p14:tracePt t="33133" x="5970588" y="2625725"/>
          <p14:tracePt t="33141" x="5915025" y="2625725"/>
          <p14:tracePt t="33149" x="5853113" y="2625725"/>
          <p14:tracePt t="33156" x="5789613" y="2625725"/>
          <p14:tracePt t="33165" x="5703888" y="2625725"/>
          <p14:tracePt t="33172" x="5632450" y="2625725"/>
          <p14:tracePt t="33182" x="5570538" y="2625725"/>
          <p14:tracePt t="33188" x="5507038" y="2617788"/>
          <p14:tracePt t="33195" x="5453063" y="2609850"/>
          <p14:tracePt t="33202" x="5397500" y="2609850"/>
          <p14:tracePt t="33212" x="5343525" y="2601913"/>
          <p14:tracePt t="33218" x="5303838" y="2593975"/>
          <p14:tracePt t="33226" x="5256213" y="2593975"/>
          <p14:tracePt t="33235" x="5194300" y="2593975"/>
          <p14:tracePt t="33243" x="5138738" y="2593975"/>
          <p14:tracePt t="33251" x="5091113" y="2593975"/>
          <p14:tracePt t="33256" x="5029200" y="2593975"/>
          <p14:tracePt t="33265" x="4965700" y="2593975"/>
          <p14:tracePt t="33273" x="4911725" y="2593975"/>
          <p14:tracePt t="33280" x="4832350" y="2593975"/>
          <p14:tracePt t="33288" x="4738688" y="2601913"/>
          <p14:tracePt t="33296" x="4668838" y="2601913"/>
          <p14:tracePt t="33305" x="4565650" y="2609850"/>
          <p14:tracePt t="33314" x="4487863" y="2609850"/>
          <p14:tracePt t="33318" x="4424363" y="2617788"/>
          <p14:tracePt t="33326" x="4362450" y="2625725"/>
          <p14:tracePt t="33334" x="4298950" y="2633663"/>
          <p14:tracePt t="33342" x="4244975" y="2641600"/>
          <p14:tracePt t="33351" x="4197350" y="2657475"/>
          <p14:tracePt t="33359" x="4157663" y="2665413"/>
          <p14:tracePt t="33366" x="4111625" y="2681288"/>
          <p14:tracePt t="33375" x="4064000" y="2695575"/>
          <p14:tracePt t="33383" x="4016375" y="2711450"/>
          <p14:tracePt t="33388" x="3978275" y="2727325"/>
          <p14:tracePt t="33397" x="3946525" y="2735263"/>
          <p14:tracePt t="33404" x="3906838" y="2743200"/>
          <p14:tracePt t="33413" x="3867150" y="2759075"/>
          <p14:tracePt t="33421" x="3836988" y="2767013"/>
          <p14:tracePt t="33429" x="3789363" y="2774950"/>
          <p14:tracePt t="33436" x="3741738" y="2790825"/>
          <p14:tracePt t="33442" x="3703638" y="2798763"/>
          <p14:tracePt t="33451" x="3656013" y="2813050"/>
          <p14:tracePt t="33459" x="3608388" y="2813050"/>
          <p14:tracePt t="33467" x="3570288" y="2828925"/>
          <p14:tracePt t="33475" x="3522663" y="2836863"/>
          <p14:tracePt t="33483" x="3475038" y="2852738"/>
          <p14:tracePt t="33491" x="3436938" y="2860675"/>
          <p14:tracePt t="33499" x="3405188" y="2876550"/>
          <p14:tracePt t="33506" x="3373438" y="2884488"/>
          <p14:tracePt t="33515" x="3325813" y="2900363"/>
          <p14:tracePt t="33521" x="3303588" y="2900363"/>
          <p14:tracePt t="33528" x="3255963" y="2916238"/>
          <p14:tracePt t="33537" x="3232150" y="2924175"/>
          <p14:tracePt t="33544" x="3192463" y="2938463"/>
          <p14:tracePt t="33552" x="3154363" y="2946400"/>
          <p14:tracePt t="33560" x="3106738" y="2962275"/>
          <p14:tracePt t="33569" x="3051175" y="2978150"/>
          <p14:tracePt t="33577" x="2997200" y="2994025"/>
          <p14:tracePt t="33582" x="2941638" y="3009900"/>
          <p14:tracePt t="33591" x="2887663" y="3025775"/>
          <p14:tracePt t="33599" x="2847975" y="3041650"/>
          <p14:tracePt t="33607" x="2808288" y="3055938"/>
          <p14:tracePt t="33615" x="2762250" y="3063875"/>
          <p14:tracePt t="33622" x="2746375" y="3079750"/>
          <p14:tracePt t="33631" x="2730500" y="3087688"/>
          <p14:tracePt t="33638" x="2714625" y="3095625"/>
          <p14:tracePt t="33644" x="2698750" y="3103563"/>
          <p14:tracePt t="33653" x="2690813" y="3111500"/>
          <p14:tracePt t="33660" x="2682875" y="3111500"/>
          <p14:tracePt t="33669" x="2667000" y="3127375"/>
          <p14:tracePt t="33676" x="2651125" y="3135313"/>
          <p14:tracePt t="33684" x="2636838" y="3151188"/>
          <p14:tracePt t="33693" x="2620963" y="3159125"/>
          <p14:tracePt t="33699" x="2605088" y="3175000"/>
          <p14:tracePt t="33706" x="2597150" y="3189288"/>
          <p14:tracePt t="33714" x="2581275" y="3197225"/>
          <p14:tracePt t="33722" x="2573338" y="3213100"/>
          <p14:tracePt t="33731" x="2557463" y="3221038"/>
          <p14:tracePt t="33738" x="2549525" y="3228975"/>
          <p14:tracePt t="33747" x="2533650" y="3244850"/>
          <p14:tracePt t="33755" x="2525713" y="3252788"/>
          <p14:tracePt t="33763" x="2517775" y="3268663"/>
          <p14:tracePt t="33768" x="2503488" y="3276600"/>
          <p14:tracePt t="33776" x="2503488" y="3284538"/>
          <p14:tracePt t="33785" x="2495550" y="3284538"/>
          <p14:tracePt t="33793" x="2487613" y="3284538"/>
          <p14:tracePt t="33801" x="2487613" y="3292475"/>
          <p14:tracePt t="33989" x="2487613" y="3284538"/>
          <p14:tracePt t="33994" x="2495550" y="3268663"/>
          <p14:tracePt t="34003" x="2503488" y="3260725"/>
          <p14:tracePt t="34010" x="2503488" y="3252788"/>
          <p14:tracePt t="34018" x="2509838" y="3236913"/>
          <p14:tracePt t="34026" x="2517775" y="3228975"/>
          <p14:tracePt t="34033" x="2517775" y="3221038"/>
          <p14:tracePt t="34041" x="2525713" y="3221038"/>
          <p14:tracePt t="34054" x="2525713" y="3213100"/>
          <p14:tracePt t="35295" x="2541588" y="3213100"/>
          <p14:tracePt t="35311" x="2549525" y="3213100"/>
          <p14:tracePt t="35326" x="2557463" y="3213100"/>
          <p14:tracePt t="35352" x="2565400" y="3213100"/>
          <p14:tracePt t="35365" x="2573338" y="3213100"/>
          <p14:tracePt t="35382" x="2581275" y="3213100"/>
          <p14:tracePt t="35389" x="2597150" y="3213100"/>
          <p14:tracePt t="35394" x="2605088" y="3213100"/>
          <p14:tracePt t="35402" x="2613025" y="3213100"/>
          <p14:tracePt t="35410" x="2636838" y="3213100"/>
          <p14:tracePt t="35418" x="2667000" y="3213100"/>
          <p14:tracePt t="35427" x="2714625" y="3213100"/>
          <p14:tracePt t="35435" x="2754313" y="3213100"/>
          <p14:tracePt t="35442" x="2792413" y="3213100"/>
          <p14:tracePt t="35451" x="2816225" y="3213100"/>
          <p14:tracePt t="35459" x="2855913" y="3205163"/>
          <p14:tracePt t="35464" x="2879725" y="3205163"/>
          <p14:tracePt t="35472" x="2903538" y="3197225"/>
          <p14:tracePt t="35481" x="2917825" y="3197225"/>
          <p14:tracePt t="35489" x="2925763" y="3197225"/>
          <p14:tracePt t="35497" x="2933700" y="3197225"/>
          <p14:tracePt t="35505" x="2949575" y="3189288"/>
          <p14:tracePt t="35520" x="2957513" y="3189288"/>
          <p14:tracePt t="35528" x="2965450" y="3189288"/>
          <p14:tracePt t="35535" x="2973388" y="3189288"/>
          <p14:tracePt t="35542" x="2981325" y="3189288"/>
          <p14:tracePt t="35551" x="2989263" y="3189288"/>
          <p14:tracePt t="35559" x="2997200" y="3189288"/>
          <p14:tracePt t="35567" x="3013075" y="3189288"/>
          <p14:tracePt t="35575" x="3021013" y="3189288"/>
          <p14:tracePt t="35583" x="3028950" y="3189288"/>
          <p14:tracePt t="35589" x="3044825" y="3189288"/>
          <p14:tracePt t="35598" x="3067050" y="3189288"/>
          <p14:tracePt t="35605" x="3090863" y="3189288"/>
          <p14:tracePt t="35614" x="3106738" y="3181350"/>
          <p14:tracePt t="35621" x="3122613" y="3181350"/>
          <p14:tracePt t="35629" x="3138488" y="3181350"/>
          <p14:tracePt t="35637" x="3146425" y="3175000"/>
          <p14:tracePt t="35645" x="3170238" y="3175000"/>
          <p14:tracePt t="35653" x="3184525" y="3167063"/>
          <p14:tracePt t="35658" x="3192463" y="3159125"/>
          <p14:tracePt t="35667" x="3200400" y="3151188"/>
          <p14:tracePt t="35676" x="3216275" y="3151188"/>
          <p14:tracePt t="35683" x="3224213" y="3151188"/>
          <p14:tracePt t="35691" x="3232150" y="3151188"/>
          <p14:tracePt t="35699" x="3240088" y="3151188"/>
          <p14:tracePt t="35707" x="3248025" y="3151188"/>
          <p14:tracePt t="35715" x="3255963" y="3143250"/>
          <p14:tracePt t="35721" x="3263900" y="3143250"/>
          <p14:tracePt t="35729" x="3271838" y="3143250"/>
          <p14:tracePt t="35737" x="3279775" y="3143250"/>
          <p14:tracePt t="35745" x="3287713" y="3143250"/>
          <p14:tracePt t="35762" x="3295650" y="3143250"/>
          <p14:tracePt t="36578" x="3279775" y="3151188"/>
          <p14:tracePt t="36584" x="3263900" y="3151188"/>
          <p14:tracePt t="36591" x="3240088" y="3159125"/>
          <p14:tracePt t="36599" x="3192463" y="3167063"/>
          <p14:tracePt t="36607" x="3170238" y="3175000"/>
          <p14:tracePt t="36615" x="3138488" y="3175000"/>
          <p14:tracePt t="36623" x="3098800" y="3181350"/>
          <p14:tracePt t="36629" x="3067050" y="3181350"/>
          <p14:tracePt t="36637" x="3036888" y="3181350"/>
          <p14:tracePt t="36644" x="3013075" y="3181350"/>
          <p14:tracePt t="36653" x="2997200" y="3181350"/>
          <p14:tracePt t="36662" x="2989263" y="3175000"/>
          <p14:tracePt t="36669" x="2965450" y="3175000"/>
          <p14:tracePt t="36676" x="2957513" y="3167063"/>
          <p14:tracePt t="36685" x="2941638" y="3167063"/>
          <p14:tracePt t="36693" x="2933700" y="3167063"/>
          <p14:tracePt t="36699" x="2917825" y="3167063"/>
          <p14:tracePt t="36707" x="2917825" y="3159125"/>
          <p14:tracePt t="36714" x="2911475" y="3159125"/>
          <p14:tracePt t="36723" x="2903538" y="3159125"/>
          <p14:tracePt t="36731" x="2895600" y="3159125"/>
          <p14:tracePt t="36798" x="2895600" y="3151188"/>
          <p14:tracePt t="36844" x="2895600" y="3143250"/>
          <p14:tracePt t="36849" x="2911475" y="3143250"/>
          <p14:tracePt t="36855" x="2949575" y="3143250"/>
          <p14:tracePt t="36863" x="3013075" y="3143250"/>
          <p14:tracePt t="36870" x="3074988" y="3135313"/>
          <p14:tracePt t="36879" x="3138488" y="3135313"/>
          <p14:tracePt t="36886" x="3224213" y="3135313"/>
          <p14:tracePt t="36892" x="3311525" y="3135313"/>
          <p14:tracePt t="36901" x="3389313" y="3135313"/>
          <p14:tracePt t="36908" x="3452813" y="3135313"/>
          <p14:tracePt t="36917" x="3514725" y="3127375"/>
          <p14:tracePt t="36924" x="3570288" y="3127375"/>
          <p14:tracePt t="36933" x="3616325" y="3127375"/>
          <p14:tracePt t="36941" x="3648075" y="3119438"/>
          <p14:tracePt t="36948" x="3663950" y="3119438"/>
          <p14:tracePt t="36955" x="3671888" y="3119438"/>
          <p14:tracePt t="36964" x="3679825" y="3119438"/>
          <p14:tracePt t="37188" x="3679825" y="3111500"/>
          <p14:tracePt t="37200" x="3671888" y="3111500"/>
          <p14:tracePt t="37245" x="3663950" y="3111500"/>
          <p14:tracePt t="37311" x="3656013" y="3111500"/>
          <p14:tracePt t="37370" x="3648075" y="3111500"/>
          <p14:tracePt t="37415" x="3640138" y="3111500"/>
          <p14:tracePt t="37421" x="3632200" y="3111500"/>
          <p14:tracePt t="37430" x="3624263" y="3111500"/>
          <p14:tracePt t="37436" x="3616325" y="3111500"/>
          <p14:tracePt t="37445" x="3608388" y="3111500"/>
          <p14:tracePt t="37452" x="3600450" y="3111500"/>
          <p14:tracePt t="37461" x="3586163" y="3111500"/>
          <p14:tracePt t="37468" x="3578225" y="3111500"/>
          <p14:tracePt t="37475" x="3570288" y="3111500"/>
          <p14:tracePt t="37482" x="3554413" y="3111500"/>
          <p14:tracePt t="37491" x="3546475" y="3119438"/>
          <p14:tracePt t="37498" x="3538538" y="3119438"/>
          <p14:tracePt t="37506" x="3522663" y="3127375"/>
          <p14:tracePt t="37514" x="3514725" y="3127375"/>
          <p14:tracePt t="37523" x="3506788" y="3135313"/>
          <p14:tracePt t="37531" x="3490913" y="3135313"/>
          <p14:tracePt t="37536" x="3482975" y="3135313"/>
          <p14:tracePt t="37544" x="3475038" y="3143250"/>
          <p14:tracePt t="37553" x="3459163" y="3151188"/>
          <p14:tracePt t="37562" x="3452813" y="3151188"/>
          <p14:tracePt t="37568" x="3444875" y="3159125"/>
          <p14:tracePt t="37577" x="3421063" y="3167063"/>
          <p14:tracePt t="37585" x="3405188" y="3167063"/>
          <p14:tracePt t="37592" x="3389313" y="3167063"/>
          <p14:tracePt t="37599" x="3365500" y="3175000"/>
          <p14:tracePt t="37607" x="3349625" y="3181350"/>
          <p14:tracePt t="37615" x="3341688" y="3181350"/>
          <p14:tracePt t="37623" x="3319463" y="3181350"/>
          <p14:tracePt t="37631" x="3303588" y="3189288"/>
          <p14:tracePt t="37639" x="3295650" y="3189288"/>
          <p14:tracePt t="37648" x="3287713" y="3189288"/>
          <p14:tracePt t="37655" x="3279775" y="3189288"/>
          <p14:tracePt t="37661" x="3271838" y="3189288"/>
          <p14:tracePt t="37669" x="3263900" y="3189288"/>
          <p14:tracePt t="37684" x="3255963" y="3189288"/>
          <p14:tracePt t="37706" x="3248025" y="3189288"/>
          <p14:tracePt t="37714" x="3240088" y="3189288"/>
          <p14:tracePt t="37720" x="3232150" y="3189288"/>
          <p14:tracePt t="37726" x="3224213" y="3189288"/>
          <p14:tracePt t="37734" x="3216275" y="3189288"/>
          <p14:tracePt t="37743" x="3208338" y="3189288"/>
          <p14:tracePt t="37751" x="3200400" y="3181350"/>
          <p14:tracePt t="37758" x="3184525" y="3181350"/>
          <p14:tracePt t="37766" x="3170238" y="3181350"/>
          <p14:tracePt t="37775" x="3162300" y="3181350"/>
          <p14:tracePt t="37782" x="3154363" y="3181350"/>
          <p14:tracePt t="37788" x="3146425" y="3181350"/>
          <p14:tracePt t="37822" x="3154363" y="3197225"/>
          <p14:tracePt t="37829" x="3170238" y="3221038"/>
          <p14:tracePt t="37837" x="3192463" y="3244850"/>
          <p14:tracePt t="37844" x="3216275" y="3260725"/>
          <p14:tracePt t="37853" x="3232150" y="3276600"/>
          <p14:tracePt t="37858" x="3255963" y="3292475"/>
          <p14:tracePt t="37867" x="3295650" y="3306763"/>
          <p14:tracePt t="37874" x="3319463" y="3314700"/>
          <p14:tracePt t="37883" x="3349625" y="3330575"/>
          <p14:tracePt t="37893" x="3373438" y="3338513"/>
          <p14:tracePt t="37898" x="3405188" y="3338513"/>
          <p14:tracePt t="37906" x="3429000" y="3338513"/>
          <p14:tracePt t="37915" x="3444875" y="3330575"/>
          <p14:tracePt t="37921" x="3452813" y="3322638"/>
          <p14:tracePt t="37928" x="3467100" y="3314700"/>
          <p14:tracePt t="37937" x="3475038" y="3300413"/>
          <p14:tracePt t="37944" x="3475038" y="3292475"/>
          <p14:tracePt t="37953" x="3475038" y="3276600"/>
          <p14:tracePt t="37960" x="3475038" y="3260725"/>
          <p14:tracePt t="37968" x="3475038" y="3236913"/>
          <p14:tracePt t="37976" x="3475038" y="3221038"/>
          <p14:tracePt t="37984" x="3459163" y="3213100"/>
          <p14:tracePt t="37990" x="3452813" y="3189288"/>
          <p14:tracePt t="37999" x="3436938" y="3181350"/>
          <p14:tracePt t="38007" x="3429000" y="3175000"/>
          <p14:tracePt t="38015" x="3421063" y="3159125"/>
          <p14:tracePt t="38023" x="3405188" y="3151188"/>
          <p14:tracePt t="38031" x="3397250" y="3135313"/>
          <p14:tracePt t="38039" x="3381375" y="3127375"/>
          <p14:tracePt t="38044" x="3381375" y="3119438"/>
          <p14:tracePt t="38053" x="3365500" y="3111500"/>
          <p14:tracePt t="38060" x="3357563" y="3095625"/>
          <p14:tracePt t="38068" x="3341688" y="3095625"/>
          <p14:tracePt t="38077" x="3333750" y="3087688"/>
          <p14:tracePt t="38099" x="3311525" y="3087688"/>
          <p14:tracePt t="38103" x="3295650" y="3087688"/>
          <p14:tracePt t="38108" x="3287713" y="3087688"/>
          <p14:tracePt t="38114" x="3279775" y="3087688"/>
          <p14:tracePt t="38123" x="3263900" y="3087688"/>
          <p14:tracePt t="38131" x="3263900" y="3103563"/>
          <p14:tracePt t="38139" x="3248025" y="3111500"/>
          <p14:tracePt t="38147" x="3248025" y="3127375"/>
          <p14:tracePt t="38154" x="3248025" y="3151188"/>
          <p14:tracePt t="38163" x="3248025" y="3181350"/>
          <p14:tracePt t="38170" x="3263900" y="3205163"/>
          <p14:tracePt t="38176" x="3271838" y="3221038"/>
          <p14:tracePt t="38185" x="3311525" y="3244850"/>
          <p14:tracePt t="38193" x="3333750" y="3260725"/>
          <p14:tracePt t="38201" x="3373438" y="3268663"/>
          <p14:tracePt t="38209" x="3413125" y="3276600"/>
          <p14:tracePt t="38216" x="3467100" y="3276600"/>
          <p14:tracePt t="38224" x="3522663" y="3268663"/>
          <p14:tracePt t="38232" x="3578225" y="3252788"/>
          <p14:tracePt t="38241" x="3624263" y="3236913"/>
          <p14:tracePt t="38246" x="3663950" y="3221038"/>
          <p14:tracePt t="38255" x="3687763" y="3213100"/>
          <p14:tracePt t="38266" x="3695700" y="3205163"/>
          <p14:tracePt t="38271" x="3703638" y="3189288"/>
          <p14:tracePt t="38279" x="3703638" y="3181350"/>
          <p14:tracePt t="38287" x="3703638" y="3175000"/>
          <p14:tracePt t="38294" x="3695700" y="3159125"/>
          <p14:tracePt t="38302" x="3671888" y="3151188"/>
          <p14:tracePt t="38309" x="3656013" y="3135313"/>
          <p14:tracePt t="38317" x="3624263" y="3119438"/>
          <p14:tracePt t="38325" x="3578225" y="3111500"/>
          <p14:tracePt t="38333" x="3538538" y="3111500"/>
          <p14:tracePt t="38341" x="3490913" y="3111500"/>
          <p14:tracePt t="38348" x="3452813" y="3111500"/>
          <p14:tracePt t="38356" x="3405188" y="3111500"/>
          <p14:tracePt t="38365" x="3373438" y="3111500"/>
          <p14:tracePt t="38371" x="3349625" y="3111500"/>
          <p14:tracePt t="38379" x="3341688" y="3127375"/>
          <p14:tracePt t="38386" x="3325813" y="3127375"/>
          <p14:tracePt t="38394" x="3319463" y="3143250"/>
          <p14:tracePt t="38402" x="3303588" y="3143250"/>
          <p14:tracePt t="38411" x="3295650" y="3159125"/>
          <p14:tracePt t="38419" x="3287713" y="3159125"/>
          <p14:tracePt t="38426" x="3287713" y="3167063"/>
          <p14:tracePt t="40231" x="3295650" y="3175000"/>
          <p14:tracePt t="40239" x="3341688" y="3197225"/>
          <p14:tracePt t="40249" x="3429000" y="3221038"/>
          <p14:tracePt t="40252" x="3554413" y="3260725"/>
          <p14:tracePt t="40260" x="3695700" y="3284538"/>
          <p14:tracePt t="40268" x="3898900" y="3306763"/>
          <p14:tracePt t="40276" x="4141788" y="3330575"/>
          <p14:tracePt t="40284" x="4402138" y="3354388"/>
          <p14:tracePt t="40292" x="4722813" y="3370263"/>
          <p14:tracePt t="40301" x="5013325" y="3394075"/>
          <p14:tracePt t="40308" x="5248275" y="3394075"/>
          <p14:tracePt t="40317" x="5461000" y="3409950"/>
          <p14:tracePt t="40323" x="5640388" y="3409950"/>
          <p14:tracePt t="40330" x="5757863" y="3386138"/>
          <p14:tracePt t="40338" x="5868988" y="3378200"/>
          <p14:tracePt t="40346" x="5946775" y="3370263"/>
          <p14:tracePt t="40354" x="6018213" y="3354388"/>
          <p14:tracePt t="40363" x="6072188" y="3338513"/>
          <p14:tracePt t="40371" x="6127750" y="3322638"/>
          <p14:tracePt t="40378" x="6165850" y="3306763"/>
          <p14:tracePt t="40384" x="6221413" y="3284538"/>
          <p14:tracePt t="40392" x="6269038" y="3268663"/>
          <p14:tracePt t="40401" x="6323013" y="3244850"/>
          <p14:tracePt t="40408" x="6394450" y="3221038"/>
          <p14:tracePt t="40417" x="6456363" y="3189288"/>
          <p14:tracePt t="40424" x="6527800" y="3151188"/>
          <p14:tracePt t="40433" x="6589713" y="3111500"/>
          <p14:tracePt t="40441" x="6661150" y="3071813"/>
          <p14:tracePt t="40448" x="6731000" y="3025775"/>
          <p14:tracePt t="40454" x="6778625" y="2994025"/>
          <p14:tracePt t="40464" x="6826250" y="2962275"/>
          <p14:tracePt t="40470" x="6864350" y="2938463"/>
          <p14:tracePt t="40479" x="6896100" y="2930525"/>
          <p14:tracePt t="40487" x="6904038" y="2916238"/>
          <p14:tracePt t="40495" x="6919913" y="2908300"/>
          <p14:tracePt t="40503" x="6919913" y="2892425"/>
          <p14:tracePt t="40513" x="6935788" y="2884488"/>
          <p14:tracePt t="40516" x="6935788" y="2876550"/>
          <p14:tracePt t="40524" x="6935788" y="2860675"/>
          <p14:tracePt t="40532" x="6935788" y="2844800"/>
          <p14:tracePt t="40541" x="6919913" y="2820988"/>
          <p14:tracePt t="40549" x="6919913" y="2798763"/>
          <p14:tracePt t="40556" x="6904038" y="2774950"/>
          <p14:tracePt t="40565" x="6888163" y="2727325"/>
          <p14:tracePt t="40573" x="6872288" y="2687638"/>
          <p14:tracePt t="40578" x="6856413" y="2657475"/>
          <p14:tracePt t="40586" x="6840538" y="2617788"/>
          <p14:tracePt t="40594" x="6826250" y="2586038"/>
          <p14:tracePt t="40603" x="6810375" y="2540000"/>
          <p14:tracePt t="40611" x="6794500" y="2492375"/>
          <p14:tracePt t="40619" x="6786563" y="2452688"/>
          <p14:tracePt t="40627" x="6770688" y="2414588"/>
          <p14:tracePt t="40635" x="6770688" y="2390775"/>
          <p14:tracePt t="40641" x="6762750" y="2366963"/>
          <p14:tracePt t="40649" x="6762750" y="2359025"/>
          <p14:tracePt t="40657" x="6762750" y="2343150"/>
          <p14:tracePt t="40665" x="6754813" y="2343150"/>
          <p14:tracePt t="40673" x="6754813" y="2327275"/>
          <p14:tracePt t="40685" x="6746875" y="2327275"/>
          <p14:tracePt t="40740" x="6738938" y="2327275"/>
          <p14:tracePt t="40759" x="6723063" y="2319338"/>
          <p14:tracePt t="40767" x="6715125" y="2319338"/>
          <p14:tracePt t="40772" x="6684963" y="2305050"/>
          <p14:tracePt t="40782" x="6653213" y="2297113"/>
          <p14:tracePt t="40789" x="6605588" y="2281238"/>
          <p14:tracePt t="40797" x="6551613" y="2273300"/>
          <p14:tracePt t="40804" x="6496050" y="2257425"/>
          <p14:tracePt t="40814" x="6448425" y="2249488"/>
          <p14:tracePt t="40821" x="6378575" y="2241550"/>
          <p14:tracePt t="40829" x="6338888" y="2241550"/>
          <p14:tracePt t="40835" x="6292850" y="2233613"/>
          <p14:tracePt t="40843" x="6261100" y="2225675"/>
          <p14:tracePt t="40851" x="6237288" y="2225675"/>
          <p14:tracePt t="40859" x="6229350" y="2225675"/>
          <p14:tracePt t="40867" x="6213475" y="2225675"/>
          <p14:tracePt t="40874" x="6205538" y="2225675"/>
          <p14:tracePt t="40883" x="6197600" y="2225675"/>
          <p14:tracePt t="40890" x="6189663" y="2225675"/>
          <p14:tracePt t="40899" x="6173788" y="2225675"/>
          <p14:tracePt t="40904" x="6165850" y="2225675"/>
          <p14:tracePt t="40913" x="6151563" y="2225675"/>
          <p14:tracePt t="40922" x="6135688" y="2233613"/>
          <p14:tracePt t="40929" x="6103938" y="2241550"/>
          <p14:tracePt t="40937" x="6080125" y="2249488"/>
          <p14:tracePt t="40944" x="6048375" y="2265363"/>
          <p14:tracePt t="40952" x="6018213" y="2265363"/>
          <p14:tracePt t="40960" x="5978525" y="2273300"/>
          <p14:tracePt t="40967" x="5938838" y="2281238"/>
          <p14:tracePt t="40975" x="5899150" y="2281238"/>
          <p14:tracePt t="40983" x="5876925" y="2289175"/>
          <p14:tracePt t="40991" x="5861050" y="2289175"/>
          <p14:tracePt t="40998" x="5853113" y="2289175"/>
          <p14:tracePt t="41006" x="5845175" y="2297113"/>
          <p14:tracePt t="41015" x="5829300" y="2305050"/>
          <p14:tracePt t="41023" x="5821363" y="2319338"/>
          <p14:tracePt t="41031" x="5797550" y="2327275"/>
          <p14:tracePt t="41036" x="5765800" y="2343150"/>
          <p14:tracePt t="41045" x="5743575" y="2359025"/>
          <p14:tracePt t="41053" x="5703888" y="2374900"/>
          <p14:tracePt t="41062" x="5664200" y="2382838"/>
          <p14:tracePt t="41068" x="5618163" y="2406650"/>
          <p14:tracePt t="41076" x="5578475" y="2430463"/>
          <p14:tracePt t="41084" x="5554663" y="2452688"/>
          <p14:tracePt t="41098" x="5530850" y="2460625"/>
          <p14:tracePt t="41099" x="5514975" y="2476500"/>
          <p14:tracePt t="41107" x="5507038" y="2484438"/>
          <p14:tracePt t="41114" x="5491163" y="2500313"/>
          <p14:tracePt t="41123" x="5491163" y="2508250"/>
          <p14:tracePt t="41131" x="5491163" y="2516188"/>
          <p14:tracePt t="41139" x="5491163" y="2532063"/>
          <p14:tracePt t="41146" x="5491163" y="2540000"/>
          <p14:tracePt t="41154" x="5491163" y="2547938"/>
          <p14:tracePt t="41160" x="5491163" y="2562225"/>
          <p14:tracePt t="41169" x="5499100" y="2570163"/>
          <p14:tracePt t="41177" x="5507038" y="2578100"/>
          <p14:tracePt t="41185" x="5522913" y="2601913"/>
          <p14:tracePt t="41193" x="5530850" y="2609850"/>
          <p14:tracePt t="41201" x="5538788" y="2625725"/>
          <p14:tracePt t="41208" x="5554663" y="2649538"/>
          <p14:tracePt t="41216" x="5562600" y="2657475"/>
          <p14:tracePt t="41222" x="5578475" y="2665413"/>
          <p14:tracePt t="41231" x="5586413" y="2681288"/>
          <p14:tracePt t="41238" x="5610225" y="2687638"/>
          <p14:tracePt t="41247" x="5624513" y="2703513"/>
          <p14:tracePt t="41254" x="5648325" y="2711450"/>
          <p14:tracePt t="41263" x="5672138" y="2719388"/>
          <p14:tracePt t="41271" x="5688013" y="2727325"/>
          <p14:tracePt t="41280" x="5719763" y="2735263"/>
          <p14:tracePt t="41284" x="5743575" y="2735263"/>
          <p14:tracePt t="41293" x="5781675" y="2743200"/>
          <p14:tracePt t="41301" x="5813425" y="2751138"/>
          <p14:tracePt t="41309" x="5861050" y="2759075"/>
          <p14:tracePt t="41317" x="5899150" y="2774950"/>
          <p14:tracePt t="41325" x="5954713" y="2790825"/>
          <p14:tracePt t="41332" x="6002338" y="2798763"/>
          <p14:tracePt t="41341" x="6048375" y="2813050"/>
          <p14:tracePt t="41349" x="6088063" y="2820988"/>
          <p14:tracePt t="41355" x="6135688" y="2836863"/>
          <p14:tracePt t="41364" x="6173788" y="2852738"/>
          <p14:tracePt t="41371" x="6205538" y="2852738"/>
          <p14:tracePt t="41379" x="6237288" y="2860675"/>
          <p14:tracePt t="41387" x="6269038" y="2876550"/>
          <p14:tracePt t="41394" x="6292850" y="2884488"/>
          <p14:tracePt t="41403" x="6323013" y="2884488"/>
          <p14:tracePt t="41413" x="6346825" y="2892425"/>
          <p14:tracePt t="41416" x="6378575" y="2892425"/>
          <p14:tracePt t="41424" x="6426200" y="2892425"/>
          <p14:tracePt t="41432" x="6456363" y="2892425"/>
          <p14:tracePt t="41440" x="6496050" y="2892425"/>
          <p14:tracePt t="41448" x="6543675" y="2892425"/>
          <p14:tracePt t="41457" x="6597650" y="2900363"/>
          <p14:tracePt t="41464" x="6645275" y="2900363"/>
          <p14:tracePt t="41473" x="6700838" y="2900363"/>
          <p14:tracePt t="41481" x="6754813" y="2900363"/>
          <p14:tracePt t="41486" x="6810375" y="2900363"/>
          <p14:tracePt t="41495" x="6856413" y="2900363"/>
          <p14:tracePt t="41503" x="6904038" y="2892425"/>
          <p14:tracePt t="41511" x="6951663" y="2892425"/>
          <p14:tracePt t="41519" x="6989763" y="2884488"/>
          <p14:tracePt t="41526" x="7037388" y="2876550"/>
          <p14:tracePt t="41539" x="7108825" y="2860675"/>
          <p14:tracePt t="41544" x="7146925" y="2844800"/>
          <p14:tracePt t="41553" x="7194550" y="2836863"/>
          <p14:tracePt t="41561" x="7218363" y="2820988"/>
          <p14:tracePt t="41569" x="7256463" y="2813050"/>
          <p14:tracePt t="41576" x="7304088" y="2805113"/>
          <p14:tracePt t="41585" x="7343775" y="2790825"/>
          <p14:tracePt t="41592" x="7375525" y="2790825"/>
          <p14:tracePt t="41601" x="7405688" y="2782888"/>
          <p14:tracePt t="41607" x="7453313" y="2767013"/>
          <p14:tracePt t="41616" x="7485063" y="2759075"/>
          <p14:tracePt t="41623" x="7523163" y="2751138"/>
          <p14:tracePt t="41631" x="7554913" y="2743200"/>
          <p14:tracePt t="41638" x="7594600" y="2727325"/>
          <p14:tracePt t="41647" x="7618413" y="2727325"/>
          <p14:tracePt t="41654" x="7642225" y="2711450"/>
          <p14:tracePt t="41664" x="7656513" y="2695575"/>
          <p14:tracePt t="41671" x="7672388" y="2687638"/>
          <p14:tracePt t="41676" x="7680325" y="2681288"/>
          <p14:tracePt t="41685" x="7688263" y="2665413"/>
          <p14:tracePt t="41692" x="7696200" y="2657475"/>
          <p14:tracePt t="41701" x="7696200" y="2649538"/>
          <p14:tracePt t="41709" x="7696200" y="2633663"/>
          <p14:tracePt t="41717" x="7696200" y="2625725"/>
          <p14:tracePt t="41724" x="7688263" y="2609850"/>
          <p14:tracePt t="41732" x="7680325" y="2593975"/>
          <p14:tracePt t="41738" x="7656513" y="2586038"/>
          <p14:tracePt t="41748" x="7642225" y="2570163"/>
          <p14:tracePt t="41755" x="7610475" y="2555875"/>
          <p14:tracePt t="41763" x="7562850" y="2540000"/>
          <p14:tracePt t="41770" x="7516813" y="2524125"/>
          <p14:tracePt t="41778" x="7469188" y="2508250"/>
          <p14:tracePt t="41787" x="7413625" y="2492375"/>
          <p14:tracePt t="41794" x="7359650" y="2476500"/>
          <p14:tracePt t="41801" x="7296150" y="2460625"/>
          <p14:tracePt t="41808" x="7234238" y="2444750"/>
          <p14:tracePt t="41816" x="7178675" y="2430463"/>
          <p14:tracePt t="41824" x="7131050" y="2414588"/>
          <p14:tracePt t="41833" x="7077075" y="2406650"/>
          <p14:tracePt t="41841" x="7021513" y="2398713"/>
          <p14:tracePt t="41849" x="6981825" y="2390775"/>
          <p14:tracePt t="41856" x="6935788" y="2390775"/>
          <p14:tracePt t="41865" x="6880225" y="2382838"/>
          <p14:tracePt t="41870" x="6840538" y="2382838"/>
          <p14:tracePt t="41880" x="6778625" y="2382838"/>
          <p14:tracePt t="41886" x="6723063" y="2382838"/>
          <p14:tracePt t="41894" x="6677025" y="2382838"/>
          <p14:tracePt t="41902" x="6621463" y="2382838"/>
          <p14:tracePt t="41911" x="6567488" y="2382838"/>
          <p14:tracePt t="41918" x="6519863" y="2390775"/>
          <p14:tracePt t="41927" x="6472238" y="2390775"/>
          <p14:tracePt t="41935" x="6418263" y="2398713"/>
          <p14:tracePt t="41941" x="6370638" y="2398713"/>
          <p14:tracePt t="41949" x="6323013" y="2398713"/>
          <p14:tracePt t="41957" x="6276975" y="2398713"/>
          <p14:tracePt t="41964" x="6237288" y="2398713"/>
          <p14:tracePt t="41972" x="6189663" y="2406650"/>
          <p14:tracePt t="41981" x="6135688" y="2406650"/>
          <p14:tracePt t="41989" x="6096000" y="2406650"/>
          <p14:tracePt t="41997" x="6048375" y="2414588"/>
          <p14:tracePt t="42003" x="6010275" y="2414588"/>
          <p14:tracePt t="42011" x="5962650" y="2422525"/>
          <p14:tracePt t="42019" x="5922963" y="2436813"/>
          <p14:tracePt t="42026" x="5884863" y="2436813"/>
          <p14:tracePt t="42035" x="5845175" y="2444750"/>
          <p14:tracePt t="42042" x="5805488" y="2460625"/>
          <p14:tracePt t="42050" x="5757863" y="2476500"/>
          <p14:tracePt t="42058" x="5727700" y="2492375"/>
          <p14:tracePt t="42065" x="5711825" y="2508250"/>
          <p14:tracePt t="42073" x="5688013" y="2532063"/>
          <p14:tracePt t="42081" x="5680075" y="2555875"/>
          <p14:tracePt t="42088" x="5664200" y="2578100"/>
          <p14:tracePt t="42097" x="5664200" y="2609850"/>
          <p14:tracePt t="42119" x="5672138" y="2673350"/>
          <p14:tracePt t="42121" x="5703888" y="2703513"/>
          <p14:tracePt t="42127" x="5751513" y="2727325"/>
          <p14:tracePt t="42135" x="5797550" y="2751138"/>
          <p14:tracePt t="42142" x="5861050" y="2767013"/>
          <p14:tracePt t="42151" x="5938838" y="2782888"/>
          <p14:tracePt t="42159" x="6040438" y="2790825"/>
          <p14:tracePt t="42167" x="6143625" y="2798763"/>
          <p14:tracePt t="42174" x="6269038" y="2798763"/>
          <p14:tracePt t="42182" x="6410325" y="2798763"/>
          <p14:tracePt t="42189" x="6519863" y="2790825"/>
          <p14:tracePt t="42196" x="6629400" y="2774950"/>
          <p14:tracePt t="42205" x="6692900" y="2774950"/>
          <p14:tracePt t="42216" x="6731000" y="2774950"/>
          <p14:tracePt t="42221" x="6746875" y="2774950"/>
          <p14:tracePt t="42229" x="6754813" y="2774950"/>
          <p14:tracePt t="42327" x="6754813" y="2767013"/>
          <p14:tracePt t="42574" x="6746875" y="2767013"/>
          <p14:tracePt t="42643" x="6746875" y="2759075"/>
          <p14:tracePt t="42726" x="6738938" y="2759075"/>
          <p14:tracePt t="42945" x="6731000" y="2759075"/>
          <p14:tracePt t="42996" x="6731000" y="2751138"/>
          <p14:tracePt t="43043" x="6723063" y="2751138"/>
          <p14:tracePt t="43066" x="6715125" y="2759075"/>
          <p14:tracePt t="43070" x="6700838" y="2782888"/>
          <p14:tracePt t="43079" x="6684963" y="2813050"/>
          <p14:tracePt t="43087" x="6669088" y="2852738"/>
          <p14:tracePt t="43098" x="6669088" y="2908300"/>
          <p14:tracePt t="43101" x="6669088" y="2954338"/>
          <p14:tracePt t="43109" x="6684963" y="3017838"/>
          <p14:tracePt t="43117" x="6707188" y="3063875"/>
          <p14:tracePt t="43124" x="6738938" y="3103563"/>
          <p14:tracePt t="43133" x="6778625" y="3143250"/>
          <p14:tracePt t="43141" x="6810375" y="3159125"/>
          <p14:tracePt t="43149" x="6840538" y="3175000"/>
          <p14:tracePt t="43156" x="6864350" y="3181350"/>
          <p14:tracePt t="43164" x="6880225" y="3189288"/>
          <p14:tracePt t="43171" x="6904038" y="3189288"/>
          <p14:tracePt t="43179" x="6911975" y="3189288"/>
          <p14:tracePt t="43187" x="6919913" y="3189288"/>
          <p14:tracePt t="43194" x="6935788" y="3189288"/>
          <p14:tracePt t="43202" x="6951663" y="3189288"/>
          <p14:tracePt t="43210" x="6967538" y="3189288"/>
          <p14:tracePt t="43218" x="6989763" y="3189288"/>
          <p14:tracePt t="43226" x="7021513" y="3189288"/>
          <p14:tracePt t="43233" x="7053263" y="3181350"/>
          <p14:tracePt t="43240" x="7100888" y="3181350"/>
          <p14:tracePt t="43249" x="7138988" y="3175000"/>
          <p14:tracePt t="43256" x="7162800" y="3159125"/>
          <p14:tracePt t="43265" x="7186613" y="3151188"/>
          <p14:tracePt t="43272" x="7194550" y="3135313"/>
          <p14:tracePt t="43282" x="7202488" y="3127375"/>
          <p14:tracePt t="43287" x="7202488" y="3119438"/>
          <p14:tracePt t="43294" x="7202488" y="3103563"/>
          <p14:tracePt t="43302" x="7194550" y="3087688"/>
          <p14:tracePt t="43311" x="7162800" y="3063875"/>
          <p14:tracePt t="43319" x="7108825" y="3017838"/>
          <p14:tracePt t="43327" x="7045325" y="2986088"/>
          <p14:tracePt t="43335" x="6967538" y="2946400"/>
          <p14:tracePt t="43342" x="6880225" y="2908300"/>
          <p14:tracePt t="43350" x="6786563" y="2892425"/>
          <p14:tracePt t="43357" x="6684963" y="2876550"/>
          <p14:tracePt t="43364" x="6567488" y="2860675"/>
          <p14:tracePt t="43374" x="6464300" y="2844800"/>
          <p14:tracePt t="43381" x="6346825" y="2836863"/>
          <p14:tracePt t="43389" x="6245225" y="2836863"/>
          <p14:tracePt t="43397" x="6165850" y="2836863"/>
          <p14:tracePt t="43405" x="6103938" y="2844800"/>
          <p14:tracePt t="43414" x="6056313" y="2860675"/>
          <p14:tracePt t="43421" x="6018213" y="2876550"/>
          <p14:tracePt t="43426" x="5994400" y="2892425"/>
          <p14:tracePt t="43435" x="5986463" y="2908300"/>
          <p14:tracePt t="43442" x="5978525" y="2924175"/>
          <p14:tracePt t="43452" x="5978525" y="2946400"/>
          <p14:tracePt t="43459" x="5978525" y="2970213"/>
          <p14:tracePt t="43467" x="5994400" y="3017838"/>
          <p14:tracePt t="43474" x="6018213" y="3055938"/>
          <p14:tracePt t="43482" x="6040438" y="3087688"/>
          <p14:tracePt t="43489" x="6080125" y="3119438"/>
          <p14:tracePt t="43498" x="6127750" y="3143250"/>
          <p14:tracePt t="43504" x="6197600" y="3167063"/>
          <p14:tracePt t="43516" x="6261100" y="3181350"/>
          <p14:tracePt t="43520" x="6330950" y="3205163"/>
          <p14:tracePt t="43529" x="6410325" y="3221038"/>
          <p14:tracePt t="43537" x="6503988" y="3221038"/>
          <p14:tracePt t="43545" x="6621463" y="3221038"/>
          <p14:tracePt t="43551" x="6723063" y="3197225"/>
          <p14:tracePt t="43558" x="6818313" y="3181350"/>
          <p14:tracePt t="43567" x="6880225" y="3167063"/>
          <p14:tracePt t="43575" x="6927850" y="3151188"/>
          <p14:tracePt t="43583" x="6951663" y="3135313"/>
          <p14:tracePt t="43591" x="6959600" y="3127375"/>
          <p14:tracePt t="43599" x="6959600" y="3119438"/>
          <p14:tracePt t="43606" x="6959600" y="3111500"/>
          <p14:tracePt t="43613" x="6959600" y="3095625"/>
          <p14:tracePt t="43620" x="6951663" y="3087688"/>
          <p14:tracePt t="43629" x="6927850" y="3071813"/>
          <p14:tracePt t="43637" x="6911975" y="3063875"/>
          <p14:tracePt t="43645" x="6888163" y="3049588"/>
          <p14:tracePt t="43652" x="6872288" y="3041650"/>
          <p14:tracePt t="43662" x="6864350" y="3033713"/>
          <p14:tracePt t="43668" x="6848475" y="3025775"/>
          <p14:tracePt t="43677" x="6840538" y="3025775"/>
          <p14:tracePt t="43682" x="6834188" y="3025775"/>
          <p14:tracePt t="43822" x="6826250" y="3025775"/>
          <p14:tracePt t="43843" x="6826250" y="3017838"/>
          <p14:tracePt t="43958" x="6818313" y="3009900"/>
          <p14:tracePt t="44084" x="6818313" y="3001963"/>
          <p14:tracePt t="44395" x="6810375" y="3001963"/>
          <p14:tracePt t="44401" x="6810375" y="2994025"/>
          <p14:tracePt t="44413" x="6810375" y="2986088"/>
          <p14:tracePt t="44421" x="6794500" y="2970213"/>
          <p14:tracePt t="44432" x="6786563" y="2962275"/>
          <p14:tracePt t="44436" x="6778625" y="2946400"/>
          <p14:tracePt t="44445" x="6770688" y="2938463"/>
          <p14:tracePt t="44453" x="6762750" y="2930525"/>
          <p14:tracePt t="44458" x="6746875" y="2916238"/>
          <p14:tracePt t="44467" x="6738938" y="2908300"/>
          <p14:tracePt t="44475" x="6723063" y="2892425"/>
          <p14:tracePt t="44482" x="6707188" y="2884488"/>
          <p14:tracePt t="44492" x="6684963" y="2868613"/>
          <p14:tracePt t="44499" x="6669088" y="2860675"/>
          <p14:tracePt t="44507" x="6637338" y="2852738"/>
          <p14:tracePt t="44514" x="6605588" y="2844800"/>
          <p14:tracePt t="44520" x="6559550" y="2836863"/>
          <p14:tracePt t="44529" x="6519863" y="2836863"/>
          <p14:tracePt t="44536" x="6456363" y="2836863"/>
          <p14:tracePt t="44545" x="6394450" y="2836863"/>
          <p14:tracePt t="44553" x="6338888" y="2836863"/>
          <p14:tracePt t="44561" x="6276975" y="2836863"/>
          <p14:tracePt t="44569" x="6221413" y="2844800"/>
          <p14:tracePt t="44577" x="6165850" y="2852738"/>
          <p14:tracePt t="44585" x="6119813" y="2860675"/>
          <p14:tracePt t="44591" x="6088063" y="2868613"/>
          <p14:tracePt t="44599" x="6064250" y="2876550"/>
          <p14:tracePt t="44606" x="6040438" y="2876550"/>
          <p14:tracePt t="44615" x="6026150" y="2884488"/>
          <p14:tracePt t="44622" x="6018213" y="2892425"/>
          <p14:tracePt t="44631" x="6002338" y="2900363"/>
          <p14:tracePt t="44639" x="5986463" y="2908300"/>
          <p14:tracePt t="44648" x="5970588" y="2916238"/>
          <p14:tracePt t="44653" x="5946775" y="2924175"/>
          <p14:tracePt t="44661" x="5930900" y="2938463"/>
          <p14:tracePt t="44668" x="5907088" y="2946400"/>
          <p14:tracePt t="44676" x="5892800" y="2962275"/>
          <p14:tracePt t="44685" x="5876925" y="2970213"/>
          <p14:tracePt t="44692" x="5861050" y="2994025"/>
          <p14:tracePt t="44700" x="5845175" y="3009900"/>
          <p14:tracePt t="44710" x="5837238" y="3033713"/>
          <p14:tracePt t="44715" x="5829300" y="3055938"/>
          <p14:tracePt t="44723" x="5821363" y="3087688"/>
          <p14:tracePt t="44731" x="5821363" y="3127375"/>
          <p14:tracePt t="44739" x="5837238" y="3151188"/>
          <p14:tracePt t="44747" x="5853113" y="3197225"/>
          <p14:tracePt t="44754" x="5907088" y="3236913"/>
          <p14:tracePt t="44764" x="5954713" y="3268663"/>
          <p14:tracePt t="44770" x="6002338" y="3306763"/>
          <p14:tracePt t="44779" x="6064250" y="3354388"/>
          <p14:tracePt t="44785" x="6135688" y="3378200"/>
          <p14:tracePt t="44792" x="6221413" y="3402013"/>
          <p14:tracePt t="44802" x="6307138" y="3425825"/>
          <p14:tracePt t="44808" x="6386513" y="3440113"/>
          <p14:tracePt t="44816" x="6472238" y="3463925"/>
          <p14:tracePt t="44825" x="6559550" y="3463925"/>
          <p14:tracePt t="44832" x="6653213" y="3463925"/>
          <p14:tracePt t="44842" x="6731000" y="3463925"/>
          <p14:tracePt t="44846" x="6810375" y="3463925"/>
          <p14:tracePt t="44854" x="6880225" y="3440113"/>
          <p14:tracePt t="44863" x="6935788" y="3425825"/>
          <p14:tracePt t="44871" x="7005638" y="3409950"/>
          <p14:tracePt t="44879" x="7069138" y="3394075"/>
          <p14:tracePt t="44887" x="7131050" y="3370263"/>
          <p14:tracePt t="44895" x="7194550" y="3346450"/>
          <p14:tracePt t="44902" x="7256463" y="3322638"/>
          <p14:tracePt t="44908" x="7319963" y="3292475"/>
          <p14:tracePt t="44917" x="7389813" y="3252788"/>
          <p14:tracePt t="44925" x="7437438" y="3228975"/>
          <p14:tracePt t="44932" x="7469188" y="3221038"/>
          <p14:tracePt t="44941" x="7485063" y="3205163"/>
          <p14:tracePt t="44949" x="7493000" y="3197225"/>
          <p14:tracePt t="44956" x="7493000" y="3189288"/>
          <p14:tracePt t="44964" x="7493000" y="3175000"/>
          <p14:tracePt t="44970" x="7485063" y="3159125"/>
          <p14:tracePt t="44978" x="7461250" y="3127375"/>
          <p14:tracePt t="44987" x="7405688" y="3079750"/>
          <p14:tracePt t="44995" x="7359650" y="3041650"/>
          <p14:tracePt t="45002" x="7304088" y="2994025"/>
          <p14:tracePt t="45010" x="7234238" y="2962275"/>
          <p14:tracePt t="45018" x="7123113" y="2916238"/>
          <p14:tracePt t="45026" x="6997700" y="2876550"/>
          <p14:tracePt t="45032" x="6872288" y="2844800"/>
          <p14:tracePt t="45041" x="6731000" y="2820988"/>
          <p14:tracePt t="45048" x="6621463" y="2805113"/>
          <p14:tracePt t="45057" x="6488113" y="2790825"/>
          <p14:tracePt t="45064" x="6330950" y="2767013"/>
          <p14:tracePt t="45072" x="6213475" y="2759075"/>
          <p14:tracePt t="45081" x="6119813" y="2759075"/>
          <p14:tracePt t="45088" x="6026150" y="2751138"/>
          <p14:tracePt t="45097" x="5954713" y="2751138"/>
          <p14:tracePt t="45103" x="5907088" y="2751138"/>
          <p14:tracePt t="45112" x="5876925" y="2767013"/>
          <p14:tracePt t="45119" x="5845175" y="2774950"/>
          <p14:tracePt t="45126" x="5829300" y="2790825"/>
          <p14:tracePt t="45135" x="5821363" y="2798763"/>
          <p14:tracePt t="45143" x="5805488" y="2813050"/>
          <p14:tracePt t="45152" x="5789613" y="2828925"/>
          <p14:tracePt t="45158" x="5765800" y="2852738"/>
          <p14:tracePt t="45164" x="5751513" y="2884488"/>
          <p14:tracePt t="45172" x="5735638" y="2908300"/>
          <p14:tracePt t="45184" x="5719763" y="2946400"/>
          <p14:tracePt t="45188" x="5711825" y="2962275"/>
          <p14:tracePt t="45198" x="5695950" y="2986088"/>
          <p14:tracePt t="45205" x="5688013" y="3001963"/>
          <p14:tracePt t="45214" x="5688013" y="3017838"/>
          <p14:tracePt t="45220" x="5688013" y="3033713"/>
          <p14:tracePt t="45226" x="5688013" y="3049588"/>
          <p14:tracePt t="45234" x="5688013" y="3055938"/>
          <p14:tracePt t="45243" x="5695950" y="3071813"/>
          <p14:tracePt t="45252" x="5703888" y="3087688"/>
          <p14:tracePt t="45259" x="5719763" y="3095625"/>
          <p14:tracePt t="45266" x="5735638" y="3111500"/>
          <p14:tracePt t="45274" x="5765800" y="3119438"/>
          <p14:tracePt t="45282" x="5813425" y="3135313"/>
          <p14:tracePt t="45299" x="5922963" y="3167063"/>
          <p14:tracePt t="45304" x="6010275" y="3189288"/>
          <p14:tracePt t="45313" x="6111875" y="3189288"/>
          <p14:tracePt t="45322" x="6213475" y="3189288"/>
          <p14:tracePt t="45331" x="6362700" y="3181350"/>
          <p14:tracePt t="45336" x="6519863" y="3167063"/>
          <p14:tracePt t="45344" x="6645275" y="3135313"/>
          <p14:tracePt t="45352" x="6746875" y="3111500"/>
          <p14:tracePt t="45358" x="6810375" y="3071813"/>
          <p14:tracePt t="45366" x="6848475" y="3055938"/>
          <p14:tracePt t="45374" x="6864350" y="3033713"/>
          <p14:tracePt t="45382" x="6872288" y="3017838"/>
          <p14:tracePt t="45391" x="6872288" y="3009900"/>
          <p14:tracePt t="45398" x="6872288" y="2994025"/>
          <p14:tracePt t="45407" x="6864350" y="2986088"/>
          <p14:tracePt t="45415" x="6848475" y="2970213"/>
          <p14:tracePt t="45423" x="6834188" y="2946400"/>
          <p14:tracePt t="45429" x="6826250" y="2938463"/>
          <p14:tracePt t="45437" x="6810375" y="2924175"/>
          <p14:tracePt t="45444" x="6802438" y="2908300"/>
          <p14:tracePt t="45453" x="6802438" y="2900363"/>
          <p14:tracePt t="45460" x="6802438" y="2892425"/>
          <p14:tracePt t="45469" x="6794500" y="2876550"/>
          <p14:tracePt t="45476" x="6786563" y="2868613"/>
          <p14:tracePt t="45484" x="6786563" y="2860675"/>
          <p14:tracePt t="45499" x="6770688" y="2868613"/>
          <p14:tracePt t="45507" x="6762750" y="2900363"/>
          <p14:tracePt t="45670" x="6762750" y="2892425"/>
          <p14:tracePt t="45691" x="6762750" y="2884488"/>
          <p14:tracePt t="45696" x="6770688" y="2860675"/>
          <p14:tracePt t="45704" x="6778625" y="2852738"/>
          <p14:tracePt t="45713" x="6794500" y="2844800"/>
          <p14:tracePt t="45721" x="6802438" y="2836863"/>
          <p14:tracePt t="45729" x="6810375" y="2836863"/>
          <p14:tracePt t="45737" x="6834188" y="2844800"/>
          <p14:tracePt t="45744" x="6840538" y="2860675"/>
          <p14:tracePt t="45751" x="6848475" y="2868613"/>
          <p14:tracePt t="45759" x="6864350" y="2876550"/>
          <p14:tracePt t="45774" x="6872288" y="2876550"/>
          <p14:tracePt t="45782" x="6872288" y="2868613"/>
          <p14:tracePt t="45791" x="6872288" y="2860675"/>
          <p14:tracePt t="45798" x="6872288" y="2844800"/>
          <p14:tracePt t="45806" x="6864350" y="2820988"/>
          <p14:tracePt t="45813" x="6856413" y="2813050"/>
          <p14:tracePt t="45820" x="6856413" y="2798763"/>
          <p14:tracePt t="45837" x="6848475" y="2790825"/>
          <p14:tracePt t="45845" x="6840538" y="2790825"/>
          <p14:tracePt t="45937" x="6834188" y="2790825"/>
          <p14:tracePt t="45942" x="6786563" y="2790825"/>
          <p14:tracePt t="45949" x="6707188" y="2805113"/>
          <p14:tracePt t="45957" x="6605588" y="2820988"/>
          <p14:tracePt t="45964" x="6464300" y="2828925"/>
          <p14:tracePt t="45973" x="6229350" y="2828925"/>
          <p14:tracePt t="45981" x="5946775" y="2828925"/>
          <p14:tracePt t="45989" x="5672138" y="2828925"/>
          <p14:tracePt t="45997" x="5327650" y="2844800"/>
          <p14:tracePt t="46002" x="5005388" y="2844800"/>
          <p14:tracePt t="46014" x="4706938" y="2820988"/>
          <p14:tracePt t="46019" x="4378325" y="2805113"/>
          <p14:tracePt t="46027" x="4165600" y="2805113"/>
          <p14:tracePt t="46035" x="4032250" y="2798763"/>
          <p14:tracePt t="46042" x="3914775" y="2790825"/>
          <p14:tracePt t="46050" x="3821113" y="2790825"/>
          <p14:tracePt t="46059" x="3773488" y="2790825"/>
          <p14:tracePt t="46064" x="3741738" y="2790825"/>
          <p14:tracePt t="46072" x="3711575" y="2790825"/>
          <p14:tracePt t="46082" x="3703638" y="2790825"/>
          <p14:tracePt t="46088" x="3695700" y="2798763"/>
          <p14:tracePt t="46119" x="3663950" y="2828925"/>
          <p14:tracePt t="46122" x="3648075" y="2836863"/>
          <p14:tracePt t="46128" x="3632200" y="2852738"/>
          <p14:tracePt t="46134" x="3616325" y="2852738"/>
          <p14:tracePt t="46142" x="3578225" y="2868613"/>
          <p14:tracePt t="46151" x="3538538" y="2876550"/>
          <p14:tracePt t="46159" x="3506788" y="2884488"/>
          <p14:tracePt t="46167" x="3475038" y="2892425"/>
          <p14:tracePt t="46175" x="3444875" y="2892425"/>
          <p14:tracePt t="46183" x="3436938" y="2892425"/>
          <p14:tracePt t="46191" x="3429000" y="2892425"/>
          <p14:tracePt t="46196" x="3413125" y="2892425"/>
          <p14:tracePt t="46204" x="3405188" y="2892425"/>
          <p14:tracePt t="46214" x="3397250" y="2892425"/>
          <p14:tracePt t="46221" x="3389313" y="2892425"/>
          <p14:tracePt t="46237" x="3381375" y="2892425"/>
          <p14:tracePt t="46244" x="3365500" y="2892425"/>
          <p14:tracePt t="46253" x="3365500" y="2900363"/>
          <p14:tracePt t="46261" x="3357563" y="2900363"/>
          <p14:tracePt t="46267" x="3349625" y="2900363"/>
          <p14:tracePt t="46275" x="3341688" y="2900363"/>
          <p14:tracePt t="46291" x="3333750" y="2900363"/>
          <p14:tracePt t="46299" x="3325813" y="2908300"/>
          <p14:tracePt t="46307" x="3319463" y="2916238"/>
          <p14:tracePt t="46324" x="3311525" y="2924175"/>
          <p14:tracePt t="46337" x="3295650" y="2930525"/>
          <p14:tracePt t="46345" x="3287713" y="2938463"/>
          <p14:tracePt t="46353" x="3279775" y="2938463"/>
          <p14:tracePt t="46360" x="3263900" y="2954338"/>
          <p14:tracePt t="46369" x="3248025" y="2954338"/>
          <p14:tracePt t="46377" x="3240088" y="2970213"/>
          <p14:tracePt t="46385" x="3216275" y="2978150"/>
          <p14:tracePt t="46390" x="3208338" y="3009900"/>
          <p14:tracePt t="46398" x="3192463" y="3025775"/>
          <p14:tracePt t="46407" x="3184525" y="3055938"/>
          <p14:tracePt t="46417" x="3184525" y="3095625"/>
          <p14:tracePt t="46422" x="3200400" y="3143250"/>
          <p14:tracePt t="46430" x="3224213" y="3189288"/>
          <p14:tracePt t="46438" x="3248025" y="3236913"/>
          <p14:tracePt t="46446" x="3287713" y="3276600"/>
          <p14:tracePt t="46452" x="3333750" y="3292475"/>
          <p14:tracePt t="46461" x="3381375" y="3306763"/>
          <p14:tracePt t="46468" x="3421063" y="3314700"/>
          <p14:tracePt t="46476" x="3467100" y="3314700"/>
          <p14:tracePt t="46484" x="3514725" y="3300413"/>
          <p14:tracePt t="46492" x="3554413" y="3284538"/>
          <p14:tracePt t="46501" x="3592513" y="3260725"/>
          <p14:tracePt t="46508" x="3624263" y="3221038"/>
          <p14:tracePt t="46514" x="3640138" y="3181350"/>
          <p14:tracePt t="46523" x="3656013" y="3135313"/>
          <p14:tracePt t="46531" x="3656013" y="3087688"/>
          <p14:tracePt t="46538" x="3656013" y="3055938"/>
          <p14:tracePt t="46547" x="3648075" y="3009900"/>
          <p14:tracePt t="46555" x="3632200" y="2978150"/>
          <p14:tracePt t="46564" x="3608388" y="2938463"/>
          <p14:tracePt t="46571" x="3586163" y="2916238"/>
          <p14:tracePt t="46579" x="3546475" y="2884488"/>
          <p14:tracePt t="46585" x="3506788" y="2860675"/>
          <p14:tracePt t="46593" x="3459163" y="2828925"/>
          <p14:tracePt t="46601" x="3413125" y="2805113"/>
          <p14:tracePt t="46609" x="3357563" y="2782888"/>
          <p14:tracePt t="46617" x="3295650" y="2759075"/>
          <p14:tracePt t="46625" x="3224213" y="2743200"/>
          <p14:tracePt t="46633" x="3162300" y="2727325"/>
          <p14:tracePt t="46641" x="3106738" y="2711450"/>
          <p14:tracePt t="46647" x="3044825" y="2695575"/>
          <p14:tracePt t="46654" x="2989263" y="2687638"/>
          <p14:tracePt t="46663" x="2925763" y="2687638"/>
          <p14:tracePt t="46670" x="2879725" y="2687638"/>
          <p14:tracePt t="46679" x="2840038" y="2687638"/>
          <p14:tracePt t="46686" x="2808288" y="2687638"/>
          <p14:tracePt t="46694" x="2776538" y="2695575"/>
          <p14:tracePt t="46702" x="2762250" y="2711450"/>
          <p14:tracePt t="46708" x="2754313" y="2727325"/>
          <p14:tracePt t="46717" x="2746375" y="2751138"/>
          <p14:tracePt t="46725" x="2738438" y="2798763"/>
          <p14:tracePt t="46732" x="2738438" y="2836863"/>
          <p14:tracePt t="46741" x="2746375" y="2892425"/>
          <p14:tracePt t="46748" x="2762250" y="2946400"/>
          <p14:tracePt t="46757" x="2784475" y="3001963"/>
          <p14:tracePt t="46765" x="2824163" y="3063875"/>
          <p14:tracePt t="46772" x="2855913" y="3111500"/>
          <p14:tracePt t="46778" x="2903538" y="3151188"/>
          <p14:tracePt t="46786" x="2941638" y="3181350"/>
          <p14:tracePt t="46794" x="2989263" y="3197225"/>
          <p14:tracePt t="46803" x="3036888" y="3213100"/>
          <p14:tracePt t="46814" x="3098800" y="3221038"/>
          <p14:tracePt t="46819" x="3162300" y="3221038"/>
          <p14:tracePt t="46826" x="3224213" y="3213100"/>
          <p14:tracePt t="46835" x="3303588" y="3189288"/>
          <p14:tracePt t="46841" x="3397250" y="3159125"/>
          <p14:tracePt t="46848" x="3498850" y="3103563"/>
          <p14:tracePt t="46857" x="3586163" y="3049588"/>
          <p14:tracePt t="46865" x="3656013" y="3001963"/>
          <p14:tracePt t="46873" x="3703638" y="2946400"/>
          <p14:tracePt t="46880" x="3733800" y="2924175"/>
          <p14:tracePt t="46890" x="3749675" y="2900363"/>
          <p14:tracePt t="46897" x="3757613" y="2892425"/>
          <p14:tracePt t="46903" x="3757613" y="2884488"/>
          <p14:tracePt t="46912" x="3757613" y="2868613"/>
          <p14:tracePt t="46918" x="3757613" y="2860675"/>
          <p14:tracePt t="46927" x="3765550" y="2852738"/>
          <p14:tracePt t="46935" x="3765550" y="2836863"/>
          <p14:tracePt t="46953" x="3765550" y="2828925"/>
          <p14:tracePt t="46959" x="3773488" y="2828925"/>
          <p14:tracePt t="46964" x="3773488" y="2820988"/>
          <p14:tracePt t="46983" x="3781425" y="2820988"/>
          <p14:tracePt t="47000" x="3789363" y="2820988"/>
          <p14:tracePt t="47089" x="3805238" y="2836863"/>
          <p14:tracePt t="47101" x="3813175" y="2836863"/>
          <p14:tracePt t="47126" x="3813175" y="2828925"/>
          <p14:tracePt t="47133" x="3813175" y="2820988"/>
          <p14:tracePt t="47140" x="3813175" y="2813050"/>
          <p14:tracePt t="47148" x="3813175" y="2798763"/>
          <p14:tracePt t="47156" x="3813175" y="2790825"/>
          <p14:tracePt t="47163" x="3813175" y="2782888"/>
          <p14:tracePt t="47220" x="3813175" y="2774950"/>
          <p14:tracePt t="47225" x="3821113" y="2774950"/>
          <p14:tracePt t="47233" x="3829050" y="2774950"/>
          <p14:tracePt t="47249" x="3836988" y="2774950"/>
          <p14:tracePt t="47290" x="3836988" y="2782888"/>
          <p14:tracePt t="47303" x="3836988" y="2790825"/>
          <p14:tracePt t="47312" x="3836988" y="2798763"/>
          <p14:tracePt t="47327" x="3836988" y="2805113"/>
          <p14:tracePt t="47423" x="3844925" y="2805113"/>
          <p14:tracePt t="47429" x="3852863" y="2798763"/>
          <p14:tracePt t="47483" x="3852863" y="2790825"/>
          <p14:tracePt t="47532" x="3860800" y="2790825"/>
          <p14:tracePt t="47684" x="3860800" y="2782888"/>
          <p14:tracePt t="48045" x="3867150" y="2782888"/>
          <p14:tracePt t="48064" x="3867150" y="2774950"/>
          <p14:tracePt t="48067" x="3867150" y="2767013"/>
          <p14:tracePt t="48096" x="3867150" y="2759075"/>
          <p14:tracePt t="48475" x="3875088" y="2759075"/>
          <p14:tracePt t="48483" x="3875088" y="2751138"/>
          <p14:tracePt t="48491" x="3883025" y="2751138"/>
          <p14:tracePt t="48523" x="3890963" y="2751138"/>
          <p14:tracePt t="48529" x="3898900" y="2743200"/>
          <p14:tracePt t="48545" x="3906838" y="2743200"/>
          <p14:tracePt t="48562" x="3914775" y="2735263"/>
          <p14:tracePt t="50430" x="3922713" y="2735263"/>
          <p14:tracePt t="50435" x="3938588" y="2735263"/>
          <p14:tracePt t="50443" x="3946525" y="2735263"/>
          <p14:tracePt t="50450" x="3954463" y="2735263"/>
          <p14:tracePt t="50458" x="3962400" y="2727325"/>
          <p14:tracePt t="50467" x="3970338" y="2727325"/>
          <p14:tracePt t="50485" x="3978275" y="2727325"/>
          <p14:tracePt t="50505" x="3986213" y="2727325"/>
          <p14:tracePt t="50516" x="3986213" y="2719388"/>
          <p14:tracePt t="50520" x="3994150" y="2719388"/>
          <p14:tracePt t="50529" x="4000500" y="2719388"/>
          <p14:tracePt t="50537" x="4016375" y="2711450"/>
          <p14:tracePt t="50542" x="4024313" y="2711450"/>
          <p14:tracePt t="50551" x="4032250" y="2711450"/>
          <p14:tracePt t="50558" x="4040188" y="2711450"/>
          <p14:tracePt t="50566" x="4056063" y="2711450"/>
          <p14:tracePt t="50583" x="4071938" y="2711450"/>
          <p14:tracePt t="50600" x="4079875" y="2711450"/>
          <p14:tracePt t="50605" x="4095750" y="2711450"/>
          <p14:tracePt t="50614" x="4103688" y="2711450"/>
          <p14:tracePt t="50621" x="4111625" y="2711450"/>
          <p14:tracePt t="50628" x="4127500" y="2711450"/>
          <p14:tracePt t="50637" x="4149725" y="2711450"/>
          <p14:tracePt t="50644" x="4173538" y="2711450"/>
          <p14:tracePt t="50653" x="4205288" y="2703513"/>
          <p14:tracePt t="50661" x="4229100" y="2703513"/>
          <p14:tracePt t="50668" x="4252913" y="2695575"/>
          <p14:tracePt t="50674" x="4267200" y="2687638"/>
          <p14:tracePt t="50682" x="4283075" y="2681288"/>
          <p14:tracePt t="50691" x="4291013" y="2681288"/>
          <p14:tracePt t="50698" x="4306888" y="2673350"/>
          <p14:tracePt t="50706" x="4314825" y="2673350"/>
          <p14:tracePt t="50714" x="4322763" y="2673350"/>
          <p14:tracePt t="50724" x="4338638" y="2665413"/>
          <p14:tracePt t="50731" x="4346575" y="2665413"/>
          <p14:tracePt t="50737" x="4354513" y="2665413"/>
          <p14:tracePt t="50744" x="4370388" y="2665413"/>
          <p14:tracePt t="50752" x="4378325" y="2665413"/>
          <p14:tracePt t="50761" x="4386263" y="2673350"/>
          <p14:tracePt t="50768" x="4402138" y="2687638"/>
          <p14:tracePt t="50777" x="4408488" y="2695575"/>
          <p14:tracePt t="50785" x="4408488" y="2711450"/>
          <p14:tracePt t="50793" x="4408488" y="2727325"/>
          <p14:tracePt t="50799" x="4386263" y="2751138"/>
          <p14:tracePt t="50807" x="4346575" y="2767013"/>
          <p14:tracePt t="50814" x="4298950" y="2782888"/>
          <p14:tracePt t="50822" x="4283075" y="2790825"/>
          <p14:tracePt t="51063" x="4283075" y="2782888"/>
          <p14:tracePt t="51075" x="4283075" y="2774950"/>
          <p14:tracePt t="51165" x="4298950" y="2774950"/>
          <p14:tracePt t="51173" x="4314825" y="2774950"/>
          <p14:tracePt t="51181" x="4338638" y="2767013"/>
          <p14:tracePt t="51186" x="4354513" y="2759075"/>
          <p14:tracePt t="51194" x="4370388" y="2751138"/>
          <p14:tracePt t="51203" x="4386263" y="2743200"/>
          <p14:tracePt t="51211" x="4394200" y="2743200"/>
          <p14:tracePt t="51219" x="4402138" y="2727325"/>
          <p14:tracePt t="51227" x="4408488" y="2727325"/>
          <p14:tracePt t="51235" x="4408488" y="2719388"/>
          <p14:tracePt t="51242" x="4408488" y="2711450"/>
          <p14:tracePt t="51249" x="4408488" y="2703513"/>
          <p14:tracePt t="51256" x="4408488" y="2695575"/>
          <p14:tracePt t="51264" x="4402138" y="2695575"/>
          <p14:tracePt t="51273" x="4402138" y="2687638"/>
          <p14:tracePt t="51281" x="4394200" y="2687638"/>
          <p14:tracePt t="51288" x="4394200" y="2681288"/>
          <p14:tracePt t="51302" x="4386263" y="2681288"/>
          <p14:tracePt t="51309" x="4386263" y="2673350"/>
          <p14:tracePt t="51328" x="4386263" y="2665413"/>
          <p14:tracePt t="51344" x="4386263" y="2657475"/>
          <p14:tracePt t="51351" x="4394200" y="2649538"/>
          <p14:tracePt t="51358" x="4402138" y="2641600"/>
          <p14:tracePt t="51367" x="4408488" y="2633663"/>
          <p14:tracePt t="51375" x="4408488" y="2617788"/>
          <p14:tracePt t="51381" x="4416425" y="2609850"/>
          <p14:tracePt t="51388" x="4424363" y="2601913"/>
          <p14:tracePt t="51397" x="4424363" y="2593975"/>
          <p14:tracePt t="51414" x="4424363" y="2586038"/>
          <p14:tracePt t="51566" x="4424363" y="2578100"/>
          <p14:tracePt t="51697" x="4432300" y="2578100"/>
          <p14:tracePt t="51922" x="4440238" y="2578100"/>
          <p14:tracePt t="51947" x="4448175" y="2578100"/>
          <p14:tracePt t="51966" x="4448175" y="2586038"/>
          <p14:tracePt t="51983" x="4456113" y="2586038"/>
          <p14:tracePt t="52479" x="4464050" y="2586038"/>
          <p14:tracePt t="52488" x="4479925" y="2593975"/>
          <p14:tracePt t="52490" x="4495800" y="2601913"/>
          <p14:tracePt t="52498" x="4503738" y="2609850"/>
          <p14:tracePt t="54153" x="4503738" y="2617788"/>
          <p14:tracePt t="54156" x="4503738" y="2625725"/>
          <p14:tracePt t="54173" x="4503738" y="2633663"/>
          <p14:tracePt t="54179" x="4503738" y="2641600"/>
          <p14:tracePt t="54187" x="4503738" y="2649538"/>
          <p14:tracePt t="54194" x="4503738" y="2657475"/>
          <p14:tracePt t="54203" x="4495800" y="2657475"/>
          <p14:tracePt t="54212" x="4479925" y="2673350"/>
          <p14:tracePt t="54219" x="4471988" y="2681288"/>
          <p14:tracePt t="54227" x="4456113" y="2695575"/>
          <p14:tracePt t="54235" x="4440238" y="2703513"/>
          <p14:tracePt t="54241" x="4432300" y="2719388"/>
          <p14:tracePt t="54249" x="4424363" y="2727325"/>
          <p14:tracePt t="54257" x="4416425" y="2735263"/>
          <p14:tracePt t="54264" x="4408488" y="2767013"/>
          <p14:tracePt t="54273" x="4408488" y="2798763"/>
          <p14:tracePt t="54281" x="4402138" y="2836863"/>
          <p14:tracePt t="54288" x="4402138" y="2884488"/>
          <p14:tracePt t="54297" x="4402138" y="2924175"/>
          <p14:tracePt t="54304" x="4394200" y="2970213"/>
          <p14:tracePt t="54310" x="4386263" y="3009900"/>
          <p14:tracePt t="54319" x="4370388" y="3055938"/>
          <p14:tracePt t="54327" x="4354513" y="3103563"/>
          <p14:tracePt t="54335" x="4330700" y="3151188"/>
          <p14:tracePt t="54342" x="4314825" y="3197225"/>
          <p14:tracePt t="54352" x="4283075" y="3244850"/>
          <p14:tracePt t="54358" x="4244975" y="3276600"/>
          <p14:tracePt t="54366" x="4229100" y="3322638"/>
          <p14:tracePt t="54372" x="4221163" y="3362325"/>
          <p14:tracePt t="54381" x="4205288" y="3402013"/>
          <p14:tracePt t="54388" x="4189413" y="3448050"/>
          <p14:tracePt t="54397" x="4173538" y="3495675"/>
          <p14:tracePt t="54404" x="4157663" y="3551238"/>
          <p14:tracePt t="54413" x="4141788" y="3605213"/>
          <p14:tracePt t="54420" x="4127500" y="3668713"/>
          <p14:tracePt t="54429" x="4111625" y="3738563"/>
          <p14:tracePt t="54434" x="4095750" y="3802063"/>
          <p14:tracePt t="54442" x="4079875" y="3863975"/>
          <p14:tracePt t="54451" x="4048125" y="3933825"/>
          <p14:tracePt t="54458" x="4032250" y="3997325"/>
          <p14:tracePt t="54466" x="3986213" y="4067175"/>
          <p14:tracePt t="54475" x="3954463" y="4130675"/>
          <p14:tracePt t="54483" x="3906838" y="4200525"/>
          <p14:tracePt t="54491" x="3875088" y="4264025"/>
          <p14:tracePt t="54499" x="3844925" y="4318000"/>
          <p14:tracePt t="54504" x="3797300" y="4381500"/>
          <p14:tracePt t="54516" x="3749675" y="4427538"/>
          <p14:tracePt t="54520" x="3711575" y="4475163"/>
          <p14:tracePt t="54528" x="3679825" y="4514850"/>
          <p14:tracePt t="54536" x="3648075" y="4552950"/>
          <p14:tracePt t="54544" x="3616325" y="4576763"/>
          <p14:tracePt t="54553" x="3586163" y="4600575"/>
          <p14:tracePt t="54561" x="3570288" y="4616450"/>
          <p14:tracePt t="54566" x="3562350" y="4632325"/>
          <p14:tracePt t="54575" x="3546475" y="4640263"/>
          <p14:tracePt t="54583" x="3546475" y="4648200"/>
          <p14:tracePt t="54590" x="3538538" y="4648200"/>
          <p14:tracePt t="54603" x="3538538" y="4656138"/>
          <p14:tracePt t="54616" x="3530600" y="4656138"/>
          <p14:tracePt t="54622" x="3522663" y="4664075"/>
          <p14:tracePt t="54628" x="3514725" y="4672013"/>
          <p14:tracePt t="54637" x="3506788" y="4686300"/>
          <p14:tracePt t="54644" x="3490913" y="4702175"/>
          <p14:tracePt t="54653" x="3475038" y="4733925"/>
          <p14:tracePt t="54662" x="3452813" y="4773613"/>
          <p14:tracePt t="54669" x="3429000" y="4819650"/>
          <p14:tracePt t="54677" x="3405188" y="4867275"/>
          <p14:tracePt t="54685" x="3389313" y="4914900"/>
          <p14:tracePt t="54690" x="3373438" y="4953000"/>
          <p14:tracePt t="54699" x="3373438" y="5000625"/>
          <p14:tracePt t="54707" x="3373438" y="5040313"/>
          <p14:tracePt t="54715" x="3373438" y="5070475"/>
          <p14:tracePt t="54723" x="3373438" y="5086350"/>
          <p14:tracePt t="54730" x="3373438" y="5110163"/>
          <p14:tracePt t="54738" x="3381375" y="5133975"/>
          <p14:tracePt t="54748" x="3389313" y="5141913"/>
          <p14:tracePt t="54753" x="3389313" y="5149850"/>
          <p14:tracePt t="54760" x="3397250" y="5165725"/>
          <p14:tracePt t="54769" x="3397250" y="5173663"/>
          <p14:tracePt t="54777" x="3397250" y="5180013"/>
          <p14:tracePt t="54785" x="3397250" y="5187950"/>
          <p14:tracePt t="54801" x="3397250" y="5195888"/>
          <p14:tracePt t="55519" x="3397250" y="5187950"/>
          <p14:tracePt t="55527" x="3357563" y="5173663"/>
          <p14:tracePt t="55533" x="3303588" y="5133975"/>
          <p14:tracePt t="55540" x="3232150" y="5094288"/>
          <p14:tracePt t="55549" x="3138488" y="5048250"/>
          <p14:tracePt t="55557" x="3021013" y="5000625"/>
          <p14:tracePt t="55565" x="2903538" y="4945063"/>
          <p14:tracePt t="55572" x="2762250" y="4883150"/>
          <p14:tracePt t="55581" x="2643188" y="4827588"/>
          <p14:tracePt t="55589" x="2549525" y="4789488"/>
          <p14:tracePt t="55597" x="2455863" y="4749800"/>
          <p14:tracePt t="55602" x="2362200" y="4718050"/>
          <p14:tracePt t="55611" x="2259013" y="4694238"/>
          <p14:tracePt t="55619" x="2189163" y="4664075"/>
          <p14:tracePt t="55627" x="2109788" y="4640263"/>
          <p14:tracePt t="55634" x="2047875" y="4616450"/>
          <p14:tracePt t="55642" x="1976438" y="4600575"/>
          <p14:tracePt t="55651" x="1914525" y="4584700"/>
          <p14:tracePt t="55658" x="1851025" y="4568825"/>
          <p14:tracePt t="55664" x="1797050" y="4552950"/>
          <p14:tracePt t="55672" x="1725613" y="4538663"/>
          <p14:tracePt t="55681" x="1671638" y="4514850"/>
          <p14:tracePt t="55688" x="1616075" y="4498975"/>
          <p14:tracePt t="55698" x="1554163" y="4483100"/>
          <p14:tracePt t="55704" x="1506538" y="4467225"/>
          <p14:tracePt t="55714" x="1458913" y="4451350"/>
          <p14:tracePt t="55721" x="1420813" y="4435475"/>
          <p14:tracePt t="55726" x="1381125" y="4421188"/>
          <p14:tracePt t="55735" x="1357313" y="4405313"/>
          <p14:tracePt t="55742" x="1341438" y="4405313"/>
          <p14:tracePt t="55751" x="1325563" y="4389438"/>
          <p14:tracePt t="55759" x="1317625" y="4381500"/>
          <p14:tracePt t="55766" x="1301750" y="4373563"/>
          <p14:tracePt t="55774" x="1279525" y="4365625"/>
          <p14:tracePt t="55782" x="1247775" y="4357688"/>
          <p14:tracePt t="55791" x="1223963" y="4349750"/>
          <p14:tracePt t="55797" x="1192213" y="4333875"/>
          <p14:tracePt t="55804" x="1168400" y="4325938"/>
          <p14:tracePt t="55814" x="1138238" y="4318000"/>
          <p14:tracePt t="55820" x="1106488" y="4302125"/>
          <p14:tracePt t="55829" x="1082675" y="4295775"/>
          <p14:tracePt t="55836" x="1058863" y="4287838"/>
          <p14:tracePt t="55845" x="1042988" y="4279900"/>
          <p14:tracePt t="55852" x="1035050" y="4279900"/>
          <p14:tracePt t="55858" x="1027113" y="4279900"/>
          <p14:tracePt t="55867" x="1012825" y="4279900"/>
          <p14:tracePt t="55916" x="1004888" y="4279900"/>
          <p14:tracePt t="55938" x="996950" y="4279900"/>
          <p14:tracePt t="55944" x="989013" y="4279900"/>
          <p14:tracePt t="55961" x="981075" y="4279900"/>
          <p14:tracePt t="55978" x="973138" y="4279900"/>
          <p14:tracePt t="55986" x="965200" y="4279900"/>
          <p14:tracePt t="56053" x="957263" y="4279900"/>
          <p14:tracePt t="56166" x="973138" y="4279900"/>
          <p14:tracePt t="56174" x="989013" y="4279900"/>
          <p14:tracePt t="56179" x="1004888" y="4279900"/>
          <p14:tracePt t="56184" x="1035050" y="4271963"/>
          <p14:tracePt t="56192" x="1066800" y="4271963"/>
          <p14:tracePt t="56200" x="1106488" y="4271963"/>
          <p14:tracePt t="56209" x="1138238" y="4279900"/>
          <p14:tracePt t="56216" x="1176338" y="4279900"/>
          <p14:tracePt t="56224" x="1223963" y="4287838"/>
          <p14:tracePt t="56232" x="1271588" y="4295775"/>
          <p14:tracePt t="56241" x="1309688" y="4295775"/>
          <p14:tracePt t="56247" x="1357313" y="4302125"/>
          <p14:tracePt t="56254" x="1397000" y="4302125"/>
          <p14:tracePt t="56263" x="1443038" y="4302125"/>
          <p14:tracePt t="56270" x="1482725" y="4302125"/>
          <p14:tracePt t="56278" x="1530350" y="4302125"/>
          <p14:tracePt t="56287" x="1560513" y="4302125"/>
          <p14:tracePt t="56295" x="1592263" y="4310063"/>
          <p14:tracePt t="56303" x="1624013" y="4310063"/>
          <p14:tracePt t="56308" x="1671638" y="4310063"/>
          <p14:tracePt t="56316" x="1701800" y="4318000"/>
          <p14:tracePt t="56324" x="1733550" y="4318000"/>
          <p14:tracePt t="56332" x="1765300" y="4318000"/>
          <p14:tracePt t="56341" x="1797050" y="4318000"/>
          <p14:tracePt t="56348" x="1843088" y="4325938"/>
          <p14:tracePt t="56356" x="1882775" y="4325938"/>
          <p14:tracePt t="56365" x="1930400" y="4325938"/>
          <p14:tracePt t="56372" x="1984375" y="4325938"/>
          <p14:tracePt t="56379" x="2047875" y="4325938"/>
          <p14:tracePt t="56386" x="2095500" y="4333875"/>
          <p14:tracePt t="56395" x="2157413" y="4333875"/>
          <p14:tracePt t="56403" x="2220913" y="4333875"/>
          <p14:tracePt t="56410" x="2290763" y="4333875"/>
          <p14:tracePt t="56419" x="2354263" y="4333875"/>
          <p14:tracePt t="56426" x="2455863" y="4333875"/>
          <p14:tracePt t="56434" x="2557463" y="4333875"/>
          <p14:tracePt t="56442" x="2674938" y="4318000"/>
          <p14:tracePt t="56448" x="2776538" y="4295775"/>
          <p14:tracePt t="56457" x="2887663" y="4287838"/>
          <p14:tracePt t="56465" x="2981325" y="4271963"/>
          <p14:tracePt t="56472" x="3074988" y="4264025"/>
          <p14:tracePt t="56482" x="3170238" y="4256088"/>
          <p14:tracePt t="56488" x="3232150" y="4248150"/>
          <p14:tracePt t="56497" x="3287713" y="4248150"/>
          <p14:tracePt t="56504" x="3325813" y="4248150"/>
          <p14:tracePt t="56511" x="3381375" y="4240213"/>
          <p14:tracePt t="56519" x="3429000" y="4232275"/>
          <p14:tracePt t="56526" x="3467100" y="4224338"/>
          <p14:tracePt t="56534" x="3506788" y="4224338"/>
          <p14:tracePt t="56543" x="3546475" y="4216400"/>
          <p14:tracePt t="56551" x="3592513" y="4208463"/>
          <p14:tracePt t="56559" x="3648075" y="4192588"/>
          <p14:tracePt t="56566" x="3719513" y="4184650"/>
          <p14:tracePt t="56572" x="3781425" y="4176713"/>
          <p14:tracePt t="56581" x="3829050" y="4176713"/>
          <p14:tracePt t="56588" x="3867150" y="4176713"/>
          <p14:tracePt t="56596" x="3883025" y="4176713"/>
          <p14:tracePt t="56604" x="3898900" y="4176713"/>
          <p14:tracePt t="56623" x="3906838" y="4176713"/>
          <p14:tracePt t="56915" x="3922713" y="4176713"/>
          <p14:tracePt t="56927" x="3930650" y="4176713"/>
          <p14:tracePt t="56935" x="3938588" y="4176713"/>
          <p14:tracePt t="56943" x="3946525" y="4176713"/>
          <p14:tracePt t="56952" x="3954463" y="4176713"/>
          <p14:tracePt t="56959" x="3962400" y="4176713"/>
          <p14:tracePt t="56973" x="3970338" y="4176713"/>
          <p14:tracePt t="57015" x="3978275" y="4176713"/>
          <p14:tracePt t="57035" x="3986213" y="4176713"/>
          <p14:tracePt t="57043" x="3994150" y="4176713"/>
          <p14:tracePt t="57051" x="4000500" y="4176713"/>
          <p14:tracePt t="57059" x="4008438" y="4176713"/>
          <p14:tracePt t="57067" x="4016375" y="4176713"/>
          <p14:tracePt t="57074" x="4032250" y="4176713"/>
          <p14:tracePt t="57082" x="4040188" y="4176713"/>
          <p14:tracePt t="57088" x="4048125" y="4176713"/>
          <p14:tracePt t="57098" x="4064000" y="4176713"/>
          <p14:tracePt t="57104" x="4071938" y="4176713"/>
          <p14:tracePt t="57113" x="4079875" y="4176713"/>
          <p14:tracePt t="57121" x="4087813" y="4176713"/>
          <p14:tracePt t="57130" x="4103688" y="4176713"/>
          <p14:tracePt t="57146" x="4119563" y="4176713"/>
          <p14:tracePt t="57159" x="4127500" y="4176713"/>
          <p14:tracePt t="57180" x="4133850" y="4176713"/>
          <p14:tracePt t="57408" x="4141788" y="4176713"/>
          <p14:tracePt t="57417" x="4149725" y="4176713"/>
          <p14:tracePt t="57423" x="4157663" y="4176713"/>
          <p14:tracePt t="57432" x="4165600" y="4176713"/>
          <p14:tracePt t="57438" x="4173538" y="4176713"/>
          <p14:tracePt t="57447" x="4181475" y="4176713"/>
          <p14:tracePt t="57454" x="4197350" y="4176713"/>
          <p14:tracePt t="57463" x="4205288" y="4176713"/>
          <p14:tracePt t="57470" x="4213225" y="4176713"/>
          <p14:tracePt t="57476" x="4221163" y="4176713"/>
          <p14:tracePt t="57484" x="4229100" y="4176713"/>
          <p14:tracePt t="57830" x="4229100" y="4184650"/>
          <p14:tracePt t="57842" x="4221163" y="4192588"/>
          <p14:tracePt t="57850" x="4221163" y="4200525"/>
          <p14:tracePt t="57859" x="4205288" y="4208463"/>
          <p14:tracePt t="57867" x="4197350" y="4216400"/>
          <p14:tracePt t="57872" x="4189413" y="4224338"/>
          <p14:tracePt t="57880" x="4173538" y="4224338"/>
          <p14:tracePt t="57889" x="4157663" y="4240213"/>
          <p14:tracePt t="57897" x="4149725" y="4240213"/>
          <p14:tracePt t="57905" x="4133850" y="4248150"/>
          <p14:tracePt t="57914" x="4111625" y="4256088"/>
          <p14:tracePt t="57921" x="4087813" y="4271963"/>
          <p14:tracePt t="57929" x="4064000" y="4279900"/>
          <p14:tracePt t="57934" x="4040188" y="4295775"/>
          <p14:tracePt t="57942" x="4016375" y="4295775"/>
          <p14:tracePt t="57951" x="3994150" y="4302125"/>
          <p14:tracePt t="57958" x="3970338" y="4310063"/>
          <p14:tracePt t="57966" x="3954463" y="4318000"/>
          <p14:tracePt t="57974" x="3938588" y="4318000"/>
          <p14:tracePt t="57982" x="3930650" y="4325938"/>
          <p14:tracePt t="57990" x="3906838" y="4333875"/>
          <p14:tracePt t="57998" x="3890963" y="4333875"/>
          <p14:tracePt t="58004" x="3875088" y="4333875"/>
          <p14:tracePt t="58013" x="3860800" y="4341813"/>
          <p14:tracePt t="58021" x="3836988" y="4349750"/>
          <p14:tracePt t="58028" x="3821113" y="4357688"/>
          <p14:tracePt t="58037" x="3789363" y="4357688"/>
          <p14:tracePt t="58046" x="3765550" y="4365625"/>
          <p14:tracePt t="58052" x="3733800" y="4373563"/>
          <p14:tracePt t="58061" x="3703638" y="4373563"/>
          <p14:tracePt t="58066" x="3671888" y="4381500"/>
          <p14:tracePt t="58074" x="3624263" y="4389438"/>
          <p14:tracePt t="58083" x="3586163" y="4389438"/>
          <p14:tracePt t="58092" x="3538538" y="4397375"/>
          <p14:tracePt t="58098" x="3498850" y="4397375"/>
          <p14:tracePt t="58107" x="3475038" y="4397375"/>
          <p14:tracePt t="58114" x="3452813" y="4397375"/>
          <p14:tracePt t="58123" x="3436938" y="4397375"/>
          <p14:tracePt t="58129" x="3421063" y="4397375"/>
          <p14:tracePt t="58137" x="3405188" y="4397375"/>
          <p14:tracePt t="58145" x="3373438" y="4397375"/>
          <p14:tracePt t="58153" x="3349625" y="4397375"/>
          <p14:tracePt t="58161" x="3311525" y="4405313"/>
          <p14:tracePt t="58169" x="3255963" y="4405313"/>
          <p14:tracePt t="58176" x="3200400" y="4405313"/>
          <p14:tracePt t="58185" x="3138488" y="4405313"/>
          <p14:tracePt t="58190" x="3090863" y="4405313"/>
          <p14:tracePt t="58198" x="3028950" y="4405313"/>
          <p14:tracePt t="58206" x="2965450" y="4405313"/>
          <p14:tracePt t="58215" x="2895600" y="4405313"/>
          <p14:tracePt t="58222" x="2832100" y="4397375"/>
          <p14:tracePt t="58232" x="2792413" y="4389438"/>
          <p14:tracePt t="58238" x="2746375" y="4381500"/>
          <p14:tracePt t="58247" x="2706688" y="4381500"/>
          <p14:tracePt t="58254" x="2667000" y="4381500"/>
          <p14:tracePt t="58260" x="2636838" y="4373563"/>
          <p14:tracePt t="58268" x="2605088" y="4373563"/>
          <p14:tracePt t="58277" x="2581275" y="4365625"/>
          <p14:tracePt t="58285" x="2565400" y="4357688"/>
          <p14:tracePt t="58294" x="2541588" y="4357688"/>
          <p14:tracePt t="58301" x="2517775" y="4357688"/>
          <p14:tracePt t="58308" x="2495550" y="4349750"/>
          <p14:tracePt t="58317" x="2447925" y="4349750"/>
          <p14:tracePt t="58322" x="2408238" y="4349750"/>
          <p14:tracePt t="58331" x="2354263" y="4349750"/>
          <p14:tracePt t="58339" x="2298700" y="4349750"/>
          <p14:tracePt t="58348" x="2235200" y="4349750"/>
          <p14:tracePt t="58355" x="2173288" y="4349750"/>
          <p14:tracePt t="58364" x="2117725" y="4349750"/>
          <p14:tracePt t="58370" x="2071688" y="4349750"/>
          <p14:tracePt t="58379" x="2024063" y="4349750"/>
          <p14:tracePt t="58385" x="1984375" y="4349750"/>
          <p14:tracePt t="58392" x="1954213" y="4349750"/>
          <p14:tracePt t="58400" x="1922463" y="4349750"/>
          <p14:tracePt t="58409" x="1898650" y="4349750"/>
          <p14:tracePt t="58417" x="1882775" y="4349750"/>
          <p14:tracePt t="58424" x="1866900" y="4349750"/>
          <p14:tracePt t="58434" x="1843088" y="4349750"/>
          <p14:tracePt t="58442" x="1820863" y="4349750"/>
          <p14:tracePt t="58448" x="1797050" y="4349750"/>
          <p14:tracePt t="58454" x="1773238" y="4349750"/>
          <p14:tracePt t="58463" x="1741488" y="4349750"/>
          <p14:tracePt t="58471" x="1701800" y="4349750"/>
          <p14:tracePt t="58479" x="1655763" y="4349750"/>
          <p14:tracePt t="58486" x="1616075" y="4349750"/>
          <p14:tracePt t="58494" x="1568450" y="4349750"/>
          <p14:tracePt t="58502" x="1530350" y="4349750"/>
          <p14:tracePt t="58511" x="1482725" y="4349750"/>
          <p14:tracePt t="58516" x="1458913" y="4349750"/>
          <p14:tracePt t="58524" x="1427163" y="4341813"/>
          <p14:tracePt t="58532" x="1412875" y="4341813"/>
          <p14:tracePt t="58540" x="1404938" y="4333875"/>
          <p14:tracePt t="58549" x="1389063" y="4333875"/>
          <p14:tracePt t="58557" x="1381125" y="4333875"/>
          <p14:tracePt t="58564" x="1373188" y="4333875"/>
          <p14:tracePt t="58572" x="1365250" y="4333875"/>
          <p14:tracePt t="58579" x="1357313" y="4333875"/>
          <p14:tracePt t="58587" x="1341438" y="4333875"/>
          <p14:tracePt t="58594" x="1317625" y="4333875"/>
          <p14:tracePt t="58603" x="1287463" y="4325938"/>
          <p14:tracePt t="58612" x="1239838" y="4318000"/>
          <p14:tracePt t="58619" x="1200150" y="4318000"/>
          <p14:tracePt t="58626" x="1152525" y="4310063"/>
          <p14:tracePt t="58635" x="1098550" y="4295775"/>
          <p14:tracePt t="58640" x="1058863" y="4287838"/>
          <p14:tracePt t="58649" x="1012825" y="4279900"/>
          <p14:tracePt t="58656" x="989013" y="4279900"/>
          <p14:tracePt t="58664" x="981075" y="4279900"/>
          <p14:tracePt t="58672" x="965200" y="4271963"/>
          <p14:tracePt t="58681" x="957263" y="4271963"/>
          <p14:tracePt t="58689" x="949325" y="4271963"/>
          <p14:tracePt t="58697" x="933450" y="4271963"/>
          <p14:tracePt t="58704" x="925513" y="4271963"/>
          <p14:tracePt t="58710" x="917575" y="4271963"/>
          <p14:tracePt t="58718" x="909638" y="4271963"/>
          <p14:tracePt t="58726" x="893763" y="4271963"/>
          <p14:tracePt t="58735" x="885825" y="4271963"/>
          <p14:tracePt t="58742" x="879475" y="4271963"/>
          <p14:tracePt t="58751" x="863600" y="4271963"/>
          <p14:tracePt t="58758" x="855663" y="4271963"/>
          <p14:tracePt t="58767" x="847725" y="4271963"/>
          <p14:tracePt t="58774" x="839788" y="4271963"/>
          <p14:tracePt t="58781" x="831850" y="4271963"/>
          <p14:tracePt t="58844" x="815975" y="4279900"/>
          <p14:tracePt t="58853" x="808038" y="4287838"/>
          <p14:tracePt t="58859" x="800100" y="4302125"/>
          <p14:tracePt t="58866" x="792163" y="4310063"/>
          <p14:tracePt t="58874" x="792163" y="4318000"/>
          <p14:tracePt t="58883" x="792163" y="4325938"/>
          <p14:tracePt t="58898" x="792163" y="4333875"/>
          <p14:tracePt t="58904" x="792163" y="4341813"/>
          <p14:tracePt t="58914" x="800100" y="4341813"/>
          <p14:tracePt t="58920" x="808038" y="4349750"/>
          <p14:tracePt t="58929" x="831850" y="4357688"/>
          <p14:tracePt t="58937" x="855663" y="4357688"/>
          <p14:tracePt t="58945" x="901700" y="4365625"/>
          <p14:tracePt t="58952" x="941388" y="4373563"/>
          <p14:tracePt t="58960" x="989013" y="4373563"/>
          <p14:tracePt t="58967" x="1027113" y="4381500"/>
          <p14:tracePt t="58975" x="1074738" y="4389438"/>
          <p14:tracePt t="58983" x="1114425" y="4397375"/>
          <p14:tracePt t="58990" x="1160463" y="4397375"/>
          <p14:tracePt t="58999" x="1200150" y="4405313"/>
          <p14:tracePt t="59006" x="1247775" y="4405313"/>
          <p14:tracePt t="59014" x="1287463" y="4405313"/>
          <p14:tracePt t="59022" x="1317625" y="4405313"/>
          <p14:tracePt t="59029" x="1365250" y="4405313"/>
          <p14:tracePt t="59036" x="1397000" y="4405313"/>
          <p14:tracePt t="59044" x="1435100" y="4405313"/>
          <p14:tracePt t="59053" x="1482725" y="4405313"/>
          <p14:tracePt t="59061" x="1514475" y="4405313"/>
          <p14:tracePt t="59069" x="1554163" y="4405313"/>
          <p14:tracePt t="59076" x="1600200" y="4405313"/>
          <p14:tracePt t="59084" x="1639888" y="4405313"/>
          <p14:tracePt t="59100" x="1725613" y="4397375"/>
          <p14:tracePt t="59106" x="1781175" y="4389438"/>
          <p14:tracePt t="59115" x="1828800" y="4381500"/>
          <p14:tracePt t="59122" x="1882775" y="4381500"/>
          <p14:tracePt t="59130" x="1938338" y="4373563"/>
          <p14:tracePt t="59139" x="1976438" y="4373563"/>
          <p14:tracePt t="59148" x="2008188" y="4373563"/>
          <p14:tracePt t="59154" x="2055813" y="4373563"/>
          <p14:tracePt t="59160" x="2095500" y="4365625"/>
          <p14:tracePt t="59168" x="2125663" y="4365625"/>
          <p14:tracePt t="59176" x="2173288" y="4357688"/>
          <p14:tracePt t="59185" x="2205038" y="4357688"/>
          <p14:tracePt t="59193" x="2251075" y="4349750"/>
          <p14:tracePt t="59201" x="2290763" y="4341813"/>
          <p14:tracePt t="59208" x="2346325" y="4333875"/>
          <p14:tracePt t="59217" x="2408238" y="4318000"/>
          <p14:tracePt t="59225" x="2487613" y="4302125"/>
          <p14:tracePt t="59230" x="2573338" y="4287838"/>
          <p14:tracePt t="59238" x="2659063" y="4279900"/>
          <p14:tracePt t="59248" x="2738438" y="4271963"/>
          <p14:tracePt t="59254" x="2832100" y="4271963"/>
          <p14:tracePt t="59263" x="2911475" y="4271963"/>
          <p14:tracePt t="59271" x="2973388" y="4271963"/>
          <p14:tracePt t="59278" x="3021013" y="4271963"/>
          <p14:tracePt t="59286" x="3067050" y="4271963"/>
          <p14:tracePt t="59292" x="3098800" y="4271963"/>
          <p14:tracePt t="59300" x="3122613" y="4271963"/>
          <p14:tracePt t="59309" x="3146425" y="4271963"/>
          <p14:tracePt t="59316" x="3178175" y="4264025"/>
          <p14:tracePt t="59325" x="3208338" y="4256088"/>
          <p14:tracePt t="59333" x="3255963" y="4248150"/>
          <p14:tracePt t="59340" x="3311525" y="4232275"/>
          <p14:tracePt t="59349" x="3381375" y="4216400"/>
          <p14:tracePt t="59354" x="3467100" y="4208463"/>
          <p14:tracePt t="59364" x="3578225" y="4192588"/>
          <p14:tracePt t="59371" x="3679825" y="4192588"/>
          <p14:tracePt t="59379" x="3773488" y="4176713"/>
          <p14:tracePt t="59387" x="3860800" y="4176713"/>
          <p14:tracePt t="59394" x="3962400" y="4176713"/>
          <p14:tracePt t="59402" x="4024313" y="4176713"/>
          <p14:tracePt t="59410" x="4087813" y="4176713"/>
          <p14:tracePt t="59417" x="4141788" y="4176713"/>
          <p14:tracePt t="59425" x="4181475" y="4176713"/>
          <p14:tracePt t="59433" x="4205288" y="4176713"/>
          <p14:tracePt t="59441" x="4213225" y="4176713"/>
          <p14:tracePt t="59449" x="4229100" y="4176713"/>
          <p14:tracePt t="59468" x="4237038" y="4176713"/>
          <p14:tracePt t="59472" x="4244975" y="4176713"/>
          <p14:tracePt t="59478" x="4252913" y="4176713"/>
          <p14:tracePt t="59487" x="4260850" y="4176713"/>
          <p14:tracePt t="59494" x="4275138" y="4176713"/>
          <p14:tracePt t="59503" x="4283075" y="4176713"/>
          <p14:tracePt t="59510" x="4291013" y="4176713"/>
          <p14:tracePt t="59519" x="4306888" y="4176713"/>
          <p14:tracePt t="59526" x="4322763" y="4176713"/>
          <p14:tracePt t="59535" x="4338638" y="4176713"/>
          <p14:tracePt t="59543" x="4346575" y="4176713"/>
          <p14:tracePt t="59548" x="4354513" y="4176713"/>
          <p14:tracePt t="59557" x="4370388" y="4176713"/>
          <p14:tracePt t="59565" x="4378325" y="4176713"/>
          <p14:tracePt t="59572" x="4386263" y="4176713"/>
          <p14:tracePt t="59581" x="4402138" y="4176713"/>
          <p14:tracePt t="59588" x="4408488" y="4176713"/>
          <p14:tracePt t="59604" x="4424363" y="4176713"/>
          <p14:tracePt t="59628" x="4432300" y="4176713"/>
          <p14:tracePt t="59644" x="4448175" y="4176713"/>
          <p14:tracePt t="59651" x="4456113" y="4176713"/>
          <p14:tracePt t="59658" x="4464050" y="4176713"/>
          <p14:tracePt t="59667" x="4471988" y="4176713"/>
          <p14:tracePt t="59672" x="4487863" y="4176713"/>
          <p14:tracePt t="59681" x="4511675" y="4176713"/>
          <p14:tracePt t="59688" x="4535488" y="4176713"/>
          <p14:tracePt t="59696" x="4549775" y="4176713"/>
          <p14:tracePt t="59704" x="4565650" y="4176713"/>
          <p14:tracePt t="59712" x="4581525" y="4176713"/>
          <p14:tracePt t="59721" x="4589463" y="4184650"/>
          <p14:tracePt t="59729" x="4605338" y="4184650"/>
          <p14:tracePt t="59787" x="4613275" y="4184650"/>
          <p14:tracePt t="59900" x="4613275" y="4192588"/>
          <p14:tracePt t="59906" x="4605338" y="4192588"/>
          <p14:tracePt t="59925" x="4597400" y="4192588"/>
          <p14:tracePt t="60098" x="4589463" y="4192588"/>
          <p14:tracePt t="60425" x="4597400" y="4192588"/>
          <p14:tracePt t="60434" x="4629150" y="4170363"/>
          <p14:tracePt t="60438" x="4668838" y="4146550"/>
          <p14:tracePt t="60447" x="4722813" y="4114800"/>
          <p14:tracePt t="60455" x="4786313" y="4083050"/>
          <p14:tracePt t="60461" x="4864100" y="4029075"/>
          <p14:tracePt t="60469" x="4943475" y="3981450"/>
          <p14:tracePt t="60476" x="5045075" y="3927475"/>
          <p14:tracePt t="60484" x="5170488" y="3848100"/>
          <p14:tracePt t="60493" x="5272088" y="3786188"/>
          <p14:tracePt t="60501" x="5397500" y="3714750"/>
          <p14:tracePt t="60508" x="5522913" y="3636963"/>
          <p14:tracePt t="60516" x="5672138" y="3557588"/>
          <p14:tracePt t="60522" x="5797550" y="3479800"/>
          <p14:tracePt t="60530" x="5922963" y="3394075"/>
          <p14:tracePt t="60538" x="6018213" y="3314700"/>
          <p14:tracePt t="60547" x="6127750" y="3236913"/>
          <p14:tracePt t="60554" x="6237288" y="3159125"/>
          <p14:tracePt t="60563" x="6346825" y="3087688"/>
          <p14:tracePt t="60570" x="6448425" y="3033713"/>
          <p14:tracePt t="60579" x="6567488" y="2970213"/>
          <p14:tracePt t="60584" x="6669088" y="2916238"/>
          <p14:tracePt t="60592" x="6770688" y="2860675"/>
          <p14:tracePt t="60601" x="6856413" y="2805113"/>
          <p14:tracePt t="60608" x="6967538" y="2767013"/>
          <p14:tracePt t="60616" x="7085013" y="2727325"/>
          <p14:tracePt t="60624" x="7170738" y="2703513"/>
          <p14:tracePt t="60633" x="7242175" y="2681288"/>
          <p14:tracePt t="60640" x="7304088" y="2665413"/>
          <p14:tracePt t="60649" x="7383463" y="2649538"/>
          <p14:tracePt t="60654" x="7445375" y="2641600"/>
          <p14:tracePt t="60664" x="7508875" y="2625725"/>
          <p14:tracePt t="60671" x="7578725" y="2609850"/>
          <p14:tracePt t="60678" x="7642225" y="2601913"/>
          <p14:tracePt t="60687" x="7712075" y="2593975"/>
          <p14:tracePt t="60695" x="7775575" y="2586038"/>
          <p14:tracePt t="60703" x="7885113" y="2578100"/>
          <p14:tracePt t="60711" x="7978775" y="2570163"/>
          <p14:tracePt t="60716" x="8072438" y="2562225"/>
          <p14:tracePt t="60724" x="8167688" y="2562225"/>
          <p14:tracePt t="60732" x="8245475" y="2555875"/>
          <p14:tracePt t="60740" x="8324850" y="2547938"/>
          <p14:tracePt t="60749" x="8386763" y="2540000"/>
          <p14:tracePt t="60756" x="8442325" y="2540000"/>
          <p14:tracePt t="60764" x="8504238" y="2524125"/>
          <p14:tracePt t="60772" x="8551863" y="2524125"/>
          <p14:tracePt t="60779" x="8599488" y="2516188"/>
          <p14:tracePt t="60787" x="8645525" y="2516188"/>
          <p14:tracePt t="60795" x="8669338" y="2516188"/>
          <p14:tracePt t="60802" x="8693150" y="2508250"/>
          <p14:tracePt t="60811" x="8701088" y="2508250"/>
          <p14:tracePt t="60818" x="8716963" y="2508250"/>
          <p14:tracePt t="60835" x="8724900" y="2508250"/>
          <p14:tracePt t="60884" x="8732838" y="2508250"/>
          <p14:tracePt t="60902" x="8739188" y="2508250"/>
          <p14:tracePt t="60911" x="8739188" y="2500313"/>
          <p14:tracePt t="60940" x="8747125" y="2500313"/>
          <p14:tracePt t="60985" x="8739188" y="2500313"/>
          <p14:tracePt t="60988" x="8732838" y="2500313"/>
          <p14:tracePt t="60996" x="8724900" y="2500313"/>
          <p14:tracePt t="61005" x="8701088" y="2500313"/>
          <p14:tracePt t="61013" x="8669338" y="2500313"/>
          <p14:tracePt t="61020" x="8621713" y="2500313"/>
          <p14:tracePt t="61029" x="8583613" y="2508250"/>
          <p14:tracePt t="61035" x="8520113" y="2516188"/>
          <p14:tracePt t="61043" x="8466138" y="2516188"/>
          <p14:tracePt t="61051" x="8402638" y="2524125"/>
          <p14:tracePt t="61058" x="8339138" y="2532063"/>
          <p14:tracePt t="61067" x="8261350" y="2532063"/>
          <p14:tracePt t="61074" x="8197850" y="2540000"/>
          <p14:tracePt t="61083" x="8135938" y="2547938"/>
          <p14:tracePt t="61101" x="8002588" y="2547938"/>
          <p14:tracePt t="61105" x="7931150" y="2547938"/>
          <p14:tracePt t="61113" x="7885113" y="2547938"/>
          <p14:tracePt t="61121" x="7829550" y="2547938"/>
          <p14:tracePt t="61129" x="7767638" y="2547938"/>
          <p14:tracePt t="61137" x="7727950" y="2547938"/>
          <p14:tracePt t="61145" x="7672388" y="2547938"/>
          <p14:tracePt t="61152" x="7618413" y="2547938"/>
          <p14:tracePt t="61160" x="7578725" y="2547938"/>
          <p14:tracePt t="61166" x="7516813" y="2547938"/>
          <p14:tracePt t="61174" x="7469188" y="2540000"/>
          <p14:tracePt t="61182" x="7421563" y="2540000"/>
          <p14:tracePt t="61190" x="7383463" y="2540000"/>
          <p14:tracePt t="61198" x="7343775" y="2540000"/>
          <p14:tracePt t="61207" x="7319963" y="2540000"/>
          <p14:tracePt t="61214" x="7296150" y="2540000"/>
          <p14:tracePt t="61222" x="7272338" y="2540000"/>
          <p14:tracePt t="61228" x="7256463" y="2540000"/>
          <p14:tracePt t="61237" x="7242175" y="2540000"/>
          <p14:tracePt t="61244" x="7226300" y="2540000"/>
          <p14:tracePt t="61252" x="7202488" y="2547938"/>
          <p14:tracePt t="61262" x="7170738" y="2555875"/>
          <p14:tracePt t="61268" x="7123113" y="2562225"/>
          <p14:tracePt t="61277" x="7077075" y="2570163"/>
          <p14:tracePt t="61284" x="7037388" y="2578100"/>
          <p14:tracePt t="61290" x="6967538" y="2586038"/>
          <p14:tracePt t="61298" x="6904038" y="2593975"/>
          <p14:tracePt t="61307" x="6840538" y="2593975"/>
          <p14:tracePt t="61315" x="6802438" y="2593975"/>
          <p14:tracePt t="61323" x="6754813" y="2593975"/>
          <p14:tracePt t="61331" x="6707188" y="2593975"/>
          <p14:tracePt t="61338" x="6653213" y="2593975"/>
          <p14:tracePt t="61347" x="6613525" y="2593975"/>
          <p14:tracePt t="61354" x="6567488" y="2593975"/>
          <p14:tracePt t="61361" x="6527800" y="2593975"/>
          <p14:tracePt t="61369" x="6488113" y="2601913"/>
          <p14:tracePt t="61376" x="6448425" y="2609850"/>
          <p14:tracePt t="61384" x="6394450" y="2617788"/>
          <p14:tracePt t="61393" x="6338888" y="2633663"/>
          <p14:tracePt t="61402" x="6261100" y="2641600"/>
          <p14:tracePt t="61408" x="6197600" y="2657475"/>
          <p14:tracePt t="61416" x="6127750" y="2665413"/>
          <p14:tracePt t="61422" x="6040438" y="2665413"/>
          <p14:tracePt t="61430" x="5938838" y="2665413"/>
          <p14:tracePt t="61438" x="5845175" y="2665413"/>
          <p14:tracePt t="61448" x="5751513" y="2665413"/>
          <p14:tracePt t="61454" x="5680075" y="2665413"/>
          <p14:tracePt t="61463" x="5610225" y="2657475"/>
          <p14:tracePt t="61471" x="5546725" y="2649538"/>
          <p14:tracePt t="61479" x="5491163" y="2649538"/>
          <p14:tracePt t="61485" x="5453063" y="2649538"/>
          <p14:tracePt t="61492" x="5413375" y="2649538"/>
          <p14:tracePt t="61501" x="5389563" y="2649538"/>
          <p14:tracePt t="61508" x="5365750" y="2649538"/>
          <p14:tracePt t="61517" x="5351463" y="2649538"/>
          <p14:tracePt t="61524" x="5335588" y="2649538"/>
          <p14:tracePt t="61533" x="5319713" y="2657475"/>
          <p14:tracePt t="61542" x="5295900" y="2657475"/>
          <p14:tracePt t="61546" x="5280025" y="2657475"/>
          <p14:tracePt t="61554" x="5256213" y="2665413"/>
          <p14:tracePt t="61564" x="5216525" y="2673350"/>
          <p14:tracePt t="61570" x="5194300" y="2687638"/>
          <p14:tracePt t="61579" x="5170488" y="2687638"/>
          <p14:tracePt t="61587" x="5138738" y="2687638"/>
          <p14:tracePt t="61595" x="5114925" y="2695575"/>
          <p14:tracePt t="61602" x="5091113" y="2695575"/>
          <p14:tracePt t="61611" x="5076825" y="2703513"/>
          <p14:tracePt t="61616" x="5068888" y="2703513"/>
          <p14:tracePt t="61635" x="5060950" y="2703513"/>
          <p14:tracePt t="61641" x="5053013" y="2703513"/>
          <p14:tracePt t="61663" x="5045075" y="2703513"/>
          <p14:tracePt t="61668" x="5037138" y="2703513"/>
          <p14:tracePt t="61677" x="5029200" y="2711450"/>
          <p14:tracePt t="61682" x="5013325" y="2719388"/>
          <p14:tracePt t="61691" x="5005388" y="2727325"/>
          <p14:tracePt t="61698" x="4989513" y="2743200"/>
          <p14:tracePt t="61706" x="4973638" y="2751138"/>
          <p14:tracePt t="61714" x="4965700" y="2767013"/>
          <p14:tracePt t="61722" x="4949825" y="2774950"/>
          <p14:tracePt t="61730" x="4935538" y="2790825"/>
          <p14:tracePt t="61738" x="4911725" y="2798763"/>
          <p14:tracePt t="61745" x="4895850" y="2813050"/>
          <p14:tracePt t="61753" x="4872038" y="2813050"/>
          <p14:tracePt t="61760" x="4864100" y="2828925"/>
          <p14:tracePt t="61768" x="4840288" y="2836863"/>
          <p14:tracePt t="61776" x="4832350" y="2836863"/>
          <p14:tracePt t="61785" x="4802188" y="2852738"/>
          <p14:tracePt t="61792" x="4786313" y="2860675"/>
          <p14:tracePt t="61800" x="4754563" y="2868613"/>
          <p14:tracePt t="61806" x="4714875" y="2868613"/>
          <p14:tracePt t="61815" x="4668838" y="2868613"/>
          <p14:tracePt t="61822" x="4621213" y="2868613"/>
          <p14:tracePt t="61831" x="4573588" y="2868613"/>
          <p14:tracePt t="61839" x="4511675" y="2860675"/>
          <p14:tracePt t="61848" x="4424363" y="2844800"/>
          <p14:tracePt t="61854" x="4330700" y="2836863"/>
          <p14:tracePt t="61864" x="4229100" y="2820988"/>
          <p14:tracePt t="61871" x="4111625" y="2805113"/>
          <p14:tracePt t="61876" x="3986213" y="2782888"/>
          <p14:tracePt t="61884" x="3898900" y="2767013"/>
          <p14:tracePt t="61892" x="3829050" y="2759075"/>
          <p14:tracePt t="61902" x="3757613" y="2751138"/>
          <p14:tracePt t="61908" x="3695700" y="2735263"/>
          <p14:tracePt t="61917" x="3656013" y="2727325"/>
          <p14:tracePt t="61925" x="3632200" y="2727325"/>
          <p14:tracePt t="61933" x="3624263" y="2727325"/>
          <p14:tracePt t="61938" x="3608388" y="2727325"/>
          <p14:tracePt t="62287" x="3600450" y="2727325"/>
          <p14:tracePt t="62295" x="3592513" y="2727325"/>
          <p14:tracePt t="62301" x="3586163" y="2727325"/>
          <p14:tracePt t="62308" x="3578225" y="2727325"/>
          <p14:tracePt t="62339" x="3592513" y="2719388"/>
          <p14:tracePt t="62348" x="3725863" y="2703513"/>
          <p14:tracePt t="62355" x="3970338" y="2681288"/>
          <p14:tracePt t="62366" x="4338638" y="2649538"/>
          <p14:tracePt t="62370" x="4856163" y="2617788"/>
          <p14:tracePt t="62379" x="5468938" y="2586038"/>
          <p14:tracePt t="62387" x="6072188" y="2547938"/>
          <p14:tracePt t="62393" x="6669088" y="2516188"/>
          <p14:tracePt t="62401" x="7154863" y="2500313"/>
          <p14:tracePt t="62408" x="7578725" y="2500313"/>
          <p14:tracePt t="62416" x="7947025" y="2524125"/>
          <p14:tracePt t="62424" x="8151813" y="2547938"/>
          <p14:tracePt t="62433" x="8245475" y="2555875"/>
          <p14:tracePt t="62441" x="8277225" y="2562225"/>
          <p14:tracePt t="62449" x="8301038" y="2562225"/>
          <p14:tracePt t="62500" x="8308975" y="2562225"/>
          <p14:tracePt t="62516" x="8316913" y="2562225"/>
          <p14:tracePt t="62520" x="8370888" y="2578100"/>
          <p14:tracePt t="62528" x="8472488" y="2593975"/>
          <p14:tracePt t="62536" x="8551863" y="2601913"/>
          <p14:tracePt t="62545" x="8629650" y="2617788"/>
          <p14:tracePt t="62553" x="8693150" y="2633663"/>
          <p14:tracePt t="62561" x="8739188" y="2641600"/>
          <p14:tracePt t="62568" x="8747125" y="2649538"/>
          <p14:tracePt t="62577" x="8755063" y="2649538"/>
          <p14:tracePt t="62582" x="8770938" y="2657475"/>
          <p14:tracePt t="62643" x="8786813" y="2657475"/>
          <p14:tracePt t="62649" x="8794750" y="2649538"/>
          <p14:tracePt t="62657" x="8802688" y="2641600"/>
          <p14:tracePt t="62665" x="8818563" y="2625725"/>
          <p14:tracePt t="62672" x="8826500" y="2625725"/>
          <p14:tracePt t="62680" x="8834438" y="2609850"/>
          <p14:tracePt t="62689" x="8842375" y="2601913"/>
          <p14:tracePt t="62697" x="8842375" y="2593975"/>
          <p14:tracePt t="62711" x="8842375" y="2586038"/>
          <p14:tracePt t="62719" x="8834438" y="2570163"/>
          <p14:tracePt t="62727" x="8826500" y="2562225"/>
          <p14:tracePt t="62735" x="8818563" y="2547938"/>
          <p14:tracePt t="62743" x="8810625" y="2524125"/>
          <p14:tracePt t="62750" x="8794750" y="2476500"/>
          <p14:tracePt t="62758" x="8770938" y="2430463"/>
          <p14:tracePt t="62767" x="8739188" y="2390775"/>
          <p14:tracePt t="62774" x="8724900" y="2343150"/>
          <p14:tracePt t="62781" x="8677275" y="2297113"/>
          <p14:tracePt t="62788" x="8653463" y="2257425"/>
          <p14:tracePt t="62796" x="8629650" y="2233613"/>
          <p14:tracePt t="62804" x="8613775" y="2209800"/>
          <p14:tracePt t="62813" x="8599488" y="2201863"/>
          <p14:tracePt t="62821" x="8591550" y="2193925"/>
          <p14:tracePt t="62829" x="8575675" y="2179638"/>
          <p14:tracePt t="62837" x="8575675" y="2171700"/>
          <p14:tracePt t="62842" x="8567738" y="2155825"/>
          <p14:tracePt t="62851" x="8567738" y="2147888"/>
          <p14:tracePt t="62867" x="8559800" y="2139950"/>
          <p14:tracePt t="62874" x="8559800" y="2132013"/>
          <p14:tracePt t="63036" x="8559800" y="2124075"/>
          <p14:tracePt t="63043" x="8575675" y="2124075"/>
          <p14:tracePt t="63048" x="8583613" y="2124075"/>
          <p14:tracePt t="63056" x="8599488" y="2124075"/>
          <p14:tracePt t="63065" x="8605838" y="2124075"/>
          <p14:tracePt t="63350" x="8583613" y="2124075"/>
          <p14:tracePt t="63357" x="8535988" y="2124075"/>
          <p14:tracePt t="63363" x="8496300" y="2132013"/>
          <p14:tracePt t="63371" x="8442325" y="2147888"/>
          <p14:tracePt t="63378" x="8370888" y="2155825"/>
          <p14:tracePt t="63386" x="8301038" y="2163763"/>
          <p14:tracePt t="63394" x="8205788" y="2171700"/>
          <p14:tracePt t="63403" x="8104188" y="2179638"/>
          <p14:tracePt t="63411" x="7994650" y="2185988"/>
          <p14:tracePt t="63419" x="7893050" y="2193925"/>
          <p14:tracePt t="63424" x="7797800" y="2209800"/>
          <p14:tracePt t="63432" x="7704138" y="2225675"/>
          <p14:tracePt t="63441" x="7618413" y="2241550"/>
          <p14:tracePt t="63449" x="7523163" y="2257425"/>
          <p14:tracePt t="63456" x="7421563" y="2265363"/>
          <p14:tracePt t="63464" x="7327900" y="2273300"/>
          <p14:tracePt t="63472" x="7218363" y="2281238"/>
          <p14:tracePt t="63481" x="7085013" y="2297113"/>
          <p14:tracePt t="63486" x="6911975" y="2311400"/>
          <p14:tracePt t="63495" x="6731000" y="2319338"/>
          <p14:tracePt t="63504" x="6581775" y="2319338"/>
          <p14:tracePt t="63510" x="6386513" y="2335213"/>
          <p14:tracePt t="63519" x="6213475" y="2335213"/>
          <p14:tracePt t="63526" x="6064250" y="2335213"/>
          <p14:tracePt t="63534" x="5915025" y="2335213"/>
          <p14:tracePt t="63542" x="5757863" y="2327275"/>
          <p14:tracePt t="63550" x="5624513" y="2319338"/>
          <p14:tracePt t="63556" x="5507038" y="2319338"/>
          <p14:tracePt t="63564" x="5413375" y="2311400"/>
          <p14:tracePt t="63572" x="5311775" y="2311400"/>
          <p14:tracePt t="63581" x="5216525" y="2311400"/>
          <p14:tracePt t="63588" x="5114925" y="2311400"/>
          <p14:tracePt t="63598" x="5005388" y="2319338"/>
          <p14:tracePt t="63605" x="4903788" y="2343150"/>
          <p14:tracePt t="63613" x="4786313" y="2351088"/>
          <p14:tracePt t="63618" x="4675188" y="2359025"/>
          <p14:tracePt t="63626" x="4565650" y="2366963"/>
          <p14:tracePt t="63634" x="4464050" y="2366963"/>
          <p14:tracePt t="63642" x="4370388" y="2374900"/>
          <p14:tracePt t="63651" x="4275138" y="2382838"/>
          <p14:tracePt t="63658" x="4189413" y="2382838"/>
          <p14:tracePt t="63666" x="4119563" y="2390775"/>
          <p14:tracePt t="63674" x="4048125" y="2390775"/>
          <p14:tracePt t="63681" x="3986213" y="2390775"/>
          <p14:tracePt t="63688" x="3906838" y="2406650"/>
          <p14:tracePt t="63697" x="3821113" y="2414588"/>
          <p14:tracePt t="63704" x="3749675" y="2430463"/>
          <p14:tracePt t="63714" x="3671888" y="2452688"/>
          <p14:tracePt t="63720" x="3578225" y="2460625"/>
          <p14:tracePt t="63728" x="3514725" y="2476500"/>
          <p14:tracePt t="63737" x="3436938" y="2492375"/>
          <p14:tracePt t="63744" x="3349625" y="2508250"/>
          <p14:tracePt t="63750" x="3279775" y="2524125"/>
          <p14:tracePt t="63758" x="3192463" y="2540000"/>
          <p14:tracePt t="63767" x="3130550" y="2555875"/>
          <p14:tracePt t="63774" x="3074988" y="2570163"/>
          <p14:tracePt t="63782" x="3028950" y="2578100"/>
          <p14:tracePt t="63791" x="2981325" y="2593975"/>
          <p14:tracePt t="63798" x="2941638" y="2601913"/>
          <p14:tracePt t="63806" x="2895600" y="2617788"/>
          <p14:tracePt t="63814" x="2847975" y="2633663"/>
          <p14:tracePt t="63821" x="2784475" y="2649538"/>
          <p14:tracePt t="63828" x="2738438" y="2665413"/>
          <p14:tracePt t="63836" x="2682875" y="2681288"/>
          <p14:tracePt t="63845" x="2628900" y="2695575"/>
          <p14:tracePt t="63852" x="2573338" y="2711450"/>
          <p14:tracePt t="63861" x="2509838" y="2727325"/>
          <p14:tracePt t="63869" x="2455863" y="2743200"/>
          <p14:tracePt t="63874" x="2408238" y="2751138"/>
          <p14:tracePt t="63883" x="2354263" y="2759075"/>
          <p14:tracePt t="63891" x="2314575" y="2767013"/>
          <p14:tracePt t="63899" x="2266950" y="2774950"/>
          <p14:tracePt t="63907" x="2235200" y="2774950"/>
          <p14:tracePt t="63915" x="2220913" y="2774950"/>
          <p14:tracePt t="63923" x="2205038" y="2782888"/>
          <p14:tracePt t="63930" x="2181225" y="2782888"/>
          <p14:tracePt t="63936" x="2149475" y="2790825"/>
          <p14:tracePt t="63944" x="2117725" y="2790825"/>
          <p14:tracePt t="63952" x="2095500" y="2798763"/>
          <p14:tracePt t="63961" x="2063750" y="2805113"/>
          <p14:tracePt t="63968" x="2039938" y="2805113"/>
          <p14:tracePt t="63977" x="2016125" y="2813050"/>
          <p14:tracePt t="63985" x="2008188" y="2813050"/>
          <p14:tracePt t="63993" x="2000250" y="2813050"/>
          <p14:tracePt t="64001" x="1992313" y="2813050"/>
          <p14:tracePt t="64116" x="1984375" y="2813050"/>
          <p14:tracePt t="64131" x="1976438" y="2813050"/>
          <p14:tracePt t="64144" x="1968500" y="2813050"/>
          <p14:tracePt t="64768" x="1984375" y="2828925"/>
          <p14:tracePt t="64776" x="2008188" y="2828925"/>
          <p14:tracePt t="64781" x="2032000" y="2844800"/>
          <p14:tracePt t="64787" x="2079625" y="2860675"/>
          <p14:tracePt t="64794" x="2117725" y="2884488"/>
          <p14:tracePt t="64802" x="2165350" y="2924175"/>
          <p14:tracePt t="64811" x="2220913" y="2970213"/>
          <p14:tracePt t="64819" x="2282825" y="3025775"/>
          <p14:tracePt t="64827" x="2330450" y="3071813"/>
          <p14:tracePt t="64835" x="2384425" y="3127375"/>
          <p14:tracePt t="64842" x="2439988" y="3181350"/>
          <p14:tracePt t="64849" x="2487613" y="3228975"/>
          <p14:tracePt t="64857" x="2541588" y="3284538"/>
          <p14:tracePt t="64865" x="2605088" y="3346450"/>
          <p14:tracePt t="64872" x="2674938" y="3409950"/>
          <p14:tracePt t="64881" x="2754313" y="3463925"/>
          <p14:tracePt t="64888" x="2816225" y="3527425"/>
          <p14:tracePt t="64896" x="2911475" y="3581400"/>
          <p14:tracePt t="64904" x="2989263" y="3629025"/>
          <p14:tracePt t="64910" x="3051175" y="3683000"/>
          <p14:tracePt t="64918" x="3122613" y="3738563"/>
          <p14:tracePt t="64926" x="3178175" y="3794125"/>
          <p14:tracePt t="64935" x="3232150" y="3848100"/>
          <p14:tracePt t="64942" x="3279775" y="3895725"/>
          <p14:tracePt t="64951" x="3311525" y="3941763"/>
          <p14:tracePt t="64958" x="3333750" y="3989388"/>
          <p14:tracePt t="64967" x="3349625" y="4037013"/>
          <p14:tracePt t="64975" x="3365500" y="4083050"/>
          <p14:tracePt t="64980" x="3381375" y="4114800"/>
          <p14:tracePt t="64988" x="3389313" y="4154488"/>
          <p14:tracePt t="64996" x="3405188" y="4184650"/>
          <p14:tracePt t="65004" x="3421063" y="4232275"/>
          <p14:tracePt t="65014" x="3436938" y="4279900"/>
          <p14:tracePt t="65020" x="3452813" y="4325938"/>
          <p14:tracePt t="65029" x="3467100" y="4373563"/>
          <p14:tracePt t="65037" x="3482975" y="4413250"/>
          <p14:tracePt t="65042" x="3498850" y="4459288"/>
          <p14:tracePt t="65050" x="3514725" y="4506913"/>
          <p14:tracePt t="65058" x="3530600" y="4552950"/>
          <p14:tracePt t="65066" x="3538538" y="4592638"/>
          <p14:tracePt t="65075" x="3554413" y="4632325"/>
          <p14:tracePt t="65082" x="3570288" y="4656138"/>
          <p14:tracePt t="65098" x="3578225" y="4672013"/>
          <p14:tracePt t="65099" x="3592513" y="4694238"/>
          <p14:tracePt t="65104" x="3600450" y="4702175"/>
          <p14:tracePt t="65113" x="3616325" y="4710113"/>
          <p14:tracePt t="65120" x="3624263" y="4718050"/>
          <p14:tracePt t="65128" x="3640138" y="4733925"/>
          <p14:tracePt t="65136" x="3648075" y="4733925"/>
          <p14:tracePt t="65144" x="3663950" y="4741863"/>
          <p14:tracePt t="65153" x="3687763" y="4757738"/>
          <p14:tracePt t="65162" x="3725863" y="4765675"/>
          <p14:tracePt t="65168" x="3773488" y="4781550"/>
          <p14:tracePt t="65174" x="3813175" y="4797425"/>
          <p14:tracePt t="65182" x="3860800" y="4811713"/>
          <p14:tracePt t="65191" x="3906838" y="4827588"/>
          <p14:tracePt t="65199" x="3954463" y="4843463"/>
          <p14:tracePt t="65206" x="3994150" y="4859338"/>
          <p14:tracePt t="65215" x="4040188" y="4875213"/>
          <p14:tracePt t="65222" x="4087813" y="4891088"/>
          <p14:tracePt t="65230" x="4133850" y="4899025"/>
          <p14:tracePt t="65237" x="4165600" y="4906963"/>
          <p14:tracePt t="65244" x="4197350" y="4906963"/>
          <p14:tracePt t="65254" x="4244975" y="4906963"/>
          <p14:tracePt t="65262" x="4283075" y="4914900"/>
          <p14:tracePt t="65268" x="4322763" y="4922838"/>
          <p14:tracePt t="65276" x="4354513" y="4929188"/>
          <p14:tracePt t="65284" x="4370388" y="4937125"/>
          <p14:tracePt t="65292" x="4386263" y="4945063"/>
          <p14:tracePt t="65298" x="4402138" y="4945063"/>
          <p14:tracePt t="65306" x="4408488" y="4945063"/>
          <p14:tracePt t="65610" x="4416425" y="4945063"/>
          <p14:tracePt t="65620" x="4424363" y="4937125"/>
          <p14:tracePt t="65621" x="4432300" y="4914900"/>
          <p14:tracePt t="65629" x="4448175" y="4891088"/>
          <p14:tracePt t="65637" x="4464050" y="4851400"/>
          <p14:tracePt t="65645" x="4479925" y="4819650"/>
          <p14:tracePt t="65653" x="4495800" y="4781550"/>
          <p14:tracePt t="65661" x="4503738" y="4741863"/>
          <p14:tracePt t="65668" x="4519613" y="4702175"/>
          <p14:tracePt t="65677" x="4527550" y="4678363"/>
          <p14:tracePt t="65683" x="4541838" y="4664075"/>
          <p14:tracePt t="65690" x="4541838" y="4640263"/>
          <p14:tracePt t="65699" x="4541838" y="4624388"/>
          <p14:tracePt t="65706" x="4549775" y="4608513"/>
          <p14:tracePt t="65714" x="4557713" y="4600575"/>
          <p14:tracePt t="65722" x="4557713" y="4584700"/>
          <p14:tracePt t="65731" x="4565650" y="4568825"/>
          <p14:tracePt t="65739" x="4581525" y="4560888"/>
          <p14:tracePt t="65747" x="4589463" y="4546600"/>
          <p14:tracePt t="65752" x="4597400" y="4538663"/>
          <p14:tracePt t="65760" x="4605338" y="4530725"/>
          <p14:tracePt t="65768" x="4621213" y="4514850"/>
          <p14:tracePt t="65777" x="4637088" y="4506913"/>
          <p14:tracePt t="65784" x="4645025" y="4491038"/>
          <p14:tracePt t="65792" x="4660900" y="4475163"/>
          <p14:tracePt t="65800" x="4668838" y="4467225"/>
          <p14:tracePt t="65808" x="4683125" y="4443413"/>
          <p14:tracePt t="65814" x="4691063" y="4427538"/>
          <p14:tracePt t="65822" x="4699000" y="4421188"/>
          <p14:tracePt t="65831" x="4714875" y="4405313"/>
          <p14:tracePt t="65838" x="4722813" y="4397375"/>
          <p14:tracePt t="65846" x="4738688" y="4381500"/>
          <p14:tracePt t="65854" x="4738688" y="4373563"/>
          <p14:tracePt t="65864" x="4754563" y="4365625"/>
          <p14:tracePt t="65871" x="4762500" y="4349750"/>
          <p14:tracePt t="65879" x="4770438" y="4349750"/>
          <p14:tracePt t="65884" x="4770438" y="4341813"/>
          <p14:tracePt t="65892" x="4778375" y="4333875"/>
          <p14:tracePt t="65900" x="4786313" y="4325938"/>
          <p14:tracePt t="65908" x="4794250" y="4325938"/>
          <p14:tracePt t="65916" x="4802188" y="4318000"/>
          <p14:tracePt t="65924" x="4816475" y="4302125"/>
          <p14:tracePt t="65932" x="4824413" y="4295775"/>
          <p14:tracePt t="65940" x="4840288" y="4287838"/>
          <p14:tracePt t="65947" x="4856163" y="4271963"/>
          <p14:tracePt t="65954" x="4872038" y="4264025"/>
          <p14:tracePt t="65964" x="4903788" y="4248150"/>
          <p14:tracePt t="65970" x="4927600" y="4232275"/>
          <p14:tracePt t="65979" x="4943475" y="4224338"/>
          <p14:tracePt t="65987" x="4949825" y="4216400"/>
          <p14:tracePt t="65994" x="4965700" y="4208463"/>
          <p14:tracePt t="66009" x="4973638" y="4208463"/>
          <p14:tracePt t="66223" x="4973638" y="4200525"/>
          <p14:tracePt t="66255" x="4981575" y="4192588"/>
          <p14:tracePt t="66263" x="4989513" y="4184650"/>
          <p14:tracePt t="66269" x="4997450" y="4176713"/>
          <p14:tracePt t="66277" x="5005388" y="4162425"/>
          <p14:tracePt t="66285" x="5021263" y="4154488"/>
          <p14:tracePt t="66293" x="5029200" y="4138613"/>
          <p14:tracePt t="66301" x="5037138" y="4130675"/>
          <p14:tracePt t="66309" x="5037138" y="4114800"/>
          <p14:tracePt t="66317" x="5037138" y="4106863"/>
          <p14:tracePt t="66325" x="5037138" y="4098925"/>
          <p14:tracePt t="66331" x="5037138" y="4090988"/>
          <p14:tracePt t="66339" x="5029200" y="4067175"/>
          <p14:tracePt t="66348" x="5021263" y="4059238"/>
          <p14:tracePt t="66355" x="5005388" y="4044950"/>
          <p14:tracePt t="66364" x="4981575" y="4037013"/>
          <p14:tracePt t="66370" x="4965700" y="4021138"/>
          <p14:tracePt t="66379" x="4927600" y="4021138"/>
          <p14:tracePt t="66387" x="4903788" y="4005263"/>
          <p14:tracePt t="66393" x="4864100" y="3997325"/>
          <p14:tracePt t="66400" x="4832350" y="3989388"/>
          <p14:tracePt t="66409" x="4802188" y="3981450"/>
          <p14:tracePt t="66416" x="4762500" y="3981450"/>
          <p14:tracePt t="66424" x="4738688" y="3981450"/>
          <p14:tracePt t="66432" x="4722813" y="3981450"/>
          <p14:tracePt t="66440" x="4706938" y="3981450"/>
          <p14:tracePt t="66448" x="4699000" y="3981450"/>
          <p14:tracePt t="66456" x="4683125" y="3989388"/>
          <p14:tracePt t="66462" x="4675188" y="3997325"/>
          <p14:tracePt t="66470" x="4668838" y="4013200"/>
          <p14:tracePt t="66479" x="4652963" y="4021138"/>
          <p14:tracePt t="66486" x="4645025" y="4029075"/>
          <p14:tracePt t="66495" x="4629150" y="4044950"/>
          <p14:tracePt t="66503" x="4605338" y="4052888"/>
          <p14:tracePt t="66510" x="4573588" y="4067175"/>
          <p14:tracePt t="66518" x="4557713" y="4083050"/>
          <p14:tracePt t="66524" x="4535488" y="4090988"/>
          <p14:tracePt t="66532" x="4511675" y="4106863"/>
          <p14:tracePt t="66541" x="4503738" y="4114800"/>
          <p14:tracePt t="66549" x="4487863" y="4130675"/>
          <p14:tracePt t="66556" x="4471988" y="4146550"/>
          <p14:tracePt t="66565" x="4464050" y="4162425"/>
          <p14:tracePt t="66572" x="4456113" y="4176713"/>
          <p14:tracePt t="66581" x="4448175" y="4200525"/>
          <p14:tracePt t="66586" x="4448175" y="4224338"/>
          <p14:tracePt t="66594" x="4464050" y="4256088"/>
          <p14:tracePt t="66602" x="4487863" y="4302125"/>
          <p14:tracePt t="66610" x="4503738" y="4325938"/>
          <p14:tracePt t="66618" x="4541838" y="4373563"/>
          <p14:tracePt t="66626" x="4581525" y="4413250"/>
          <p14:tracePt t="66635" x="4621213" y="4459288"/>
          <p14:tracePt t="66642" x="4660900" y="4498975"/>
          <p14:tracePt t="66649" x="4706938" y="4538663"/>
          <p14:tracePt t="66656" x="4746625" y="4568825"/>
          <p14:tracePt t="66665" x="4778375" y="4592638"/>
          <p14:tracePt t="66672" x="4802188" y="4600575"/>
          <p14:tracePt t="66682" x="4824413" y="4616450"/>
          <p14:tracePt t="66689" x="4856163" y="4632325"/>
          <p14:tracePt t="66696" x="4879975" y="4632325"/>
          <p14:tracePt t="66704" x="4903788" y="4648200"/>
          <p14:tracePt t="66710" x="4935538" y="4656138"/>
          <p14:tracePt t="66719" x="4965700" y="4656138"/>
          <p14:tracePt t="66726" x="5013325" y="4656138"/>
          <p14:tracePt t="66735" x="5053013" y="4656138"/>
          <p14:tracePt t="66742" x="5099050" y="4656138"/>
          <p14:tracePt t="66752" x="5154613" y="4648200"/>
          <p14:tracePt t="66758" x="5210175" y="4632325"/>
          <p14:tracePt t="66767" x="5264150" y="4616450"/>
          <p14:tracePt t="66772" x="5327650" y="4600575"/>
          <p14:tracePt t="66781" x="5373688" y="4584700"/>
          <p14:tracePt t="66789" x="5429250" y="4568825"/>
          <p14:tracePt t="66797" x="5461000" y="4552950"/>
          <p14:tracePt t="66804" x="5491163" y="4546600"/>
          <p14:tracePt t="66814" x="5499100" y="4530725"/>
          <p14:tracePt t="66820" x="5514975" y="4522788"/>
          <p14:tracePt t="66829" x="5522913" y="4506913"/>
          <p14:tracePt t="66837" x="5530850" y="4491038"/>
          <p14:tracePt t="66843" x="5538788" y="4459288"/>
          <p14:tracePt t="66850" x="5538788" y="4413250"/>
          <p14:tracePt t="66859" x="5538788" y="4373563"/>
          <p14:tracePt t="66866" x="5530850" y="4325938"/>
          <p14:tracePt t="66874" x="5507038" y="4271963"/>
          <p14:tracePt t="66882" x="5476875" y="4224338"/>
          <p14:tracePt t="66890" x="5429250" y="4176713"/>
          <p14:tracePt t="66898" x="5373688" y="4122738"/>
          <p14:tracePt t="66904" x="5327650" y="4075113"/>
          <p14:tracePt t="66914" x="5264150" y="4037013"/>
          <p14:tracePt t="66920" x="5210175" y="4005263"/>
          <p14:tracePt t="66929" x="5162550" y="3981450"/>
          <p14:tracePt t="66937" x="5114925" y="3965575"/>
          <p14:tracePt t="66945" x="5083175" y="3949700"/>
          <p14:tracePt t="66952" x="5045075" y="3941763"/>
          <p14:tracePt t="66960" x="5029200" y="3941763"/>
          <p14:tracePt t="66970" x="5013325" y="3941763"/>
          <p14:tracePt t="66974" x="4997450" y="3941763"/>
          <p14:tracePt t="66982" x="4989513" y="3941763"/>
          <p14:tracePt t="66990" x="4973638" y="3941763"/>
          <p14:tracePt t="66998" x="4957763" y="3949700"/>
          <p14:tracePt t="67006" x="4935538" y="3957638"/>
          <p14:tracePt t="67014" x="4887913" y="3973513"/>
          <p14:tracePt t="67022" x="4840288" y="3989388"/>
          <p14:tracePt t="67030" x="4794250" y="4021138"/>
          <p14:tracePt t="67036" x="4746625" y="4052888"/>
          <p14:tracePt t="67044" x="4706938" y="4083050"/>
          <p14:tracePt t="67053" x="4660900" y="4122738"/>
          <p14:tracePt t="67061" x="4621213" y="4170363"/>
          <p14:tracePt t="67069" x="4605338" y="4216400"/>
          <p14:tracePt t="67076" x="4589463" y="4264025"/>
          <p14:tracePt t="67085" x="4589463" y="4302125"/>
          <p14:tracePt t="67092" x="4597400" y="4341813"/>
          <p14:tracePt t="67099" x="4629150" y="4389438"/>
          <p14:tracePt t="67106" x="4675188" y="4421188"/>
          <p14:tracePt t="67115" x="4722813" y="4443413"/>
          <p14:tracePt t="67123" x="4778375" y="4467225"/>
          <p14:tracePt t="67131" x="4848225" y="4483100"/>
          <p14:tracePt t="67139" x="4911725" y="4483100"/>
          <p14:tracePt t="67148" x="4973638" y="4483100"/>
          <p14:tracePt t="67154" x="5037138" y="4475163"/>
          <p14:tracePt t="67161" x="5091113" y="4459288"/>
          <p14:tracePt t="67169" x="5138738" y="4443413"/>
          <p14:tracePt t="67177" x="5162550" y="4427538"/>
          <p14:tracePt t="67185" x="5170488" y="4421188"/>
          <p14:tracePt t="67193" x="5186363" y="4405313"/>
          <p14:tracePt t="67201" x="5194300" y="4381500"/>
          <p14:tracePt t="67209" x="5194300" y="4349750"/>
          <p14:tracePt t="67217" x="5186363" y="4318000"/>
          <p14:tracePt t="67223" x="5170488" y="4279900"/>
          <p14:tracePt t="67231" x="5138738" y="4240213"/>
          <p14:tracePt t="67239" x="5099050" y="4216400"/>
          <p14:tracePt t="67247" x="5053013" y="4184650"/>
          <p14:tracePt t="67255" x="5005388" y="4162425"/>
          <p14:tracePt t="67264" x="4965700" y="4146550"/>
          <p14:tracePt t="67271" x="4919663" y="4130675"/>
          <p14:tracePt t="67279" x="4872038" y="4122738"/>
          <p14:tracePt t="67284" x="4832350" y="4114800"/>
          <p14:tracePt t="67292" x="4802188" y="4114800"/>
          <p14:tracePt t="67301" x="4778375" y="4114800"/>
          <p14:tracePt t="67308" x="4770438" y="4114800"/>
          <p14:tracePt t="68035" x="4762500" y="4122738"/>
          <p14:tracePt t="68044" x="4738688" y="4176713"/>
          <p14:tracePt t="68050" x="4714875" y="4264025"/>
          <p14:tracePt t="68059" x="4706938" y="4357688"/>
          <p14:tracePt t="68064" x="4691063" y="4467225"/>
          <p14:tracePt t="68072" x="4691063" y="4576763"/>
          <p14:tracePt t="68080" x="4691063" y="4678363"/>
          <p14:tracePt t="68088" x="4691063" y="4757738"/>
          <p14:tracePt t="68097" x="4691063" y="4803775"/>
          <p14:tracePt t="68104" x="4691063" y="4835525"/>
          <p14:tracePt t="68123" x="4699000" y="4843463"/>
          <p14:tracePt t="68176" x="4691063" y="4835525"/>
          <p14:tracePt t="68182" x="4683125" y="4827588"/>
          <p14:tracePt t="68188" x="4668838" y="4819650"/>
          <p14:tracePt t="68197" x="4668838" y="4811713"/>
          <p14:tracePt t="68204" x="4660900" y="4811713"/>
          <p14:tracePt t="68225" x="4660900" y="4803775"/>
          <p14:tracePt t="68233" x="4660900" y="4797425"/>
          <p14:tracePt t="68240" x="4683125" y="4781550"/>
          <p14:tracePt t="68249" x="4714875" y="4773613"/>
          <p14:tracePt t="68255" x="4746625" y="4765675"/>
          <p14:tracePt t="68263" x="4778375" y="4757738"/>
          <p14:tracePt t="68271" x="4808538" y="4749800"/>
          <p14:tracePt t="68279" x="4832350" y="4741863"/>
          <p14:tracePt t="68286" x="4848225" y="4741863"/>
          <p14:tracePt t="68294" x="4856163" y="4741863"/>
          <p14:tracePt t="68303" x="4864100" y="4733925"/>
          <p14:tracePt t="68313" x="4879975" y="4725988"/>
          <p14:tracePt t="68318" x="4879975" y="4718050"/>
          <p14:tracePt t="68324" x="4887913" y="4710113"/>
          <p14:tracePt t="68332" x="4887913" y="4702175"/>
          <p14:tracePt t="68341" x="4887913" y="4694238"/>
          <p14:tracePt t="68349" x="4887913" y="4686300"/>
          <p14:tracePt t="68366" x="4887913" y="4678363"/>
          <p14:tracePt t="68373" x="4887913" y="4672013"/>
          <p14:tracePt t="68381" x="4887913" y="4664075"/>
          <p14:tracePt t="68386" x="4872038" y="4656138"/>
          <p14:tracePt t="68394" x="4872038" y="4648200"/>
          <p14:tracePt t="68413" x="4864100" y="4640263"/>
          <p14:tracePt t="68419" x="4856163" y="4640263"/>
          <p14:tracePt t="68427" x="4848225" y="4632325"/>
          <p14:tracePt t="68435" x="4840288" y="4632325"/>
          <p14:tracePt t="68443" x="4840288" y="4624388"/>
          <p14:tracePt t="68449" x="4824413" y="4616450"/>
          <p14:tracePt t="68466" x="4816475" y="4608513"/>
          <p14:tracePt t="68472" x="4808538" y="4608513"/>
          <p14:tracePt t="68481" x="4802188" y="4592638"/>
          <p14:tracePt t="68488" x="4794250" y="4592638"/>
          <p14:tracePt t="68497" x="4786313" y="4584700"/>
          <p14:tracePt t="68505" x="4770438" y="4576763"/>
          <p14:tracePt t="68514" x="4754563" y="4576763"/>
          <p14:tracePt t="68519" x="4738688" y="4568825"/>
          <p14:tracePt t="68526" x="4722813" y="4560888"/>
          <p14:tracePt t="68535" x="4699000" y="4552950"/>
          <p14:tracePt t="68542" x="4675188" y="4552950"/>
          <p14:tracePt t="68551" x="4668838" y="4552950"/>
          <p14:tracePt t="68558" x="4652963" y="4546600"/>
          <p14:tracePt t="68567" x="4645025" y="4546600"/>
          <p14:tracePt t="68572" x="4629150" y="4538663"/>
          <p14:tracePt t="68580" x="4621213" y="4538663"/>
          <p14:tracePt t="68589" x="4613275" y="4538663"/>
          <p14:tracePt t="68597" x="4597400" y="4538663"/>
          <p14:tracePt t="68604" x="4589463" y="4538663"/>
          <p14:tracePt t="68613" x="4573588" y="4538663"/>
          <p14:tracePt t="68620" x="4557713" y="4538663"/>
          <p14:tracePt t="68628" x="4541838" y="4538663"/>
          <p14:tracePt t="68636" x="4519613" y="4538663"/>
          <p14:tracePt t="68642" x="4495800" y="4538663"/>
          <p14:tracePt t="68651" x="4471988" y="4538663"/>
          <p14:tracePt t="68658" x="4440238" y="4538663"/>
          <p14:tracePt t="68666" x="4416425" y="4546600"/>
          <p14:tracePt t="68675" x="4394200" y="4560888"/>
          <p14:tracePt t="68682" x="4378325" y="4568825"/>
          <p14:tracePt t="68690" x="4362450" y="4584700"/>
          <p14:tracePt t="68699" x="4338638" y="4592638"/>
          <p14:tracePt t="68704" x="4330700" y="4600575"/>
          <p14:tracePt t="68714" x="4322763" y="4616450"/>
          <p14:tracePt t="68720" x="4306888" y="4624388"/>
          <p14:tracePt t="68729" x="4298950" y="4640263"/>
          <p14:tracePt t="68738" x="4283075" y="4648200"/>
          <p14:tracePt t="68744" x="4275138" y="4664075"/>
          <p14:tracePt t="68753" x="4260850" y="4672013"/>
          <p14:tracePt t="68762" x="4260850" y="4678363"/>
          <p14:tracePt t="68767" x="4252913" y="4694238"/>
          <p14:tracePt t="68774" x="4252913" y="4702175"/>
          <p14:tracePt t="68783" x="4244975" y="4718050"/>
          <p14:tracePt t="68791" x="4244975" y="4733925"/>
          <p14:tracePt t="68799" x="4244975" y="4749800"/>
          <p14:tracePt t="68807" x="4244975" y="4781550"/>
          <p14:tracePt t="68815" x="4252913" y="4789488"/>
          <p14:tracePt t="68823" x="4252913" y="4819650"/>
          <p14:tracePt t="68829" x="4260850" y="4827588"/>
          <p14:tracePt t="68837" x="4267200" y="4843463"/>
          <p14:tracePt t="68845" x="4267200" y="4867275"/>
          <p14:tracePt t="68854" x="4275138" y="4875213"/>
          <p14:tracePt t="68860" x="4275138" y="4883150"/>
          <p14:tracePt t="68869" x="4283075" y="4891088"/>
          <p14:tracePt t="68877" x="4283075" y="4899025"/>
          <p14:tracePt t="68885" x="4283075" y="4906963"/>
          <p14:tracePt t="68897" x="4291013" y="4906963"/>
          <p14:tracePt t="68902" x="4298950" y="4914900"/>
          <p14:tracePt t="68913" x="4298950" y="4922838"/>
          <p14:tracePt t="68919" x="4306888" y="4929188"/>
          <p14:tracePt t="68926" x="4314825" y="4945063"/>
          <p14:tracePt t="68935" x="4330700" y="4953000"/>
          <p14:tracePt t="68943" x="4338638" y="4968875"/>
          <p14:tracePt t="68950" x="4354513" y="4976813"/>
          <p14:tracePt t="68958" x="4370388" y="4992688"/>
          <p14:tracePt t="68964" x="4378325" y="5000625"/>
          <p14:tracePt t="68973" x="4408488" y="5016500"/>
          <p14:tracePt t="68981" x="4432300" y="5024438"/>
          <p14:tracePt t="68988" x="4456113" y="5040313"/>
          <p14:tracePt t="68997" x="4479925" y="5054600"/>
          <p14:tracePt t="69004" x="4503738" y="5062538"/>
          <p14:tracePt t="69014" x="4535488" y="5078413"/>
          <p14:tracePt t="69020" x="4557713" y="5086350"/>
          <p14:tracePt t="69026" x="4589463" y="5094288"/>
          <p14:tracePt t="69034" x="4613275" y="5094288"/>
          <p14:tracePt t="69042" x="4637088" y="5102225"/>
          <p14:tracePt t="69050" x="4660900" y="5102225"/>
          <p14:tracePt t="69058" x="4675188" y="5102225"/>
          <p14:tracePt t="69067" x="4699000" y="5102225"/>
          <p14:tracePt t="69075" x="4714875" y="5102225"/>
          <p14:tracePt t="69082" x="4730750" y="5102225"/>
          <p14:tracePt t="69088" x="4746625" y="5094288"/>
          <p14:tracePt t="69097" x="4762500" y="5086350"/>
          <p14:tracePt t="69104" x="4770438" y="5078413"/>
          <p14:tracePt t="69114" x="4778375" y="5062538"/>
          <p14:tracePt t="69120" x="4794250" y="5054600"/>
          <p14:tracePt t="69128" x="4802188" y="5048250"/>
          <p14:tracePt t="69136" x="4808538" y="5024438"/>
          <p14:tracePt t="69144" x="4808538" y="5000625"/>
          <p14:tracePt t="69150" x="4808538" y="4976813"/>
          <p14:tracePt t="69158" x="4808538" y="4945063"/>
          <p14:tracePt t="69166" x="4808538" y="4906963"/>
          <p14:tracePt t="69174" x="4794250" y="4859338"/>
          <p14:tracePt t="69182" x="4778375" y="4811713"/>
          <p14:tracePt t="69190" x="4770438" y="4789488"/>
          <p14:tracePt t="69199" x="4754563" y="4765675"/>
          <p14:tracePt t="69206" x="4738688" y="4741863"/>
          <p14:tracePt t="69213" x="4730750" y="4733925"/>
          <p14:tracePt t="69220" x="4722813" y="4725988"/>
          <p14:tracePt t="69228" x="4706938" y="4710113"/>
          <p14:tracePt t="69237" x="4699000" y="4702175"/>
          <p14:tracePt t="69244" x="4683125" y="4686300"/>
          <p14:tracePt t="69254" x="4675188" y="4678363"/>
          <p14:tracePt t="69261" x="4668838" y="4672013"/>
          <p14:tracePt t="69270" x="4652963" y="4664075"/>
          <p14:tracePt t="69276" x="4645025" y="4656138"/>
          <p14:tracePt t="69283" x="4637088" y="4656138"/>
          <p14:tracePt t="69290" x="4629150" y="4648200"/>
          <p14:tracePt t="69299" x="4621213" y="4640263"/>
          <p14:tracePt t="69307" x="4605338" y="4632325"/>
          <p14:tracePt t="69315" x="4597400" y="4632325"/>
          <p14:tracePt t="69323" x="4589463" y="4624388"/>
          <p14:tracePt t="69331" x="4565650" y="4616450"/>
          <p14:tracePt t="69338" x="4557713" y="4616450"/>
          <p14:tracePt t="69344" x="4535488" y="4616450"/>
          <p14:tracePt t="69353" x="4503738" y="4616450"/>
          <p14:tracePt t="69362" x="4456113" y="4616450"/>
          <p14:tracePt t="69369" x="4416425" y="4624388"/>
          <p14:tracePt t="69377" x="4362450" y="4640263"/>
          <p14:tracePt t="69385" x="4291013" y="4656138"/>
          <p14:tracePt t="69392" x="4237038" y="4672013"/>
          <p14:tracePt t="69401" x="4173538" y="4686300"/>
          <p14:tracePt t="69408" x="4127500" y="4702175"/>
          <p14:tracePt t="69414" x="4095750" y="4710113"/>
          <p14:tracePt t="69422" x="4079875" y="4725988"/>
          <p14:tracePt t="69431" x="4071938" y="4733925"/>
          <p14:tracePt t="69438" x="4064000" y="4749800"/>
          <p14:tracePt t="69455" x="4064000" y="4757738"/>
          <p14:tracePt t="69466" x="4071938" y="4765675"/>
          <p14:tracePt t="69470" x="4071938" y="4773613"/>
          <p14:tracePt t="69476" x="4087813" y="4781550"/>
          <p14:tracePt t="69484" x="4087813" y="4789488"/>
          <p14:tracePt t="69492" x="4095750" y="4789488"/>
          <p14:tracePt t="69505" x="4095750" y="4797425"/>
          <p14:tracePt t="69521" x="4103688" y="4797425"/>
          <p14:tracePt t="69597" x="4111625" y="4797425"/>
          <p14:tracePt t="69677" x="4119563" y="4797425"/>
          <p14:tracePt t="69685" x="4157663" y="4765675"/>
          <p14:tracePt t="69690" x="4213225" y="4733925"/>
          <p14:tracePt t="69698" x="4291013" y="4678363"/>
          <p14:tracePt t="69706" x="4408488" y="4616450"/>
          <p14:tracePt t="69714" x="4573588" y="4522788"/>
          <p14:tracePt t="69722" x="4770438" y="4443413"/>
          <p14:tracePt t="69728" x="4989513" y="4365625"/>
          <p14:tracePt t="69736" x="5210175" y="4295775"/>
          <p14:tracePt t="69744" x="5405438" y="4216400"/>
          <p14:tracePt t="69752" x="5499100" y="4170363"/>
          <p14:tracePt t="69761" x="5570538" y="4146550"/>
          <p14:tracePt t="69768" x="5602288" y="4122738"/>
          <p14:tracePt t="69777" x="5618163" y="4114800"/>
          <p14:tracePt t="69784" x="5618163" y="4106863"/>
          <p14:tracePt t="69800" x="5618163" y="4098925"/>
          <p14:tracePt t="69807" x="5602288" y="4083050"/>
          <p14:tracePt t="69814" x="5578475" y="4075113"/>
          <p14:tracePt t="69822" x="5562600" y="4059238"/>
          <p14:tracePt t="69831" x="5546725" y="4052888"/>
          <p14:tracePt t="69838" x="5538788" y="4044950"/>
          <p14:tracePt t="69846" x="5530850" y="4037013"/>
          <p14:tracePt t="69852" x="5522913" y="4037013"/>
          <p14:tracePt t="69860" x="5514975" y="4029075"/>
          <p14:tracePt t="69868" x="5507038" y="4029075"/>
          <p14:tracePt t="69885" x="5507038" y="4021138"/>
          <p14:tracePt t="69893" x="5499100" y="4013200"/>
          <p14:tracePt t="69901" x="5491163" y="4013200"/>
          <p14:tracePt t="69908" x="5484813" y="4013200"/>
          <p14:tracePt t="69916" x="5484813" y="3997325"/>
          <p14:tracePt t="69922" x="5476875" y="3997325"/>
          <p14:tracePt t="69930" x="5468938" y="3989388"/>
          <p14:tracePt t="69939" x="5453063" y="3973513"/>
          <p14:tracePt t="69947" x="5445125" y="3965575"/>
          <p14:tracePt t="69954" x="5437188" y="3949700"/>
          <p14:tracePt t="69964" x="5429250" y="3949700"/>
          <p14:tracePt t="69970" x="5405438" y="3933825"/>
          <p14:tracePt t="69979" x="5373688" y="3927475"/>
          <p14:tracePt t="69984" x="5335588" y="3919538"/>
          <p14:tracePt t="69992" x="5295900" y="3903663"/>
          <p14:tracePt t="70000" x="5256213" y="3895725"/>
          <p14:tracePt t="70008" x="5232400" y="3895725"/>
          <p14:tracePt t="70016" x="5210175" y="3887788"/>
          <p14:tracePt t="70024" x="5186363" y="3887788"/>
          <p14:tracePt t="70032" x="5178425" y="3879850"/>
          <p14:tracePt t="70040" x="5162550" y="3879850"/>
          <p14:tracePt t="70047" x="5154613" y="3879850"/>
          <p14:tracePt t="70054" x="5138738" y="3879850"/>
          <p14:tracePt t="70064" x="5130800" y="3879850"/>
          <p14:tracePt t="70071" x="5122863" y="3879850"/>
          <p14:tracePt t="70079" x="5106988" y="3879850"/>
          <p14:tracePt t="70087" x="5068888" y="3871913"/>
          <p14:tracePt t="70098" x="5037138" y="3871913"/>
          <p14:tracePt t="70102" x="5005388" y="3871913"/>
          <p14:tracePt t="70110" x="4965700" y="3871913"/>
          <p14:tracePt t="70116" x="4919663" y="3871913"/>
          <p14:tracePt t="70124" x="4872038" y="3871913"/>
          <p14:tracePt t="70133" x="4824413" y="3863975"/>
          <p14:tracePt t="70141" x="4786313" y="3863975"/>
          <p14:tracePt t="70149" x="4746625" y="3856038"/>
          <p14:tracePt t="70156" x="4730750" y="3856038"/>
          <p14:tracePt t="70164" x="4722813" y="3848100"/>
          <p14:tracePt t="70172" x="4706938" y="3848100"/>
          <p14:tracePt t="70179" x="4699000" y="3848100"/>
          <p14:tracePt t="70187" x="4691063" y="3848100"/>
          <p14:tracePt t="70194" x="4683125" y="3848100"/>
          <p14:tracePt t="70202" x="4668838" y="3848100"/>
          <p14:tracePt t="70210" x="4660900" y="3848100"/>
          <p14:tracePt t="70218" x="4652963" y="3856038"/>
          <p14:tracePt t="70226" x="4637088" y="3871913"/>
          <p14:tracePt t="70234" x="4621213" y="3879850"/>
          <p14:tracePt t="70243" x="4597400" y="3895725"/>
          <p14:tracePt t="70248" x="4565650" y="3911600"/>
          <p14:tracePt t="70257" x="4541838" y="3927475"/>
          <p14:tracePt t="70264" x="4519613" y="3941763"/>
          <p14:tracePt t="70272" x="4487863" y="3965575"/>
          <p14:tracePt t="70280" x="4479925" y="3973513"/>
          <p14:tracePt t="70288" x="4464050" y="3981450"/>
          <p14:tracePt t="70297" x="4456113" y="3997325"/>
          <p14:tracePt t="70304" x="4448175" y="4005263"/>
          <p14:tracePt t="70310" x="4440238" y="4021138"/>
          <p14:tracePt t="70318" x="4432300" y="4029075"/>
          <p14:tracePt t="70330" x="4424363" y="4044950"/>
          <p14:tracePt t="70335" x="4424363" y="4067175"/>
          <p14:tracePt t="70342" x="4424363" y="4090988"/>
          <p14:tracePt t="70350" x="4424363" y="4122738"/>
          <p14:tracePt t="70358" x="4424363" y="4154488"/>
          <p14:tracePt t="70366" x="4424363" y="4192588"/>
          <p14:tracePt t="70372" x="4424363" y="4216400"/>
          <p14:tracePt t="70381" x="4424363" y="4240213"/>
          <p14:tracePt t="70388" x="4424363" y="4256088"/>
          <p14:tracePt t="70397" x="4432300" y="4279900"/>
          <p14:tracePt t="70404" x="4440238" y="4295775"/>
          <p14:tracePt t="70414" x="4456113" y="4310063"/>
          <p14:tracePt t="70420" x="4464050" y="4325938"/>
          <p14:tracePt t="70429" x="4471988" y="4333875"/>
          <p14:tracePt t="70434" x="4479925" y="4349750"/>
          <p14:tracePt t="70442" x="4495800" y="4365625"/>
          <p14:tracePt t="70451" x="4503738" y="4373563"/>
          <p14:tracePt t="70458" x="4519613" y="4389438"/>
          <p14:tracePt t="70467" x="4527550" y="4397375"/>
          <p14:tracePt t="70474" x="4541838" y="4413250"/>
          <p14:tracePt t="70482" x="4549775" y="4421188"/>
          <p14:tracePt t="70491" x="4557713" y="4427538"/>
          <p14:tracePt t="70497" x="4581525" y="4443413"/>
          <p14:tracePt t="70504" x="4589463" y="4451350"/>
          <p14:tracePt t="70517" x="4597400" y="4459288"/>
          <p14:tracePt t="70520" x="4621213" y="4467225"/>
          <p14:tracePt t="70528" x="4637088" y="4475163"/>
          <p14:tracePt t="70536" x="4652963" y="4483100"/>
          <p14:tracePt t="70544" x="4660900" y="4491038"/>
          <p14:tracePt t="70553" x="4683125" y="4491038"/>
          <p14:tracePt t="70558" x="4691063" y="4498975"/>
          <p14:tracePt t="70567" x="4699000" y="4498975"/>
          <p14:tracePt t="70574" x="4714875" y="4506913"/>
          <p14:tracePt t="70582" x="4730750" y="4514850"/>
          <p14:tracePt t="70590" x="4754563" y="4514850"/>
          <p14:tracePt t="70598" x="4786313" y="4514850"/>
          <p14:tracePt t="70606" x="4824413" y="4514850"/>
          <p14:tracePt t="70615" x="4872038" y="4514850"/>
          <p14:tracePt t="70623" x="4919663" y="4506913"/>
          <p14:tracePt t="70628" x="4973638" y="4491038"/>
          <p14:tracePt t="70637" x="5013325" y="4475163"/>
          <p14:tracePt t="70645" x="5068888" y="4459288"/>
          <p14:tracePt t="70653" x="5106988" y="4435475"/>
          <p14:tracePt t="70660" x="5146675" y="4405313"/>
          <p14:tracePt t="70668" x="5186363" y="4365625"/>
          <p14:tracePt t="70676" x="5202238" y="4318000"/>
          <p14:tracePt t="70684" x="5216525" y="4271963"/>
          <p14:tracePt t="70690" x="5232400" y="4232275"/>
          <p14:tracePt t="70699" x="5248275" y="4184650"/>
          <p14:tracePt t="70706" x="5256213" y="4138613"/>
          <p14:tracePt t="70715" x="5264150" y="4098925"/>
          <p14:tracePt t="70722" x="5264150" y="4052888"/>
          <p14:tracePt t="70731" x="5264150" y="4013200"/>
          <p14:tracePt t="70739" x="5256213" y="3973513"/>
          <p14:tracePt t="70748" x="5240338" y="3949700"/>
          <p14:tracePt t="70754" x="5224463" y="3927475"/>
          <p14:tracePt t="70760" x="5216525" y="3887788"/>
          <p14:tracePt t="70769" x="5186363" y="3856038"/>
          <p14:tracePt t="70776" x="5138738" y="3832225"/>
          <p14:tracePt t="70785" x="5091113" y="3802063"/>
          <p14:tracePt t="70792" x="5029200" y="3778250"/>
          <p14:tracePt t="70800" x="4949825" y="3762375"/>
          <p14:tracePt t="70808" x="4856163" y="3746500"/>
          <p14:tracePt t="70817" x="4738688" y="3730625"/>
          <p14:tracePt t="70822" x="4637088" y="3722688"/>
          <p14:tracePt t="70830" x="4519613" y="3706813"/>
          <p14:tracePt t="70838" x="4424363" y="3706813"/>
          <p14:tracePt t="70848" x="4362450" y="3706813"/>
          <p14:tracePt t="70854" x="4306888" y="3714750"/>
          <p14:tracePt t="70863" x="4275138" y="3730625"/>
          <p14:tracePt t="70871" x="4260850" y="3746500"/>
          <p14:tracePt t="70879" x="4252913" y="3754438"/>
          <p14:tracePt t="70884" x="4244975" y="3762375"/>
          <p14:tracePt t="70892" x="4244975" y="3786188"/>
          <p14:tracePt t="70900" x="4244975" y="3808413"/>
          <p14:tracePt t="70908" x="4244975" y="3816350"/>
          <p14:tracePt t="70916" x="4244975" y="3824288"/>
          <p14:tracePt t="70925" x="4252913" y="3840163"/>
          <p14:tracePt t="71056" x="4260850" y="3840163"/>
          <p14:tracePt t="71362" x="4229100" y="3863975"/>
          <p14:tracePt t="71368" x="4181475" y="3911600"/>
          <p14:tracePt t="71374" x="4141788" y="3957638"/>
          <p14:tracePt t="71382" x="4103688" y="4013200"/>
          <p14:tracePt t="71391" x="4071938" y="4083050"/>
          <p14:tracePt t="71398" x="4032250" y="4146550"/>
          <p14:tracePt t="71404" x="4016375" y="4216400"/>
          <p14:tracePt t="71413" x="3994150" y="4271963"/>
          <p14:tracePt t="71422" x="3978275" y="4318000"/>
          <p14:tracePt t="71428" x="3978275" y="4357688"/>
          <p14:tracePt t="71436" x="3978275" y="4373563"/>
          <p14:tracePt t="71444" x="3978275" y="4389438"/>
          <p14:tracePt t="71452" x="3978275" y="4405313"/>
          <p14:tracePt t="71460" x="3978275" y="4421188"/>
          <p14:tracePt t="71466" x="3978275" y="4427538"/>
          <p14:tracePt t="71475" x="3978275" y="4435475"/>
          <p14:tracePt t="71483" x="3986213" y="4443413"/>
          <p14:tracePt t="71491" x="3994150" y="4451350"/>
          <p14:tracePt t="71498" x="3994150" y="4467225"/>
          <p14:tracePt t="71507" x="4000500" y="4475163"/>
          <p14:tracePt t="71514" x="4000500" y="4483100"/>
          <p14:tracePt t="71522" x="4008438" y="4491038"/>
          <p14:tracePt t="71528" x="4016375" y="4498975"/>
          <p14:tracePt t="71536" x="4024313" y="4514850"/>
          <p14:tracePt t="71544" x="4032250" y="4522788"/>
          <p14:tracePt t="71553" x="4048125" y="4530725"/>
          <p14:tracePt t="71560" x="4056063" y="4546600"/>
          <p14:tracePt t="71569" x="4071938" y="4552950"/>
          <p14:tracePt t="71576" x="4071938" y="4576763"/>
          <p14:tracePt t="71584" x="4087813" y="4592638"/>
          <p14:tracePt t="71590" x="4095750" y="4600575"/>
          <p14:tracePt t="71599" x="4111625" y="4616450"/>
          <p14:tracePt t="71606" x="4119563" y="4632325"/>
          <p14:tracePt t="71615" x="4133850" y="4648200"/>
          <p14:tracePt t="71622" x="4141788" y="4664075"/>
          <p14:tracePt t="71631" x="4157663" y="4678363"/>
          <p14:tracePt t="71638" x="4165600" y="4686300"/>
          <p14:tracePt t="71646" x="4173538" y="4702175"/>
          <p14:tracePt t="71652" x="4181475" y="4710113"/>
          <p14:tracePt t="71663" x="4189413" y="4718050"/>
          <p14:tracePt t="71668" x="4197350" y="4725988"/>
          <p14:tracePt t="71677" x="4205288" y="4733925"/>
          <p14:tracePt t="71684" x="4229100" y="4749800"/>
          <p14:tracePt t="71693" x="4252913" y="4757738"/>
          <p14:tracePt t="71701" x="4298950" y="4773613"/>
          <p14:tracePt t="71708" x="4338638" y="4781550"/>
          <p14:tracePt t="71716" x="4386263" y="4797425"/>
          <p14:tracePt t="71723" x="4432300" y="4803775"/>
          <p14:tracePt t="71731" x="4471988" y="4811713"/>
          <p14:tracePt t="71739" x="4503738" y="4819650"/>
          <p14:tracePt t="71747" x="4541838" y="4819650"/>
          <p14:tracePt t="71754" x="4557713" y="4819650"/>
          <p14:tracePt t="71764" x="4565650" y="4819650"/>
          <p14:tracePt t="71771" x="4573588" y="4819650"/>
          <p14:tracePt t="71779" x="4581525" y="4819650"/>
          <p14:tracePt t="71803" x="4581525" y="4811713"/>
          <p14:tracePt t="71809" x="4581525" y="4803775"/>
          <p14:tracePt t="71816" x="4581525" y="4797425"/>
          <p14:tracePt t="71824" x="4581525" y="4773613"/>
          <p14:tracePt t="71832" x="4581525" y="4757738"/>
          <p14:tracePt t="71840" x="4589463" y="4733925"/>
          <p14:tracePt t="71847" x="4605338" y="4710113"/>
          <p14:tracePt t="71855" x="4613275" y="4702175"/>
          <p14:tracePt t="71864" x="4613275" y="4678363"/>
          <p14:tracePt t="71870" x="4621213" y="4672013"/>
          <p14:tracePt t="71878" x="4629150" y="4664075"/>
          <p14:tracePt t="71886" x="4629150" y="4648200"/>
          <p14:tracePt t="71894" x="4629150" y="4640263"/>
          <p14:tracePt t="71903" x="4637088" y="4632325"/>
          <p14:tracePt t="71908" x="4637088" y="4624388"/>
          <p14:tracePt t="71917" x="4637088" y="4616450"/>
          <p14:tracePt t="71924" x="4637088" y="4608513"/>
          <p14:tracePt t="71933" x="4637088" y="4600575"/>
          <p14:tracePt t="71940" x="4637088" y="4592638"/>
          <p14:tracePt t="71949" x="4637088" y="4584700"/>
          <p14:tracePt t="71966" x="4629150" y="4568825"/>
          <p14:tracePt t="71970" x="4621213" y="4560888"/>
          <p14:tracePt t="71979" x="4605338" y="4552950"/>
          <p14:tracePt t="71987" x="4589463" y="4546600"/>
          <p14:tracePt t="71994" x="4581525" y="4546600"/>
          <p14:tracePt t="72002" x="4565650" y="4538663"/>
          <p14:tracePt t="72010" x="4557713" y="4530725"/>
          <p14:tracePt t="72018" x="4549775" y="4530725"/>
          <p14:tracePt t="72026" x="4535488" y="4530725"/>
          <p14:tracePt t="72035" x="4519613" y="4530725"/>
          <p14:tracePt t="72041" x="4503738" y="4530725"/>
          <p14:tracePt t="72049" x="4495800" y="4530725"/>
          <p14:tracePt t="72057" x="4487863" y="4530725"/>
          <p14:tracePt t="72065" x="4471988" y="4530725"/>
          <p14:tracePt t="72072" x="4464050" y="4538663"/>
          <p14:tracePt t="72081" x="4448175" y="4546600"/>
          <p14:tracePt t="72088" x="4440238" y="4552950"/>
          <p14:tracePt t="72098" x="4424363" y="4560888"/>
          <p14:tracePt t="72102" x="4408488" y="4576763"/>
          <p14:tracePt t="72110" x="4402138" y="4584700"/>
          <p14:tracePt t="72119" x="4394200" y="4600575"/>
          <p14:tracePt t="72126" x="4378325" y="4608513"/>
          <p14:tracePt t="72134" x="4370388" y="4616450"/>
          <p14:tracePt t="72142" x="4354513" y="4624388"/>
          <p14:tracePt t="72160" x="4346575" y="4632325"/>
          <p14:tracePt t="72165" x="4338638" y="4632325"/>
          <p14:tracePt t="72172" x="4330700" y="4640263"/>
          <p14:tracePt t="72181" x="4322763" y="4648200"/>
          <p14:tracePt t="72188" x="4314825" y="4664075"/>
          <p14:tracePt t="72198" x="4306888" y="4664075"/>
          <p14:tracePt t="72205" x="4298950" y="4678363"/>
          <p14:tracePt t="72215" x="4291013" y="4678363"/>
          <p14:tracePt t="72221" x="4291013" y="4686300"/>
          <p14:tracePt t="72229" x="4275138" y="4702175"/>
          <p14:tracePt t="72243" x="4275138" y="4718050"/>
          <p14:tracePt t="72251" x="4267200" y="4725988"/>
          <p14:tracePt t="72264" x="4252913" y="4733925"/>
          <p14:tracePt t="72267" x="4252913" y="4757738"/>
          <p14:tracePt t="72275" x="4244975" y="4765675"/>
          <p14:tracePt t="72283" x="4237038" y="4773613"/>
          <p14:tracePt t="72291" x="4237038" y="4789488"/>
          <p14:tracePt t="72297" x="4237038" y="4803775"/>
          <p14:tracePt t="72305" x="4237038" y="4811713"/>
          <p14:tracePt t="72314" x="4237038" y="4819650"/>
          <p14:tracePt t="72321" x="4229100" y="4819650"/>
          <p14:tracePt t="72329" x="4229100" y="4827588"/>
          <p14:tracePt t="72337" x="4229100" y="4835525"/>
          <p14:tracePt t="72357" x="4229100" y="4843463"/>
          <p14:tracePt t="72364" x="4229100" y="4851400"/>
          <p14:tracePt t="72371" x="4229100" y="4859338"/>
          <p14:tracePt t="72378" x="4229100" y="4875213"/>
          <p14:tracePt t="72386" x="4229100" y="4891088"/>
          <p14:tracePt t="72394" x="4244975" y="4914900"/>
          <p14:tracePt t="72402" x="4252913" y="4929188"/>
          <p14:tracePt t="72412" x="4267200" y="4945063"/>
          <p14:tracePt t="72418" x="4275138" y="4968875"/>
          <p14:tracePt t="72424" x="4291013" y="4984750"/>
          <p14:tracePt t="72433" x="4298950" y="4992688"/>
          <p14:tracePt t="72441" x="4306888" y="5008563"/>
          <p14:tracePt t="72448" x="4322763" y="5016500"/>
          <p14:tracePt t="72456" x="4330700" y="5032375"/>
          <p14:tracePt t="72464" x="4346575" y="5040313"/>
          <p14:tracePt t="72473" x="4354513" y="5048250"/>
          <p14:tracePt t="72484" x="4362450" y="5054600"/>
          <p14:tracePt t="72486" x="4370388" y="5062538"/>
          <p14:tracePt t="72494" x="4378325" y="5070475"/>
          <p14:tracePt t="72503" x="4394200" y="5078413"/>
          <p14:tracePt t="72510" x="4402138" y="5078413"/>
          <p14:tracePt t="72519" x="4408488" y="5086350"/>
          <p14:tracePt t="72526" x="4424363" y="5094288"/>
          <p14:tracePt t="72535" x="4432300" y="5110163"/>
          <p14:tracePt t="72542" x="4448175" y="5118100"/>
          <p14:tracePt t="72550" x="4456113" y="5133975"/>
          <p14:tracePt t="72556" x="4464050" y="5133975"/>
          <p14:tracePt t="72564" x="4487863" y="5149850"/>
          <p14:tracePt t="72572" x="4503738" y="5157788"/>
          <p14:tracePt t="72581" x="4511675" y="5165725"/>
          <p14:tracePt t="72589" x="4535488" y="5180013"/>
          <p14:tracePt t="72597" x="4541838" y="5180013"/>
          <p14:tracePt t="72604" x="4549775" y="5187950"/>
          <p14:tracePt t="72611" x="4565650" y="5195888"/>
          <p14:tracePt t="72619" x="4573588" y="5195888"/>
          <p14:tracePt t="72626" x="4581525" y="5203825"/>
          <p14:tracePt t="72634" x="4597400" y="5203825"/>
          <p14:tracePt t="72642" x="4605338" y="5211763"/>
          <p14:tracePt t="72650" x="4613275" y="5211763"/>
          <p14:tracePt t="72658" x="4629150" y="5211763"/>
          <p14:tracePt t="72667" x="4637088" y="5211763"/>
          <p14:tracePt t="72675" x="4652963" y="5211763"/>
          <p14:tracePt t="72680" x="4675188" y="5211763"/>
          <p14:tracePt t="72689" x="4691063" y="5211763"/>
          <p14:tracePt t="72697" x="4714875" y="5211763"/>
          <p14:tracePt t="72704" x="4730750" y="5203825"/>
          <p14:tracePt t="72713" x="4746625" y="5195888"/>
          <p14:tracePt t="72721" x="4762500" y="5187950"/>
          <p14:tracePt t="72728" x="4778375" y="5180013"/>
          <p14:tracePt t="72737" x="4794250" y="5173663"/>
          <p14:tracePt t="72743" x="4802188" y="5157788"/>
          <p14:tracePt t="72750" x="4808538" y="5149850"/>
          <p14:tracePt t="72758" x="4824413" y="5126038"/>
          <p14:tracePt t="72767" x="4840288" y="5094288"/>
          <p14:tracePt t="72775" x="4848225" y="5062538"/>
          <p14:tracePt t="72783" x="4864100" y="5040313"/>
          <p14:tracePt t="72790" x="4879975" y="5008563"/>
          <p14:tracePt t="72799" x="4887913" y="5000625"/>
          <p14:tracePt t="72804" x="4895850" y="4984750"/>
          <p14:tracePt t="72814" x="4903788" y="4968875"/>
          <p14:tracePt t="72820" x="4911725" y="4960938"/>
          <p14:tracePt t="72829" x="4911725" y="4953000"/>
          <p14:tracePt t="72837" x="4911725" y="4937125"/>
          <p14:tracePt t="72846" x="4911725" y="4929188"/>
          <p14:tracePt t="72853" x="4911725" y="4922838"/>
          <p14:tracePt t="72864" x="4911725" y="4914900"/>
          <p14:tracePt t="72868" x="4911725" y="4891088"/>
          <p14:tracePt t="72874" x="4911725" y="4875213"/>
          <p14:tracePt t="72882" x="4903788" y="4859338"/>
          <p14:tracePt t="72890" x="4887913" y="4835525"/>
          <p14:tracePt t="72898" x="4879975" y="4819650"/>
          <p14:tracePt t="72907" x="4864100" y="4811713"/>
          <p14:tracePt t="72915" x="4856163" y="4797425"/>
          <p14:tracePt t="72923" x="4848225" y="4789488"/>
          <p14:tracePt t="72932" x="4832350" y="4781550"/>
          <p14:tracePt t="72936" x="4824413" y="4765675"/>
          <p14:tracePt t="72944" x="4808538" y="4765675"/>
          <p14:tracePt t="72952" x="4802188" y="4757738"/>
          <p14:tracePt t="72960" x="4794250" y="4757738"/>
          <p14:tracePt t="72968" x="4778375" y="4757738"/>
          <p14:tracePt t="72976" x="4770438" y="4757738"/>
          <p14:tracePt t="72984" x="4762500" y="4757738"/>
          <p14:tracePt t="72993" x="4754563" y="4757738"/>
          <p14:tracePt t="72998" x="4738688" y="4757738"/>
          <p14:tracePt t="73006" x="4730750" y="4757738"/>
          <p14:tracePt t="73015" x="4722813" y="4757738"/>
          <p14:tracePt t="73022" x="4714875" y="4749800"/>
          <p14:tracePt t="73033" x="4706938" y="4749800"/>
          <p14:tracePt t="73038" x="4699000" y="4749800"/>
          <p14:tracePt t="73047" x="4683125" y="4749800"/>
          <p14:tracePt t="73054" x="4675188" y="4741863"/>
          <p14:tracePt t="73065" x="4660900" y="4733925"/>
          <p14:tracePt t="73068" x="4645025" y="4718050"/>
          <p14:tracePt t="73076" x="4637088" y="4710113"/>
          <p14:tracePt t="73097" x="4597400" y="4686300"/>
          <p14:tracePt t="73101" x="4589463" y="4678363"/>
          <p14:tracePt t="73108" x="4581525" y="4664075"/>
          <p14:tracePt t="73117" x="4565650" y="4664075"/>
          <p14:tracePt t="73122" x="4557713" y="4648200"/>
          <p14:tracePt t="73130" x="4541838" y="4640263"/>
          <p14:tracePt t="73138" x="4535488" y="4632325"/>
          <p14:tracePt t="73147" x="4519613" y="4632325"/>
          <p14:tracePt t="73154" x="4503738" y="4624388"/>
          <p14:tracePt t="73164" x="4495800" y="4616450"/>
          <p14:tracePt t="73171" x="4487863" y="4616450"/>
          <p14:tracePt t="73178" x="4471988" y="4608513"/>
          <p14:tracePt t="73187" x="4464050" y="4608513"/>
          <p14:tracePt t="73192" x="4456113" y="4608513"/>
          <p14:tracePt t="73201" x="4440238" y="4608513"/>
          <p14:tracePt t="73208" x="4424363" y="4608513"/>
          <p14:tracePt t="73217" x="4402138" y="4608513"/>
          <p14:tracePt t="73225" x="4394200" y="4616450"/>
          <p14:tracePt t="73233" x="4378325" y="4624388"/>
          <p14:tracePt t="73241" x="4362450" y="4632325"/>
          <p14:tracePt t="73249" x="4346575" y="4640263"/>
          <p14:tracePt t="73254" x="4338638" y="4648200"/>
          <p14:tracePt t="73263" x="4322763" y="4664075"/>
          <p14:tracePt t="73270" x="4314825" y="4672013"/>
          <p14:tracePt t="73279" x="4298950" y="4678363"/>
          <p14:tracePt t="73286" x="4291013" y="4694238"/>
          <p14:tracePt t="73294" x="4283075" y="4702175"/>
          <p14:tracePt t="73303" x="4267200" y="4718050"/>
          <p14:tracePt t="73313" x="4260850" y="4733925"/>
          <p14:tracePt t="73316" x="4252913" y="4749800"/>
          <p14:tracePt t="73324" x="4244975" y="4773613"/>
          <p14:tracePt t="73332" x="4244975" y="4789488"/>
          <p14:tracePt t="73340" x="4237038" y="4811713"/>
          <p14:tracePt t="73348" x="4237038" y="4835525"/>
          <p14:tracePt t="73357" x="4237038" y="4851400"/>
          <p14:tracePt t="73365" x="4237038" y="4867275"/>
          <p14:tracePt t="73372" x="4237038" y="4883150"/>
          <p14:tracePt t="73381" x="4252913" y="4906963"/>
          <p14:tracePt t="73386" x="4260850" y="4937125"/>
          <p14:tracePt t="73394" x="4267200" y="4960938"/>
          <p14:tracePt t="73402" x="4283075" y="4976813"/>
          <p14:tracePt t="73410" x="4283075" y="4992688"/>
          <p14:tracePt t="73419" x="4298950" y="5008563"/>
          <p14:tracePt t="73426" x="4306888" y="5024438"/>
          <p14:tracePt t="73434" x="4322763" y="5032375"/>
          <p14:tracePt t="73442" x="4330700" y="5048250"/>
          <p14:tracePt t="73448" x="4346575" y="5054600"/>
          <p14:tracePt t="73456" x="4354513" y="5062538"/>
          <p14:tracePt t="73464" x="4362450" y="5078413"/>
          <p14:tracePt t="73472" x="4386263" y="5086350"/>
          <p14:tracePt t="73480" x="4408488" y="5102225"/>
          <p14:tracePt t="73488" x="4440238" y="5110163"/>
          <p14:tracePt t="73497" x="4487863" y="5118100"/>
          <p14:tracePt t="73504" x="4527550" y="5118100"/>
          <p14:tracePt t="73514" x="4573588" y="5118100"/>
          <p14:tracePt t="73518" x="4613275" y="5118100"/>
          <p14:tracePt t="73526" x="4668838" y="5118100"/>
          <p14:tracePt t="73534" x="4706938" y="5118100"/>
          <p14:tracePt t="73542" x="4746625" y="5110163"/>
          <p14:tracePt t="73550" x="4794250" y="5094288"/>
          <p14:tracePt t="73558" x="4824413" y="5070475"/>
          <p14:tracePt t="73567" x="4856163" y="5048250"/>
          <p14:tracePt t="73575" x="4887913" y="5000625"/>
          <p14:tracePt t="73581" x="4919663" y="4953000"/>
          <p14:tracePt t="73588" x="4935538" y="4906963"/>
          <p14:tracePt t="73598" x="4949825" y="4859338"/>
          <p14:tracePt t="73605" x="4957763" y="4811713"/>
          <p14:tracePt t="73614" x="4957763" y="4781550"/>
          <p14:tracePt t="73621" x="4957763" y="4749800"/>
          <p14:tracePt t="73629" x="4949825" y="4725988"/>
          <p14:tracePt t="73637" x="4935538" y="4702175"/>
          <p14:tracePt t="73642" x="4927600" y="4672013"/>
          <p14:tracePt t="73651" x="4911725" y="4664075"/>
          <p14:tracePt t="73658" x="4903788" y="4648200"/>
          <p14:tracePt t="73667" x="4887913" y="4640263"/>
          <p14:tracePt t="73674" x="4872038" y="4632325"/>
          <p14:tracePt t="73683" x="4856163" y="4616450"/>
          <p14:tracePt t="73690" x="4848225" y="4608513"/>
          <p14:tracePt t="73698" x="4816475" y="4600575"/>
          <p14:tracePt t="73704" x="4794250" y="4592638"/>
          <p14:tracePt t="73714" x="4778375" y="4592638"/>
          <p14:tracePt t="73720" x="4754563" y="4592638"/>
          <p14:tracePt t="73729" x="4746625" y="4592638"/>
          <p14:tracePt t="73736" x="4730750" y="4592638"/>
          <p14:tracePt t="73744" x="4714875" y="4592638"/>
          <p14:tracePt t="73752" x="4706938" y="4592638"/>
          <p14:tracePt t="73767" x="4699000" y="4592638"/>
          <p14:tracePt t="74177" x="4691063" y="4592638"/>
          <p14:tracePt t="74197" x="4683125" y="4592638"/>
          <p14:tracePt t="74202" x="4675188" y="4584700"/>
          <p14:tracePt t="74211" x="4668838" y="4576763"/>
          <p14:tracePt t="74216" x="4645025" y="4560888"/>
          <p14:tracePt t="74224" x="4637088" y="4552950"/>
          <p14:tracePt t="74233" x="4629150" y="4546600"/>
          <p14:tracePt t="74241" x="4605338" y="4530725"/>
          <p14:tracePt t="74248" x="4597400" y="4530725"/>
          <p14:tracePt t="74257" x="4581525" y="4530725"/>
          <p14:tracePt t="74264" x="4573588" y="4530725"/>
          <p14:tracePt t="74272" x="4557713" y="4530725"/>
          <p14:tracePt t="74278" x="4549775" y="4530725"/>
          <p14:tracePt t="74286" x="4541838" y="4530725"/>
          <p14:tracePt t="74294" x="4527550" y="4530725"/>
          <p14:tracePt t="74302" x="4519613" y="4538663"/>
          <p14:tracePt t="74310" x="4511675" y="4546600"/>
          <p14:tracePt t="74318" x="4495800" y="4552950"/>
          <p14:tracePt t="74326" x="4487863" y="4560888"/>
          <p14:tracePt t="74335" x="4471988" y="4568825"/>
          <p14:tracePt t="74342" x="4456113" y="4584700"/>
          <p14:tracePt t="74348" x="4440238" y="4584700"/>
          <p14:tracePt t="74356" x="4432300" y="4600575"/>
          <p14:tracePt t="74365" x="4408488" y="4600575"/>
          <p14:tracePt t="74372" x="4394200" y="4616450"/>
          <p14:tracePt t="74381" x="4386263" y="4624388"/>
          <p14:tracePt t="74389" x="4370388" y="4624388"/>
          <p14:tracePt t="74397" x="4354513" y="4632325"/>
          <p14:tracePt t="74404" x="4346575" y="4648200"/>
          <p14:tracePt t="74410" x="4330700" y="4648200"/>
          <p14:tracePt t="74418" x="4322763" y="4664075"/>
          <p14:tracePt t="74427" x="4314825" y="4672013"/>
          <p14:tracePt t="74435" x="4298950" y="4678363"/>
          <p14:tracePt t="74442" x="4291013" y="4694238"/>
          <p14:tracePt t="74451" x="4275138" y="4710113"/>
          <p14:tracePt t="74458" x="4267200" y="4733925"/>
          <p14:tracePt t="74466" x="4252913" y="4773613"/>
          <p14:tracePt t="74475" x="4237038" y="4803775"/>
          <p14:tracePt t="74481" x="4221163" y="4843463"/>
          <p14:tracePt t="74488" x="4205288" y="4875213"/>
          <p14:tracePt t="74497" x="4197350" y="4906963"/>
          <p14:tracePt t="74504" x="4181475" y="4929188"/>
          <p14:tracePt t="74513" x="4181475" y="4953000"/>
          <p14:tracePt t="74520" x="4181475" y="4976813"/>
          <p14:tracePt t="74528" x="4181475" y="4992688"/>
          <p14:tracePt t="74536" x="4181475" y="5008563"/>
          <p14:tracePt t="74542" x="4181475" y="5024438"/>
          <p14:tracePt t="74550" x="4197350" y="5040313"/>
          <p14:tracePt t="74558" x="4205288" y="5048250"/>
          <p14:tracePt t="74566" x="4221163" y="5062538"/>
          <p14:tracePt t="74574" x="4237038" y="5070475"/>
          <p14:tracePt t="74582" x="4260850" y="5094288"/>
          <p14:tracePt t="74592" x="4298950" y="5110163"/>
          <p14:tracePt t="74598" x="4346575" y="5118100"/>
          <p14:tracePt t="74604" x="4386263" y="5126038"/>
          <p14:tracePt t="74612" x="4432300" y="5133975"/>
          <p14:tracePt t="74621" x="4464050" y="5141913"/>
          <p14:tracePt t="74629" x="4511675" y="5141913"/>
          <p14:tracePt t="74637" x="4549775" y="5141913"/>
          <p14:tracePt t="74644" x="4581525" y="5141913"/>
          <p14:tracePt t="74653" x="4621213" y="5141913"/>
          <p14:tracePt t="74660" x="4652963" y="5133975"/>
          <p14:tracePt t="74666" x="4675188" y="5133975"/>
          <p14:tracePt t="74674" x="4699000" y="5118100"/>
          <p14:tracePt t="74683" x="4738688" y="5102225"/>
          <p14:tracePt t="74690" x="4754563" y="5094288"/>
          <p14:tracePt t="74699" x="4778375" y="5078413"/>
          <p14:tracePt t="74707" x="4794250" y="5070475"/>
          <p14:tracePt t="74715" x="4808538" y="5054600"/>
          <p14:tracePt t="74722" x="4816475" y="5048250"/>
          <p14:tracePt t="74728" x="4840288" y="5032375"/>
          <p14:tracePt t="74737" x="4848225" y="5024438"/>
          <p14:tracePt t="74745" x="4856163" y="5008563"/>
          <p14:tracePt t="74753" x="4872038" y="5000625"/>
          <p14:tracePt t="74761" x="4872038" y="4992688"/>
          <p14:tracePt t="74768" x="4872038" y="4976813"/>
          <p14:tracePt t="74776" x="4872038" y="4953000"/>
          <p14:tracePt t="74785" x="4872038" y="4922838"/>
          <p14:tracePt t="74792" x="4872038" y="4883150"/>
          <p14:tracePt t="74800" x="4872038" y="4843463"/>
          <p14:tracePt t="74807" x="4872038" y="4811713"/>
          <p14:tracePt t="74814" x="4872038" y="4773613"/>
          <p14:tracePt t="74822" x="4864100" y="4749800"/>
          <p14:tracePt t="74831" x="4856163" y="4725988"/>
          <p14:tracePt t="74838" x="4840288" y="4694238"/>
          <p14:tracePt t="74847" x="4824413" y="4678363"/>
          <p14:tracePt t="74854" x="4808538" y="4664075"/>
          <p14:tracePt t="74860" x="4794250" y="4648200"/>
          <p14:tracePt t="74869" x="4778375" y="4632325"/>
          <p14:tracePt t="74877" x="4754563" y="4616450"/>
          <p14:tracePt t="74885" x="4738688" y="4600575"/>
          <p14:tracePt t="74893" x="4714875" y="4592638"/>
          <p14:tracePt t="74901" x="4699000" y="4576763"/>
          <p14:tracePt t="74908" x="4668838" y="4568825"/>
          <p14:tracePt t="74916" x="4652963" y="4560888"/>
          <p14:tracePt t="74924" x="4637088" y="4552950"/>
          <p14:tracePt t="74931" x="4621213" y="4552950"/>
          <p14:tracePt t="74939" x="4605338" y="4552950"/>
          <p14:tracePt t="74946" x="4589463" y="4552950"/>
          <p14:tracePt t="74954" x="4573588" y="4552950"/>
          <p14:tracePt t="74963" x="4541838" y="4552950"/>
          <p14:tracePt t="74970" x="4527550" y="4560888"/>
          <p14:tracePt t="74979" x="4503738" y="4560888"/>
          <p14:tracePt t="74986" x="4479925" y="4576763"/>
          <p14:tracePt t="74992" x="4440238" y="4592638"/>
          <p14:tracePt t="75000" x="4402138" y="4616450"/>
          <p14:tracePt t="75009" x="4354513" y="4648200"/>
          <p14:tracePt t="75017" x="4306888" y="4694238"/>
          <p14:tracePt t="75024" x="4260850" y="4741863"/>
          <p14:tracePt t="75033" x="4221163" y="4789488"/>
          <p14:tracePt t="75041" x="4189413" y="4835525"/>
          <p14:tracePt t="75049" x="4173538" y="4883150"/>
          <p14:tracePt t="75054" x="4157663" y="4929188"/>
          <p14:tracePt t="75064" x="4149725" y="4960938"/>
          <p14:tracePt t="75070" x="4149725" y="4984750"/>
          <p14:tracePt t="75079" x="4149725" y="5008563"/>
          <p14:tracePt t="75099" x="4165600" y="5032375"/>
          <p14:tracePt t="75102" x="4173538" y="5040313"/>
          <p14:tracePt t="75111" x="4189413" y="5048250"/>
          <p14:tracePt t="75116" x="4197350" y="5054600"/>
          <p14:tracePt t="75124" x="4205288" y="5054600"/>
          <p14:tracePt t="75132" x="4213225" y="5054600"/>
          <p14:tracePt t="75140" x="4221163" y="5054600"/>
          <p14:tracePt t="75148" x="4237038" y="5054600"/>
          <p14:tracePt t="75165" x="4244975" y="5054600"/>
          <p14:tracePt t="75172" x="4252913" y="5054600"/>
          <p14:tracePt t="75178" x="4260850" y="5054600"/>
          <p14:tracePt t="75186" x="4260850" y="5048250"/>
          <p14:tracePt t="75194" x="4267200" y="5040313"/>
          <p14:tracePt t="75211" x="4275138" y="5032375"/>
          <p14:tracePt t="75218" x="4283075" y="5024438"/>
          <p14:tracePt t="75235" x="4283075" y="5008563"/>
          <p14:tracePt t="75250" x="4283075" y="5000625"/>
          <p14:tracePt t="75256" x="4283075" y="4992688"/>
          <p14:tracePt t="75268" x="4283075" y="4984750"/>
          <p14:tracePt t="75312" x="4283075" y="4976813"/>
          <p14:tracePt t="75322" x="4283075" y="4968875"/>
          <p14:tracePt t="75326" x="4283075" y="4960938"/>
          <p14:tracePt t="75334" x="4267200" y="4953000"/>
          <p14:tracePt t="75342" x="4260850" y="4937125"/>
          <p14:tracePt t="75350" x="4237038" y="4929188"/>
          <p14:tracePt t="75358" x="4213225" y="4914900"/>
          <p14:tracePt t="75366" x="4165600" y="4899025"/>
          <p14:tracePt t="75372" x="4119563" y="4883150"/>
          <p14:tracePt t="75380" x="4064000" y="4867275"/>
          <p14:tracePt t="75388" x="4000500" y="4851400"/>
          <p14:tracePt t="75396" x="3922713" y="4835525"/>
          <p14:tracePt t="75404" x="3860800" y="4819650"/>
          <p14:tracePt t="75412" x="3765550" y="4803775"/>
          <p14:tracePt t="75420" x="3632200" y="4781550"/>
          <p14:tracePt t="75428" x="3522663" y="4773613"/>
          <p14:tracePt t="75434" x="3421063" y="4757738"/>
          <p14:tracePt t="75442" x="3319463" y="4749800"/>
          <p14:tracePt t="75451" x="3200400" y="4733925"/>
          <p14:tracePt t="75458" x="3098800" y="4733925"/>
          <p14:tracePt t="75466" x="3013075" y="4725988"/>
          <p14:tracePt t="75474" x="2917825" y="4725988"/>
          <p14:tracePt t="75483" x="2832100" y="4725988"/>
          <p14:tracePt t="75491" x="2762250" y="4725988"/>
          <p14:tracePt t="75496" x="2674938" y="4725988"/>
          <p14:tracePt t="75504" x="2605088" y="4725988"/>
          <p14:tracePt t="75515" x="2509838" y="4741863"/>
          <p14:tracePt t="75520" x="2416175" y="4749800"/>
          <p14:tracePt t="75528" x="2330450" y="4757738"/>
          <p14:tracePt t="75537" x="2251075" y="4765675"/>
          <p14:tracePt t="75544" x="2181225" y="4765675"/>
          <p14:tracePt t="75553" x="2125663" y="4773613"/>
          <p14:tracePt t="75560" x="2095500" y="4773613"/>
          <p14:tracePt t="75567" x="2071688" y="4773613"/>
          <p14:tracePt t="75574" x="2063750" y="4773613"/>
          <p14:tracePt t="75582" x="2055813" y="4773613"/>
          <p14:tracePt t="75590" x="2039938" y="4773613"/>
          <p14:tracePt t="75599" x="2032000" y="4773613"/>
          <p14:tracePt t="75607" x="2024063" y="4773613"/>
          <p14:tracePt t="75614" x="2008188" y="4773613"/>
          <p14:tracePt t="75622" x="1992313" y="4781550"/>
          <p14:tracePt t="75629" x="1968500" y="4789488"/>
          <p14:tracePt t="75637" x="1946275" y="4789488"/>
          <p14:tracePt t="75644" x="1930400" y="4797425"/>
          <p14:tracePt t="75652" x="1906588" y="4803775"/>
          <p14:tracePt t="75661" x="1874838" y="4811713"/>
          <p14:tracePt t="75669" x="1851025" y="4811713"/>
          <p14:tracePt t="75677" x="1828800" y="4819650"/>
          <p14:tracePt t="75685" x="1812925" y="4827588"/>
          <p14:tracePt t="75692" x="1804988" y="4827588"/>
          <p14:tracePt t="75698" x="1789113" y="4835525"/>
          <p14:tracePt t="75706" x="1781175" y="4835525"/>
          <p14:tracePt t="75714" x="1773238" y="4843463"/>
          <p14:tracePt t="75722" x="1757363" y="4843463"/>
          <p14:tracePt t="75732" x="1749425" y="4851400"/>
          <p14:tracePt t="75738" x="1741488" y="4851400"/>
          <p14:tracePt t="75747" x="1725613" y="4851400"/>
          <p14:tracePt t="75754" x="1717675" y="4859338"/>
          <p14:tracePt t="75760" x="1709738" y="4867275"/>
          <p14:tracePt t="75768" x="1693863" y="4867275"/>
          <p14:tracePt t="75776" x="1687513" y="4875213"/>
          <p14:tracePt t="75784" x="1679575" y="4883150"/>
          <p14:tracePt t="75792" x="1663700" y="4883150"/>
          <p14:tracePt t="75800" x="1655763" y="4883150"/>
          <p14:tracePt t="75808" x="1647825" y="4891088"/>
          <p14:tracePt t="76587" x="1639888" y="4891088"/>
          <p14:tracePt t="77319" x="1639888" y="4883150"/>
          <p14:tracePt t="77325" x="1647825" y="4867275"/>
          <p14:tracePt t="77332" x="1655763" y="4843463"/>
          <p14:tracePt t="77341" x="1671638" y="4811713"/>
          <p14:tracePt t="77348" x="1693863" y="4765675"/>
          <p14:tracePt t="77356" x="1733550" y="4718050"/>
          <p14:tracePt t="77364" x="1789113" y="4656138"/>
          <p14:tracePt t="77372" x="1882775" y="4584700"/>
          <p14:tracePt t="77379" x="1976438" y="4506913"/>
          <p14:tracePt t="77387" x="2109788" y="4397375"/>
          <p14:tracePt t="77394" x="2306638" y="4271963"/>
          <p14:tracePt t="77402" x="2517775" y="4122738"/>
          <p14:tracePt t="77411" x="2792413" y="3949700"/>
          <p14:tracePt t="77418" x="3082925" y="3770313"/>
          <p14:tracePt t="77427" x="3459163" y="3581400"/>
          <p14:tracePt t="77433" x="3844925" y="3448050"/>
          <p14:tracePt t="77441" x="4229100" y="3322638"/>
          <p14:tracePt t="77449" x="4549775" y="3236913"/>
          <p14:tracePt t="77457" x="4824413" y="3167063"/>
          <p14:tracePt t="77465" x="5005388" y="3143250"/>
          <p14:tracePt t="77473" x="5186363" y="3119438"/>
          <p14:tracePt t="77481" x="5280025" y="3111500"/>
          <p14:tracePt t="77489" x="5343525" y="3111500"/>
          <p14:tracePt t="77498" x="5381625" y="3111500"/>
          <p14:tracePt t="77505" x="5405438" y="3111500"/>
          <p14:tracePt t="77511" x="5413375" y="3111500"/>
          <p14:tracePt t="77518" x="5413375" y="3119438"/>
          <p14:tracePt t="77589" x="5429250" y="3135313"/>
          <p14:tracePt t="77597" x="5437188" y="3151188"/>
          <p14:tracePt t="77604" x="5453063" y="3175000"/>
          <p14:tracePt t="77612" x="5476875" y="3213100"/>
          <p14:tracePt t="77621" x="5499100" y="3260725"/>
          <p14:tracePt t="77626" x="5514975" y="3314700"/>
          <p14:tracePt t="77634" x="5530850" y="3354388"/>
          <p14:tracePt t="77643" x="5538788" y="3402013"/>
          <p14:tracePt t="77651" x="5538788" y="3440113"/>
          <p14:tracePt t="77658" x="5538788" y="3487738"/>
          <p14:tracePt t="77666" x="5538788" y="3519488"/>
          <p14:tracePt t="77674" x="5530850" y="3565525"/>
          <p14:tracePt t="77682" x="5507038" y="3613150"/>
          <p14:tracePt t="77690" x="5461000" y="3668713"/>
          <p14:tracePt t="77696" x="5413375" y="3714750"/>
          <p14:tracePt t="77704" x="5357813" y="3770313"/>
          <p14:tracePt t="77714" x="5295900" y="3816350"/>
          <p14:tracePt t="77721" x="5240338" y="3863975"/>
          <p14:tracePt t="77728" x="5194300" y="3895725"/>
          <p14:tracePt t="77736" x="5154613" y="3919538"/>
          <p14:tracePt t="77744" x="5138738" y="3933825"/>
          <p14:tracePt t="77753" x="5130800" y="3941763"/>
          <p14:tracePt t="77833" x="5122863" y="3941763"/>
          <p14:tracePt t="77843" x="5114925" y="3941763"/>
          <p14:tracePt t="77848" x="5114925" y="3933825"/>
          <p14:tracePt t="77856" x="5106988" y="3919538"/>
          <p14:tracePt t="77864" x="5099050" y="3911600"/>
          <p14:tracePt t="77872" x="5083175" y="3895725"/>
          <p14:tracePt t="77881" x="5076825" y="3887788"/>
          <p14:tracePt t="77888" x="5060950" y="3879850"/>
          <p14:tracePt t="77894" x="5053013" y="3863975"/>
          <p14:tracePt t="77903" x="5045075" y="3863975"/>
          <p14:tracePt t="77910" x="5029200" y="3848100"/>
          <p14:tracePt t="77919" x="5021263" y="3840163"/>
          <p14:tracePt t="77926" x="5005388" y="3832225"/>
          <p14:tracePt t="77935" x="4997450" y="3824288"/>
          <p14:tracePt t="77942" x="4989513" y="3824288"/>
          <p14:tracePt t="77951" x="4965700" y="3816350"/>
          <p14:tracePt t="77956" x="4949825" y="3808413"/>
          <p14:tracePt t="77965" x="4935538" y="3808413"/>
          <p14:tracePt t="77972" x="4903788" y="3802063"/>
          <p14:tracePt t="77980" x="4872038" y="3802063"/>
          <p14:tracePt t="77989" x="4840288" y="3802063"/>
          <p14:tracePt t="77997" x="4794250" y="3802063"/>
          <p14:tracePt t="78004" x="4754563" y="3802063"/>
          <p14:tracePt t="78013" x="4706938" y="3808413"/>
          <p14:tracePt t="78018" x="4683125" y="3816350"/>
          <p14:tracePt t="78026" x="4637088" y="3832225"/>
          <p14:tracePt t="78035" x="4629150" y="3840163"/>
          <p14:tracePt t="78042" x="4613275" y="3848100"/>
          <p14:tracePt t="78051" x="4597400" y="3863975"/>
          <p14:tracePt t="78058" x="4581525" y="3871913"/>
          <p14:tracePt t="78066" x="4573588" y="3879850"/>
          <p14:tracePt t="78074" x="4557713" y="3895725"/>
          <p14:tracePt t="78081" x="4549775" y="3903663"/>
          <p14:tracePt t="78098" x="4527550" y="3949700"/>
          <p14:tracePt t="78104" x="4511675" y="3981450"/>
          <p14:tracePt t="78114" x="4487863" y="4029075"/>
          <p14:tracePt t="78120" x="4464050" y="4075113"/>
          <p14:tracePt t="78129" x="4448175" y="4122738"/>
          <p14:tracePt t="78136" x="4424363" y="4170363"/>
          <p14:tracePt t="78142" x="4408488" y="4208463"/>
          <p14:tracePt t="78151" x="4394200" y="4256088"/>
          <p14:tracePt t="78158" x="4378325" y="4302125"/>
          <p14:tracePt t="78167" x="4370388" y="4333875"/>
          <p14:tracePt t="78174" x="4370388" y="4357688"/>
          <p14:tracePt t="78182" x="4370388" y="4389438"/>
          <p14:tracePt t="78190" x="4378325" y="4413250"/>
          <p14:tracePt t="78199" x="4386263" y="4427538"/>
          <p14:tracePt t="78206" x="4402138" y="4435475"/>
          <p14:tracePt t="78214" x="4416425" y="4451350"/>
          <p14:tracePt t="78220" x="4424363" y="4459288"/>
          <p14:tracePt t="78229" x="4456113" y="4475163"/>
          <p14:tracePt t="78236" x="4479925" y="4483100"/>
          <p14:tracePt t="78244" x="4527550" y="4498975"/>
          <p14:tracePt t="78253" x="4565650" y="4514850"/>
          <p14:tracePt t="78261" x="4605338" y="4530725"/>
          <p14:tracePt t="78269" x="4652963" y="4538663"/>
          <p14:tracePt t="78274" x="4699000" y="4538663"/>
          <p14:tracePt t="78282" x="4754563" y="4538663"/>
          <p14:tracePt t="78290" x="4808538" y="4530725"/>
          <p14:tracePt t="78299" x="4872038" y="4514850"/>
          <p14:tracePt t="78306" x="4943475" y="4498975"/>
          <p14:tracePt t="78315" x="4997450" y="4483100"/>
          <p14:tracePt t="78322" x="5053013" y="4459288"/>
          <p14:tracePt t="78331" x="5099050" y="4427538"/>
          <p14:tracePt t="78336" x="5146675" y="4405313"/>
          <p14:tracePt t="78344" x="5170488" y="4373563"/>
          <p14:tracePt t="78352" x="5194300" y="4349750"/>
          <p14:tracePt t="78360" x="5216525" y="4318000"/>
          <p14:tracePt t="78368" x="5224463" y="4302125"/>
          <p14:tracePt t="78376" x="5232400" y="4287838"/>
          <p14:tracePt t="78385" x="5240338" y="4271963"/>
          <p14:tracePt t="78392" x="5240338" y="4248150"/>
          <p14:tracePt t="78401" x="5240338" y="4224338"/>
          <p14:tracePt t="78406" x="5224463" y="4208463"/>
          <p14:tracePt t="78414" x="5216525" y="4184650"/>
          <p14:tracePt t="78422" x="5194300" y="4154488"/>
          <p14:tracePt t="78431" x="5162550" y="4122738"/>
          <p14:tracePt t="78438" x="5138738" y="4075113"/>
          <p14:tracePt t="78447" x="5106988" y="4037013"/>
          <p14:tracePt t="78454" x="5083175" y="3997325"/>
          <p14:tracePt t="78464" x="5053013" y="3981450"/>
          <p14:tracePt t="78468" x="5045075" y="3957638"/>
          <p14:tracePt t="78476" x="5029200" y="3949700"/>
          <p14:tracePt t="78484" x="5021263" y="3933825"/>
          <p14:tracePt t="78492" x="5005388" y="3927475"/>
          <p14:tracePt t="78500" x="4989513" y="3919538"/>
          <p14:tracePt t="78508" x="4981575" y="3919538"/>
          <p14:tracePt t="78516" x="4973638" y="3919538"/>
          <p14:tracePt t="78524" x="4949825" y="3919538"/>
          <p14:tracePt t="78531" x="4935538" y="3919538"/>
          <p14:tracePt t="78538" x="4919663" y="3919538"/>
          <p14:tracePt t="78547" x="4895850" y="3927475"/>
          <p14:tracePt t="78554" x="4872038" y="3941763"/>
          <p14:tracePt t="78564" x="4848225" y="3949700"/>
          <p14:tracePt t="78570" x="4832350" y="3965575"/>
          <p14:tracePt t="78579" x="4802188" y="3997325"/>
          <p14:tracePt t="78587" x="4786313" y="4021138"/>
          <p14:tracePt t="78592" x="4754563" y="4059238"/>
          <p14:tracePt t="78601" x="4738688" y="4098925"/>
          <p14:tracePt t="78609" x="4722813" y="4130675"/>
          <p14:tracePt t="78617" x="4714875" y="4162425"/>
          <p14:tracePt t="78625" x="4699000" y="4184650"/>
          <p14:tracePt t="78632" x="4691063" y="4200525"/>
          <p14:tracePt t="78641" x="4691063" y="4208463"/>
          <p14:tracePt t="78648" x="4691063" y="4224338"/>
          <p14:tracePt t="78654" x="4699000" y="4224338"/>
          <p14:tracePt t="78663" x="4699000" y="4232275"/>
          <p14:tracePt t="78671" x="4714875" y="4240213"/>
          <p14:tracePt t="78678" x="4738688" y="4240213"/>
          <p14:tracePt t="78686" x="4754563" y="4240213"/>
          <p14:tracePt t="78695" x="4786313" y="4248150"/>
          <p14:tracePt t="78702" x="4816475" y="4248150"/>
          <p14:tracePt t="78710" x="4832350" y="4248150"/>
          <p14:tracePt t="78719" x="4848225" y="4248150"/>
          <p14:tracePt t="78725" x="4856163" y="4248150"/>
          <p14:tracePt t="78733" x="4864100" y="4248150"/>
          <p14:tracePt t="78740" x="4872038" y="4248150"/>
          <p14:tracePt t="78885" x="4864100" y="4232275"/>
          <p14:tracePt t="78888" x="4856163" y="4208463"/>
          <p14:tracePt t="78896" x="4840288" y="4162425"/>
          <p14:tracePt t="78904" x="4824413" y="4114800"/>
          <p14:tracePt t="78914" x="4794250" y="4059238"/>
          <p14:tracePt t="78918" x="4746625" y="3997325"/>
          <p14:tracePt t="78926" x="4683125" y="3941763"/>
          <p14:tracePt t="78935" x="4613275" y="3887788"/>
          <p14:tracePt t="78943" x="4511675" y="3832225"/>
          <p14:tracePt t="78951" x="4408488" y="3778250"/>
          <p14:tracePt t="78958" x="4291013" y="3722688"/>
          <p14:tracePt t="78966" x="4157663" y="3676650"/>
          <p14:tracePt t="78974" x="4064000" y="3660775"/>
          <p14:tracePt t="78981" x="3970338" y="3644900"/>
          <p14:tracePt t="78988" x="3883025" y="3636963"/>
          <p14:tracePt t="78998" x="3821113" y="3636963"/>
          <p14:tracePt t="79004" x="3757613" y="3636963"/>
          <p14:tracePt t="79014" x="3719513" y="3636963"/>
          <p14:tracePt t="79020" x="3679825" y="3644900"/>
          <p14:tracePt t="79028" x="3640138" y="3660775"/>
          <p14:tracePt t="79036" x="3592513" y="3676650"/>
          <p14:tracePt t="79042" x="3546475" y="3690938"/>
          <p14:tracePt t="79051" x="3498850" y="3698875"/>
          <p14:tracePt t="79058" x="3459163" y="3714750"/>
          <p14:tracePt t="79066" x="3405188" y="3730625"/>
          <p14:tracePt t="79075" x="3333750" y="3746500"/>
          <p14:tracePt t="79083" x="3271838" y="3770313"/>
          <p14:tracePt t="79091" x="3208338" y="3786188"/>
          <p14:tracePt t="79098" x="3138488" y="3802063"/>
          <p14:tracePt t="79104" x="3074988" y="3816350"/>
          <p14:tracePt t="79115" x="3013075" y="3832225"/>
          <p14:tracePt t="79120" x="2957513" y="3848100"/>
          <p14:tracePt t="79129" x="2911475" y="3856038"/>
          <p14:tracePt t="79137" x="2863850" y="3871913"/>
          <p14:tracePt t="79145" x="2824163" y="3879850"/>
          <p14:tracePt t="79153" x="2776538" y="3895725"/>
          <p14:tracePt t="79161" x="2730500" y="3903663"/>
          <p14:tracePt t="79168" x="2690813" y="3919538"/>
          <p14:tracePt t="79174" x="2643188" y="3927475"/>
          <p14:tracePt t="79182" x="2597150" y="3941763"/>
          <p14:tracePt t="79191" x="2541588" y="3957638"/>
          <p14:tracePt t="79198" x="2479675" y="3973513"/>
          <p14:tracePt t="79206" x="2416175" y="3989388"/>
          <p14:tracePt t="79214" x="2346325" y="4005263"/>
          <p14:tracePt t="79222" x="2282825" y="4029075"/>
          <p14:tracePt t="79231" x="2220913" y="4037013"/>
          <p14:tracePt t="79236" x="2165350" y="4052888"/>
          <p14:tracePt t="79245" x="2109788" y="4052888"/>
          <p14:tracePt t="79252" x="2063750" y="4052888"/>
          <p14:tracePt t="79261" x="2032000" y="4052888"/>
          <p14:tracePt t="79268" x="2008188" y="4052888"/>
          <p14:tracePt t="79276" x="2000250" y="4052888"/>
          <p14:tracePt t="79284" x="1992313" y="4052888"/>
          <p14:tracePt t="79293" x="1984375" y="4052888"/>
          <p14:tracePt t="79303" x="1976438" y="4052888"/>
          <p14:tracePt t="79306" x="1968500" y="4052888"/>
          <p14:tracePt t="79315" x="1954213" y="4052888"/>
          <p14:tracePt t="79323" x="1946275" y="4052888"/>
          <p14:tracePt t="79331" x="1922463" y="4059238"/>
          <p14:tracePt t="79339" x="1890713" y="4067175"/>
          <p14:tracePt t="79347" x="1851025" y="4083050"/>
          <p14:tracePt t="79354" x="1820863" y="4090988"/>
          <p14:tracePt t="79363" x="1781175" y="4106863"/>
          <p14:tracePt t="79368" x="1749425" y="4106863"/>
          <p14:tracePt t="79377" x="1701800" y="4114800"/>
          <p14:tracePt t="79385" x="1687513" y="4122738"/>
          <p14:tracePt t="79392" x="1679575" y="4130675"/>
          <p14:tracePt t="79401" x="1671638" y="4130675"/>
          <p14:tracePt t="79408" x="1655763" y="4130675"/>
          <p14:tracePt t="79417" x="1647825" y="4130675"/>
          <p14:tracePt t="79424" x="1639888" y="4138613"/>
          <p14:tracePt t="79430" x="1631950" y="4138613"/>
          <p14:tracePt t="79449" x="1616075" y="4146550"/>
          <p14:tracePt t="79455" x="1600200" y="4146550"/>
          <p14:tracePt t="79462" x="1584325" y="4154488"/>
          <p14:tracePt t="79470" x="1554163" y="4170363"/>
          <p14:tracePt t="79478" x="1506538" y="4184650"/>
          <p14:tracePt t="79487" x="1466850" y="4200525"/>
          <p14:tracePt t="79492" x="1443038" y="4208463"/>
          <p14:tracePt t="79501" x="1435100" y="4216400"/>
          <p14:tracePt t="79508" x="1420813" y="4224338"/>
          <p14:tracePt t="79516" x="1404938" y="4240213"/>
          <p14:tracePt t="79534" x="1404938" y="4248150"/>
          <p14:tracePt t="79540" x="1404938" y="4256088"/>
          <p14:tracePt t="79580" x="1397000" y="4256088"/>
          <p14:tracePt t="79598" x="1397000" y="4264025"/>
          <p14:tracePt t="79634" x="1389063" y="4264025"/>
          <p14:tracePt t="79643" x="1389063" y="4271963"/>
          <p14:tracePt t="81454" x="1381125" y="4271963"/>
          <p14:tracePt t="81466" x="1365250" y="4271963"/>
          <p14:tracePt t="81488" x="1365250" y="4256088"/>
          <p14:tracePt t="81496" x="1365250" y="4248150"/>
          <p14:tracePt t="81502" x="1381125" y="4232275"/>
          <p14:tracePt t="81511" x="1404938" y="4224338"/>
          <p14:tracePt t="81518" x="1450975" y="4208463"/>
          <p14:tracePt t="81526" x="1490663" y="4192588"/>
          <p14:tracePt t="81534" x="1538288" y="4176713"/>
          <p14:tracePt t="81542" x="1616075" y="4162425"/>
          <p14:tracePt t="81551" x="1679575" y="4162425"/>
          <p14:tracePt t="81762" x="1679575" y="4154488"/>
          <p14:tracePt t="81767" x="1679575" y="4146550"/>
          <p14:tracePt t="81785" x="1693863" y="4130675"/>
          <p14:tracePt t="81791" x="1701800" y="4130675"/>
          <p14:tracePt t="81799" x="1709738" y="4130675"/>
          <p14:tracePt t="81806" x="1725613" y="4130675"/>
          <p14:tracePt t="81815" x="1741488" y="4138613"/>
          <p14:tracePt t="81822" x="1773238" y="4154488"/>
          <p14:tracePt t="81828" x="1812925" y="4162425"/>
          <p14:tracePt t="81836" x="1851025" y="4176713"/>
          <p14:tracePt t="81844" x="1882775" y="4192588"/>
          <p14:tracePt t="81853" x="1906588" y="4208463"/>
          <p14:tracePt t="81861" x="1914525" y="4216400"/>
          <p14:tracePt t="81869" x="1930400" y="4224338"/>
          <p14:tracePt t="81877" x="1930400" y="4240213"/>
          <p14:tracePt t="81883" x="1930400" y="4271963"/>
          <p14:tracePt t="81891" x="1914525" y="4318000"/>
          <p14:tracePt t="81898" x="1906588" y="4357688"/>
          <p14:tracePt t="81906" x="1890713" y="4405313"/>
          <p14:tracePt t="81914" x="1882775" y="4427538"/>
          <p14:tracePt t="81922" x="1874838" y="4467225"/>
          <p14:tracePt t="81932" x="1874838" y="4498975"/>
          <p14:tracePt t="81938" x="1866900" y="4514850"/>
          <p14:tracePt t="81947" x="1851025" y="4538663"/>
          <p14:tracePt t="81952" x="1843088" y="4552950"/>
          <p14:tracePt t="81961" x="1828800" y="4576763"/>
          <p14:tracePt t="81968" x="1820863" y="4608513"/>
          <p14:tracePt t="81976" x="1797050" y="4632325"/>
          <p14:tracePt t="81984" x="1757363" y="4678363"/>
          <p14:tracePt t="81992" x="1717675" y="4725988"/>
          <p14:tracePt t="82001" x="1671638" y="4781550"/>
          <p14:tracePt t="82008" x="1616075" y="4827588"/>
          <p14:tracePt t="82017" x="1568450" y="4875213"/>
          <p14:tracePt t="82022" x="1522413" y="4922838"/>
          <p14:tracePt t="82030" x="1490663" y="4968875"/>
          <p14:tracePt t="82038" x="1466850" y="5016500"/>
          <p14:tracePt t="82046" x="1450975" y="5048250"/>
          <p14:tracePt t="82054" x="1427163" y="5086350"/>
          <p14:tracePt t="82064" x="1420813" y="5126038"/>
          <p14:tracePt t="82070" x="1412875" y="5149850"/>
          <p14:tracePt t="82078" x="1397000" y="5173663"/>
          <p14:tracePt t="82084" x="1389063" y="5195888"/>
          <p14:tracePt t="82103" x="1365250" y="5275263"/>
          <p14:tracePt t="82108" x="1349375" y="5313363"/>
          <p14:tracePt t="82116" x="1325563" y="5353050"/>
          <p14:tracePt t="82124" x="1309688" y="5384800"/>
          <p14:tracePt t="82132" x="1301750" y="5424488"/>
          <p14:tracePt t="82141" x="1287463" y="5462588"/>
          <p14:tracePt t="82146" x="1271588" y="5486400"/>
          <p14:tracePt t="82154" x="1255713" y="5502275"/>
          <p14:tracePt t="82163" x="1239838" y="5518150"/>
          <p14:tracePt t="82170" x="1231900" y="5526088"/>
          <p14:tracePt t="82179" x="1223963" y="5534025"/>
          <p14:tracePt t="82210" x="1216025" y="5541963"/>
          <p14:tracePt t="82234" x="1200150" y="5548313"/>
          <p14:tracePt t="82241" x="1192213" y="5556250"/>
          <p14:tracePt t="82249" x="1184275" y="5564188"/>
          <p14:tracePt t="82256" x="1168400" y="5572125"/>
          <p14:tracePt t="82265" x="1160463" y="5580063"/>
          <p14:tracePt t="82270" x="1152525" y="5588000"/>
          <p14:tracePt t="82279" x="1146175" y="5595938"/>
          <p14:tracePt t="82286" x="1138238" y="5603875"/>
          <p14:tracePt t="82575" x="1138238" y="5595938"/>
          <p14:tracePt t="82583" x="1146175" y="5595938"/>
          <p14:tracePt t="82590" x="1152525" y="5595938"/>
          <p14:tracePt t="82596" x="1160463" y="5588000"/>
          <p14:tracePt t="82604" x="1176338" y="5588000"/>
          <p14:tracePt t="82614" x="1184275" y="5588000"/>
          <p14:tracePt t="82621" x="1192213" y="5588000"/>
          <p14:tracePt t="82629" x="1216025" y="5588000"/>
          <p14:tracePt t="82636" x="1231900" y="5580063"/>
          <p14:tracePt t="82644" x="1255713" y="5572125"/>
          <p14:tracePt t="82652" x="1287463" y="5564188"/>
          <p14:tracePt t="82660" x="1333500" y="5548313"/>
          <p14:tracePt t="82666" x="1365250" y="5541963"/>
          <p14:tracePt t="82674" x="1412875" y="5534025"/>
          <p14:tracePt t="82682" x="1443038" y="5526088"/>
          <p14:tracePt t="82691" x="1482725" y="5518150"/>
          <p14:tracePt t="82699" x="1498600" y="5518150"/>
          <p14:tracePt t="82707" x="1514475" y="5510213"/>
          <p14:tracePt t="82715" x="1530350" y="5502275"/>
          <p14:tracePt t="82723" x="1538288" y="5502275"/>
          <p14:tracePt t="82729" x="1554163" y="5502275"/>
          <p14:tracePt t="82737" x="1560513" y="5502275"/>
          <p14:tracePt t="82744" x="1568450" y="5502275"/>
          <p14:tracePt t="82752" x="1576388" y="5502275"/>
          <p14:tracePt t="82769" x="1592263" y="5502275"/>
          <p14:tracePt t="82785" x="1600200" y="5502275"/>
          <p14:tracePt t="82793" x="1624013" y="5502275"/>
          <p14:tracePt t="82798" x="1647825" y="5502275"/>
          <p14:tracePt t="82806" x="1655763" y="5494338"/>
          <p14:tracePt t="82814" x="1671638" y="5494338"/>
          <p14:tracePt t="82822" x="1693863" y="5494338"/>
          <p14:tracePt t="82831" x="1709738" y="5486400"/>
          <p14:tracePt t="82839" x="1725613" y="5486400"/>
          <p14:tracePt t="82847" x="1741488" y="5486400"/>
          <p14:tracePt t="82852" x="1757363" y="5486400"/>
          <p14:tracePt t="82860" x="1773238" y="5478463"/>
          <p14:tracePt t="82869" x="1789113" y="5470525"/>
          <p14:tracePt t="82876" x="1812925" y="5462588"/>
          <p14:tracePt t="82884" x="1828800" y="5462588"/>
          <p14:tracePt t="82892" x="1851025" y="5462588"/>
          <p14:tracePt t="82900" x="1882775" y="5462588"/>
          <p14:tracePt t="82908" x="1922463" y="5454650"/>
          <p14:tracePt t="82914" x="1968500" y="5454650"/>
          <p14:tracePt t="82922" x="2008188" y="5446713"/>
          <p14:tracePt t="82931" x="2055813" y="5446713"/>
          <p14:tracePt t="82938" x="2101850" y="5446713"/>
          <p14:tracePt t="82948" x="2157413" y="5446713"/>
          <p14:tracePt t="82954" x="2212975" y="5446713"/>
          <p14:tracePt t="82964" x="2251075" y="5446713"/>
          <p14:tracePt t="82970" x="2298700" y="5446713"/>
          <p14:tracePt t="82976" x="2330450" y="5446713"/>
          <p14:tracePt t="82984" x="2346325" y="5446713"/>
          <p14:tracePt t="82992" x="2362200" y="5446713"/>
          <p14:tracePt t="83001" x="2370138" y="5446713"/>
          <p14:tracePt t="83009" x="2376488" y="5446713"/>
          <p14:tracePt t="83016" x="2384425" y="5446713"/>
          <p14:tracePt t="83025" x="2392363" y="5446713"/>
          <p14:tracePt t="83033" x="2400300" y="5446713"/>
          <p14:tracePt t="83038" x="2408238" y="5446713"/>
          <p14:tracePt t="83047" x="2424113" y="5446713"/>
          <p14:tracePt t="83054" x="2439988" y="5446713"/>
          <p14:tracePt t="83064" x="2463800" y="5438775"/>
          <p14:tracePt t="83071" x="2503488" y="5438775"/>
          <p14:tracePt t="83078" x="2533650" y="5438775"/>
          <p14:tracePt t="83100" x="2620963" y="5438775"/>
          <p14:tracePt t="83104" x="2659063" y="5438775"/>
          <p14:tracePt t="83108" x="2682875" y="5446713"/>
          <p14:tracePt t="83116" x="2690813" y="5446713"/>
          <p14:tracePt t="83379" x="2698750" y="5446713"/>
          <p14:tracePt t="83452" x="2706688" y="5446713"/>
          <p14:tracePt t="84257" x="2698750" y="5446713"/>
          <p14:tracePt t="84263" x="2682875" y="5438775"/>
          <p14:tracePt t="84268" x="2674938" y="5438775"/>
          <p14:tracePt t="84280" x="2659063" y="5438775"/>
          <p14:tracePt t="84284" x="2636838" y="5438775"/>
          <p14:tracePt t="84292" x="2597150" y="5438775"/>
          <p14:tracePt t="84301" x="2549525" y="5438775"/>
          <p14:tracePt t="84308" x="2487613" y="5438775"/>
          <p14:tracePt t="84316" x="2408238" y="5438775"/>
          <p14:tracePt t="84324" x="2314575" y="5446713"/>
          <p14:tracePt t="84332" x="2205038" y="5454650"/>
          <p14:tracePt t="84338" x="2101850" y="5462588"/>
          <p14:tracePt t="84348" x="2008188" y="5470525"/>
          <p14:tracePt t="84354" x="1946275" y="5486400"/>
          <p14:tracePt t="84364" x="1882775" y="5494338"/>
          <p14:tracePt t="84370" x="1835150" y="5502275"/>
          <p14:tracePt t="84379" x="1797050" y="5518150"/>
          <p14:tracePt t="84387" x="1781175" y="5526088"/>
          <p14:tracePt t="84395" x="1773238" y="5526088"/>
          <p14:tracePt t="84402" x="1765300" y="5526088"/>
          <p14:tracePt t="84408" x="1757363" y="5526088"/>
          <p14:tracePt t="84416" x="1757363" y="5534025"/>
          <p14:tracePt t="84424" x="1741488" y="5534025"/>
          <p14:tracePt t="84443" x="1733550" y="5534025"/>
          <p14:tracePt t="84449" x="1733550" y="5541963"/>
          <p14:tracePt t="84456" x="1717675" y="5541963"/>
          <p14:tracePt t="84465" x="1709738" y="5548313"/>
          <p14:tracePt t="84471" x="1701800" y="5548313"/>
          <p14:tracePt t="84478" x="1693863" y="5548313"/>
          <p14:tracePt t="84487" x="1679575" y="5548313"/>
          <p14:tracePt t="84494" x="1671638" y="5548313"/>
          <p14:tracePt t="84503" x="1663700" y="5548313"/>
          <p14:tracePt t="84770" x="1679575" y="5548313"/>
          <p14:tracePt t="84775" x="1717675" y="5534025"/>
          <p14:tracePt t="84783" x="1789113" y="5518150"/>
          <p14:tracePt t="84788" x="1858963" y="5502275"/>
          <p14:tracePt t="84797" x="1946275" y="5494338"/>
          <p14:tracePt t="84804" x="2047875" y="5478463"/>
          <p14:tracePt t="84814" x="2181225" y="5462588"/>
          <p14:tracePt t="84820" x="2314575" y="5454650"/>
          <p14:tracePt t="84828" x="2447925" y="5446713"/>
          <p14:tracePt t="84836" x="2557463" y="5446713"/>
          <p14:tracePt t="84844" x="2636838" y="5446713"/>
          <p14:tracePt t="84850" x="2714625" y="5446713"/>
          <p14:tracePt t="84858" x="2770188" y="5438775"/>
          <p14:tracePt t="84866" x="2808288" y="5438775"/>
          <p14:tracePt t="84874" x="2816225" y="5438775"/>
          <p14:tracePt t="84882" x="2832100" y="5438775"/>
          <p14:tracePt t="84890" x="2840038" y="5438775"/>
          <p14:tracePt t="84898" x="2840038" y="5430838"/>
          <p14:tracePt t="84906" x="2855913" y="5430838"/>
          <p14:tracePt t="84912" x="2863850" y="5430838"/>
          <p14:tracePt t="84920" x="2871788" y="5430838"/>
          <p14:tracePt t="84928" x="2887663" y="5430838"/>
          <p14:tracePt t="84936" x="2903538" y="5430838"/>
          <p14:tracePt t="84945" x="2933700" y="5430838"/>
          <p14:tracePt t="84952" x="2973388" y="5430838"/>
          <p14:tracePt t="84960" x="3013075" y="5430838"/>
          <p14:tracePt t="84968" x="3051175" y="5430838"/>
          <p14:tracePt t="84974" x="3082925" y="5430838"/>
          <p14:tracePt t="84982" x="3106738" y="5446713"/>
          <p14:tracePt t="84991" x="3130550" y="5454650"/>
          <p14:tracePt t="84998" x="3138488" y="5454650"/>
          <p14:tracePt t="85006" x="3146425" y="5462588"/>
          <p14:tracePt t="85028" x="3154363" y="5462588"/>
          <p14:tracePt t="85077" x="3162300" y="5462588"/>
          <p14:tracePt t="85085" x="3184525" y="5462588"/>
          <p14:tracePt t="85093" x="3208338" y="5462588"/>
          <p14:tracePt t="85101" x="3232150" y="5470525"/>
          <p14:tracePt t="85106" x="3248025" y="5478463"/>
          <p14:tracePt t="85115" x="3255963" y="5478463"/>
          <p14:tracePt t="85122" x="3271838" y="5478463"/>
          <p14:tracePt t="85274" x="3279775" y="5478463"/>
          <p14:tracePt t="85282" x="3295650" y="5478463"/>
          <p14:tracePt t="85291" x="3319463" y="5478463"/>
          <p14:tracePt t="85298" x="3341688" y="5478463"/>
          <p14:tracePt t="85304" x="3389313" y="5478463"/>
          <p14:tracePt t="85313" x="3429000" y="5478463"/>
          <p14:tracePt t="85323" x="3490913" y="5478463"/>
          <p14:tracePt t="85328" x="3554413" y="5478463"/>
          <p14:tracePt t="85336" x="3616325" y="5478463"/>
          <p14:tracePt t="85344" x="3695700" y="5486400"/>
          <p14:tracePt t="85352" x="3765550" y="5486400"/>
          <p14:tracePt t="85360" x="3829050" y="5494338"/>
          <p14:tracePt t="85366" x="3875088" y="5502275"/>
          <p14:tracePt t="85374" x="3914775" y="5510213"/>
          <p14:tracePt t="85383" x="3954463" y="5526088"/>
          <p14:tracePt t="85390" x="3962400" y="5534025"/>
          <p14:tracePt t="85398" x="3978275" y="5534025"/>
          <p14:tracePt t="85415" x="3986213" y="5534025"/>
          <p14:tracePt t="85430" x="3994150" y="5534025"/>
          <p14:tracePt t="85445" x="4008438" y="5534025"/>
          <p14:tracePt t="85463" x="4016375" y="5534025"/>
          <p14:tracePt t="85469" x="4032250" y="5534025"/>
          <p14:tracePt t="85477" x="4040188" y="5534025"/>
          <p14:tracePt t="85484" x="4048125" y="5534025"/>
          <p14:tracePt t="85490" x="4064000" y="5534025"/>
          <p14:tracePt t="85498" x="4071938" y="5534025"/>
          <p14:tracePt t="85506" x="4079875" y="5534025"/>
          <p14:tracePt t="85515" x="4095750" y="5534025"/>
          <p14:tracePt t="85522" x="4111625" y="5526088"/>
          <p14:tracePt t="85531" x="4141788" y="5518150"/>
          <p14:tracePt t="85539" x="4181475" y="5518150"/>
          <p14:tracePt t="85546" x="4229100" y="5510213"/>
          <p14:tracePt t="85552" x="4291013" y="5510213"/>
          <p14:tracePt t="85560" x="4362450" y="5510213"/>
          <p14:tracePt t="85569" x="4471988" y="5510213"/>
          <p14:tracePt t="85576" x="4565650" y="5510213"/>
          <p14:tracePt t="85584" x="4645025" y="5510213"/>
          <p14:tracePt t="85592" x="4706938" y="5510213"/>
          <p14:tracePt t="85601" x="4746625" y="5518150"/>
          <p14:tracePt t="85608" x="4754563" y="5526088"/>
          <p14:tracePt t="85617" x="4754563" y="5534025"/>
          <p14:tracePt t="85622" x="4754563" y="5548313"/>
          <p14:tracePt t="85813" x="4770438" y="5526088"/>
          <p14:tracePt t="85841" x="4778375" y="5518150"/>
          <p14:tracePt t="85848" x="4824413" y="5502275"/>
          <p14:tracePt t="85856" x="4848225" y="5494338"/>
          <p14:tracePt t="85865" x="4856163" y="5478463"/>
          <p14:tracePt t="85872" x="4856163" y="5462588"/>
          <p14:tracePt t="85879" x="4856163" y="5446713"/>
          <p14:tracePt t="85887" x="4864100" y="5438775"/>
          <p14:tracePt t="85895" x="4872038" y="5424488"/>
          <p14:tracePt t="85903" x="4879975" y="5408613"/>
          <p14:tracePt t="85911" x="4895850" y="5376863"/>
          <p14:tracePt t="85918" x="4935538" y="5345113"/>
          <p14:tracePt t="85926" x="4989513" y="5299075"/>
          <p14:tracePt t="85934" x="5060950" y="5243513"/>
          <p14:tracePt t="85942" x="5122863" y="5203825"/>
          <p14:tracePt t="85948" x="5194300" y="5173663"/>
          <p14:tracePt t="85956" x="5248275" y="5126038"/>
          <p14:tracePt t="85965" x="5303838" y="5110163"/>
          <p14:tracePt t="85972" x="5351463" y="5094288"/>
          <p14:tracePt t="85981" x="5389563" y="5086350"/>
          <p14:tracePt t="85988" x="5413375" y="5078413"/>
          <p14:tracePt t="85996" x="5421313" y="5070475"/>
          <p14:tracePt t="86004" x="5429250" y="5070475"/>
          <p14:tracePt t="86010" x="5445125" y="5070475"/>
          <p14:tracePt t="86018" x="5461000" y="5062538"/>
          <p14:tracePt t="86026" x="5468938" y="5062538"/>
          <p14:tracePt t="86035" x="5491163" y="5054600"/>
          <p14:tracePt t="86043" x="5538788" y="5040313"/>
          <p14:tracePt t="86050" x="5586413" y="5024438"/>
          <p14:tracePt t="86058" x="5640388" y="5008563"/>
          <p14:tracePt t="86066" x="5703888" y="4984750"/>
          <p14:tracePt t="86072" x="5789613" y="4968875"/>
          <p14:tracePt t="86081" x="5899150" y="4929188"/>
          <p14:tracePt t="86088" x="6010275" y="4891088"/>
          <p14:tracePt t="86097" x="6151563" y="4875213"/>
          <p14:tracePt t="86104" x="6253163" y="4851400"/>
          <p14:tracePt t="86112" x="6362700" y="4835525"/>
          <p14:tracePt t="86120" x="6448425" y="4819650"/>
          <p14:tracePt t="86128" x="6527800" y="4803775"/>
          <p14:tracePt t="86134" x="6597650" y="4789488"/>
          <p14:tracePt t="86142" x="6653213" y="4773613"/>
          <p14:tracePt t="86151" x="6700838" y="4757738"/>
          <p14:tracePt t="86158" x="6738938" y="4741863"/>
          <p14:tracePt t="86166" x="6786563" y="4725988"/>
          <p14:tracePt t="86175" x="6840538" y="4710113"/>
          <p14:tracePt t="86183" x="6896100" y="4694238"/>
          <p14:tracePt t="86191" x="6951663" y="4678363"/>
          <p14:tracePt t="86197" x="7005638" y="4664075"/>
          <p14:tracePt t="86204" x="7061200" y="4648200"/>
          <p14:tracePt t="86214" x="7108825" y="4632325"/>
          <p14:tracePt t="86220" x="7131050" y="4624388"/>
          <p14:tracePt t="86228" x="7154863" y="4616450"/>
          <p14:tracePt t="86236" x="7170738" y="4608513"/>
          <p14:tracePt t="86352" x="7162800" y="4608513"/>
          <p14:tracePt t="86361" x="7154863" y="4608513"/>
          <p14:tracePt t="86382" x="7146925" y="4608513"/>
          <p14:tracePt t="86394" x="7138988" y="4608513"/>
          <p14:tracePt t="86413" x="7131050" y="4608513"/>
          <p14:tracePt t="86477" x="7123113" y="4600575"/>
          <p14:tracePt t="86495" x="7115175" y="4592638"/>
          <p14:tracePt t="86501" x="7108825" y="4592638"/>
          <p14:tracePt t="86508" x="7100888" y="4584700"/>
          <p14:tracePt t="86522" x="7092950" y="4576763"/>
          <p14:tracePt t="86545" x="7085013" y="4576763"/>
          <p14:tracePt t="86560" x="7077075" y="4576763"/>
          <p14:tracePt t="86566" x="7077075" y="4568825"/>
          <p14:tracePt t="89246" x="7069138" y="4576763"/>
          <p14:tracePt t="89254" x="7021513" y="4592638"/>
          <p14:tracePt t="89258" x="6919913" y="4648200"/>
          <p14:tracePt t="89266" x="6826250" y="4694238"/>
          <p14:tracePt t="89274" x="6778625" y="4694238"/>
          <p14:tracePt t="89282" x="6746875" y="4678363"/>
          <p14:tracePt t="89291" x="6700838" y="4678363"/>
          <p14:tracePt t="89298" x="6661150" y="4678363"/>
          <p14:tracePt t="89306" x="6613525" y="4694238"/>
          <p14:tracePt t="89313" x="6589713" y="4710113"/>
          <p14:tracePt t="89320" x="6573838" y="4725988"/>
          <p14:tracePt t="89328" x="6559550" y="4765675"/>
          <p14:tracePt t="89337" x="6551613" y="4811713"/>
          <p14:tracePt t="89344" x="6543675" y="4843463"/>
          <p14:tracePt t="89352" x="6527800" y="4883150"/>
          <p14:tracePt t="89360" x="6503988" y="4906963"/>
          <p14:tracePt t="89368" x="6480175" y="4922838"/>
          <p14:tracePt t="89374" x="6464300" y="4929188"/>
          <p14:tracePt t="89604" x="6448425" y="4929188"/>
          <p14:tracePt t="89609" x="6434138" y="4945063"/>
          <p14:tracePt t="89713" x="6434138" y="4937125"/>
          <p14:tracePt t="89718" x="6464300" y="4914900"/>
          <p14:tracePt t="89724" x="6496050" y="4867275"/>
          <p14:tracePt t="89732" x="6527800" y="4819650"/>
          <p14:tracePt t="89740" x="6551613" y="4773613"/>
          <p14:tracePt t="89748" x="6567488" y="4725988"/>
          <p14:tracePt t="89756" x="6581775" y="4694238"/>
          <p14:tracePt t="89764" x="6589713" y="4678363"/>
          <p14:tracePt t="89770" x="6597650" y="4656138"/>
          <p14:tracePt t="89788" x="6597650" y="4648200"/>
          <p14:tracePt t="89794" x="6605588" y="4648200"/>
          <p14:tracePt t="89812" x="6621463" y="4648200"/>
          <p14:tracePt t="89819" x="6629400" y="4648200"/>
          <p14:tracePt t="89825" x="6637338" y="4632325"/>
          <p14:tracePt t="89833" x="6669088" y="4624388"/>
          <p14:tracePt t="89841" x="6692900" y="4616450"/>
          <p14:tracePt t="89848" x="6723063" y="4600575"/>
          <p14:tracePt t="89856" x="6770688" y="4584700"/>
          <p14:tracePt t="89864" x="6818313" y="4568825"/>
          <p14:tracePt t="89873" x="6848475" y="4552950"/>
          <p14:tracePt t="89880" x="6896100" y="4538663"/>
          <p14:tracePt t="89887" x="6919913" y="4530725"/>
          <p14:tracePt t="89895" x="6959600" y="4514850"/>
          <p14:tracePt t="89903" x="6981825" y="4498975"/>
          <p14:tracePt t="89911" x="6997700" y="4491038"/>
          <p14:tracePt t="89919" x="7013575" y="4475163"/>
          <p14:tracePt t="89927" x="7021513" y="4475163"/>
          <p14:tracePt t="89935" x="7029450" y="4475163"/>
          <p14:tracePt t="89986" x="7037388" y="4475163"/>
          <p14:tracePt t="90001" x="7045325" y="4475163"/>
          <p14:tracePt t="90009" x="7053263" y="4475163"/>
          <p14:tracePt t="90017" x="7069138" y="4475163"/>
          <p14:tracePt t="90022" x="7100888" y="4475163"/>
          <p14:tracePt t="90030" x="7154863" y="4475163"/>
          <p14:tracePt t="90038" x="7226300" y="4475163"/>
          <p14:tracePt t="90047" x="7296150" y="4475163"/>
          <p14:tracePt t="90054" x="7389813" y="4483100"/>
          <p14:tracePt t="90064" x="7477125" y="4483100"/>
          <p14:tracePt t="90071" x="7539038" y="4491038"/>
          <p14:tracePt t="90076" x="7602538" y="4491038"/>
          <p14:tracePt t="90084" x="7650163" y="4498975"/>
          <p14:tracePt t="90092" x="7664450" y="4498975"/>
          <p14:tracePt t="90100" x="7672388" y="4498975"/>
          <p14:tracePt t="90177" x="7680325" y="4498975"/>
          <p14:tracePt t="90194" x="7696200" y="4491038"/>
          <p14:tracePt t="90203" x="7704138" y="4483100"/>
          <p14:tracePt t="90209" x="7712075" y="4483100"/>
          <p14:tracePt t="90217" x="7727950" y="4483100"/>
          <p14:tracePt t="90224" x="7743825" y="4483100"/>
          <p14:tracePt t="90232" x="7751763" y="4483100"/>
          <p14:tracePt t="90242" x="7759700" y="4483100"/>
          <p14:tracePt t="90249" x="7775575" y="4483100"/>
          <p14:tracePt t="90256" x="7783513" y="4483100"/>
          <p14:tracePt t="90264" x="7789863" y="4491038"/>
          <p14:tracePt t="90272" x="7805738" y="4491038"/>
          <p14:tracePt t="90278" x="7813675" y="4491038"/>
          <p14:tracePt t="90287" x="7821613" y="4491038"/>
          <p14:tracePt t="90294" x="7837488" y="4491038"/>
          <p14:tracePt t="90303" x="7845425" y="4491038"/>
          <p14:tracePt t="90311" x="7861300" y="4491038"/>
          <p14:tracePt t="90320" x="7885113" y="4491038"/>
          <p14:tracePt t="90327" x="7916863" y="4491038"/>
          <p14:tracePt t="90334" x="7947025" y="4491038"/>
          <p14:tracePt t="90340" x="7986713" y="4491038"/>
          <p14:tracePt t="90348" x="8010525" y="4483100"/>
          <p14:tracePt t="90356" x="8026400" y="4483100"/>
          <p14:tracePt t="90364" x="8034338" y="4483100"/>
          <p14:tracePt t="90372" x="8042275" y="4483100"/>
          <p14:tracePt t="90380" x="8050213" y="4483100"/>
          <p14:tracePt t="90388" x="8050213" y="4475163"/>
          <p14:tracePt t="90397" x="8058150" y="4475163"/>
          <p14:tracePt t="90469" x="8088313" y="4467225"/>
          <p14:tracePt t="90474" x="8120063" y="4459288"/>
          <p14:tracePt t="90481" x="8167688" y="4443413"/>
          <p14:tracePt t="90489" x="8205788" y="4443413"/>
          <p14:tracePt t="90497" x="8253413" y="4435475"/>
          <p14:tracePt t="90504" x="8293100" y="4427538"/>
          <p14:tracePt t="90514" x="8339138" y="4427538"/>
          <p14:tracePt t="90520" x="8362950" y="4427538"/>
          <p14:tracePt t="90529" x="8378825" y="4427538"/>
          <p14:tracePt t="90534" x="8386763" y="4427538"/>
          <p14:tracePt t="90542" x="8394700" y="4427538"/>
          <p14:tracePt t="90560" x="8402638" y="4427538"/>
          <p14:tracePt t="90591" x="8410575" y="4421188"/>
          <p14:tracePt t="90606" x="8418513" y="4421188"/>
          <p14:tracePt t="90614" x="8434388" y="4421188"/>
          <p14:tracePt t="90621" x="8442325" y="4413250"/>
          <p14:tracePt t="90628" x="8450263" y="4413250"/>
          <p14:tracePt t="90636" x="8466138" y="4413250"/>
          <p14:tracePt t="90645" x="8472488" y="4405313"/>
          <p14:tracePt t="90652" x="8480425" y="4405313"/>
          <p14:tracePt t="90661" x="8488363" y="4405313"/>
          <p14:tracePt t="90666" x="8504238" y="4405313"/>
          <p14:tracePt t="90674" x="8512175" y="4405313"/>
          <p14:tracePt t="90682" x="8520113" y="4405313"/>
          <p14:tracePt t="90690" x="8535988" y="4405313"/>
          <p14:tracePt t="90698" x="8543925" y="4405313"/>
          <p14:tracePt t="90706" x="8551863" y="4397375"/>
          <p14:tracePt t="90715" x="8567738" y="4389438"/>
          <p14:tracePt t="90733" x="8575675" y="4389438"/>
          <p14:tracePt t="90736" x="8583613" y="4381500"/>
          <p14:tracePt t="90744" x="8591550" y="4373563"/>
          <p14:tracePt t="90752" x="8605838" y="4357688"/>
          <p14:tracePt t="90762" x="8613775" y="4349750"/>
          <p14:tracePt t="90768" x="8629650" y="4333875"/>
          <p14:tracePt t="90776" x="8637588" y="4333875"/>
          <p14:tracePt t="90785" x="8653463" y="4318000"/>
          <p14:tracePt t="90790" x="8661400" y="4310063"/>
          <p14:tracePt t="90799" x="8669338" y="4295775"/>
          <p14:tracePt t="90807" x="8685213" y="4287838"/>
          <p14:tracePt t="90815" x="8693150" y="4279900"/>
          <p14:tracePt t="90823" x="8701088" y="4271963"/>
          <p14:tracePt t="90831" x="8701088" y="4264025"/>
          <p14:tracePt t="90851" x="8701088" y="4256088"/>
          <p14:tracePt t="90914" x="8701088" y="4248150"/>
          <p14:tracePt t="90918" x="8709025" y="4248150"/>
          <p14:tracePt t="90931" x="8716963" y="4240213"/>
          <p14:tracePt t="90938" x="8716963" y="4232275"/>
          <p14:tracePt t="91027" x="8716963" y="4224338"/>
          <p14:tracePt t="91133" x="8724900" y="4224338"/>
          <p14:tracePt t="91136" x="8732838" y="4224338"/>
          <p14:tracePt t="91154" x="8739188" y="4232275"/>
          <p14:tracePt t="91161" x="8747125" y="4240213"/>
          <p14:tracePt t="91175" x="8755063" y="4240213"/>
          <p14:tracePt t="91191" x="8763000" y="4240213"/>
          <p14:tracePt t="91207" x="8778875" y="4240213"/>
          <p14:tracePt t="91224" x="8786813" y="4240213"/>
          <p14:tracePt t="91231" x="8802688" y="4240213"/>
          <p14:tracePt t="91238" x="8810625" y="4240213"/>
          <p14:tracePt t="91244" x="8826500" y="4240213"/>
          <p14:tracePt t="91252" x="8842375" y="4240213"/>
          <p14:tracePt t="91260" x="8850313" y="4232275"/>
          <p14:tracePt t="91269" x="8872538" y="4232275"/>
          <p14:tracePt t="91276" x="8880475" y="4224338"/>
          <p14:tracePt t="91284" x="8896350" y="4224338"/>
          <p14:tracePt t="91292" x="8912225" y="4224338"/>
          <p14:tracePt t="91301" x="8920163" y="4224338"/>
          <p14:tracePt t="91307" x="8928100" y="4224338"/>
          <p14:tracePt t="91315" x="8943975" y="4224338"/>
          <p14:tracePt t="91331" x="8951913" y="4224338"/>
          <p14:tracePt t="91338" x="8959850" y="4224338"/>
          <p14:tracePt t="91347" x="8967788" y="4224338"/>
          <p14:tracePt t="91364" x="8975725" y="4224338"/>
          <p14:tracePt t="91368" x="8983663" y="4224338"/>
          <p14:tracePt t="91385" x="8991600" y="4224338"/>
          <p14:tracePt t="91393" x="8999538" y="4224338"/>
          <p14:tracePt t="91400" x="8999538" y="4216400"/>
          <p14:tracePt t="91410" x="9007475" y="4216400"/>
          <p14:tracePt t="91424" x="9021763" y="4216400"/>
          <p14:tracePt t="91430" x="9021763" y="4208463"/>
          <p14:tracePt t="91442" x="9029700" y="4200525"/>
          <p14:tracePt t="91464" x="9037638" y="4200525"/>
          <p14:tracePt t="91568" x="9037638" y="4192588"/>
          <p14:tracePt t="91583" x="9029700" y="4192588"/>
          <p14:tracePt t="91586" x="9021763" y="4192588"/>
          <p14:tracePt t="91594" x="9007475" y="4192588"/>
          <p14:tracePt t="91602" x="8991600" y="4184650"/>
          <p14:tracePt t="91610" x="8967788" y="4184650"/>
          <p14:tracePt t="91618" x="8943975" y="4176713"/>
          <p14:tracePt t="91624" x="8912225" y="4176713"/>
          <p14:tracePt t="91632" x="8866188" y="4170363"/>
          <p14:tracePt t="91640" x="8842375" y="4170363"/>
          <p14:tracePt t="91648" x="8818563" y="4162425"/>
          <p14:tracePt t="91656" x="8794750" y="4162425"/>
          <p14:tracePt t="91664" x="8786813" y="4162425"/>
          <p14:tracePt t="91672" x="8770938" y="4162425"/>
          <p14:tracePt t="91681" x="8763000" y="4162425"/>
          <p14:tracePt t="91689" x="8747125" y="4162425"/>
          <p14:tracePt t="91695" x="8739188" y="4162425"/>
          <p14:tracePt t="91703" x="8732838" y="4162425"/>
          <p14:tracePt t="91826" x="8739188" y="4162425"/>
          <p14:tracePt t="91839" x="8747125" y="4162425"/>
          <p14:tracePt t="91846" x="8755063" y="4162425"/>
          <p14:tracePt t="91854" x="8763000" y="4162425"/>
          <p14:tracePt t="91876" x="8770938" y="4162425"/>
          <p14:tracePt t="91894" x="8778875" y="4162425"/>
          <p14:tracePt t="91915" x="8778875" y="4170363"/>
          <p14:tracePt t="91943" x="8778875" y="4176713"/>
          <p14:tracePt t="91946" x="8778875" y="4192588"/>
          <p14:tracePt t="91954" x="8778875" y="4200525"/>
          <p14:tracePt t="91962" x="8778875" y="4224338"/>
          <p14:tracePt t="91971" x="8778875" y="4256088"/>
          <p14:tracePt t="91979" x="8770938" y="4295775"/>
          <p14:tracePt t="91987" x="8763000" y="4333875"/>
          <p14:tracePt t="91995" x="8763000" y="4381500"/>
          <p14:tracePt t="92003" x="8747125" y="4421188"/>
          <p14:tracePt t="92009" x="8739188" y="4459288"/>
          <p14:tracePt t="92016" x="8732838" y="4467225"/>
          <p14:tracePt t="92024" x="8732838" y="4483100"/>
          <p14:tracePt t="92032" x="8732838" y="4498975"/>
          <p14:tracePt t="92049" x="8732838" y="4506913"/>
          <p14:tracePt t="92100" x="8724900" y="4506913"/>
          <p14:tracePt t="92152" x="8716963" y="4514850"/>
          <p14:tracePt t="92170" x="8716963" y="4522788"/>
          <p14:tracePt t="92176" x="8709025" y="4522788"/>
          <p14:tracePt t="92621" x="8709025" y="4530725"/>
          <p14:tracePt t="92631" x="8701088" y="4530725"/>
          <p14:tracePt t="92639" x="8669338" y="4546600"/>
          <p14:tracePt t="92647" x="8629650" y="4560888"/>
          <p14:tracePt t="92654" x="8575675" y="4584700"/>
          <p14:tracePt t="92660" x="8504238" y="4600575"/>
          <p14:tracePt t="92668" x="8450263" y="4616450"/>
          <p14:tracePt t="92677" x="8386763" y="4632325"/>
          <p14:tracePt t="92685" x="8324850" y="4648200"/>
          <p14:tracePt t="92692" x="8269288" y="4664075"/>
          <p14:tracePt t="92700" x="8213725" y="4678363"/>
          <p14:tracePt t="92708" x="8167688" y="4694238"/>
          <p14:tracePt t="92716" x="8120063" y="4710113"/>
          <p14:tracePt t="92723" x="8080375" y="4725988"/>
          <p14:tracePt t="92731" x="8058150" y="4749800"/>
          <p14:tracePt t="92739" x="8042275" y="4765675"/>
          <p14:tracePt t="92747" x="8026400" y="4789488"/>
          <p14:tracePt t="92754" x="8010525" y="4803775"/>
          <p14:tracePt t="92764" x="7994650" y="4827588"/>
          <p14:tracePt t="92770" x="7986713" y="4843463"/>
          <p14:tracePt t="92778" x="7970838" y="4867275"/>
          <p14:tracePt t="92785" x="7962900" y="4891088"/>
          <p14:tracePt t="92792" x="7954963" y="4914900"/>
          <p14:tracePt t="92801" x="7939088" y="4953000"/>
          <p14:tracePt t="92808" x="7924800" y="4976813"/>
          <p14:tracePt t="92817" x="7916863" y="5000625"/>
          <p14:tracePt t="92824" x="7908925" y="5024438"/>
          <p14:tracePt t="92832" x="7885113" y="5054600"/>
          <p14:tracePt t="92840" x="7877175" y="5078413"/>
          <p14:tracePt t="92846" x="7861300" y="5086350"/>
          <p14:tracePt t="92854" x="7853363" y="5110163"/>
          <p14:tracePt t="92864" x="7837488" y="5118100"/>
          <p14:tracePt t="92870" x="7829550" y="5126038"/>
          <p14:tracePt t="92879" x="7821613" y="5141913"/>
          <p14:tracePt t="92887" x="7805738" y="5149850"/>
          <p14:tracePt t="92894" x="7797800" y="5165725"/>
          <p14:tracePt t="92903" x="7783513" y="5173663"/>
          <p14:tracePt t="92910" x="7775575" y="5187950"/>
          <p14:tracePt t="92916" x="7767638" y="5195888"/>
          <p14:tracePt t="92925" x="7767638" y="5203825"/>
          <p14:tracePt t="92933" x="7751763" y="5211763"/>
          <p14:tracePt t="92941" x="7751763" y="5219700"/>
          <p14:tracePt t="92949" x="7735888" y="5235575"/>
          <p14:tracePt t="92957" x="7735888" y="5243513"/>
          <p14:tracePt t="92964" x="7735888" y="5251450"/>
          <p14:tracePt t="92973" x="7727950" y="5267325"/>
          <p14:tracePt t="92978" x="7720013" y="5275263"/>
          <p14:tracePt t="92987" x="7720013" y="5283200"/>
          <p14:tracePt t="92994" x="7712075" y="5299075"/>
          <p14:tracePt t="93002" x="7712075" y="5305425"/>
          <p14:tracePt t="93010" x="7704138" y="5313363"/>
          <p14:tracePt t="93019" x="7696200" y="5329238"/>
          <p14:tracePt t="93026" x="7688263" y="5337175"/>
          <p14:tracePt t="93034" x="7680325" y="5353050"/>
          <p14:tracePt t="93040" x="7664450" y="5360988"/>
          <p14:tracePt t="93048" x="7656513" y="5368925"/>
          <p14:tracePt t="93056" x="7642225" y="5376863"/>
          <p14:tracePt t="93065" x="7642225" y="5384800"/>
          <p14:tracePt t="93072" x="7634288" y="5384800"/>
          <p14:tracePt t="93081" x="7626350" y="5384800"/>
          <p14:tracePt t="93099" x="7618413" y="5392738"/>
          <p14:tracePt t="93111" x="7610475" y="5392738"/>
          <p14:tracePt t="93127" x="7602538" y="5392738"/>
          <p14:tracePt t="93134" x="7586663" y="5408613"/>
          <p14:tracePt t="93142" x="7570788" y="5416550"/>
          <p14:tracePt t="93151" x="7539038" y="5424488"/>
          <p14:tracePt t="93158" x="7500938" y="5438775"/>
          <p14:tracePt t="93166" x="7461250" y="5446713"/>
          <p14:tracePt t="93172" x="7413625" y="5462588"/>
          <p14:tracePt t="93180" x="7367588" y="5470525"/>
          <p14:tracePt t="93188" x="7327900" y="5470525"/>
          <p14:tracePt t="93197" x="7296150" y="5470525"/>
          <p14:tracePt t="93204" x="7264400" y="5470525"/>
          <p14:tracePt t="93214" x="7248525" y="5470525"/>
          <p14:tracePt t="93221" x="7242175" y="5470525"/>
          <p14:tracePt t="93229" x="7226300" y="5470525"/>
          <p14:tracePt t="93234" x="7218363" y="5470525"/>
          <p14:tracePt t="93242" x="7202488" y="5470525"/>
          <p14:tracePt t="93251" x="7194550" y="5470525"/>
          <p14:tracePt t="93258" x="7178675" y="5470525"/>
          <p14:tracePt t="93266" x="7162800" y="5470525"/>
          <p14:tracePt t="93275" x="7146925" y="5470525"/>
          <p14:tracePt t="93282" x="7131050" y="5462588"/>
          <p14:tracePt t="93291" x="7115175" y="5462588"/>
          <p14:tracePt t="93297" x="7108825" y="5462588"/>
          <p14:tracePt t="93304" x="7085013" y="5454650"/>
          <p14:tracePt t="93312" x="7077075" y="5454650"/>
          <p14:tracePt t="93321" x="7061200" y="5446713"/>
          <p14:tracePt t="93328" x="7053263" y="5446713"/>
          <p14:tracePt t="93337" x="7037388" y="5438775"/>
          <p14:tracePt t="93344" x="7021513" y="5438775"/>
          <p14:tracePt t="93352" x="7013575" y="5430838"/>
          <p14:tracePt t="93360" x="6997700" y="5430838"/>
          <p14:tracePt t="93376" x="6989763" y="5424488"/>
          <p14:tracePt t="93383" x="6981825" y="5416550"/>
          <p14:tracePt t="93399" x="6967538" y="5408613"/>
          <p14:tracePt t="93415" x="6959600" y="5400675"/>
          <p14:tracePt t="93420" x="6951663" y="5392738"/>
          <p14:tracePt t="93428" x="6935788" y="5384800"/>
          <p14:tracePt t="93436" x="6927850" y="5376863"/>
          <p14:tracePt t="93444" x="6919913" y="5360988"/>
          <p14:tracePt t="93453" x="6904038" y="5353050"/>
          <p14:tracePt t="93461" x="6896100" y="5345113"/>
          <p14:tracePt t="93469" x="6880225" y="5337175"/>
          <p14:tracePt t="93476" x="6880225" y="5321300"/>
          <p14:tracePt t="93485" x="6872288" y="5313363"/>
          <p14:tracePt t="93490" x="6864350" y="5299075"/>
          <p14:tracePt t="93498" x="6856413" y="5291138"/>
          <p14:tracePt t="93507" x="6848475" y="5283200"/>
          <p14:tracePt t="93515" x="6840538" y="5267325"/>
          <p14:tracePt t="93522" x="6840538" y="5259388"/>
          <p14:tracePt t="93531" x="6834188" y="5235575"/>
          <p14:tracePt t="93538" x="6834188" y="5219700"/>
          <p14:tracePt t="93547" x="6834188" y="5195888"/>
          <p14:tracePt t="93555" x="6834188" y="5187950"/>
          <p14:tracePt t="93560" x="6834188" y="5165725"/>
          <p14:tracePt t="93568" x="6834188" y="5149850"/>
          <p14:tracePt t="93576" x="6834188" y="5141913"/>
          <p14:tracePt t="93584" x="6840538" y="5126038"/>
          <p14:tracePt t="93592" x="6848475" y="5118100"/>
          <p14:tracePt t="93600" x="6856413" y="5110163"/>
          <p14:tracePt t="93609" x="6864350" y="5102225"/>
          <p14:tracePt t="93616" x="6872288" y="5094288"/>
          <p14:tracePt t="93622" x="6880225" y="5078413"/>
          <p14:tracePt t="93631" x="6888163" y="5070475"/>
          <p14:tracePt t="93639" x="6904038" y="5054600"/>
          <p14:tracePt t="93646" x="6911975" y="5048250"/>
          <p14:tracePt t="93654" x="6927850" y="5040313"/>
          <p14:tracePt t="93662" x="6935788" y="5024438"/>
          <p14:tracePt t="93670" x="6951663" y="5016500"/>
          <p14:tracePt t="93679" x="6959600" y="5000625"/>
          <p14:tracePt t="93684" x="6967538" y="4992688"/>
          <p14:tracePt t="93692" x="6981825" y="4976813"/>
          <p14:tracePt t="93701" x="6989763" y="4968875"/>
          <p14:tracePt t="93708" x="7005638" y="4960938"/>
          <p14:tracePt t="93717" x="7013575" y="4945063"/>
          <p14:tracePt t="93725" x="7029450" y="4937125"/>
          <p14:tracePt t="93733" x="7037388" y="4922838"/>
          <p14:tracePt t="93741" x="7045325" y="4914900"/>
          <p14:tracePt t="93747" x="7061200" y="4899025"/>
          <p14:tracePt t="93754" x="7077075" y="4891088"/>
          <p14:tracePt t="93763" x="7085013" y="4883150"/>
          <p14:tracePt t="93772" x="7100888" y="4867275"/>
          <p14:tracePt t="93778" x="7108825" y="4859338"/>
          <p14:tracePt t="93786" x="7123113" y="4843463"/>
          <p14:tracePt t="93794" x="7131050" y="4835525"/>
          <p14:tracePt t="93803" x="7146925" y="4819650"/>
          <p14:tracePt t="93811" x="7162800" y="4811713"/>
          <p14:tracePt t="93816" x="7170738" y="4803775"/>
          <p14:tracePt t="93824" x="7186613" y="4797425"/>
          <p14:tracePt t="93833" x="7194550" y="4789488"/>
          <p14:tracePt t="93840" x="7210425" y="4781550"/>
          <p14:tracePt t="93848" x="7226300" y="4773613"/>
          <p14:tracePt t="93857" x="7242175" y="4773613"/>
          <p14:tracePt t="93866" x="7256463" y="4765675"/>
          <p14:tracePt t="93872" x="7264400" y="4765675"/>
          <p14:tracePt t="93878" x="7280275" y="4765675"/>
          <p14:tracePt t="93887" x="7296150" y="4757738"/>
          <p14:tracePt t="93894" x="7304088" y="4749800"/>
          <p14:tracePt t="93903" x="7312025" y="4749800"/>
          <p14:tracePt t="93911" x="7327900" y="4749800"/>
          <p14:tracePt t="93919" x="7335838" y="4749800"/>
          <p14:tracePt t="93927" x="7343775" y="4741863"/>
          <p14:tracePt t="93934" x="7359650" y="4733925"/>
          <p14:tracePt t="93940" x="7367588" y="4733925"/>
          <p14:tracePt t="93948" x="7375525" y="4733925"/>
          <p14:tracePt t="93956" x="7389813" y="4733925"/>
          <p14:tracePt t="93965" x="7397750" y="4733925"/>
          <p14:tracePt t="93972" x="7405688" y="4733925"/>
          <p14:tracePt t="93981" x="7413625" y="4733925"/>
          <p14:tracePt t="93988" x="7429500" y="4733925"/>
          <p14:tracePt t="93996" x="7437438" y="4733925"/>
          <p14:tracePt t="94002" x="7445375" y="4733925"/>
          <p14:tracePt t="94010" x="7461250" y="4733925"/>
          <p14:tracePt t="94018" x="7469188" y="4733925"/>
          <p14:tracePt t="94027" x="7477125" y="4733925"/>
          <p14:tracePt t="94034" x="7493000" y="4741863"/>
          <p14:tracePt t="94042" x="7500938" y="4741863"/>
          <p14:tracePt t="94050" x="7508875" y="4741863"/>
          <p14:tracePt t="94059" x="7523163" y="4741863"/>
          <p14:tracePt t="94066" x="7539038" y="4741863"/>
          <p14:tracePt t="94072" x="7554913" y="4741863"/>
          <p14:tracePt t="94080" x="7562850" y="4741863"/>
          <p14:tracePt t="94089" x="7570788" y="4741863"/>
          <p14:tracePt t="94097" x="7586663" y="4749800"/>
          <p14:tracePt t="94105" x="7594600" y="4757738"/>
          <p14:tracePt t="94113" x="7602538" y="4757738"/>
          <p14:tracePt t="94121" x="7618413" y="4765675"/>
          <p14:tracePt t="94128" x="7618413" y="4773613"/>
          <p14:tracePt t="94134" x="7634288" y="4773613"/>
          <p14:tracePt t="94161" x="7642225" y="4781550"/>
          <p14:tracePt t="94187" x="7650163" y="4789488"/>
          <p14:tracePt t="94205" x="7650163" y="4797425"/>
          <p14:tracePt t="94213" x="7656513" y="4803775"/>
          <p14:tracePt t="94220" x="7672388" y="4819650"/>
          <p14:tracePt t="94228" x="7672388" y="4827588"/>
          <p14:tracePt t="94236" x="7680325" y="4835525"/>
          <p14:tracePt t="94245" x="7688263" y="4851400"/>
          <p14:tracePt t="94263" x="7696200" y="4859338"/>
          <p14:tracePt t="94281" x="7696200" y="4867275"/>
          <p14:tracePt t="94286" x="7704138" y="4875213"/>
          <p14:tracePt t="94294" x="7712075" y="4891088"/>
          <p14:tracePt t="94303" x="7720013" y="4899025"/>
          <p14:tracePt t="94310" x="7727950" y="4914900"/>
          <p14:tracePt t="94318" x="7735888" y="4922838"/>
          <p14:tracePt t="94327" x="7735888" y="4929188"/>
          <p14:tracePt t="94332" x="7751763" y="4945063"/>
          <p14:tracePt t="94341" x="7759700" y="4953000"/>
          <p14:tracePt t="94348" x="7759700" y="4960938"/>
          <p14:tracePt t="94356" x="7759700" y="4968875"/>
          <p14:tracePt t="94364" x="7759700" y="4976813"/>
          <p14:tracePt t="94372" x="7759700" y="4984750"/>
          <p14:tracePt t="94380" x="7767638" y="5000625"/>
          <p14:tracePt t="94396" x="7767638" y="5016500"/>
          <p14:tracePt t="94416" x="7767638" y="5024438"/>
          <p14:tracePt t="94418" x="7767638" y="5040313"/>
          <p14:tracePt t="94426" x="7767638" y="5048250"/>
          <p14:tracePt t="94435" x="7767638" y="5054600"/>
          <p14:tracePt t="94442" x="7767638" y="5062538"/>
          <p14:tracePt t="94450" x="7767638" y="5070475"/>
          <p14:tracePt t="94456" x="7767638" y="5078413"/>
          <p14:tracePt t="94465" x="7767638" y="5094288"/>
          <p14:tracePt t="94472" x="7767638" y="5102225"/>
          <p14:tracePt t="94481" x="7767638" y="5110163"/>
          <p14:tracePt t="94488" x="7759700" y="5126038"/>
          <p14:tracePt t="94497" x="7743825" y="5141913"/>
          <p14:tracePt t="94504" x="7735888" y="5157788"/>
          <p14:tracePt t="94515" x="7720013" y="5180013"/>
          <p14:tracePt t="94518" x="7712075" y="5195888"/>
          <p14:tracePt t="94526" x="7696200" y="5211763"/>
          <p14:tracePt t="94534" x="7688263" y="5219700"/>
          <p14:tracePt t="94542" x="7680325" y="5235575"/>
          <p14:tracePt t="94550" x="7656513" y="5243513"/>
          <p14:tracePt t="94558" x="7650163" y="5259388"/>
          <p14:tracePt t="94567" x="7642225" y="5267325"/>
          <p14:tracePt t="94575" x="7626350" y="5275263"/>
          <p14:tracePt t="94580" x="7618413" y="5275263"/>
          <p14:tracePt t="94588" x="7602538" y="5283200"/>
          <p14:tracePt t="94597" x="7594600" y="5299075"/>
          <p14:tracePt t="94604" x="7586663" y="5299075"/>
          <p14:tracePt t="94613" x="7570788" y="5313363"/>
          <p14:tracePt t="94620" x="7562850" y="5313363"/>
          <p14:tracePt t="94628" x="7546975" y="5329238"/>
          <p14:tracePt t="94636" x="7539038" y="5337175"/>
          <p14:tracePt t="94644" x="7523163" y="5345113"/>
          <p14:tracePt t="94651" x="7508875" y="5353050"/>
          <p14:tracePt t="94658" x="7493000" y="5360988"/>
          <p14:tracePt t="94667" x="7485063" y="5368925"/>
          <p14:tracePt t="94674" x="7469188" y="5376863"/>
          <p14:tracePt t="94682" x="7461250" y="5376863"/>
          <p14:tracePt t="94690" x="7453313" y="5376863"/>
          <p14:tracePt t="94699" x="7437438" y="5384800"/>
          <p14:tracePt t="94715" x="7429500" y="5384800"/>
          <p14:tracePt t="94721" x="7413625" y="5384800"/>
          <p14:tracePt t="94737" x="7405688" y="5384800"/>
          <p14:tracePt t="94744" x="7389813" y="5384800"/>
          <p14:tracePt t="94753" x="7383463" y="5384800"/>
          <p14:tracePt t="94761" x="7375525" y="5384800"/>
          <p14:tracePt t="94769" x="7359650" y="5384800"/>
          <p14:tracePt t="94774" x="7343775" y="5384800"/>
          <p14:tracePt t="94782" x="7319963" y="5376863"/>
          <p14:tracePt t="94791" x="7304088" y="5368925"/>
          <p14:tracePt t="94798" x="7288213" y="5360988"/>
          <p14:tracePt t="94806" x="7264400" y="5345113"/>
          <p14:tracePt t="94815" x="7256463" y="5345113"/>
          <p14:tracePt t="94822" x="7248525" y="5329238"/>
          <p14:tracePt t="94831" x="7234238" y="5329238"/>
          <p14:tracePt t="94836" x="7226300" y="5321300"/>
          <p14:tracePt t="94846" x="7218363" y="5313363"/>
          <p14:tracePt t="94862" x="7210425" y="5305425"/>
          <p14:tracePt t="94890" x="7202488" y="5299075"/>
          <p14:tracePt t="94902" x="7194550" y="5291138"/>
          <p14:tracePt t="94935" x="7194550" y="5283200"/>
          <p14:tracePt t="94945" x="7186613" y="5283200"/>
          <p14:tracePt t="94959" x="7186613" y="5275263"/>
          <p14:tracePt t="95135" x="7178675" y="5267325"/>
          <p14:tracePt t="95144" x="7170738" y="5259388"/>
          <p14:tracePt t="95149" x="7154863" y="5243513"/>
          <p14:tracePt t="95156" x="7146925" y="5235575"/>
          <p14:tracePt t="95163" x="7138988" y="5219700"/>
          <p14:tracePt t="95170" x="7131050" y="5211763"/>
          <p14:tracePt t="95178" x="7123113" y="5203825"/>
          <p14:tracePt t="95186" x="7123113" y="5180013"/>
          <p14:tracePt t="95194" x="7123113" y="5173663"/>
          <p14:tracePt t="95203" x="7123113" y="5165725"/>
          <p14:tracePt t="95210" x="7131050" y="5149850"/>
          <p14:tracePt t="95218" x="7131050" y="5141913"/>
          <p14:tracePt t="95224" x="7146925" y="5133975"/>
          <p14:tracePt t="95233" x="7154863" y="5118100"/>
          <p14:tracePt t="95241" x="7162800" y="5110163"/>
          <p14:tracePt t="95248" x="7178675" y="5094288"/>
          <p14:tracePt t="95256" x="7186613" y="5086350"/>
          <p14:tracePt t="95264" x="7202488" y="5078413"/>
          <p14:tracePt t="95272" x="7202488" y="5070475"/>
          <p14:tracePt t="95280" x="7218363" y="5062538"/>
          <p14:tracePt t="95288" x="7226300" y="5048250"/>
          <p14:tracePt t="95294" x="7234238" y="5040313"/>
          <p14:tracePt t="95302" x="7248525" y="5024438"/>
          <p14:tracePt t="95310" x="7256463" y="5016500"/>
          <p14:tracePt t="95318" x="7272338" y="5008563"/>
          <p14:tracePt t="95328" x="7280275" y="4992688"/>
          <p14:tracePt t="95334" x="7296150" y="4984750"/>
          <p14:tracePt t="95342" x="7304088" y="4968875"/>
          <p14:tracePt t="95350" x="7312025" y="4960938"/>
          <p14:tracePt t="95356" x="7327900" y="4945063"/>
          <p14:tracePt t="95365" x="7335838" y="4937125"/>
          <p14:tracePt t="95372" x="7335838" y="4929188"/>
          <p14:tracePt t="95381" x="7343775" y="4914900"/>
          <p14:tracePt t="95388" x="7351713" y="4906963"/>
          <p14:tracePt t="95397" x="7351713" y="4899025"/>
          <p14:tracePt t="95404" x="7367588" y="4891088"/>
          <p14:tracePt t="95413" x="7375525" y="4883150"/>
          <p14:tracePt t="95418" x="7383463" y="4883150"/>
          <p14:tracePt t="95427" x="7389813" y="4875213"/>
          <p14:tracePt t="95443" x="7397750" y="4875213"/>
          <p14:tracePt t="95450" x="7405688" y="4867275"/>
          <p14:tracePt t="95458" x="7413625" y="4867275"/>
          <p14:tracePt t="95466" x="7421563" y="4867275"/>
          <p14:tracePt t="95474" x="7437438" y="4859338"/>
          <p14:tracePt t="95480" x="7445375" y="4859338"/>
          <p14:tracePt t="95488" x="7461250" y="4851400"/>
          <p14:tracePt t="95497" x="7477125" y="4851400"/>
          <p14:tracePt t="95504" x="7493000" y="4835525"/>
          <p14:tracePt t="95514" x="7516813" y="4827588"/>
          <p14:tracePt t="95520" x="7562850" y="4819650"/>
          <p14:tracePt t="95528" x="7594600" y="4811713"/>
          <p14:tracePt t="95536" x="7618413" y="4797425"/>
          <p14:tracePt t="95544" x="7656513" y="4789488"/>
          <p14:tracePt t="95550" x="7672388" y="4789488"/>
          <p14:tracePt t="95558" x="7688263" y="4789488"/>
          <p14:tracePt t="95566" x="7704138" y="4781550"/>
          <p14:tracePt t="95574" x="7712075" y="4781550"/>
          <p14:tracePt t="95600" x="7720013" y="4781550"/>
          <p14:tracePt t="95635" x="7727950" y="4781550"/>
          <p14:tracePt t="95649" x="7735888" y="4781550"/>
          <p14:tracePt t="95656" x="7743825" y="4789488"/>
          <p14:tracePt t="95665" x="7751763" y="4789488"/>
          <p14:tracePt t="95672" x="7767638" y="4803775"/>
          <p14:tracePt t="95678" x="7775575" y="4811713"/>
          <p14:tracePt t="95686" x="7783513" y="4827588"/>
          <p14:tracePt t="95694" x="7797800" y="4843463"/>
          <p14:tracePt t="95702" x="7805738" y="4859338"/>
          <p14:tracePt t="95713" x="7821613" y="4867275"/>
          <p14:tracePt t="95718" x="7829550" y="4883150"/>
          <p14:tracePt t="95726" x="7845425" y="4891088"/>
          <p14:tracePt t="95734" x="7845425" y="4906963"/>
          <p14:tracePt t="95740" x="7853363" y="4914900"/>
          <p14:tracePt t="95748" x="7853363" y="4922838"/>
          <p14:tracePt t="95756" x="7861300" y="4937125"/>
          <p14:tracePt t="95764" x="7861300" y="4945063"/>
          <p14:tracePt t="95773" x="7861300" y="4960938"/>
          <p14:tracePt t="95780" x="7861300" y="4968875"/>
          <p14:tracePt t="95788" x="7861300" y="4992688"/>
          <p14:tracePt t="95797" x="7861300" y="5008563"/>
          <p14:tracePt t="95802" x="7861300" y="5024438"/>
          <p14:tracePt t="95811" x="7861300" y="5032375"/>
          <p14:tracePt t="95819" x="7861300" y="5048250"/>
          <p14:tracePt t="95827" x="7853363" y="5062538"/>
          <p14:tracePt t="95835" x="7837488" y="5078413"/>
          <p14:tracePt t="95842" x="7821613" y="5102225"/>
          <p14:tracePt t="95850" x="7805738" y="5126038"/>
          <p14:tracePt t="95858" x="7789863" y="5149850"/>
          <p14:tracePt t="95866" x="7767638" y="5165725"/>
          <p14:tracePt t="95872" x="7727950" y="5195888"/>
          <p14:tracePt t="95881" x="7704138" y="5219700"/>
          <p14:tracePt t="95888" x="7656513" y="5235575"/>
          <p14:tracePt t="95898" x="7626350" y="5259388"/>
          <p14:tracePt t="95904" x="7602538" y="5267325"/>
          <p14:tracePt t="95914" x="7570788" y="5275263"/>
          <p14:tracePt t="95920" x="7554913" y="5283200"/>
          <p14:tracePt t="95929" x="7531100" y="5283200"/>
          <p14:tracePt t="95934" x="7516813" y="5283200"/>
          <p14:tracePt t="95943" x="7500938" y="5283200"/>
          <p14:tracePt t="95950" x="7477125" y="5283200"/>
          <p14:tracePt t="95958" x="7445375" y="5283200"/>
          <p14:tracePt t="95967" x="7413625" y="5283200"/>
          <p14:tracePt t="95975" x="7375525" y="5283200"/>
          <p14:tracePt t="95983" x="7351713" y="5283200"/>
          <p14:tracePt t="95990" x="7327900" y="5275263"/>
          <p14:tracePt t="95998" x="7312025" y="5267325"/>
          <p14:tracePt t="96004" x="7296150" y="5267325"/>
          <p14:tracePt t="96013" x="7280275" y="5259388"/>
          <p14:tracePt t="96020" x="7272338" y="5251450"/>
          <p14:tracePt t="96028" x="7264400" y="5251450"/>
          <p14:tracePt t="96101" x="7264400" y="5243513"/>
          <p14:tracePt t="96111" x="7256463" y="5243513"/>
          <p14:tracePt t="96797" x="7264400" y="5251450"/>
          <p14:tracePt t="96805" x="7312025" y="5283200"/>
          <p14:tracePt t="96813" x="7359650" y="5321300"/>
          <p14:tracePt t="96821" x="7429500" y="5353050"/>
          <p14:tracePt t="96829" x="7493000" y="5400675"/>
          <p14:tracePt t="96836" x="7562850" y="5430838"/>
          <p14:tracePt t="96843" x="7626350" y="5446713"/>
          <p14:tracePt t="96851" x="7680325" y="5462588"/>
          <p14:tracePt t="96859" x="7735888" y="5470525"/>
          <p14:tracePt t="96866" x="7783513" y="5478463"/>
          <p14:tracePt t="96874" x="7813675" y="5478463"/>
          <p14:tracePt t="96883" x="7845425" y="5478463"/>
          <p14:tracePt t="96892" x="7861300" y="5478463"/>
          <p14:tracePt t="96898" x="7877175" y="5478463"/>
          <p14:tracePt t="96904" x="7893050" y="5470525"/>
          <p14:tracePt t="96914" x="7908925" y="5462588"/>
          <p14:tracePt t="96921" x="7916863" y="5454650"/>
          <p14:tracePt t="96928" x="7939088" y="5446713"/>
          <p14:tracePt t="96936" x="7954963" y="5430838"/>
          <p14:tracePt t="96944" x="7978775" y="5430838"/>
          <p14:tracePt t="96953" x="8010525" y="5416550"/>
          <p14:tracePt t="96961" x="8050213" y="5408613"/>
          <p14:tracePt t="96966" x="8080375" y="5400675"/>
          <p14:tracePt t="96974" x="8104188" y="5392738"/>
          <p14:tracePt t="96983" x="8120063" y="5392738"/>
          <p14:tracePt t="96991" x="8135938" y="5392738"/>
          <p14:tracePt t="96998" x="8143875" y="5384800"/>
          <p14:tracePt t="97007" x="8151813" y="5376863"/>
          <p14:tracePt t="97015" x="8159750" y="5376863"/>
          <p14:tracePt t="97023" x="8167688" y="5360988"/>
          <p14:tracePt t="97031" x="8175625" y="5360988"/>
          <p14:tracePt t="97036" x="8175625" y="5353050"/>
          <p14:tracePt t="97045" x="8183563" y="5345113"/>
          <p14:tracePt t="97053" x="8191500" y="5337175"/>
          <p14:tracePt t="97061" x="8191500" y="5329238"/>
          <p14:tracePt t="97077" x="8191500" y="5313363"/>
          <p14:tracePt t="97098" x="8191500" y="5305425"/>
          <p14:tracePt t="97107" x="8197850" y="5305425"/>
          <p14:tracePt t="97193" x="8197850" y="5313363"/>
          <p14:tracePt t="97201" x="8197850" y="5337175"/>
          <p14:tracePt t="97208" x="8197850" y="5345113"/>
          <p14:tracePt t="97217" x="8197850" y="5360988"/>
          <p14:tracePt t="97223" x="8205788" y="5376863"/>
          <p14:tracePt t="97231" x="8213725" y="5384800"/>
          <p14:tracePt t="97239" x="8221663" y="5400675"/>
          <p14:tracePt t="97247" x="8237538" y="5408613"/>
          <p14:tracePt t="97254" x="8253413" y="5408613"/>
          <p14:tracePt t="97264" x="8261350" y="5408613"/>
          <p14:tracePt t="97270" x="8285163" y="5416550"/>
          <p14:tracePt t="97279" x="8308975" y="5416550"/>
          <p14:tracePt t="97287" x="8331200" y="5416550"/>
          <p14:tracePt t="97292" x="8347075" y="5416550"/>
          <p14:tracePt t="97301" x="8370888" y="5408613"/>
          <p14:tracePt t="97309" x="8386763" y="5408613"/>
          <p14:tracePt t="97317" x="8402638" y="5400675"/>
          <p14:tracePt t="97324" x="8418513" y="5392738"/>
          <p14:tracePt t="97333" x="8434388" y="5392738"/>
          <p14:tracePt t="97340" x="8442325" y="5392738"/>
          <p14:tracePt t="97348" x="8458200" y="5392738"/>
          <p14:tracePt t="97355" x="8472488" y="5392738"/>
          <p14:tracePt t="97363" x="8488363" y="5384800"/>
          <p14:tracePt t="97370" x="8504238" y="5384800"/>
          <p14:tracePt t="97379" x="8512175" y="5376863"/>
          <p14:tracePt t="97387" x="8520113" y="5376863"/>
          <p14:tracePt t="97394" x="8543925" y="5368925"/>
          <p14:tracePt t="97403" x="8559800" y="5368925"/>
          <p14:tracePt t="97411" x="8567738" y="5360988"/>
          <p14:tracePt t="97417" x="8583613" y="5353050"/>
          <p14:tracePt t="97424" x="8599488" y="5353050"/>
          <p14:tracePt t="97433" x="8605838" y="5345113"/>
          <p14:tracePt t="97441" x="8621713" y="5337175"/>
          <p14:tracePt t="97449" x="8637588" y="5329238"/>
          <p14:tracePt t="97457" x="8645525" y="5329238"/>
          <p14:tracePt t="97465" x="8653463" y="5321300"/>
          <p14:tracePt t="97472" x="8669338" y="5313363"/>
          <p14:tracePt t="97481" x="8677275" y="5299075"/>
          <p14:tracePt t="97486" x="8693150" y="5291138"/>
          <p14:tracePt t="97494" x="8693150" y="5275263"/>
          <p14:tracePt t="97503" x="8701088" y="5267325"/>
          <p14:tracePt t="97513" x="8709025" y="5259388"/>
          <p14:tracePt t="97518" x="8716963" y="5243513"/>
          <p14:tracePt t="97527" x="8724900" y="5235575"/>
          <p14:tracePt t="97534" x="8732838" y="5219700"/>
          <p14:tracePt t="97543" x="8739188" y="5211763"/>
          <p14:tracePt t="97548" x="8747125" y="5203825"/>
          <p14:tracePt t="97557" x="8755063" y="5187950"/>
          <p14:tracePt t="97565" x="8763000" y="5180013"/>
          <p14:tracePt t="97572" x="8763000" y="5173663"/>
          <p14:tracePt t="97581" x="8770938" y="5149850"/>
          <p14:tracePt t="97589" x="8770938" y="5126038"/>
          <p14:tracePt t="97598" x="8770938" y="5110163"/>
          <p14:tracePt t="97604" x="8770938" y="5086350"/>
          <p14:tracePt t="97610" x="8770938" y="5070475"/>
          <p14:tracePt t="97618" x="8770938" y="5054600"/>
          <p14:tracePt t="97626" x="8763000" y="5032375"/>
          <p14:tracePt t="97635" x="8755063" y="5016500"/>
          <p14:tracePt t="97642" x="8747125" y="4992688"/>
          <p14:tracePt t="97651" x="8747125" y="4984750"/>
          <p14:tracePt t="97658" x="8739188" y="4968875"/>
          <p14:tracePt t="97667" x="8732838" y="4953000"/>
          <p14:tracePt t="97674" x="8732838" y="4937125"/>
          <p14:tracePt t="97681" x="8724900" y="4929188"/>
          <p14:tracePt t="97689" x="8716963" y="4922838"/>
          <p14:tracePt t="97697" x="8709025" y="4906963"/>
          <p14:tracePt t="97704" x="8693150" y="4899025"/>
          <p14:tracePt t="97713" x="8685213" y="4883150"/>
          <p14:tracePt t="97721" x="8677275" y="4875213"/>
          <p14:tracePt t="97729" x="8661400" y="4859338"/>
          <p14:tracePt t="97736" x="8653463" y="4851400"/>
          <p14:tracePt t="97742" x="8637588" y="4843463"/>
          <p14:tracePt t="97751" x="8629650" y="4819650"/>
          <p14:tracePt t="97758" x="8605838" y="4803775"/>
          <p14:tracePt t="97767" x="8599488" y="4797425"/>
          <p14:tracePt t="97775" x="8583613" y="4781550"/>
          <p14:tracePt t="97783" x="8567738" y="4773613"/>
          <p14:tracePt t="97791" x="8559800" y="4757738"/>
          <p14:tracePt t="97799" x="8551863" y="4749800"/>
          <p14:tracePt t="97804" x="8535988" y="4733925"/>
          <p14:tracePt t="97822" x="8528050" y="4733925"/>
          <p14:tracePt t="97829" x="8520113" y="4725988"/>
          <p14:tracePt t="97837" x="8512175" y="4725988"/>
          <p14:tracePt t="97862" x="8504238" y="4718050"/>
          <p14:tracePt t="97868" x="8496300" y="4718050"/>
          <p14:tracePt t="97875" x="8488363" y="4718050"/>
          <p14:tracePt t="97883" x="8480425" y="4710113"/>
          <p14:tracePt t="97890" x="8466138" y="4702175"/>
          <p14:tracePt t="97898" x="8450263" y="4702175"/>
          <p14:tracePt t="97906" x="8426450" y="4702175"/>
          <p14:tracePt t="97915" x="8402638" y="4694238"/>
          <p14:tracePt t="97923" x="8370888" y="4694238"/>
          <p14:tracePt t="97928" x="8339138" y="4694238"/>
          <p14:tracePt t="97936" x="8308975" y="4694238"/>
          <p14:tracePt t="97944" x="8293100" y="4694238"/>
          <p14:tracePt t="97952" x="8277225" y="4694238"/>
          <p14:tracePt t="97960" x="8261350" y="4694238"/>
          <p14:tracePt t="97968" x="8245475" y="4702175"/>
          <p14:tracePt t="97977" x="8237538" y="4710113"/>
          <p14:tracePt t="97984" x="8221663" y="4718050"/>
          <p14:tracePt t="97990" x="8205788" y="4725988"/>
          <p14:tracePt t="97998" x="8191500" y="4741863"/>
          <p14:tracePt t="98007" x="8167688" y="4757738"/>
          <p14:tracePt t="98015" x="8135938" y="4781550"/>
          <p14:tracePt t="98022" x="8112125" y="4811713"/>
          <p14:tracePt t="98030" x="8088313" y="4835525"/>
          <p14:tracePt t="98038" x="8058150" y="4867275"/>
          <p14:tracePt t="98048" x="8042275" y="4891088"/>
          <p14:tracePt t="98055" x="8026400" y="4906963"/>
          <p14:tracePt t="98061" x="8018463" y="4929188"/>
          <p14:tracePt t="98069" x="8002588" y="4945063"/>
          <p14:tracePt t="98077" x="7994650" y="4960938"/>
          <p14:tracePt t="98085" x="7978775" y="4976813"/>
          <p14:tracePt t="98093" x="7970838" y="5000625"/>
          <p14:tracePt t="98101" x="7970838" y="5008563"/>
          <p14:tracePt t="98109" x="7962900" y="5016500"/>
          <p14:tracePt t="98117" x="7962900" y="5032375"/>
          <p14:tracePt t="98122" x="7962900" y="5040313"/>
          <p14:tracePt t="98130" x="7954963" y="5048250"/>
          <p14:tracePt t="98139" x="7954963" y="5062538"/>
          <p14:tracePt t="98147" x="7954963" y="5078413"/>
          <p14:tracePt t="98155" x="7954963" y="5094288"/>
          <p14:tracePt t="98164" x="7954963" y="5118100"/>
          <p14:tracePt t="98170" x="7954963" y="5133975"/>
          <p14:tracePt t="98178" x="7954963" y="5165725"/>
          <p14:tracePt t="98184" x="7970838" y="5180013"/>
          <p14:tracePt t="98192" x="7970838" y="5203825"/>
          <p14:tracePt t="98200" x="7986713" y="5227638"/>
          <p14:tracePt t="98208" x="7994650" y="5243513"/>
          <p14:tracePt t="98217" x="8010525" y="5251450"/>
          <p14:tracePt t="98224" x="8018463" y="5267325"/>
          <p14:tracePt t="98232" x="8026400" y="5275263"/>
          <p14:tracePt t="98240" x="8034338" y="5283200"/>
          <p14:tracePt t="98248" x="8050213" y="5305425"/>
          <p14:tracePt t="98254" x="8058150" y="5313363"/>
          <p14:tracePt t="98263" x="8072438" y="5329238"/>
          <p14:tracePt t="98270" x="8072438" y="5345113"/>
          <p14:tracePt t="98278" x="8088313" y="5353050"/>
          <p14:tracePt t="98286" x="8096250" y="5368925"/>
          <p14:tracePt t="98294" x="8112125" y="5376863"/>
          <p14:tracePt t="98302" x="8120063" y="5384800"/>
          <p14:tracePt t="98310" x="8135938" y="5400675"/>
          <p14:tracePt t="98318" x="8143875" y="5408613"/>
          <p14:tracePt t="98325" x="8151813" y="5424488"/>
          <p14:tracePt t="98332" x="8167688" y="5430838"/>
          <p14:tracePt t="98342" x="8175625" y="5438775"/>
          <p14:tracePt t="98348" x="8197850" y="5446713"/>
          <p14:tracePt t="98356" x="8213725" y="5454650"/>
          <p14:tracePt t="98364" x="8237538" y="5462588"/>
          <p14:tracePt t="98373" x="8261350" y="5470525"/>
          <p14:tracePt t="98380" x="8277225" y="5470525"/>
          <p14:tracePt t="98386" x="8293100" y="5470525"/>
          <p14:tracePt t="98394" x="8324850" y="5470525"/>
          <p14:tracePt t="98402" x="8339138" y="5478463"/>
          <p14:tracePt t="98412" x="8362950" y="5478463"/>
          <p14:tracePt t="98418" x="8386763" y="5478463"/>
          <p14:tracePt t="98426" x="8394700" y="5478463"/>
          <p14:tracePt t="98435" x="8402638" y="5478463"/>
          <p14:tracePt t="98442" x="8418513" y="5478463"/>
          <p14:tracePt t="98449" x="8434388" y="5478463"/>
          <p14:tracePt t="98457" x="8442325" y="5478463"/>
          <p14:tracePt t="98465" x="8458200" y="5462588"/>
          <p14:tracePt t="98473" x="8472488" y="5462588"/>
          <p14:tracePt t="98481" x="8488363" y="5446713"/>
          <p14:tracePt t="98489" x="8520113" y="5430838"/>
          <p14:tracePt t="98497" x="8543925" y="5430838"/>
          <p14:tracePt t="98504" x="8567738" y="5416550"/>
          <p14:tracePt t="98510" x="8605838" y="5400675"/>
          <p14:tracePt t="98518" x="8645525" y="5384800"/>
          <p14:tracePt t="98527" x="8669338" y="5376863"/>
          <p14:tracePt t="98535" x="8701088" y="5360988"/>
          <p14:tracePt t="98543" x="8724900" y="5345113"/>
          <p14:tracePt t="98550" x="8747125" y="5337175"/>
          <p14:tracePt t="98558" x="8755063" y="5321300"/>
          <p14:tracePt t="98567" x="8770938" y="5313363"/>
          <p14:tracePt t="98575" x="8778875" y="5299075"/>
          <p14:tracePt t="98581" x="8786813" y="5291138"/>
          <p14:tracePt t="98589" x="8802688" y="5283200"/>
          <p14:tracePt t="98598" x="8810625" y="5259388"/>
          <p14:tracePt t="98604" x="8826500" y="5243513"/>
          <p14:tracePt t="98613" x="8834438" y="5227638"/>
          <p14:tracePt t="98620" x="8850313" y="5195888"/>
          <p14:tracePt t="98629" x="8866188" y="5165725"/>
          <p14:tracePt t="98634" x="8872538" y="5149850"/>
          <p14:tracePt t="98642" x="8888413" y="5118100"/>
          <p14:tracePt t="98650" x="8896350" y="5102225"/>
          <p14:tracePt t="98658" x="8904288" y="5078413"/>
          <p14:tracePt t="98666" x="8904288" y="5054600"/>
          <p14:tracePt t="98674" x="8920163" y="5024438"/>
          <p14:tracePt t="98683" x="8920163" y="4992688"/>
          <p14:tracePt t="98690" x="8928100" y="4968875"/>
          <p14:tracePt t="98698" x="8928100" y="4945063"/>
          <p14:tracePt t="98704" x="8928100" y="4929188"/>
          <p14:tracePt t="98712" x="8928100" y="4906963"/>
          <p14:tracePt t="98720" x="8920163" y="4891088"/>
          <p14:tracePt t="98728" x="8912225" y="4867275"/>
          <p14:tracePt t="98736" x="8896350" y="4859338"/>
          <p14:tracePt t="98744" x="8888413" y="4835525"/>
          <p14:tracePt t="98753" x="8872538" y="4819650"/>
          <p14:tracePt t="98760" x="8866188" y="4811713"/>
          <p14:tracePt t="98766" x="8842375" y="4797425"/>
          <p14:tracePt t="98775" x="8818563" y="4789488"/>
          <p14:tracePt t="98783" x="8794750" y="4773613"/>
          <p14:tracePt t="98791" x="8778875" y="4765675"/>
          <p14:tracePt t="98798" x="8763000" y="4749800"/>
          <p14:tracePt t="98806" x="8739188" y="4741863"/>
          <p14:tracePt t="98815" x="8732838" y="4733925"/>
          <p14:tracePt t="98823" x="8724900" y="4725988"/>
          <p14:tracePt t="98832" x="8709025" y="4718050"/>
          <p14:tracePt t="98836" x="8701088" y="4710113"/>
          <p14:tracePt t="98844" x="8685213" y="4710113"/>
          <p14:tracePt t="98852" x="8677275" y="4710113"/>
          <p14:tracePt t="98860" x="8677275" y="4702175"/>
          <p14:tracePt t="98868" x="8661400" y="4702175"/>
          <p14:tracePt t="98876" x="8645525" y="4702175"/>
          <p14:tracePt t="98885" x="8637588" y="4702175"/>
          <p14:tracePt t="98892" x="8605838" y="4702175"/>
          <p14:tracePt t="98898" x="8559800" y="4718050"/>
          <p14:tracePt t="98906" x="8512175" y="4733925"/>
          <p14:tracePt t="98914" x="8450263" y="4749800"/>
          <p14:tracePt t="98922" x="8394700" y="4765675"/>
          <p14:tracePt t="98930" x="8324850" y="4781550"/>
          <p14:tracePt t="98938" x="8253413" y="4797425"/>
          <p14:tracePt t="98947" x="8191500" y="4811713"/>
          <p14:tracePt t="98954" x="8143875" y="4827588"/>
          <p14:tracePt t="98960" x="8096250" y="4843463"/>
          <p14:tracePt t="98968" x="8072438" y="4859338"/>
          <p14:tracePt t="98976" x="8058150" y="4859338"/>
          <p14:tracePt t="98984" x="8042275" y="4875213"/>
          <p14:tracePt t="98992" x="8034338" y="4883150"/>
          <p14:tracePt t="99001" x="8026400" y="4899025"/>
          <p14:tracePt t="99008" x="8026400" y="4906963"/>
          <p14:tracePt t="99017" x="8018463" y="4929188"/>
          <p14:tracePt t="99023" x="8018463" y="4953000"/>
          <p14:tracePt t="99031" x="8018463" y="4992688"/>
          <p14:tracePt t="99038" x="8018463" y="5040313"/>
          <p14:tracePt t="99047" x="8034338" y="5078413"/>
          <p14:tracePt t="99054" x="8050213" y="5126038"/>
          <p14:tracePt t="99063" x="8058150" y="5173663"/>
          <p14:tracePt t="99070" x="8058150" y="5211763"/>
          <p14:tracePt t="99079" x="8064500" y="5259388"/>
          <p14:tracePt t="99084" x="8072438" y="5305425"/>
          <p14:tracePt t="99092" x="8088313" y="5345113"/>
          <p14:tracePt t="99115" x="8120063" y="5430838"/>
          <p14:tracePt t="99117" x="8135938" y="5462588"/>
          <p14:tracePt t="99124" x="8143875" y="5478463"/>
          <p14:tracePt t="99133" x="8167688" y="5494338"/>
          <p14:tracePt t="99140" x="8183563" y="5502275"/>
          <p14:tracePt t="99148" x="8197850" y="5518150"/>
          <p14:tracePt t="99154" x="8213725" y="5526088"/>
          <p14:tracePt t="99163" x="8229600" y="5526088"/>
          <p14:tracePt t="99170" x="8253413" y="5526088"/>
          <p14:tracePt t="99178" x="8269288" y="5526088"/>
          <p14:tracePt t="99186" x="8285163" y="5526088"/>
          <p14:tracePt t="99194" x="8293100" y="5518150"/>
          <p14:tracePt t="99203" x="8308975" y="5510213"/>
          <p14:tracePt t="99211" x="8308975" y="5494338"/>
          <p14:tracePt t="99217" x="8324850" y="5486400"/>
          <p14:tracePt t="99224" x="8324850" y="5478463"/>
          <p14:tracePt t="99232" x="8324850" y="5462588"/>
          <p14:tracePt t="99240" x="8324850" y="5454650"/>
          <p14:tracePt t="99248" x="8324850" y="5446713"/>
          <p14:tracePt t="99256" x="8324850" y="5430838"/>
          <p14:tracePt t="99265" x="8324850" y="5424488"/>
          <p14:tracePt t="99272" x="8324850" y="5408613"/>
          <p14:tracePt t="99279" x="8324850" y="5384800"/>
          <p14:tracePt t="99286" x="8331200" y="5360988"/>
          <p14:tracePt t="99295" x="8339138" y="5321300"/>
          <p14:tracePt t="99302" x="8355013" y="5291138"/>
          <p14:tracePt t="99312" x="8370888" y="5243513"/>
          <p14:tracePt t="99318" x="8386763" y="5195888"/>
          <p14:tracePt t="99326" x="8394700" y="5157788"/>
          <p14:tracePt t="99335" x="8402638" y="5110163"/>
          <p14:tracePt t="99340" x="8410575" y="5070475"/>
          <p14:tracePt t="99348" x="8418513" y="5024438"/>
          <p14:tracePt t="99356" x="8418513" y="4984750"/>
          <p14:tracePt t="99364" x="8418513" y="4937125"/>
          <p14:tracePt t="99372" x="8418513" y="4914900"/>
          <p14:tracePt t="99381" x="8418513" y="4899025"/>
          <p14:tracePt t="99388" x="8418513" y="4891088"/>
          <p14:tracePt t="99397" x="8418513" y="4875213"/>
          <p14:tracePt t="99404" x="8418513" y="4867275"/>
          <p14:tracePt t="99410" x="8410575" y="4859338"/>
          <p14:tracePt t="99418" x="8410575" y="4843463"/>
          <p14:tracePt t="99426" x="8410575" y="4835525"/>
          <p14:tracePt t="99434" x="8402638" y="4835525"/>
          <p14:tracePt t="99442" x="8402638" y="4819650"/>
          <p14:tracePt t="99460" x="8402638" y="4811713"/>
          <p14:tracePt t="99475" x="8394700" y="4803775"/>
          <p14:tracePt t="99481" x="8394700" y="4797425"/>
          <p14:tracePt t="99548" x="8386763" y="4797425"/>
          <p14:tracePt t="99672" x="8402638" y="4797425"/>
          <p14:tracePt t="99679" x="8418513" y="4797425"/>
          <p14:tracePt t="99687" x="8426450" y="4797425"/>
          <p14:tracePt t="99694" x="8442325" y="4797425"/>
          <p14:tracePt t="99703" x="8472488" y="4797425"/>
          <p14:tracePt t="99710" x="8520113" y="4797425"/>
          <p14:tracePt t="99720" x="8559800" y="4797425"/>
          <p14:tracePt t="99726" x="8605838" y="4789488"/>
          <p14:tracePt t="99732" x="8637588" y="4789488"/>
          <p14:tracePt t="99741" x="8653463" y="4789488"/>
          <p14:tracePt t="99748" x="8669338" y="4789488"/>
          <p14:tracePt t="99756" x="8677275" y="4789488"/>
          <p14:tracePt t="99765" x="8693150" y="4789488"/>
          <p14:tracePt t="99772" x="8701088" y="4789488"/>
          <p14:tracePt t="99785" x="8709025" y="4789488"/>
          <p14:tracePt t="99803" x="8716963" y="4781550"/>
          <p14:tracePt t="99824" x="8724900" y="4773613"/>
          <p14:tracePt t="99831" x="8732838" y="4765675"/>
          <p14:tracePt t="99838" x="8747125" y="4757738"/>
          <p14:tracePt t="99847" x="8755063" y="4749800"/>
          <p14:tracePt t="99854" x="8763000" y="4741863"/>
          <p14:tracePt t="99860" x="8770938" y="4741863"/>
          <p14:tracePt t="99869" x="8778875" y="4733925"/>
          <p14:tracePt t="100523" x="8770938" y="4733925"/>
          <p14:tracePt t="100529" x="8763000" y="4757738"/>
          <p14:tracePt t="100537" x="8747125" y="4773613"/>
          <p14:tracePt t="100545" x="8739188" y="4797425"/>
          <p14:tracePt t="100552" x="8724900" y="4843463"/>
          <p14:tracePt t="100560" x="8709025" y="4891088"/>
          <p14:tracePt t="100569" x="8685213" y="4937125"/>
          <p14:tracePt t="100574" x="8661400" y="4992688"/>
          <p14:tracePt t="100582" x="8629650" y="5040313"/>
          <p14:tracePt t="100591" x="8605838" y="5094288"/>
          <p14:tracePt t="100599" x="8583613" y="5141913"/>
          <p14:tracePt t="100606" x="8567738" y="5165725"/>
          <p14:tracePt t="100614" x="8559800" y="5180013"/>
          <p14:tracePt t="100622" x="8551863" y="5187950"/>
          <p14:tracePt t="100630" x="8543925" y="5195888"/>
          <p14:tracePt t="100636" x="8543925" y="5203825"/>
          <p14:tracePt t="100644" x="8528050" y="5211763"/>
          <p14:tracePt t="100661" x="8512175" y="5219700"/>
          <p14:tracePt t="100669" x="8504238" y="5235575"/>
          <p14:tracePt t="100676" x="8496300" y="5243513"/>
          <p14:tracePt t="100684" x="8480425" y="5259388"/>
          <p14:tracePt t="100692" x="8472488" y="5267325"/>
          <p14:tracePt t="100699" x="8458200" y="5275263"/>
          <p14:tracePt t="100706" x="8450263" y="5291138"/>
          <p14:tracePt t="100715" x="8442325" y="5299075"/>
          <p14:tracePt t="100722" x="8426450" y="5313363"/>
          <p14:tracePt t="100731" x="8418513" y="5321300"/>
          <p14:tracePt t="100738" x="8402638" y="5329238"/>
          <p14:tracePt t="100747" x="8402638" y="5337175"/>
          <p14:tracePt t="100754" x="8394700" y="5345113"/>
          <p14:tracePt t="100760" x="8386763" y="5353050"/>
          <p14:tracePt t="100769" x="8378825" y="5360988"/>
          <p14:tracePt t="100785" x="8378825" y="5368925"/>
          <p14:tracePt t="100792" x="8370888" y="5368925"/>
          <p14:tracePt t="100969" x="8370888" y="5376863"/>
          <p14:tracePt t="100982" x="8362950" y="5384800"/>
          <p14:tracePt t="100987" x="8355013" y="5384800"/>
          <p14:tracePt t="100994" x="8355013" y="5392738"/>
          <p14:tracePt t="101003" x="8347075" y="5408613"/>
          <p14:tracePt t="101010" x="8347075" y="5416550"/>
          <p14:tracePt t="101018" x="8347075" y="5424488"/>
          <p14:tracePt t="101024" x="8347075" y="5438775"/>
          <p14:tracePt t="101032" x="8362950" y="5446713"/>
          <p14:tracePt t="101041" x="8370888" y="5462588"/>
          <p14:tracePt t="101048" x="8386763" y="5470525"/>
          <p14:tracePt t="101056" x="8394700" y="5478463"/>
          <p14:tracePt t="101066" x="8410575" y="5486400"/>
          <p14:tracePt t="101073" x="8434388" y="5494338"/>
          <p14:tracePt t="101080" x="8458200" y="5502275"/>
          <p14:tracePt t="101086" x="8472488" y="5502275"/>
          <p14:tracePt t="101098" x="8480425" y="5502275"/>
          <p14:tracePt t="101102" x="8488363" y="5502275"/>
          <p14:tracePt t="101110" x="8504238" y="5502275"/>
          <p14:tracePt t="101118" x="8512175" y="5502275"/>
          <p14:tracePt t="101126" x="8520113" y="5502275"/>
          <p14:tracePt t="101134" x="8535988" y="5502275"/>
          <p14:tracePt t="101142" x="8543925" y="5502275"/>
          <p14:tracePt t="101148" x="8551863" y="5494338"/>
          <p14:tracePt t="101156" x="8567738" y="5486400"/>
          <p14:tracePt t="101164" x="8575675" y="5470525"/>
          <p14:tracePt t="101173" x="8591550" y="5462588"/>
          <p14:tracePt t="101181" x="8599488" y="5454650"/>
          <p14:tracePt t="101188" x="8605838" y="5438775"/>
          <p14:tracePt t="101197" x="8621713" y="5430838"/>
          <p14:tracePt t="101204" x="8629650" y="5416550"/>
          <p14:tracePt t="101211" x="8629650" y="5408613"/>
          <p14:tracePt t="101218" x="8637588" y="5392738"/>
          <p14:tracePt t="101226" x="8637588" y="5376863"/>
          <p14:tracePt t="101234" x="8637588" y="5360988"/>
          <p14:tracePt t="101243" x="8637588" y="5337175"/>
          <p14:tracePt t="101251" x="8637588" y="5313363"/>
          <p14:tracePt t="101259" x="8637588" y="5299075"/>
          <p14:tracePt t="101267" x="8621713" y="5275263"/>
          <p14:tracePt t="101273" x="8613775" y="5259388"/>
          <p14:tracePt t="101280" x="8605838" y="5243513"/>
          <p14:tracePt t="101288" x="8591550" y="5235575"/>
          <p14:tracePt t="101297" x="8583613" y="5227638"/>
          <p14:tracePt t="101304" x="8567738" y="5211763"/>
          <p14:tracePt t="101313" x="8559800" y="5203825"/>
          <p14:tracePt t="101322" x="8551863" y="5187950"/>
          <p14:tracePt t="101328" x="8535988" y="5180013"/>
          <p14:tracePt t="101336" x="8528050" y="5165725"/>
          <p14:tracePt t="101342" x="8512175" y="5165725"/>
          <p14:tracePt t="101350" x="8504238" y="5157788"/>
          <p14:tracePt t="101358" x="8496300" y="5149850"/>
          <p14:tracePt t="101366" x="8480425" y="5149850"/>
          <p14:tracePt t="101375" x="8472488" y="5149850"/>
          <p14:tracePt t="101382" x="8466138" y="5149850"/>
          <p14:tracePt t="101390" x="8434388" y="5165725"/>
          <p14:tracePt t="101398" x="8394700" y="5180013"/>
          <p14:tracePt t="101404" x="8347075" y="5187950"/>
          <p14:tracePt t="101414" x="8301038" y="5227638"/>
          <p14:tracePt t="101420" x="8245475" y="5259388"/>
          <p14:tracePt t="101428" x="8197850" y="5305425"/>
          <p14:tracePt t="101436" x="8159750" y="5345113"/>
          <p14:tracePt t="101444" x="8128000" y="5384800"/>
          <p14:tracePt t="101452" x="8104188" y="5416550"/>
          <p14:tracePt t="101462" x="8096250" y="5430838"/>
          <p14:tracePt t="101466" x="8096250" y="5454650"/>
          <p14:tracePt t="101474" x="8096250" y="5462588"/>
          <p14:tracePt t="101482" x="8112125" y="5470525"/>
          <p14:tracePt t="101491" x="8120063" y="5486400"/>
          <p14:tracePt t="101498" x="8135938" y="5494338"/>
          <p14:tracePt t="101506" x="8159750" y="5510213"/>
          <p14:tracePt t="101514" x="8183563" y="5518150"/>
          <p14:tracePt t="101522" x="8213725" y="5518150"/>
          <p14:tracePt t="101528" x="8253413" y="5518150"/>
          <p14:tracePt t="101536" x="8301038" y="5518150"/>
          <p14:tracePt t="101544" x="8339138" y="5518150"/>
          <p14:tracePt t="101553" x="8386763" y="5518150"/>
          <p14:tracePt t="101560" x="8402638" y="5510213"/>
          <p14:tracePt t="101569" x="8418513" y="5494338"/>
          <p14:tracePt t="101577" x="8434388" y="5486400"/>
          <p14:tracePt t="101585" x="8442325" y="5470525"/>
          <p14:tracePt t="101592" x="8450263" y="5454650"/>
          <p14:tracePt t="101598" x="8450263" y="5438775"/>
          <p14:tracePt t="101607" x="8450263" y="5408613"/>
          <p14:tracePt t="101614" x="8450263" y="5368925"/>
          <p14:tracePt t="101622" x="8442325" y="5337175"/>
          <p14:tracePt t="101631" x="8426450" y="5305425"/>
          <p14:tracePt t="101638" x="8418513" y="5283200"/>
          <p14:tracePt t="101647" x="8402638" y="5259388"/>
          <p14:tracePt t="101654" x="8394700" y="5251450"/>
          <p14:tracePt t="101660" x="8378825" y="5243513"/>
          <p14:tracePt t="101669" x="8370888" y="5227638"/>
          <p14:tracePt t="101676" x="8362950" y="5219700"/>
          <p14:tracePt t="101684" x="8347075" y="5219700"/>
          <p14:tracePt t="101692" x="8339138" y="5219700"/>
          <p14:tracePt t="101700" x="8331200" y="5219700"/>
          <p14:tracePt t="101709" x="8324850" y="5219700"/>
          <p14:tracePt t="101717" x="8308975" y="5227638"/>
          <p14:tracePt t="101724" x="8301038" y="5235575"/>
          <p14:tracePt t="101730" x="8285163" y="5251450"/>
          <p14:tracePt t="101739" x="8285163" y="5259388"/>
          <p14:tracePt t="101748" x="8269288" y="5267325"/>
          <p14:tracePt t="102117" x="8277225" y="5275263"/>
          <p14:tracePt t="102124" x="8331200" y="5291138"/>
          <p14:tracePt t="102130" x="8394700" y="5305425"/>
          <p14:tracePt t="102138" x="8466138" y="5313363"/>
          <p14:tracePt t="102146" x="8551863" y="5329238"/>
          <p14:tracePt t="102154" x="8645525" y="5337175"/>
          <p14:tracePt t="102163" x="8732838" y="5337175"/>
          <p14:tracePt t="102170" x="8826500" y="5337175"/>
          <p14:tracePt t="102176" x="8888413" y="5337175"/>
          <p14:tracePt t="102184" x="8951913" y="5329238"/>
          <p14:tracePt t="102193" x="9007475" y="5313363"/>
          <p14:tracePt t="102201" x="9053513" y="5299075"/>
          <p14:tracePt t="102208" x="9101138" y="5283200"/>
          <p14:tracePt t="102216" x="9140825" y="5259388"/>
          <p14:tracePt t="102224" x="9186863" y="5235575"/>
          <p14:tracePt t="102232" x="9234488" y="5203825"/>
          <p14:tracePt t="102241" x="9280525" y="5165725"/>
          <p14:tracePt t="102247" x="9328150" y="5141913"/>
          <p14:tracePt t="102254" x="9375775" y="5110163"/>
          <p14:tracePt t="102263" x="9407525" y="5102225"/>
          <p14:tracePt t="102270" x="9421813" y="5086350"/>
          <p14:tracePt t="102278" x="9429750" y="5078413"/>
          <p14:tracePt t="102286" x="9437688" y="5070475"/>
          <p14:tracePt t="102389" x="9437688" y="5062538"/>
          <p14:tracePt t="102404" x="9437688" y="5054600"/>
          <p14:tracePt t="102411" x="9437688" y="5048250"/>
          <p14:tracePt t="102418" x="9437688" y="5040313"/>
          <p14:tracePt t="102426" x="9437688" y="5032375"/>
          <p14:tracePt t="102432" x="9437688" y="5016500"/>
          <p14:tracePt t="102440" x="9437688" y="5008563"/>
          <p14:tracePt t="102449" x="9437688" y="5000625"/>
          <p14:tracePt t="102456" x="9445625" y="4984750"/>
          <p14:tracePt t="102465" x="9445625" y="4976813"/>
          <p14:tracePt t="102472" x="9445625" y="4968875"/>
          <p14:tracePt t="102480" x="9445625" y="4953000"/>
          <p14:tracePt t="102489" x="9445625" y="4945063"/>
          <p14:tracePt t="102494" x="9445625" y="4937125"/>
          <p14:tracePt t="102503" x="9445625" y="4929188"/>
          <p14:tracePt t="102510" x="9445625" y="4914900"/>
          <p14:tracePt t="102519" x="9445625" y="4906963"/>
          <p14:tracePt t="102527" x="9445625" y="4899025"/>
          <p14:tracePt t="102534" x="9445625" y="4883150"/>
          <p14:tracePt t="102542" x="9445625" y="4875213"/>
          <p14:tracePt t="102551" x="9453563" y="4867275"/>
          <p14:tracePt t="102558" x="9453563" y="4859338"/>
          <p14:tracePt t="102565" x="9453563" y="4843463"/>
          <p14:tracePt t="102572" x="9453563" y="4835525"/>
          <p14:tracePt t="102580" x="9453563" y="4827588"/>
          <p14:tracePt t="102588" x="9445625" y="4819650"/>
          <p14:tracePt t="102597" x="9437688" y="4811713"/>
          <p14:tracePt t="102604" x="9429750" y="4797425"/>
          <p14:tracePt t="102613" x="9421813" y="4797425"/>
          <p14:tracePt t="102620" x="9421813" y="4781550"/>
          <p14:tracePt t="102627" x="9407525" y="4773613"/>
          <p14:tracePt t="102635" x="9399588" y="4765675"/>
          <p14:tracePt t="102642" x="9391650" y="4749800"/>
          <p14:tracePt t="102650" x="9375775" y="4741863"/>
          <p14:tracePt t="102658" x="9351963" y="4725988"/>
          <p14:tracePt t="102666" x="9312275" y="4710113"/>
          <p14:tracePt t="102675" x="9296400" y="4702175"/>
          <p14:tracePt t="102683" x="9266238" y="4686300"/>
          <p14:tracePt t="102689" x="9226550" y="4672013"/>
          <p14:tracePt t="102698" x="9202738" y="4664075"/>
          <p14:tracePt t="102705" x="9186863" y="4656138"/>
          <p14:tracePt t="102712" x="9178925" y="4656138"/>
          <p14:tracePt t="102720" x="9163050" y="4656138"/>
          <p14:tracePt t="102729" x="9155113" y="4656138"/>
          <p14:tracePt t="102747" x="9147175" y="4656138"/>
          <p14:tracePt t="102753" x="9140825" y="4656138"/>
          <p14:tracePt t="102759" x="9140825" y="4664075"/>
          <p14:tracePt t="102766" x="9132888" y="4664075"/>
          <p14:tracePt t="102774" x="9124950" y="4678363"/>
          <p14:tracePt t="102782" x="9117013" y="4686300"/>
          <p14:tracePt t="102790" x="9101138" y="4694238"/>
          <p14:tracePt t="102798" x="9093200" y="4702175"/>
          <p14:tracePt t="102806" x="9077325" y="4718050"/>
          <p14:tracePt t="102815" x="9069388" y="4725988"/>
          <p14:tracePt t="102820" x="9053513" y="4733925"/>
          <p14:tracePt t="102829" x="9045575" y="4749800"/>
          <p14:tracePt t="102837" x="9037638" y="4757738"/>
          <p14:tracePt t="102844" x="9021763" y="4773613"/>
          <p14:tracePt t="102852" x="9013825" y="4781550"/>
          <p14:tracePt t="102860" x="9007475" y="4797425"/>
          <p14:tracePt t="102868" x="8999538" y="4803775"/>
          <p14:tracePt t="102877" x="8991600" y="4819650"/>
          <p14:tracePt t="102885" x="8983663" y="4827588"/>
          <p14:tracePt t="102890" x="8983663" y="4843463"/>
          <p14:tracePt t="102899" x="8975725" y="4859338"/>
          <p14:tracePt t="102906" x="8967788" y="4875213"/>
          <p14:tracePt t="102914" x="8959850" y="4891088"/>
          <p14:tracePt t="102924" x="8959850" y="4922838"/>
          <p14:tracePt t="102933" x="8959850" y="4937125"/>
          <p14:tracePt t="102938" x="8951913" y="4960938"/>
          <p14:tracePt t="102948" x="8951913" y="4984750"/>
          <p14:tracePt t="102952" x="8951913" y="5008563"/>
          <p14:tracePt t="102961" x="8951913" y="5024438"/>
          <p14:tracePt t="102968" x="8951913" y="5040313"/>
          <p14:tracePt t="102976" x="8951913" y="5054600"/>
          <p14:tracePt t="102984" x="8951913" y="5070475"/>
          <p14:tracePt t="102993" x="8951913" y="5086350"/>
          <p14:tracePt t="103000" x="8951913" y="5094288"/>
          <p14:tracePt t="103008" x="8959850" y="5102225"/>
          <p14:tracePt t="103014" x="8967788" y="5118100"/>
          <p14:tracePt t="103022" x="8967788" y="5126038"/>
          <p14:tracePt t="103031" x="8975725" y="5133975"/>
          <p14:tracePt t="103038" x="8983663" y="5149850"/>
          <p14:tracePt t="103047" x="8991600" y="5157788"/>
          <p14:tracePt t="103054" x="8999538" y="5173663"/>
          <p14:tracePt t="103063" x="9013825" y="5180013"/>
          <p14:tracePt t="103070" x="9021763" y="5195888"/>
          <p14:tracePt t="103076" x="9045575" y="5219700"/>
          <p14:tracePt t="103085" x="9061450" y="5227638"/>
          <p14:tracePt t="103093" x="9077325" y="5243513"/>
          <p14:tracePt t="103101" x="9101138" y="5267325"/>
          <p14:tracePt t="103108" x="9124950" y="5275263"/>
          <p14:tracePt t="103116" x="9140825" y="5291138"/>
          <p14:tracePt t="103125" x="9155113" y="5299075"/>
          <p14:tracePt t="103132" x="9178925" y="5313363"/>
          <p14:tracePt t="103139" x="9186863" y="5321300"/>
          <p14:tracePt t="103147" x="9202738" y="5329238"/>
          <p14:tracePt t="103154" x="9218613" y="5337175"/>
          <p14:tracePt t="103163" x="9226550" y="5337175"/>
          <p14:tracePt t="103170" x="9234488" y="5345113"/>
          <p14:tracePt t="103179" x="9250363" y="5353050"/>
          <p14:tracePt t="103186" x="9266238" y="5360988"/>
          <p14:tracePt t="103194" x="9274175" y="5368925"/>
          <p14:tracePt t="103202" x="9296400" y="5376863"/>
          <p14:tracePt t="103208" x="9312275" y="5376863"/>
          <p14:tracePt t="103217" x="9336088" y="5384800"/>
          <p14:tracePt t="103225" x="9351963" y="5392738"/>
          <p14:tracePt t="103233" x="9375775" y="5392738"/>
          <p14:tracePt t="103241" x="9391650" y="5392738"/>
          <p14:tracePt t="103249" x="9421813" y="5392738"/>
          <p14:tracePt t="103257" x="9453563" y="5392738"/>
          <p14:tracePt t="103265" x="9493250" y="5384800"/>
          <p14:tracePt t="103271" x="9525000" y="5368925"/>
          <p14:tracePt t="103279" x="9563100" y="5353050"/>
          <p14:tracePt t="103287" x="9594850" y="5345113"/>
          <p14:tracePt t="103294" x="9618663" y="5329238"/>
          <p14:tracePt t="103303" x="9634538" y="5321300"/>
          <p14:tracePt t="103311" x="9642475" y="5299075"/>
          <p14:tracePt t="103319" x="9658350" y="5291138"/>
          <p14:tracePt t="103327" x="9666288" y="5283200"/>
          <p14:tracePt t="103332" x="9682163" y="5267325"/>
          <p14:tracePt t="103341" x="9688513" y="5259388"/>
          <p14:tracePt t="103348" x="9696450" y="5243513"/>
          <p14:tracePt t="103356" x="9704388" y="5227638"/>
          <p14:tracePt t="103365" x="9720263" y="5219700"/>
          <p14:tracePt t="103372" x="9728200" y="5203825"/>
          <p14:tracePt t="103384" x="9736138" y="5187950"/>
          <p14:tracePt t="103388" x="9736138" y="5165725"/>
          <p14:tracePt t="103397" x="9744075" y="5133975"/>
          <p14:tracePt t="103402" x="9744075" y="5110163"/>
          <p14:tracePt t="103410" x="9744075" y="5070475"/>
          <p14:tracePt t="103418" x="9728200" y="5024438"/>
          <p14:tracePt t="103426" x="9712325" y="4992688"/>
          <p14:tracePt t="103434" x="9688513" y="4960938"/>
          <p14:tracePt t="103442" x="9682163" y="4929188"/>
          <p14:tracePt t="103450" x="9666288" y="4891088"/>
          <p14:tracePt t="103458" x="9650413" y="4867275"/>
          <p14:tracePt t="103465" x="9642475" y="4851400"/>
          <p14:tracePt t="103472" x="9634538" y="4835525"/>
          <p14:tracePt t="103481" x="9626600" y="4819650"/>
          <p14:tracePt t="103489" x="9618663" y="4811713"/>
          <p14:tracePt t="103497" x="9602788" y="4797425"/>
          <p14:tracePt t="103504" x="9594850" y="4789488"/>
          <p14:tracePt t="103514" x="9586913" y="4781550"/>
          <p14:tracePt t="103520" x="9571038" y="4765675"/>
          <p14:tracePt t="103526" x="9563100" y="4757738"/>
          <p14:tracePt t="103535" x="9548813" y="4741863"/>
          <p14:tracePt t="103543" x="9540875" y="4733925"/>
          <p14:tracePt t="103550" x="9525000" y="4725988"/>
          <p14:tracePt t="103558" x="9517063" y="4725988"/>
          <p14:tracePt t="103566" x="9509125" y="4710113"/>
          <p14:tracePt t="103574" x="9493250" y="4702175"/>
          <p14:tracePt t="103582" x="9477375" y="4694238"/>
          <p14:tracePt t="103588" x="9461500" y="4686300"/>
          <p14:tracePt t="103598" x="9445625" y="4686300"/>
          <p14:tracePt t="103604" x="9421813" y="4678363"/>
          <p14:tracePt t="103613" x="9415463" y="4672013"/>
          <p14:tracePt t="103620" x="9407525" y="4672013"/>
          <p14:tracePt t="103628" x="9391650" y="4664075"/>
          <p14:tracePt t="103637" x="9383713" y="4664075"/>
          <p14:tracePt t="103645" x="9367838" y="4664075"/>
          <p14:tracePt t="103650" x="9351963" y="4664075"/>
          <p14:tracePt t="103658" x="9336088" y="4672013"/>
          <p14:tracePt t="103666" x="9312275" y="4678363"/>
          <p14:tracePt t="103674" x="9288463" y="4686300"/>
          <p14:tracePt t="103682" x="9258300" y="4702175"/>
          <p14:tracePt t="103690" x="9218613" y="4718050"/>
          <p14:tracePt t="103698" x="9170988" y="4741863"/>
          <p14:tracePt t="103706" x="9132888" y="4773613"/>
          <p14:tracePt t="103715" x="9117013" y="4797425"/>
          <p14:tracePt t="103720" x="9093200" y="4827588"/>
          <p14:tracePt t="103728" x="9069388" y="4851400"/>
          <p14:tracePt t="103736" x="9045575" y="4883150"/>
          <p14:tracePt t="103746" x="9029700" y="4914900"/>
          <p14:tracePt t="103752" x="9013825" y="4960938"/>
          <p14:tracePt t="103760" x="9007475" y="4992688"/>
          <p14:tracePt t="103769" x="8991600" y="5040313"/>
          <p14:tracePt t="103777" x="8975725" y="5086350"/>
          <p14:tracePt t="103782" x="8959850" y="5133975"/>
          <p14:tracePt t="103791" x="8943975" y="5165725"/>
          <p14:tracePt t="103799" x="8943975" y="5195888"/>
          <p14:tracePt t="103807" x="8943975" y="5235575"/>
          <p14:tracePt t="103815" x="8943975" y="5267325"/>
          <p14:tracePt t="103822" x="8951913" y="5291138"/>
          <p14:tracePt t="103831" x="8967788" y="5305425"/>
          <p14:tracePt t="103838" x="8975725" y="5329238"/>
          <p14:tracePt t="103847" x="8991600" y="5353050"/>
          <p14:tracePt t="103852" x="8999538" y="5360988"/>
          <p14:tracePt t="103860" x="9013825" y="5376863"/>
          <p14:tracePt t="103869" x="9021763" y="5384800"/>
          <p14:tracePt t="103876" x="9037638" y="5400675"/>
          <p14:tracePt t="103884" x="9045575" y="5408613"/>
          <p14:tracePt t="103892" x="9061450" y="5416550"/>
          <p14:tracePt t="103900" x="9069388" y="5430838"/>
          <p14:tracePt t="103908" x="9085263" y="5438775"/>
          <p14:tracePt t="103914" x="9109075" y="5446713"/>
          <p14:tracePt t="103922" x="9132888" y="5446713"/>
          <p14:tracePt t="103930" x="9155113" y="5454650"/>
          <p14:tracePt t="103938" x="9178925" y="5454650"/>
          <p14:tracePt t="103947" x="9202738" y="5462588"/>
          <p14:tracePt t="103954" x="9210675" y="5462588"/>
          <p14:tracePt t="103965" x="9218613" y="5462588"/>
          <p14:tracePt t="104165" x="9226550" y="5462588"/>
          <p14:tracePt t="104171" x="9226550" y="5470525"/>
          <p14:tracePt t="104174" x="9242425" y="5470525"/>
          <p14:tracePt t="104182" x="9250363" y="5478463"/>
          <p14:tracePt t="104190" x="9258300" y="5486400"/>
          <p14:tracePt t="104199" x="9280525" y="5486400"/>
          <p14:tracePt t="104207" x="9312275" y="5494338"/>
          <p14:tracePt t="104215" x="9351963" y="5510213"/>
          <p14:tracePt t="104223" x="9399588" y="5518150"/>
          <p14:tracePt t="104230" x="9453563" y="5518150"/>
          <p14:tracePt t="104236" x="9493250" y="5526088"/>
          <p14:tracePt t="104244" x="9548813" y="5526088"/>
          <p14:tracePt t="104252" x="9594850" y="5534025"/>
          <p14:tracePt t="104260" x="9634538" y="5534025"/>
          <p14:tracePt t="104269" x="9666288" y="5534025"/>
          <p14:tracePt t="104276" x="9682163" y="5534025"/>
          <p14:tracePt t="104285" x="9704388" y="5534025"/>
          <p14:tracePt t="104293" x="9728200" y="5534025"/>
          <p14:tracePt t="104298" x="9736138" y="5526088"/>
          <p14:tracePt t="104306" x="9752013" y="5510213"/>
          <p14:tracePt t="104315" x="9767888" y="5502275"/>
          <p14:tracePt t="104323" x="9775825" y="5494338"/>
          <p14:tracePt t="104331" x="9791700" y="5478463"/>
          <p14:tracePt t="104338" x="9807575" y="5470525"/>
          <p14:tracePt t="104347" x="9821863" y="5454650"/>
          <p14:tracePt t="104354" x="9829800" y="5438775"/>
          <p14:tracePt t="104364" x="9853613" y="5424488"/>
          <p14:tracePt t="104368" x="9861550" y="5392738"/>
          <p14:tracePt t="104376" x="9877425" y="5368925"/>
          <p14:tracePt t="104384" x="9877425" y="5337175"/>
          <p14:tracePt t="104392" x="9877425" y="5321300"/>
          <p14:tracePt t="104401" x="9877425" y="5299075"/>
          <p14:tracePt t="104408" x="9869488" y="5259388"/>
          <p14:tracePt t="104417" x="9869488" y="5243513"/>
          <p14:tracePt t="104426" x="9853613" y="5227638"/>
          <p14:tracePt t="104433" x="9845675" y="5203825"/>
          <p14:tracePt t="104439" x="9829800" y="5187950"/>
          <p14:tracePt t="104447" x="9821863" y="5165725"/>
          <p14:tracePt t="104454" x="9807575" y="5157788"/>
          <p14:tracePt t="104463" x="9799638" y="5149850"/>
          <p14:tracePt t="104470" x="9783763" y="5126038"/>
          <p14:tracePt t="104478" x="9775825" y="5118100"/>
          <p14:tracePt t="104487" x="9759950" y="5102225"/>
          <p14:tracePt t="104495" x="9752013" y="5094288"/>
          <p14:tracePt t="104501" x="9736138" y="5078413"/>
          <p14:tracePt t="104508" x="9728200" y="5062538"/>
          <p14:tracePt t="104516" x="9712325" y="5040313"/>
          <p14:tracePt t="104524" x="9704388" y="5024438"/>
          <p14:tracePt t="104532" x="9688513" y="5000625"/>
          <p14:tracePt t="104541" x="9674225" y="4984750"/>
          <p14:tracePt t="104549" x="9666288" y="4960938"/>
          <p14:tracePt t="104557" x="9650413" y="4945063"/>
          <p14:tracePt t="104562" x="9634538" y="4929188"/>
          <p14:tracePt t="104572" x="9602788" y="4914900"/>
          <p14:tracePt t="104579" x="9578975" y="4899025"/>
          <p14:tracePt t="104586" x="9555163" y="4891088"/>
          <p14:tracePt t="104594" x="9532938" y="4875213"/>
          <p14:tracePt t="104603" x="9509125" y="4867275"/>
          <p14:tracePt t="104611" x="9493250" y="4851400"/>
          <p14:tracePt t="104618" x="9485313" y="4843463"/>
          <p14:tracePt t="104624" x="9469438" y="4827588"/>
          <p14:tracePt t="104642" x="9453563" y="4819650"/>
          <p14:tracePt t="104649" x="9445625" y="4819650"/>
          <p14:tracePt t="104665" x="9437688" y="4811713"/>
          <p14:tracePt t="104673" x="9429750" y="4811713"/>
          <p14:tracePt t="104680" x="9429750" y="4803775"/>
          <p14:tracePt t="104688" x="9421813" y="4803775"/>
          <p14:tracePt t="104694" x="9415463" y="4803775"/>
          <p14:tracePt t="104702" x="9407525" y="4797425"/>
          <p14:tracePt t="104711" x="9399588" y="4797425"/>
          <p14:tracePt t="104719" x="9383713" y="4789488"/>
          <p14:tracePt t="104735" x="9367838" y="4789488"/>
          <p14:tracePt t="104743" x="9359900" y="4789488"/>
          <p14:tracePt t="104750" x="9351963" y="4789488"/>
          <p14:tracePt t="104756" x="9344025" y="4789488"/>
          <p14:tracePt t="104764" x="9328150" y="4789488"/>
          <p14:tracePt t="104773" x="9320213" y="4789488"/>
          <p14:tracePt t="104780" x="9312275" y="4789488"/>
          <p14:tracePt t="104788" x="9296400" y="4803775"/>
          <p14:tracePt t="104797" x="9288463" y="4811713"/>
          <p14:tracePt t="104804" x="9274175" y="4819650"/>
          <p14:tracePt t="104813" x="9234488" y="4843463"/>
          <p14:tracePt t="104819" x="9202738" y="4883150"/>
          <p14:tracePt t="104826" x="9186863" y="4922838"/>
          <p14:tracePt t="104835" x="9170988" y="4953000"/>
          <p14:tracePt t="104842" x="9155113" y="4992688"/>
          <p14:tracePt t="104851" x="9147175" y="5016500"/>
          <p14:tracePt t="104858" x="9140825" y="5040313"/>
          <p14:tracePt t="104866" x="9132888" y="5062538"/>
          <p14:tracePt t="104874" x="9132888" y="5086350"/>
          <p14:tracePt t="104880" x="9124950" y="5102225"/>
          <p14:tracePt t="104889" x="9124950" y="5126038"/>
          <p14:tracePt t="104897" x="9124950" y="5141913"/>
          <p14:tracePt t="104904" x="9132888" y="5157788"/>
          <p14:tracePt t="104914" x="9140825" y="5173663"/>
          <p14:tracePt t="104921" x="9147175" y="5180013"/>
          <p14:tracePt t="104928" x="9163050" y="5203825"/>
          <p14:tracePt t="104936" x="9170988" y="5211763"/>
          <p14:tracePt t="104942" x="9186863" y="5227638"/>
          <p14:tracePt t="104950" x="9202738" y="5235575"/>
          <p14:tracePt t="104959" x="9226550" y="5251450"/>
          <p14:tracePt t="104967" x="9274175" y="5267325"/>
          <p14:tracePt t="104974" x="9320213" y="5283200"/>
          <p14:tracePt t="104982" x="9359900" y="5291138"/>
          <p14:tracePt t="104990" x="9429750" y="5313363"/>
          <p14:tracePt t="104998" x="9493250" y="5329238"/>
          <p14:tracePt t="105006" x="9548813" y="5337175"/>
          <p14:tracePt t="105013" x="9602788" y="5337175"/>
          <p14:tracePt t="105020" x="9666288" y="5337175"/>
          <p14:tracePt t="105029" x="9712325" y="5337175"/>
          <p14:tracePt t="105036" x="9767888" y="5337175"/>
          <p14:tracePt t="105044" x="9815513" y="5337175"/>
          <p14:tracePt t="105052" x="9853613" y="5329238"/>
          <p14:tracePt t="105060" x="9885363" y="5313363"/>
          <p14:tracePt t="105068" x="9893300" y="5305425"/>
          <p14:tracePt t="105076" x="9901238" y="5291138"/>
          <p14:tracePt t="105083" x="9909175" y="5283200"/>
          <p14:tracePt t="105100" x="9909175" y="5259388"/>
          <p14:tracePt t="105107" x="9909175" y="5243513"/>
          <p14:tracePt t="105114" x="9893300" y="5235575"/>
          <p14:tracePt t="105122" x="9885363" y="5219700"/>
          <p14:tracePt t="105131" x="9877425" y="5211763"/>
          <p14:tracePt t="105138" x="9869488" y="5195888"/>
          <p14:tracePt t="105144" x="9869488" y="5187950"/>
          <p14:tracePt t="105152" x="9861550" y="5180013"/>
          <p14:tracePt t="105161" x="9861550" y="5165725"/>
          <p14:tracePt t="105168" x="9853613" y="5157788"/>
          <p14:tracePt t="105176" x="9853613" y="5149850"/>
          <p14:tracePt t="105184" x="9853613" y="5133975"/>
          <p14:tracePt t="105192" x="9845675" y="5126038"/>
          <p14:tracePt t="105200" x="9845675" y="5118100"/>
          <p14:tracePt t="105207" x="9845675" y="5110163"/>
          <p14:tracePt t="105395" x="9837738" y="5110163"/>
          <p14:tracePt t="105418" x="9837738" y="5102225"/>
          <p14:tracePt t="105446" x="9837738" y="5094288"/>
          <p14:tracePt t="105495" x="9829800" y="5094288"/>
          <p14:tracePt t="105667" x="9821863" y="5094288"/>
          <p14:tracePt t="105919" x="9815513" y="5094288"/>
          <p14:tracePt t="105927" x="9807575" y="5102225"/>
          <p14:tracePt t="105933" x="9791700" y="5118100"/>
          <p14:tracePt t="105941" x="9767888" y="5133975"/>
          <p14:tracePt t="105949" x="9752013" y="5149850"/>
          <p14:tracePt t="105956" x="9736138" y="5157788"/>
          <p14:tracePt t="105964" x="9712325" y="5173663"/>
          <p14:tracePt t="105972" x="9688513" y="5180013"/>
          <p14:tracePt t="105978" x="9666288" y="5195888"/>
          <p14:tracePt t="105986" x="9626600" y="5211763"/>
          <p14:tracePt t="105994" x="9594850" y="5227638"/>
          <p14:tracePt t="106002" x="9548813" y="5235575"/>
          <p14:tracePt t="106010" x="9509125" y="5251450"/>
          <p14:tracePt t="106018" x="9469438" y="5251450"/>
          <p14:tracePt t="106026" x="9429750" y="5251450"/>
          <p14:tracePt t="106035" x="9415463" y="5251450"/>
          <p14:tracePt t="106043" x="9407525" y="5251450"/>
          <p14:tracePt t="106048" x="9391650" y="5251450"/>
          <p14:tracePt t="106085" x="9383713" y="5243513"/>
          <p14:tracePt t="106094" x="9375775" y="5235575"/>
          <p14:tracePt t="106101" x="9359900" y="5227638"/>
          <p14:tracePt t="106108" x="9351963" y="5211763"/>
          <p14:tracePt t="106115" x="9344025" y="5203825"/>
          <p14:tracePt t="106123" x="9328150" y="5187950"/>
          <p14:tracePt t="106130" x="9320213" y="5180013"/>
          <p14:tracePt t="106138" x="9304338" y="5173663"/>
          <p14:tracePt t="106147" x="9296400" y="5157788"/>
          <p14:tracePt t="106154" x="9288463" y="5149850"/>
          <p14:tracePt t="106163" x="9266238" y="5141913"/>
          <p14:tracePt t="106169" x="9250363" y="5133975"/>
          <p14:tracePt t="106176" x="9226550" y="5118100"/>
          <p14:tracePt t="106184" x="9178925" y="5102225"/>
          <p14:tracePt t="106193" x="9132888" y="5086350"/>
          <p14:tracePt t="106200" x="9069388" y="5070475"/>
          <p14:tracePt t="106208" x="9007475" y="5054600"/>
          <p14:tracePt t="106216" x="8920163" y="5048250"/>
          <p14:tracePt t="106225" x="8834438" y="5040313"/>
          <p14:tracePt t="106232" x="8724900" y="5040313"/>
          <p14:tracePt t="106238" x="8599488" y="5040313"/>
          <p14:tracePt t="106246" x="8480425" y="5040313"/>
          <p14:tracePt t="106254" x="8378825" y="5040313"/>
          <p14:tracePt t="106263" x="8277225" y="5032375"/>
          <p14:tracePt t="106271" x="8191500" y="5032375"/>
          <p14:tracePt t="106279" x="8135938" y="5032375"/>
          <p14:tracePt t="106287" x="8072438" y="5032375"/>
          <p14:tracePt t="106295" x="8034338" y="5032375"/>
          <p14:tracePt t="106300" x="8002588" y="5032375"/>
          <p14:tracePt t="106308" x="7970838" y="5032375"/>
          <p14:tracePt t="106316" x="7954963" y="5040313"/>
          <p14:tracePt t="106324" x="7931150" y="5048250"/>
          <p14:tracePt t="106332" x="7908925" y="5054600"/>
          <p14:tracePt t="106341" x="7877175" y="5070475"/>
          <p14:tracePt t="106349" x="7861300" y="5086350"/>
          <p14:tracePt t="106356" x="7845425" y="5094288"/>
          <p14:tracePt t="106364" x="7837488" y="5110163"/>
          <p14:tracePt t="106370" x="7821613" y="5118100"/>
          <p14:tracePt t="106379" x="7821613" y="5126038"/>
          <p14:tracePt t="106387" x="7813675" y="5126038"/>
          <p14:tracePt t="106470" x="7829550" y="5118100"/>
          <p14:tracePt t="106477" x="7845425" y="5110163"/>
          <p14:tracePt t="106484" x="7869238" y="5102225"/>
          <p14:tracePt t="106492" x="7900988" y="5086350"/>
          <p14:tracePt t="106498" x="7954963" y="5070475"/>
          <p14:tracePt t="106506" x="8010525" y="5054600"/>
          <p14:tracePt t="106515" x="8088313" y="5048250"/>
          <p14:tracePt t="106522" x="8159750" y="5040313"/>
          <p14:tracePt t="106531" x="8245475" y="5040313"/>
          <p14:tracePt t="106538" x="8316913" y="5040313"/>
          <p14:tracePt t="106547" x="8394700" y="5040313"/>
          <p14:tracePt t="106554" x="8442325" y="5040313"/>
          <p14:tracePt t="106560" x="8466138" y="5040313"/>
          <p14:tracePt t="106569" x="8488363" y="5040313"/>
          <p14:tracePt t="106577" x="8496300" y="5040313"/>
          <p14:tracePt t="106649" x="8496300" y="5032375"/>
          <p14:tracePt t="109109" x="8488363" y="5054600"/>
          <p14:tracePt t="109116" x="8488363" y="5062538"/>
          <p14:tracePt t="109122" x="8496300" y="5078413"/>
          <p14:tracePt t="109131" x="8504238" y="5094288"/>
          <p14:tracePt t="109139" x="8520113" y="5110163"/>
          <p14:tracePt t="109148" x="8528050" y="5126038"/>
          <p14:tracePt t="109155" x="8543925" y="5141913"/>
          <p14:tracePt t="109164" x="8543925" y="5149850"/>
          <p14:tracePt t="109168" x="8543925" y="5157788"/>
          <p14:tracePt t="109202" x="8543925" y="5165725"/>
          <p14:tracePt t="109208" x="8535988" y="5180013"/>
          <p14:tracePt t="109216" x="8520113" y="5187950"/>
          <p14:tracePt t="109224" x="8512175" y="5211763"/>
          <p14:tracePt t="109232" x="8496300" y="5243513"/>
          <p14:tracePt t="109238" x="8488363" y="5267325"/>
          <p14:tracePt t="109248" x="8472488" y="5313363"/>
          <p14:tracePt t="109254" x="8466138" y="5353050"/>
          <p14:tracePt t="109263" x="8466138" y="5400675"/>
          <p14:tracePt t="109270" x="8466138" y="5438775"/>
          <p14:tracePt t="109278" x="8466138" y="5478463"/>
          <p14:tracePt t="109286" x="8466138" y="5526088"/>
          <p14:tracePt t="109294" x="8466138" y="5572125"/>
          <p14:tracePt t="109301" x="8472488" y="5611813"/>
          <p14:tracePt t="109308" x="8480425" y="5659438"/>
          <p14:tracePt t="109316" x="8488363" y="5673725"/>
          <p14:tracePt t="109324" x="8488363" y="5689600"/>
          <p14:tracePt t="109332" x="8496300" y="5697538"/>
          <p14:tracePt t="109340" x="8496300" y="5713413"/>
          <p14:tracePt t="109356" x="8496300" y="5721350"/>
          <p14:tracePt t="109363" x="8496300" y="5729288"/>
          <p14:tracePt t="109371" x="8488363" y="5737225"/>
          <p14:tracePt t="109378" x="8480425" y="5753100"/>
          <p14:tracePt t="109386" x="8472488" y="5761038"/>
          <p14:tracePt t="109394" x="8450263" y="5776913"/>
          <p14:tracePt t="109403" x="8434388" y="5784850"/>
          <p14:tracePt t="109410" x="8426450" y="5799138"/>
          <p14:tracePt t="109418" x="8410575" y="5799138"/>
          <p14:tracePt t="109424" x="8402638" y="5807075"/>
          <p14:tracePt t="109432" x="8386763" y="5815013"/>
          <p14:tracePt t="109440" x="8378825" y="5815013"/>
          <p14:tracePt t="109458" x="8370888" y="5822950"/>
          <p14:tracePt t="109466" x="8362950" y="5822950"/>
          <p14:tracePt t="109485" x="8362950" y="5830888"/>
          <p14:tracePt t="109491" x="8362950" y="5838825"/>
          <p14:tracePt t="109498" x="8362950" y="5846763"/>
          <p14:tracePt t="109506" x="8355013" y="5854700"/>
          <p14:tracePt t="109514" x="8355013" y="5862638"/>
          <p14:tracePt t="109522" x="8347075" y="5878513"/>
          <p14:tracePt t="109532" x="8347075" y="5886450"/>
          <p14:tracePt t="109538" x="8331200" y="5902325"/>
          <p14:tracePt t="109547" x="8331200" y="5910263"/>
          <p14:tracePt t="109552" x="8316913" y="5918200"/>
          <p14:tracePt t="109560" x="8316913" y="5932488"/>
          <p14:tracePt t="109568" x="8301038" y="5932488"/>
          <p14:tracePt t="109576" x="8301038" y="5940425"/>
          <p14:tracePt t="109584" x="8301038" y="5948363"/>
          <p14:tracePt t="109592" x="8293100" y="5948363"/>
          <p14:tracePt t="109687" x="8285163" y="5948363"/>
          <p14:tracePt t="109700" x="8277225" y="5948363"/>
          <p14:tracePt t="109706" x="8269288" y="5948363"/>
          <p14:tracePt t="109712" x="8261350" y="5940425"/>
          <p14:tracePt t="109720" x="8245475" y="5940425"/>
          <p14:tracePt t="109728" x="8237538" y="5940425"/>
          <p14:tracePt t="109737" x="8229600" y="5932488"/>
          <p14:tracePt t="109744" x="8221663" y="5932488"/>
          <p14:tracePt t="109750" x="8213725" y="5924550"/>
          <p14:tracePt t="109764" x="8205788" y="5924550"/>
          <p14:tracePt t="109783" x="8197850" y="5924550"/>
          <p14:tracePt t="109786" x="8183563" y="5924550"/>
          <p14:tracePt t="109794" x="8167688" y="5924550"/>
          <p14:tracePt t="109802" x="8159750" y="5924550"/>
          <p14:tracePt t="109810" x="8135938" y="5924550"/>
          <p14:tracePt t="109817" x="8120063" y="5924550"/>
          <p14:tracePt t="109824" x="8096250" y="5932488"/>
          <p14:tracePt t="109832" x="8080375" y="5932488"/>
          <p14:tracePt t="109840" x="8064500" y="5932488"/>
          <p14:tracePt t="109848" x="8042275" y="5932488"/>
          <p14:tracePt t="109856" x="8026400" y="5932488"/>
          <p14:tracePt t="109865" x="8010525" y="5932488"/>
          <p14:tracePt t="109872" x="8002588" y="5932488"/>
          <p14:tracePt t="109879" x="7986713" y="5932488"/>
          <p14:tracePt t="109886" x="7978775" y="5932488"/>
          <p14:tracePt t="109939" x="7970838" y="5932488"/>
          <p14:tracePt t="109950" x="7962900" y="5932488"/>
          <p14:tracePt t="109956" x="7939088" y="5932488"/>
          <p14:tracePt t="109965" x="7908925" y="5940425"/>
          <p14:tracePt t="109972" x="7877175" y="5948363"/>
          <p14:tracePt t="109981" x="7837488" y="5956300"/>
          <p14:tracePt t="109988" x="7813675" y="5956300"/>
          <p14:tracePt t="109996" x="7805738" y="5964238"/>
          <p14:tracePt t="110130" x="7797800" y="5964238"/>
          <p14:tracePt t="110156" x="7789863" y="5964238"/>
          <p14:tracePt t="110633" x="7797800" y="5956300"/>
          <p14:tracePt t="110640" x="7813675" y="5940425"/>
          <p14:tracePt t="110644" x="7821613" y="5924550"/>
          <p14:tracePt t="110651" x="7837488" y="5918200"/>
          <p14:tracePt t="110658" x="7845425" y="5902325"/>
          <p14:tracePt t="110666" x="7853363" y="5894388"/>
          <p14:tracePt t="110674" x="7869238" y="5878513"/>
          <p14:tracePt t="110682" x="7877175" y="5870575"/>
          <p14:tracePt t="110691" x="7893050" y="5862638"/>
          <p14:tracePt t="110706" x="7900988" y="5854700"/>
          <p14:tracePt t="110722" x="7908925" y="5854700"/>
          <p14:tracePt t="110729" x="7908925" y="5846763"/>
          <p14:tracePt t="110736" x="7924800" y="5838825"/>
          <p14:tracePt t="110754" x="7931150" y="5838825"/>
          <p14:tracePt t="110761" x="7939088" y="5830888"/>
          <p14:tracePt t="110769" x="7947025" y="5822950"/>
          <p14:tracePt t="110776" x="7954963" y="5822950"/>
          <p14:tracePt t="110782" x="7962900" y="5815013"/>
          <p14:tracePt t="110791" x="7970838" y="5815013"/>
          <p14:tracePt t="110799" x="7978775" y="5799138"/>
          <p14:tracePt t="110806" x="7986713" y="5799138"/>
          <p14:tracePt t="110823" x="7994650" y="5792788"/>
          <p14:tracePt t="110831" x="8002588" y="5784850"/>
          <p14:tracePt t="110838" x="8010525" y="5776913"/>
          <p14:tracePt t="110844" x="8018463" y="5768975"/>
          <p14:tracePt t="110852" x="8026400" y="5761038"/>
          <p14:tracePt t="110860" x="8034338" y="5753100"/>
          <p14:tracePt t="110869" x="8042275" y="5745163"/>
          <p14:tracePt t="110876" x="8058150" y="5729288"/>
          <p14:tracePt t="110885" x="8064500" y="5721350"/>
          <p14:tracePt t="110892" x="8072438" y="5713413"/>
          <p14:tracePt t="110900" x="8088313" y="5697538"/>
          <p14:tracePt t="110906" x="8104188" y="5689600"/>
          <p14:tracePt t="110914" x="8112125" y="5681663"/>
          <p14:tracePt t="110922" x="8135938" y="5673725"/>
          <p14:tracePt t="110939" x="8143875" y="5673725"/>
          <p14:tracePt t="110949" x="8159750" y="5667375"/>
          <p14:tracePt t="110954" x="8167688" y="5667375"/>
          <p14:tracePt t="110964" x="8175625" y="5667375"/>
          <p14:tracePt t="110971" x="8197850" y="5659438"/>
          <p14:tracePt t="110976" x="8205788" y="5659438"/>
          <p14:tracePt t="110984" x="8213725" y="5659438"/>
          <p14:tracePt t="110993" x="8221663" y="5659438"/>
          <p14:tracePt t="111001" x="8245475" y="5659438"/>
          <p14:tracePt t="111009" x="8261350" y="5659438"/>
          <p14:tracePt t="111016" x="8269288" y="5667375"/>
          <p14:tracePt t="111025" x="8277225" y="5667375"/>
          <p14:tracePt t="111032" x="8293100" y="5667375"/>
          <p14:tracePt t="111038" x="8301038" y="5673725"/>
          <p14:tracePt t="111047" x="8308975" y="5681663"/>
          <p14:tracePt t="111066" x="8316913" y="5681663"/>
          <p14:tracePt t="111087" x="8316913" y="5689600"/>
          <p14:tracePt t="111103" x="8324850" y="5705475"/>
          <p14:tracePt t="111108" x="8331200" y="5713413"/>
          <p14:tracePt t="111117" x="8331200" y="5721350"/>
          <p14:tracePt t="111124" x="8339138" y="5737225"/>
          <p14:tracePt t="111132" x="8347075" y="5745163"/>
          <p14:tracePt t="111140" x="8355013" y="5761038"/>
          <p14:tracePt t="111148" x="8362950" y="5768975"/>
          <p14:tracePt t="111156" x="8362950" y="5776913"/>
          <p14:tracePt t="111165" x="8362950" y="5784850"/>
          <p14:tracePt t="111170" x="8362950" y="5792788"/>
          <p14:tracePt t="111179" x="8362950" y="5799138"/>
          <p14:tracePt t="111197" x="8362950" y="5807075"/>
          <p14:tracePt t="111202" x="8347075" y="5807075"/>
          <p14:tracePt t="111211" x="8339138" y="5822950"/>
          <p14:tracePt t="111219" x="8331200" y="5822950"/>
          <p14:tracePt t="111227" x="8308975" y="5830888"/>
          <p14:tracePt t="111232" x="8269288" y="5838825"/>
          <p14:tracePt t="111240" x="8245475" y="5846763"/>
          <p14:tracePt t="111248" x="8221663" y="5854700"/>
          <p14:tracePt t="111256" x="8191500" y="5862638"/>
          <p14:tracePt t="111264" x="8159750" y="5870575"/>
          <p14:tracePt t="111272" x="8135938" y="5870575"/>
          <p14:tracePt t="111280" x="8128000" y="5878513"/>
          <p14:tracePt t="111288" x="8120063" y="5878513"/>
          <p14:tracePt t="111294" x="8104188" y="5886450"/>
          <p14:tracePt t="111302" x="8096250" y="5886450"/>
          <p14:tracePt t="111311" x="8088313" y="5894388"/>
          <p14:tracePt t="111318" x="8080375" y="5894388"/>
          <p14:tracePt t="111413" x="8120063" y="5894388"/>
          <p14:tracePt t="111420" x="8191500" y="5894388"/>
          <p14:tracePt t="111426" x="8253413" y="5894388"/>
          <p14:tracePt t="111434" x="8324850" y="5894388"/>
          <p14:tracePt t="111442" x="8394700" y="5902325"/>
          <p14:tracePt t="111450" x="8434388" y="5902325"/>
          <p14:tracePt t="111458" x="8466138" y="5910263"/>
          <p14:tracePt t="111466" x="8480425" y="5918200"/>
          <p14:tracePt t="112765" x="8466138" y="5918200"/>
          <p14:tracePt t="112770" x="8458200" y="5918200"/>
          <p14:tracePt t="112778" x="8450263" y="5918200"/>
          <p14:tracePt t="112785" x="8434388" y="5918200"/>
          <p14:tracePt t="112792" x="8426450" y="5918200"/>
          <p14:tracePt t="112800" x="8418513" y="5924550"/>
          <p14:tracePt t="112808" x="8402638" y="5924550"/>
          <p14:tracePt t="112816" x="8394700" y="5924550"/>
          <p14:tracePt t="112824" x="8386763" y="5924550"/>
          <p14:tracePt t="112832" x="8378825" y="5932488"/>
          <p14:tracePt t="112840" x="8370888" y="5932488"/>
          <p14:tracePt t="112847" x="8362950" y="5932488"/>
          <p14:tracePt t="112876" x="8355013" y="5932488"/>
          <p14:tracePt t="112972" x="8355013" y="5940425"/>
          <p14:tracePt t="112984" x="8347075" y="5948363"/>
          <p14:tracePt t="112995" x="8331200" y="5956300"/>
          <p14:tracePt t="113003" x="8324850" y="5956300"/>
          <p14:tracePt t="113011" x="8316913" y="5964238"/>
          <p14:tracePt t="113019" x="8308975" y="5972175"/>
          <p14:tracePt t="113026" x="8301038" y="5972175"/>
          <p14:tracePt t="113034" x="8285163" y="5980113"/>
          <p14:tracePt t="113049" x="8277225" y="5980113"/>
          <p14:tracePt t="113057" x="8277225" y="5988050"/>
          <p14:tracePt t="113086" x="8269288" y="5988050"/>
          <p14:tracePt t="113105" x="8269288" y="5995988"/>
          <p14:tracePt t="113110" x="8261350" y="5995988"/>
          <p14:tracePt t="113126" x="8253413" y="5995988"/>
          <p14:tracePt t="113144" x="8245475" y="5995988"/>
          <p14:tracePt t="113393" x="8237538" y="5995988"/>
          <p14:tracePt t="113895" x="8237538" y="6003925"/>
          <p14:tracePt t="113900" x="8229600" y="6019800"/>
          <p14:tracePt t="113906" x="8229600" y="6027738"/>
          <p14:tracePt t="113915" x="8229600" y="6043613"/>
          <p14:tracePt t="113922" x="8221663" y="6057900"/>
          <p14:tracePt t="113931" x="8221663" y="6065838"/>
          <p14:tracePt t="113938" x="8213725" y="6073775"/>
          <p14:tracePt t="113948" x="8213725" y="6089650"/>
          <p14:tracePt t="113961" x="8205788" y="6105525"/>
          <p14:tracePt t="113978" x="8197850" y="6113463"/>
          <p14:tracePt t="113984" x="8183563" y="6129338"/>
          <p14:tracePt t="113992" x="8175625" y="6137275"/>
          <p14:tracePt t="114000" x="8167688" y="6153150"/>
          <p14:tracePt t="114008" x="8151813" y="6161088"/>
          <p14:tracePt t="114015" x="8143875" y="6169025"/>
          <p14:tracePt t="114022" x="8128000" y="6183313"/>
          <p14:tracePt t="114030" x="8128000" y="6191250"/>
          <p14:tracePt t="114038" x="8120063" y="6199188"/>
          <p14:tracePt t="114054" x="8112125" y="6207125"/>
          <p14:tracePt t="114065" x="8112125" y="6215063"/>
          <p14:tracePt t="114070" x="8104188" y="6230938"/>
          <p14:tracePt t="114077" x="8104188" y="6238875"/>
          <p14:tracePt t="114100" x="8088313" y="6262688"/>
          <p14:tracePt t="114104" x="8080375" y="6278563"/>
          <p14:tracePt t="114108" x="8072438" y="6286500"/>
          <p14:tracePt t="114116" x="8064500" y="6300788"/>
          <p14:tracePt t="114124" x="8064500" y="6308725"/>
          <p14:tracePt t="114132" x="8058150" y="6316663"/>
          <p14:tracePt t="114140" x="8058150" y="6332538"/>
          <p14:tracePt t="114146" x="8058150" y="6340475"/>
          <p14:tracePt t="114154" x="8050213" y="6340475"/>
          <p14:tracePt t="114164" x="8050213" y="6348413"/>
          <p14:tracePt t="114360" x="8050213" y="6356350"/>
          <p14:tracePt t="114479" x="8058150" y="6348413"/>
          <p14:tracePt t="114484" x="8072438" y="6340475"/>
          <p14:tracePt t="114492" x="8088313" y="6324600"/>
          <p14:tracePt t="114500" x="8104188" y="6308725"/>
          <p14:tracePt t="114508" x="8128000" y="6286500"/>
          <p14:tracePt t="114516" x="8143875" y="6254750"/>
          <p14:tracePt t="114524" x="8151813" y="6223000"/>
          <p14:tracePt t="114532" x="8167688" y="6175375"/>
          <p14:tracePt t="114538" x="8175625" y="6129338"/>
          <p14:tracePt t="114547" x="8183563" y="6089650"/>
          <p14:tracePt t="114554" x="8183563" y="6043613"/>
          <p14:tracePt t="114563" x="8183563" y="6003925"/>
          <p14:tracePt t="114571" x="8175625" y="5956300"/>
          <p14:tracePt t="114579" x="8159750" y="5910263"/>
          <p14:tracePt t="114587" x="8128000" y="5846763"/>
          <p14:tracePt t="114595" x="8096250" y="5792788"/>
          <p14:tracePt t="114600" x="8058150" y="5721350"/>
          <p14:tracePt t="114609" x="8018463" y="5659438"/>
          <p14:tracePt t="114616" x="7986713" y="5572125"/>
          <p14:tracePt t="114624" x="7939088" y="5486400"/>
          <p14:tracePt t="114632" x="7924800" y="5384800"/>
          <p14:tracePt t="114640" x="7908925" y="5283200"/>
          <p14:tracePt t="114649" x="7893050" y="5180013"/>
          <p14:tracePt t="114657" x="7885113" y="5070475"/>
          <p14:tracePt t="114663" x="7861300" y="4976813"/>
          <p14:tracePt t="114670" x="7853363" y="4883150"/>
          <p14:tracePt t="114678" x="7837488" y="4789488"/>
          <p14:tracePt t="114687" x="7813675" y="4702175"/>
          <p14:tracePt t="114694" x="7775575" y="4616450"/>
          <p14:tracePt t="114702" x="7743825" y="4552950"/>
          <p14:tracePt t="114710" x="7688263" y="4475163"/>
          <p14:tracePt t="114718" x="7642225" y="4405313"/>
          <p14:tracePt t="114724" x="7586663" y="4333875"/>
          <p14:tracePt t="114732" x="7531100" y="4271963"/>
          <p14:tracePt t="114740" x="7477125" y="4192588"/>
          <p14:tracePt t="114748" x="7421563" y="4090988"/>
          <p14:tracePt t="114756" x="7375525" y="4005263"/>
          <p14:tracePt t="114765" x="7319963" y="3933825"/>
          <p14:tracePt t="114772" x="7272338" y="3863975"/>
          <p14:tracePt t="114781" x="7218363" y="3786188"/>
          <p14:tracePt t="114786" x="7178675" y="3714750"/>
          <p14:tracePt t="114794" x="7123113" y="3644900"/>
          <p14:tracePt t="114803" x="7069138" y="3573463"/>
          <p14:tracePt t="114812" x="7021513" y="3519488"/>
          <p14:tracePt t="114819" x="6975475" y="3448050"/>
          <p14:tracePt t="114827" x="6919913" y="3394075"/>
          <p14:tracePt t="114834" x="6880225" y="3346450"/>
          <p14:tracePt t="114842" x="6848475" y="3300413"/>
          <p14:tracePt t="114850" x="6818313" y="3252788"/>
          <p14:tracePt t="114856" x="6778625" y="3221038"/>
          <p14:tracePt t="114865" x="6754813" y="3189288"/>
          <p14:tracePt t="114872" x="6723063" y="3167063"/>
          <p14:tracePt t="114881" x="6715125" y="3151188"/>
          <p14:tracePt t="114889" x="6692900" y="3143250"/>
          <p14:tracePt t="114898" x="6684963" y="3135313"/>
          <p14:tracePt t="114904" x="6677025" y="3119438"/>
          <p14:tracePt t="114913" x="6661150" y="3119438"/>
          <p14:tracePt t="114918" x="6653213" y="3119438"/>
          <p14:tracePt t="114926" x="6645275" y="3119438"/>
          <p14:tracePt t="114934" x="6637338" y="3119438"/>
          <p14:tracePt t="114942" x="6629400" y="3119438"/>
          <p14:tracePt t="114950" x="6621463" y="3119438"/>
          <p14:tracePt t="114958" x="6597650" y="3119438"/>
          <p14:tracePt t="114966" x="6581775" y="3119438"/>
          <p14:tracePt t="114974" x="6543675" y="3119438"/>
          <p14:tracePt t="114980" x="6503988" y="3119438"/>
          <p14:tracePt t="114988" x="6456363" y="3103563"/>
          <p14:tracePt t="114996" x="6394450" y="3087688"/>
          <p14:tracePt t="115004" x="6330950" y="3071813"/>
          <p14:tracePt t="115013" x="6276975" y="3055938"/>
          <p14:tracePt t="115021" x="6213475" y="3041650"/>
          <p14:tracePt t="115029" x="6173788" y="3025775"/>
          <p14:tracePt t="115036" x="6127750" y="3009900"/>
          <p14:tracePt t="115042" x="6088063" y="2994025"/>
          <p14:tracePt t="115051" x="6072188" y="2986088"/>
          <p14:tracePt t="115058" x="6056313" y="2970213"/>
          <p14:tracePt t="115066" x="6048375" y="2962275"/>
          <p14:tracePt t="115074" x="6032500" y="2946400"/>
          <p14:tracePt t="115082" x="6026150" y="2938463"/>
          <p14:tracePt t="115090" x="6002338" y="2924175"/>
          <p14:tracePt t="115099" x="5986463" y="2916238"/>
          <p14:tracePt t="115104" x="5962650" y="2892425"/>
          <p14:tracePt t="115113" x="5915025" y="2868613"/>
          <p14:tracePt t="115121" x="5868988" y="2852738"/>
          <p14:tracePt t="115128" x="5821363" y="2844800"/>
          <p14:tracePt t="115137" x="5781675" y="2828925"/>
          <p14:tracePt t="115144" x="5735638" y="2813050"/>
          <p14:tracePt t="115152" x="5688013" y="2798763"/>
          <p14:tracePt t="115160" x="5640388" y="2782888"/>
          <p14:tracePt t="115168" x="5610225" y="2767013"/>
          <p14:tracePt t="115174" x="5570538" y="2751138"/>
          <p14:tracePt t="115182" x="5546725" y="2743200"/>
          <p14:tracePt t="115190" x="5538788" y="2735263"/>
          <p14:tracePt t="115199" x="5522913" y="2727325"/>
          <p14:tracePt t="115207" x="5514975" y="2719388"/>
          <p14:tracePt t="115214" x="5499100" y="2703513"/>
          <p14:tracePt t="115222" x="5491163" y="2695575"/>
          <p14:tracePt t="115230" x="5476875" y="2681288"/>
          <p14:tracePt t="115238" x="5453063" y="2673350"/>
          <p14:tracePt t="115248" x="5413375" y="2657475"/>
          <p14:tracePt t="115252" x="5389563" y="2641600"/>
          <p14:tracePt t="115260" x="5365750" y="2641600"/>
          <p14:tracePt t="115268" x="5343525" y="2633663"/>
          <p14:tracePt t="115276" x="5319713" y="2617788"/>
          <p14:tracePt t="115284" x="5311775" y="2617788"/>
          <p14:tracePt t="115292" x="5303838" y="2617788"/>
          <p14:tracePt t="115300" x="5287963" y="2617788"/>
          <p14:tracePt t="115314" x="5287963" y="2609850"/>
          <p14:tracePt t="115330" x="5280025" y="2609850"/>
          <p14:tracePt t="115358" x="5272088" y="2609850"/>
          <p14:tracePt t="115364" x="5256213" y="2601913"/>
          <p14:tracePt t="115372" x="5248275" y="2601913"/>
          <p14:tracePt t="115381" x="5232400" y="2593975"/>
          <p14:tracePt t="115388" x="5210175" y="2586038"/>
          <p14:tracePt t="115398" x="5186363" y="2586038"/>
          <p14:tracePt t="115404" x="5170488" y="2586038"/>
          <p14:tracePt t="115413" x="5154613" y="2586038"/>
          <p14:tracePt t="115420" x="5146675" y="2578100"/>
          <p14:tracePt t="115429" x="5130800" y="2578100"/>
          <p14:tracePt t="115443" x="5122863" y="2578100"/>
          <p14:tracePt t="115472" x="5114925" y="2578100"/>
          <p14:tracePt t="115487" x="5099050" y="2578100"/>
          <p14:tracePt t="115492" x="5083175" y="2578100"/>
          <p14:tracePt t="115501" x="5060950" y="2578100"/>
          <p14:tracePt t="115509" x="5029200" y="2578100"/>
          <p14:tracePt t="115516" x="5005388" y="2578100"/>
          <p14:tracePt t="115524" x="4965700" y="2586038"/>
          <p14:tracePt t="115532" x="4949825" y="2593975"/>
          <p14:tracePt t="115540" x="4927600" y="2601913"/>
          <p14:tracePt t="115549" x="4911725" y="2601913"/>
          <p14:tracePt t="115556" x="4903788" y="2601913"/>
          <p14:tracePt t="115562" x="4895850" y="2609850"/>
          <p14:tracePt t="115570" x="4887913" y="2617788"/>
          <p14:tracePt t="115625" x="4879975" y="2617788"/>
          <p14:tracePt t="115654" x="4872038" y="2617788"/>
          <p14:tracePt t="115925" x="4879975" y="2617788"/>
          <p14:tracePt t="115931" x="4895850" y="2617788"/>
          <p14:tracePt t="115936" x="4911725" y="2617788"/>
          <p14:tracePt t="115944" x="4935538" y="2617788"/>
          <p14:tracePt t="115950" x="4957763" y="2617788"/>
          <p14:tracePt t="115958" x="4989513" y="2617788"/>
          <p14:tracePt t="115967" x="5021263" y="2617788"/>
          <p14:tracePt t="115974" x="5053013" y="2617788"/>
          <p14:tracePt t="115983" x="5076825" y="2617788"/>
          <p14:tracePt t="115991" x="5106988" y="2617788"/>
          <p14:tracePt t="115999" x="5130800" y="2617788"/>
          <p14:tracePt t="116006" x="5146675" y="2617788"/>
          <p14:tracePt t="116012" x="5170488" y="2617788"/>
          <p14:tracePt t="116020" x="5186363" y="2617788"/>
          <p14:tracePt t="116029" x="5194300" y="2617788"/>
          <p14:tracePt t="116037" x="5210175" y="2617788"/>
          <p14:tracePt t="116044" x="5224463" y="2617788"/>
          <p14:tracePt t="116053" x="5232400" y="2617788"/>
          <p14:tracePt t="116060" x="5248275" y="2617788"/>
          <p14:tracePt t="116068" x="5248275" y="2625725"/>
          <p14:tracePt t="116077" x="5256213" y="2625725"/>
          <p14:tracePt t="116082" x="5272088" y="2625725"/>
          <p14:tracePt t="116092" x="5280025" y="2633663"/>
          <p14:tracePt t="116098" x="5287963" y="2633663"/>
          <p14:tracePt t="116107" x="5303838" y="2633663"/>
          <p14:tracePt t="116114" x="5327650" y="2633663"/>
          <p14:tracePt t="116122" x="5335588" y="2633663"/>
          <p14:tracePt t="116131" x="5351463" y="2633663"/>
          <p14:tracePt t="116139" x="5357813" y="2633663"/>
          <p14:tracePt t="116145" x="5373688" y="2633663"/>
          <p14:tracePt t="116152" x="5389563" y="2633663"/>
          <p14:tracePt t="116160" x="5405438" y="2633663"/>
          <p14:tracePt t="116169" x="5429250" y="2633663"/>
          <p14:tracePt t="116176" x="5453063" y="2625725"/>
          <p14:tracePt t="116184" x="5476875" y="2617788"/>
          <p14:tracePt t="116192" x="5499100" y="2617788"/>
          <p14:tracePt t="116200" x="5514975" y="2609850"/>
          <p14:tracePt t="116206" x="5538788" y="2609850"/>
          <p14:tracePt t="116215" x="5554663" y="2609850"/>
          <p14:tracePt t="116223" x="5570538" y="2609850"/>
          <p14:tracePt t="116231" x="5586413" y="2609850"/>
          <p14:tracePt t="116239" x="5594350" y="2609850"/>
          <p14:tracePt t="116247" x="5602288" y="2609850"/>
          <p14:tracePt t="116255" x="5618163" y="2609850"/>
          <p14:tracePt t="116264" x="5624513" y="2609850"/>
          <p14:tracePt t="116268" x="5632450" y="2609850"/>
          <p14:tracePt t="116284" x="5640388" y="2609850"/>
          <p14:tracePt t="116292" x="5656263" y="2609850"/>
          <p14:tracePt t="116301" x="5664200" y="2609850"/>
          <p14:tracePt t="116309" x="5672138" y="2609850"/>
          <p14:tracePt t="116316" x="5688013" y="2609850"/>
          <p14:tracePt t="116324" x="5695950" y="2609850"/>
          <p14:tracePt t="116332" x="5703888" y="2609850"/>
          <p14:tracePt t="116339" x="5711825" y="2609850"/>
          <p14:tracePt t="116347" x="5727700" y="2609850"/>
          <p14:tracePt t="116354" x="5751513" y="2609850"/>
          <p14:tracePt t="116362" x="5765800" y="2609850"/>
          <p14:tracePt t="116370" x="5789613" y="2609850"/>
          <p14:tracePt t="116378" x="5813425" y="2609850"/>
          <p14:tracePt t="116387" x="5837238" y="2609850"/>
          <p14:tracePt t="116394" x="5853113" y="2609850"/>
          <p14:tracePt t="116400" x="5868988" y="2617788"/>
          <p14:tracePt t="116408" x="5876925" y="2617788"/>
          <p14:tracePt t="116416" x="5899150" y="2617788"/>
          <p14:tracePt t="116424" x="5907088" y="2617788"/>
          <p14:tracePt t="116432" x="5915025" y="2617788"/>
          <p14:tracePt t="116440" x="5922963" y="2617788"/>
          <p14:tracePt t="116448" x="5938838" y="2617788"/>
          <p14:tracePt t="116456" x="5946775" y="2617788"/>
          <p14:tracePt t="116463" x="5954713" y="2617788"/>
          <p14:tracePt t="116470" x="5970588" y="2617788"/>
          <p14:tracePt t="116478" x="5986463" y="2617788"/>
          <p14:tracePt t="116486" x="5994400" y="2617788"/>
          <p14:tracePt t="116495" x="6002338" y="2617788"/>
          <p14:tracePt t="116502" x="6018213" y="2625725"/>
          <p14:tracePt t="116512" x="6032500" y="2625725"/>
          <p14:tracePt t="116518" x="6040438" y="2625725"/>
          <p14:tracePt t="116526" x="6048375" y="2625725"/>
          <p14:tracePt t="116532" x="6056313" y="2625725"/>
          <p14:tracePt t="116541" x="6064250" y="2625725"/>
          <p14:tracePt t="116621" x="6072188" y="2625725"/>
          <p14:tracePt t="116659" x="6080125" y="2633663"/>
          <p14:tracePt t="116667" x="6096000" y="2633663"/>
          <p14:tracePt t="116672" x="6111875" y="2641600"/>
          <p14:tracePt t="116680" x="6119813" y="2641600"/>
          <p14:tracePt t="116689" x="6135688" y="2649538"/>
          <p14:tracePt t="116696" x="6159500" y="2649538"/>
          <p14:tracePt t="116704" x="6181725" y="2657475"/>
          <p14:tracePt t="116712" x="6197600" y="2657475"/>
          <p14:tracePt t="116718" x="6229350" y="2657475"/>
          <p14:tracePt t="116726" x="6253163" y="2657475"/>
          <p14:tracePt t="116734" x="6292850" y="2657475"/>
          <p14:tracePt t="116743" x="6323013" y="2657475"/>
          <p14:tracePt t="116751" x="6370638" y="2665413"/>
          <p14:tracePt t="116758" x="6402388" y="2665413"/>
          <p14:tracePt t="116766" x="6448425" y="2665413"/>
          <p14:tracePt t="116774" x="6488113" y="2673350"/>
          <p14:tracePt t="116780" x="6535738" y="2673350"/>
          <p14:tracePt t="116788" x="6573838" y="2673350"/>
          <p14:tracePt t="116796" x="6613525" y="2673350"/>
          <p14:tracePt t="116804" x="6661150" y="2673350"/>
          <p14:tracePt t="116813" x="6692900" y="2673350"/>
          <p14:tracePt t="116820" x="6723063" y="2673350"/>
          <p14:tracePt t="116828" x="6746875" y="2673350"/>
          <p14:tracePt t="116837" x="6762750" y="2673350"/>
          <p14:tracePt t="116844" x="6778625" y="2673350"/>
          <p14:tracePt t="116850" x="6786563" y="2673350"/>
          <p14:tracePt t="116858" x="6794500" y="2673350"/>
          <p14:tracePt t="116866" x="6802438" y="2673350"/>
          <p14:tracePt t="116874" x="6818313" y="2673350"/>
          <p14:tracePt t="116882" x="6826250" y="2673350"/>
          <p14:tracePt t="116890" x="6840538" y="2673350"/>
          <p14:tracePt t="116899" x="6856413" y="2673350"/>
          <p14:tracePt t="116907" x="6872288" y="2673350"/>
          <p14:tracePt t="116913" x="6888163" y="2673350"/>
          <p14:tracePt t="116921" x="6904038" y="2673350"/>
          <p14:tracePt t="116929" x="6927850" y="2673350"/>
          <p14:tracePt t="116936" x="6935788" y="2673350"/>
          <p14:tracePt t="116945" x="6943725" y="2673350"/>
          <p14:tracePt t="116953" x="6959600" y="2673350"/>
          <p14:tracePt t="116969" x="6967538" y="2673350"/>
          <p14:tracePt t="116987" x="6967538" y="2681288"/>
          <p14:tracePt t="116994" x="6975475" y="2681288"/>
          <p14:tracePt t="117016" x="6981825" y="2681288"/>
          <p14:tracePt t="117023" x="6989763" y="2681288"/>
          <p14:tracePt t="117031" x="7005638" y="2681288"/>
          <p14:tracePt t="117039" x="7013575" y="2681288"/>
          <p14:tracePt t="117045" x="7021513" y="2681288"/>
          <p14:tracePt t="117052" x="7029450" y="2681288"/>
          <p14:tracePt t="117060" x="7045325" y="2681288"/>
          <p14:tracePt t="117068" x="7061200" y="2681288"/>
          <p14:tracePt t="117076" x="7069138" y="2681288"/>
          <p14:tracePt t="117084" x="7077075" y="2681288"/>
          <p14:tracePt t="117097" x="7092950" y="2681288"/>
          <p14:tracePt t="117100" x="7100888" y="2681288"/>
          <p14:tracePt t="117115" x="7108825" y="2681288"/>
          <p14:tracePt t="117122" x="7115175" y="2681288"/>
          <p14:tracePt t="117134" x="7123113" y="2681288"/>
          <p14:tracePt t="117153" x="7138988" y="2681288"/>
          <p14:tracePt t="117159" x="7146925" y="2681288"/>
          <p14:tracePt t="117167" x="7154863" y="2681288"/>
          <p14:tracePt t="117172" x="7162800" y="2681288"/>
          <p14:tracePt t="117181" x="7186613" y="2681288"/>
          <p14:tracePt t="117188" x="7226300" y="2681288"/>
          <p14:tracePt t="117197" x="7256463" y="2681288"/>
          <p14:tracePt t="117204" x="7288213" y="2681288"/>
          <p14:tracePt t="117214" x="7319963" y="2681288"/>
          <p14:tracePt t="117221" x="7351713" y="2681288"/>
          <p14:tracePt t="117228" x="7375525" y="2681288"/>
          <p14:tracePt t="117234" x="7389813" y="2681288"/>
          <p14:tracePt t="117242" x="7405688" y="2673350"/>
          <p14:tracePt t="117250" x="7413625" y="2673350"/>
          <p14:tracePt t="117258" x="7421563" y="2673350"/>
          <p14:tracePt t="117267" x="7429500" y="2673350"/>
          <p14:tracePt t="117315" x="7437438" y="2673350"/>
          <p14:tracePt t="117321" x="7445375" y="2673350"/>
          <p14:tracePt t="117329" x="7453313" y="2673350"/>
          <p14:tracePt t="117336" x="7469188" y="2673350"/>
          <p14:tracePt t="117344" x="7477125" y="2665413"/>
          <p14:tracePt t="117352" x="7485063" y="2665413"/>
          <p14:tracePt t="117358" x="7500938" y="2657475"/>
          <p14:tracePt t="117367" x="7508875" y="2657475"/>
          <p14:tracePt t="117374" x="7516813" y="2657475"/>
          <p14:tracePt t="117382" x="7531100" y="2649538"/>
          <p14:tracePt t="117390" x="7539038" y="2649538"/>
          <p14:tracePt t="117398" x="7546975" y="2649538"/>
          <p14:tracePt t="117407" x="7562850" y="2641600"/>
          <p14:tracePt t="117415" x="7570788" y="2641600"/>
          <p14:tracePt t="117422" x="7578725" y="2641600"/>
          <p14:tracePt t="117428" x="7586663" y="2641600"/>
          <p14:tracePt t="117436" x="7602538" y="2641600"/>
          <p14:tracePt t="117444" x="7610475" y="2641600"/>
          <p14:tracePt t="117453" x="7618413" y="2641600"/>
          <p14:tracePt t="117461" x="7634288" y="2641600"/>
          <p14:tracePt t="117469" x="7642225" y="2641600"/>
          <p14:tracePt t="117476" x="7650163" y="2633663"/>
          <p14:tracePt t="117484" x="7664450" y="2633663"/>
          <p14:tracePt t="117500" x="7672388" y="2633663"/>
          <p14:tracePt t="117507" x="7680325" y="2633663"/>
          <p14:tracePt t="117528" x="7688263" y="2633663"/>
          <p14:tracePt t="117536" x="7696200" y="2633663"/>
          <p14:tracePt t="117567" x="7704138" y="2625725"/>
          <p14:tracePt t="117589" x="7712075" y="2625725"/>
          <p14:tracePt t="117615" x="7720013" y="2625725"/>
          <p14:tracePt t="117631" x="7727950" y="2625725"/>
          <p14:tracePt t="117648" x="7735888" y="2625725"/>
          <p14:tracePt t="117667" x="7743825" y="2625725"/>
          <p14:tracePt t="117803" x="7751763" y="2625725"/>
          <p14:tracePt t="118289" x="7759700" y="2625725"/>
          <p14:tracePt t="118294" x="7767638" y="2641600"/>
          <p14:tracePt t="118302" x="7789863" y="2665413"/>
          <p14:tracePt t="118310" x="7813675" y="2703513"/>
          <p14:tracePt t="118318" x="7869238" y="2743200"/>
          <p14:tracePt t="118327" x="7931150" y="2790825"/>
          <p14:tracePt t="118332" x="7994650" y="2844800"/>
          <p14:tracePt t="118340" x="8050213" y="2892425"/>
          <p14:tracePt t="118348" x="8104188" y="2938463"/>
          <p14:tracePt t="118356" x="8159750" y="2994025"/>
          <p14:tracePt t="118365" x="8205788" y="3049588"/>
          <p14:tracePt t="118372" x="8237538" y="3111500"/>
          <p14:tracePt t="118380" x="8277225" y="3181350"/>
          <p14:tracePt t="118388" x="8301038" y="3260725"/>
          <p14:tracePt t="118396" x="8324850" y="3330575"/>
          <p14:tracePt t="118402" x="8355013" y="3432175"/>
          <p14:tracePt t="118411" x="8418513" y="3543300"/>
          <p14:tracePt t="118418" x="8488363" y="3668713"/>
          <p14:tracePt t="118426" x="8559800" y="3794125"/>
          <p14:tracePt t="118435" x="8637588" y="3919538"/>
          <p14:tracePt t="118444" x="8709025" y="4044950"/>
          <p14:tracePt t="118450" x="8770938" y="4162425"/>
          <p14:tracePt t="118459" x="8826500" y="4279900"/>
          <p14:tracePt t="118465" x="8872538" y="4373563"/>
          <p14:tracePt t="118473" x="8920163" y="4435475"/>
          <p14:tracePt t="118481" x="8943975" y="4506913"/>
          <p14:tracePt t="118489" x="8967788" y="4560888"/>
          <p14:tracePt t="118497" x="8991600" y="4624388"/>
          <p14:tracePt t="118504" x="8999538" y="4672013"/>
          <p14:tracePt t="118515" x="9013825" y="4725988"/>
          <p14:tracePt t="118520" x="9021763" y="4765675"/>
          <p14:tracePt t="118526" x="9037638" y="4811713"/>
          <p14:tracePt t="118534" x="9045575" y="4859338"/>
          <p14:tracePt t="118543" x="9053513" y="4914900"/>
          <p14:tracePt t="118550" x="9069388" y="4953000"/>
          <p14:tracePt t="118558" x="9085263" y="5024438"/>
          <p14:tracePt t="118566" x="9101138" y="5086350"/>
          <p14:tracePt t="118574" x="9117013" y="5149850"/>
          <p14:tracePt t="118582" x="9132888" y="5219700"/>
          <p14:tracePt t="118588" x="9155113" y="5283200"/>
          <p14:tracePt t="118597" x="9170988" y="5345113"/>
          <p14:tracePt t="118604" x="9186863" y="5400675"/>
          <p14:tracePt t="118614" x="9202738" y="5462588"/>
          <p14:tracePt t="118621" x="9218613" y="5534025"/>
          <p14:tracePt t="118629" x="9250363" y="5580063"/>
          <p14:tracePt t="118637" x="9280525" y="5635625"/>
          <p14:tracePt t="118645" x="9312275" y="5681663"/>
          <p14:tracePt t="118653" x="9344025" y="5737225"/>
          <p14:tracePt t="118658" x="9367838" y="5784850"/>
          <p14:tracePt t="118666" x="9391650" y="5830888"/>
          <p14:tracePt t="118675" x="9415463" y="5878513"/>
          <p14:tracePt t="118682" x="9429750" y="5924550"/>
          <p14:tracePt t="118691" x="9445625" y="5972175"/>
          <p14:tracePt t="118699" x="9461500" y="6003925"/>
          <p14:tracePt t="118707" x="9461500" y="6019800"/>
          <p14:tracePt t="118713" x="9461500" y="6035675"/>
          <p14:tracePt t="118720" x="9461500" y="6043613"/>
          <p14:tracePt t="118729" x="9461500" y="6049963"/>
          <p14:tracePt t="118737" x="9461500" y="6057900"/>
          <p14:tracePt t="118745" x="9461500" y="6073775"/>
          <p14:tracePt t="118753" x="9445625" y="6081713"/>
          <p14:tracePt t="118761" x="9429750" y="6097588"/>
          <p14:tracePt t="118769" x="9415463" y="6105525"/>
          <p14:tracePt t="118776" x="9399588" y="6121400"/>
          <p14:tracePt t="118782" x="9375775" y="6129338"/>
          <p14:tracePt t="118790" x="9351963" y="6145213"/>
          <p14:tracePt t="118799" x="9328150" y="6153150"/>
          <p14:tracePt t="118806" x="9320213" y="6175375"/>
          <p14:tracePt t="118814" x="9288463" y="6183313"/>
          <p14:tracePt t="118822" x="9280525" y="6199188"/>
          <p14:tracePt t="118830" x="9274175" y="6215063"/>
          <p14:tracePt t="118838" x="9258300" y="6223000"/>
          <p14:tracePt t="118844" x="9250363" y="6238875"/>
          <p14:tracePt t="118852" x="9234488" y="6246813"/>
          <p14:tracePt t="118860" x="9226550" y="6262688"/>
          <p14:tracePt t="118868" x="9210675" y="6270625"/>
          <p14:tracePt t="118876" x="9202738" y="6278563"/>
          <p14:tracePt t="118884" x="9194800" y="6294438"/>
          <p14:tracePt t="118893" x="9178925" y="6300788"/>
          <p14:tracePt t="118901" x="9170988" y="6316663"/>
          <p14:tracePt t="118908" x="9155113" y="6324600"/>
          <p14:tracePt t="118914" x="9147175" y="6340475"/>
          <p14:tracePt t="118923" x="9132888" y="6348413"/>
          <p14:tracePt t="118931" x="9124950" y="6356350"/>
          <p14:tracePt t="118938" x="9117013" y="6372225"/>
          <p14:tracePt t="118947" x="9101138" y="6380163"/>
          <p14:tracePt t="118954" x="9093200" y="6396038"/>
          <p14:tracePt t="118962" x="9077325" y="6396038"/>
          <p14:tracePt t="118970" x="9069388" y="6403975"/>
          <p14:tracePt t="118976" x="9061450" y="6411913"/>
          <p14:tracePt t="118984" x="9045575" y="6419850"/>
          <p14:tracePt t="118993" x="9037638" y="6426200"/>
          <p14:tracePt t="119001" x="9029700" y="6426200"/>
          <p14:tracePt t="119008" x="9029700" y="6434138"/>
          <p14:tracePt t="119016" x="9021763" y="6434138"/>
          <p14:tracePt t="119065" x="9013825" y="6442075"/>
          <p14:tracePt t="119072" x="9007475" y="6442075"/>
          <p14:tracePt t="119078" x="8999538" y="6442075"/>
          <p14:tracePt t="119097" x="8975725" y="6457950"/>
          <p14:tracePt t="119102" x="8959850" y="6465888"/>
          <p14:tracePt t="119108" x="8943975" y="6473825"/>
          <p14:tracePt t="119117" x="8936038" y="6473825"/>
          <p14:tracePt t="119124" x="8920163" y="6473825"/>
          <p14:tracePt t="119132" x="8912225" y="6481763"/>
          <p14:tracePt t="119140" x="8904288" y="6481763"/>
          <p14:tracePt t="119148" x="8888413" y="6489700"/>
          <p14:tracePt t="119165" x="8880475" y="6489700"/>
          <p14:tracePt t="119200" x="8872538" y="6489700"/>
          <p14:tracePt t="119215" x="8858250" y="6489700"/>
          <p14:tracePt t="119223" x="8850313" y="6489700"/>
          <p14:tracePt t="119231" x="8826500" y="6489700"/>
          <p14:tracePt t="119236" x="8802688" y="6489700"/>
          <p14:tracePt t="119244" x="8778875" y="6489700"/>
          <p14:tracePt t="119252" x="8747125" y="6489700"/>
          <p14:tracePt t="119260" x="8709025" y="6489700"/>
          <p14:tracePt t="119269" x="8677275" y="6489700"/>
          <p14:tracePt t="119276" x="8637588" y="6497638"/>
          <p14:tracePt t="119285" x="8613775" y="6497638"/>
          <p14:tracePt t="119292" x="8605838" y="6497638"/>
          <p14:tracePt t="119298" x="8599488" y="6497638"/>
          <p14:tracePt t="119306" x="8583613" y="6497638"/>
          <p14:tracePt t="119324" x="8575675" y="6497638"/>
          <p14:tracePt t="119331" x="8567738" y="6497638"/>
          <p14:tracePt t="119338" x="8559800" y="6497638"/>
          <p14:tracePt t="119347" x="8543925" y="6497638"/>
          <p14:tracePt t="119354" x="8535988" y="6497638"/>
          <p14:tracePt t="119365" x="8528050" y="6497638"/>
          <p14:tracePt t="119368" x="8520113" y="6497638"/>
          <p14:tracePt t="119376" x="8504238" y="6505575"/>
          <p14:tracePt t="119384" x="8496300" y="6505575"/>
          <p14:tracePt t="119392" x="8488363" y="6513513"/>
          <p14:tracePt t="119400" x="8466138" y="6513513"/>
          <p14:tracePt t="119408" x="8426450" y="6521450"/>
          <p14:tracePt t="119416" x="8402638" y="6521450"/>
          <p14:tracePt t="119422" x="8378825" y="6521450"/>
          <p14:tracePt t="119430" x="8355013" y="6521450"/>
          <p14:tracePt t="119438" x="8331200" y="6521450"/>
          <p14:tracePt t="119447" x="8316913" y="6529388"/>
          <p14:tracePt t="119454" x="8308975" y="6529388"/>
          <p14:tracePt t="119463" x="8301038" y="6529388"/>
          <p14:tracePt t="119470" x="8293100" y="6529388"/>
          <p14:tracePt t="119869" x="8301038" y="6529388"/>
          <p14:tracePt t="119881" x="8316913" y="6529388"/>
          <p14:tracePt t="119902" x="8324850" y="6529388"/>
          <p14:tracePt t="119922" x="8331200" y="6529388"/>
          <p14:tracePt t="119929" x="8339138" y="6529388"/>
          <p14:tracePt t="119938" x="8347075" y="6529388"/>
          <p14:tracePt t="119944" x="8370888" y="6521450"/>
          <p14:tracePt t="119950" x="8386763" y="6513513"/>
          <p14:tracePt t="119958" x="8410575" y="6513513"/>
          <p14:tracePt t="119967" x="8434388" y="6505575"/>
          <p14:tracePt t="119974" x="8458200" y="6497638"/>
          <p14:tracePt t="119982" x="8472488" y="6489700"/>
          <p14:tracePt t="119990" x="8488363" y="6489700"/>
          <p14:tracePt t="119998" x="8504238" y="6489700"/>
          <p14:tracePt t="120007" x="8512175" y="6489700"/>
          <p14:tracePt t="120014" x="8520113" y="6489700"/>
          <p14:tracePt t="120021" x="8528050" y="6489700"/>
          <p14:tracePt t="120028" x="8535988" y="6489700"/>
          <p14:tracePt t="120053" x="8543925" y="6489700"/>
          <p14:tracePt t="120073" x="8551863" y="6481763"/>
          <p14:tracePt t="120079" x="8559800" y="6481763"/>
          <p14:tracePt t="120103" x="8583613" y="6473825"/>
          <p14:tracePt t="120110" x="8591550" y="6473825"/>
          <p14:tracePt t="120118" x="8605838" y="6473825"/>
          <p14:tracePt t="120127" x="8613775" y="6473825"/>
          <p14:tracePt t="120135" x="8621713" y="6473825"/>
          <p14:tracePt t="120141" x="8637588" y="6473825"/>
          <p14:tracePt t="120148" x="8645525" y="6473825"/>
          <p14:tracePt t="120156" x="8653463" y="6473825"/>
          <p14:tracePt t="120164" x="8661400" y="6473825"/>
          <p14:tracePt t="120172" x="8677275" y="6473825"/>
          <p14:tracePt t="120181" x="8685213" y="6473825"/>
          <p14:tracePt t="120188" x="8693150" y="6473825"/>
          <p14:tracePt t="120198" x="8709025" y="6465888"/>
          <p14:tracePt t="120211" x="8716963" y="6465888"/>
          <p14:tracePt t="120219" x="8724900" y="6465888"/>
          <p14:tracePt t="120227" x="8732838" y="6465888"/>
          <p14:tracePt t="120234" x="8739188" y="6457950"/>
          <p14:tracePt t="120244" x="8747125" y="6457950"/>
          <p14:tracePt t="120250" x="8755063" y="6457950"/>
          <p14:tracePt t="120258" x="8770938" y="6457950"/>
          <p14:tracePt t="120266" x="8778875" y="6457950"/>
          <p14:tracePt t="120272" x="8794750" y="6457950"/>
          <p14:tracePt t="120280" x="8802688" y="6457950"/>
          <p14:tracePt t="120288" x="8818563" y="6457950"/>
          <p14:tracePt t="120297" x="8834438" y="6457950"/>
          <p14:tracePt t="120304" x="8850313" y="6457950"/>
          <p14:tracePt t="120313" x="8858250" y="6457950"/>
          <p14:tracePt t="120322" x="8866188" y="6457950"/>
          <p14:tracePt t="120328" x="8880475" y="6457950"/>
          <p14:tracePt t="120334" x="8888413" y="6465888"/>
          <p14:tracePt t="120342" x="8904288" y="6465888"/>
          <p14:tracePt t="120350" x="8920163" y="6465888"/>
          <p14:tracePt t="120358" x="8936038" y="6465888"/>
          <p14:tracePt t="120366" x="8951913" y="6473825"/>
          <p14:tracePt t="120374" x="8959850" y="6473825"/>
          <p14:tracePt t="120382" x="8975725" y="6473825"/>
          <p14:tracePt t="120390" x="8991600" y="6481763"/>
          <p14:tracePt t="120397" x="9007475" y="6481763"/>
          <p14:tracePt t="120405" x="9021763" y="6481763"/>
          <p14:tracePt t="120412" x="9029700" y="6481763"/>
          <p14:tracePt t="120420" x="9045575" y="6481763"/>
          <p14:tracePt t="120429" x="9053513" y="6481763"/>
          <p14:tracePt t="120437" x="9061450" y="6481763"/>
          <p14:tracePt t="120444" x="9069388" y="6481763"/>
          <p14:tracePt t="120468" x="9077325" y="6481763"/>
          <p14:tracePt t="120569" x="9093200" y="6481763"/>
          <p14:tracePt t="120577" x="9109075" y="6481763"/>
          <p14:tracePt t="120584" x="9124950" y="6489700"/>
          <p14:tracePt t="120592" x="9147175" y="6489700"/>
          <p14:tracePt t="120598" x="9170988" y="6489700"/>
          <p14:tracePt t="120606" x="9186863" y="6489700"/>
          <p14:tracePt t="120615" x="9202738" y="6497638"/>
          <p14:tracePt t="120623" x="9218613" y="6497638"/>
          <p14:tracePt t="120630" x="9234488" y="6497638"/>
          <p14:tracePt t="120638" x="9242425" y="6497638"/>
          <p14:tracePt t="120647" x="9250363" y="6497638"/>
          <p14:tracePt t="120652" x="9258300" y="6497638"/>
          <p14:tracePt t="120660" x="9266238" y="6497638"/>
          <p14:tracePt t="120669" x="9274175" y="6497638"/>
          <p14:tracePt t="120684" x="9280525" y="6497638"/>
          <p14:tracePt t="120693" x="9288463" y="6497638"/>
          <p14:tracePt t="120700" x="9296400" y="6497638"/>
          <p14:tracePt t="120708" x="9304338" y="6497638"/>
          <p14:tracePt t="120716" x="9320213" y="6497638"/>
          <p14:tracePt t="120722" x="9328150" y="6497638"/>
          <p14:tracePt t="120731" x="9336088" y="6497638"/>
          <p14:tracePt t="120738" x="9344025" y="6497638"/>
          <p14:tracePt t="120747" x="9351963" y="6497638"/>
          <p14:tracePt t="120754" x="9359900" y="6497638"/>
          <p14:tracePt t="120765" x="9375775" y="6497638"/>
          <p14:tracePt t="120770" x="9383713" y="6497638"/>
          <p14:tracePt t="120785" x="9391650" y="6497638"/>
          <p14:tracePt t="120792" x="9399588" y="6497638"/>
          <p14:tracePt t="120802" x="9407525" y="6497638"/>
          <p14:tracePt t="120809" x="9415463" y="6497638"/>
          <p14:tracePt t="120817" x="9421813" y="6497638"/>
          <p14:tracePt t="120824" x="9437688" y="6497638"/>
          <p14:tracePt t="120833" x="9445625" y="6497638"/>
          <p14:tracePt t="120841" x="9453563" y="6497638"/>
          <p14:tracePt t="120847" x="9461500" y="6497638"/>
          <p14:tracePt t="120854" x="9477375" y="6497638"/>
          <p14:tracePt t="120863" x="9485313" y="6497638"/>
          <p14:tracePt t="120870" x="9493250" y="6497638"/>
          <p14:tracePt t="120878" x="9501188" y="6497638"/>
          <p14:tracePt t="120886" x="9509125" y="6497638"/>
          <p14:tracePt t="121045" x="9517063" y="6489700"/>
          <p14:tracePt t="121327" x="9525000" y="6489700"/>
          <p14:tracePt t="121351" x="9532938" y="6489700"/>
          <p14:tracePt t="121356" x="9540875" y="6489700"/>
          <p14:tracePt t="121363" x="9555163" y="6481763"/>
          <p14:tracePt t="121370" x="9563100" y="6481763"/>
          <p14:tracePt t="121379" x="9571038" y="6481763"/>
          <p14:tracePt t="121387" x="9586913" y="6473825"/>
          <p14:tracePt t="121394" x="9594850" y="6473825"/>
          <p14:tracePt t="121403" x="9618663" y="6473825"/>
          <p14:tracePt t="121414" x="9642475" y="6465888"/>
          <p14:tracePt t="121418" x="9666288" y="6465888"/>
          <p14:tracePt t="121424" x="9696450" y="6457950"/>
          <p14:tracePt t="121432" x="9728200" y="6457950"/>
          <p14:tracePt t="121441" x="9775825" y="6457950"/>
          <p14:tracePt t="121448" x="9807575" y="6450013"/>
          <p14:tracePt t="121456" x="9845675" y="6450013"/>
          <p14:tracePt t="121465" x="9893300" y="6442075"/>
          <p14:tracePt t="121472" x="9940925" y="6442075"/>
          <p14:tracePt t="121480" x="9971088" y="6442075"/>
          <p14:tracePt t="121488" x="10010775" y="6434138"/>
          <p14:tracePt t="121494" x="10042525" y="6434138"/>
          <p14:tracePt t="121502" x="10090150" y="6434138"/>
          <p14:tracePt t="121510" x="10128250" y="6434138"/>
          <p14:tracePt t="121518" x="10152063" y="6434138"/>
          <p14:tracePt t="121526" x="10175875" y="6434138"/>
          <p14:tracePt t="121534" x="10199688" y="6434138"/>
          <p14:tracePt t="121543" x="10207625" y="6434138"/>
          <p14:tracePt t="121552" x="10215563" y="6434138"/>
          <p14:tracePt t="121556" x="10223500" y="6434138"/>
          <p14:tracePt t="121669" x="10229850" y="6434138"/>
          <p14:tracePt t="121683" x="10245725" y="6434138"/>
          <p14:tracePt t="121697" x="10253663" y="6434138"/>
          <p14:tracePt t="121704" x="10261600" y="6434138"/>
          <p14:tracePt t="121713" x="10269538" y="6434138"/>
          <p14:tracePt t="121731" x="10277475" y="6434138"/>
          <p14:tracePt t="121861" x="10285413" y="6426200"/>
          <p14:tracePt t="121878" x="10301288" y="6426200"/>
          <p14:tracePt t="121884" x="10301288" y="6419850"/>
          <p14:tracePt t="121890" x="10309225" y="6419850"/>
          <p14:tracePt t="121898" x="10317163" y="6419850"/>
          <p14:tracePt t="121906" x="10325100" y="6419850"/>
          <p14:tracePt t="121915" x="10333038" y="6419850"/>
          <p14:tracePt t="121922" x="10340975" y="6419850"/>
          <p14:tracePt t="121930" x="10348913" y="6419850"/>
          <p14:tracePt t="121938" x="10363200" y="6411913"/>
          <p14:tracePt t="121947" x="10371138" y="6411913"/>
          <p14:tracePt t="121961" x="10387013" y="6411913"/>
          <p14:tracePt t="121969" x="10394950" y="6411913"/>
          <p14:tracePt t="121976" x="10402888" y="6411913"/>
          <p14:tracePt t="121984" x="10402888" y="6403975"/>
          <p14:tracePt t="121992" x="10410825" y="6403975"/>
          <p14:tracePt t="122001" x="10418763" y="6403975"/>
          <p14:tracePt t="122008" x="10418763" y="6396038"/>
          <p14:tracePt t="122014" x="10434638" y="6396038"/>
          <p14:tracePt t="122022" x="10442575" y="6396038"/>
          <p14:tracePt t="122031" x="10450513" y="6396038"/>
          <p14:tracePt t="122038" x="10466388" y="6396038"/>
          <p14:tracePt t="122047" x="10474325" y="6396038"/>
          <p14:tracePt t="122055" x="10482263" y="6396038"/>
          <p14:tracePt t="122063" x="10498138" y="6388100"/>
          <p14:tracePt t="122071" x="10504488" y="6388100"/>
          <p14:tracePt t="122077" x="10512425" y="6388100"/>
          <p14:tracePt t="122084" x="10520363" y="6388100"/>
          <p14:tracePt t="122098" x="10528300" y="6380163"/>
          <p14:tracePt t="122100" x="10536238" y="6380163"/>
          <p14:tracePt t="122108" x="10544175" y="6380163"/>
          <p14:tracePt t="122116" x="10552113" y="6380163"/>
          <p14:tracePt t="122124" x="10567988" y="6380163"/>
          <p14:tracePt t="122132" x="10583863" y="6380163"/>
          <p14:tracePt t="122138" x="10607675" y="6380163"/>
          <p14:tracePt t="122147" x="10631488" y="6380163"/>
          <p14:tracePt t="122154" x="10661650" y="6380163"/>
          <p14:tracePt t="122163" x="10693400" y="6380163"/>
          <p14:tracePt t="122170" x="10717213" y="6380163"/>
          <p14:tracePt t="122179" x="10748963" y="6380163"/>
          <p14:tracePt t="122186" x="10771188" y="6380163"/>
          <p14:tracePt t="122195" x="10779125" y="6372225"/>
          <p14:tracePt t="122200" x="10787063" y="6372225"/>
          <p14:tracePt t="122208" x="10795000" y="6372225"/>
          <p14:tracePt t="122217" x="10802938" y="6372225"/>
          <p14:tracePt t="122233" x="10810875" y="6372225"/>
          <p14:tracePt t="122252" x="10818813" y="6372225"/>
          <p14:tracePt t="122260" x="10826750" y="6364288"/>
          <p14:tracePt t="122268" x="10834688" y="6364288"/>
          <p14:tracePt t="122274" x="10850563" y="6364288"/>
          <p14:tracePt t="122282" x="10866438" y="6364288"/>
          <p14:tracePt t="122291" x="10874375" y="6364288"/>
          <p14:tracePt t="122298" x="10882313" y="6364288"/>
          <p14:tracePt t="122306" x="10898188" y="6364288"/>
          <p14:tracePt t="122314" x="10904538" y="6364288"/>
          <p14:tracePt t="122331" x="10920413" y="6364288"/>
          <p14:tracePt t="122345" x="10928350" y="6356350"/>
          <p14:tracePt t="122366" x="10936288" y="6356350"/>
          <p14:tracePt t="122381" x="10944225" y="6356350"/>
          <p14:tracePt t="122390" x="10952163" y="6356350"/>
          <p14:tracePt t="122398" x="10960100" y="6356350"/>
          <p14:tracePt t="122402" x="10968038" y="6356350"/>
          <p14:tracePt t="122411" x="10983913" y="6356350"/>
          <p14:tracePt t="122419" x="10991850" y="6356350"/>
          <p14:tracePt t="122426" x="10999788" y="6348413"/>
          <p14:tracePt t="122435" x="11015663" y="6348413"/>
          <p14:tracePt t="122443" x="11031538" y="6348413"/>
          <p14:tracePt t="122450" x="11039475" y="6348413"/>
          <p14:tracePt t="122458" x="11045825" y="6348413"/>
          <p14:tracePt t="122465" x="11061700" y="6348413"/>
          <p14:tracePt t="122483" x="11069638" y="6348413"/>
          <p14:tracePt t="122557" x="11069638" y="6340475"/>
          <p14:tracePt t="122718" x="11061700" y="6332538"/>
          <p14:tracePt t="122731" x="11053763" y="6332538"/>
          <p14:tracePt t="122736" x="11053763" y="6324600"/>
          <p14:tracePt t="122744" x="11053763" y="6316663"/>
          <p14:tracePt t="122752" x="11045825" y="6316663"/>
          <p14:tracePt t="122774" x="11039475" y="6308725"/>
          <p14:tracePt t="122796" x="11039475" y="6300788"/>
          <p14:tracePt t="122803" x="11031538" y="6300788"/>
          <p14:tracePt t="122820" x="11023600" y="6300788"/>
          <p14:tracePt t="122863" x="11023600" y="6294438"/>
          <p14:tracePt t="122914" x="11015663" y="6286500"/>
          <p14:tracePt t="122987" x="11007725" y="6278563"/>
          <p14:tracePt t="123309" x="10999788" y="6278563"/>
          <p14:tracePt t="123325" x="10991850" y="6270625"/>
          <p14:tracePt t="123413" x="10983913" y="6262688"/>
          <p14:tracePt t="123449" x="10983913" y="6254750"/>
          <p14:tracePt t="123474" x="10975975" y="6246813"/>
          <p14:tracePt t="123504" x="10975975" y="6238875"/>
          <p14:tracePt t="123523" x="10968038" y="6238875"/>
          <p14:tracePt t="123585" x="10968038" y="6230938"/>
          <p14:tracePt t="123608" x="10960100" y="6230938"/>
          <p14:tracePt t="123624" x="10960100" y="6223000"/>
          <p14:tracePt t="123687" x="10952163" y="6223000"/>
          <p14:tracePt t="123782" x="10952163" y="6215063"/>
          <p14:tracePt t="123805" x="10944225" y="6207125"/>
          <p14:tracePt t="124065" x="10936288" y="6191250"/>
          <p14:tracePt t="124070" x="10928350" y="6183313"/>
          <p14:tracePt t="124076" x="10920413" y="6175375"/>
          <p14:tracePt t="124085" x="10912475" y="6161088"/>
          <p14:tracePt t="124098" x="10904538" y="6145213"/>
          <p14:tracePt t="124099" x="10890250" y="6121400"/>
          <p14:tracePt t="124106" x="10874375" y="6081713"/>
          <p14:tracePt t="124114" x="10858500" y="6035675"/>
          <p14:tracePt t="124122" x="10834688" y="5995988"/>
          <p14:tracePt t="124131" x="10802938" y="5932488"/>
          <p14:tracePt t="124138" x="10764838" y="5870575"/>
          <p14:tracePt t="124147" x="10709275" y="5799138"/>
          <p14:tracePt t="124152" x="10661650" y="5729288"/>
          <p14:tracePt t="124160" x="10607675" y="5667375"/>
          <p14:tracePt t="124169" x="10560050" y="5595938"/>
          <p14:tracePt t="124176" x="10504488" y="5526088"/>
          <p14:tracePt t="124184" x="10458450" y="5462588"/>
          <p14:tracePt t="124192" x="10402888" y="5392738"/>
          <p14:tracePt t="124200" x="10356850" y="5337175"/>
          <p14:tracePt t="124209" x="10309225" y="5275263"/>
          <p14:tracePt t="124215" x="10261600" y="5211763"/>
          <p14:tracePt t="124222" x="10215563" y="5141913"/>
          <p14:tracePt t="124230" x="10160000" y="5070475"/>
          <p14:tracePt t="124238" x="10112375" y="5008563"/>
          <p14:tracePt t="124247" x="10058400" y="4937125"/>
          <p14:tracePt t="124254" x="10010775" y="4875213"/>
          <p14:tracePt t="124263" x="9956800" y="4819650"/>
          <p14:tracePt t="124270" x="9901238" y="4749800"/>
          <p14:tracePt t="124279" x="9837738" y="4678363"/>
          <p14:tracePt t="124284" x="9783763" y="4624388"/>
          <p14:tracePt t="124292" x="9728200" y="4552950"/>
          <p14:tracePt t="124300" x="9666288" y="4475163"/>
          <p14:tracePt t="124308" x="9602788" y="4405313"/>
          <p14:tracePt t="124316" x="9525000" y="4349750"/>
          <p14:tracePt t="124325" x="9437688" y="4279900"/>
          <p14:tracePt t="124332" x="9375775" y="4216400"/>
          <p14:tracePt t="124340" x="9296400" y="4154488"/>
          <p14:tracePt t="124347" x="9218613" y="4106863"/>
          <p14:tracePt t="124354" x="9140825" y="4052888"/>
          <p14:tracePt t="124362" x="9069388" y="3989388"/>
          <p14:tracePt t="124371" x="8991600" y="3941763"/>
          <p14:tracePt t="124378" x="8912225" y="3887788"/>
          <p14:tracePt t="124386" x="8834438" y="3840163"/>
          <p14:tracePt t="124396" x="8755063" y="3786188"/>
          <p14:tracePt t="124402" x="8685213" y="3730625"/>
          <p14:tracePt t="124408" x="8605838" y="3683000"/>
          <p14:tracePt t="124416" x="8528050" y="3629025"/>
          <p14:tracePt t="124424" x="8442325" y="3573463"/>
          <p14:tracePt t="124432" x="8370888" y="3535363"/>
          <p14:tracePt t="124441" x="8301038" y="3495675"/>
          <p14:tracePt t="124448" x="8237538" y="3448050"/>
          <p14:tracePt t="124456" x="8167688" y="3417888"/>
          <p14:tracePt t="124465" x="8104188" y="3394075"/>
          <p14:tracePt t="124470" x="8034338" y="3370263"/>
          <p14:tracePt t="124478" x="7978775" y="3354388"/>
          <p14:tracePt t="124486" x="7924800" y="3338513"/>
          <p14:tracePt t="124494" x="7885113" y="3322638"/>
          <p14:tracePt t="124502" x="7837488" y="3306763"/>
          <p14:tracePt t="124510" x="7789863" y="3300413"/>
          <p14:tracePt t="124518" x="7767638" y="3292475"/>
          <p14:tracePt t="124526" x="7743825" y="3292475"/>
          <p14:tracePt t="124532" x="7720013" y="3292475"/>
          <p14:tracePt t="124540" x="7704138" y="3284538"/>
          <p14:tracePt t="124548" x="7696200" y="3284538"/>
          <p14:tracePt t="124556" x="7680325" y="3284538"/>
          <p14:tracePt t="124565" x="7664450" y="3284538"/>
          <p14:tracePt t="124572" x="7656513" y="3284538"/>
          <p14:tracePt t="124580" x="7642225" y="3284538"/>
          <p14:tracePt t="124588" x="7626350" y="3284538"/>
          <p14:tracePt t="124597" x="7610475" y="3284538"/>
          <p14:tracePt t="124602" x="7594600" y="3284538"/>
          <p14:tracePt t="124610" x="7570788" y="3284538"/>
          <p14:tracePt t="124618" x="7546975" y="3284538"/>
          <p14:tracePt t="124626" x="7516813" y="3284538"/>
          <p14:tracePt t="124634" x="7477125" y="3284538"/>
          <p14:tracePt t="124642" x="7429500" y="3284538"/>
          <p14:tracePt t="124650" x="7389813" y="3284538"/>
          <p14:tracePt t="124658" x="7343775" y="3284538"/>
          <p14:tracePt t="124666" x="7288213" y="3276600"/>
          <p14:tracePt t="124672" x="7248525" y="3276600"/>
          <p14:tracePt t="124681" x="7202488" y="3268663"/>
          <p14:tracePt t="124688" x="7186613" y="3260725"/>
          <p14:tracePt t="124697" x="7178675" y="3252788"/>
          <p14:tracePt t="124704" x="7170738" y="3252788"/>
          <p14:tracePt t="125213" x="7154863" y="3252788"/>
          <p14:tracePt t="125229" x="7138988" y="3252788"/>
          <p14:tracePt t="125237" x="7115175" y="3252788"/>
          <p14:tracePt t="125244" x="7069138" y="3252788"/>
          <p14:tracePt t="125253" x="7013575" y="3252788"/>
          <p14:tracePt t="125258" x="6911975" y="3252788"/>
          <p14:tracePt t="125266" x="6794500" y="3252788"/>
          <p14:tracePt t="125274" x="6669088" y="3244850"/>
          <p14:tracePt t="125282" x="6464300" y="3236913"/>
          <p14:tracePt t="125290" x="6292850" y="3221038"/>
          <p14:tracePt t="125298" x="6096000" y="3221038"/>
          <p14:tracePt t="125306" x="5922963" y="3213100"/>
          <p14:tracePt t="125313" x="5751513" y="3213100"/>
          <p14:tracePt t="125324" x="5578475" y="3213100"/>
          <p14:tracePt t="125328" x="5429250" y="3213100"/>
          <p14:tracePt t="125336" x="5295900" y="3213100"/>
          <p14:tracePt t="125344" x="5194300" y="3221038"/>
          <p14:tracePt t="125352" x="5076825" y="3228975"/>
          <p14:tracePt t="125360" x="4973638" y="3236913"/>
          <p14:tracePt t="125368" x="4872038" y="3244850"/>
          <p14:tracePt t="125374" x="4770438" y="3244850"/>
          <p14:tracePt t="125382" x="4675188" y="3244850"/>
          <p14:tracePt t="125390" x="4581525" y="3252788"/>
          <p14:tracePt t="125398" x="4487863" y="3252788"/>
          <p14:tracePt t="125408" x="4378325" y="3252788"/>
          <p14:tracePt t="125414" x="4291013" y="3252788"/>
          <p14:tracePt t="125422" x="4181475" y="3252788"/>
          <p14:tracePt t="125431" x="4079875" y="3252788"/>
          <p14:tracePt t="125438" x="3986213" y="3244850"/>
          <p14:tracePt t="125444" x="3898900" y="3236913"/>
          <p14:tracePt t="125452" x="3821113" y="3236913"/>
          <p14:tracePt t="125460" x="3749675" y="3228975"/>
          <p14:tracePt t="125468" x="3695700" y="3213100"/>
          <p14:tracePt t="125476" x="3648075" y="3205163"/>
          <p14:tracePt t="125485" x="3600450" y="3197225"/>
          <p14:tracePt t="125492" x="3554413" y="3181350"/>
          <p14:tracePt t="125501" x="3514725" y="3175000"/>
          <p14:tracePt t="125506" x="3467100" y="3167063"/>
          <p14:tracePt t="125515" x="3421063" y="3151188"/>
          <p14:tracePt t="125522" x="3381375" y="3151188"/>
          <p14:tracePt t="125530" x="3333750" y="3135313"/>
          <p14:tracePt t="125538" x="3279775" y="3127375"/>
          <p14:tracePt t="125547" x="3224213" y="3111500"/>
          <p14:tracePt t="125554" x="3170238" y="3103563"/>
          <p14:tracePt t="125563" x="3114675" y="3095625"/>
          <p14:tracePt t="125568" x="3074988" y="3095625"/>
          <p14:tracePt t="125576" x="3028950" y="3087688"/>
          <p14:tracePt t="125585" x="2981325" y="3079750"/>
          <p14:tracePt t="125592" x="2965450" y="3079750"/>
          <p14:tracePt t="125600" x="2949575" y="3071813"/>
          <p14:tracePt t="125608" x="2941638" y="3071813"/>
          <p14:tracePt t="125616" x="2933700" y="3071813"/>
          <p14:tracePt t="125639" x="2925763" y="3071813"/>
          <p14:tracePt t="125647" x="2911475" y="3071813"/>
          <p14:tracePt t="125654" x="2879725" y="3071813"/>
          <p14:tracePt t="125662" x="2832100" y="3071813"/>
          <p14:tracePt t="125670" x="2776538" y="3071813"/>
          <p14:tracePt t="125679" x="2714625" y="3071813"/>
          <p14:tracePt t="125686" x="2620963" y="3071813"/>
          <p14:tracePt t="125694" x="2525713" y="3055938"/>
          <p14:tracePt t="125701" x="2416175" y="3049588"/>
          <p14:tracePt t="125708" x="2314575" y="3041650"/>
          <p14:tracePt t="125716" x="2220913" y="3033713"/>
          <p14:tracePt t="125724" x="2157413" y="3017838"/>
          <p14:tracePt t="125732" x="2101850" y="3001963"/>
          <p14:tracePt t="125740" x="2047875" y="3001963"/>
          <p14:tracePt t="125748" x="2016125" y="2994025"/>
          <p14:tracePt t="125756" x="1968500" y="2978150"/>
          <p14:tracePt t="125763" x="1922463" y="2970213"/>
          <p14:tracePt t="125771" x="1882775" y="2962275"/>
          <p14:tracePt t="125779" x="1843088" y="2946400"/>
          <p14:tracePt t="125786" x="1797050" y="2930525"/>
          <p14:tracePt t="125794" x="1765300" y="2916238"/>
          <p14:tracePt t="125803" x="1725613" y="2908300"/>
          <p14:tracePt t="125810" x="1693863" y="2892425"/>
          <p14:tracePt t="125818" x="1679575" y="2876550"/>
          <p14:tracePt t="125826" x="1671638" y="2876550"/>
          <p14:tracePt t="125832" x="1663700" y="2868613"/>
          <p14:tracePt t="125841" x="1647825" y="2852738"/>
          <p14:tracePt t="125848" x="1647825" y="2844800"/>
          <p14:tracePt t="125857" x="1639888" y="2844800"/>
          <p14:tracePt t="125865" x="1631950" y="2836863"/>
          <p14:tracePt t="125873" x="1631950" y="2828925"/>
          <p14:tracePt t="125880" x="1631950" y="2813050"/>
          <p14:tracePt t="125888" x="1631950" y="2805113"/>
          <p14:tracePt t="125895" x="1631950" y="2798763"/>
          <p14:tracePt t="125903" x="1639888" y="2782888"/>
          <p14:tracePt t="125910" x="1647825" y="2774950"/>
          <p14:tracePt t="125918" x="1655763" y="2767013"/>
          <p14:tracePt t="125926" x="1663700" y="2751138"/>
          <p14:tracePt t="125934" x="1687513" y="2743200"/>
          <p14:tracePt t="125943" x="1717675" y="2719388"/>
          <p14:tracePt t="125951" x="1765300" y="2703513"/>
          <p14:tracePt t="125959" x="1804988" y="2687638"/>
          <p14:tracePt t="125965" x="1874838" y="2673350"/>
          <p14:tracePt t="125972" x="1938338" y="2657475"/>
          <p14:tracePt t="125981" x="2024063" y="2641600"/>
          <p14:tracePt t="125989" x="2095500" y="2641600"/>
          <p14:tracePt t="125997" x="2173288" y="2633663"/>
          <p14:tracePt t="126004" x="2235200" y="2633663"/>
          <p14:tracePt t="126014" x="2298700" y="2633663"/>
          <p14:tracePt t="126020" x="2354263" y="2633663"/>
          <p14:tracePt t="126026" x="2408238" y="2649538"/>
          <p14:tracePt t="126034" x="2447925" y="2665413"/>
          <p14:tracePt t="126042" x="2495550" y="2681288"/>
          <p14:tracePt t="126050" x="2541588" y="2695575"/>
          <p14:tracePt t="126058" x="2573338" y="2703513"/>
          <p14:tracePt t="126067" x="2620963" y="2719388"/>
          <p14:tracePt t="126074" x="2659063" y="2735263"/>
          <p14:tracePt t="126082" x="2698750" y="2751138"/>
          <p14:tracePt t="126088" x="2746375" y="2767013"/>
          <p14:tracePt t="126098" x="2784475" y="2782888"/>
          <p14:tracePt t="126104" x="2832100" y="2798763"/>
          <p14:tracePt t="126112" x="2863850" y="2813050"/>
          <p14:tracePt t="126120" x="2887663" y="2820988"/>
          <p14:tracePt t="126129" x="2917825" y="2836863"/>
          <p14:tracePt t="126137" x="2933700" y="2844800"/>
          <p14:tracePt t="126145" x="2949575" y="2860675"/>
          <p14:tracePt t="126151" x="2965450" y="2868613"/>
          <p14:tracePt t="126158" x="2973388" y="2884488"/>
          <p14:tracePt t="126167" x="2981325" y="2892425"/>
          <p14:tracePt t="126174" x="2997200" y="2900363"/>
          <p14:tracePt t="126182" x="3005138" y="2916238"/>
          <p14:tracePt t="126190" x="3021013" y="2924175"/>
          <p14:tracePt t="126199" x="3028950" y="2938463"/>
          <p14:tracePt t="126206" x="3044825" y="2954338"/>
          <p14:tracePt t="126214" x="3051175" y="2970213"/>
          <p14:tracePt t="126221" x="3067050" y="2986088"/>
          <p14:tracePt t="126228" x="3067050" y="3017838"/>
          <p14:tracePt t="126236" x="3067050" y="3033713"/>
          <p14:tracePt t="126244" x="3067050" y="3055938"/>
          <p14:tracePt t="126252" x="3059113" y="3071813"/>
          <p14:tracePt t="126260" x="3051175" y="3087688"/>
          <p14:tracePt t="126268" x="3021013" y="3111500"/>
          <p14:tracePt t="126277" x="2997200" y="3127375"/>
          <p14:tracePt t="126282" x="2949575" y="3143250"/>
          <p14:tracePt t="126291" x="2903538" y="3159125"/>
          <p14:tracePt t="126298" x="2863850" y="3175000"/>
          <p14:tracePt t="126306" x="2808288" y="3189288"/>
          <p14:tracePt t="126315" x="2754313" y="3197225"/>
          <p14:tracePt t="126322" x="2706688" y="3197225"/>
          <p14:tracePt t="126330" x="2651125" y="3197225"/>
          <p14:tracePt t="126338" x="2613025" y="3205163"/>
          <p14:tracePt t="126344" x="2565400" y="3205163"/>
          <p14:tracePt t="126352" x="2525713" y="3205163"/>
          <p14:tracePt t="126361" x="2479675" y="3197225"/>
          <p14:tracePt t="126368" x="2432050" y="3181350"/>
          <p14:tracePt t="126377" x="2392363" y="3175000"/>
          <p14:tracePt t="126385" x="2346325" y="3159125"/>
          <p14:tracePt t="126392" x="2314575" y="3151188"/>
          <p14:tracePt t="126400" x="2274888" y="3135313"/>
          <p14:tracePt t="126408" x="2259013" y="3119438"/>
          <p14:tracePt t="126415" x="2243138" y="3111500"/>
          <p14:tracePt t="126422" x="2235200" y="3095625"/>
          <p14:tracePt t="126430" x="2228850" y="3087688"/>
          <p14:tracePt t="126438" x="2228850" y="3079750"/>
          <p14:tracePt t="126446" x="2228850" y="3063875"/>
          <p14:tracePt t="126454" x="2228850" y="3041650"/>
          <p14:tracePt t="126463" x="2228850" y="3001963"/>
          <p14:tracePt t="126470" x="2251075" y="2962275"/>
          <p14:tracePt t="126476" x="2282825" y="2916238"/>
          <p14:tracePt t="126484" x="2322513" y="2884488"/>
          <p14:tracePt t="126492" x="2370138" y="2852738"/>
          <p14:tracePt t="126501" x="2416175" y="2828925"/>
          <p14:tracePt t="126508" x="2479675" y="2798763"/>
          <p14:tracePt t="126516" x="2549525" y="2774950"/>
          <p14:tracePt t="126524" x="2613025" y="2759075"/>
          <p14:tracePt t="126532" x="2690813" y="2743200"/>
          <p14:tracePt t="126538" x="2770188" y="2735263"/>
          <p14:tracePt t="126547" x="2879725" y="2727325"/>
          <p14:tracePt t="126554" x="2981325" y="2727325"/>
          <p14:tracePt t="126562" x="3082925" y="2727325"/>
          <p14:tracePt t="126570" x="3192463" y="2743200"/>
          <p14:tracePt t="126578" x="3287713" y="2759075"/>
          <p14:tracePt t="126586" x="3381375" y="2782888"/>
          <p14:tracePt t="126594" x="3452813" y="2798763"/>
          <p14:tracePt t="126600" x="3530600" y="2820988"/>
          <p14:tracePt t="126608" x="3586163" y="2852738"/>
          <p14:tracePt t="126616" x="3632200" y="2892425"/>
          <p14:tracePt t="126625" x="3656013" y="2930525"/>
          <p14:tracePt t="126633" x="3671888" y="2978150"/>
          <p14:tracePt t="126640" x="3671888" y="3017838"/>
          <p14:tracePt t="126649" x="3671888" y="3063875"/>
          <p14:tracePt t="126656" x="3671888" y="3103563"/>
          <p14:tracePt t="126662" x="3656013" y="3143250"/>
          <p14:tracePt t="126670" x="3640138" y="3175000"/>
          <p14:tracePt t="126678" x="3616325" y="3205163"/>
          <p14:tracePt t="126686" x="3578225" y="3244850"/>
          <p14:tracePt t="126694" x="3530600" y="3268663"/>
          <p14:tracePt t="126702" x="3475038" y="3300413"/>
          <p14:tracePt t="126710" x="3421063" y="3314700"/>
          <p14:tracePt t="126718" x="3357563" y="3330575"/>
          <p14:tracePt t="126727" x="3287713" y="3346450"/>
          <p14:tracePt t="126732" x="3216275" y="3354388"/>
          <p14:tracePt t="126740" x="3130550" y="3354388"/>
          <p14:tracePt t="126748" x="3036888" y="3354388"/>
          <p14:tracePt t="126757" x="2933700" y="3346450"/>
          <p14:tracePt t="126765" x="2832100" y="3330575"/>
          <p14:tracePt t="126772" x="2730500" y="3300413"/>
          <p14:tracePt t="126780" x="2659063" y="3268663"/>
          <p14:tracePt t="126788" x="2589213" y="3236913"/>
          <p14:tracePt t="126794" x="2549525" y="3205163"/>
          <p14:tracePt t="126802" x="2533650" y="3167063"/>
          <p14:tracePt t="126811" x="2533650" y="3143250"/>
          <p14:tracePt t="126818" x="2533650" y="3103563"/>
          <p14:tracePt t="126828" x="2557463" y="3055938"/>
          <p14:tracePt t="126834" x="2597150" y="3017838"/>
          <p14:tracePt t="126843" x="2636838" y="2986088"/>
          <p14:tracePt t="126851" x="2682875" y="2962275"/>
          <p14:tracePt t="126858" x="2738438" y="2946400"/>
          <p14:tracePt t="126865" x="2784475" y="2946400"/>
          <p14:tracePt t="126872" x="2824163" y="2946400"/>
          <p14:tracePt t="126882" x="2840038" y="2946400"/>
          <p14:tracePt t="126888" x="2855913" y="2954338"/>
          <p14:tracePt t="126897" x="2863850" y="2978150"/>
          <p14:tracePt t="126904" x="2871788" y="2994025"/>
          <p14:tracePt t="126914" x="2871788" y="3009900"/>
          <p14:tracePt t="126921" x="2871788" y="3033713"/>
          <p14:tracePt t="126926" x="2855913" y="3079750"/>
          <p14:tracePt t="126934" x="2840038" y="3127375"/>
          <p14:tracePt t="126942" x="2840038" y="3167063"/>
          <p14:tracePt t="126952" x="2847975" y="3221038"/>
          <p14:tracePt t="126958" x="2855913" y="3236913"/>
          <p14:tracePt t="127109" x="2863850" y="3236913"/>
          <p14:tracePt t="127113" x="2863850" y="3213100"/>
          <p14:tracePt t="127141" x="2863850" y="3205163"/>
          <p14:tracePt t="127148" x="2911475" y="3159125"/>
          <p14:tracePt t="127157" x="2965450" y="3119438"/>
          <p14:tracePt t="127164" x="3028950" y="3103563"/>
          <p14:tracePt t="127172" x="3098800" y="3095625"/>
          <p14:tracePt t="127180" x="3138488" y="3087688"/>
          <p14:tracePt t="127186" x="3170238" y="3087688"/>
          <p14:tracePt t="127194" x="3192463" y="3095625"/>
          <p14:tracePt t="127202" x="3200400" y="3103563"/>
          <p14:tracePt t="127210" x="3208338" y="3119438"/>
          <p14:tracePt t="127219" x="3224213" y="3135313"/>
          <p14:tracePt t="127226" x="3240088" y="3143250"/>
          <p14:tracePt t="127235" x="3255963" y="3151188"/>
          <p14:tracePt t="127242" x="3279775" y="3151188"/>
          <p14:tracePt t="127249" x="3311525" y="3151188"/>
          <p14:tracePt t="127256" x="3333750" y="3143250"/>
          <p14:tracePt t="127265" x="3341688" y="3127375"/>
          <p14:tracePt t="127272" x="3357563" y="3119438"/>
          <p14:tracePt t="127282" x="3357563" y="3103563"/>
          <p14:tracePt t="127297" x="3357563" y="3095625"/>
          <p14:tracePt t="127387" x="3349625" y="3095625"/>
          <p14:tracePt t="127692" x="3349625" y="3103563"/>
          <p14:tracePt t="127697" x="3349625" y="3111500"/>
          <p14:tracePt t="127702" x="3349625" y="3119438"/>
          <p14:tracePt t="127710" x="3341688" y="3135313"/>
          <p14:tracePt t="127718" x="3341688" y="3143250"/>
          <p14:tracePt t="127726" x="3341688" y="3151188"/>
          <p14:tracePt t="127734" x="3333750" y="3159125"/>
          <p14:tracePt t="127742" x="3325813" y="3167063"/>
          <p14:tracePt t="127750" x="3319463" y="3181350"/>
          <p14:tracePt t="127758" x="3303588" y="3197225"/>
          <p14:tracePt t="127765" x="3295650" y="3205163"/>
          <p14:tracePt t="127772" x="3287713" y="3221038"/>
          <p14:tracePt t="127781" x="3271838" y="3228975"/>
          <p14:tracePt t="127788" x="3263900" y="3244850"/>
          <p14:tracePt t="127798" x="3248025" y="3252788"/>
          <p14:tracePt t="127804" x="3232150" y="3260725"/>
          <p14:tracePt t="127814" x="3216275" y="3276600"/>
          <p14:tracePt t="127820" x="3184525" y="3292475"/>
          <p14:tracePt t="127826" x="3138488" y="3300413"/>
          <p14:tracePt t="127835" x="3082925" y="3306763"/>
          <p14:tracePt t="127842" x="3028950" y="3314700"/>
          <p14:tracePt t="127850" x="2965450" y="3314700"/>
          <p14:tracePt t="127859" x="2903538" y="3322638"/>
          <p14:tracePt t="127867" x="2816225" y="3322638"/>
          <p14:tracePt t="127874" x="2738438" y="3322638"/>
          <p14:tracePt t="127882" x="2651125" y="3322638"/>
          <p14:tracePt t="127890" x="2581275" y="3322638"/>
          <p14:tracePt t="127897" x="2495550" y="3306763"/>
          <p14:tracePt t="127904" x="2439988" y="3300413"/>
          <p14:tracePt t="127912" x="2384425" y="3292475"/>
          <p14:tracePt t="127920" x="2338388" y="3284538"/>
          <p14:tracePt t="127929" x="2322513" y="3268663"/>
          <p14:tracePt t="127936" x="2314575" y="3260725"/>
          <p14:tracePt t="127944" x="2306638" y="3252788"/>
          <p14:tracePt t="127952" x="2298700" y="3244850"/>
          <p14:tracePt t="127958" x="2282825" y="3228975"/>
          <p14:tracePt t="127966" x="2282825" y="3197225"/>
          <p14:tracePt t="127974" x="2274888" y="3159125"/>
          <p14:tracePt t="127982" x="2266950" y="3127375"/>
          <p14:tracePt t="127990" x="2266950" y="3087688"/>
          <p14:tracePt t="127998" x="2266950" y="3049588"/>
          <p14:tracePt t="128006" x="2274888" y="3001963"/>
          <p14:tracePt t="128015" x="2290763" y="2954338"/>
          <p14:tracePt t="128020" x="2314575" y="2916238"/>
          <p14:tracePt t="128028" x="2338388" y="2868613"/>
          <p14:tracePt t="128036" x="2384425" y="2813050"/>
          <p14:tracePt t="128045" x="2439988" y="2767013"/>
          <p14:tracePt t="128052" x="2503488" y="2727325"/>
          <p14:tracePt t="128060" x="2565400" y="2695575"/>
          <p14:tracePt t="128068" x="2651125" y="2665413"/>
          <p14:tracePt t="128076" x="2738438" y="2649538"/>
          <p14:tracePt t="128082" x="2832100" y="2633663"/>
          <p14:tracePt t="128098" x="3013075" y="2625725"/>
          <p14:tracePt t="128107" x="3074988" y="2625725"/>
          <p14:tracePt t="128114" x="3138488" y="2625725"/>
          <p14:tracePt t="128122" x="3200400" y="2641600"/>
          <p14:tracePt t="128130" x="3263900" y="2657475"/>
          <p14:tracePt t="128138" x="3333750" y="2681288"/>
          <p14:tracePt t="128147" x="3397250" y="2711450"/>
          <p14:tracePt t="128152" x="3459163" y="2743200"/>
          <p14:tracePt t="128160" x="3522663" y="2782888"/>
          <p14:tracePt t="128168" x="3570288" y="2813050"/>
          <p14:tracePt t="128176" x="3616325" y="2852738"/>
          <p14:tracePt t="128184" x="3656013" y="2892425"/>
          <p14:tracePt t="128192" x="3679825" y="2924175"/>
          <p14:tracePt t="128200" x="3695700" y="2970213"/>
          <p14:tracePt t="128209" x="3695700" y="3017838"/>
          <p14:tracePt t="128215" x="3695700" y="3055938"/>
          <p14:tracePt t="128222" x="3687763" y="3103563"/>
          <p14:tracePt t="128231" x="3648075" y="3159125"/>
          <p14:tracePt t="128239" x="3592513" y="3228975"/>
          <p14:tracePt t="128247" x="3514725" y="3276600"/>
          <p14:tracePt t="128254" x="3405188" y="3338513"/>
          <p14:tracePt t="128263" x="3295650" y="3370263"/>
          <p14:tracePt t="128270" x="3170238" y="3394075"/>
          <p14:tracePt t="128276" x="3044825" y="3417888"/>
          <p14:tracePt t="128284" x="2911475" y="3432175"/>
          <p14:tracePt t="128293" x="2792413" y="3440113"/>
          <p14:tracePt t="128300" x="2667000" y="3440113"/>
          <p14:tracePt t="128308" x="2565400" y="3432175"/>
          <p14:tracePt t="128316" x="2479675" y="3409950"/>
          <p14:tracePt t="128324" x="2424113" y="3386138"/>
          <p14:tracePt t="128332" x="2376488" y="3362325"/>
          <p14:tracePt t="128342" x="2362200" y="3338513"/>
          <p14:tracePt t="128347" x="2362200" y="3322638"/>
          <p14:tracePt t="128354" x="2362200" y="3292475"/>
          <p14:tracePt t="128363" x="2362200" y="3244850"/>
          <p14:tracePt t="128370" x="2384425" y="3197225"/>
          <p14:tracePt t="128378" x="2416175" y="3167063"/>
          <p14:tracePt t="128386" x="2455863" y="3127375"/>
          <p14:tracePt t="128394" x="2503488" y="3079750"/>
          <p14:tracePt t="128403" x="2549525" y="3049588"/>
          <p14:tracePt t="128409" x="2597150" y="3017838"/>
          <p14:tracePt t="128417" x="2636838" y="3001963"/>
          <p14:tracePt t="128424" x="2667000" y="2986088"/>
          <p14:tracePt t="128432" x="2682875" y="2978150"/>
          <p14:tracePt t="128440" x="2698750" y="2970213"/>
          <p14:tracePt t="128449" x="2706688" y="2970213"/>
          <p14:tracePt t="128456" x="2714625" y="2970213"/>
          <p14:tracePt t="128463" x="2730500" y="2970213"/>
          <p14:tracePt t="128470" x="2738438" y="2986088"/>
          <p14:tracePt t="128479" x="2754313" y="2994025"/>
          <p14:tracePt t="128487" x="2762250" y="3001963"/>
          <p14:tracePt t="128495" x="2770188" y="3001963"/>
          <p14:tracePt t="128502" x="2776538" y="3009900"/>
          <p14:tracePt t="128510" x="2784475" y="3033713"/>
          <p14:tracePt t="128518" x="2792413" y="3055938"/>
          <p14:tracePt t="128727" x="2784475" y="3055938"/>
          <p14:tracePt t="128738" x="2776538" y="3055938"/>
          <p14:tracePt t="128746" x="2762250" y="3055938"/>
          <p14:tracePt t="128755" x="2754313" y="3055938"/>
          <p14:tracePt t="128762" x="2746375" y="3055938"/>
          <p14:tracePt t="128770" x="2730500" y="3055938"/>
          <p14:tracePt t="128779" x="2722563" y="3049588"/>
          <p14:tracePt t="128787" x="2706688" y="3041650"/>
          <p14:tracePt t="128793" x="2698750" y="3025775"/>
          <p14:tracePt t="128801" x="2690813" y="3017838"/>
          <p14:tracePt t="128813" x="2690813" y="3009900"/>
          <p14:tracePt t="128823" x="2690813" y="3001963"/>
          <p14:tracePt t="128828" x="2698750" y="2994025"/>
          <p14:tracePt t="128837" x="2706688" y="2994025"/>
          <p14:tracePt t="128844" x="2722563" y="2994025"/>
          <p14:tracePt t="128852" x="2738438" y="2994025"/>
          <p14:tracePt t="128858" x="2762250" y="3001963"/>
          <p14:tracePt t="128866" x="2784475" y="3009900"/>
          <p14:tracePt t="128874" x="2800350" y="3025775"/>
          <p14:tracePt t="128882" x="2824163" y="3033713"/>
          <p14:tracePt t="128891" x="2840038" y="3049588"/>
          <p14:tracePt t="128898" x="2871788" y="3063875"/>
          <p14:tracePt t="128906" x="2887663" y="3071813"/>
          <p14:tracePt t="128915" x="2903538" y="3087688"/>
          <p14:tracePt t="128920" x="2911475" y="3087688"/>
          <p14:tracePt t="128929" x="2911475" y="3095625"/>
          <p14:tracePt t="129137" x="2917825" y="3095625"/>
          <p14:tracePt t="129143" x="2925763" y="3095625"/>
          <p14:tracePt t="129151" x="2925763" y="3103563"/>
          <p14:tracePt t="129204" x="2917825" y="3111500"/>
          <p14:tracePt t="129209" x="2911475" y="3119438"/>
          <p14:tracePt t="129216" x="2903538" y="3119438"/>
          <p14:tracePt t="129224" x="2887663" y="3119438"/>
          <p14:tracePt t="129232" x="2879725" y="3119438"/>
          <p14:tracePt t="129241" x="2863850" y="3119438"/>
          <p14:tracePt t="129247" x="2855913" y="3119438"/>
          <p14:tracePt t="129254" x="2847975" y="3119438"/>
          <p14:tracePt t="129264" x="2832100" y="3119438"/>
          <p14:tracePt t="129271" x="2832100" y="3111500"/>
          <p14:tracePt t="129278" x="2824163" y="3111500"/>
          <p14:tracePt t="129286" x="2824163" y="3103563"/>
          <p14:tracePt t="129304" x="2824163" y="3095625"/>
          <p14:tracePt t="129309" x="2824163" y="3079750"/>
          <p14:tracePt t="129317" x="2816225" y="3079750"/>
          <p14:tracePt t="129325" x="2816225" y="3071813"/>
          <p14:tracePt t="129341" x="2808288" y="3055938"/>
          <p14:tracePt t="129451" x="2808288" y="3049588"/>
          <p14:tracePt t="129474" x="2808288" y="3041650"/>
          <p14:tracePt t="129483" x="2816225" y="3041650"/>
          <p14:tracePt t="129488" x="2824163" y="3033713"/>
          <p14:tracePt t="131596" x="2840038" y="3033713"/>
          <p14:tracePt t="131601" x="2917825" y="3041650"/>
          <p14:tracePt t="131606" x="3074988" y="3041650"/>
          <p14:tracePt t="131614" x="3349625" y="3041650"/>
          <p14:tracePt t="131622" x="3757613" y="3041650"/>
          <p14:tracePt t="131631" x="4157663" y="3041650"/>
          <p14:tracePt t="131636" x="4605338" y="3055938"/>
          <p14:tracePt t="131644" x="5138738" y="3087688"/>
          <p14:tracePt t="131653" x="5680075" y="3175000"/>
          <p14:tracePt t="131660" x="6143625" y="3236913"/>
          <p14:tracePt t="131668" x="6551613" y="3276600"/>
          <p14:tracePt t="131676" x="6904038" y="3322638"/>
          <p14:tracePt t="131684" x="7210425" y="3378200"/>
          <p14:tracePt t="131692" x="7485063" y="3417888"/>
          <p14:tracePt t="131698" x="7656513" y="3432175"/>
          <p14:tracePt t="131706" x="7767638" y="3448050"/>
          <p14:tracePt t="131714" x="7845425" y="3455988"/>
          <p14:tracePt t="131722" x="7908925" y="3463925"/>
          <p14:tracePt t="131730" x="7954963" y="3463925"/>
          <p14:tracePt t="131738" x="7978775" y="3463925"/>
          <p14:tracePt t="131747" x="8002588" y="3471863"/>
          <p14:tracePt t="131754" x="8026400" y="3479800"/>
          <p14:tracePt t="131760" x="8050213" y="3479800"/>
          <p14:tracePt t="131768" x="8096250" y="3487738"/>
          <p14:tracePt t="131776" x="8151813" y="3503613"/>
          <p14:tracePt t="131784" x="8221663" y="3519488"/>
          <p14:tracePt t="131792" x="8331200" y="3557588"/>
          <p14:tracePt t="131800" x="8466138" y="3597275"/>
          <p14:tracePt t="131808" x="8661400" y="3676650"/>
          <p14:tracePt t="131817" x="8858250" y="3746500"/>
          <p14:tracePt t="131824" x="9093200" y="3824288"/>
          <p14:tracePt t="131830" x="9344025" y="3933825"/>
          <p14:tracePt t="131838" x="9563100" y="4037013"/>
          <p14:tracePt t="131847" x="9728200" y="4138613"/>
          <p14:tracePt t="131854" x="9861550" y="4216400"/>
          <p14:tracePt t="131864" x="9932988" y="4287838"/>
          <p14:tracePt t="131870" x="9986963" y="4357688"/>
          <p14:tracePt t="131878" x="10042525" y="4427538"/>
          <p14:tracePt t="131887" x="10082213" y="4491038"/>
          <p14:tracePt t="131892" x="10104438" y="4538663"/>
          <p14:tracePt t="131901" x="10136188" y="4584700"/>
          <p14:tracePt t="131908" x="10152063" y="4632325"/>
          <p14:tracePt t="131916" x="10167938" y="4664075"/>
          <p14:tracePt t="131924" x="10175875" y="4694238"/>
          <p14:tracePt t="131933" x="10191750" y="4702175"/>
          <p14:tracePt t="131941" x="10191750" y="4718050"/>
          <p14:tracePt t="131948" x="10199688" y="4725988"/>
          <p14:tracePt t="131954" x="10215563" y="4733925"/>
          <p14:tracePt t="131962" x="10215563" y="4757738"/>
          <p14:tracePt t="131970" x="10229850" y="4803775"/>
          <p14:tracePt t="131978" x="10245725" y="4851400"/>
          <p14:tracePt t="131987" x="10261600" y="4906963"/>
          <p14:tracePt t="131995" x="10277475" y="4968875"/>
          <p14:tracePt t="132002" x="10293350" y="5040313"/>
          <p14:tracePt t="132011" x="10309225" y="5110163"/>
          <p14:tracePt t="132017" x="10333038" y="5203825"/>
          <p14:tracePt t="132024" x="10348913" y="5299075"/>
          <p14:tracePt t="132032" x="10379075" y="5384800"/>
          <p14:tracePt t="132040" x="10410825" y="5462588"/>
          <p14:tracePt t="132048" x="10442575" y="5534025"/>
          <p14:tracePt t="132057" x="10482263" y="5595938"/>
          <p14:tracePt t="132065" x="10528300" y="5667375"/>
          <p14:tracePt t="132072" x="10567988" y="5729288"/>
          <p14:tracePt t="132079" x="10607675" y="5776913"/>
          <p14:tracePt t="132086" x="10653713" y="5830888"/>
          <p14:tracePt t="132094" x="10701338" y="5878513"/>
          <p14:tracePt t="132117" x="10802938" y="5956300"/>
          <p14:tracePt t="132122" x="10850563" y="5988050"/>
          <p14:tracePt t="132126" x="10898188" y="6027738"/>
          <p14:tracePt t="132134" x="10944225" y="6049963"/>
          <p14:tracePt t="132143" x="10991850" y="6081713"/>
          <p14:tracePt t="132148" x="11039475" y="6105525"/>
          <p14:tracePt t="132156" x="11085513" y="6129338"/>
          <p14:tracePt t="132165" x="11125200" y="6145213"/>
          <p14:tracePt t="132172" x="11172825" y="6161088"/>
          <p14:tracePt t="132181" x="11218863" y="6175375"/>
          <p14:tracePt t="132188" x="11250613" y="6183313"/>
          <p14:tracePt t="132198" x="11290300" y="6199188"/>
          <p14:tracePt t="132204" x="11298238" y="6199188"/>
          <p14:tracePt t="132212" x="11306175" y="6199188"/>
          <p14:tracePt t="132219" x="11312525" y="6199188"/>
          <p14:tracePt t="132295" x="11320463" y="6207125"/>
          <p14:tracePt t="132302" x="11336338" y="6215063"/>
          <p14:tracePt t="132308" x="11344275" y="6223000"/>
          <p14:tracePt t="132316" x="11352213" y="6230938"/>
          <p14:tracePt t="132326" x="11368088" y="6230938"/>
          <p14:tracePt t="132343" x="11376025" y="6238875"/>
          <p14:tracePt t="132354" x="11383963" y="6238875"/>
          <p14:tracePt t="132362" x="11391900" y="6246813"/>
          <p14:tracePt t="132370" x="11399838" y="6254750"/>
          <p14:tracePt t="132386" x="11415713" y="6262688"/>
          <p14:tracePt t="132405" x="11423650" y="6270625"/>
          <p14:tracePt t="132417" x="11431588" y="6270625"/>
          <p14:tracePt t="132424" x="11431588" y="6278563"/>
          <p14:tracePt t="132433" x="11439525" y="6278563"/>
          <p14:tracePt t="132441" x="11447463" y="6286500"/>
          <p14:tracePt t="132464" x="11453813" y="6294438"/>
          <p14:tracePt t="132474" x="11469688" y="6308725"/>
          <p14:tracePt t="132482" x="11469688" y="6316663"/>
          <p14:tracePt t="132490" x="11477625" y="6324600"/>
          <p14:tracePt t="132498" x="11485563" y="6340475"/>
          <p14:tracePt t="132506" x="11493500" y="6348413"/>
          <p14:tracePt t="132514" x="11501438" y="6356350"/>
          <p14:tracePt t="132522" x="11501438" y="6364288"/>
          <p14:tracePt t="132528" x="11509375" y="6364288"/>
          <p14:tracePt t="132536" x="11509375" y="6372225"/>
          <p14:tracePt t="132544" x="11509375" y="6380163"/>
          <p14:tracePt t="132578" x="11509375" y="6388100"/>
          <p14:tracePt t="132613" x="11501438" y="6388100"/>
          <p14:tracePt t="132619" x="11493500" y="6403975"/>
          <p14:tracePt t="132626" x="11477625" y="6403975"/>
          <p14:tracePt t="132634" x="11469688" y="6411913"/>
          <p14:tracePt t="132642" x="11453813" y="6426200"/>
          <p14:tracePt t="132659" x="11447463" y="6434138"/>
          <p14:tracePt t="132664" x="11439525" y="6442075"/>
          <p14:tracePt t="132672" x="11439525" y="6450013"/>
          <p14:tracePt t="132680" x="11439525" y="6457950"/>
          <p14:tracePt t="132688" x="11431588" y="6457950"/>
          <p14:tracePt t="132697" x="11431588" y="6465888"/>
          <p14:tracePt t="132704" x="11431588" y="6473825"/>
          <p14:tracePt t="132712" x="11423650" y="6473825"/>
          <p14:tracePt t="132720" x="11423650" y="6481763"/>
          <p14:tracePt t="132735" x="11407775" y="6497638"/>
          <p14:tracePt t="132743" x="11399838" y="6497638"/>
          <p14:tracePt t="132750" x="11391900" y="6505575"/>
          <p14:tracePt t="132758" x="11376025" y="6505575"/>
          <p14:tracePt t="132767" x="11368088" y="6513513"/>
          <p14:tracePt t="132774" x="11360150" y="6513513"/>
          <p14:tracePt t="132783" x="11336338" y="6513513"/>
          <p14:tracePt t="132789" x="11320463" y="6513513"/>
          <p14:tracePt t="132797" x="11312525" y="6521450"/>
          <p14:tracePt t="132804" x="11298238" y="6521450"/>
          <p14:tracePt t="132813" x="11290300" y="6521450"/>
          <p14:tracePt t="132820" x="11274425" y="6521450"/>
          <p14:tracePt t="132828" x="11266488" y="6521450"/>
          <p14:tracePt t="132836" x="11258550" y="6521450"/>
          <p14:tracePt t="132844" x="11250613" y="6521450"/>
          <p14:tracePt t="132851" x="11242675" y="6521450"/>
          <p14:tracePt t="132858" x="11234738" y="6521450"/>
          <p14:tracePt t="132866" x="11226800" y="6521450"/>
          <p14:tracePt t="132874" x="11218863" y="6521450"/>
          <p14:tracePt t="132882" x="11210925" y="6521450"/>
          <p14:tracePt t="132890" x="11195050" y="6521450"/>
          <p14:tracePt t="132907" x="11187113" y="6521450"/>
          <p14:tracePt t="132915" x="11179175" y="6513513"/>
          <p14:tracePt t="132922" x="11172825" y="6505575"/>
          <p14:tracePt t="132929" x="11172825" y="6497638"/>
          <p14:tracePt t="132936" x="11156950" y="6473825"/>
          <p14:tracePt t="132944" x="11141075" y="6442075"/>
          <p14:tracePt t="132952" x="11133138" y="6396038"/>
          <p14:tracePt t="132960" x="11133138" y="6356350"/>
          <p14:tracePt t="132968" x="11133138" y="6308725"/>
          <p14:tracePt t="132976" x="11149013" y="6278563"/>
          <p14:tracePt t="132984" x="11164888" y="6238875"/>
          <p14:tracePt t="132990" x="11179175" y="6223000"/>
          <p14:tracePt t="132998" x="11195050" y="6215063"/>
          <p14:tracePt t="133006" x="11218863" y="6199188"/>
          <p14:tracePt t="133014" x="11242675" y="6183313"/>
          <p14:tracePt t="133022" x="11266488" y="6175375"/>
          <p14:tracePt t="133030" x="11290300" y="6175375"/>
          <p14:tracePt t="133038" x="11312525" y="6169025"/>
          <p14:tracePt t="133048" x="11328400" y="6169025"/>
          <p14:tracePt t="133052" x="11352213" y="6169025"/>
          <p14:tracePt t="133061" x="11360150" y="6169025"/>
          <p14:tracePt t="133068" x="11376025" y="6169025"/>
          <p14:tracePt t="133076" x="11391900" y="6169025"/>
          <p14:tracePt t="133097" x="11423650" y="6169025"/>
          <p14:tracePt t="133100" x="11447463" y="6175375"/>
          <p14:tracePt t="133108" x="11469688" y="6183313"/>
          <p14:tracePt t="133115" x="11485563" y="6191250"/>
          <p14:tracePt t="133122" x="11509375" y="6199188"/>
          <p14:tracePt t="133130" x="11525250" y="6207125"/>
          <p14:tracePt t="133138" x="11533188" y="6215063"/>
          <p14:tracePt t="133147" x="11541125" y="6215063"/>
          <p14:tracePt t="133154" x="11549063" y="6223000"/>
          <p14:tracePt t="133163" x="11557000" y="6223000"/>
          <p14:tracePt t="133171" x="11564938" y="6230938"/>
          <p14:tracePt t="133176" x="11572875" y="6238875"/>
          <p14:tracePt t="133184" x="11587163" y="6254750"/>
          <p14:tracePt t="133193" x="11595100" y="6262688"/>
          <p14:tracePt t="133200" x="11610975" y="6278563"/>
          <p14:tracePt t="133208" x="11618913" y="6286500"/>
          <p14:tracePt t="133216" x="11634788" y="6308725"/>
          <p14:tracePt t="133224" x="11666538" y="6348413"/>
          <p14:tracePt t="133232" x="11698288" y="6388100"/>
          <p14:tracePt t="133240" x="11720513" y="6434138"/>
          <p14:tracePt t="133247" x="11744325" y="6457950"/>
          <p14:tracePt t="133254" x="11752263" y="6497638"/>
          <p14:tracePt t="133263" x="11768138" y="6505575"/>
          <p14:tracePt t="133270" x="11776075" y="6529388"/>
          <p14:tracePt t="133278" x="11776075" y="6537325"/>
          <p14:tracePt t="133286" x="11776075" y="6545263"/>
          <p14:tracePt t="133294" x="11768138" y="6559550"/>
          <p14:tracePt t="133303" x="11760200" y="6567488"/>
          <p14:tracePt t="133308" x="11744325" y="6575425"/>
          <p14:tracePt t="133316" x="11720513" y="6591300"/>
          <p14:tracePt t="133324" x="11682413" y="6607175"/>
          <p14:tracePt t="133332" x="11634788" y="6623050"/>
          <p14:tracePt t="133341" x="11580813" y="6630988"/>
          <p14:tracePt t="133348" x="11517313" y="6630988"/>
          <p14:tracePt t="133356" x="11447463" y="6630988"/>
          <p14:tracePt t="133364" x="11344275" y="6630988"/>
          <p14:tracePt t="133370" x="11234738" y="6630988"/>
          <p14:tracePt t="133378" x="11141075" y="6607175"/>
          <p14:tracePt t="133386" x="11039475" y="6591300"/>
          <p14:tracePt t="133394" x="10944225" y="6575425"/>
          <p14:tracePt t="133402" x="10850563" y="6559550"/>
          <p14:tracePt t="133411" x="10787063" y="6551613"/>
          <p14:tracePt t="133418" x="10733088" y="6537325"/>
          <p14:tracePt t="133426" x="10701338" y="6521450"/>
          <p14:tracePt t="133433" x="10685463" y="6513513"/>
          <p14:tracePt t="133440" x="10677525" y="6505575"/>
          <p14:tracePt t="133448" x="10677525" y="6497638"/>
          <p14:tracePt t="133456" x="10669588" y="6473825"/>
          <p14:tracePt t="133465" x="10669588" y="6442075"/>
          <p14:tracePt t="133472" x="10685463" y="6403975"/>
          <p14:tracePt t="133482" x="10709275" y="6356350"/>
          <p14:tracePt t="133488" x="10756900" y="6308725"/>
          <p14:tracePt t="133497" x="10795000" y="6254750"/>
          <p14:tracePt t="133502" x="10866438" y="6207125"/>
          <p14:tracePt t="133512" x="10920413" y="6169025"/>
          <p14:tracePt t="133518" x="10991850" y="6121400"/>
          <p14:tracePt t="133526" x="11045825" y="6105525"/>
          <p14:tracePt t="133534" x="11101388" y="6089650"/>
          <p14:tracePt t="133542" x="11141075" y="6073775"/>
          <p14:tracePt t="133550" x="11172825" y="6073775"/>
          <p14:tracePt t="133558" x="11179175" y="6073775"/>
          <p14:tracePt t="133627" x="11187113" y="6073775"/>
          <p14:tracePt t="133633" x="11195050" y="6073775"/>
          <p14:tracePt t="133638" x="11195050" y="6081713"/>
          <p14:tracePt t="133647" x="11202988" y="6089650"/>
          <p14:tracePt t="133654" x="11202988" y="6097588"/>
          <p14:tracePt t="133662" x="11210925" y="6097588"/>
          <p14:tracePt t="133670" x="11218863" y="6105525"/>
          <p14:tracePt t="133739" x="11226800" y="6113463"/>
          <p14:tracePt t="133749" x="11234738" y="6113463"/>
          <p14:tracePt t="133754" x="11242675" y="6121400"/>
          <p14:tracePt t="133763" x="11258550" y="6121400"/>
          <p14:tracePt t="133771" x="11282363" y="6121400"/>
          <p14:tracePt t="133778" x="11306175" y="6121400"/>
          <p14:tracePt t="133786" x="11328400" y="6129338"/>
          <p14:tracePt t="133794" x="11352213" y="6129338"/>
          <p14:tracePt t="133802" x="11368088" y="6137275"/>
          <p14:tracePt t="133811" x="11376025" y="6137275"/>
          <p14:tracePt t="133816" x="11383963" y="6137275"/>
          <p14:tracePt t="133867" x="11383963" y="6145213"/>
          <p14:tracePt t="133937" x="11376025" y="6153150"/>
          <p14:tracePt t="133942" x="11368088" y="6169025"/>
          <p14:tracePt t="133952" x="11360150" y="6175375"/>
          <p14:tracePt t="133956" x="11352213" y="6191250"/>
          <p14:tracePt t="133965" x="11336338" y="6199188"/>
          <p14:tracePt t="133972" x="11328400" y="6207125"/>
          <p14:tracePt t="133981" x="11312525" y="6223000"/>
          <p14:tracePt t="133989" x="11298238" y="6230938"/>
          <p14:tracePt t="133996" x="11282363" y="6246813"/>
          <p14:tracePt t="134004" x="11266488" y="6254750"/>
          <p14:tracePt t="134010" x="11242675" y="6254750"/>
          <p14:tracePt t="134018" x="11210925" y="6254750"/>
          <p14:tracePt t="134026" x="11179175" y="6254750"/>
          <p14:tracePt t="134034" x="11141075" y="6254750"/>
          <p14:tracePt t="134042" x="11101388" y="6238875"/>
          <p14:tracePt t="134051" x="11053763" y="6223000"/>
          <p14:tracePt t="134058" x="11007725" y="6207125"/>
          <p14:tracePt t="134066" x="10952163" y="6191250"/>
          <p14:tracePt t="134074" x="10898188" y="6175375"/>
          <p14:tracePt t="134080" x="10850563" y="6161088"/>
          <p14:tracePt t="134089" x="10810875" y="6145213"/>
          <p14:tracePt t="134099" x="10779125" y="6129338"/>
          <p14:tracePt t="134105" x="10771188" y="6121400"/>
          <p14:tracePt t="134114" x="10764838" y="6113463"/>
          <p14:tracePt t="134120" x="10764838" y="6105525"/>
          <p14:tracePt t="134129" x="10764838" y="6097588"/>
          <p14:tracePt t="134137" x="10764838" y="6081713"/>
          <p14:tracePt t="134142" x="10764838" y="6057900"/>
          <p14:tracePt t="134151" x="10779125" y="6043613"/>
          <p14:tracePt t="134159" x="10818813" y="6027738"/>
          <p14:tracePt t="134167" x="10866438" y="6011863"/>
          <p14:tracePt t="134175" x="10920413" y="5995988"/>
          <p14:tracePt t="134183" x="10991850" y="5980113"/>
          <p14:tracePt t="134190" x="11069638" y="5972175"/>
          <p14:tracePt t="134199" x="11164888" y="5956300"/>
          <p14:tracePt t="134206" x="11242675" y="5956300"/>
          <p14:tracePt t="134213" x="11336338" y="5956300"/>
          <p14:tracePt t="134221" x="11415713" y="5964238"/>
          <p14:tracePt t="134229" x="11485563" y="5980113"/>
          <p14:tracePt t="134236" x="11557000" y="5995988"/>
          <p14:tracePt t="134244" x="11595100" y="6011863"/>
          <p14:tracePt t="134252" x="11618913" y="6027738"/>
          <p14:tracePt t="134260" x="11626850" y="6035675"/>
          <p14:tracePt t="134268" x="11642725" y="6049963"/>
          <p14:tracePt t="134274" x="11642725" y="6057900"/>
          <p14:tracePt t="134283" x="11658600" y="6065838"/>
          <p14:tracePt t="134291" x="11658600" y="6089650"/>
          <p14:tracePt t="134298" x="11666538" y="6113463"/>
          <p14:tracePt t="134307" x="11674475" y="6121400"/>
          <p14:tracePt t="134315" x="11682413" y="6145213"/>
          <p14:tracePt t="134323" x="11682413" y="6161088"/>
          <p14:tracePt t="134331" x="11690350" y="6183313"/>
          <p14:tracePt t="134338" x="11698288" y="6207125"/>
          <p14:tracePt t="134344" x="11706225" y="6230938"/>
          <p14:tracePt t="134353" x="11714163" y="6246813"/>
          <p14:tracePt t="134360" x="11720513" y="6262688"/>
          <p14:tracePt t="134368" x="11720513" y="6270625"/>
          <p14:tracePt t="134376" x="11720513" y="6286500"/>
          <p14:tracePt t="134384" x="11720513" y="6294438"/>
          <p14:tracePt t="134392" x="11720513" y="6300788"/>
          <p14:tracePt t="134400" x="11720513" y="6308725"/>
          <p14:tracePt t="134417" x="11720513" y="6324600"/>
          <p14:tracePt t="134423" x="11720513" y="6332538"/>
          <p14:tracePt t="134439" x="11706225" y="6348413"/>
          <p14:tracePt t="134447" x="11706225" y="6356350"/>
          <p14:tracePt t="134454" x="11690350" y="6372225"/>
          <p14:tracePt t="134464" x="11682413" y="6380163"/>
          <p14:tracePt t="134468" x="11666538" y="6388100"/>
          <p14:tracePt t="134476" x="11658600" y="6403975"/>
          <p14:tracePt t="134485" x="11650663" y="6411913"/>
          <p14:tracePt t="134492" x="11626850" y="6426200"/>
          <p14:tracePt t="134501" x="11610975" y="6434138"/>
          <p14:tracePt t="134508" x="11595100" y="6450013"/>
          <p14:tracePt t="134516" x="11572875" y="6457950"/>
          <p14:tracePt t="134524" x="11549063" y="6465888"/>
          <p14:tracePt t="134533" x="11525250" y="6481763"/>
          <p14:tracePt t="134538" x="11493500" y="6481763"/>
          <p14:tracePt t="134546" x="11461750" y="6489700"/>
          <p14:tracePt t="134555" x="11439525" y="6489700"/>
          <p14:tracePt t="134563" x="11399838" y="6489700"/>
          <p14:tracePt t="134570" x="11352213" y="6489700"/>
          <p14:tracePt t="134578" x="11312525" y="6489700"/>
          <p14:tracePt t="134586" x="11266488" y="6489700"/>
          <p14:tracePt t="134592" x="11218863" y="6481763"/>
          <p14:tracePt t="134600" x="11187113" y="6473825"/>
          <p14:tracePt t="134608" x="11141075" y="6457950"/>
          <p14:tracePt t="134616" x="11093450" y="6442075"/>
          <p14:tracePt t="134624" x="11053763" y="6426200"/>
          <p14:tracePt t="134632" x="11007725" y="6411913"/>
          <p14:tracePt t="134640" x="10968038" y="6396038"/>
          <p14:tracePt t="134649" x="10952163" y="6388100"/>
          <p14:tracePt t="134656" x="10936288" y="6372225"/>
          <p14:tracePt t="134663" x="10920413" y="6364288"/>
          <p14:tracePt t="134670" x="10912475" y="6340475"/>
          <p14:tracePt t="134678" x="10904538" y="6300788"/>
          <p14:tracePt t="134687" x="10898188" y="6262688"/>
          <p14:tracePt t="134694" x="10898188" y="6215063"/>
          <p14:tracePt t="134702" x="10912475" y="6169025"/>
          <p14:tracePt t="134710" x="10928350" y="6137275"/>
          <p14:tracePt t="134718" x="10944225" y="6113463"/>
          <p14:tracePt t="134724" x="10975975" y="6097588"/>
          <p14:tracePt t="134732" x="11015663" y="6081713"/>
          <p14:tracePt t="134740" x="11061700" y="6065838"/>
          <p14:tracePt t="134750" x="11109325" y="6049963"/>
          <p14:tracePt t="134756" x="11164888" y="6043613"/>
          <p14:tracePt t="134764" x="11202988" y="6043613"/>
          <p14:tracePt t="134772" x="11250613" y="6043613"/>
          <p14:tracePt t="134781" x="11282363" y="6043613"/>
          <p14:tracePt t="134789" x="11298238" y="6043613"/>
          <p14:tracePt t="134794" x="11312525" y="6043613"/>
          <p14:tracePt t="134802" x="11320463" y="6043613"/>
          <p14:tracePt t="134810" x="11328400" y="6043613"/>
          <p14:tracePt t="134894" x="11328400" y="6049963"/>
          <p14:tracePt t="135209" x="11320463" y="6057900"/>
          <p14:tracePt t="135216" x="11312525" y="6057900"/>
          <p14:tracePt t="135222" x="11290300" y="6057900"/>
          <p14:tracePt t="135230" x="11242675" y="6043613"/>
          <p14:tracePt t="135238" x="11187113" y="6019800"/>
          <p14:tracePt t="135244" x="11109325" y="5988050"/>
          <p14:tracePt t="135252" x="10999788" y="5932488"/>
          <p14:tracePt t="135260" x="10858500" y="5870575"/>
          <p14:tracePt t="135268" x="10653713" y="5761038"/>
          <p14:tracePt t="135276" x="10466388" y="5667375"/>
          <p14:tracePt t="135284" x="10253663" y="5534025"/>
          <p14:tracePt t="135292" x="10002838" y="5392738"/>
          <p14:tracePt t="135300" x="9752013" y="5227638"/>
          <p14:tracePt t="135306" x="9415463" y="5040313"/>
          <p14:tracePt t="135314" x="9077325" y="4843463"/>
          <p14:tracePt t="135322" x="8747125" y="4648200"/>
          <p14:tracePt t="135332" x="8410575" y="4427538"/>
          <p14:tracePt t="135338" x="8088313" y="4216400"/>
          <p14:tracePt t="135346" x="7751763" y="4005263"/>
          <p14:tracePt t="135355" x="7413625" y="3808413"/>
          <p14:tracePt t="135363" x="7077075" y="3605213"/>
          <p14:tracePt t="135370" x="6738938" y="3394075"/>
          <p14:tracePt t="135376" x="6426200" y="3213100"/>
          <p14:tracePt t="135384" x="6173788" y="3055938"/>
          <p14:tracePt t="135392" x="5907088" y="2930525"/>
          <p14:tracePt t="135400" x="5680075" y="2813050"/>
          <p14:tracePt t="135408" x="5499100" y="2727325"/>
          <p14:tracePt t="135416" x="5319713" y="2657475"/>
          <p14:tracePt t="135424" x="5202238" y="2593975"/>
          <p14:tracePt t="135430" x="5122863" y="2547938"/>
          <p14:tracePt t="135438" x="5060950" y="2508250"/>
          <p14:tracePt t="135447" x="5029200" y="2476500"/>
          <p14:tracePt t="135454" x="5013325" y="2460625"/>
          <p14:tracePt t="135463" x="5013325" y="2452688"/>
          <p14:tracePt t="135470" x="4997450" y="2444750"/>
          <p14:tracePt t="135500" x="4989513" y="2436813"/>
          <p14:tracePt t="135505" x="4981575" y="2436813"/>
          <p14:tracePt t="135513" x="4965700" y="2422525"/>
          <p14:tracePt t="135520" x="4957763" y="2414588"/>
          <p14:tracePt t="135528" x="4943475" y="2406650"/>
          <p14:tracePt t="135537" x="4927600" y="2390775"/>
          <p14:tracePt t="135544" x="4919663" y="2390775"/>
          <p14:tracePt t="135552" x="4911725" y="2374900"/>
          <p14:tracePt t="135560" x="4895850" y="2366963"/>
          <p14:tracePt t="135566" x="4879975" y="2351088"/>
          <p14:tracePt t="135574" x="4872038" y="2351088"/>
          <p14:tracePt t="135582" x="4856163" y="2335213"/>
          <p14:tracePt t="135590" x="4848225" y="2335213"/>
          <p14:tracePt t="135598" x="4840288" y="2335213"/>
          <p14:tracePt t="135606" x="4840288" y="2327275"/>
          <p14:tracePt t="135634" x="4840288" y="2319338"/>
          <p14:tracePt t="135645" x="4832350" y="2319338"/>
          <p14:tracePt t="135757" x="4840288" y="2319338"/>
          <p14:tracePt t="135762" x="4848225" y="2327275"/>
          <p14:tracePt t="135769" x="4879975" y="2343150"/>
          <p14:tracePt t="135776" x="4927600" y="2359025"/>
          <p14:tracePt t="135784" x="4973638" y="2374900"/>
          <p14:tracePt t="135792" x="5029200" y="2398713"/>
          <p14:tracePt t="135800" x="5099050" y="2422525"/>
          <p14:tracePt t="135808" x="5154613" y="2452688"/>
          <p14:tracePt t="135816" x="5202238" y="2468563"/>
          <p14:tracePt t="135824" x="5240338" y="2484438"/>
          <p14:tracePt t="135830" x="5264150" y="2492375"/>
          <p14:tracePt t="135838" x="5272088" y="2508250"/>
          <p14:tracePt t="135847" x="5280025" y="2516188"/>
          <p14:tracePt t="135854" x="5287963" y="2524125"/>
          <p14:tracePt t="135910" x="5287963" y="2532063"/>
          <p14:tracePt t="135935" x="5295900" y="2540000"/>
          <p14:tracePt t="135949" x="5295900" y="2547938"/>
          <p14:tracePt t="135958" x="5303838" y="2547938"/>
          <p14:tracePt t="135966" x="5303838" y="2555875"/>
          <p14:tracePt t="135974" x="5311775" y="2555875"/>
          <p14:tracePt t="135991" x="5319713" y="2555875"/>
          <p14:tracePt t="136041" x="5319713" y="2562225"/>
          <p14:tracePt t="136048" x="5319713" y="2570163"/>
          <p14:tracePt t="136056" x="5303838" y="2578100"/>
          <p14:tracePt t="136065" x="5295900" y="2593975"/>
          <p14:tracePt t="136072" x="5280025" y="2601913"/>
          <p14:tracePt t="136081" x="5272088" y="2625725"/>
          <p14:tracePt t="136086" x="5256213" y="2641600"/>
          <p14:tracePt t="136097" x="5248275" y="2657475"/>
          <p14:tracePt t="136102" x="5232400" y="2673350"/>
          <p14:tracePt t="136110" x="5232400" y="2687638"/>
          <p14:tracePt t="136118" x="5216525" y="2703513"/>
          <p14:tracePt t="136126" x="5210175" y="2711450"/>
          <p14:tracePt t="136134" x="5202238" y="2727325"/>
          <p14:tracePt t="136143" x="5202238" y="2735263"/>
          <p14:tracePt t="136148" x="5202238" y="2743200"/>
          <p14:tracePt t="136156" x="5202238" y="2751138"/>
          <p14:tracePt t="136174" x="5194300" y="2759075"/>
          <p14:tracePt t="136224" x="5194300" y="2767013"/>
          <p14:tracePt t="136231" x="5186363" y="2767013"/>
          <p14:tracePt t="136346" x="5186363" y="2759075"/>
          <p14:tracePt t="136354" x="5186363" y="2743200"/>
          <p14:tracePt t="136366" x="5186363" y="2735263"/>
          <p14:tracePt t="136715" x="5186363" y="2727325"/>
          <p14:tracePt t="139372" x="5232400" y="2735263"/>
          <p14:tracePt t="139379" x="5295900" y="2751138"/>
          <p14:tracePt t="139386" x="5389563" y="2790825"/>
          <p14:tracePt t="139394" x="5507038" y="2844800"/>
          <p14:tracePt t="139403" x="5688013" y="2930525"/>
          <p14:tracePt t="139408" x="5930900" y="3025775"/>
          <p14:tracePt t="139417" x="6253163" y="3143250"/>
          <p14:tracePt t="139425" x="6597650" y="3276600"/>
          <p14:tracePt t="139433" x="6967538" y="3448050"/>
          <p14:tracePt t="139441" x="7319963" y="3597275"/>
          <p14:tracePt t="139448" x="7664450" y="3730625"/>
          <p14:tracePt t="139456" x="7986713" y="3863975"/>
          <p14:tracePt t="139465" x="8253413" y="3981450"/>
          <p14:tracePt t="139472" x="8442325" y="4075113"/>
          <p14:tracePt t="139479" x="8567738" y="4162425"/>
          <p14:tracePt t="139486" x="8653463" y="4224338"/>
          <p14:tracePt t="139494" x="8724900" y="4271963"/>
          <p14:tracePt t="139502" x="8778875" y="4333875"/>
          <p14:tracePt t="139511" x="8834438" y="4381500"/>
          <p14:tracePt t="139518" x="8880475" y="4427538"/>
          <p14:tracePt t="139526" x="8920163" y="4483100"/>
          <p14:tracePt t="139535" x="8967788" y="4530725"/>
          <p14:tracePt t="139541" x="9013825" y="4576763"/>
          <p14:tracePt t="139549" x="9077325" y="4624388"/>
          <p14:tracePt t="139556" x="9155113" y="4678363"/>
          <p14:tracePt t="139564" x="9234488" y="4733925"/>
          <p14:tracePt t="139572" x="9328150" y="4781550"/>
          <p14:tracePt t="139580" x="9429750" y="4843463"/>
          <p14:tracePt t="139588" x="9555163" y="4914900"/>
          <p14:tracePt t="139596" x="9658350" y="4968875"/>
          <p14:tracePt t="139602" x="9767888" y="5040313"/>
          <p14:tracePt t="139610" x="9829800" y="5086350"/>
          <p14:tracePt t="139618" x="9901238" y="5149850"/>
          <p14:tracePt t="139626" x="9971088" y="5203825"/>
          <p14:tracePt t="139635" x="10050463" y="5275263"/>
          <p14:tracePt t="139642" x="10144125" y="5353050"/>
          <p14:tracePt t="139650" x="10253663" y="5430838"/>
          <p14:tracePt t="139658" x="10379075" y="5518150"/>
          <p14:tracePt t="139664" x="10512425" y="5611813"/>
          <p14:tracePt t="139672" x="10677525" y="5705475"/>
          <p14:tracePt t="139680" x="10882313" y="5807075"/>
          <p14:tracePt t="139689" x="11061700" y="5894388"/>
          <p14:tracePt t="139697" x="11226800" y="5964238"/>
          <p14:tracePt t="139704" x="11328400" y="6019800"/>
          <p14:tracePt t="139712" x="11391900" y="6043613"/>
          <p14:tracePt t="139720" x="11423650" y="6057900"/>
          <p14:tracePt t="139728" x="11447463" y="6073775"/>
          <p14:tracePt t="139779" x="11439525" y="6073775"/>
          <p14:tracePt t="139786" x="11431588" y="6073775"/>
          <p14:tracePt t="139794" x="11423650" y="6073775"/>
          <p14:tracePt t="139818" x="11423650" y="6081713"/>
          <p14:tracePt t="139833" x="11423650" y="6089650"/>
          <p14:tracePt t="139840" x="11423650" y="6105525"/>
          <p14:tracePt t="139848" x="11423650" y="6113463"/>
          <p14:tracePt t="139856" x="11423650" y="6129338"/>
          <p14:tracePt t="139864" x="11423650" y="6137275"/>
          <p14:tracePt t="139871" x="11423650" y="6153150"/>
          <p14:tracePt t="139879" x="11423650" y="6161088"/>
          <p14:tracePt t="139887" x="11423650" y="6169025"/>
          <p14:tracePt t="139894" x="11423650" y="6183313"/>
          <p14:tracePt t="139902" x="11431588" y="6191250"/>
          <p14:tracePt t="139910" x="11431588" y="6199188"/>
          <p14:tracePt t="139919" x="11439525" y="6223000"/>
          <p14:tracePt t="139925" x="11439525" y="6238875"/>
          <p14:tracePt t="139932" x="11439525" y="6254750"/>
          <p14:tracePt t="139941" x="11447463" y="6262688"/>
          <p14:tracePt t="139948" x="11447463" y="6278563"/>
          <p14:tracePt t="139957" x="11453813" y="6294438"/>
          <p14:tracePt t="139964" x="11461750" y="6300788"/>
          <p14:tracePt t="139972" x="11461750" y="6316663"/>
          <p14:tracePt t="139980" x="11461750" y="6324600"/>
          <p14:tracePt t="139988" x="11469688" y="6324600"/>
          <p14:tracePt t="139994" x="11469688" y="6332538"/>
          <p14:tracePt t="140045" x="11469688" y="6340475"/>
          <p14:tracePt t="140065" x="11469688" y="6348413"/>
          <p14:tracePt t="140070" x="11469688" y="6356350"/>
          <p14:tracePt t="140085" x="11469688" y="6364288"/>
          <p14:tracePt t="140169" x="11469688" y="6372225"/>
          <p14:tracePt t="140174" x="11461750" y="6380163"/>
          <p14:tracePt t="140183" x="11461750" y="6388100"/>
          <p14:tracePt t="140188" x="11447463" y="6403975"/>
          <p14:tracePt t="140196" x="11447463" y="6411913"/>
          <p14:tracePt t="140204" x="11439525" y="6419850"/>
          <p14:tracePt t="140214" x="11439525" y="6426200"/>
          <p14:tracePt t="140228" x="11439525" y="6434138"/>
          <p14:tracePt t="140249" x="11439525" y="6442075"/>
          <p14:tracePt t="140283" x="11439525" y="6450013"/>
          <p14:tracePt t="140302" x="11439525" y="6457950"/>
          <p14:tracePt t="140316" x="11439525" y="6465888"/>
          <p14:tracePt t="140325" x="11439525" y="6473825"/>
          <p14:tracePt t="140333" x="11439525" y="6481763"/>
          <p14:tracePt t="140340" x="11439525" y="6489700"/>
          <p14:tracePt t="140348" x="11439525" y="6497638"/>
          <p14:tracePt t="140361" x="11431588" y="6505575"/>
          <p14:tracePt t="140396" x="11431588" y="6513513"/>
          <p14:tracePt t="140447" x="11431588" y="6521450"/>
          <p14:tracePt t="140670" x="11447463" y="6497638"/>
          <p14:tracePt t="140676" x="11461750" y="6465888"/>
          <p14:tracePt t="140682" x="11493500" y="6434138"/>
          <p14:tracePt t="140690" x="11509375" y="6419850"/>
          <p14:tracePt t="140698" x="11525250" y="6396038"/>
          <p14:tracePt t="140704" x="11533188" y="6380163"/>
          <p14:tracePt t="140713" x="11549063" y="6380163"/>
          <p14:tracePt t="140721" x="11549063" y="6372225"/>
          <p14:tracePt t="140893" x="11549063" y="6364288"/>
          <p14:tracePt t="140905" x="11533188" y="6356350"/>
          <p14:tracePt t="140910" x="11469688" y="6308725"/>
          <p14:tracePt t="140918" x="11360150" y="6238875"/>
          <p14:tracePt t="140926" x="11187113" y="6145213"/>
          <p14:tracePt t="140934" x="10944225" y="6003925"/>
          <p14:tracePt t="140942" x="10645775" y="5830888"/>
          <p14:tracePt t="140951" x="10229850" y="5635625"/>
          <p14:tracePt t="140958" x="9815513" y="5392738"/>
          <p14:tracePt t="140965" x="9359900" y="5165725"/>
          <p14:tracePt t="140972" x="8936038" y="4906963"/>
          <p14:tracePt t="140982" x="8591550" y="4678363"/>
          <p14:tracePt t="140988" x="8269288" y="4427538"/>
          <p14:tracePt t="140997" x="7970838" y="4184650"/>
          <p14:tracePt t="141004" x="7727950" y="4005263"/>
          <p14:tracePt t="141014" x="7493000" y="3840163"/>
          <p14:tracePt t="141020" x="7296150" y="3698875"/>
          <p14:tracePt t="141027" x="7170738" y="3613150"/>
          <p14:tracePt t="141034" x="7061200" y="3535363"/>
          <p14:tracePt t="141042" x="6989763" y="3463925"/>
          <p14:tracePt t="141051" x="6935788" y="3409950"/>
          <p14:tracePt t="141059" x="6880225" y="3362325"/>
          <p14:tracePt t="141066" x="6848475" y="3330575"/>
          <p14:tracePt t="141074" x="6818313" y="3306763"/>
          <p14:tracePt t="141082" x="6810375" y="3292475"/>
          <p14:tracePt t="141090" x="6794500" y="3292475"/>
          <p14:tracePt t="141097" x="6794500" y="3284538"/>
          <p14:tracePt t="141104" x="6794500" y="3276600"/>
          <p14:tracePt t="141137" x="6786563" y="3276600"/>
          <p14:tracePt t="141160" x="6778625" y="3276600"/>
          <p14:tracePt t="141251" x="6778625" y="3268663"/>
          <p14:tracePt t="141287" x="6770688" y="3268663"/>
          <p14:tracePt t="141316" x="6770688" y="3260725"/>
          <p14:tracePt t="141328" x="6762750" y="3260725"/>
          <p14:tracePt t="141530" x="6754813" y="3252788"/>
          <p14:tracePt t="141541" x="6746875" y="3244850"/>
          <p14:tracePt t="141555" x="6738938" y="3236913"/>
          <p14:tracePt t="141563" x="6731000" y="3236913"/>
          <p14:tracePt t="141570" x="6723063" y="3236913"/>
          <p14:tracePt t="141588" x="6715125" y="3228975"/>
          <p14:tracePt t="141815" x="6707188" y="3221038"/>
          <p14:tracePt t="141840" x="6700838" y="3221038"/>
          <p14:tracePt t="142033" x="6692900" y="3221038"/>
          <p14:tracePt t="142048" x="6692900" y="3228975"/>
          <p14:tracePt t="142052" x="6684963" y="3228975"/>
          <p14:tracePt t="142060" x="6684963" y="3236913"/>
          <p14:tracePt t="142076" x="6692900" y="3252788"/>
          <p14:tracePt t="142082" x="6707188" y="3252788"/>
          <p14:tracePt t="142090" x="6738938" y="3260725"/>
          <p14:tracePt t="142098" x="6794500" y="3260725"/>
          <p14:tracePt t="142107" x="6872288" y="3260725"/>
          <p14:tracePt t="142114" x="6989763" y="3260725"/>
          <p14:tracePt t="142122" x="7162800" y="3260725"/>
          <p14:tracePt t="142131" x="7375525" y="3260725"/>
          <p14:tracePt t="142136" x="7696200" y="3260725"/>
          <p14:tracePt t="142144" x="8002588" y="3292475"/>
          <p14:tracePt t="142152" x="8355013" y="3346450"/>
          <p14:tracePt t="142160" x="8685213" y="3417888"/>
          <p14:tracePt t="142168" x="9029700" y="3511550"/>
          <p14:tracePt t="142176" x="9328150" y="3597275"/>
          <p14:tracePt t="142185" x="9578975" y="3676650"/>
          <p14:tracePt t="142193" x="9783763" y="3746500"/>
          <p14:tracePt t="142199" x="9956800" y="3816350"/>
          <p14:tracePt t="142207" x="10096500" y="3887788"/>
          <p14:tracePt t="142215" x="10183813" y="3933825"/>
          <p14:tracePt t="142223" x="10253663" y="3981450"/>
          <p14:tracePt t="142231" x="10309225" y="4021138"/>
          <p14:tracePt t="142238" x="10356850" y="4044950"/>
          <p14:tracePt t="142247" x="10379075" y="4059238"/>
          <p14:tracePt t="142254" x="10402888" y="4059238"/>
          <p14:tracePt t="142260" x="10410825" y="4067175"/>
          <p14:tracePt t="142268" x="10418763" y="4067175"/>
          <p14:tracePt t="142318" x="10418763" y="4075113"/>
          <p14:tracePt t="142332" x="10410825" y="4090988"/>
          <p14:tracePt t="142338" x="10402888" y="4114800"/>
          <p14:tracePt t="142346" x="10363200" y="4154488"/>
          <p14:tracePt t="142354" x="10317163" y="4192588"/>
          <p14:tracePt t="142363" x="10261600" y="4232275"/>
          <p14:tracePt t="142370" x="10207625" y="4264025"/>
          <p14:tracePt t="142379" x="10152063" y="4295775"/>
          <p14:tracePt t="142386" x="10104438" y="4310063"/>
          <p14:tracePt t="142392" x="10058400" y="4325938"/>
          <p14:tracePt t="142400" x="10018713" y="4341813"/>
          <p14:tracePt t="142408" x="9963150" y="4349750"/>
          <p14:tracePt t="142417" x="9909175" y="4349750"/>
          <p14:tracePt t="142424" x="9845675" y="4349750"/>
          <p14:tracePt t="142433" x="9807575" y="4349750"/>
          <p14:tracePt t="142440" x="9759950" y="4349750"/>
          <p14:tracePt t="142448" x="9704388" y="4333875"/>
          <p14:tracePt t="142456" x="9666288" y="4318000"/>
          <p14:tracePt t="142463" x="9626600" y="4302125"/>
          <p14:tracePt t="142471" x="9586913" y="4287838"/>
          <p14:tracePt t="142479" x="9555163" y="4279900"/>
          <p14:tracePt t="142487" x="9525000" y="4264025"/>
          <p14:tracePt t="142494" x="9501188" y="4248150"/>
          <p14:tracePt t="142502" x="9493250" y="4240213"/>
          <p14:tracePt t="142510" x="9477375" y="4224338"/>
          <p14:tracePt t="142518" x="9469438" y="4216400"/>
          <p14:tracePt t="142524" x="9461500" y="4208463"/>
          <p14:tracePt t="142532" x="9453563" y="4192588"/>
          <p14:tracePt t="142540" x="9453563" y="4184650"/>
          <p14:tracePt t="142548" x="9453563" y="4176713"/>
          <p14:tracePt t="142556" x="9453563" y="4162425"/>
          <p14:tracePt t="142565" x="9445625" y="4154488"/>
          <p14:tracePt t="142572" x="9445625" y="4146550"/>
          <p14:tracePt t="142580" x="9445625" y="4130675"/>
          <p14:tracePt t="142594" x="9445625" y="4122738"/>
          <p14:tracePt t="142602" x="9445625" y="4114800"/>
          <p14:tracePt t="142619" x="9445625" y="4106863"/>
          <p14:tracePt t="142628" x="9445625" y="4098925"/>
          <p14:tracePt t="142635" x="9445625" y="4090988"/>
          <p14:tracePt t="142649" x="9445625" y="4083050"/>
          <p14:tracePt t="142666" x="9445625" y="4067175"/>
          <p14:tracePt t="142674" x="9437688" y="4067175"/>
          <p14:tracePt t="142680" x="9437688" y="4052888"/>
          <p14:tracePt t="142689" x="9429750" y="4044950"/>
          <p14:tracePt t="142697" x="9421813" y="4037013"/>
          <p14:tracePt t="142704" x="9421813" y="4021138"/>
          <p14:tracePt t="142713" x="9407525" y="4013200"/>
          <p14:tracePt t="142718" x="9407525" y="4005263"/>
          <p14:tracePt t="142726" x="9399588" y="3997325"/>
          <p14:tracePt t="142734" x="9391650" y="3989388"/>
          <p14:tracePt t="142744" x="9383713" y="3981450"/>
          <p14:tracePt t="142759" x="9375775" y="3973513"/>
          <p14:tracePt t="142766" x="9367838" y="3965575"/>
          <p14:tracePt t="142789" x="9359900" y="3957638"/>
          <p14:tracePt t="142800" x="9351963" y="3957638"/>
          <p14:tracePt t="142817" x="9336088" y="3957638"/>
          <p14:tracePt t="142833" x="9328150" y="3957638"/>
          <p14:tracePt t="142841" x="9312275" y="3957638"/>
          <p14:tracePt t="142847" x="9296400" y="3949700"/>
          <p14:tracePt t="142854" x="9280525" y="3941763"/>
          <p14:tracePt t="142863" x="9266238" y="3933825"/>
          <p14:tracePt t="142870" x="9242425" y="3927475"/>
          <p14:tracePt t="142879" x="9226550" y="3919538"/>
          <p14:tracePt t="142887" x="9210675" y="3919538"/>
          <p14:tracePt t="142894" x="9194800" y="3903663"/>
          <p14:tracePt t="142902" x="9178925" y="3895725"/>
          <p14:tracePt t="142908" x="9155113" y="3879850"/>
          <p14:tracePt t="142916" x="9147175" y="3871913"/>
          <p14:tracePt t="142924" x="9132888" y="3863975"/>
          <p14:tracePt t="142933" x="9124950" y="3848100"/>
          <p14:tracePt t="142940" x="9117013" y="3848100"/>
          <p14:tracePt t="142948" x="9109075" y="3840163"/>
          <p14:tracePt t="142966" x="9101138" y="3840163"/>
          <p14:tracePt t="142974" x="9093200" y="3840163"/>
          <p14:tracePt t="143058" x="9085263" y="3840163"/>
          <p14:tracePt t="143065" x="9085263" y="3832225"/>
          <p14:tracePt t="143072" x="9077325" y="3832225"/>
          <p14:tracePt t="143081" x="9061450" y="3824288"/>
          <p14:tracePt t="143099" x="9037638" y="3824288"/>
          <p14:tracePt t="143102" x="9029700" y="3816350"/>
          <p14:tracePt t="143111" x="9021763" y="3808413"/>
          <p14:tracePt t="143118" x="9007475" y="3802063"/>
          <p14:tracePt t="143126" x="8999538" y="3794125"/>
          <p14:tracePt t="143135" x="8991600" y="3794125"/>
          <p14:tracePt t="143143" x="8975725" y="3794125"/>
          <p14:tracePt t="143151" x="8967788" y="3786188"/>
          <p14:tracePt t="143158" x="8959850" y="3786188"/>
          <p14:tracePt t="143164" x="8951913" y="3778250"/>
          <p14:tracePt t="143183" x="8943975" y="3778250"/>
          <p14:tracePt t="143188" x="8936038" y="3778250"/>
          <p14:tracePt t="143210" x="8928100" y="3778250"/>
          <p14:tracePt t="143240" x="8920163" y="3778250"/>
          <p14:tracePt t="143299" x="8904288" y="3770313"/>
          <p14:tracePt t="143313" x="8896350" y="3770313"/>
          <p14:tracePt t="143320" x="8888413" y="3754438"/>
          <p14:tracePt t="143330" x="8880475" y="3754438"/>
          <p14:tracePt t="143345" x="8872538" y="3738563"/>
          <p14:tracePt t="143352" x="8858250" y="3738563"/>
          <p14:tracePt t="143358" x="8850313" y="3730625"/>
          <p14:tracePt t="143366" x="8834438" y="3722688"/>
          <p14:tracePt t="143374" x="8826500" y="3722688"/>
          <p14:tracePt t="143382" x="8818563" y="3714750"/>
          <p14:tracePt t="143390" x="8802688" y="3714750"/>
          <p14:tracePt t="143406" x="8794750" y="3714750"/>
          <p14:tracePt t="143415" x="8786813" y="3714750"/>
          <p14:tracePt t="143433" x="8778875" y="3714750"/>
          <p14:tracePt t="143441" x="8770938" y="3714750"/>
          <p14:tracePt t="143449" x="8770938" y="3706813"/>
          <p14:tracePt t="143456" x="8763000" y="3706813"/>
          <p14:tracePt t="143477" x="8755063" y="3706813"/>
          <p14:tracePt t="143491" x="8739188" y="3698875"/>
          <p14:tracePt t="143506" x="8732838" y="3698875"/>
          <p14:tracePt t="143522" x="8724900" y="3698875"/>
          <p14:tracePt t="143530" x="8716963" y="3698875"/>
          <p14:tracePt t="143547" x="8709025" y="3698875"/>
          <p14:tracePt t="143561" x="8701088" y="3698875"/>
          <p14:tracePt t="143583" x="8693150" y="3698875"/>
          <p14:tracePt t="143588" x="8685213" y="3698875"/>
          <p14:tracePt t="143597" x="8677275" y="3698875"/>
          <p14:tracePt t="143604" x="8661400" y="3698875"/>
          <p14:tracePt t="143613" x="8653463" y="3698875"/>
          <p14:tracePt t="143618" x="8645525" y="3698875"/>
          <p14:tracePt t="143626" x="8637588" y="3706813"/>
          <p14:tracePt t="143634" x="8629650" y="3706813"/>
          <p14:tracePt t="143642" x="8621713" y="3706813"/>
          <p14:tracePt t="143650" x="8613775" y="3706813"/>
          <p14:tracePt t="143659" x="8605838" y="3706813"/>
          <p14:tracePt t="143674" x="8599488" y="3714750"/>
          <p14:tracePt t="143684" x="8591550" y="3714750"/>
          <p14:tracePt t="143715" x="8583613" y="3714750"/>
          <p14:tracePt t="143733" x="8575675" y="3714750"/>
          <p14:tracePt t="143746" x="8567738" y="3722688"/>
          <p14:tracePt t="143754" x="8559800" y="3722688"/>
          <p14:tracePt t="143762" x="8551863" y="3722688"/>
          <p14:tracePt t="143771" x="8535988" y="3730625"/>
          <p14:tracePt t="143779" x="8528050" y="3730625"/>
          <p14:tracePt t="143786" x="8520113" y="3730625"/>
          <p14:tracePt t="143794" x="8504238" y="3738563"/>
          <p14:tracePt t="143802" x="8496300" y="3746500"/>
          <p14:tracePt t="143811" x="8488363" y="3762375"/>
          <p14:tracePt t="143816" x="8472488" y="3770313"/>
          <p14:tracePt t="143824" x="8466138" y="3786188"/>
          <p14:tracePt t="143833" x="8450263" y="3786188"/>
          <p14:tracePt t="143840" x="8450263" y="3802063"/>
          <p14:tracePt t="143858" x="8442325" y="3802063"/>
          <p14:tracePt t="143880" x="8450263" y="3802063"/>
          <p14:tracePt t="143886" x="8472488" y="3816350"/>
          <p14:tracePt t="143894" x="8488363" y="3824288"/>
          <p14:tracePt t="144100" x="8496300" y="3824288"/>
          <p14:tracePt t="144104" x="8512175" y="3808413"/>
          <p14:tracePt t="144113" x="8528050" y="3802063"/>
          <p14:tracePt t="144120" x="8535988" y="3794125"/>
          <p14:tracePt t="144176" x="8535988" y="3786188"/>
          <p14:tracePt t="144184" x="8528050" y="3770313"/>
          <p14:tracePt t="144190" x="8504238" y="3722688"/>
          <p14:tracePt t="144198" x="8496300" y="3714750"/>
          <p14:tracePt t="144204" x="8480425" y="3706813"/>
          <p14:tracePt t="144212" x="8472488" y="3698875"/>
          <p14:tracePt t="144221" x="8466138" y="3698875"/>
          <p14:tracePt t="144228" x="8450263" y="3683000"/>
          <p14:tracePt t="144247" x="8442325" y="3683000"/>
          <p14:tracePt t="144254" x="8434388" y="3683000"/>
          <p14:tracePt t="144267" x="8426450" y="3683000"/>
          <p14:tracePt t="144300" x="8442325" y="3683000"/>
          <p14:tracePt t="144306" x="8472488" y="3683000"/>
          <p14:tracePt t="144314" x="8488363" y="3668713"/>
          <p14:tracePt t="144322" x="8504238" y="3660775"/>
          <p14:tracePt t="144328" x="8512175" y="3652838"/>
          <p14:tracePt t="144385" x="8512175" y="3660775"/>
          <p14:tracePt t="144393" x="8528050" y="3668713"/>
          <p14:tracePt t="144399" x="8528050" y="3676650"/>
          <p14:tracePt t="144407" x="8535988" y="3676650"/>
          <p14:tracePt t="144415" x="8543925" y="3683000"/>
          <p14:tracePt t="144422" x="8551863" y="3683000"/>
          <p14:tracePt t="144431" x="8559800" y="3683000"/>
          <p14:tracePt t="144439" x="8559800" y="3690938"/>
          <p14:tracePt t="144447" x="8575675" y="3698875"/>
          <p14:tracePt t="144455" x="8583613" y="3698875"/>
          <p14:tracePt t="144461" x="8591550" y="3714750"/>
          <p14:tracePt t="144469" x="8605838" y="3714750"/>
          <p14:tracePt t="144477" x="8621713" y="3730625"/>
          <p14:tracePt t="144485" x="8653463" y="3746500"/>
          <p14:tracePt t="144492" x="8709025" y="3762375"/>
          <p14:tracePt t="144501" x="8778875" y="3778250"/>
          <p14:tracePt t="144508" x="8858250" y="3802063"/>
          <p14:tracePt t="144516" x="8967788" y="3824288"/>
          <p14:tracePt t="144522" x="9109075" y="3879850"/>
          <p14:tracePt t="144531" x="9288463" y="3949700"/>
          <p14:tracePt t="144538" x="9461500" y="4021138"/>
          <p14:tracePt t="144547" x="9610725" y="4106863"/>
          <p14:tracePt t="144555" x="9775825" y="4192588"/>
          <p14:tracePt t="144562" x="9901238" y="4279900"/>
          <p14:tracePt t="144571" x="10034588" y="4365625"/>
          <p14:tracePt t="144578" x="10120313" y="4435475"/>
          <p14:tracePt t="144584" x="10199688" y="4498975"/>
          <p14:tracePt t="144592" x="10269538" y="4552950"/>
          <p14:tracePt t="144600" x="10340975" y="4608513"/>
          <p14:tracePt t="144608" x="10410825" y="4656138"/>
          <p14:tracePt t="144616" x="10458450" y="4710113"/>
          <p14:tracePt t="144624" x="10504488" y="4757738"/>
          <p14:tracePt t="144632" x="10544175" y="4811713"/>
          <p14:tracePt t="144640" x="10567988" y="4859338"/>
          <p14:tracePt t="144648" x="10583863" y="4906963"/>
          <p14:tracePt t="144654" x="10599738" y="4953000"/>
          <p14:tracePt t="144662" x="10615613" y="4992688"/>
          <p14:tracePt t="144670" x="10623550" y="5040313"/>
          <p14:tracePt t="144678" x="10637838" y="5086350"/>
          <p14:tracePt t="144686" x="10645775" y="5126038"/>
          <p14:tracePt t="144694" x="10645775" y="5180013"/>
          <p14:tracePt t="144702" x="10653713" y="5227638"/>
          <p14:tracePt t="144711" x="10661650" y="5291138"/>
          <p14:tracePt t="144716" x="10661650" y="5353050"/>
          <p14:tracePt t="144724" x="10669588" y="5416550"/>
          <p14:tracePt t="144732" x="10677525" y="5478463"/>
          <p14:tracePt t="144740" x="10677525" y="5541963"/>
          <p14:tracePt t="144748" x="10685463" y="5619750"/>
          <p14:tracePt t="144757" x="10701338" y="5689600"/>
          <p14:tracePt t="144765" x="10725150" y="5761038"/>
          <p14:tracePt t="144772" x="10748963" y="5822950"/>
          <p14:tracePt t="144778" x="10771188" y="5894388"/>
          <p14:tracePt t="144786" x="10810875" y="5956300"/>
          <p14:tracePt t="144794" x="10842625" y="6011863"/>
          <p14:tracePt t="144802" x="10882313" y="6057900"/>
          <p14:tracePt t="144810" x="10920413" y="6097588"/>
          <p14:tracePt t="144818" x="10928350" y="6121400"/>
          <p14:tracePt t="144826" x="10944225" y="6129338"/>
          <p14:tracePt t="144834" x="10944225" y="6137275"/>
          <p14:tracePt t="144887" x="10944225" y="6145213"/>
          <p14:tracePt t="144898" x="10936288" y="6145213"/>
          <p14:tracePt t="144904" x="10920413" y="6145213"/>
          <p14:tracePt t="144911" x="10912475" y="6145213"/>
          <p14:tracePt t="144918" x="10890250" y="6145213"/>
          <p14:tracePt t="144926" x="10874375" y="6145213"/>
          <p14:tracePt t="144934" x="10850563" y="6137275"/>
          <p14:tracePt t="144942" x="10818813" y="6121400"/>
          <p14:tracePt t="144950" x="10779125" y="6105525"/>
          <p14:tracePt t="144958" x="10733088" y="6081713"/>
          <p14:tracePt t="144966" x="10685463" y="6065838"/>
          <p14:tracePt t="144973" x="10637838" y="6049963"/>
          <p14:tracePt t="144981" x="10575925" y="6035675"/>
          <p14:tracePt t="144988" x="10504488" y="5995988"/>
          <p14:tracePt t="144996" x="10442575" y="5972175"/>
          <p14:tracePt t="145004" x="10363200" y="5940425"/>
          <p14:tracePt t="145013" x="10269538" y="5910263"/>
          <p14:tracePt t="145020" x="10160000" y="5878513"/>
          <p14:tracePt t="145028" x="10074275" y="5822950"/>
          <p14:tracePt t="145035" x="9986963" y="5768975"/>
          <p14:tracePt t="145042" x="9917113" y="5721350"/>
          <p14:tracePt t="145050" x="9861550" y="5681663"/>
          <p14:tracePt t="145058" x="9815513" y="5651500"/>
          <p14:tracePt t="145066" x="9783763" y="5627688"/>
          <p14:tracePt t="145075" x="9767888" y="5619750"/>
          <p14:tracePt t="145083" x="9759950" y="5603875"/>
          <p14:tracePt t="145090" x="9752013" y="5603875"/>
          <p14:tracePt t="145098" x="9744075" y="5603875"/>
          <p14:tracePt t="145118" x="9736138" y="5603875"/>
          <p14:tracePt t="145124" x="9728200" y="5603875"/>
          <p14:tracePt t="145133" x="9720263" y="5603875"/>
          <p14:tracePt t="145140" x="9712325" y="5603875"/>
          <p14:tracePt t="145148" x="9696450" y="5603875"/>
          <p14:tracePt t="145156" x="9688513" y="5603875"/>
          <p14:tracePt t="145164" x="9674225" y="5611813"/>
          <p14:tracePt t="145180" x="9666288" y="5619750"/>
          <p14:tracePt t="145186" x="9650413" y="5619750"/>
          <p14:tracePt t="145194" x="9642475" y="5627688"/>
          <p14:tracePt t="145215" x="9634538" y="5635625"/>
          <p14:tracePt t="145315" x="9610725" y="5635625"/>
          <p14:tracePt t="145324" x="9594850" y="5643563"/>
          <p14:tracePt t="145330" x="9578975" y="5643563"/>
          <p14:tracePt t="145338" x="9548813" y="5651500"/>
          <p14:tracePt t="145346" x="9532938" y="5651500"/>
          <p14:tracePt t="145354" x="9509125" y="5651500"/>
          <p14:tracePt t="145360" x="9501188" y="5651500"/>
          <p14:tracePt t="145368" x="9493250" y="5651500"/>
          <p14:tracePt t="145376" x="9485313" y="5651500"/>
          <p14:tracePt t="145384" x="9469438" y="5651500"/>
          <p14:tracePt t="145392" x="9453563" y="5651500"/>
          <p14:tracePt t="145400" x="9437688" y="5651500"/>
          <p14:tracePt t="145408" x="9421813" y="5651500"/>
          <p14:tracePt t="145417" x="9399588" y="5651500"/>
          <p14:tracePt t="145422" x="9359900" y="5659438"/>
          <p14:tracePt t="145430" x="9312275" y="5659438"/>
          <p14:tracePt t="145438" x="9280525" y="5667375"/>
          <p14:tracePt t="145448" x="9250363" y="5667375"/>
          <p14:tracePt t="145454" x="9226550" y="5667375"/>
          <p14:tracePt t="145464" x="9210675" y="5667375"/>
          <p14:tracePt t="145470" x="9194800" y="5667375"/>
          <p14:tracePt t="145479" x="9186863" y="5667375"/>
          <p14:tracePt t="145493" x="9178925" y="5667375"/>
          <p14:tracePt t="145588" x="9178925" y="5673725"/>
          <p14:tracePt t="145603" x="9178925" y="5681663"/>
          <p14:tracePt t="145619" x="9170988" y="5689600"/>
          <p14:tracePt t="145624" x="9163050" y="5689600"/>
          <p14:tracePt t="145632" x="9155113" y="5689600"/>
          <p14:tracePt t="145640" x="9140825" y="5689600"/>
          <p14:tracePt t="145648" x="9117013" y="5689600"/>
          <p14:tracePt t="145656" x="9069388" y="5681663"/>
          <p14:tracePt t="145664" x="8991600" y="5651500"/>
          <p14:tracePt t="145672" x="8896350" y="5611813"/>
          <p14:tracePt t="145681" x="8778875" y="5556250"/>
          <p14:tracePt t="145686" x="8575675" y="5446713"/>
          <p14:tracePt t="145695" x="8316913" y="5337175"/>
          <p14:tracePt t="145703" x="8010525" y="5211763"/>
          <p14:tracePt t="145710" x="7656513" y="5054600"/>
          <p14:tracePt t="145718" x="7327900" y="4891088"/>
          <p14:tracePt t="145726" x="6997700" y="4725988"/>
          <p14:tracePt t="145734" x="6700838" y="4552950"/>
          <p14:tracePt t="145742" x="6464300" y="4381500"/>
          <p14:tracePt t="145749" x="6221413" y="4170363"/>
          <p14:tracePt t="145756" x="5994400" y="3941763"/>
          <p14:tracePt t="145764" x="5765800" y="3714750"/>
          <p14:tracePt t="145772" x="5538788" y="3487738"/>
          <p14:tracePt t="145782" x="5319713" y="3260725"/>
          <p14:tracePt t="145788" x="5068888" y="3049588"/>
          <p14:tracePt t="145798" x="4872038" y="2876550"/>
          <p14:tracePt t="145804" x="4754563" y="2735263"/>
          <p14:tracePt t="145813" x="4668838" y="2625725"/>
          <p14:tracePt t="145818" x="4597400" y="2555875"/>
          <p14:tracePt t="145826" x="4535488" y="2500313"/>
          <p14:tracePt t="145834" x="4487863" y="2444750"/>
          <p14:tracePt t="145842" x="4464050" y="2430463"/>
          <p14:tracePt t="145851" x="4448175" y="2414588"/>
          <p14:tracePt t="145918" x="4440238" y="2414588"/>
          <p14:tracePt t="145926" x="4432300" y="2422525"/>
          <p14:tracePt t="145932" x="4424363" y="2444750"/>
          <p14:tracePt t="145940" x="4408488" y="2476500"/>
          <p14:tracePt t="145947" x="4394200" y="2500313"/>
          <p14:tracePt t="145954" x="4386263" y="2524125"/>
          <p14:tracePt t="145963" x="4370388" y="2555875"/>
          <p14:tracePt t="145971" x="4362450" y="2562225"/>
          <p14:tracePt t="145979" x="4362450" y="2570163"/>
          <p14:tracePt t="145986" x="4362450" y="2586038"/>
          <p14:tracePt t="145995" x="4362450" y="2593975"/>
          <p14:tracePt t="146002" x="4362450" y="2601913"/>
          <p14:tracePt t="146008" x="4362450" y="2609850"/>
          <p14:tracePt t="146095" x="4362450" y="2617788"/>
          <p14:tracePt t="146099" x="4370388" y="2641600"/>
          <p14:tracePt t="146106" x="4416425" y="2703513"/>
          <p14:tracePt t="146115" x="4479925" y="2782888"/>
          <p14:tracePt t="146123" x="4605338" y="2908300"/>
          <p14:tracePt t="146131" x="4746625" y="3049588"/>
          <p14:tracePt t="146136" x="4943475" y="3205163"/>
          <p14:tracePt t="146144" x="5264150" y="3402013"/>
          <p14:tracePt t="146152" x="5602288" y="3621088"/>
          <p14:tracePt t="146160" x="5954713" y="3802063"/>
          <p14:tracePt t="146168" x="6284913" y="3981450"/>
          <p14:tracePt t="146176" x="6573838" y="4098925"/>
          <p14:tracePt t="146185" x="6834188" y="4192588"/>
          <p14:tracePt t="146192" x="7029450" y="4271963"/>
          <p14:tracePt t="146199" x="7170738" y="4287838"/>
          <p14:tracePt t="146206" x="7234238" y="4302125"/>
          <p14:tracePt t="146215" x="7280275" y="4310063"/>
          <p14:tracePt t="146222" x="7288213" y="4310063"/>
          <p14:tracePt t="146230" x="7296150" y="4310063"/>
          <p14:tracePt t="146290" x="7296150" y="4318000"/>
          <p14:tracePt t="146296" x="7304088" y="4325938"/>
          <p14:tracePt t="146304" x="7312025" y="4333875"/>
          <p14:tracePt t="146313" x="7335838" y="4357688"/>
          <p14:tracePt t="146320" x="7359650" y="4373563"/>
          <p14:tracePt t="146327" x="7375525" y="4389438"/>
          <p14:tracePt t="146334" x="7397750" y="4405313"/>
          <p14:tracePt t="146341" x="7413625" y="4421188"/>
          <p14:tracePt t="146350" x="7421563" y="4427538"/>
          <p14:tracePt t="146359" x="7429500" y="4427538"/>
          <p14:tracePt t="146526" x="7421563" y="4421188"/>
          <p14:tracePt t="146544" x="7413625" y="4413250"/>
          <p14:tracePt t="146549" x="7389813" y="4397375"/>
          <p14:tracePt t="146556" x="7359650" y="4389438"/>
          <p14:tracePt t="146564" x="7312025" y="4373563"/>
          <p14:tracePt t="146572" x="7256463" y="4357688"/>
          <p14:tracePt t="146580" x="7194550" y="4341813"/>
          <p14:tracePt t="146586" x="7131050" y="4325938"/>
          <p14:tracePt t="146594" x="7053263" y="4302125"/>
          <p14:tracePt t="146602" x="6989763" y="4287838"/>
          <p14:tracePt t="146611" x="6935788" y="4271963"/>
          <p14:tracePt t="146618" x="6888163" y="4264025"/>
          <p14:tracePt t="146626" x="6872288" y="4256088"/>
          <p14:tracePt t="146634" x="6864350" y="4248150"/>
          <p14:tracePt t="146642" x="6848475" y="4248150"/>
          <p14:tracePt t="146648" x="6840538" y="4248150"/>
          <p14:tracePt t="146656" x="6834188" y="4248150"/>
          <p14:tracePt t="146664" x="6826250" y="4240213"/>
          <p14:tracePt t="146672" x="6818313" y="4240213"/>
          <p14:tracePt t="146681" x="6810375" y="4232275"/>
          <p14:tracePt t="146688" x="6786563" y="4232275"/>
          <p14:tracePt t="146697" x="6762750" y="4232275"/>
          <p14:tracePt t="146704" x="6715125" y="4224338"/>
          <p14:tracePt t="146710" x="6661150" y="4224338"/>
          <p14:tracePt t="146719" x="6605588" y="4208463"/>
          <p14:tracePt t="146727" x="6535738" y="4200525"/>
          <p14:tracePt t="146735" x="6472238" y="4176713"/>
          <p14:tracePt t="146743" x="6402388" y="4170363"/>
          <p14:tracePt t="146751" x="6330950" y="4162425"/>
          <p14:tracePt t="146758" x="6269038" y="4146550"/>
          <p14:tracePt t="146766" x="6197600" y="4138613"/>
          <p14:tracePt t="146775" x="6151563" y="4138613"/>
          <p14:tracePt t="146780" x="6096000" y="4138613"/>
          <p14:tracePt t="146788" x="6056313" y="4138613"/>
          <p14:tracePt t="146796" x="6010275" y="4138613"/>
          <p14:tracePt t="146804" x="5970588" y="4138613"/>
          <p14:tracePt t="146813" x="5922963" y="4146550"/>
          <p14:tracePt t="146820" x="5892800" y="4154488"/>
          <p14:tracePt t="146828" x="5868988" y="4162425"/>
          <p14:tracePt t="146836" x="5853113" y="4162425"/>
          <p14:tracePt t="146842" x="5845175" y="4162425"/>
          <p14:tracePt t="146851" x="5837238" y="4162425"/>
          <p14:tracePt t="146858" x="5829300" y="4170363"/>
          <p14:tracePt t="146935" x="5829300" y="4176713"/>
          <p14:tracePt t="146942" x="5821363" y="4176713"/>
          <p14:tracePt t="146957" x="5813425" y="4184650"/>
          <p14:tracePt t="146971" x="5805488" y="4200525"/>
          <p14:tracePt t="146979" x="5797550" y="4200525"/>
          <p14:tracePt t="146986" x="5789613" y="4208463"/>
          <p14:tracePt t="147003" x="5789613" y="4216400"/>
          <p14:tracePt t="147010" x="5781675" y="4224338"/>
          <p14:tracePt t="147018" x="5773738" y="4232275"/>
          <p14:tracePt t="147026" x="5773738" y="4240213"/>
          <p14:tracePt t="147034" x="5773738" y="4248150"/>
          <p14:tracePt t="147040" x="5773738" y="4264025"/>
          <p14:tracePt t="147048" x="5773738" y="4271963"/>
          <p14:tracePt t="147056" x="5781675" y="4279900"/>
          <p14:tracePt t="147064" x="5789613" y="4295775"/>
          <p14:tracePt t="147072" x="5789613" y="4302125"/>
          <p14:tracePt t="147081" x="5797550" y="4310063"/>
          <p14:tracePt t="147088" x="5805488" y="4325938"/>
          <p14:tracePt t="147096" x="5813425" y="4333875"/>
          <p14:tracePt t="147102" x="5813425" y="4349750"/>
          <p14:tracePt t="147116" x="5821363" y="4349750"/>
          <p14:tracePt t="147122" x="5821363" y="4357688"/>
          <p14:tracePt t="147132" x="5821363" y="4365625"/>
          <p14:tracePt t="147138" x="5821363" y="4373563"/>
          <p14:tracePt t="147147" x="5821363" y="4381500"/>
          <p14:tracePt t="147154" x="5829300" y="4397375"/>
          <p14:tracePt t="147160" x="5829300" y="4405313"/>
          <p14:tracePt t="147168" x="5837238" y="4421188"/>
          <p14:tracePt t="147176" x="5837238" y="4443413"/>
          <p14:tracePt t="147184" x="5837238" y="4475163"/>
          <p14:tracePt t="147192" x="5853113" y="4514850"/>
          <p14:tracePt t="147200" x="5868988" y="4560888"/>
          <p14:tracePt t="147208" x="5884863" y="4600575"/>
          <p14:tracePt t="147216" x="5899150" y="4640263"/>
          <p14:tracePt t="147224" x="5922963" y="4686300"/>
          <p14:tracePt t="147231" x="5938838" y="4733925"/>
          <p14:tracePt t="147238" x="5954713" y="4773613"/>
          <p14:tracePt t="147246" x="5970588" y="4811713"/>
          <p14:tracePt t="147254" x="5986463" y="4835525"/>
          <p14:tracePt t="147263" x="6010275" y="4875213"/>
          <p14:tracePt t="147270" x="6018213" y="4883150"/>
          <p14:tracePt t="147279" x="6040438" y="4899025"/>
          <p14:tracePt t="147287" x="6048375" y="4906963"/>
          <p14:tracePt t="147292" x="6056313" y="4906963"/>
          <p14:tracePt t="147309" x="6064250" y="4906963"/>
          <p14:tracePt t="147324" x="6064250" y="4899025"/>
          <p14:tracePt t="147334" x="6064250" y="4883150"/>
          <p14:tracePt t="147340" x="6048375" y="4875213"/>
          <p14:tracePt t="147349" x="6026150" y="4867275"/>
          <p14:tracePt t="147367" x="6002338" y="4867275"/>
          <p14:tracePt t="147370" x="6002338" y="4891088"/>
          <p14:tracePt t="147586" x="5994400" y="4891088"/>
          <p14:tracePt t="147621" x="5986463" y="4883150"/>
          <p14:tracePt t="147626" x="5978525" y="4883150"/>
          <p14:tracePt t="147634" x="5962650" y="4875213"/>
          <p14:tracePt t="147642" x="5954713" y="4875213"/>
          <p14:tracePt t="147650" x="5946775" y="4867275"/>
          <p14:tracePt t="147658" x="5930900" y="4867275"/>
          <p14:tracePt t="147666" x="5922963" y="4867275"/>
          <p14:tracePt t="147674" x="5915025" y="4867275"/>
          <p14:tracePt t="147683" x="5907088" y="4867275"/>
          <p14:tracePt t="147715" x="5915025" y="4867275"/>
          <p14:tracePt t="147720" x="5922963" y="4867275"/>
          <p14:tracePt t="147728" x="5946775" y="4867275"/>
          <p14:tracePt t="147737" x="5954713" y="4883150"/>
          <p14:tracePt t="147744" x="5962650" y="4891088"/>
          <p14:tracePt t="147750" x="5978525" y="4899025"/>
          <p14:tracePt t="147758" x="5978525" y="4914900"/>
          <p14:tracePt t="147781" x="5978525" y="4922838"/>
          <p14:tracePt t="147804" x="5978525" y="4929188"/>
          <p14:tracePt t="147846" x="5978525" y="4937125"/>
          <p14:tracePt t="147869" x="5978525" y="4945063"/>
          <p14:tracePt t="147874" x="5978525" y="4960938"/>
          <p14:tracePt t="147883" x="5978525" y="4968875"/>
          <p14:tracePt t="147890" x="5978525" y="4984750"/>
          <p14:tracePt t="147898" x="5986463" y="5008563"/>
          <p14:tracePt t="147906" x="5994400" y="5024438"/>
          <p14:tracePt t="147914" x="6002338" y="5048250"/>
          <p14:tracePt t="147922" x="6010275" y="5062538"/>
          <p14:tracePt t="147932" x="6018213" y="5078413"/>
          <p14:tracePt t="147936" x="6032500" y="5094288"/>
          <p14:tracePt t="147944" x="6040438" y="5118100"/>
          <p14:tracePt t="147952" x="6056313" y="5133975"/>
          <p14:tracePt t="147960" x="6064250" y="5141913"/>
          <p14:tracePt t="147968" x="6080125" y="5157788"/>
          <p14:tracePt t="147976" x="6088063" y="5165725"/>
          <p14:tracePt t="147985" x="6096000" y="5173663"/>
          <p14:tracePt t="147992" x="6111875" y="5187950"/>
          <p14:tracePt t="148000" x="6119813" y="5195888"/>
          <p14:tracePt t="148007" x="6143625" y="5203825"/>
          <p14:tracePt t="148014" x="6151563" y="5211763"/>
          <p14:tracePt t="148022" x="6159500" y="5211763"/>
          <p14:tracePt t="148030" x="6173788" y="5219700"/>
          <p14:tracePt t="148038" x="6173788" y="5227638"/>
          <p14:tracePt t="148048" x="6181725" y="5227638"/>
          <p14:tracePt t="148054" x="6189663" y="5227638"/>
          <p14:tracePt t="148074" x="6197600" y="5235575"/>
          <p14:tracePt t="148098" x="6205538" y="5243513"/>
          <p14:tracePt t="148101" x="6221413" y="5259388"/>
          <p14:tracePt t="148108" x="6229350" y="5267325"/>
          <p14:tracePt t="148116" x="6253163" y="5283200"/>
          <p14:tracePt t="148124" x="6284913" y="5291138"/>
          <p14:tracePt t="148131" x="6315075" y="5305425"/>
          <p14:tracePt t="148138" x="6354763" y="5329238"/>
          <p14:tracePt t="148146" x="6402388" y="5353050"/>
          <p14:tracePt t="148154" x="6448425" y="5368925"/>
          <p14:tracePt t="148162" x="6480175" y="5384800"/>
          <p14:tracePt t="148170" x="6503988" y="5392738"/>
          <p14:tracePt t="148179" x="6527800" y="5408613"/>
          <p14:tracePt t="148186" x="6535738" y="5416550"/>
          <p14:tracePt t="148192" x="6543675" y="5424488"/>
          <p14:tracePt t="148200" x="6551613" y="5424488"/>
          <p14:tracePt t="148961" x="6543675" y="5424488"/>
          <p14:tracePt t="148974" x="6543675" y="5430838"/>
          <p14:tracePt t="148990" x="6543675" y="5438775"/>
          <p14:tracePt t="149001" x="6535738" y="5438775"/>
          <p14:tracePt t="149259" x="6527800" y="5438775"/>
          <p14:tracePt t="149335" x="6519863" y="5438775"/>
          <p14:tracePt t="149353" x="6511925" y="5438775"/>
          <p14:tracePt t="149365" x="6503988" y="5438775"/>
          <p14:tracePt t="149386" x="6496050" y="5438775"/>
          <p14:tracePt t="149760" x="6496050" y="5446713"/>
          <p14:tracePt t="149805" x="6488113" y="5454650"/>
          <p14:tracePt t="149808" x="6480175" y="5462588"/>
          <p14:tracePt t="149814" x="6472238" y="5470525"/>
          <p14:tracePt t="149822" x="6464300" y="5478463"/>
          <p14:tracePt t="149831" x="6456363" y="5478463"/>
          <p14:tracePt t="149839" x="6448425" y="5494338"/>
          <p14:tracePt t="149848" x="6440488" y="5502275"/>
          <p14:tracePt t="149854" x="6434138" y="5518150"/>
          <p14:tracePt t="149864" x="6426200" y="5518150"/>
          <p14:tracePt t="149965" x="6418263" y="5526088"/>
          <p14:tracePt t="149986" x="6410325" y="5541963"/>
          <p14:tracePt t="149992" x="6410325" y="5548313"/>
          <p14:tracePt t="149998" x="6410325" y="5556250"/>
          <p14:tracePt t="150006" x="6410325" y="5564188"/>
          <p14:tracePt t="150012" x="6410325" y="5572125"/>
          <p14:tracePt t="150020" x="6410325" y="5580063"/>
          <p14:tracePt t="150037" x="6410325" y="5588000"/>
          <p14:tracePt t="150044" x="6410325" y="5595938"/>
          <p14:tracePt t="150052" x="6410325" y="5603875"/>
          <p14:tracePt t="150060" x="6410325" y="5611813"/>
          <p14:tracePt t="150075" x="6410325" y="5619750"/>
          <p14:tracePt t="150082" x="6410325" y="5627688"/>
          <p14:tracePt t="150090" x="6410325" y="5635625"/>
          <p14:tracePt t="150098" x="6418263" y="5643563"/>
          <p14:tracePt t="150115" x="6418263" y="5651500"/>
          <p14:tracePt t="150122" x="6426200" y="5659438"/>
          <p14:tracePt t="150131" x="6426200" y="5667375"/>
          <p14:tracePt t="150136" x="6440488" y="5673725"/>
          <p14:tracePt t="150144" x="6448425" y="5681663"/>
          <p14:tracePt t="150152" x="6464300" y="5689600"/>
          <p14:tracePt t="150160" x="6472238" y="5697538"/>
          <p14:tracePt t="150168" x="6480175" y="5705475"/>
          <p14:tracePt t="150176" x="6496050" y="5705475"/>
          <p14:tracePt t="150184" x="6496050" y="5713413"/>
          <p14:tracePt t="150192" x="6503988" y="5721350"/>
          <p14:tracePt t="150250" x="6503988" y="5729288"/>
          <p14:tracePt t="150296" x="6503988" y="5737225"/>
          <p14:tracePt t="150330" x="6503988" y="5745163"/>
          <p14:tracePt t="150338" x="6503988" y="5753100"/>
          <p14:tracePt t="150346" x="6511925" y="5753100"/>
          <p14:tracePt t="150354" x="6519863" y="5761038"/>
          <p14:tracePt t="150362" x="6527800" y="5768975"/>
          <p14:tracePt t="150370" x="6535738" y="5784850"/>
          <p14:tracePt t="150379" x="6551613" y="5792788"/>
          <p14:tracePt t="150386" x="6567488" y="5799138"/>
          <p14:tracePt t="150394" x="6589713" y="5815013"/>
          <p14:tracePt t="150400" x="6621463" y="5830888"/>
          <p14:tracePt t="150408" x="6661150" y="5846763"/>
          <p14:tracePt t="150416" x="6707188" y="5870575"/>
          <p14:tracePt t="150424" x="6754813" y="5886450"/>
          <p14:tracePt t="150432" x="6802438" y="5894388"/>
          <p14:tracePt t="150440" x="6848475" y="5910263"/>
          <p14:tracePt t="150448" x="6880225" y="5924550"/>
          <p14:tracePt t="150456" x="6904038" y="5940425"/>
          <p14:tracePt t="150462" x="6919913" y="5940425"/>
          <p14:tracePt t="150470" x="6927850" y="5948363"/>
          <p14:tracePt t="150487" x="6935788" y="5948363"/>
          <p14:tracePt t="150507" x="6943725" y="5956300"/>
          <p14:tracePt t="150514" x="6959600" y="5956300"/>
          <p14:tracePt t="150522" x="6981825" y="5956300"/>
          <p14:tracePt t="150528" x="7005638" y="5964238"/>
          <p14:tracePt t="150536" x="7029450" y="5972175"/>
          <p14:tracePt t="150544" x="7069138" y="5988050"/>
          <p14:tracePt t="150553" x="7108825" y="6003925"/>
          <p14:tracePt t="150562" x="7154863" y="6019800"/>
          <p14:tracePt t="150568" x="7202488" y="6035675"/>
          <p14:tracePt t="150576" x="7248525" y="6049963"/>
          <p14:tracePt t="150584" x="7280275" y="6057900"/>
          <p14:tracePt t="150590" x="7319963" y="6073775"/>
          <p14:tracePt t="150598" x="7351713" y="6089650"/>
          <p14:tracePt t="150607" x="7367588" y="6105525"/>
          <p14:tracePt t="150615" x="7405688" y="6113463"/>
          <p14:tracePt t="150623" x="7437438" y="6129338"/>
          <p14:tracePt t="150631" x="7485063" y="6145213"/>
          <p14:tracePt t="150638" x="7531100" y="6161088"/>
          <p14:tracePt t="150647" x="7570788" y="6175375"/>
          <p14:tracePt t="150652" x="7618413" y="6191250"/>
          <p14:tracePt t="150660" x="7664450" y="6207125"/>
          <p14:tracePt t="150668" x="7712075" y="6223000"/>
          <p14:tracePt t="150676" x="7743825" y="6230938"/>
          <p14:tracePt t="150685" x="7783513" y="6246813"/>
          <p14:tracePt t="150692" x="7789863" y="6254750"/>
          <p14:tracePt t="150700" x="7805738" y="6262688"/>
          <p14:tracePt t="150760" x="7813675" y="6262688"/>
          <p14:tracePt t="150771" x="7821613" y="6262688"/>
          <p14:tracePt t="150777" x="7829550" y="6270625"/>
          <p14:tracePt t="150784" x="7845425" y="6278563"/>
          <p14:tracePt t="150792" x="7885113" y="6286500"/>
          <p14:tracePt t="150801" x="7916863" y="6286500"/>
          <p14:tracePt t="150808" x="7962900" y="6294438"/>
          <p14:tracePt t="150817" x="8002588" y="6300788"/>
          <p14:tracePt t="150825" x="8034338" y="6308725"/>
          <p14:tracePt t="150833" x="8080375" y="6316663"/>
          <p14:tracePt t="150841" x="8112125" y="6316663"/>
          <p14:tracePt t="150846" x="8135938" y="6316663"/>
          <p14:tracePt t="150854" x="8151813" y="6324600"/>
          <p14:tracePt t="150862" x="8175625" y="6324600"/>
          <p14:tracePt t="150870" x="8191500" y="6324600"/>
          <p14:tracePt t="150878" x="8213725" y="6324600"/>
          <p14:tracePt t="150887" x="8245475" y="6324600"/>
          <p14:tracePt t="150894" x="8285163" y="6324600"/>
          <p14:tracePt t="150903" x="8331200" y="6324600"/>
          <p14:tracePt t="150908" x="8370888" y="6324600"/>
          <p14:tracePt t="150916" x="8410575" y="6324600"/>
          <p14:tracePt t="150924" x="8458200" y="6332538"/>
          <p14:tracePt t="150933" x="8496300" y="6332538"/>
          <p14:tracePt t="150941" x="8520113" y="6332538"/>
          <p14:tracePt t="150948" x="8543925" y="6332538"/>
          <p14:tracePt t="150957" x="8551863" y="6332538"/>
          <p14:tracePt t="150974" x="8559800" y="6332538"/>
          <p14:tracePt t="150979" x="8567738" y="6332538"/>
          <p14:tracePt t="150997" x="8575675" y="6324600"/>
          <p14:tracePt t="151002" x="8575675" y="6316663"/>
          <p14:tracePt t="151010" x="8583613" y="6308725"/>
          <p14:tracePt t="151019" x="8591550" y="6300788"/>
          <p14:tracePt t="151026" x="8591550" y="6286500"/>
          <p14:tracePt t="151035" x="8605838" y="6278563"/>
          <p14:tracePt t="151040" x="8605838" y="6270625"/>
          <p14:tracePt t="151048" x="8613775" y="6254750"/>
          <p14:tracePt t="151056" x="8629650" y="6246813"/>
          <p14:tracePt t="151064" x="8629650" y="6238875"/>
          <p14:tracePt t="151072" x="8629650" y="6215063"/>
          <p14:tracePt t="151081" x="8629650" y="6199188"/>
          <p14:tracePt t="151089" x="8629650" y="6191250"/>
          <p14:tracePt t="151097" x="8629650" y="6183313"/>
          <p14:tracePt t="151102" x="8637588" y="6169025"/>
          <p14:tracePt t="151110" x="8637588" y="6161088"/>
          <p14:tracePt t="151118" x="8637588" y="6153150"/>
          <p14:tracePt t="151126" x="8637588" y="6137275"/>
          <p14:tracePt t="151134" x="8645525" y="6129338"/>
          <p14:tracePt t="151142" x="8645525" y="6121400"/>
          <p14:tracePt t="151150" x="8645525" y="6105525"/>
          <p14:tracePt t="151158" x="8653463" y="6097588"/>
          <p14:tracePt t="151164" x="8661400" y="6089650"/>
          <p14:tracePt t="151172" x="8661400" y="6073775"/>
          <p14:tracePt t="151180" x="8661400" y="6065838"/>
          <p14:tracePt t="151188" x="8661400" y="6057900"/>
          <p14:tracePt t="151197" x="8661400" y="6049963"/>
          <p14:tracePt t="151205" x="8661400" y="6043613"/>
          <p14:tracePt t="151212" x="8661400" y="6035675"/>
          <p14:tracePt t="151220" x="8661400" y="6019800"/>
          <p14:tracePt t="151228" x="8661400" y="6011863"/>
          <p14:tracePt t="151234" x="8653463" y="6003925"/>
          <p14:tracePt t="151244" x="8645525" y="5995988"/>
          <p14:tracePt t="151250" x="8637588" y="5995988"/>
          <p14:tracePt t="151258" x="8637588" y="5980113"/>
          <p14:tracePt t="151266" x="8629650" y="5980113"/>
          <p14:tracePt t="151274" x="8621713" y="5964238"/>
          <p14:tracePt t="151282" x="8613775" y="5964238"/>
          <p14:tracePt t="151290" x="8613775" y="5956300"/>
          <p14:tracePt t="151296" x="8605838" y="5956300"/>
          <p14:tracePt t="151304" x="8591550" y="5948363"/>
          <p14:tracePt t="151313" x="8583613" y="5940425"/>
          <p14:tracePt t="151321" x="8567738" y="5924550"/>
          <p14:tracePt t="151328" x="8551863" y="5918200"/>
          <p14:tracePt t="151337" x="8535988" y="5902325"/>
          <p14:tracePt t="151344" x="8512175" y="5894388"/>
          <p14:tracePt t="151352" x="8480425" y="5878513"/>
          <p14:tracePt t="151358" x="8466138" y="5862638"/>
          <p14:tracePt t="151366" x="8450263" y="5854700"/>
          <p14:tracePt t="151374" x="8434388" y="5838825"/>
          <p14:tracePt t="151382" x="8418513" y="5838825"/>
          <p14:tracePt t="151390" x="8402638" y="5830888"/>
          <p14:tracePt t="151398" x="8386763" y="5815013"/>
          <p14:tracePt t="151406" x="8370888" y="5807075"/>
          <p14:tracePt t="151416" x="8347075" y="5792788"/>
          <p14:tracePt t="151420" x="8331200" y="5792788"/>
          <p14:tracePt t="151428" x="8308975" y="5776913"/>
          <p14:tracePt t="151436" x="8285163" y="5768975"/>
          <p14:tracePt t="151444" x="8245475" y="5761038"/>
          <p14:tracePt t="151452" x="8213725" y="5745163"/>
          <p14:tracePt t="151460" x="8167688" y="5729288"/>
          <p14:tracePt t="151468" x="8112125" y="5713413"/>
          <p14:tracePt t="151476" x="8064500" y="5697538"/>
          <p14:tracePt t="151484" x="8018463" y="5681663"/>
          <p14:tracePt t="151490" x="7978775" y="5667375"/>
          <p14:tracePt t="151498" x="7931150" y="5651500"/>
          <p14:tracePt t="151506" x="7893050" y="5635625"/>
          <p14:tracePt t="151514" x="7861300" y="5627688"/>
          <p14:tracePt t="151522" x="7829550" y="5619750"/>
          <p14:tracePt t="151530" x="7797800" y="5611813"/>
          <p14:tracePt t="151538" x="7775575" y="5611813"/>
          <p14:tracePt t="151547" x="7759700" y="5603875"/>
          <p14:tracePt t="151552" x="7735888" y="5603875"/>
          <p14:tracePt t="151560" x="7720013" y="5603875"/>
          <p14:tracePt t="151568" x="7696200" y="5595938"/>
          <p14:tracePt t="151576" x="7664450" y="5595938"/>
          <p14:tracePt t="151584" x="7634288" y="5595938"/>
          <p14:tracePt t="151592" x="7586663" y="5595938"/>
          <p14:tracePt t="151600" x="7554913" y="5595938"/>
          <p14:tracePt t="151608" x="7516813" y="5595938"/>
          <p14:tracePt t="151614" x="7469188" y="5595938"/>
          <p14:tracePt t="151623" x="7437438" y="5595938"/>
          <p14:tracePt t="151631" x="7397750" y="5595938"/>
          <p14:tracePt t="151638" x="7383463" y="5595938"/>
          <p14:tracePt t="151647" x="7367588" y="5595938"/>
          <p14:tracePt t="151654" x="7351713" y="5603875"/>
          <p14:tracePt t="151662" x="7343775" y="5611813"/>
          <p14:tracePt t="151671" x="7335838" y="5611813"/>
          <p14:tracePt t="151680" x="7327900" y="5619750"/>
          <p14:tracePt t="151684" x="7319963" y="5627688"/>
          <p14:tracePt t="151692" x="7312025" y="5643563"/>
          <p14:tracePt t="151701" x="7296150" y="5651500"/>
          <p14:tracePt t="151708" x="7288213" y="5667375"/>
          <p14:tracePt t="151717" x="7272338" y="5689600"/>
          <p14:tracePt t="151724" x="7272338" y="5697538"/>
          <p14:tracePt t="151732" x="7264400" y="5721350"/>
          <p14:tracePt t="151739" x="7248525" y="5745163"/>
          <p14:tracePt t="151748" x="7242175" y="5768975"/>
          <p14:tracePt t="151754" x="7242175" y="5792788"/>
          <p14:tracePt t="151763" x="7242175" y="5807075"/>
          <p14:tracePt t="151772" x="7242175" y="5815013"/>
          <p14:tracePt t="151778" x="7242175" y="5822950"/>
          <p14:tracePt t="151786" x="7242175" y="5838825"/>
          <p14:tracePt t="151794" x="7242175" y="5846763"/>
          <p14:tracePt t="151803" x="7248525" y="5854700"/>
          <p14:tracePt t="151808" x="7256463" y="5870575"/>
          <p14:tracePt t="151826" x="7264400" y="5878513"/>
          <p14:tracePt t="151841" x="7264400" y="5894388"/>
          <p14:tracePt t="151848" x="7272338" y="5894388"/>
          <p14:tracePt t="151856" x="7280275" y="5902325"/>
          <p14:tracePt t="151864" x="7288213" y="5918200"/>
          <p14:tracePt t="151881" x="7304088" y="5932488"/>
          <p14:tracePt t="151894" x="7319963" y="5948363"/>
          <p14:tracePt t="151902" x="7327900" y="5956300"/>
          <p14:tracePt t="151910" x="7335838" y="5964238"/>
          <p14:tracePt t="151918" x="7351713" y="5980113"/>
          <p14:tracePt t="151926" x="7359650" y="5988050"/>
          <p14:tracePt t="151932" x="7375525" y="6003925"/>
          <p14:tracePt t="151940" x="7383463" y="6011863"/>
          <p14:tracePt t="151949" x="7389813" y="6019800"/>
          <p14:tracePt t="151956" x="7421563" y="6035675"/>
          <p14:tracePt t="151964" x="7445375" y="6049963"/>
          <p14:tracePt t="151972" x="7469188" y="6057900"/>
          <p14:tracePt t="151982" x="7493000" y="6065838"/>
          <p14:tracePt t="151988" x="7523163" y="6081713"/>
          <p14:tracePt t="151996" x="7539038" y="6089650"/>
          <p14:tracePt t="152002" x="7546975" y="6089650"/>
          <p14:tracePt t="152010" x="7562850" y="6097588"/>
          <p14:tracePt t="152018" x="7578725" y="6097588"/>
          <p14:tracePt t="152026" x="7586663" y="6105525"/>
          <p14:tracePt t="152034" x="7594600" y="6105525"/>
          <p14:tracePt t="152042" x="7610475" y="6121400"/>
          <p14:tracePt t="152050" x="7626350" y="6129338"/>
          <p14:tracePt t="152059" x="7656513" y="6145213"/>
          <p14:tracePt t="152064" x="7696200" y="6161088"/>
          <p14:tracePt t="152073" x="7727950" y="6175375"/>
          <p14:tracePt t="152081" x="7775575" y="6183313"/>
          <p14:tracePt t="152088" x="7821613" y="6191250"/>
          <p14:tracePt t="152097" x="7861300" y="6199188"/>
          <p14:tracePt t="152104" x="7908925" y="6207125"/>
          <p14:tracePt t="152113" x="7947025" y="6207125"/>
          <p14:tracePt t="152120" x="7970838" y="6207125"/>
          <p14:tracePt t="152126" x="7994650" y="6207125"/>
          <p14:tracePt t="152134" x="8010525" y="6207125"/>
          <p14:tracePt t="152142" x="8034338" y="6207125"/>
          <p14:tracePt t="152167" x="8088313" y="6199188"/>
          <p14:tracePt t="152174" x="8120063" y="6191250"/>
          <p14:tracePt t="152182" x="8159750" y="6183313"/>
          <p14:tracePt t="152188" x="8191500" y="6175375"/>
          <p14:tracePt t="152198" x="8237538" y="6169025"/>
          <p14:tracePt t="152204" x="8277225" y="6161088"/>
          <p14:tracePt t="152214" x="8324850" y="6145213"/>
          <p14:tracePt t="152220" x="8362950" y="6129338"/>
          <p14:tracePt t="152228" x="8394700" y="6121400"/>
          <p14:tracePt t="152236" x="8418513" y="6105525"/>
          <p14:tracePt t="152244" x="8442325" y="6097588"/>
          <p14:tracePt t="152252" x="8450263" y="6081713"/>
          <p14:tracePt t="152258" x="8458200" y="6073775"/>
          <p14:tracePt t="152266" x="8472488" y="6065838"/>
          <p14:tracePt t="152274" x="8480425" y="6049963"/>
          <p14:tracePt t="152282" x="8480425" y="6043613"/>
          <p14:tracePt t="152290" x="8496300" y="6027738"/>
          <p14:tracePt t="152298" x="8496300" y="6003925"/>
          <p14:tracePt t="152306" x="8504238" y="5980113"/>
          <p14:tracePt t="152315" x="8504238" y="5940425"/>
          <p14:tracePt t="152320" x="8488363" y="5910263"/>
          <p14:tracePt t="152328" x="8480425" y="5862638"/>
          <p14:tracePt t="152337" x="8472488" y="5815013"/>
          <p14:tracePt t="152344" x="8466138" y="5784850"/>
          <p14:tracePt t="152352" x="8458200" y="5761038"/>
          <p14:tracePt t="152360" x="8458200" y="5745163"/>
          <p14:tracePt t="152369" x="8450263" y="5729288"/>
          <p14:tracePt t="152376" x="8434388" y="5713413"/>
          <p14:tracePt t="152382" x="8426450" y="5705475"/>
          <p14:tracePt t="152390" x="8418513" y="5689600"/>
          <p14:tracePt t="152398" x="8402638" y="5681663"/>
          <p14:tracePt t="152406" x="8394700" y="5673725"/>
          <p14:tracePt t="152414" x="8370888" y="5659438"/>
          <p14:tracePt t="152422" x="8331200" y="5643563"/>
          <p14:tracePt t="152432" x="8285163" y="5627688"/>
          <p14:tracePt t="152439" x="8221663" y="5611813"/>
          <p14:tracePt t="152448" x="8151813" y="5603875"/>
          <p14:tracePt t="152452" x="8058150" y="5595938"/>
          <p14:tracePt t="152461" x="7962900" y="5588000"/>
          <p14:tracePt t="152468" x="7861300" y="5580063"/>
          <p14:tracePt t="152476" x="7767638" y="5572125"/>
          <p14:tracePt t="152484" x="7664450" y="5572125"/>
          <p14:tracePt t="152492" x="7570788" y="5564188"/>
          <p14:tracePt t="152501" x="7485063" y="5556250"/>
          <p14:tracePt t="152508" x="7421563" y="5556250"/>
          <p14:tracePt t="152514" x="7375525" y="5548313"/>
          <p14:tracePt t="152523" x="7327900" y="5548313"/>
          <p14:tracePt t="152530" x="7288213" y="5541963"/>
          <p14:tracePt t="152538" x="7248525" y="5541963"/>
          <p14:tracePt t="152547" x="7242175" y="5541963"/>
          <p14:tracePt t="152554" x="7234238" y="5541963"/>
          <p14:tracePt t="152564" x="7218363" y="5541963"/>
          <p14:tracePt t="152570" x="7210425" y="5548313"/>
          <p14:tracePt t="152576" x="7202488" y="5564188"/>
          <p14:tracePt t="152584" x="7186613" y="5580063"/>
          <p14:tracePt t="152592" x="7170738" y="5603875"/>
          <p14:tracePt t="152600" x="7162800" y="5643563"/>
          <p14:tracePt t="152609" x="7146925" y="5673725"/>
          <p14:tracePt t="152617" x="7131050" y="5721350"/>
          <p14:tracePt t="152624" x="7115175" y="5768975"/>
          <p14:tracePt t="152632" x="7108825" y="5807075"/>
          <p14:tracePt t="152638" x="7108825" y="5854700"/>
          <p14:tracePt t="152647" x="7100888" y="5894388"/>
          <p14:tracePt t="152654" x="7100888" y="5932488"/>
          <p14:tracePt t="152664" x="7100888" y="5948363"/>
          <p14:tracePt t="152670" x="7115175" y="5972175"/>
          <p14:tracePt t="152678" x="7131050" y="5988050"/>
          <p14:tracePt t="152686" x="7146925" y="6003925"/>
          <p14:tracePt t="152694" x="7186613" y="6027738"/>
          <p14:tracePt t="152703" x="7226300" y="6043613"/>
          <p14:tracePt t="152709" x="7296150" y="6057900"/>
          <p14:tracePt t="152716" x="7359650" y="6073775"/>
          <p14:tracePt t="152724" x="7413625" y="6089650"/>
          <p14:tracePt t="152732" x="7477125" y="6105525"/>
          <p14:tracePt t="152741" x="7546975" y="6121400"/>
          <p14:tracePt t="152748" x="7586663" y="6137275"/>
          <p14:tracePt t="152756" x="7634288" y="6153150"/>
          <p14:tracePt t="152764" x="7680325" y="6169025"/>
          <p14:tracePt t="152770" x="7712075" y="6175375"/>
          <p14:tracePt t="152778" x="7759700" y="6183313"/>
          <p14:tracePt t="152786" x="7789863" y="6191250"/>
          <p14:tracePt t="152794" x="7829550" y="6199188"/>
          <p14:tracePt t="152802" x="7853363" y="6199188"/>
          <p14:tracePt t="152811" x="7877175" y="6207125"/>
          <p14:tracePt t="152818" x="7900988" y="6207125"/>
          <p14:tracePt t="152826" x="7924800" y="6207125"/>
          <p14:tracePt t="152834" x="7947025" y="6207125"/>
          <p14:tracePt t="152840" x="7954963" y="6207125"/>
          <p14:tracePt t="152848" x="7962900" y="6207125"/>
          <p14:tracePt t="152856" x="7970838" y="6207125"/>
          <p14:tracePt t="154825" x="7978775" y="6207125"/>
          <p14:tracePt t="154833" x="8018463" y="6207125"/>
          <p14:tracePt t="154840" x="8072438" y="6207125"/>
          <p14:tracePt t="154849" x="8159750" y="6207125"/>
          <p14:tracePt t="154854" x="8285163" y="6223000"/>
          <p14:tracePt t="154863" x="8402638" y="6230938"/>
          <p14:tracePt t="154871" x="8520113" y="6246813"/>
          <p14:tracePt t="154879" x="8693150" y="6254750"/>
          <p14:tracePt t="154886" x="8959850" y="6286500"/>
          <p14:tracePt t="154894" x="9163050" y="6308725"/>
          <p14:tracePt t="154902" x="9344025" y="6332538"/>
          <p14:tracePt t="154908" x="9525000" y="6356350"/>
          <p14:tracePt t="154916" x="9666288" y="6372225"/>
          <p14:tracePt t="154924" x="9767888" y="6380163"/>
          <p14:tracePt t="154932" x="9853613" y="6388100"/>
          <p14:tracePt t="154940" x="9917113" y="6388100"/>
          <p14:tracePt t="154948" x="9971088" y="6388100"/>
          <p14:tracePt t="154956" x="10010775" y="6388100"/>
          <p14:tracePt t="154965" x="10050463" y="6388100"/>
          <p14:tracePt t="154972" x="10096500" y="6388100"/>
          <p14:tracePt t="154981" x="10136188" y="6388100"/>
          <p14:tracePt t="154986" x="10183813" y="6388100"/>
          <p14:tracePt t="154994" x="10237788" y="6388100"/>
          <p14:tracePt t="155002" x="10277475" y="6388100"/>
          <p14:tracePt t="155009" x="10317163" y="6388100"/>
          <p14:tracePt t="155018" x="10363200" y="6388100"/>
          <p14:tracePt t="155026" x="10402888" y="6388100"/>
          <p14:tracePt t="155035" x="10450513" y="6396038"/>
          <p14:tracePt t="155040" x="10482263" y="6403975"/>
          <p14:tracePt t="155048" x="10528300" y="6411913"/>
          <p14:tracePt t="155056" x="10560050" y="6419850"/>
          <p14:tracePt t="155064" x="10591800" y="6419850"/>
          <p14:tracePt t="155072" x="10623550" y="6426200"/>
          <p14:tracePt t="155081" x="10645775" y="6426200"/>
          <p14:tracePt t="155098" x="10709275" y="6434138"/>
          <p14:tracePt t="155104" x="10741025" y="6434138"/>
          <p14:tracePt t="155111" x="10771188" y="6434138"/>
          <p14:tracePt t="155118" x="10818813" y="6434138"/>
          <p14:tracePt t="155126" x="10850563" y="6434138"/>
          <p14:tracePt t="155134" x="10882313" y="6434138"/>
          <p14:tracePt t="155142" x="10912475" y="6434138"/>
          <p14:tracePt t="155150" x="10944225" y="6434138"/>
          <p14:tracePt t="155158" x="10968038" y="6434138"/>
          <p14:tracePt t="155166" x="10991850" y="6434138"/>
          <p14:tracePt t="155172" x="11015663" y="6434138"/>
          <p14:tracePt t="155180" x="11045825" y="6434138"/>
          <p14:tracePt t="155188" x="11085513" y="6434138"/>
          <p14:tracePt t="155197" x="11117263" y="6434138"/>
          <p14:tracePt t="155204" x="11156950" y="6434138"/>
          <p14:tracePt t="155213" x="11202988" y="6442075"/>
          <p14:tracePt t="155220" x="11250613" y="6442075"/>
          <p14:tracePt t="155228" x="11312525" y="6450013"/>
          <p14:tracePt t="155234" x="11360150" y="6465888"/>
          <p14:tracePt t="155244" x="11415713" y="6473825"/>
          <p14:tracePt t="155250" x="11453813" y="6481763"/>
          <p14:tracePt t="155258" x="11509375" y="6497638"/>
          <p14:tracePt t="155266" x="11557000" y="6505575"/>
          <p14:tracePt t="155274" x="11595100" y="6505575"/>
          <p14:tracePt t="155282" x="11642725" y="6513513"/>
          <p14:tracePt t="155290" x="11666538" y="6513513"/>
          <p14:tracePt t="155297" x="11682413" y="6513513"/>
          <p14:tracePt t="155304" x="11698288" y="6513513"/>
          <p14:tracePt t="155312" x="11714163" y="6513513"/>
          <p14:tracePt t="155322" x="11720513" y="6513513"/>
          <p14:tracePt t="155328" x="11736388" y="6513513"/>
          <p14:tracePt t="155336" x="11744325" y="6513513"/>
          <p14:tracePt t="155344" x="11752263" y="6513513"/>
          <p14:tracePt t="155352" x="11768138" y="6513513"/>
          <p14:tracePt t="155360" x="11776075" y="6497638"/>
          <p14:tracePt t="155366" x="11784013" y="6489700"/>
          <p14:tracePt t="155374" x="11791950" y="6481763"/>
          <p14:tracePt t="155382" x="11799888" y="6465888"/>
          <p14:tracePt t="155390" x="11799888" y="6457950"/>
          <p14:tracePt t="155399" x="11807825" y="6450013"/>
          <p14:tracePt t="155406" x="11807825" y="6434138"/>
          <p14:tracePt t="155414" x="11807825" y="6426200"/>
          <p14:tracePt t="155422" x="11807825" y="6419850"/>
          <p14:tracePt t="155428" x="11799888" y="6403975"/>
          <p14:tracePt t="155436" x="11791950" y="6396038"/>
          <p14:tracePt t="155444" x="11784013" y="6388100"/>
          <p14:tracePt t="155452" x="11784013" y="6380163"/>
          <p14:tracePt t="155460" x="11776075" y="6372225"/>
          <p14:tracePt t="155468" x="11768138" y="6364288"/>
          <p14:tracePt t="155485" x="11760200" y="6356350"/>
          <p14:tracePt t="155493" x="11744325" y="6348413"/>
          <p14:tracePt t="155498" x="11736388" y="6348413"/>
          <p14:tracePt t="155506" x="11720513" y="6340475"/>
          <p14:tracePt t="155515" x="11698288" y="6332538"/>
          <p14:tracePt t="155522" x="11650663" y="6332538"/>
          <p14:tracePt t="155531" x="11618913" y="6332538"/>
          <p14:tracePt t="155538" x="11580813" y="6332538"/>
          <p14:tracePt t="155548" x="11541125" y="6332538"/>
          <p14:tracePt t="155554" x="11517313" y="6348413"/>
          <p14:tracePt t="155560" x="11477625" y="6356350"/>
          <p14:tracePt t="155568" x="11461750" y="6372225"/>
          <p14:tracePt t="155576" x="11453813" y="6380163"/>
          <p14:tracePt t="155584" x="11439525" y="6396038"/>
          <p14:tracePt t="155592" x="11431588" y="6403975"/>
          <p14:tracePt t="155601" x="11423650" y="6419850"/>
          <p14:tracePt t="155608" x="11423650" y="6426200"/>
          <p14:tracePt t="155616" x="11423650" y="6434138"/>
          <p14:tracePt t="155622" x="11423650" y="6442075"/>
          <p14:tracePt t="155630" x="11423650" y="6457950"/>
          <p14:tracePt t="155638" x="11423650" y="6465888"/>
          <p14:tracePt t="155647" x="11431588" y="6473825"/>
          <p14:tracePt t="155654" x="11447463" y="6497638"/>
          <p14:tracePt t="155664" x="11453813" y="6505575"/>
          <p14:tracePt t="155670" x="11469688" y="6521450"/>
          <p14:tracePt t="155678" x="11477625" y="6537325"/>
          <p14:tracePt t="155684" x="11493500" y="6545263"/>
          <p14:tracePt t="155692" x="11501438" y="6559550"/>
          <p14:tracePt t="155701" x="11509375" y="6567488"/>
          <p14:tracePt t="155708" x="11533188" y="6583363"/>
          <p14:tracePt t="155716" x="11549063" y="6591300"/>
          <p14:tracePt t="155724" x="11572875" y="6607175"/>
          <p14:tracePt t="155733" x="11595100" y="6615113"/>
          <p14:tracePt t="155740" x="11618913" y="6630988"/>
          <p14:tracePt t="155748" x="11634788" y="6638925"/>
          <p14:tracePt t="155754" x="11658600" y="6646863"/>
          <p14:tracePt t="155763" x="11682413" y="6654800"/>
          <p14:tracePt t="155770" x="11728450" y="6662738"/>
          <p14:tracePt t="155780" x="11760200" y="6662738"/>
          <p14:tracePt t="155786" x="11791950" y="6662738"/>
          <p14:tracePt t="155794" x="11831638" y="6662738"/>
          <p14:tracePt t="155802" x="11877675" y="6654800"/>
          <p14:tracePt t="155810" x="11933238" y="6638925"/>
          <p14:tracePt t="155817" x="11988800" y="6623050"/>
          <p14:tracePt t="155824" x="12034838" y="6607175"/>
          <p14:tracePt t="155832" x="12082463" y="6591300"/>
          <p14:tracePt t="155840" x="12106275" y="6575425"/>
          <p14:tracePt t="155848" x="12122150" y="6567488"/>
          <p14:tracePt t="155856" x="12128500" y="6551613"/>
          <p14:tracePt t="155864" x="12136438" y="6545263"/>
          <p14:tracePt t="155872" x="12136438" y="6537325"/>
          <p14:tracePt t="155878" x="12128500" y="6521450"/>
          <p14:tracePt t="155886" x="12122150" y="6513513"/>
          <p14:tracePt t="155894" x="12106275" y="6505575"/>
          <p14:tracePt t="155902" x="12082463" y="6489700"/>
          <p14:tracePt t="155911" x="12058650" y="6473825"/>
          <p14:tracePt t="155918" x="12034838" y="6465888"/>
          <p14:tracePt t="155926" x="11995150" y="6450013"/>
          <p14:tracePt t="155934" x="11988800" y="6434138"/>
          <p14:tracePt t="155942" x="11964988" y="6426200"/>
          <p14:tracePt t="155948" x="11941175" y="6419850"/>
          <p14:tracePt t="155956" x="11925300" y="6411913"/>
          <p14:tracePt t="155965" x="11917363" y="6411913"/>
          <p14:tracePt t="155972" x="11901488" y="6403975"/>
          <p14:tracePt t="155980" x="11885613" y="6403975"/>
          <p14:tracePt t="155988" x="11869738" y="6396038"/>
          <p14:tracePt t="155997" x="11853863" y="6396038"/>
          <p14:tracePt t="156004" x="11839575" y="6396038"/>
          <p14:tracePt t="156010" x="11823700" y="6396038"/>
          <p14:tracePt t="156018" x="11807825" y="6396038"/>
          <p14:tracePt t="156026" x="11776075" y="6396038"/>
          <p14:tracePt t="156034" x="11752263" y="6396038"/>
          <p14:tracePt t="156042" x="11720513" y="6396038"/>
          <p14:tracePt t="156051" x="11714163" y="6403975"/>
          <p14:tracePt t="156058" x="11706225" y="6403975"/>
          <p14:tracePt t="156067" x="11690350" y="6411913"/>
          <p14:tracePt t="156072" x="11674475" y="6419850"/>
          <p14:tracePt t="156089" x="11666538" y="6419850"/>
          <p14:tracePt t="156140" x="11658600" y="6419850"/>
          <p14:tracePt t="156152" x="11650663" y="6419850"/>
          <p14:tracePt t="156158" x="11626850" y="6396038"/>
          <p14:tracePt t="156166" x="11580813" y="6348413"/>
          <p14:tracePt t="156174" x="11525250" y="6294438"/>
          <p14:tracePt t="156182" x="11469688" y="6246813"/>
          <p14:tracePt t="156190" x="11399838" y="6191250"/>
          <p14:tracePt t="156198" x="11336338" y="6145213"/>
          <p14:tracePt t="156204" x="11266488" y="6089650"/>
          <p14:tracePt t="156213" x="11179175" y="6043613"/>
          <p14:tracePt t="156220" x="11077575" y="5988050"/>
          <p14:tracePt t="156228" x="10960100" y="5924550"/>
          <p14:tracePt t="156236" x="10818813" y="5862638"/>
          <p14:tracePt t="156244" x="10677525" y="5799138"/>
          <p14:tracePt t="156252" x="10567988" y="5761038"/>
          <p14:tracePt t="156260" x="10466388" y="5745163"/>
          <p14:tracePt t="156266" x="10410825" y="5745163"/>
          <p14:tracePt t="156296" x="10402888" y="5745163"/>
          <p14:tracePt t="156303" x="10356850" y="5737225"/>
          <p14:tracePt t="156406" x="10356850" y="5729288"/>
          <p14:tracePt t="156414" x="10363200" y="5721350"/>
          <p14:tracePt t="156422" x="10371138" y="5713413"/>
          <p14:tracePt t="156447" x="10387013" y="5713413"/>
          <p14:tracePt t="156454" x="10450513" y="5697538"/>
          <p14:tracePt t="156460" x="10504488" y="5689600"/>
          <p14:tracePt t="156468" x="10536238" y="5689600"/>
          <p14:tracePt t="156476" x="10560050" y="5689600"/>
          <p14:tracePt t="156484" x="10567988" y="5681663"/>
          <p14:tracePt t="156501" x="10567988" y="5667375"/>
          <p14:tracePt t="156508" x="10567988" y="5659438"/>
          <p14:tracePt t="156516" x="10567988" y="5651500"/>
          <p14:tracePt t="156522" x="10560050" y="5635625"/>
          <p14:tracePt t="156530" x="10544175" y="5611813"/>
          <p14:tracePt t="156538" x="10536238" y="5588000"/>
          <p14:tracePt t="156547" x="10520363" y="5548313"/>
          <p14:tracePt t="156554" x="10504488" y="5518150"/>
          <p14:tracePt t="156563" x="10482263" y="5470525"/>
          <p14:tracePt t="156570" x="10458450" y="5424488"/>
          <p14:tracePt t="156578" x="10442575" y="5376863"/>
          <p14:tracePt t="156586" x="10394950" y="5321300"/>
          <p14:tracePt t="156592" x="10340975" y="5251450"/>
          <p14:tracePt t="156600" x="10285413" y="5173663"/>
          <p14:tracePt t="156608" x="10229850" y="5102225"/>
          <p14:tracePt t="156616" x="10152063" y="5032375"/>
          <p14:tracePt t="156624" x="10050463" y="4960938"/>
          <p14:tracePt t="156632" x="9917113" y="4875213"/>
          <p14:tracePt t="156640" x="9821863" y="4789488"/>
          <p14:tracePt t="156648" x="9744075" y="4718050"/>
          <p14:tracePt t="156654" x="9688513" y="4664075"/>
          <p14:tracePt t="156662" x="9634538" y="4616450"/>
          <p14:tracePt t="156670" x="9602788" y="4568825"/>
          <p14:tracePt t="156678" x="9586913" y="4546600"/>
          <p14:tracePt t="156686" x="9571038" y="4522788"/>
          <p14:tracePt t="156695" x="9563100" y="4514850"/>
          <p14:tracePt t="156702" x="9563100" y="4506913"/>
          <p14:tracePt t="156798" x="9555163" y="4506913"/>
          <p14:tracePt t="156824" x="9555163" y="4498975"/>
          <p14:tracePt t="156848" x="9555163" y="4491038"/>
          <p14:tracePt t="156853" x="9563100" y="4475163"/>
          <p14:tracePt t="156860" x="9571038" y="44751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009C5F-9227-49AB-B8B4-C25A0F58043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lgerian" panose="04020705040A02060702" pitchFamily="82" charset="0"/>
                <a:ea typeface="新細明體" panose="02020500000000000000" pitchFamily="18" charset="-120"/>
                <a:cs typeface="+mn-cs"/>
              </a:rPr>
              <a:t>END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30"/>
    </mc:Choice>
    <mc:Fallback xmlns="">
      <p:transition spd="slow" advTm="45230"/>
    </mc:Fallback>
  </mc:AlternateContent>
  <p:extLst>
    <p:ext uri="{3A86A75C-4F4B-4683-9AE1-C65F6400EC91}">
      <p14:laserTraceLst xmlns:p14="http://schemas.microsoft.com/office/powerpoint/2010/main">
        <p14:tracePtLst>
          <p14:tracePt t="44199" x="9571038" y="4467225"/>
          <p14:tracePt t="44204" x="9517063" y="4421188"/>
          <p14:tracePt t="44209" x="9445625" y="4341813"/>
          <p14:tracePt t="44218" x="9375775" y="4264025"/>
          <p14:tracePt t="44225" x="9280525" y="4138613"/>
          <p14:tracePt t="44233" x="9186863" y="4005263"/>
          <p14:tracePt t="44241" x="9101138" y="3879850"/>
          <p14:tracePt t="44250" x="9013825" y="3754438"/>
          <p14:tracePt t="44257" x="8928100" y="3621088"/>
          <p14:tracePt t="44264" x="8826500" y="3487738"/>
          <p14:tracePt t="44272" x="8709025" y="3370263"/>
          <p14:tracePt t="44279" x="8591550" y="3260725"/>
          <p14:tracePt t="44287" x="8450263" y="3151188"/>
          <p14:tracePt t="44296" x="8370888" y="3071813"/>
          <p14:tracePt t="44303" x="8316913" y="3001963"/>
          <p14:tracePt t="44312" x="8261350" y="2930525"/>
          <p14:tracePt t="44317" x="8213725" y="2860675"/>
          <p14:tracePt t="44326" x="8167688" y="2798763"/>
          <p14:tracePt t="44333" x="8128000" y="2735263"/>
          <p14:tracePt t="44341" x="8104188" y="2673350"/>
          <p14:tracePt t="44349" x="8080375" y="2609850"/>
          <p14:tracePt t="44357" x="8058150" y="2540000"/>
          <p14:tracePt t="44365" x="8010525" y="2460625"/>
          <p14:tracePt t="44373" x="7962900" y="2398713"/>
          <p14:tracePt t="44381" x="7900988" y="2327275"/>
          <p14:tracePt t="44389" x="7829550" y="2233613"/>
          <p14:tracePt t="44396" x="7727950" y="2139950"/>
          <p14:tracePt t="44403" x="7602538" y="1998663"/>
          <p14:tracePt t="44413" x="7469188" y="1857375"/>
          <p14:tracePt t="44419" x="7351713" y="1700213"/>
          <p14:tracePt t="44428" x="7226300" y="1566863"/>
          <p14:tracePt t="44435" x="7123113" y="1433513"/>
          <p14:tracePt t="44444" x="7045325" y="1323975"/>
          <p14:tracePt t="44451" x="6975475" y="1198563"/>
          <p14:tracePt t="44457" x="6919913" y="1112838"/>
          <p14:tracePt t="44466" x="6880225" y="1027113"/>
          <p14:tracePt t="44473" x="6826250" y="947738"/>
          <p14:tracePt t="44481" x="6770688" y="877888"/>
          <p14:tracePt t="44489" x="6723063" y="808038"/>
          <p14:tracePt t="44498" x="6684963" y="752475"/>
          <p14:tracePt t="44505" x="6629400" y="704850"/>
          <p14:tracePt t="44514" x="6581775" y="642938"/>
          <p14:tracePt t="44519" x="6527800" y="587375"/>
          <p14:tracePt t="44527" x="6456363" y="525463"/>
          <p14:tracePt t="44535" x="6386513" y="461963"/>
          <p14:tracePt t="44543" x="6338888" y="415925"/>
          <p14:tracePt t="44551" x="6292850" y="368300"/>
          <p14:tracePt t="44559" x="6237288" y="320675"/>
          <p14:tracePt t="44568" x="6205538" y="282575"/>
          <p14:tracePt t="44575" x="6159500" y="234950"/>
          <p14:tracePt t="44583" x="6119813" y="187325"/>
          <p14:tracePt t="44590" x="6111875" y="149225"/>
          <p14:tracePt t="44598" x="6096000" y="101600"/>
          <p14:tracePt t="44605" x="6080125" y="69850"/>
          <p14:tracePt t="44613" x="6048375" y="3175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Cambria" panose="02040503050406030204" pitchFamily="18" charset="0"/>
                <a:ea typeface="標楷體" panose="03000509000000000000" pitchFamily="65" charset="-120"/>
              </a:rPr>
              <a:t>效能評估</a:t>
            </a:r>
            <a:endParaRPr lang="zh-TW" altLang="en-US" sz="2800" dirty="0"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3518647" cy="826246"/>
            <a:chOff x="1229091" y="477031"/>
            <a:chExt cx="3518647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2692400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Cambria" panose="02040503050406030204" pitchFamily="18" charset="0"/>
                  <a:ea typeface="標楷體" panose="03000509000000000000" pitchFamily="65" charset="-120"/>
                </a:rPr>
                <a:t>如何評估效能</a:t>
              </a:r>
              <a:endParaRPr lang="zh-TW" altLang="en-US" sz="3200" dirty="0">
                <a:latin typeface="Cambria" panose="02040503050406030204" pitchFamily="18" charset="0"/>
                <a:ea typeface="標楷體" panose="03000509000000000000" pitchFamily="65" charset="-120"/>
              </a:endParaRPr>
            </a:p>
          </p:txBody>
        </p:sp>
      </p:grpSp>
      <p:pic>
        <p:nvPicPr>
          <p:cNvPr id="15" name="圖形 14" descr="問號 以實心填滿">
            <a:extLst>
              <a:ext uri="{FF2B5EF4-FFF2-40B4-BE49-F238E27FC236}">
                <a16:creationId xmlns:a16="http://schemas.microsoft.com/office/drawing/2014/main" id="{F9E68099-EFB0-2B89-7C76-E44B9944A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490" y="2225709"/>
            <a:ext cx="914400" cy="914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6A4572-539D-5C68-FB9D-060E0ACE31B8}"/>
              </a:ext>
            </a:extLst>
          </p:cNvPr>
          <p:cNvSpPr txBox="1"/>
          <p:nvPr/>
        </p:nvSpPr>
        <p:spPr>
          <a:xfrm>
            <a:off x="2454244" y="235974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哪一台電腦比較好</a:t>
            </a:r>
            <a:endParaRPr kumimoji="1"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形 6" descr="筆記型電腦 以實心填滿">
            <a:extLst>
              <a:ext uri="{FF2B5EF4-FFF2-40B4-BE49-F238E27FC236}">
                <a16:creationId xmlns:a16="http://schemas.microsoft.com/office/drawing/2014/main" id="{EA9F065B-7607-B8CF-0069-D1ACC6ECF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7302" y="3701417"/>
            <a:ext cx="1675969" cy="1675969"/>
          </a:xfrm>
          <a:prstGeom prst="rect">
            <a:avLst/>
          </a:prstGeom>
        </p:spPr>
      </p:pic>
      <p:pic>
        <p:nvPicPr>
          <p:cNvPr id="10" name="圖形 9" descr="電腦 以實心填滿">
            <a:extLst>
              <a:ext uri="{FF2B5EF4-FFF2-40B4-BE49-F238E27FC236}">
                <a16:creationId xmlns:a16="http://schemas.microsoft.com/office/drawing/2014/main" id="{B51A52AF-FA4C-7DD5-71FB-2CCDEE4B2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5346" y="3563620"/>
            <a:ext cx="1813765" cy="1813765"/>
          </a:xfrm>
          <a:prstGeom prst="rect">
            <a:avLst/>
          </a:prstGeom>
        </p:spPr>
      </p:pic>
      <p:pic>
        <p:nvPicPr>
          <p:cNvPr id="12" name="圖形 11" descr="螢幕 以實心填滿">
            <a:extLst>
              <a:ext uri="{FF2B5EF4-FFF2-40B4-BE49-F238E27FC236}">
                <a16:creationId xmlns:a16="http://schemas.microsoft.com/office/drawing/2014/main" id="{FBE131E0-701C-9A86-D4E8-A0FD8D6738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11187" y="3701417"/>
            <a:ext cx="1675968" cy="1675968"/>
          </a:xfrm>
          <a:prstGeom prst="rect">
            <a:avLst/>
          </a:prstGeom>
        </p:spPr>
      </p:pic>
      <p:pic>
        <p:nvPicPr>
          <p:cNvPr id="14" name="圖形 13" descr="困惑的臉部輪廓 以實心填滿">
            <a:extLst>
              <a:ext uri="{FF2B5EF4-FFF2-40B4-BE49-F238E27FC236}">
                <a16:creationId xmlns:a16="http://schemas.microsoft.com/office/drawing/2014/main" id="{2ABC3BC3-4E01-1C34-2134-8A73918DB8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80583" y="2225709"/>
            <a:ext cx="914400" cy="9144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17829D7-0AAC-7B14-1C4B-CC3EE5FCCE1E}"/>
              </a:ext>
            </a:extLst>
          </p:cNvPr>
          <p:cNvSpPr txBox="1"/>
          <p:nvPr/>
        </p:nvSpPr>
        <p:spPr>
          <a:xfrm>
            <a:off x="568032" y="593493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比較快？</a:t>
            </a:r>
            <a:endParaRPr kumimoji="1"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0BDCD3-EA7F-1EEF-21F6-2EE55553B7FC}"/>
              </a:ext>
            </a:extLst>
          </p:cNvPr>
          <p:cNvSpPr txBox="1"/>
          <p:nvPr/>
        </p:nvSpPr>
        <p:spPr>
          <a:xfrm>
            <a:off x="2575732" y="593493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比較新？</a:t>
            </a:r>
            <a:endParaRPr kumimoji="1"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256B59-3B24-EE7E-3BA7-8F7ADE2E1E86}"/>
              </a:ext>
            </a:extLst>
          </p:cNvPr>
          <p:cNvSpPr txBox="1"/>
          <p:nvPr/>
        </p:nvSpPr>
        <p:spPr>
          <a:xfrm>
            <a:off x="4583432" y="593493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比較便宜？</a:t>
            </a:r>
            <a:endParaRPr kumimoji="1"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BA1813-51DA-72B6-5095-21A461B1FCE6}"/>
              </a:ext>
            </a:extLst>
          </p:cNvPr>
          <p:cNvSpPr txBox="1"/>
          <p:nvPr/>
        </p:nvSpPr>
        <p:spPr>
          <a:xfrm>
            <a:off x="7052797" y="593493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比較划算？</a:t>
            </a:r>
            <a:endParaRPr kumimoji="1"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4B126BE-F4D2-7B2F-238B-9CDFB1FE9DAC}"/>
              </a:ext>
            </a:extLst>
          </p:cNvPr>
          <p:cNvSpPr txBox="1"/>
          <p:nvPr/>
        </p:nvSpPr>
        <p:spPr>
          <a:xfrm>
            <a:off x="9522160" y="593493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比較合適？</a:t>
            </a:r>
            <a:endParaRPr kumimoji="1"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1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03"/>
    </mc:Choice>
    <mc:Fallback xmlns="">
      <p:transition spd="slow" advTm="63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5346701" cy="826246"/>
            <a:chOff x="1229091" y="477031"/>
            <a:chExt cx="53467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45204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Cambria" panose="02040503050406030204" pitchFamily="18" charset="0"/>
                  <a:ea typeface="標楷體" panose="03000509000000000000" pitchFamily="65" charset="-120"/>
                </a:rPr>
                <a:t>如何評估｛</a:t>
              </a:r>
              <a:r>
                <a:rPr kumimoji="1"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比較快</a:t>
              </a:r>
              <a:r>
                <a:rPr lang="zh-TW" altLang="en-US" sz="3200">
                  <a:latin typeface="Cambria" panose="02040503050406030204" pitchFamily="18" charset="0"/>
                  <a:ea typeface="標楷體" panose="03000509000000000000" pitchFamily="65" charset="-120"/>
                </a:rPr>
                <a:t>｝</a:t>
              </a:r>
              <a:endParaRPr lang="zh-TW" altLang="en-US" sz="3200" dirty="0">
                <a:latin typeface="Cambria" panose="02040503050406030204" pitchFamily="18" charset="0"/>
                <a:ea typeface="標楷體" panose="03000509000000000000" pitchFamily="65" charset="-120"/>
              </a:endParaRPr>
            </a:p>
          </p:txBody>
        </p:sp>
      </p:grpSp>
      <p:pic>
        <p:nvPicPr>
          <p:cNvPr id="15" name="圖形 14" descr="問號 以實心填滿">
            <a:extLst>
              <a:ext uri="{FF2B5EF4-FFF2-40B4-BE49-F238E27FC236}">
                <a16:creationId xmlns:a16="http://schemas.microsoft.com/office/drawing/2014/main" id="{F9E68099-EFB0-2B89-7C76-E44B9944A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490" y="2225709"/>
            <a:ext cx="914400" cy="914400"/>
          </a:xfrm>
          <a:prstGeom prst="rect">
            <a:avLst/>
          </a:prstGeom>
        </p:spPr>
      </p:pic>
      <p:sp>
        <p:nvSpPr>
          <p:cNvPr id="5" name="矩形: 圓角 14">
            <a:extLst>
              <a:ext uri="{FF2B5EF4-FFF2-40B4-BE49-F238E27FC236}">
                <a16:creationId xmlns:a16="http://schemas.microsoft.com/office/drawing/2014/main" id="{AA1D5C0D-AE79-FC18-8D1E-98D18CBD9C97}"/>
              </a:ext>
            </a:extLst>
          </p:cNvPr>
          <p:cNvSpPr/>
          <p:nvPr/>
        </p:nvSpPr>
        <p:spPr>
          <a:xfrm>
            <a:off x="3177697" y="3796672"/>
            <a:ext cx="4198389" cy="58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時脈</a:t>
            </a:r>
            <a:r>
              <a:rPr lang="en-US" altLang="zh-TW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2GHz</a:t>
            </a:r>
            <a:r>
              <a:rPr lang="zh-TW" altLang="en-US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Intel</a:t>
            </a:r>
            <a:r>
              <a:rPr lang="zh-TW" altLang="en-US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0E1474-A5F9-08BE-867B-24218DAC5745}"/>
              </a:ext>
            </a:extLst>
          </p:cNvPr>
          <p:cNvSpPr txBox="1"/>
          <p:nvPr/>
        </p:nvSpPr>
        <p:spPr>
          <a:xfrm>
            <a:off x="2454244" y="235974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哪一台電腦比較好</a:t>
            </a:r>
            <a:endParaRPr kumimoji="1"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形 6" descr="筆記型電腦 以實心填滿">
            <a:extLst>
              <a:ext uri="{FF2B5EF4-FFF2-40B4-BE49-F238E27FC236}">
                <a16:creationId xmlns:a16="http://schemas.microsoft.com/office/drawing/2014/main" id="{4619AE17-EB14-D5F4-BE6A-E065370DFD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5730" y="3251074"/>
            <a:ext cx="1675969" cy="1675969"/>
          </a:xfrm>
          <a:prstGeom prst="rect">
            <a:avLst/>
          </a:prstGeom>
        </p:spPr>
      </p:pic>
      <p:pic>
        <p:nvPicPr>
          <p:cNvPr id="10" name="圖形 9" descr="筆記型電腦 外框">
            <a:extLst>
              <a:ext uri="{FF2B5EF4-FFF2-40B4-BE49-F238E27FC236}">
                <a16:creationId xmlns:a16="http://schemas.microsoft.com/office/drawing/2014/main" id="{7F3AB565-815A-AC27-A83D-F4803788F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5730" y="4927043"/>
            <a:ext cx="1677600" cy="1677600"/>
          </a:xfrm>
          <a:prstGeom prst="rect">
            <a:avLst/>
          </a:prstGeom>
        </p:spPr>
      </p:pic>
      <p:sp>
        <p:nvSpPr>
          <p:cNvPr id="11" name="矩形: 圓角 14">
            <a:extLst>
              <a:ext uri="{FF2B5EF4-FFF2-40B4-BE49-F238E27FC236}">
                <a16:creationId xmlns:a16="http://schemas.microsoft.com/office/drawing/2014/main" id="{CBA4ED53-A918-E0DC-6B45-83D762280A8D}"/>
              </a:ext>
            </a:extLst>
          </p:cNvPr>
          <p:cNvSpPr/>
          <p:nvPr/>
        </p:nvSpPr>
        <p:spPr>
          <a:xfrm>
            <a:off x="3177697" y="5473456"/>
            <a:ext cx="4676257" cy="58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時脈</a:t>
            </a:r>
            <a:r>
              <a:rPr lang="en-US" altLang="zh-TW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2.5GHz</a:t>
            </a:r>
            <a:r>
              <a:rPr lang="zh-TW" altLang="en-US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AMD</a:t>
            </a:r>
            <a:r>
              <a:rPr lang="zh-TW" altLang="en-US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形 12" descr="碼錶 以實心填滿">
            <a:extLst>
              <a:ext uri="{FF2B5EF4-FFF2-40B4-BE49-F238E27FC236}">
                <a16:creationId xmlns:a16="http://schemas.microsoft.com/office/drawing/2014/main" id="{4B2DC050-D8BA-D718-5840-057F344ED0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67995" y="4559056"/>
            <a:ext cx="914400" cy="914400"/>
          </a:xfrm>
          <a:prstGeom prst="rect">
            <a:avLst/>
          </a:prstGeom>
        </p:spPr>
      </p:pic>
      <p:sp>
        <p:nvSpPr>
          <p:cNvPr id="14" name="右大括弧 13">
            <a:extLst>
              <a:ext uri="{FF2B5EF4-FFF2-40B4-BE49-F238E27FC236}">
                <a16:creationId xmlns:a16="http://schemas.microsoft.com/office/drawing/2014/main" id="{AB204F31-D5D5-547E-1C17-BC48362C961A}"/>
              </a:ext>
            </a:extLst>
          </p:cNvPr>
          <p:cNvSpPr/>
          <p:nvPr/>
        </p:nvSpPr>
        <p:spPr>
          <a:xfrm>
            <a:off x="7209322" y="3724977"/>
            <a:ext cx="837398" cy="2560320"/>
          </a:xfrm>
          <a:prstGeom prst="rightBrace">
            <a:avLst>
              <a:gd name="adj1" fmla="val 5545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4">
            <a:extLst>
              <a:ext uri="{FF2B5EF4-FFF2-40B4-BE49-F238E27FC236}">
                <a16:creationId xmlns:a16="http://schemas.microsoft.com/office/drawing/2014/main" id="{B6E85615-F46E-ACDC-4EB0-CF85A9459EA7}"/>
              </a:ext>
            </a:extLst>
          </p:cNvPr>
          <p:cNvSpPr/>
          <p:nvPr/>
        </p:nvSpPr>
        <p:spPr>
          <a:xfrm>
            <a:off x="9299655" y="4283809"/>
            <a:ext cx="2892345" cy="12864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執行特定程式再進行比較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箭號: 五邊形 196">
            <a:extLst>
              <a:ext uri="{FF2B5EF4-FFF2-40B4-BE49-F238E27FC236}">
                <a16:creationId xmlns:a16="http://schemas.microsoft.com/office/drawing/2014/main" id="{CD6C3E17-2699-D655-E865-4BFEA42C708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Cambria" panose="02040503050406030204" pitchFamily="18" charset="0"/>
                <a:ea typeface="標楷體" panose="03000509000000000000" pitchFamily="65" charset="-120"/>
              </a:rPr>
              <a:t>效能評估</a:t>
            </a:r>
            <a:endParaRPr lang="zh-TW" altLang="en-US" sz="2800" dirty="0"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409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650"/>
    </mc:Choice>
    <mc:Fallback xmlns="">
      <p:transition spd="slow" advTm="178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  <p:extLst>
    <p:ext uri="{3A86A75C-4F4B-4683-9AE1-C65F6400EC91}">
      <p14:laserTraceLst xmlns:p14="http://schemas.microsoft.com/office/powerpoint/2010/main">
        <p14:tracePtLst>
          <p14:tracePt t="4538" x="3914775" y="792163"/>
          <p14:tracePt t="4761" x="3914775" y="800100"/>
          <p14:tracePt t="4766" x="3914775" y="814388"/>
          <p14:tracePt t="4774" x="3914775" y="838200"/>
          <p14:tracePt t="4779" x="3922713" y="862013"/>
          <p14:tracePt t="4788" x="3922713" y="893763"/>
          <p14:tracePt t="4796" x="3922713" y="933450"/>
          <p14:tracePt t="4805" x="3922713" y="963613"/>
          <p14:tracePt t="4812" x="3930650" y="979488"/>
          <p14:tracePt t="4820" x="3930650" y="995363"/>
          <p14:tracePt t="4827" x="3938588" y="1011238"/>
          <p14:tracePt t="4835" x="3938588" y="1027113"/>
          <p14:tracePt t="4844" x="3938588" y="1035050"/>
          <p14:tracePt t="4858" x="3938588" y="1050925"/>
          <p14:tracePt t="4875" x="3938588" y="1058863"/>
          <p14:tracePt t="4890" x="3938588" y="1065213"/>
          <p14:tracePt t="4907" x="3938588" y="1081088"/>
          <p14:tracePt t="4912" x="3930650" y="1089025"/>
          <p14:tracePt t="4921" x="3922713" y="1096963"/>
          <p14:tracePt t="4929" x="3914775" y="1112838"/>
          <p14:tracePt t="4935" x="3906838" y="1120775"/>
          <p14:tracePt t="4944" x="3890963" y="1136650"/>
          <p14:tracePt t="4951" x="3883025" y="1144588"/>
          <p14:tracePt t="4959" x="3867150" y="1160463"/>
          <p14:tracePt t="4968" x="3860800" y="1160463"/>
          <p14:tracePt t="4974" x="3844925" y="1176338"/>
          <p14:tracePt t="4982" x="3844925" y="1184275"/>
          <p14:tracePt t="4989" x="3836988" y="1190625"/>
          <p14:tracePt t="4999" x="3829050" y="1206500"/>
          <p14:tracePt t="5006" x="3829050" y="1214438"/>
          <p14:tracePt t="5013" x="3829050" y="1222375"/>
          <p14:tracePt t="5022" x="3813175" y="1246188"/>
          <p14:tracePt t="5029" x="3813175" y="1254125"/>
          <p14:tracePt t="5038" x="3797300" y="1270000"/>
          <p14:tracePt t="5043" x="3789363" y="1285875"/>
          <p14:tracePt t="5052" x="3789363" y="1309688"/>
          <p14:tracePt t="5059" x="3789363" y="1316038"/>
          <p14:tracePt t="5070" x="3781425" y="1323975"/>
          <p14:tracePt t="5076" x="3781425" y="1339850"/>
          <p14:tracePt t="5084" x="3773488" y="1347788"/>
          <p14:tracePt t="5092" x="3773488" y="1355725"/>
          <p14:tracePt t="5100" x="3773488" y="1371600"/>
          <p14:tracePt t="5106" x="3773488" y="1395413"/>
          <p14:tracePt t="5114" x="3773488" y="1403350"/>
          <p14:tracePt t="5122" x="3781425" y="1427163"/>
          <p14:tracePt t="5130" x="3789363" y="1433513"/>
          <p14:tracePt t="5138" x="3805238" y="1465263"/>
          <p14:tracePt t="5145" x="3813175" y="1481138"/>
          <p14:tracePt t="5156" x="3829050" y="1504950"/>
          <p14:tracePt t="5162" x="3836988" y="1528763"/>
          <p14:tracePt t="5168" x="3860800" y="1558925"/>
          <p14:tracePt t="5175" x="3883025" y="1574800"/>
          <p14:tracePt t="5183" x="3922713" y="1614488"/>
          <p14:tracePt t="5191" x="3962400" y="1646238"/>
          <p14:tracePt t="5199" x="4008438" y="1677988"/>
          <p14:tracePt t="5208" x="4056063" y="1708150"/>
          <p14:tracePt t="5216" x="4103688" y="1731963"/>
          <p14:tracePt t="5224" x="4149725" y="1747838"/>
          <p14:tracePt t="5232" x="4205288" y="1763713"/>
          <p14:tracePt t="5238" x="4260850" y="1779588"/>
          <p14:tracePt t="5246" x="4314825" y="1787525"/>
          <p14:tracePt t="5255" x="4378325" y="1795463"/>
          <p14:tracePt t="5261" x="4432300" y="1803400"/>
          <p14:tracePt t="5270" x="4487863" y="1803400"/>
          <p14:tracePt t="5278" x="4527550" y="1803400"/>
          <p14:tracePt t="5285" x="4573588" y="1795463"/>
          <p14:tracePt t="5294" x="4621213" y="1779588"/>
          <p14:tracePt t="5300" x="4637088" y="1771650"/>
          <p14:tracePt t="5308" x="4645025" y="1755775"/>
          <p14:tracePt t="5316" x="4660900" y="1747838"/>
          <p14:tracePt t="5324" x="4668838" y="1731963"/>
          <p14:tracePt t="5331" x="4675188" y="1716088"/>
          <p14:tracePt t="5340" x="4675188" y="1692275"/>
          <p14:tracePt t="5348" x="4675188" y="1662113"/>
          <p14:tracePt t="5355" x="4675188" y="1622425"/>
          <p14:tracePt t="5362" x="4675188" y="1574800"/>
          <p14:tracePt t="5370" x="4660900" y="1536700"/>
          <p14:tracePt t="5379" x="4652963" y="1497013"/>
          <p14:tracePt t="5388" x="4637088" y="1449388"/>
          <p14:tracePt t="5394" x="4621213" y="1419225"/>
          <p14:tracePt t="5402" x="4613275" y="1395413"/>
          <p14:tracePt t="5410" x="4605338" y="1371600"/>
          <p14:tracePt t="5418" x="4589463" y="1339850"/>
          <p14:tracePt t="5426" x="4581525" y="1323975"/>
          <p14:tracePt t="5432" x="4565650" y="1301750"/>
          <p14:tracePt t="5440" x="4557713" y="1270000"/>
          <p14:tracePt t="5448" x="4535488" y="1238250"/>
          <p14:tracePt t="5456" x="4519613" y="1206500"/>
          <p14:tracePt t="5464" x="4487863" y="1176338"/>
          <p14:tracePt t="5471" x="4471988" y="1144588"/>
          <p14:tracePt t="5479" x="4448175" y="1128713"/>
          <p14:tracePt t="5490" x="4424363" y="1104900"/>
          <p14:tracePt t="5493" x="4386263" y="1081088"/>
          <p14:tracePt t="5501" x="4370388" y="1073150"/>
          <p14:tracePt t="5509" x="4354513" y="1065213"/>
          <p14:tracePt t="5517" x="4330700" y="1050925"/>
          <p14:tracePt t="5526" x="4322763" y="1042988"/>
          <p14:tracePt t="5534" x="4314825" y="1027113"/>
          <p14:tracePt t="5542" x="4298950" y="1019175"/>
          <p14:tracePt t="5549" x="4275138" y="1003300"/>
          <p14:tracePt t="5557" x="4260850" y="995363"/>
          <p14:tracePt t="5563" x="4244975" y="979488"/>
          <p14:tracePt t="5571" x="4221163" y="971550"/>
          <p14:tracePt t="5580" x="4205288" y="963613"/>
          <p14:tracePt t="5587" x="4173538" y="947738"/>
          <p14:tracePt t="5595" x="4133850" y="933450"/>
          <p14:tracePt t="5604" x="4095750" y="925513"/>
          <p14:tracePt t="5611" x="4048125" y="917575"/>
          <p14:tracePt t="5620" x="4000500" y="901700"/>
          <p14:tracePt t="5625" x="3954463" y="885825"/>
          <p14:tracePt t="5634" x="3914775" y="869950"/>
          <p14:tracePt t="5641" x="3875088" y="854075"/>
          <p14:tracePt t="5650" x="3844925" y="846138"/>
          <p14:tracePt t="5658" x="3797300" y="838200"/>
          <p14:tracePt t="5666" x="3765550" y="830263"/>
          <p14:tracePt t="5674" x="3719513" y="822325"/>
          <p14:tracePt t="5682" x="3695700" y="822325"/>
          <p14:tracePt t="5690" x="3671888" y="822325"/>
          <p14:tracePt t="5695" x="3648075" y="822325"/>
          <p14:tracePt t="5705" x="3640138" y="822325"/>
          <p14:tracePt t="5711" x="3632200" y="822325"/>
          <p14:tracePt t="5721" x="3616325" y="822325"/>
          <p14:tracePt t="5728" x="3608388" y="822325"/>
          <p14:tracePt t="5738" x="3600450" y="822325"/>
          <p14:tracePt t="5744" x="3586163" y="830263"/>
          <p14:tracePt t="5752" x="3578225" y="846138"/>
          <p14:tracePt t="5758" x="3562350" y="854075"/>
          <p14:tracePt t="5765" x="3554413" y="869950"/>
          <p14:tracePt t="5774" x="3538538" y="885825"/>
          <p14:tracePt t="5781" x="3538538" y="901700"/>
          <p14:tracePt t="5790" x="3522663" y="933450"/>
          <p14:tracePt t="5797" x="3506788" y="963613"/>
          <p14:tracePt t="5806" x="3498850" y="995363"/>
          <p14:tracePt t="5815" x="3482975" y="1035050"/>
          <p14:tracePt t="5822" x="3475038" y="1058863"/>
          <p14:tracePt t="5827" x="3467100" y="1089025"/>
          <p14:tracePt t="5836" x="3467100" y="1104900"/>
          <p14:tracePt t="5844" x="3467100" y="1128713"/>
          <p14:tracePt t="5852" x="3467100" y="1144588"/>
          <p14:tracePt t="5860" x="3467100" y="1168400"/>
          <p14:tracePt t="5868" x="3475038" y="1184275"/>
          <p14:tracePt t="5876" x="3482975" y="1206500"/>
          <p14:tracePt t="5884" x="3490913" y="1222375"/>
          <p14:tracePt t="5889" x="3498850" y="1246188"/>
          <p14:tracePt t="5898" x="3514725" y="1262063"/>
          <p14:tracePt t="5906" x="3522663" y="1277938"/>
          <p14:tracePt t="5914" x="3538538" y="1285875"/>
          <p14:tracePt t="5922" x="3546475" y="1301750"/>
          <p14:tracePt t="5929" x="3562350" y="1309688"/>
          <p14:tracePt t="5938" x="3562350" y="1323975"/>
          <p14:tracePt t="5946" x="3578225" y="1331913"/>
          <p14:tracePt t="5951" x="3578225" y="1339850"/>
          <p14:tracePt t="5964" x="3586163" y="1339850"/>
          <p14:tracePt t="5971" x="3586163" y="1347788"/>
          <p14:tracePt t="5984" x="3592513" y="1347788"/>
          <p14:tracePt t="6091" x="3592513" y="1355725"/>
          <p14:tracePt t="6193" x="3600450" y="1355725"/>
          <p14:tracePt t="7913" x="3600450" y="1363663"/>
          <p14:tracePt t="7918" x="3592513" y="1371600"/>
          <p14:tracePt t="7926" x="3586163" y="1379538"/>
          <p14:tracePt t="7931" x="3592513" y="1379538"/>
          <p14:tracePt t="7939" x="3608388" y="1379538"/>
          <p14:tracePt t="7947" x="3624263" y="1379538"/>
          <p14:tracePt t="7956" x="3640138" y="1387475"/>
          <p14:tracePt t="7963" x="3648075" y="1387475"/>
          <p14:tracePt t="7990" x="3632200" y="1395413"/>
          <p14:tracePt t="7998" x="3616325" y="1403350"/>
          <p14:tracePt t="8006" x="3600450" y="1419225"/>
          <p14:tracePt t="8014" x="3592513" y="1449388"/>
          <p14:tracePt t="8022" x="3616325" y="1497013"/>
          <p14:tracePt t="8030" x="3711575" y="1552575"/>
          <p14:tracePt t="8037" x="3867150" y="1654175"/>
          <p14:tracePt t="8045" x="4127500" y="1825625"/>
          <p14:tracePt t="8055" x="4386263" y="2006600"/>
          <p14:tracePt t="8059" x="4675188" y="2185988"/>
          <p14:tracePt t="8067" x="4911725" y="2335213"/>
          <p14:tracePt t="8076" x="5076825" y="2414588"/>
          <p14:tracePt t="8084" x="5154613" y="2460625"/>
          <p14:tracePt t="8091" x="5194300" y="2476500"/>
          <p14:tracePt t="8108" x="5186363" y="2476500"/>
          <p14:tracePt t="8115" x="5122863" y="2460625"/>
          <p14:tracePt t="8124" x="5029200" y="2452688"/>
          <p14:tracePt t="8130" x="4935538" y="2444750"/>
          <p14:tracePt t="8138" x="4824413" y="2444750"/>
          <p14:tracePt t="8145" x="4794250" y="2444750"/>
          <p14:tracePt t="8179" x="4762500" y="2444750"/>
          <p14:tracePt t="8186" x="4706938" y="2452688"/>
          <p14:tracePt t="8192" x="4683125" y="2452688"/>
          <p14:tracePt t="8200" x="4637088" y="2452688"/>
          <p14:tracePt t="8208" x="4589463" y="2452688"/>
          <p14:tracePt t="8216" x="4549775" y="2444750"/>
          <p14:tracePt t="8224" x="4487863" y="2436813"/>
          <p14:tracePt t="8231" x="4440238" y="2430463"/>
          <p14:tracePt t="8240" x="4386263" y="2430463"/>
          <p14:tracePt t="8248" x="4338638" y="2422525"/>
          <p14:tracePt t="8255" x="4322763" y="2414588"/>
          <p14:tracePt t="8336" x="4314825" y="2406650"/>
          <p14:tracePt t="8344" x="4298950" y="2390775"/>
          <p14:tracePt t="8351" x="4298950" y="2382838"/>
          <p14:tracePt t="8360" x="4298950" y="2374900"/>
          <p14:tracePt t="8367" x="4291013" y="2359025"/>
          <p14:tracePt t="8376" x="4291013" y="2351088"/>
          <p14:tracePt t="8384" x="4291013" y="2343150"/>
          <p14:tracePt t="8390" x="4306888" y="2327275"/>
          <p14:tracePt t="8397" x="4314825" y="2319338"/>
          <p14:tracePt t="8406" x="4346575" y="2305050"/>
          <p14:tracePt t="8414" x="4354513" y="2297113"/>
          <p14:tracePt t="8422" x="4362450" y="2273300"/>
          <p14:tracePt t="8429" x="4378325" y="2265363"/>
          <p14:tracePt t="8442" x="4378325" y="2257425"/>
          <p14:tracePt t="8515" x="4370388" y="2257425"/>
          <p14:tracePt t="8846" x="4370388" y="2265363"/>
          <p14:tracePt t="8851" x="4370388" y="2273300"/>
          <p14:tracePt t="8860" x="4370388" y="2297113"/>
          <p14:tracePt t="8868" x="4370388" y="2335213"/>
          <p14:tracePt t="8876" x="4378325" y="2382838"/>
          <p14:tracePt t="8885" x="4378325" y="2422525"/>
          <p14:tracePt t="8891" x="4378325" y="2476500"/>
          <p14:tracePt t="8899" x="4378325" y="2532063"/>
          <p14:tracePt t="8906" x="4386263" y="2586038"/>
          <p14:tracePt t="8914" x="4402138" y="2625725"/>
          <p14:tracePt t="8921" x="4416425" y="2673350"/>
          <p14:tracePt t="8931" x="4424363" y="2719388"/>
          <p14:tracePt t="8938" x="4432300" y="2751138"/>
          <p14:tracePt t="8945" x="4440238" y="2798763"/>
          <p14:tracePt t="8955" x="4448175" y="2836863"/>
          <p14:tracePt t="8962" x="4448175" y="2884488"/>
          <p14:tracePt t="8970" x="4456113" y="2938463"/>
          <p14:tracePt t="8975" x="4456113" y="2986088"/>
          <p14:tracePt t="8984" x="4456113" y="3033713"/>
          <p14:tracePt t="8992" x="4456113" y="3071813"/>
          <p14:tracePt t="9000" x="4448175" y="3119438"/>
          <p14:tracePt t="9008" x="4448175" y="3159125"/>
          <p14:tracePt t="9015" x="4448175" y="3205163"/>
          <p14:tracePt t="9024" x="4440238" y="3244850"/>
          <p14:tracePt t="9031" x="4432300" y="3292475"/>
          <p14:tracePt t="9040" x="4424363" y="3322638"/>
          <p14:tracePt t="9045" x="4424363" y="3370263"/>
          <p14:tracePt t="9055" x="4416425" y="3402013"/>
          <p14:tracePt t="9062" x="4408488" y="3448050"/>
          <p14:tracePt t="9071" x="4394200" y="3479800"/>
          <p14:tracePt t="9078" x="4378325" y="3519488"/>
          <p14:tracePt t="9085" x="4362450" y="3551238"/>
          <p14:tracePt t="9093" x="4338638" y="3581400"/>
          <p14:tracePt t="9102" x="4314825" y="3597275"/>
          <p14:tracePt t="9108" x="4298950" y="3613150"/>
          <p14:tracePt t="9115" x="4283075" y="3621088"/>
          <p14:tracePt t="9124" x="4267200" y="3636963"/>
          <p14:tracePt t="9131" x="4260850" y="3644900"/>
          <p14:tracePt t="9139" x="4244975" y="3660775"/>
          <p14:tracePt t="9147" x="4237038" y="3660775"/>
          <p14:tracePt t="9156" x="4229100" y="3668713"/>
          <p14:tracePt t="9164" x="4213225" y="3676650"/>
          <p14:tracePt t="9172" x="4205288" y="3683000"/>
          <p14:tracePt t="9178" x="4197350" y="3690938"/>
          <p14:tracePt t="9186" x="4181475" y="3698875"/>
          <p14:tracePt t="9195" x="4173538" y="3706813"/>
          <p14:tracePt t="9201" x="4157663" y="3714750"/>
          <p14:tracePt t="9210" x="4149725" y="3730625"/>
          <p14:tracePt t="9219" x="4141788" y="3738563"/>
          <p14:tracePt t="9226" x="4141788" y="3746500"/>
          <p14:tracePt t="9233" x="4127500" y="3762375"/>
          <p14:tracePt t="9248" x="4111625" y="3778250"/>
          <p14:tracePt t="9264" x="4095750" y="3786188"/>
          <p14:tracePt t="9272" x="4095750" y="3794125"/>
          <p14:tracePt t="9279" x="4095750" y="3802063"/>
          <p14:tracePt t="9287" x="4087813" y="3808413"/>
          <p14:tracePt t="9296" x="4087813" y="3816350"/>
          <p14:tracePt t="9302" x="4087813" y="3832225"/>
          <p14:tracePt t="9309" x="4087813" y="3840163"/>
          <p14:tracePt t="9317" x="4087813" y="3848100"/>
          <p14:tracePt t="9327" x="4095750" y="3863975"/>
          <p14:tracePt t="9334" x="4095750" y="3871913"/>
          <p14:tracePt t="9341" x="4095750" y="3879850"/>
          <p14:tracePt t="9349" x="4103688" y="3895725"/>
          <p14:tracePt t="9357" x="4111625" y="3903663"/>
          <p14:tracePt t="9363" x="4111625" y="3911600"/>
          <p14:tracePt t="9371" x="4111625" y="3927475"/>
          <p14:tracePt t="9379" x="4111625" y="3933825"/>
          <p14:tracePt t="9387" x="4111625" y="3941763"/>
          <p14:tracePt t="9395" x="4111625" y="3949700"/>
          <p14:tracePt t="9803" x="4119563" y="3957638"/>
          <p14:tracePt t="9812" x="4119563" y="3973513"/>
          <p14:tracePt t="9815" x="4133850" y="3997325"/>
          <p14:tracePt t="9822" x="4133850" y="4013200"/>
          <p14:tracePt t="9829" x="4133850" y="4029075"/>
          <p14:tracePt t="9837" x="4141788" y="4052888"/>
          <p14:tracePt t="9846" x="4141788" y="4067175"/>
          <p14:tracePt t="9854" x="4141788" y="4075113"/>
          <p14:tracePt t="9861" x="4149725" y="4083050"/>
          <p14:tracePt t="9871" x="4149725" y="4098925"/>
          <p14:tracePt t="9878" x="4149725" y="4106863"/>
          <p14:tracePt t="9883" x="4157663" y="4114800"/>
          <p14:tracePt t="9892" x="4157663" y="4130675"/>
          <p14:tracePt t="9900" x="4157663" y="4138613"/>
          <p14:tracePt t="9907" x="4165600" y="4146550"/>
          <p14:tracePt t="9915" x="4165600" y="4162425"/>
          <p14:tracePt t="9924" x="4165600" y="4170363"/>
          <p14:tracePt t="9931" x="4165600" y="4176713"/>
          <p14:tracePt t="9939" x="4165600" y="4184650"/>
          <p14:tracePt t="9947" x="4165600" y="4200525"/>
          <p14:tracePt t="9954" x="4165600" y="4208463"/>
          <p14:tracePt t="9961" x="4165600" y="4216400"/>
          <p14:tracePt t="9971" x="4165600" y="4232275"/>
          <p14:tracePt t="9978" x="4165600" y="4240213"/>
          <p14:tracePt t="9985" x="4165600" y="4248150"/>
          <p14:tracePt t="9993" x="4165600" y="4256088"/>
          <p14:tracePt t="10001" x="4165600" y="4271963"/>
          <p14:tracePt t="10010" x="4157663" y="4279900"/>
          <p14:tracePt t="10016" x="4157663" y="4287838"/>
          <p14:tracePt t="10024" x="4157663" y="4302125"/>
          <p14:tracePt t="10031" x="4165600" y="4310063"/>
          <p14:tracePt t="10040" x="4181475" y="4325938"/>
          <p14:tracePt t="10048" x="4181475" y="4333875"/>
          <p14:tracePt t="10056" x="4181475" y="4341813"/>
          <p14:tracePt t="10063" x="4181475" y="4357688"/>
          <p14:tracePt t="10095" x="4173538" y="4349750"/>
          <p14:tracePt t="10101" x="4157663" y="4325938"/>
          <p14:tracePt t="10110" x="4149725" y="4325938"/>
          <p14:tracePt t="10266" x="4149725" y="4318000"/>
          <p14:tracePt t="10275" x="4149725" y="4287838"/>
          <p14:tracePt t="10277" x="4149725" y="4271963"/>
          <p14:tracePt t="10310" x="4149725" y="4264025"/>
          <p14:tracePt t="10317" x="4149725" y="4256088"/>
          <p14:tracePt t="10324" x="4149725" y="4248150"/>
          <p14:tracePt t="10332" x="4149725" y="4232275"/>
          <p14:tracePt t="10346" x="4149725" y="4224338"/>
          <p14:tracePt t="10354" x="4165600" y="4208463"/>
          <p14:tracePt t="10362" x="4173538" y="4208463"/>
          <p14:tracePt t="10370" x="4189413" y="4208463"/>
          <p14:tracePt t="10378" x="4205288" y="4208463"/>
          <p14:tracePt t="10385" x="4213225" y="4208463"/>
          <p14:tracePt t="10394" x="4221163" y="4208463"/>
          <p14:tracePt t="10401" x="4229100" y="4208463"/>
          <p14:tracePt t="10449" x="4221163" y="4208463"/>
          <p14:tracePt t="10456" x="4213225" y="4208463"/>
          <p14:tracePt t="10464" x="4205288" y="4216400"/>
          <p14:tracePt t="10472" x="4197350" y="4216400"/>
          <p14:tracePt t="10510" x="4189413" y="4216400"/>
          <p14:tracePt t="10522" x="4189413" y="4208463"/>
          <p14:tracePt t="10530" x="4189413" y="4200525"/>
          <p14:tracePt t="10537" x="4181475" y="4200525"/>
          <p14:tracePt t="10543" x="4181475" y="4184650"/>
          <p14:tracePt t="10551" x="4181475" y="4176713"/>
          <p14:tracePt t="10560" x="4173538" y="4170363"/>
          <p14:tracePt t="10567" x="4165600" y="4162425"/>
          <p14:tracePt t="10576" x="4157663" y="4154488"/>
          <p14:tracePt t="10584" x="4149725" y="4146550"/>
          <p14:tracePt t="10592" x="4141788" y="4138613"/>
          <p14:tracePt t="10599" x="4133850" y="4122738"/>
          <p14:tracePt t="10605" x="4133850" y="4114800"/>
          <p14:tracePt t="10614" x="4119563" y="4106863"/>
          <p14:tracePt t="10622" x="4111625" y="4090988"/>
          <p14:tracePt t="10630" x="4095750" y="4083050"/>
          <p14:tracePt t="10638" x="4087813" y="4067175"/>
          <p14:tracePt t="10645" x="4079875" y="4059238"/>
          <p14:tracePt t="10655" x="4071938" y="4052888"/>
          <p14:tracePt t="10662" x="4064000" y="4037013"/>
          <p14:tracePt t="10667" x="4056063" y="4029075"/>
          <p14:tracePt t="10676" x="4056063" y="4021138"/>
          <p14:tracePt t="10683" x="4048125" y="4021138"/>
          <p14:tracePt t="10705" x="4048125" y="4013200"/>
          <p14:tracePt t="10831" x="4048125" y="4021138"/>
          <p14:tracePt t="10836" x="4040188" y="4044950"/>
          <p14:tracePt t="10844" x="4040188" y="4075113"/>
          <p14:tracePt t="10852" x="4040188" y="4114800"/>
          <p14:tracePt t="10860" x="4040188" y="4162425"/>
          <p14:tracePt t="10865" x="4040188" y="4200525"/>
          <p14:tracePt t="10874" x="4048125" y="4248150"/>
          <p14:tracePt t="10881" x="4056063" y="4295775"/>
          <p14:tracePt t="10889" x="4064000" y="4357688"/>
          <p14:tracePt t="10897" x="4064000" y="4421188"/>
          <p14:tracePt t="10905" x="4064000" y="4483100"/>
          <p14:tracePt t="10914" x="4064000" y="4546600"/>
          <p14:tracePt t="10922" x="4064000" y="4608513"/>
          <p14:tracePt t="10928" x="4064000" y="4672013"/>
          <p14:tracePt t="10936" x="4064000" y="4733925"/>
          <p14:tracePt t="10944" x="4064000" y="4797425"/>
          <p14:tracePt t="10952" x="4064000" y="4859338"/>
          <p14:tracePt t="10960" x="4064000" y="4914900"/>
          <p14:tracePt t="10968" x="4064000" y="4976813"/>
          <p14:tracePt t="10976" x="4064000" y="5032375"/>
          <p14:tracePt t="10983" x="4064000" y="5086350"/>
          <p14:tracePt t="10991" x="4064000" y="5126038"/>
          <p14:tracePt t="10998" x="4071938" y="5173663"/>
          <p14:tracePt t="11006" x="4079875" y="5211763"/>
          <p14:tracePt t="11014" x="4079875" y="5259388"/>
          <p14:tracePt t="11022" x="4095750" y="5299075"/>
          <p14:tracePt t="11030" x="4103688" y="5345113"/>
          <p14:tracePt t="11038" x="4103688" y="5384800"/>
          <p14:tracePt t="11045" x="4111625" y="5430838"/>
          <p14:tracePt t="11055" x="4119563" y="5478463"/>
          <p14:tracePt t="11059" x="4127500" y="5518150"/>
          <p14:tracePt t="11067" x="4133850" y="5564188"/>
          <p14:tracePt t="11076" x="4141788" y="5595938"/>
          <p14:tracePt t="11084" x="4141788" y="5635625"/>
          <p14:tracePt t="11092" x="4149725" y="5667375"/>
          <p14:tracePt t="11100" x="4149725" y="5689600"/>
          <p14:tracePt t="11108" x="4149725" y="5713413"/>
          <p14:tracePt t="11116" x="4149725" y="5737225"/>
          <p14:tracePt t="11124" x="4149725" y="5761038"/>
          <p14:tracePt t="11129" x="4149725" y="5784850"/>
          <p14:tracePt t="11138" x="4149725" y="5807075"/>
          <p14:tracePt t="11146" x="4149725" y="5830888"/>
          <p14:tracePt t="11154" x="4149725" y="5846763"/>
          <p14:tracePt t="11171" x="4149725" y="5870575"/>
          <p14:tracePt t="11178" x="4149725" y="5886450"/>
          <p14:tracePt t="11185" x="4149725" y="5894388"/>
          <p14:tracePt t="11194" x="4149725" y="5902325"/>
          <p14:tracePt t="11200" x="4149725" y="5910263"/>
          <p14:tracePt t="11275" x="4157663" y="5910263"/>
          <p14:tracePt t="11296" x="4165600" y="5870575"/>
          <p14:tracePt t="11301" x="4181475" y="5807075"/>
          <p14:tracePt t="11309" x="4181475" y="5713413"/>
          <p14:tracePt t="11317" x="4189413" y="5611813"/>
          <p14:tracePt t="11324" x="4189413" y="5502275"/>
          <p14:tracePt t="11331" x="4189413" y="5400675"/>
          <p14:tracePt t="11340" x="4189413" y="5299075"/>
          <p14:tracePt t="11348" x="4173538" y="5211763"/>
          <p14:tracePt t="11356" x="4157663" y="5141913"/>
          <p14:tracePt t="11364" x="4141788" y="5070475"/>
          <p14:tracePt t="11372" x="4127500" y="5008563"/>
          <p14:tracePt t="11380" x="4103688" y="4953000"/>
          <p14:tracePt t="11388" x="4079875" y="4906963"/>
          <p14:tracePt t="11394" x="4056063" y="4859338"/>
          <p14:tracePt t="11401" x="4040188" y="4811713"/>
          <p14:tracePt t="11410" x="4024313" y="4765675"/>
          <p14:tracePt t="11418" x="4008438" y="4733925"/>
          <p14:tracePt t="11426" x="3994150" y="4686300"/>
          <p14:tracePt t="11434" x="3978275" y="4640263"/>
          <p14:tracePt t="11442" x="3962400" y="4600575"/>
          <p14:tracePt t="11450" x="3946525" y="4552950"/>
          <p14:tracePt t="11455" x="3938588" y="4506913"/>
          <p14:tracePt t="11464" x="3922713" y="4459288"/>
          <p14:tracePt t="11472" x="3906838" y="4421188"/>
          <p14:tracePt t="11480" x="3890963" y="4381500"/>
          <p14:tracePt t="11488" x="3875088" y="4349750"/>
          <p14:tracePt t="11496" x="3860800" y="4310063"/>
          <p14:tracePt t="11505" x="3844925" y="4264025"/>
          <p14:tracePt t="11512" x="3829050" y="4224338"/>
          <p14:tracePt t="11518" x="3813175" y="4176713"/>
          <p14:tracePt t="11526" x="3805238" y="4130675"/>
          <p14:tracePt t="11534" x="3789363" y="4083050"/>
          <p14:tracePt t="11541" x="3773488" y="4037013"/>
          <p14:tracePt t="11549" x="3757613" y="4005263"/>
          <p14:tracePt t="11557" x="3741738" y="3965575"/>
          <p14:tracePt t="11565" x="3733800" y="3949700"/>
          <p14:tracePt t="11573" x="3725863" y="3933825"/>
          <p14:tracePt t="11581" x="3725863" y="3927475"/>
          <p14:tracePt t="11587" x="3719513" y="3911600"/>
          <p14:tracePt t="11693" x="3703638" y="3941763"/>
          <p14:tracePt t="11698" x="3687763" y="3989388"/>
          <p14:tracePt t="11706" x="3679825" y="4044950"/>
          <p14:tracePt t="11713" x="3671888" y="4106863"/>
          <p14:tracePt t="11720" x="3663950" y="4192588"/>
          <p14:tracePt t="11728" x="3648075" y="4287838"/>
          <p14:tracePt t="11736" x="3640138" y="4381500"/>
          <p14:tracePt t="11744" x="3616325" y="4483100"/>
          <p14:tracePt t="11752" x="3608388" y="4576763"/>
          <p14:tracePt t="11760" x="3600450" y="4686300"/>
          <p14:tracePt t="11768" x="3592513" y="4797425"/>
          <p14:tracePt t="11776" x="3592513" y="4906963"/>
          <p14:tracePt t="11782" x="3600450" y="5024438"/>
          <p14:tracePt t="11789" x="3624263" y="5141913"/>
          <p14:tracePt t="11798" x="3640138" y="5243513"/>
          <p14:tracePt t="11806" x="3663950" y="5337175"/>
          <p14:tracePt t="11814" x="3679825" y="5424488"/>
          <p14:tracePt t="11822" x="3703638" y="5502275"/>
          <p14:tracePt t="11829" x="3725863" y="5564188"/>
          <p14:tracePt t="11838" x="3749675" y="5635625"/>
          <p14:tracePt t="11844" x="3765550" y="5673725"/>
          <p14:tracePt t="11852" x="3781425" y="5721350"/>
          <p14:tracePt t="11860" x="3797300" y="5761038"/>
          <p14:tracePt t="11868" x="3805238" y="5784850"/>
          <p14:tracePt t="11876" x="3813175" y="5799138"/>
          <p14:tracePt t="11885" x="3821113" y="5815013"/>
          <p14:tracePt t="11892" x="3821113" y="5830888"/>
          <p14:tracePt t="11899" x="3821113" y="5838825"/>
          <p14:tracePt t="11906" x="3821113" y="5846763"/>
          <p14:tracePt t="11977" x="3821113" y="5815013"/>
          <p14:tracePt t="11984" x="3813175" y="5784850"/>
          <p14:tracePt t="11992" x="3813175" y="5745163"/>
          <p14:tracePt t="11999" x="3813175" y="5689600"/>
          <p14:tracePt t="12008" x="3821113" y="5643563"/>
          <p14:tracePt t="12015" x="3844925" y="5595938"/>
          <p14:tracePt t="12024" x="3883025" y="5548313"/>
          <p14:tracePt t="12032" x="3922713" y="5518150"/>
          <p14:tracePt t="12037" x="3970338" y="5486400"/>
          <p14:tracePt t="12046" x="3994150" y="5478463"/>
          <p14:tracePt t="12055" x="4016375" y="5462588"/>
          <p14:tracePt t="12061" x="4032250" y="5454650"/>
          <p14:tracePt t="12078" x="4032250" y="5438775"/>
          <p14:tracePt t="12086" x="4032250" y="5430838"/>
          <p14:tracePt t="12094" x="4024313" y="5424488"/>
          <p14:tracePt t="12235" x="4056063" y="5400675"/>
          <p14:tracePt t="12240" x="4056063" y="5392738"/>
          <p14:tracePt t="12269" x="4064000" y="5376863"/>
          <p14:tracePt t="12276" x="4064000" y="5368925"/>
          <p14:tracePt t="12284" x="4064000" y="5360988"/>
          <p14:tracePt t="12292" x="4056063" y="5360988"/>
          <p14:tracePt t="12299" x="4040188" y="5353050"/>
          <p14:tracePt t="12306" x="4032250" y="5353050"/>
          <p14:tracePt t="12315" x="4024313" y="5345113"/>
          <p14:tracePt t="12322" x="4016375" y="5337175"/>
          <p14:tracePt t="12330" x="4008438" y="5329238"/>
          <p14:tracePt t="12337" x="4008438" y="5313363"/>
          <p14:tracePt t="12346" x="4008438" y="5305425"/>
          <p14:tracePt t="12354" x="4008438" y="5299075"/>
          <p14:tracePt t="12362" x="4008438" y="5251450"/>
          <p14:tracePt t="12367" x="4008438" y="5219700"/>
          <p14:tracePt t="12491" x="4008438" y="5211763"/>
          <p14:tracePt t="13015" x="4008438" y="5203825"/>
          <p14:tracePt t="13022" x="4000500" y="5165725"/>
          <p14:tracePt t="13028" x="3978275" y="5110163"/>
          <p14:tracePt t="13035" x="3954463" y="5032375"/>
          <p14:tracePt t="13043" x="3906838" y="4945063"/>
          <p14:tracePt t="13051" x="3852863" y="4827588"/>
          <p14:tracePt t="13060" x="3789363" y="4710113"/>
          <p14:tracePt t="13067" x="3719513" y="4584700"/>
          <p14:tracePt t="13076" x="3656013" y="4467225"/>
          <p14:tracePt t="13084" x="3616325" y="4389438"/>
          <p14:tracePt t="13091" x="3562350" y="4318000"/>
          <p14:tracePt t="13097" x="3538538" y="4271963"/>
          <p14:tracePt t="13106" x="3522663" y="4224338"/>
          <p14:tracePt t="13113" x="3514725" y="4216400"/>
          <p14:tracePt t="13122" x="3506788" y="4208463"/>
          <p14:tracePt t="13130" x="3506788" y="4200525"/>
          <p14:tracePt t="13860" x="3498850" y="4192588"/>
          <p14:tracePt t="13868" x="3490913" y="4184650"/>
          <p14:tracePt t="13876" x="3482975" y="4176713"/>
          <p14:tracePt t="13881" x="3475038" y="4170363"/>
          <p14:tracePt t="13890" x="3459163" y="4154488"/>
          <p14:tracePt t="13898" x="3452813" y="4146550"/>
          <p14:tracePt t="13906" x="3436938" y="4130675"/>
          <p14:tracePt t="13914" x="3429000" y="4122738"/>
          <p14:tracePt t="13923" x="3421063" y="4114800"/>
          <p14:tracePt t="13930" x="3405188" y="4098925"/>
          <p14:tracePt t="13938" x="3397250" y="4090988"/>
          <p14:tracePt t="13943" x="3381375" y="4083050"/>
          <p14:tracePt t="13951" x="3381375" y="4075113"/>
          <p14:tracePt t="13960" x="3381375" y="4067175"/>
          <p14:tracePt t="13967" x="3365500" y="4059238"/>
          <p14:tracePt t="13975" x="3357563" y="4052888"/>
          <p14:tracePt t="13984" x="3349625" y="4052888"/>
          <p14:tracePt t="13992" x="3341688" y="4044950"/>
          <p14:tracePt t="14001" x="3341688" y="4037013"/>
          <p14:tracePt t="14007" x="3333750" y="4029075"/>
          <p14:tracePt t="14013" x="3325813" y="4021138"/>
          <p14:tracePt t="14022" x="3311525" y="4021138"/>
          <p14:tracePt t="14029" x="3311525" y="4005263"/>
          <p14:tracePt t="14038" x="3303588" y="4005263"/>
          <p14:tracePt t="14045" x="3295650" y="4005263"/>
          <p14:tracePt t="14173" x="3287713" y="4005263"/>
          <p14:tracePt t="14186" x="3287713" y="4013200"/>
          <p14:tracePt t="14195" x="3287713" y="4021138"/>
          <p14:tracePt t="14202" x="3279775" y="4029075"/>
          <p14:tracePt t="14207" x="3279775" y="4044950"/>
          <p14:tracePt t="14215" x="3279775" y="4052888"/>
          <p14:tracePt t="14224" x="3279775" y="4059238"/>
          <p14:tracePt t="14231" x="3279775" y="4067175"/>
          <p14:tracePt t="14239" x="3279775" y="4083050"/>
          <p14:tracePt t="14247" x="3279775" y="4090988"/>
          <p14:tracePt t="14256" x="3287713" y="4098925"/>
          <p14:tracePt t="14264" x="3295650" y="4114800"/>
          <p14:tracePt t="14270" x="3303588" y="4122738"/>
          <p14:tracePt t="14277" x="3311525" y="4138613"/>
          <p14:tracePt t="14294" x="3319463" y="4146550"/>
          <p14:tracePt t="14302" x="3325813" y="4154488"/>
          <p14:tracePt t="14310" x="3325813" y="4162425"/>
          <p14:tracePt t="14320" x="3341688" y="4176713"/>
          <p14:tracePt t="14325" x="3341688" y="4184650"/>
          <p14:tracePt t="14333" x="3357563" y="4192588"/>
          <p14:tracePt t="14339" x="3365500" y="4208463"/>
          <p14:tracePt t="14347" x="3381375" y="4224338"/>
          <p14:tracePt t="14355" x="3389313" y="4240213"/>
          <p14:tracePt t="14364" x="3405188" y="4248150"/>
          <p14:tracePt t="14371" x="3413125" y="4256088"/>
          <p14:tracePt t="14379" x="3421063" y="4271963"/>
          <p14:tracePt t="14387" x="3436938" y="4279900"/>
          <p14:tracePt t="14397" x="3444875" y="4295775"/>
          <p14:tracePt t="14402" x="3452813" y="4302125"/>
          <p14:tracePt t="14409" x="3459163" y="4310063"/>
          <p14:tracePt t="14417" x="3467100" y="4318000"/>
          <p14:tracePt t="14425" x="3475038" y="4325938"/>
          <p14:tracePt t="14433" x="3482975" y="4341813"/>
          <p14:tracePt t="14441" x="3490913" y="4341813"/>
          <p14:tracePt t="14449" x="3506788" y="4357688"/>
          <p14:tracePt t="14458" x="3514725" y="4357688"/>
          <p14:tracePt t="14466" x="3522663" y="4373563"/>
          <p14:tracePt t="14472" x="3546475" y="4381500"/>
          <p14:tracePt t="14479" x="3562350" y="4397375"/>
          <p14:tracePt t="14488" x="3570288" y="4405313"/>
          <p14:tracePt t="14495" x="3592513" y="4421188"/>
          <p14:tracePt t="14505" x="3600450" y="4427538"/>
          <p14:tracePt t="14511" x="3608388" y="4443413"/>
          <p14:tracePt t="14520" x="3632200" y="4451350"/>
          <p14:tracePt t="14528" x="3640138" y="4459288"/>
          <p14:tracePt t="14535" x="3656013" y="4467225"/>
          <p14:tracePt t="14542" x="3663950" y="4475163"/>
          <p14:tracePt t="14549" x="3671888" y="4483100"/>
          <p14:tracePt t="14557" x="3687763" y="4491038"/>
          <p14:tracePt t="14565" x="3703638" y="4506913"/>
          <p14:tracePt t="14573" x="3725863" y="4514850"/>
          <p14:tracePt t="14582" x="3765550" y="4530725"/>
          <p14:tracePt t="14590" x="3805238" y="4546600"/>
          <p14:tracePt t="14595" x="3852863" y="4560888"/>
          <p14:tracePt t="14605" x="3898900" y="4576763"/>
          <p14:tracePt t="14612" x="3946525" y="4592638"/>
          <p14:tracePt t="14620" x="3986213" y="4608513"/>
          <p14:tracePt t="14628" x="4032250" y="4616450"/>
          <p14:tracePt t="14636" x="4071938" y="4632325"/>
          <p14:tracePt t="14644" x="4095750" y="4648200"/>
          <p14:tracePt t="14651" x="4119563" y="4664075"/>
          <p14:tracePt t="14660" x="4149725" y="4672013"/>
          <p14:tracePt t="14668" x="4157663" y="4678363"/>
          <p14:tracePt t="14674" x="4181475" y="4686300"/>
          <p14:tracePt t="14681" x="4205288" y="4702175"/>
          <p14:tracePt t="14690" x="4244975" y="4718050"/>
          <p14:tracePt t="14698" x="4298950" y="4733925"/>
          <p14:tracePt t="14706" x="4386263" y="4749800"/>
          <p14:tracePt t="14716" x="4456113" y="4765675"/>
          <p14:tracePt t="14722" x="4557713" y="4797425"/>
          <p14:tracePt t="14730" x="4637088" y="4811713"/>
          <p14:tracePt t="14735" x="4714875" y="4827588"/>
          <p14:tracePt t="14743" x="4778375" y="4835525"/>
          <p14:tracePt t="14751" x="4840288" y="4843463"/>
          <p14:tracePt t="14760" x="4887913" y="4843463"/>
          <p14:tracePt t="14767" x="4927600" y="4843463"/>
          <p14:tracePt t="14776" x="4943475" y="4843463"/>
          <p14:tracePt t="14783" x="4965700" y="4843463"/>
          <p14:tracePt t="14792" x="4973638" y="4835525"/>
          <p14:tracePt t="14797" x="4981575" y="4835525"/>
          <p14:tracePt t="14806" x="4997450" y="4819650"/>
          <p14:tracePt t="14825" x="4997450" y="4811713"/>
          <p14:tracePt t="14830" x="4997450" y="4797425"/>
          <p14:tracePt t="14838" x="4997450" y="4789488"/>
          <p14:tracePt t="14845" x="4997450" y="4765675"/>
          <p14:tracePt t="14854" x="4997450" y="4749800"/>
          <p14:tracePt t="14859" x="4997450" y="4725988"/>
          <p14:tracePt t="14867" x="4997450" y="4686300"/>
          <p14:tracePt t="14875" x="4997450" y="4640263"/>
          <p14:tracePt t="14884" x="5005388" y="4600575"/>
          <p14:tracePt t="14891" x="5021263" y="4552950"/>
          <p14:tracePt t="14899" x="5037138" y="4498975"/>
          <p14:tracePt t="14907" x="5053013" y="4451350"/>
          <p14:tracePt t="14915" x="5068888" y="4413250"/>
          <p14:tracePt t="14924" x="5083175" y="4373563"/>
          <p14:tracePt t="14929" x="5099050" y="4341813"/>
          <p14:tracePt t="14937" x="5106988" y="4310063"/>
          <p14:tracePt t="14945" x="5114925" y="4279900"/>
          <p14:tracePt t="14954" x="5122863" y="4240213"/>
          <p14:tracePt t="14961" x="5130800" y="4200525"/>
          <p14:tracePt t="14971" x="5130800" y="4154488"/>
          <p14:tracePt t="14978" x="5130800" y="4114800"/>
          <p14:tracePt t="14987" x="5130800" y="4067175"/>
          <p14:tracePt t="14991" x="5114925" y="4021138"/>
          <p14:tracePt t="15000" x="5099050" y="3981450"/>
          <p14:tracePt t="15008" x="5083175" y="3941763"/>
          <p14:tracePt t="15015" x="5076825" y="3919538"/>
          <p14:tracePt t="15024" x="5060950" y="3903663"/>
          <p14:tracePt t="15031" x="5053013" y="3879850"/>
          <p14:tracePt t="15040" x="5037138" y="3863975"/>
          <p14:tracePt t="15047" x="5029200" y="3848100"/>
          <p14:tracePt t="15055" x="5013325" y="3832225"/>
          <p14:tracePt t="15062" x="5005388" y="3808413"/>
          <p14:tracePt t="15070" x="4989513" y="3802063"/>
          <p14:tracePt t="15078" x="4973638" y="3778250"/>
          <p14:tracePt t="15087" x="4965700" y="3770313"/>
          <p14:tracePt t="15095" x="4943475" y="3754438"/>
          <p14:tracePt t="15101" x="4927600" y="3738563"/>
          <p14:tracePt t="15110" x="4903788" y="3722688"/>
          <p14:tracePt t="15118" x="4879975" y="3706813"/>
          <p14:tracePt t="15124" x="4856163" y="3698875"/>
          <p14:tracePt t="15131" x="4840288" y="3683000"/>
          <p14:tracePt t="15140" x="4816475" y="3676650"/>
          <p14:tracePt t="15147" x="4802188" y="3660775"/>
          <p14:tracePt t="15155" x="4770438" y="3644900"/>
          <p14:tracePt t="15163" x="4738688" y="3636963"/>
          <p14:tracePt t="15173" x="4699000" y="3621088"/>
          <p14:tracePt t="15179" x="4660900" y="3605213"/>
          <p14:tracePt t="15188" x="4613275" y="3589338"/>
          <p14:tracePt t="15194" x="4565650" y="3573463"/>
          <p14:tracePt t="15201" x="4511675" y="3557588"/>
          <p14:tracePt t="15210" x="4464050" y="3543300"/>
          <p14:tracePt t="15218" x="4424363" y="3527425"/>
          <p14:tracePt t="15226" x="4354513" y="3519488"/>
          <p14:tracePt t="15233" x="4314825" y="3503613"/>
          <p14:tracePt t="15242" x="4267200" y="3487738"/>
          <p14:tracePt t="15249" x="4221163" y="3471863"/>
          <p14:tracePt t="15256" x="4173538" y="3463925"/>
          <p14:tracePt t="15264" x="4133850" y="3463925"/>
          <p14:tracePt t="15272" x="4087813" y="3455988"/>
          <p14:tracePt t="15279" x="4048125" y="3448050"/>
          <p14:tracePt t="15287" x="4000500" y="3448050"/>
          <p14:tracePt t="15296" x="3962400" y="3440113"/>
          <p14:tracePt t="15306" x="3914775" y="3440113"/>
          <p14:tracePt t="15311" x="3875088" y="3440113"/>
          <p14:tracePt t="15320" x="3829050" y="3440113"/>
          <p14:tracePt t="15325" x="3805238" y="3440113"/>
          <p14:tracePt t="15333" x="3773488" y="3440113"/>
          <p14:tracePt t="15341" x="3757613" y="3440113"/>
          <p14:tracePt t="15351" x="3741738" y="3440113"/>
          <p14:tracePt t="15357" x="3719513" y="3440113"/>
          <p14:tracePt t="15365" x="3703638" y="3440113"/>
          <p14:tracePt t="15374" x="3679825" y="3440113"/>
          <p14:tracePt t="15381" x="3663950" y="3448050"/>
          <p14:tracePt t="15387" x="3640138" y="3455988"/>
          <p14:tracePt t="15395" x="3608388" y="3463925"/>
          <p14:tracePt t="15404" x="3586163" y="3479800"/>
          <p14:tracePt t="15411" x="3562350" y="3495675"/>
          <p14:tracePt t="15419" x="3530600" y="3503613"/>
          <p14:tracePt t="15427" x="3514725" y="3519488"/>
          <p14:tracePt t="15437" x="3506788" y="3527425"/>
          <p14:tracePt t="15445" x="3482975" y="3543300"/>
          <p14:tracePt t="15452" x="3475038" y="3551238"/>
          <p14:tracePt t="15458" x="3467100" y="3565525"/>
          <p14:tracePt t="15465" x="3452813" y="3573463"/>
          <p14:tracePt t="15473" x="3444875" y="3581400"/>
          <p14:tracePt t="15481" x="3436938" y="3605213"/>
          <p14:tracePt t="15490" x="3429000" y="3636963"/>
          <p14:tracePt t="15497" x="3421063" y="3668713"/>
          <p14:tracePt t="15505" x="3421063" y="3714750"/>
          <p14:tracePt t="15513" x="3421063" y="3754438"/>
          <p14:tracePt t="15519" x="3421063" y="3794125"/>
          <p14:tracePt t="15527" x="3421063" y="3840163"/>
          <p14:tracePt t="15535" x="3421063" y="3879850"/>
          <p14:tracePt t="15544" x="3421063" y="3903663"/>
          <p14:tracePt t="15552" x="3421063" y="3927475"/>
          <p14:tracePt t="15560" x="3429000" y="3941763"/>
          <p14:tracePt t="15568" x="3436938" y="3965575"/>
          <p14:tracePt t="15576" x="3436938" y="3973513"/>
          <p14:tracePt t="15584" x="3436938" y="3989388"/>
          <p14:tracePt t="15589" x="3444875" y="4005263"/>
          <p14:tracePt t="15597" x="3452813" y="4021138"/>
          <p14:tracePt t="15606" x="3459163" y="4052888"/>
          <p14:tracePt t="15614" x="3467100" y="4075113"/>
          <p14:tracePt t="15622" x="3482975" y="4122738"/>
          <p14:tracePt t="15630" x="3498850" y="4170363"/>
          <p14:tracePt t="15638" x="3522663" y="4216400"/>
          <p14:tracePt t="15646" x="3554413" y="4264025"/>
          <p14:tracePt t="15651" x="3586163" y="4310063"/>
          <p14:tracePt t="15659" x="3632200" y="4357688"/>
          <p14:tracePt t="15668" x="3671888" y="4405313"/>
          <p14:tracePt t="15675" x="3725863" y="4451350"/>
          <p14:tracePt t="15684" x="3773488" y="4498975"/>
          <p14:tracePt t="15692" x="3821113" y="4530725"/>
          <p14:tracePt t="15699" x="3867150" y="4560888"/>
          <p14:tracePt t="15708" x="3922713" y="4584700"/>
          <p14:tracePt t="15713" x="3970338" y="4608513"/>
          <p14:tracePt t="15722" x="4024313" y="4632325"/>
          <p14:tracePt t="15730" x="4087813" y="4664075"/>
          <p14:tracePt t="15738" x="4133850" y="4678363"/>
          <p14:tracePt t="15745" x="4181475" y="4686300"/>
          <p14:tracePt t="15755" x="4229100" y="4702175"/>
          <p14:tracePt t="15761" x="4267200" y="4718050"/>
          <p14:tracePt t="15770" x="4314825" y="4725988"/>
          <p14:tracePt t="15778" x="4354513" y="4725988"/>
          <p14:tracePt t="15784" x="4402138" y="4725988"/>
          <p14:tracePt t="15792" x="4440238" y="4725988"/>
          <p14:tracePt t="15800" x="4487863" y="4718050"/>
          <p14:tracePt t="15808" x="4541838" y="4702175"/>
          <p14:tracePt t="15816" x="4605338" y="4686300"/>
          <p14:tracePt t="15824" x="4668838" y="4664075"/>
          <p14:tracePt t="15832" x="4706938" y="4640263"/>
          <p14:tracePt t="15840" x="4762500" y="4600575"/>
          <p14:tracePt t="15846" x="4802188" y="4560888"/>
          <p14:tracePt t="15854" x="4832350" y="4514850"/>
          <p14:tracePt t="15861" x="4840288" y="4467225"/>
          <p14:tracePt t="15871" x="4864100" y="4427538"/>
          <p14:tracePt t="15877" x="4879975" y="4389438"/>
          <p14:tracePt t="15885" x="4879975" y="4357688"/>
          <p14:tracePt t="15894" x="4879975" y="4310063"/>
          <p14:tracePt t="15901" x="4864100" y="4271963"/>
          <p14:tracePt t="15908" x="4840288" y="4224338"/>
          <p14:tracePt t="15915" x="4808538" y="4176713"/>
          <p14:tracePt t="15924" x="4778375" y="4130675"/>
          <p14:tracePt t="15931" x="4730750" y="4075113"/>
          <p14:tracePt t="15939" x="4683125" y="4029075"/>
          <p14:tracePt t="15947" x="4637088" y="3981450"/>
          <p14:tracePt t="15956" x="4565650" y="3927475"/>
          <p14:tracePt t="15966" x="4511675" y="3879850"/>
          <p14:tracePt t="15972" x="4440238" y="3832225"/>
          <p14:tracePt t="15978" x="4370388" y="3778250"/>
          <p14:tracePt t="15985" x="4314825" y="3746500"/>
          <p14:tracePt t="15994" x="4267200" y="3714750"/>
          <p14:tracePt t="16001" x="4221163" y="3690938"/>
          <p14:tracePt t="16010" x="4197350" y="3676650"/>
          <p14:tracePt t="16018" x="4181475" y="3668713"/>
          <p14:tracePt t="16026" x="4165600" y="3660775"/>
          <p14:tracePt t="16034" x="4157663" y="3652838"/>
          <p14:tracePt t="16047" x="4149725" y="3652838"/>
          <p14:tracePt t="16177" x="4189413" y="3690938"/>
          <p14:tracePt t="16181" x="4275138" y="3754438"/>
          <p14:tracePt t="16187" x="4394200" y="3840163"/>
          <p14:tracePt t="16196" x="4535488" y="3957638"/>
          <p14:tracePt t="16204" x="4683125" y="4075113"/>
          <p14:tracePt t="16212" x="4895850" y="4192588"/>
          <p14:tracePt t="16220" x="5099050" y="4295775"/>
          <p14:tracePt t="16227" x="5256213" y="4357688"/>
          <p14:tracePt t="16236" x="5351463" y="4397375"/>
          <p14:tracePt t="16242" x="5421313" y="4421188"/>
          <p14:tracePt t="16249" x="5468938" y="4435475"/>
          <p14:tracePt t="16258" x="5499100" y="4451350"/>
          <p14:tracePt t="16265" x="5507038" y="4451350"/>
          <p14:tracePt t="16274" x="5514975" y="4451350"/>
          <p14:tracePt t="16351" x="5522913" y="4451350"/>
          <p14:tracePt t="16368" x="5530850" y="4459288"/>
          <p14:tracePt t="16390" x="5538788" y="4467225"/>
          <p14:tracePt t="16410" x="5546725" y="4467225"/>
          <p14:tracePt t="16418" x="5554663" y="4475163"/>
          <p14:tracePt t="16426" x="5570538" y="4483100"/>
          <p14:tracePt t="16434" x="5578475" y="4491038"/>
          <p14:tracePt t="16439" x="5586413" y="4491038"/>
          <p14:tracePt t="16447" x="5602288" y="4498975"/>
          <p14:tracePt t="16455" x="5618163" y="4498975"/>
          <p14:tracePt t="16464" x="5624513" y="4506913"/>
          <p14:tracePt t="16472" x="5640388" y="4506913"/>
          <p14:tracePt t="16479" x="5664200" y="4506913"/>
          <p14:tracePt t="16488" x="5672138" y="4506913"/>
          <p14:tracePt t="16495" x="5680075" y="4506913"/>
          <p14:tracePt t="16502" x="5688013" y="4506913"/>
          <p14:tracePt t="16511" x="5703888" y="4506913"/>
          <p14:tracePt t="16517" x="5711825" y="4498975"/>
          <p14:tracePt t="16526" x="5719763" y="4498975"/>
          <p14:tracePt t="16534" x="5735638" y="4498975"/>
          <p14:tracePt t="16541" x="5743575" y="4498975"/>
          <p14:tracePt t="16549" x="5751513" y="4491038"/>
          <p14:tracePt t="16557" x="5765800" y="4491038"/>
          <p14:tracePt t="16565" x="5773738" y="4491038"/>
          <p14:tracePt t="16572" x="5781675" y="4491038"/>
          <p14:tracePt t="16579" x="5797550" y="4491038"/>
          <p14:tracePt t="16588" x="5805488" y="4491038"/>
          <p14:tracePt t="16595" x="5821363" y="4491038"/>
          <p14:tracePt t="16604" x="5837238" y="4491038"/>
          <p14:tracePt t="16612" x="5853113" y="4483100"/>
          <p14:tracePt t="16620" x="5884863" y="4483100"/>
          <p14:tracePt t="16628" x="5907088" y="4483100"/>
          <p14:tracePt t="16634" x="5922963" y="4483100"/>
          <p14:tracePt t="16642" x="5946775" y="4483100"/>
          <p14:tracePt t="16650" x="5978525" y="4483100"/>
          <p14:tracePt t="16658" x="6010275" y="4483100"/>
          <p14:tracePt t="16666" x="6032500" y="4483100"/>
          <p14:tracePt t="16674" x="6072188" y="4483100"/>
          <p14:tracePt t="16681" x="6096000" y="4483100"/>
          <p14:tracePt t="16689" x="6119813" y="4483100"/>
          <p14:tracePt t="16697" x="6151563" y="4483100"/>
          <p14:tracePt t="16704" x="6181725" y="4483100"/>
          <p14:tracePt t="16711" x="6213475" y="4483100"/>
          <p14:tracePt t="16723" x="6253163" y="4483100"/>
          <p14:tracePt t="16727" x="6299200" y="4475163"/>
          <p14:tracePt t="16735" x="6323013" y="4475163"/>
          <p14:tracePt t="16744" x="6354763" y="4475163"/>
          <p14:tracePt t="16751" x="6362700" y="4475163"/>
          <p14:tracePt t="16760" x="6370638" y="4475163"/>
          <p14:tracePt t="16768" x="6386513" y="4475163"/>
          <p14:tracePt t="16774" x="6394450" y="4475163"/>
          <p14:tracePt t="16781" x="6402388" y="4475163"/>
          <p14:tracePt t="16790" x="6418263" y="4475163"/>
          <p14:tracePt t="16797" x="6434138" y="4475163"/>
          <p14:tracePt t="16805" x="6464300" y="4491038"/>
          <p14:tracePt t="16814" x="6511925" y="4506913"/>
          <p14:tracePt t="16822" x="6551613" y="4514850"/>
          <p14:tracePt t="16829" x="6597650" y="4530725"/>
          <p14:tracePt t="16835" x="6653213" y="4546600"/>
          <p14:tracePt t="16844" x="6707188" y="4552950"/>
          <p14:tracePt t="16851" x="6754813" y="4552950"/>
          <p14:tracePt t="16860" x="6794500" y="4560888"/>
          <p14:tracePt t="16867" x="6840538" y="4560888"/>
          <p14:tracePt t="16875" x="6872288" y="4560888"/>
          <p14:tracePt t="16884" x="6904038" y="4560888"/>
          <p14:tracePt t="16891" x="6919913" y="4560888"/>
          <p14:tracePt t="16897" x="6927850" y="4560888"/>
          <p14:tracePt t="16906" x="6943725" y="4560888"/>
          <p14:tracePt t="16913" x="6951663" y="4560888"/>
          <p14:tracePt t="17073" x="6967538" y="4560888"/>
          <p14:tracePt t="17085" x="6981825" y="4560888"/>
          <p14:tracePt t="17094" x="6989763" y="4552950"/>
          <p14:tracePt t="17099" x="6997700" y="4552950"/>
          <p14:tracePt t="17108" x="7005638" y="4552950"/>
          <p14:tracePt t="17115" x="7029450" y="4546600"/>
          <p14:tracePt t="17124" x="7037388" y="4546600"/>
          <p14:tracePt t="17132" x="7045325" y="4538663"/>
          <p14:tracePt t="17140" x="7061200" y="4538663"/>
          <p14:tracePt t="17148" x="7069138" y="4538663"/>
          <p14:tracePt t="17156" x="7077075" y="4538663"/>
          <p14:tracePt t="17173" x="7100888" y="4538663"/>
          <p14:tracePt t="17187" x="7115175" y="4538663"/>
          <p14:tracePt t="17423" x="7115175" y="4530725"/>
          <p14:tracePt t="17509" x="7108825" y="4530725"/>
          <p14:tracePt t="17532" x="7108825" y="4522788"/>
          <p14:tracePt t="17539" x="7100888" y="4522788"/>
          <p14:tracePt t="17559" x="7100888" y="4514850"/>
          <p14:tracePt t="17579" x="7092950" y="4514850"/>
          <p14:tracePt t="17612" x="7085013" y="4506913"/>
          <p14:tracePt t="17641" x="7077075" y="4506913"/>
          <p14:tracePt t="17648" x="7077075" y="4498975"/>
          <p14:tracePt t="17823" x="7069138" y="4498975"/>
          <p14:tracePt t="18048" x="7061200" y="4491038"/>
          <p14:tracePt t="18220" x="7061200" y="4483100"/>
          <p14:tracePt t="18273" x="7053263" y="4483100"/>
          <p14:tracePt t="18296" x="7053263" y="4475163"/>
          <p14:tracePt t="18348" x="7045325" y="4475163"/>
          <p14:tracePt t="18646" x="7045325" y="4467225"/>
          <p14:tracePt t="18719" x="7037388" y="4467225"/>
          <p14:tracePt t="18870" x="7037388" y="4459288"/>
          <p14:tracePt t="19119" x="7029450" y="4459288"/>
          <p14:tracePt t="19156" x="7029450" y="4451350"/>
          <p14:tracePt t="19271" x="7029450" y="4443413"/>
          <p14:tracePt t="19364" x="7021513" y="4443413"/>
          <p14:tracePt t="19379" x="7013575" y="4435475"/>
          <p14:tracePt t="19387" x="7005638" y="4427538"/>
          <p14:tracePt t="19395" x="7005638" y="4421188"/>
          <p14:tracePt t="19405" x="6981825" y="4405313"/>
          <p14:tracePt t="19409" x="6967538" y="4381500"/>
          <p14:tracePt t="19417" x="6911975" y="4357688"/>
          <p14:tracePt t="19426" x="6834188" y="4333875"/>
          <p14:tracePt t="19433" x="6707188" y="4295775"/>
          <p14:tracePt t="19441" x="6503988" y="4256088"/>
          <p14:tracePt t="19450" x="6213475" y="4216400"/>
          <p14:tracePt t="19458" x="5946775" y="4162425"/>
          <p14:tracePt t="19465" x="5640388" y="4130675"/>
          <p14:tracePt t="19474" x="5373688" y="4090988"/>
          <p14:tracePt t="19479" x="5146675" y="4052888"/>
          <p14:tracePt t="19487" x="4911725" y="4005263"/>
          <p14:tracePt t="19495" x="4668838" y="3949700"/>
          <p14:tracePt t="19505" x="4464050" y="3927475"/>
          <p14:tracePt t="19512" x="4298950" y="3903663"/>
          <p14:tracePt t="19521" x="4197350" y="3887788"/>
          <p14:tracePt t="19527" x="4133850" y="3871913"/>
          <p14:tracePt t="19536" x="4079875" y="3863975"/>
          <p14:tracePt t="19541" x="4024313" y="3856038"/>
          <p14:tracePt t="19549" x="3978275" y="3856038"/>
          <p14:tracePt t="19558" x="3914775" y="3856038"/>
          <p14:tracePt t="19566" x="3867150" y="3856038"/>
          <p14:tracePt t="19574" x="3805238" y="3856038"/>
          <p14:tracePt t="19581" x="3733800" y="3856038"/>
          <p14:tracePt t="19589" x="3671888" y="3863975"/>
          <p14:tracePt t="19598" x="3608388" y="3879850"/>
          <p14:tracePt t="19605" x="3546475" y="3879850"/>
          <p14:tracePt t="19611" x="3482975" y="3887788"/>
          <p14:tracePt t="19621" x="3429000" y="3895725"/>
          <p14:tracePt t="19628" x="3389313" y="3895725"/>
          <p14:tracePt t="19636" x="3341688" y="3895725"/>
          <p14:tracePt t="19644" x="3311525" y="3895725"/>
          <p14:tracePt t="19651" x="3287713" y="3903663"/>
          <p14:tracePt t="19660" x="3271838" y="3903663"/>
          <p14:tracePt t="19667" x="3255963" y="3903663"/>
          <p14:tracePt t="19674" x="3248025" y="3903663"/>
          <p14:tracePt t="19682" x="3240088" y="3911600"/>
          <p14:tracePt t="19690" x="3224213" y="3911600"/>
          <p14:tracePt t="19697" x="3208338" y="3911600"/>
          <p14:tracePt t="19706" x="3192463" y="3919538"/>
          <p14:tracePt t="19713" x="3170238" y="3927475"/>
          <p14:tracePt t="19722" x="3138488" y="3941763"/>
          <p14:tracePt t="19730" x="3090863" y="3949700"/>
          <p14:tracePt t="19737" x="3044825" y="3965575"/>
          <p14:tracePt t="19744" x="2997200" y="3973513"/>
          <p14:tracePt t="19751" x="2957513" y="3981450"/>
          <p14:tracePt t="19759" x="2903538" y="3989388"/>
          <p14:tracePt t="19768" x="2840038" y="3997325"/>
          <p14:tracePt t="19776" x="2792413" y="3997325"/>
          <p14:tracePt t="19783" x="2754313" y="4005263"/>
          <p14:tracePt t="19791" x="2698750" y="4005263"/>
          <p14:tracePt t="19800" x="2651125" y="4013200"/>
          <p14:tracePt t="19805" x="2613025" y="4013200"/>
          <p14:tracePt t="19814" x="2565400" y="4021138"/>
          <p14:tracePt t="19822" x="2525713" y="4021138"/>
          <p14:tracePt t="19830" x="2495550" y="4029075"/>
          <p14:tracePt t="19838" x="2455863" y="4029075"/>
          <p14:tracePt t="19846" x="2424113" y="4029075"/>
          <p14:tracePt t="19855" x="2416175" y="4029075"/>
          <p14:tracePt t="19861" x="2408238" y="4029075"/>
          <p14:tracePt t="19867" x="2392363" y="4029075"/>
          <p14:tracePt t="19875" x="2384425" y="4029075"/>
          <p14:tracePt t="21382" x="2384425" y="4037013"/>
          <p14:tracePt t="21385" x="2392363" y="4075113"/>
          <p14:tracePt t="21395" x="2424113" y="4122738"/>
          <p14:tracePt t="21401" x="2471738" y="4170363"/>
          <p14:tracePt t="21410" x="2525713" y="4232275"/>
          <p14:tracePt t="21418" x="2573338" y="4295775"/>
          <p14:tracePt t="21426" x="2628900" y="4365625"/>
          <p14:tracePt t="21433" x="2659063" y="4421188"/>
          <p14:tracePt t="21441" x="2698750" y="4475163"/>
          <p14:tracePt t="21448" x="2738438" y="4522788"/>
          <p14:tracePt t="21455" x="2792413" y="4592638"/>
          <p14:tracePt t="21464" x="2840038" y="4672013"/>
          <p14:tracePt t="21472" x="2903538" y="4749800"/>
          <p14:tracePt t="21479" x="2965450" y="4835525"/>
          <p14:tracePt t="21487" x="3036888" y="4929188"/>
          <p14:tracePt t="21495" x="3090863" y="5032375"/>
          <p14:tracePt t="21505" x="3154363" y="5110163"/>
          <p14:tracePt t="21511" x="3216275" y="5187950"/>
          <p14:tracePt t="21517" x="3263900" y="5251450"/>
          <p14:tracePt t="21525" x="3319463" y="5321300"/>
          <p14:tracePt t="21534" x="3357563" y="5376863"/>
          <p14:tracePt t="21542" x="3389313" y="5424488"/>
          <p14:tracePt t="21550" x="3413125" y="5454650"/>
          <p14:tracePt t="21558" x="3421063" y="5470525"/>
          <p14:tracePt t="21566" x="3429000" y="5478463"/>
          <p14:tracePt t="21672" x="3436938" y="5486400"/>
          <p14:tracePt t="21692" x="3444875" y="5494338"/>
          <p14:tracePt t="21698" x="3452813" y="5502275"/>
          <p14:tracePt t="21706" x="3467100" y="5518150"/>
          <p14:tracePt t="21713" x="3475038" y="5534025"/>
          <p14:tracePt t="21720" x="3490913" y="5548313"/>
          <p14:tracePt t="21728" x="3514725" y="5564188"/>
          <p14:tracePt t="21736" x="3522663" y="5572125"/>
          <p14:tracePt t="21743" x="3530600" y="5580063"/>
          <p14:tracePt t="21752" x="3546475" y="5588000"/>
          <p14:tracePt t="21759" x="3554413" y="5603875"/>
          <p14:tracePt t="21767" x="3562350" y="5603875"/>
          <p14:tracePt t="22255" x="3562350" y="5611813"/>
          <p14:tracePt t="22270" x="3562350" y="5627688"/>
          <p14:tracePt t="22276" x="3562350" y="5635625"/>
          <p14:tracePt t="22283" x="3562350" y="5643563"/>
          <p14:tracePt t="22291" x="3554413" y="5659438"/>
          <p14:tracePt t="22298" x="3554413" y="5667375"/>
          <p14:tracePt t="22306" x="3554413" y="5673725"/>
          <p14:tracePt t="22314" x="3554413" y="5681663"/>
          <p14:tracePt t="22322" x="3554413" y="5697538"/>
          <p14:tracePt t="22341" x="3554413" y="5705475"/>
          <p14:tracePt t="22346" x="3554413" y="5713413"/>
          <p14:tracePt t="22355" x="3554413" y="5721350"/>
          <p14:tracePt t="22361" x="3554413" y="5729288"/>
          <p14:tracePt t="22371" x="3554413" y="5737225"/>
          <p14:tracePt t="22379" x="3554413" y="5745163"/>
          <p14:tracePt t="22388" x="3554413" y="5753100"/>
          <p14:tracePt t="22395" x="3546475" y="5753100"/>
          <p14:tracePt t="22404" x="3546475" y="5761038"/>
          <p14:tracePt t="22411" x="3538538" y="5768975"/>
          <p14:tracePt t="22419" x="3530600" y="5776913"/>
          <p14:tracePt t="22428" x="3514725" y="5784850"/>
          <p14:tracePt t="22433" x="3506788" y="5799138"/>
          <p14:tracePt t="22441" x="3490913" y="5807075"/>
          <p14:tracePt t="22449" x="3490913" y="5822950"/>
          <p14:tracePt t="22457" x="3475038" y="5830888"/>
          <p14:tracePt t="22466" x="3475038" y="5838825"/>
          <p14:tracePt t="22474" x="3467100" y="5854700"/>
          <p14:tracePt t="22481" x="3467100" y="5870575"/>
          <p14:tracePt t="22490" x="3467100" y="5886450"/>
          <p14:tracePt t="22497" x="3459163" y="5910263"/>
          <p14:tracePt t="22504" x="3459163" y="5932488"/>
          <p14:tracePt t="22511" x="3459163" y="5956300"/>
          <p14:tracePt t="22520" x="3475038" y="5972175"/>
          <p14:tracePt t="22527" x="3482975" y="5995988"/>
          <p14:tracePt t="22535" x="3498850" y="6019800"/>
          <p14:tracePt t="22543" x="3506788" y="6043613"/>
          <p14:tracePt t="22551" x="3522663" y="6057900"/>
          <p14:tracePt t="22560" x="3530600" y="6081713"/>
          <p14:tracePt t="22565" x="3546475" y="6105525"/>
          <p14:tracePt t="22574" x="3562350" y="6113463"/>
          <p14:tracePt t="22581" x="3578225" y="6129338"/>
          <p14:tracePt t="22590" x="3592513" y="6137275"/>
          <p14:tracePt t="22598" x="3616325" y="6153150"/>
          <p14:tracePt t="22606" x="3640138" y="6161088"/>
          <p14:tracePt t="22614" x="3679825" y="6175375"/>
          <p14:tracePt t="22622" x="3711575" y="6191250"/>
          <p14:tracePt t="22627" x="3749675" y="6207125"/>
          <p14:tracePt t="22636" x="3781425" y="6215063"/>
          <p14:tracePt t="22644" x="3829050" y="6223000"/>
          <p14:tracePt t="22651" x="3867150" y="6230938"/>
          <p14:tracePt t="22659" x="3914775" y="6230938"/>
          <p14:tracePt t="22667" x="3962400" y="6238875"/>
          <p14:tracePt t="22675" x="4000500" y="6238875"/>
          <p14:tracePt t="22684" x="4024313" y="6246813"/>
          <p14:tracePt t="22691" x="4071938" y="6246813"/>
          <p14:tracePt t="22697" x="4103688" y="6246813"/>
          <p14:tracePt t="22705" x="4133850" y="6246813"/>
          <p14:tracePt t="22714" x="4165600" y="6254750"/>
          <p14:tracePt t="22722" x="4189413" y="6254750"/>
          <p14:tracePt t="22730" x="4221163" y="6254750"/>
          <p14:tracePt t="22738" x="4244975" y="6254750"/>
          <p14:tracePt t="22745" x="4267200" y="6254750"/>
          <p14:tracePt t="22754" x="4306888" y="6254750"/>
          <p14:tracePt t="22761" x="4338638" y="6254750"/>
          <p14:tracePt t="22767" x="4378325" y="6254750"/>
          <p14:tracePt t="22776" x="4402138" y="6254750"/>
          <p14:tracePt t="22784" x="4440238" y="6254750"/>
          <p14:tracePt t="22792" x="4471988" y="6254750"/>
          <p14:tracePt t="22800" x="4511675" y="6254750"/>
          <p14:tracePt t="22808" x="4557713" y="6254750"/>
          <p14:tracePt t="22815" x="4597400" y="6254750"/>
          <p14:tracePt t="22824" x="4629150" y="6246813"/>
          <p14:tracePt t="22829" x="4675188" y="6246813"/>
          <p14:tracePt t="22837" x="4699000" y="6246813"/>
          <p14:tracePt t="22845" x="4722813" y="6238875"/>
          <p14:tracePt t="22854" x="4738688" y="6230938"/>
          <p14:tracePt t="22861" x="4770438" y="6215063"/>
          <p14:tracePt t="22873" x="4794250" y="6215063"/>
          <p14:tracePt t="22877" x="4816475" y="6199188"/>
          <p14:tracePt t="22886" x="4840288" y="6183313"/>
          <p14:tracePt t="22892" x="4864100" y="6175375"/>
          <p14:tracePt t="22899" x="4895850" y="6161088"/>
          <p14:tracePt t="22908" x="4911725" y="6153150"/>
          <p14:tracePt t="22915" x="4919663" y="6137275"/>
          <p14:tracePt t="22924" x="4935538" y="6129338"/>
          <p14:tracePt t="22931" x="4943475" y="6113463"/>
          <p14:tracePt t="22940" x="4957763" y="6105525"/>
          <p14:tracePt t="22948" x="4973638" y="6089650"/>
          <p14:tracePt t="22955" x="4981575" y="6081713"/>
          <p14:tracePt t="22961" x="5005388" y="6065838"/>
          <p14:tracePt t="22970" x="5013325" y="6049963"/>
          <p14:tracePt t="22977" x="5021263" y="6043613"/>
          <p14:tracePt t="22985" x="5037138" y="6027738"/>
          <p14:tracePt t="22994" x="5045075" y="6003925"/>
          <p14:tracePt t="23002" x="5060950" y="5988050"/>
          <p14:tracePt t="23010" x="5068888" y="5980113"/>
          <p14:tracePt t="23018" x="5068888" y="5964238"/>
          <p14:tracePt t="23024" x="5083175" y="5940425"/>
          <p14:tracePt t="23031" x="5083175" y="5932488"/>
          <p14:tracePt t="23039" x="5091113" y="5924550"/>
          <p14:tracePt t="23047" x="5091113" y="5910263"/>
          <p14:tracePt t="23055" x="5091113" y="5902325"/>
          <p14:tracePt t="23064" x="5091113" y="5894388"/>
          <p14:tracePt t="23072" x="5091113" y="5878513"/>
          <p14:tracePt t="23086" x="5091113" y="5870575"/>
          <p14:tracePt t="23111" x="5091113" y="5862638"/>
          <p14:tracePt t="23127" x="5091113" y="5854700"/>
          <p14:tracePt t="23134" x="5083175" y="5846763"/>
          <p14:tracePt t="23146" x="5076825" y="5846763"/>
          <p14:tracePt t="23151" x="5076825" y="5838825"/>
          <p14:tracePt t="23176" x="5068888" y="5838825"/>
          <p14:tracePt t="23316" x="5083175" y="5846763"/>
          <p14:tracePt t="23320" x="5122863" y="5862638"/>
          <p14:tracePt t="23328" x="5194300" y="5910263"/>
          <p14:tracePt t="23335" x="5287963" y="5964238"/>
          <p14:tracePt t="23344" x="5429250" y="6027738"/>
          <p14:tracePt t="23349" x="5570538" y="6089650"/>
          <p14:tracePt t="23358" x="5751513" y="6161088"/>
          <p14:tracePt t="23365" x="5922963" y="6230938"/>
          <p14:tracePt t="23375" x="6056313" y="6270625"/>
          <p14:tracePt t="23381" x="6151563" y="6300788"/>
          <p14:tracePt t="23390" x="6245225" y="6324600"/>
          <p14:tracePt t="23398" x="6323013" y="6340475"/>
          <p14:tracePt t="23406" x="6386513" y="6356350"/>
          <p14:tracePt t="23411" x="6434138" y="6356350"/>
          <p14:tracePt t="23420" x="6448425" y="6356350"/>
          <p14:tracePt t="23428" x="6456363" y="6356350"/>
          <p14:tracePt t="23437" x="6464300" y="6356350"/>
          <p14:tracePt t="23483" x="6464300" y="6348413"/>
          <p14:tracePt t="23490" x="6472238" y="6348413"/>
          <p14:tracePt t="23498" x="6472238" y="6340475"/>
          <p14:tracePt t="23527" x="6472238" y="6332538"/>
          <p14:tracePt t="23570" x="6472238" y="6324600"/>
          <p14:tracePt t="23580" x="6472238" y="6316663"/>
          <p14:tracePt t="23616" x="6472238" y="6308725"/>
          <p14:tracePt t="23630" x="6472238" y="6300788"/>
          <p14:tracePt t="23638" x="6456363" y="6300788"/>
          <p14:tracePt t="23646" x="6448425" y="6286500"/>
          <p14:tracePt t="23654" x="6440488" y="6278563"/>
          <p14:tracePt t="23661" x="6434138" y="6262688"/>
          <p14:tracePt t="23670" x="6418263" y="6254750"/>
          <p14:tracePt t="23676" x="6410325" y="6238875"/>
          <p14:tracePt t="23684" x="6402388" y="6230938"/>
          <p14:tracePt t="23692" x="6386513" y="6223000"/>
          <p14:tracePt t="23699" x="6378575" y="6207125"/>
          <p14:tracePt t="23707" x="6362700" y="6199188"/>
          <p14:tracePt t="23716" x="6354763" y="6191250"/>
          <p14:tracePt t="23724" x="6338888" y="6183313"/>
          <p14:tracePt t="23732" x="6330950" y="6175375"/>
          <p14:tracePt t="23739" x="6323013" y="6169025"/>
          <p14:tracePt t="23745" x="6307138" y="6169025"/>
          <p14:tracePt t="23754" x="6307138" y="6161088"/>
          <p14:tracePt t="23761" x="6299200" y="6161088"/>
          <p14:tracePt t="23770" x="6292850" y="6153150"/>
          <p14:tracePt t="23778" x="6284913" y="6153150"/>
          <p14:tracePt t="23785" x="6276975" y="6145213"/>
          <p14:tracePt t="23794" x="6269038" y="6145213"/>
          <p14:tracePt t="23801" x="6261100" y="6137275"/>
          <p14:tracePt t="23808" x="6253163" y="6129338"/>
          <p14:tracePt t="23815" x="6245225" y="6121400"/>
          <p14:tracePt t="23824" x="6229350" y="6113463"/>
          <p14:tracePt t="23831" x="6221413" y="6105525"/>
          <p14:tracePt t="23840" x="6213475" y="6097588"/>
          <p14:tracePt t="23857" x="6205538" y="6097588"/>
          <p14:tracePt t="23873" x="6205538" y="6089650"/>
          <p14:tracePt t="24014" x="6197600" y="6089650"/>
          <p14:tracePt t="24039" x="6189663" y="6089650"/>
          <p14:tracePt t="24436" x="6189663" y="6081713"/>
          <p14:tracePt t="24446" x="6189663" y="6073775"/>
          <p14:tracePt t="25135" x="6197600" y="6073775"/>
          <p14:tracePt t="25139" x="6197600" y="6065838"/>
          <p14:tracePt t="25151" x="6205538" y="6065838"/>
          <p14:tracePt t="25177" x="6213475" y="6065838"/>
          <p14:tracePt t="25191" x="6221413" y="6065838"/>
          <p14:tracePt t="25198" x="6229350" y="6065838"/>
          <p14:tracePt t="25206" x="6245225" y="6065838"/>
          <p14:tracePt t="25214" x="6253163" y="6065838"/>
          <p14:tracePt t="25221" x="6261100" y="6065838"/>
          <p14:tracePt t="25229" x="6276975" y="6065838"/>
          <p14:tracePt t="25237" x="6292850" y="6065838"/>
          <p14:tracePt t="25245" x="6315075" y="6065838"/>
          <p14:tracePt t="25252" x="6330950" y="6065838"/>
          <p14:tracePt t="25260" x="6346825" y="6065838"/>
          <p14:tracePt t="25268" x="6362700" y="6073775"/>
          <p14:tracePt t="25276" x="6386513" y="6073775"/>
          <p14:tracePt t="25284" x="6426200" y="6073775"/>
          <p14:tracePt t="25292" x="6480175" y="6073775"/>
          <p14:tracePt t="25299" x="6535738" y="6073775"/>
          <p14:tracePt t="25308" x="6573838" y="6065838"/>
          <p14:tracePt t="25314" x="6613525" y="6057900"/>
          <p14:tracePt t="25322" x="6645275" y="6049963"/>
          <p14:tracePt t="25329" x="6669088" y="6043613"/>
          <p14:tracePt t="25338" x="6684963" y="6043613"/>
          <p14:tracePt t="25345" x="6700838" y="6035675"/>
          <p14:tracePt t="25357" x="6715125" y="6027738"/>
          <p14:tracePt t="25361" x="6723063" y="6027738"/>
          <p14:tracePt t="25370" x="6731000" y="6027738"/>
          <p14:tracePt t="25375" x="6738938" y="6027738"/>
          <p14:tracePt t="25384" x="6746875" y="6027738"/>
          <p14:tracePt t="25418" x="6754813" y="6027738"/>
          <p14:tracePt t="25443" x="6754813" y="6019800"/>
          <p14:tracePt t="25449" x="6762750" y="6019800"/>
          <p14:tracePt t="25474" x="6762750" y="6011863"/>
          <p14:tracePt t="25490" x="6770688" y="6011863"/>
          <p14:tracePt t="25512" x="6770688" y="6003925"/>
          <p14:tracePt t="25524" x="6778625" y="6003925"/>
          <p14:tracePt t="25682" x="6778625" y="5995988"/>
          <p14:tracePt t="25927" x="6770688" y="5995988"/>
          <p14:tracePt t="25935" x="6754813" y="5995988"/>
          <p14:tracePt t="25939" x="6731000" y="5988050"/>
          <p14:tracePt t="25948" x="6700838" y="5988050"/>
          <p14:tracePt t="25955" x="6653213" y="5980113"/>
          <p14:tracePt t="25961" x="6621463" y="5980113"/>
          <p14:tracePt t="25971" x="6573838" y="5972175"/>
          <p14:tracePt t="25977" x="6535738" y="5972175"/>
          <p14:tracePt t="25985" x="6488113" y="5956300"/>
          <p14:tracePt t="25994" x="6440488" y="5948363"/>
          <p14:tracePt t="26001" x="6402388" y="5940425"/>
          <p14:tracePt t="26010" x="6354763" y="5932488"/>
          <p14:tracePt t="26018" x="6330950" y="5924550"/>
          <p14:tracePt t="26026" x="6307138" y="5918200"/>
          <p14:tracePt t="26034" x="6261100" y="5918200"/>
          <p14:tracePt t="26039" x="6221413" y="5910263"/>
          <p14:tracePt t="26047" x="6173788" y="5910263"/>
          <p14:tracePt t="26056" x="6135688" y="5910263"/>
          <p14:tracePt t="26064" x="6080125" y="5910263"/>
          <p14:tracePt t="26072" x="6018213" y="5910263"/>
          <p14:tracePt t="26079" x="5954713" y="5910263"/>
          <p14:tracePt t="26088" x="5892800" y="5910263"/>
          <p14:tracePt t="26095" x="5829300" y="5910263"/>
          <p14:tracePt t="26101" x="5757863" y="5910263"/>
          <p14:tracePt t="26109" x="5688013" y="5894388"/>
          <p14:tracePt t="26117" x="5624513" y="5878513"/>
          <p14:tracePt t="26126" x="5570538" y="5862638"/>
          <p14:tracePt t="26135" x="5507038" y="5846763"/>
          <p14:tracePt t="26142" x="5429250" y="5830888"/>
          <p14:tracePt t="26149" x="5343525" y="5807075"/>
          <p14:tracePt t="26158" x="5272088" y="5792788"/>
          <p14:tracePt t="26173" x="5138738" y="5761038"/>
          <p14:tracePt t="26179" x="5076825" y="5745163"/>
          <p14:tracePt t="26187" x="5029200" y="5737225"/>
          <p14:tracePt t="26196" x="4989513" y="5729288"/>
          <p14:tracePt t="26204" x="4943475" y="5729288"/>
          <p14:tracePt t="26211" x="4911725" y="5729288"/>
          <p14:tracePt t="26220" x="4879975" y="5729288"/>
          <p14:tracePt t="26226" x="4848225" y="5729288"/>
          <p14:tracePt t="26234" x="4824413" y="5729288"/>
          <p14:tracePt t="26241" x="4808538" y="5721350"/>
          <p14:tracePt t="26249" x="4786313" y="5721350"/>
          <p14:tracePt t="26257" x="4770438" y="5721350"/>
          <p14:tracePt t="26265" x="4746625" y="5713413"/>
          <p14:tracePt t="26274" x="4722813" y="5705475"/>
          <p14:tracePt t="26282" x="4714875" y="5705475"/>
          <p14:tracePt t="26290" x="4706938" y="5697538"/>
          <p14:tracePt t="26295" x="4699000" y="5689600"/>
          <p14:tracePt t="26304" x="4691063" y="5689600"/>
          <p14:tracePt t="26311" x="4683125" y="5681663"/>
          <p14:tracePt t="26329" x="4675188" y="5681663"/>
          <p14:tracePt t="26344" x="4675188" y="5673725"/>
          <p14:tracePt t="26351" x="4668838" y="5673725"/>
          <p14:tracePt t="26360" x="4660900" y="5667375"/>
          <p14:tracePt t="26365" x="4645025" y="5667375"/>
          <p14:tracePt t="26374" x="4637088" y="5667375"/>
          <p14:tracePt t="26382" x="4629150" y="5651500"/>
          <p14:tracePt t="26389" x="4605338" y="5643563"/>
          <p14:tracePt t="26398" x="4589463" y="5627688"/>
          <p14:tracePt t="26406" x="4565650" y="5619750"/>
          <p14:tracePt t="26413" x="4549775" y="5603875"/>
          <p14:tracePt t="26422" x="4535488" y="5595938"/>
          <p14:tracePt t="26427" x="4511675" y="5580063"/>
          <p14:tracePt t="26436" x="4495800" y="5572125"/>
          <p14:tracePt t="26444" x="4479925" y="5556250"/>
          <p14:tracePt t="26451" x="4464050" y="5548313"/>
          <p14:tracePt t="26459" x="4456113" y="5548313"/>
          <p14:tracePt t="26468" x="4448175" y="5534025"/>
          <p14:tracePt t="26476" x="4432300" y="5534025"/>
          <p14:tracePt t="26484" x="4424363" y="5526088"/>
          <p14:tracePt t="26492" x="4416425" y="5526088"/>
          <p14:tracePt t="26497" x="4402138" y="5518150"/>
          <p14:tracePt t="26505" x="4394200" y="5518150"/>
          <p14:tracePt t="26514" x="4386263" y="5510213"/>
          <p14:tracePt t="26522" x="4370388" y="5502275"/>
          <p14:tracePt t="26529" x="4362450" y="5502275"/>
          <p14:tracePt t="26538" x="4354513" y="5502275"/>
          <p14:tracePt t="26546" x="4338638" y="5502275"/>
          <p14:tracePt t="26555" x="4330700" y="5494338"/>
          <p14:tracePt t="26559" x="4322763" y="5494338"/>
          <p14:tracePt t="26567" x="4314825" y="5494338"/>
          <p14:tracePt t="26575" x="4306888" y="5486400"/>
          <p14:tracePt t="26583" x="4291013" y="5486400"/>
          <p14:tracePt t="26592" x="4275138" y="5486400"/>
          <p14:tracePt t="26600" x="4260850" y="5486400"/>
          <p14:tracePt t="26607" x="4244975" y="5486400"/>
          <p14:tracePt t="26615" x="4237038" y="5486400"/>
          <p14:tracePt t="26621" x="4221163" y="5486400"/>
          <p14:tracePt t="26629" x="4197350" y="5494338"/>
          <p14:tracePt t="26637" x="4181475" y="5494338"/>
          <p14:tracePt t="26646" x="4165600" y="5510213"/>
          <p14:tracePt t="26655" x="4157663" y="5518150"/>
          <p14:tracePt t="26661" x="4141788" y="5526088"/>
          <p14:tracePt t="26670" x="4127500" y="5534025"/>
          <p14:tracePt t="26678" x="4119563" y="5541963"/>
          <p14:tracePt t="26685" x="4103688" y="5548313"/>
          <p14:tracePt t="26692" x="4095750" y="5556250"/>
          <p14:tracePt t="26699" x="4079875" y="5556250"/>
          <p14:tracePt t="26708" x="4071938" y="5556250"/>
          <p14:tracePt t="26715" x="4071938" y="5564188"/>
          <p14:tracePt t="26724" x="4064000" y="5564188"/>
          <p14:tracePt t="26731" x="4056063" y="5572125"/>
          <p14:tracePt t="26740" x="4056063" y="5580063"/>
          <p14:tracePt t="26748" x="4048125" y="5588000"/>
          <p14:tracePt t="26755" x="4048125" y="5595938"/>
          <p14:tracePt t="26761" x="4040188" y="5603875"/>
          <p14:tracePt t="26770" x="4032250" y="5619750"/>
          <p14:tracePt t="26777" x="4032250" y="5627688"/>
          <p14:tracePt t="26787" x="4032250" y="5643563"/>
          <p14:tracePt t="26793" x="4032250" y="5659438"/>
          <p14:tracePt t="26801" x="4032250" y="5681663"/>
          <p14:tracePt t="26809" x="4032250" y="5697538"/>
          <p14:tracePt t="26817" x="4032250" y="5729288"/>
          <p14:tracePt t="26824" x="4032250" y="5753100"/>
          <p14:tracePt t="26831" x="4032250" y="5784850"/>
          <p14:tracePt t="26840" x="4024313" y="5807075"/>
          <p14:tracePt t="26848" x="4016375" y="5846763"/>
          <p14:tracePt t="26856" x="4016375" y="5870575"/>
          <p14:tracePt t="26864" x="4016375" y="5894388"/>
          <p14:tracePt t="26872" x="4016375" y="5918200"/>
          <p14:tracePt t="26880" x="4016375" y="5940425"/>
          <p14:tracePt t="26885" x="4016375" y="5956300"/>
          <p14:tracePt t="26893" x="4016375" y="5972175"/>
          <p14:tracePt t="26901" x="4032250" y="5988050"/>
          <p14:tracePt t="26910" x="4040188" y="6003925"/>
          <p14:tracePt t="26917" x="4048125" y="6011863"/>
          <p14:tracePt t="26926" x="4056063" y="6019800"/>
          <p14:tracePt t="26934" x="4071938" y="6027738"/>
          <p14:tracePt t="26941" x="4079875" y="6035675"/>
          <p14:tracePt t="26947" x="4087813" y="6043613"/>
          <p14:tracePt t="26955" x="4095750" y="6049963"/>
          <p14:tracePt t="26964" x="4111625" y="6065838"/>
          <p14:tracePt t="26972" x="4119563" y="6073775"/>
          <p14:tracePt t="26979" x="4127500" y="6089650"/>
          <p14:tracePt t="26988" x="4141788" y="6089650"/>
          <p14:tracePt t="26995" x="4149725" y="6105525"/>
          <p14:tracePt t="27005" x="4165600" y="6113463"/>
          <p14:tracePt t="27012" x="4173538" y="6121400"/>
          <p14:tracePt t="27017" x="4181475" y="6129338"/>
          <p14:tracePt t="27025" x="4197350" y="6145213"/>
          <p14:tracePt t="27034" x="4213225" y="6153150"/>
          <p14:tracePt t="27042" x="4221163" y="6161088"/>
          <p14:tracePt t="27049" x="4237038" y="6169025"/>
          <p14:tracePt t="27058" x="4244975" y="6175375"/>
          <p14:tracePt t="27065" x="4260850" y="6191250"/>
          <p14:tracePt t="27074" x="4267200" y="6191250"/>
          <p14:tracePt t="27079" x="4283075" y="6207125"/>
          <p14:tracePt t="27088" x="4298950" y="6215063"/>
          <p14:tracePt t="27095" x="4314825" y="6230938"/>
          <p14:tracePt t="27104" x="4338638" y="6238875"/>
          <p14:tracePt t="27112" x="4362450" y="6246813"/>
          <p14:tracePt t="27120" x="4402138" y="6262688"/>
          <p14:tracePt t="27128" x="4448175" y="6278563"/>
          <p14:tracePt t="27136" x="4487863" y="6294438"/>
          <p14:tracePt t="27141" x="4535488" y="6308725"/>
          <p14:tracePt t="27150" x="4581525" y="6308725"/>
          <p14:tracePt t="27158" x="4613275" y="6324600"/>
          <p14:tracePt t="27166" x="4652963" y="6340475"/>
          <p14:tracePt t="27174" x="4675188" y="6348413"/>
          <p14:tracePt t="27190" x="4722813" y="6348413"/>
          <p14:tracePt t="27197" x="4738688" y="6356350"/>
          <p14:tracePt t="27206" x="4746625" y="6356350"/>
          <p14:tracePt t="27211" x="4762500" y="6356350"/>
          <p14:tracePt t="27220" x="4770438" y="6356350"/>
          <p14:tracePt t="27228" x="4778375" y="6356350"/>
          <p14:tracePt t="27236" x="4786313" y="6356350"/>
          <p14:tracePt t="27244" x="4802188" y="6356350"/>
          <p14:tracePt t="27252" x="4808538" y="6348413"/>
          <p14:tracePt t="27260" x="4816475" y="6348413"/>
          <p14:tracePt t="27268" x="4832350" y="6332538"/>
          <p14:tracePt t="27276" x="4848225" y="6324600"/>
          <p14:tracePt t="27281" x="4864100" y="6308725"/>
          <p14:tracePt t="27290" x="4887913" y="6300788"/>
          <p14:tracePt t="27298" x="4911725" y="6286500"/>
          <p14:tracePt t="27306" x="4943475" y="6262688"/>
          <p14:tracePt t="27314" x="4989513" y="6246813"/>
          <p14:tracePt t="27322" x="5037138" y="6223000"/>
          <p14:tracePt t="27330" x="5083175" y="6199188"/>
          <p14:tracePt t="27338" x="5130800" y="6169025"/>
          <p14:tracePt t="27343" x="5178425" y="6137275"/>
          <p14:tracePt t="27351" x="5224463" y="6105525"/>
          <p14:tracePt t="27359" x="5256213" y="6073775"/>
          <p14:tracePt t="27367" x="5287963" y="6027738"/>
          <p14:tracePt t="27376" x="5311775" y="5980113"/>
          <p14:tracePt t="27385" x="5335588" y="5932488"/>
          <p14:tracePt t="27392" x="5357813" y="5886450"/>
          <p14:tracePt t="27399" x="5373688" y="5838825"/>
          <p14:tracePt t="27405" x="5381625" y="5792788"/>
          <p14:tracePt t="27413" x="5381625" y="5753100"/>
          <p14:tracePt t="27422" x="5373688" y="5705475"/>
          <p14:tracePt t="27429" x="5357813" y="5667375"/>
          <p14:tracePt t="27438" x="5335588" y="5619750"/>
          <p14:tracePt t="27445" x="5311775" y="5580063"/>
          <p14:tracePt t="27456" x="5295900" y="5564188"/>
          <p14:tracePt t="27461" x="5280025" y="5534025"/>
          <p14:tracePt t="27468" x="5264150" y="5510213"/>
          <p14:tracePt t="27476" x="5240338" y="5494338"/>
          <p14:tracePt t="27484" x="5224463" y="5470525"/>
          <p14:tracePt t="27491" x="5194300" y="5454650"/>
          <p14:tracePt t="27500" x="5170488" y="5430838"/>
          <p14:tracePt t="27507" x="5130800" y="5408613"/>
          <p14:tracePt t="27516" x="5106988" y="5400675"/>
          <p14:tracePt t="27524" x="5076825" y="5376863"/>
          <p14:tracePt t="27531" x="5045075" y="5360988"/>
          <p14:tracePt t="27538" x="5005388" y="5345113"/>
          <p14:tracePt t="27546" x="4973638" y="5337175"/>
          <p14:tracePt t="27555" x="4935538" y="5321300"/>
          <p14:tracePt t="27561" x="4903788" y="5305425"/>
          <p14:tracePt t="27569" x="4856163" y="5291138"/>
          <p14:tracePt t="27577" x="4808538" y="5275263"/>
          <p14:tracePt t="27586" x="4778375" y="5259388"/>
          <p14:tracePt t="27594" x="4738688" y="5243513"/>
          <p14:tracePt t="27601" x="4706938" y="5235575"/>
          <p14:tracePt t="27607" x="4668838" y="5219700"/>
          <p14:tracePt t="27615" x="4629150" y="5203825"/>
          <p14:tracePt t="27624" x="4589463" y="5187950"/>
          <p14:tracePt t="27631" x="4541838" y="5173663"/>
          <p14:tracePt t="27639" x="4511675" y="5157788"/>
          <p14:tracePt t="27648" x="4464050" y="5141913"/>
          <p14:tracePt t="27655" x="4424363" y="5133975"/>
          <p14:tracePt t="27664" x="4386263" y="5118100"/>
          <p14:tracePt t="27670" x="4338638" y="5110163"/>
          <p14:tracePt t="27678" x="4291013" y="5094288"/>
          <p14:tracePt t="27685" x="4260850" y="5086350"/>
          <p14:tracePt t="27694" x="4229100" y="5086350"/>
          <p14:tracePt t="27701" x="4181475" y="5078413"/>
          <p14:tracePt t="27709" x="4149725" y="5078413"/>
          <p14:tracePt t="27717" x="4119563" y="5078413"/>
          <p14:tracePt t="27726" x="4087813" y="5078413"/>
          <p14:tracePt t="27734" x="4048125" y="5070475"/>
          <p14:tracePt t="27739" x="4016375" y="5070475"/>
          <p14:tracePt t="27747" x="3994150" y="5070475"/>
          <p14:tracePt t="27755" x="3962400" y="5070475"/>
          <p14:tracePt t="27764" x="3938588" y="5070475"/>
          <p14:tracePt t="27771" x="3930650" y="5070475"/>
          <p14:tracePt t="27779" x="3922713" y="5070475"/>
          <p14:tracePt t="27788" x="3906838" y="5070475"/>
          <p14:tracePt t="27795" x="3890963" y="5070475"/>
          <p14:tracePt t="27801" x="3883025" y="5078413"/>
          <p14:tracePt t="27809" x="3875088" y="5086350"/>
          <p14:tracePt t="27818" x="3860800" y="5094288"/>
          <p14:tracePt t="27825" x="3852863" y="5110163"/>
          <p14:tracePt t="27834" x="3836988" y="5118100"/>
          <p14:tracePt t="27841" x="3829050" y="5133975"/>
          <p14:tracePt t="27851" x="3813175" y="5157788"/>
          <p14:tracePt t="27857" x="3797300" y="5187950"/>
          <p14:tracePt t="27865" x="3789363" y="5235575"/>
          <p14:tracePt t="27871" x="3765550" y="5283200"/>
          <p14:tracePt t="27879" x="3741738" y="5337175"/>
          <p14:tracePt t="27888" x="3725863" y="5392738"/>
          <p14:tracePt t="27896" x="3703638" y="5462588"/>
          <p14:tracePt t="27905" x="3687763" y="5518150"/>
          <p14:tracePt t="27911" x="3687763" y="5556250"/>
          <p14:tracePt t="27920" x="3679825" y="5603875"/>
          <p14:tracePt t="27928" x="3679825" y="5643563"/>
          <p14:tracePt t="27933" x="3679825" y="5673725"/>
          <p14:tracePt t="27942" x="3679825" y="5697538"/>
          <p14:tracePt t="27949" x="3679825" y="5729288"/>
          <p14:tracePt t="27958" x="3695700" y="5753100"/>
          <p14:tracePt t="27966" x="3703638" y="5776913"/>
          <p14:tracePt t="27975" x="3719513" y="5815013"/>
          <p14:tracePt t="27981" x="3741738" y="5838825"/>
          <p14:tracePt t="27990" x="3757613" y="5862638"/>
          <p14:tracePt t="27995" x="3765550" y="5894388"/>
          <p14:tracePt t="28004" x="3781425" y="5910263"/>
          <p14:tracePt t="28011" x="3789363" y="5932488"/>
          <p14:tracePt t="28020" x="3805238" y="5948363"/>
          <p14:tracePt t="28028" x="3813175" y="5980113"/>
          <p14:tracePt t="28037" x="3829050" y="5995988"/>
          <p14:tracePt t="28044" x="3836988" y="6011863"/>
          <p14:tracePt t="28051" x="3860800" y="6027738"/>
          <p14:tracePt t="28060" x="3875088" y="6049963"/>
          <p14:tracePt t="28066" x="3890963" y="6065838"/>
          <p14:tracePt t="28074" x="3922713" y="6089650"/>
          <p14:tracePt t="28081" x="3930650" y="6097588"/>
          <p14:tracePt t="28090" x="3946525" y="6105525"/>
          <p14:tracePt t="28097" x="3954463" y="6121400"/>
          <p14:tracePt t="28106" x="3962400" y="6129338"/>
          <p14:tracePt t="28113" x="3978275" y="6145213"/>
          <p14:tracePt t="28122" x="3994150" y="6153150"/>
          <p14:tracePt t="28129" x="4008438" y="6169025"/>
          <p14:tracePt t="28135" x="4024313" y="6175375"/>
          <p14:tracePt t="28144" x="4056063" y="6191250"/>
          <p14:tracePt t="28151" x="4071938" y="6199188"/>
          <p14:tracePt t="28160" x="4095750" y="6215063"/>
          <p14:tracePt t="28168" x="4119563" y="6223000"/>
          <p14:tracePt t="28175" x="4141788" y="6230938"/>
          <p14:tracePt t="28183" x="4173538" y="6246813"/>
          <p14:tracePt t="28191" x="4221163" y="6246813"/>
          <p14:tracePt t="28197" x="4260850" y="6254750"/>
          <p14:tracePt t="28205" x="4314825" y="6254750"/>
          <p14:tracePt t="28214" x="4354513" y="6254750"/>
          <p14:tracePt t="28222" x="4424363" y="6254750"/>
          <p14:tracePt t="28229" x="4487863" y="6254750"/>
          <p14:tracePt t="28238" x="4549775" y="6246813"/>
          <p14:tracePt t="28246" x="4613275" y="6238875"/>
          <p14:tracePt t="28254" x="4668838" y="6223000"/>
          <p14:tracePt t="28259" x="4730750" y="6207125"/>
          <p14:tracePt t="28267" x="4802188" y="6191250"/>
          <p14:tracePt t="28275" x="4864100" y="6175375"/>
          <p14:tracePt t="28283" x="4919663" y="6161088"/>
          <p14:tracePt t="28291" x="4965700" y="6145213"/>
          <p14:tracePt t="28300" x="5005388" y="6129338"/>
          <p14:tracePt t="28307" x="5053013" y="6097588"/>
          <p14:tracePt t="28316" x="5091113" y="6073775"/>
          <p14:tracePt t="28322" x="5130800" y="6043613"/>
          <p14:tracePt t="28329" x="5154613" y="5995988"/>
          <p14:tracePt t="28339" x="5170488" y="5964238"/>
          <p14:tracePt t="28345" x="5186363" y="5918200"/>
          <p14:tracePt t="28356" x="5186363" y="5886450"/>
          <p14:tracePt t="28361" x="5186363" y="5838825"/>
          <p14:tracePt t="28370" x="5186363" y="5784850"/>
          <p14:tracePt t="28378" x="5186363" y="5721350"/>
          <p14:tracePt t="28386" x="5162550" y="5667375"/>
          <p14:tracePt t="28392" x="5122863" y="5611813"/>
          <p14:tracePt t="28400" x="5076825" y="5541963"/>
          <p14:tracePt t="28408" x="5021263" y="5486400"/>
          <p14:tracePt t="28416" x="4957763" y="5424488"/>
          <p14:tracePt t="28440" x="4746625" y="5235575"/>
          <p14:tracePt t="28447" x="4660900" y="5180013"/>
          <p14:tracePt t="28454" x="4557713" y="5118100"/>
          <p14:tracePt t="28462" x="4440238" y="5054600"/>
          <p14:tracePt t="28470" x="4322763" y="5008563"/>
          <p14:tracePt t="28478" x="4181475" y="4945063"/>
          <p14:tracePt t="28486" x="4064000" y="4899025"/>
          <p14:tracePt t="28494" x="3938588" y="4859338"/>
          <p14:tracePt t="28502" x="3836988" y="4827588"/>
          <p14:tracePt t="28510" x="3741738" y="4803775"/>
          <p14:tracePt t="28517" x="3671888" y="4789488"/>
          <p14:tracePt t="28524" x="3600450" y="4773613"/>
          <p14:tracePt t="28531" x="3562350" y="4757738"/>
          <p14:tracePt t="28540" x="3538538" y="4749800"/>
          <p14:tracePt t="28548" x="3530600" y="4749800"/>
          <p14:tracePt t="28638" x="3522663" y="4749800"/>
          <p14:tracePt t="28646" x="3514725" y="4757738"/>
          <p14:tracePt t="28722" x="3514725" y="4765675"/>
          <p14:tracePt t="28730" x="3514725" y="4789488"/>
          <p14:tracePt t="28738" x="3530600" y="4811713"/>
          <p14:tracePt t="28746" x="3538538" y="4827588"/>
          <p14:tracePt t="28755" x="3554413" y="4851400"/>
          <p14:tracePt t="28762" x="3554413" y="4891088"/>
          <p14:tracePt t="28770" x="3554413" y="4914900"/>
          <p14:tracePt t="28778" x="3530600" y="4922838"/>
          <p14:tracePt t="28784" x="3506788" y="4929188"/>
          <p14:tracePt t="28792" x="3482975" y="4945063"/>
          <p14:tracePt t="28952" x="3482975" y="4914900"/>
          <p14:tracePt t="28960" x="3482975" y="4906963"/>
          <p14:tracePt t="28983" x="3490913" y="4906963"/>
          <p14:tracePt t="28990" x="3506788" y="4906963"/>
          <p14:tracePt t="28997" x="3522663" y="4906963"/>
          <p14:tracePt t="29005" x="3538538" y="4906963"/>
          <p14:tracePt t="29013" x="3554413" y="4906963"/>
          <p14:tracePt t="29021" x="3562350" y="4914900"/>
          <p14:tracePt t="29030" x="3578225" y="4914900"/>
          <p14:tracePt t="29039" x="3586163" y="4922838"/>
          <p14:tracePt t="29046" x="3600450" y="4922838"/>
          <p14:tracePt t="29051" x="3616325" y="4922838"/>
          <p14:tracePt t="29060" x="3640138" y="4922838"/>
          <p14:tracePt t="29068" x="3679825" y="4922838"/>
          <p14:tracePt t="29076" x="3711575" y="4914900"/>
          <p14:tracePt t="29085" x="3757613" y="4899025"/>
          <p14:tracePt t="29091" x="3805238" y="4883150"/>
          <p14:tracePt t="29099" x="3829050" y="4867275"/>
          <p14:tracePt t="29108" x="3829050" y="4859338"/>
          <p14:tracePt t="29114" x="3836988" y="4859338"/>
          <p14:tracePt t="29187" x="3844925" y="4859338"/>
          <p14:tracePt t="29360" x="3844925" y="4851400"/>
          <p14:tracePt t="29974" x="3844925" y="4843463"/>
          <p14:tracePt t="29980" x="3844925" y="4789488"/>
          <p14:tracePt t="29987" x="3836988" y="4702175"/>
          <p14:tracePt t="29995" x="3829050" y="4600575"/>
          <p14:tracePt t="30006" x="3829050" y="4483100"/>
          <p14:tracePt t="30011" x="3829050" y="4373563"/>
          <p14:tracePt t="30021" x="3844925" y="4264025"/>
          <p14:tracePt t="30027" x="3844925" y="4176713"/>
          <p14:tracePt t="30035" x="3829050" y="4098925"/>
          <p14:tracePt t="30042" x="3813175" y="4029075"/>
          <p14:tracePt t="30050" x="3797300" y="3989388"/>
          <p14:tracePt t="30057" x="3781425" y="3949700"/>
          <p14:tracePt t="30065" x="3765550" y="3941763"/>
          <p14:tracePt t="30074" x="3757613" y="3927475"/>
          <p14:tracePt t="30353" x="3757613" y="3919538"/>
          <p14:tracePt t="30368" x="3765550" y="3911600"/>
          <p14:tracePt t="30371" x="3789363" y="3903663"/>
          <p14:tracePt t="30379" x="3829050" y="3887788"/>
          <p14:tracePt t="30387" x="3860800" y="3879850"/>
          <p14:tracePt t="30395" x="3890963" y="3871913"/>
          <p14:tracePt t="30404" x="3922713" y="3871913"/>
          <p14:tracePt t="30411" x="3938588" y="3871913"/>
          <p14:tracePt t="30420" x="3946525" y="3871913"/>
          <p14:tracePt t="30425" x="3954463" y="3871913"/>
          <p14:tracePt t="30500" x="3962400" y="3871913"/>
          <p14:tracePt t="30508" x="3970338" y="3903663"/>
          <p14:tracePt t="30515" x="4016375" y="3957638"/>
          <p14:tracePt t="30523" x="4040188" y="4029075"/>
          <p14:tracePt t="30531" x="4079875" y="4090988"/>
          <p14:tracePt t="30540" x="4133850" y="4162425"/>
          <p14:tracePt t="30548" x="4173538" y="4232275"/>
          <p14:tracePt t="30556" x="4205288" y="4295775"/>
          <p14:tracePt t="30561" x="4221163" y="4349750"/>
          <p14:tracePt t="30570" x="4244975" y="4405313"/>
          <p14:tracePt t="30578" x="4260850" y="4459288"/>
          <p14:tracePt t="30586" x="4275138" y="4506913"/>
          <p14:tracePt t="30594" x="4291013" y="4552950"/>
          <p14:tracePt t="30602" x="4306888" y="4600575"/>
          <p14:tracePt t="30609" x="4322763" y="4656138"/>
          <p14:tracePt t="30617" x="4338638" y="4718050"/>
          <p14:tracePt t="30625" x="4338638" y="4781550"/>
          <p14:tracePt t="30631" x="4338638" y="4851400"/>
          <p14:tracePt t="30640" x="4338638" y="4937125"/>
          <p14:tracePt t="30647" x="4338638" y="5024438"/>
          <p14:tracePt t="30655" x="4338638" y="5118100"/>
          <p14:tracePt t="30663" x="4338638" y="5195888"/>
          <p14:tracePt t="30672" x="4322763" y="5267325"/>
          <p14:tracePt t="30680" x="4322763" y="5329238"/>
          <p14:tracePt t="30688" x="4322763" y="5376863"/>
          <p14:tracePt t="30693" x="4338638" y="5424488"/>
          <p14:tracePt t="30702" x="4346575" y="5470525"/>
          <p14:tracePt t="30710" x="4354513" y="5510213"/>
          <p14:tracePt t="30717" x="4370388" y="5548313"/>
          <p14:tracePt t="30725" x="4378325" y="5580063"/>
          <p14:tracePt t="30734" x="4386263" y="5595938"/>
          <p14:tracePt t="30741" x="4394200" y="5603875"/>
          <p14:tracePt t="30750" x="4394200" y="5611813"/>
          <p14:tracePt t="30833" x="4402138" y="5572125"/>
          <p14:tracePt t="30841" x="4402138" y="5502275"/>
          <p14:tracePt t="30846" x="4394200" y="5430838"/>
          <p14:tracePt t="30855" x="4378325" y="5329238"/>
          <p14:tracePt t="30862" x="4378325" y="5227638"/>
          <p14:tracePt t="30871" x="4362450" y="5126038"/>
          <p14:tracePt t="30877" x="4338638" y="5016500"/>
          <p14:tracePt t="30886" x="4314825" y="4914900"/>
          <p14:tracePt t="30892" x="4291013" y="4827588"/>
          <p14:tracePt t="30900" x="4260850" y="4733925"/>
          <p14:tracePt t="30908" x="4244975" y="4640263"/>
          <p14:tracePt t="30916" x="4229100" y="4560888"/>
          <p14:tracePt t="30924" x="4213225" y="4498975"/>
          <p14:tracePt t="30932" x="4197350" y="4443413"/>
          <p14:tracePt t="30940" x="4181475" y="4397375"/>
          <p14:tracePt t="30948" x="4165600" y="4373563"/>
          <p14:tracePt t="30956" x="4165600" y="4357688"/>
          <p14:tracePt t="30962" x="4157663" y="4341813"/>
          <p14:tracePt t="30971" x="4149725" y="4341813"/>
          <p14:tracePt t="30977" x="4149725" y="4333875"/>
          <p14:tracePt t="31062" x="4149725" y="4381500"/>
          <p14:tracePt t="31068" x="4165600" y="4467225"/>
          <p14:tracePt t="31076" x="4181475" y="4568825"/>
          <p14:tracePt t="31083" x="4197350" y="4678363"/>
          <p14:tracePt t="31089" x="4213225" y="4781550"/>
          <p14:tracePt t="31097" x="4221163" y="4883150"/>
          <p14:tracePt t="31106" x="4244975" y="4976813"/>
          <p14:tracePt t="31113" x="4252913" y="5062538"/>
          <p14:tracePt t="31122" x="4267200" y="5126038"/>
          <p14:tracePt t="31129" x="4283075" y="5180013"/>
          <p14:tracePt t="31138" x="4298950" y="5227638"/>
          <p14:tracePt t="31146" x="4298950" y="5251450"/>
          <p14:tracePt t="31154" x="4306888" y="5275263"/>
          <p14:tracePt t="31159" x="4314825" y="5299075"/>
          <p14:tracePt t="31168" x="4322763" y="5313363"/>
          <p14:tracePt t="31176" x="4322763" y="5321300"/>
          <p14:tracePt t="31184" x="4322763" y="5329238"/>
          <p14:tracePt t="31243" x="4322763" y="5321300"/>
          <p14:tracePt t="31250" x="4330700" y="5275263"/>
          <p14:tracePt t="31258" x="4338638" y="5203825"/>
          <p14:tracePt t="31265" x="4338638" y="5094288"/>
          <p14:tracePt t="31273" x="4338638" y="4937125"/>
          <p14:tracePt t="31279" x="4338638" y="4765675"/>
          <p14:tracePt t="31287" x="4330700" y="4608513"/>
          <p14:tracePt t="31296" x="4330700" y="4459288"/>
          <p14:tracePt t="31306" x="4330700" y="4302125"/>
          <p14:tracePt t="31311" x="4330700" y="4192588"/>
          <p14:tracePt t="31320" x="4330700" y="4106863"/>
          <p14:tracePt t="31330" x="4330700" y="4037013"/>
          <p14:tracePt t="31336" x="4330700" y="3981450"/>
          <p14:tracePt t="31344" x="4314825" y="3957638"/>
          <p14:tracePt t="31349" x="4314825" y="3941763"/>
          <p14:tracePt t="31357" x="4306888" y="3941763"/>
          <p14:tracePt t="31391" x="4298950" y="3957638"/>
          <p14:tracePt t="31398" x="4283075" y="4005263"/>
          <p14:tracePt t="31406" x="4267200" y="4090988"/>
          <p14:tracePt t="31411" x="4244975" y="4200525"/>
          <p14:tracePt t="31419" x="4229100" y="4325938"/>
          <p14:tracePt t="31428" x="4205288" y="4491038"/>
          <p14:tracePt t="31436" x="4181475" y="4616450"/>
          <p14:tracePt t="31444" x="4157663" y="4718050"/>
          <p14:tracePt t="31452" x="4149725" y="4811713"/>
          <p14:tracePt t="31459" x="4141788" y="4891088"/>
          <p14:tracePt t="31467" x="4141788" y="4945063"/>
          <p14:tracePt t="31474" x="4141788" y="4984750"/>
          <p14:tracePt t="31481" x="4141788" y="5008563"/>
          <p14:tracePt t="31490" x="4149725" y="5016500"/>
          <p14:tracePt t="31497" x="4149725" y="5024438"/>
          <p14:tracePt t="31545" x="4149725" y="5016500"/>
          <p14:tracePt t="31552" x="4149725" y="4976813"/>
          <p14:tracePt t="31560" x="4157663" y="4922838"/>
          <p14:tracePt t="31568" x="4165600" y="4859338"/>
          <p14:tracePt t="31576" x="4181475" y="4781550"/>
          <p14:tracePt t="31584" x="4197350" y="4702175"/>
          <p14:tracePt t="31592" x="4213225" y="4624388"/>
          <p14:tracePt t="31600" x="4229100" y="4560888"/>
          <p14:tracePt t="31606" x="4244975" y="4491038"/>
          <p14:tracePt t="31614" x="4260850" y="4427538"/>
          <p14:tracePt t="31622" x="4275138" y="4373563"/>
          <p14:tracePt t="31629" x="4283075" y="4341813"/>
          <p14:tracePt t="31637" x="4298950" y="4310063"/>
          <p14:tracePt t="31645" x="4298950" y="4302125"/>
          <p14:tracePt t="31662" x="4298950" y="4295775"/>
          <p14:tracePt t="31761" x="4298950" y="4302125"/>
          <p14:tracePt t="31768" x="4298950" y="4318000"/>
          <p14:tracePt t="31774" x="4291013" y="4318000"/>
          <p14:tracePt t="31781" x="4291013" y="4325938"/>
          <p14:tracePt t="33489" x="4291013" y="4318000"/>
          <p14:tracePt t="33498" x="4306888" y="4310063"/>
          <p14:tracePt t="33501" x="4306888" y="4295775"/>
          <p14:tracePt t="33509" x="4322763" y="4287838"/>
          <p14:tracePt t="33515" x="4322763" y="4271963"/>
          <p14:tracePt t="33524" x="4322763" y="4264025"/>
          <p14:tracePt t="33531" x="4322763" y="4256088"/>
          <p14:tracePt t="33540" x="4322763" y="4248150"/>
          <p14:tracePt t="33547" x="4322763" y="4232275"/>
          <p14:tracePt t="33567" x="4322763" y="4224338"/>
          <p14:tracePt t="33578" x="4322763" y="4216400"/>
          <p14:tracePt t="33596" x="4322763" y="4208463"/>
          <p14:tracePt t="33602" x="4322763" y="4200525"/>
          <p14:tracePt t="33610" x="4322763" y="4192588"/>
          <p14:tracePt t="33618" x="4314825" y="4184650"/>
          <p14:tracePt t="33627" x="4306888" y="4170363"/>
          <p14:tracePt t="33634" x="4306888" y="4162425"/>
          <p14:tracePt t="33641" x="4306888" y="4146550"/>
          <p14:tracePt t="33647" x="4306888" y="4130675"/>
          <p14:tracePt t="33656" x="4306888" y="4114800"/>
          <p14:tracePt t="33665" x="4306888" y="4098925"/>
          <p14:tracePt t="33671" x="4314825" y="4090988"/>
          <p14:tracePt t="33679" x="4330700" y="4075113"/>
          <p14:tracePt t="33688" x="4338638" y="4067175"/>
          <p14:tracePt t="33696" x="4346575" y="4059238"/>
          <p14:tracePt t="33705" x="4354513" y="4044950"/>
          <p14:tracePt t="33711" x="4354513" y="4037013"/>
          <p14:tracePt t="33717" x="4370388" y="4029075"/>
          <p14:tracePt t="33725" x="4378325" y="4013200"/>
          <p14:tracePt t="33734" x="4394200" y="4005263"/>
          <p14:tracePt t="33742" x="4408488" y="3997325"/>
          <p14:tracePt t="33750" x="4416425" y="3997325"/>
          <p14:tracePt t="33758" x="4424363" y="3989388"/>
          <p14:tracePt t="33765" x="4440238" y="3989388"/>
          <p14:tracePt t="33774" x="4448175" y="3989388"/>
          <p14:tracePt t="33779" x="4456113" y="3989388"/>
          <p14:tracePt t="33787" x="4464050" y="3989388"/>
          <p14:tracePt t="33807" x="4471988" y="3989388"/>
          <p14:tracePt t="33823" x="4479925" y="3989388"/>
          <p14:tracePt t="33828" x="4487863" y="3989388"/>
          <p14:tracePt t="33836" x="4503738" y="3997325"/>
          <p14:tracePt t="33842" x="4511675" y="3997325"/>
          <p14:tracePt t="33850" x="4519613" y="4005263"/>
          <p14:tracePt t="33857" x="4535488" y="4013200"/>
          <p14:tracePt t="33866" x="4541838" y="4029075"/>
          <p14:tracePt t="33874" x="4557713" y="4037013"/>
          <p14:tracePt t="33882" x="4565650" y="4044950"/>
          <p14:tracePt t="33890" x="4573588" y="4052888"/>
          <p14:tracePt t="33897" x="4589463" y="4067175"/>
          <p14:tracePt t="33904" x="4597400" y="4075113"/>
          <p14:tracePt t="33911" x="4605338" y="4090988"/>
          <p14:tracePt t="33920" x="4621213" y="4106863"/>
          <p14:tracePt t="33928" x="4629150" y="4130675"/>
          <p14:tracePt t="33935" x="4645025" y="4154488"/>
          <p14:tracePt t="33944" x="4652963" y="4192588"/>
          <p14:tracePt t="33951" x="4652963" y="4224338"/>
          <p14:tracePt t="33960" x="4652963" y="4256088"/>
          <p14:tracePt t="33968" x="4645025" y="4287838"/>
          <p14:tracePt t="33976" x="4629150" y="4302125"/>
          <p14:tracePt t="33981" x="4621213" y="4318000"/>
          <p14:tracePt t="33990" x="4613275" y="4333875"/>
          <p14:tracePt t="33997" x="4597400" y="4341813"/>
          <p14:tracePt t="34006" x="4581525" y="4357688"/>
          <p14:tracePt t="34013" x="4573588" y="4357688"/>
          <p14:tracePt t="34022" x="4541838" y="4373563"/>
          <p14:tracePt t="34029" x="4535488" y="4373563"/>
          <p14:tracePt t="34037" x="4511675" y="4373563"/>
          <p14:tracePt t="34043" x="4471988" y="4373563"/>
          <p14:tracePt t="34051" x="4440238" y="4373563"/>
          <p14:tracePt t="34060" x="4402138" y="4373563"/>
          <p14:tracePt t="34069" x="4378325" y="4373563"/>
          <p14:tracePt t="34078" x="4354513" y="4357688"/>
          <p14:tracePt t="34084" x="4330700" y="4349750"/>
          <p14:tracePt t="34091" x="4314825" y="4333875"/>
          <p14:tracePt t="34099" x="4291013" y="4325938"/>
          <p14:tracePt t="34105" x="4275138" y="4302125"/>
          <p14:tracePt t="34114" x="4244975" y="4279900"/>
          <p14:tracePt t="34122" x="4229100" y="4248150"/>
          <p14:tracePt t="34129" x="4205288" y="4208463"/>
          <p14:tracePt t="34138" x="4189413" y="4184650"/>
          <p14:tracePt t="34146" x="4173538" y="4154488"/>
          <p14:tracePt t="34155" x="4165600" y="4130675"/>
          <p14:tracePt t="34161" x="4149725" y="4106863"/>
          <p14:tracePt t="34167" x="4149725" y="4090988"/>
          <p14:tracePt t="34176" x="4141788" y="4067175"/>
          <p14:tracePt t="34184" x="4141788" y="4044950"/>
          <p14:tracePt t="34192" x="4141788" y="4013200"/>
          <p14:tracePt t="34200" x="4149725" y="3989388"/>
          <p14:tracePt t="34208" x="4157663" y="3957638"/>
          <p14:tracePt t="34216" x="4173538" y="3933825"/>
          <p14:tracePt t="34224" x="4181475" y="3919538"/>
          <p14:tracePt t="34232" x="4197350" y="3903663"/>
          <p14:tracePt t="34238" x="4221163" y="3887788"/>
          <p14:tracePt t="34245" x="4244975" y="3879850"/>
          <p14:tracePt t="34255" x="4275138" y="3879850"/>
          <p14:tracePt t="34261" x="4314825" y="3871913"/>
          <p14:tracePt t="34270" x="4346575" y="3871913"/>
          <p14:tracePt t="34278" x="4370388" y="3879850"/>
          <p14:tracePt t="34286" x="4394200" y="3895725"/>
          <p14:tracePt t="34294" x="4424363" y="3911600"/>
          <p14:tracePt t="34299" x="4464050" y="3949700"/>
          <p14:tracePt t="34307" x="4495800" y="3997325"/>
          <p14:tracePt t="34316" x="4541838" y="4059238"/>
          <p14:tracePt t="34323" x="4597400" y="4122738"/>
          <p14:tracePt t="34331" x="4629150" y="4192588"/>
          <p14:tracePt t="34339" x="4668838" y="4256088"/>
          <p14:tracePt t="34347" x="4699000" y="4325938"/>
          <p14:tracePt t="34355" x="4730750" y="4389438"/>
          <p14:tracePt t="34364" x="4746625" y="4459288"/>
          <p14:tracePt t="34369" x="4762500" y="4514850"/>
          <p14:tracePt t="34389" x="4770438" y="4600575"/>
          <p14:tracePt t="34395" x="4754563" y="4632325"/>
          <p14:tracePt t="34402" x="4746625" y="4672013"/>
          <p14:tracePt t="34409" x="4738688" y="4678363"/>
          <p14:tracePt t="34417" x="4714875" y="4694238"/>
          <p14:tracePt t="34425" x="4699000" y="4702175"/>
          <p14:tracePt t="34431" x="4660900" y="4718050"/>
          <p14:tracePt t="34439" x="4613275" y="4725988"/>
          <p14:tracePt t="34447" x="4557713" y="4733925"/>
          <p14:tracePt t="34455" x="4511675" y="4733925"/>
          <p14:tracePt t="34464" x="4456113" y="4733925"/>
          <p14:tracePt t="34471" x="4402138" y="4733925"/>
          <p14:tracePt t="34480" x="4362450" y="4733925"/>
          <p14:tracePt t="34488" x="4306888" y="4725988"/>
          <p14:tracePt t="34496" x="4267200" y="4718050"/>
          <p14:tracePt t="34501" x="4252913" y="4710113"/>
          <p14:tracePt t="34510" x="4244975" y="4702175"/>
          <p14:tracePt t="34518" x="4237038" y="4702175"/>
          <p14:tracePt t="34526" x="4237038" y="4694238"/>
          <p14:tracePt t="34540" x="4229100" y="4694238"/>
          <p14:tracePt t="34546" x="4221163" y="4686300"/>
          <p14:tracePt t="34560" x="4221163" y="4678363"/>
          <p14:tracePt t="34568" x="4213225" y="4672013"/>
          <p14:tracePt t="34576" x="4213225" y="4664075"/>
          <p14:tracePt t="34592" x="4205288" y="4664075"/>
          <p14:tracePt t="34666" x="4213225" y="4664075"/>
          <p14:tracePt t="34669" x="4267200" y="4718050"/>
          <p14:tracePt t="34677" x="4322763" y="4781550"/>
          <p14:tracePt t="34686" x="4394200" y="4859338"/>
          <p14:tracePt t="34694" x="4471988" y="4953000"/>
          <p14:tracePt t="34699" x="4541838" y="5048250"/>
          <p14:tracePt t="34707" x="4605338" y="5126038"/>
          <p14:tracePt t="34715" x="4668838" y="5211763"/>
          <p14:tracePt t="34724" x="4714875" y="5283200"/>
          <p14:tracePt t="34731" x="4754563" y="5345113"/>
          <p14:tracePt t="34739" x="4786313" y="5400675"/>
          <p14:tracePt t="34747" x="4794250" y="5446713"/>
          <p14:tracePt t="34756" x="4808538" y="5486400"/>
          <p14:tracePt t="34761" x="4816475" y="5518150"/>
          <p14:tracePt t="34770" x="4816475" y="5541963"/>
          <p14:tracePt t="34778" x="4816475" y="5548313"/>
          <p14:tracePt t="34786" x="4816475" y="5564188"/>
          <p14:tracePt t="34794" x="4816475" y="5572125"/>
          <p14:tracePt t="34801" x="4808538" y="5580063"/>
          <p14:tracePt t="34809" x="4802188" y="5595938"/>
          <p14:tracePt t="34817" x="4802188" y="5603875"/>
          <p14:tracePt t="34825" x="4786313" y="5619750"/>
          <p14:tracePt t="34832" x="4786313" y="5635625"/>
          <p14:tracePt t="34839" x="4778375" y="5651500"/>
          <p14:tracePt t="34847" x="4770438" y="5667375"/>
          <p14:tracePt t="34855" x="4762500" y="5681663"/>
          <p14:tracePt t="34864" x="4762500" y="5697538"/>
          <p14:tracePt t="34871" x="4746625" y="5721350"/>
          <p14:tracePt t="34879" x="4738688" y="5729288"/>
          <p14:tracePt t="34888" x="4730750" y="5737225"/>
          <p14:tracePt t="34894" x="4714875" y="5761038"/>
          <p14:tracePt t="34901" x="4699000" y="5768975"/>
          <p14:tracePt t="34910" x="4691063" y="5784850"/>
          <p14:tracePt t="34918" x="4675188" y="5799138"/>
          <p14:tracePt t="34926" x="4660900" y="5807075"/>
          <p14:tracePt t="34933" x="4652963" y="5822950"/>
          <p14:tracePt t="34942" x="4629150" y="5838825"/>
          <p14:tracePt t="34949" x="4613275" y="5854700"/>
          <p14:tracePt t="34955" x="4605338" y="5878513"/>
          <p14:tracePt t="34963" x="4581525" y="5886450"/>
          <p14:tracePt t="34972" x="4573588" y="5902325"/>
          <p14:tracePt t="34980" x="4557713" y="5910263"/>
          <p14:tracePt t="34988" x="4549775" y="5918200"/>
          <p14:tracePt t="34996" x="4541838" y="5932488"/>
          <p14:tracePt t="35006" x="4527550" y="5940425"/>
          <p14:tracePt t="35011" x="4519613" y="5956300"/>
          <p14:tracePt t="35017" x="4503738" y="5964238"/>
          <p14:tracePt t="35025" x="4495800" y="5972175"/>
          <p14:tracePt t="35034" x="4479925" y="5988050"/>
          <p14:tracePt t="35042" x="4471988" y="5995988"/>
          <p14:tracePt t="35050" x="4464050" y="6011863"/>
          <p14:tracePt t="35058" x="4448175" y="6019800"/>
          <p14:tracePt t="35065" x="4440238" y="6027738"/>
          <p14:tracePt t="35074" x="4432300" y="6027738"/>
          <p14:tracePt t="35088" x="4424363" y="6035675"/>
          <p14:tracePt t="35096" x="4424363" y="6043613"/>
          <p14:tracePt t="35104" x="4408488" y="6043613"/>
          <p14:tracePt t="35111" x="4402138" y="6049963"/>
          <p14:tracePt t="35119" x="4386263" y="6049963"/>
          <p14:tracePt t="35128" x="4370388" y="6057900"/>
          <p14:tracePt t="35135" x="4354513" y="6057900"/>
          <p14:tracePt t="35143" x="4330700" y="6057900"/>
          <p14:tracePt t="35149" x="4298950" y="6049963"/>
          <p14:tracePt t="35157" x="4275138" y="6035675"/>
          <p14:tracePt t="35172" x="4229100" y="6011863"/>
          <p14:tracePt t="35174" x="4189413" y="5995988"/>
          <p14:tracePt t="35182" x="4141788" y="5980113"/>
          <p14:tracePt t="35189" x="4119563" y="5948363"/>
          <p14:tracePt t="35198" x="4079875" y="5918200"/>
          <p14:tracePt t="35205" x="4040188" y="5878513"/>
          <p14:tracePt t="35214" x="4008438" y="5830888"/>
          <p14:tracePt t="35220" x="3986213" y="5784850"/>
          <p14:tracePt t="35227" x="3970338" y="5737225"/>
          <p14:tracePt t="35235" x="3954463" y="5697538"/>
          <p14:tracePt t="35244" x="3946525" y="5651500"/>
          <p14:tracePt t="35251" x="3938588" y="5603875"/>
          <p14:tracePt t="35260" x="3930650" y="5564188"/>
          <p14:tracePt t="35268" x="3922713" y="5518150"/>
          <p14:tracePt t="35273" x="3922713" y="5478463"/>
          <p14:tracePt t="35281" x="3922713" y="5430838"/>
          <p14:tracePt t="35289" x="3930650" y="5384800"/>
          <p14:tracePt t="35298" x="3946525" y="5345113"/>
          <p14:tracePt t="35306" x="3986213" y="5291138"/>
          <p14:tracePt t="35314" x="4040188" y="5251450"/>
          <p14:tracePt t="35321" x="4087813" y="5219700"/>
          <p14:tracePt t="35329" x="4149725" y="5203825"/>
          <p14:tracePt t="35338" x="4205288" y="5187950"/>
          <p14:tracePt t="35346" x="4267200" y="5173663"/>
          <p14:tracePt t="35351" x="4314825" y="5157788"/>
          <p14:tracePt t="35360" x="4362450" y="5149850"/>
          <p14:tracePt t="35367" x="4402138" y="5133975"/>
          <p14:tracePt t="35375" x="4432300" y="5133975"/>
          <p14:tracePt t="35383" x="4471988" y="5126038"/>
          <p14:tracePt t="35392" x="4479925" y="5126038"/>
          <p14:tracePt t="35399" x="4487863" y="5126038"/>
          <p14:tracePt t="35408" x="4511675" y="5126038"/>
          <p14:tracePt t="35414" x="4519613" y="5126038"/>
          <p14:tracePt t="35422" x="4535488" y="5126038"/>
          <p14:tracePt t="35429" x="4541838" y="5126038"/>
          <p14:tracePt t="35438" x="4557713" y="5126038"/>
          <p14:tracePt t="35445" x="4581525" y="5133975"/>
          <p14:tracePt t="35454" x="4597400" y="5141913"/>
          <p14:tracePt t="35461" x="4613275" y="5149850"/>
          <p14:tracePt t="35471" x="4637088" y="5165725"/>
          <p14:tracePt t="35475" x="4668838" y="5180013"/>
          <p14:tracePt t="35484" x="4699000" y="5195888"/>
          <p14:tracePt t="35491" x="4730750" y="5219700"/>
          <p14:tracePt t="35499" x="4778375" y="5251450"/>
          <p14:tracePt t="35507" x="4816475" y="5283200"/>
          <p14:tracePt t="35515" x="4848225" y="5313363"/>
          <p14:tracePt t="35523" x="4887913" y="5353050"/>
          <p14:tracePt t="35531" x="4927600" y="5400675"/>
          <p14:tracePt t="35538" x="4957763" y="5430838"/>
          <p14:tracePt t="35545" x="4997450" y="5486400"/>
          <p14:tracePt t="35554" x="5029200" y="5534025"/>
          <p14:tracePt t="35561" x="5053013" y="5580063"/>
          <p14:tracePt t="35569" x="5076825" y="5619750"/>
          <p14:tracePt t="35577" x="5091113" y="5667375"/>
          <p14:tracePt t="35585" x="5106988" y="5713413"/>
          <p14:tracePt t="35594" x="5114925" y="5737225"/>
          <p14:tracePt t="35599" x="5114925" y="5761038"/>
          <p14:tracePt t="35608" x="5122863" y="5776913"/>
          <p14:tracePt t="35615" x="5122863" y="5784850"/>
          <p14:tracePt t="35624" x="5122863" y="5807075"/>
          <p14:tracePt t="35631" x="5122863" y="5815013"/>
          <p14:tracePt t="35639" x="5114925" y="5822950"/>
          <p14:tracePt t="35647" x="5099050" y="5838825"/>
          <p14:tracePt t="35656" x="5091113" y="5846763"/>
          <p14:tracePt t="35664" x="5076825" y="5862638"/>
          <p14:tracePt t="35670" x="5068888" y="5870575"/>
          <p14:tracePt t="35677" x="5053013" y="5878513"/>
          <p14:tracePt t="35685" x="5045075" y="5886450"/>
          <p14:tracePt t="35694" x="5037138" y="5894388"/>
          <p14:tracePt t="35702" x="5029200" y="5894388"/>
          <p14:tracePt t="36365" x="5013325" y="5894388"/>
          <p14:tracePt t="36370" x="5013325" y="5886450"/>
          <p14:tracePt t="36378" x="4997450" y="5870575"/>
          <p14:tracePt t="36385" x="4989513" y="5854700"/>
          <p14:tracePt t="36394" x="4973638" y="5830888"/>
          <p14:tracePt t="36399" x="4965700" y="5807075"/>
          <p14:tracePt t="36407" x="4949825" y="5761038"/>
          <p14:tracePt t="36415" x="4935538" y="5713413"/>
          <p14:tracePt t="36424" x="4919663" y="5667375"/>
          <p14:tracePt t="36431" x="4903788" y="5603875"/>
          <p14:tracePt t="36440" x="4887913" y="5541963"/>
          <p14:tracePt t="36448" x="4872038" y="5478463"/>
          <p14:tracePt t="36454" x="4856163" y="5408613"/>
          <p14:tracePt t="36461" x="4832350" y="5345113"/>
          <p14:tracePt t="36470" x="4832350" y="5299075"/>
          <p14:tracePt t="36477" x="4808538" y="5243513"/>
          <p14:tracePt t="36485" x="4802188" y="5203825"/>
          <p14:tracePt t="36494" x="4794250" y="5165725"/>
          <p14:tracePt t="36501" x="4786313" y="5141913"/>
          <p14:tracePt t="36510" x="4786313" y="5133975"/>
          <p14:tracePt t="36517" x="4778375" y="5118100"/>
          <p14:tracePt t="36526" x="4778375" y="5110163"/>
          <p14:tracePt t="36531" x="4778375" y="5102225"/>
          <p14:tracePt t="36539" x="4778375" y="5094288"/>
          <p14:tracePt t="36548" x="4770438" y="5078413"/>
          <p14:tracePt t="36555" x="4770438" y="5070475"/>
          <p14:tracePt t="36564" x="4770438" y="5062538"/>
          <p14:tracePt t="36572" x="4762500" y="5048250"/>
          <p14:tracePt t="36579" x="4762500" y="5040313"/>
          <p14:tracePt t="36587" x="4754563" y="5032375"/>
          <p14:tracePt t="36594" x="4754563" y="5008563"/>
          <p14:tracePt t="36601" x="4746625" y="4984750"/>
          <p14:tracePt t="36610" x="4738688" y="4960938"/>
          <p14:tracePt t="36617" x="4722813" y="4929188"/>
          <p14:tracePt t="36625" x="4714875" y="4899025"/>
          <p14:tracePt t="36633" x="4699000" y="4875213"/>
          <p14:tracePt t="36642" x="4691063" y="4859338"/>
          <p14:tracePt t="36650" x="4675188" y="4843463"/>
          <p14:tracePt t="36656" x="4660900" y="4827588"/>
          <p14:tracePt t="36664" x="4645025" y="4819650"/>
          <p14:tracePt t="36671" x="4621213" y="4803775"/>
          <p14:tracePt t="36680" x="4605338" y="4797425"/>
          <p14:tracePt t="36688" x="4597400" y="4781550"/>
          <p14:tracePt t="36695" x="4581525" y="4781550"/>
          <p14:tracePt t="36704" x="4573588" y="4765675"/>
          <p14:tracePt t="36711" x="4565650" y="4765675"/>
          <p14:tracePt t="36717" x="4557713" y="4757738"/>
          <p14:tracePt t="36725" x="4549775" y="4749800"/>
          <p14:tracePt t="36733" x="4535488" y="4733925"/>
          <p14:tracePt t="36741" x="4527550" y="4725988"/>
          <p14:tracePt t="36750" x="4519613" y="4718050"/>
          <p14:tracePt t="36758" x="4503738" y="4710113"/>
          <p14:tracePt t="36766" x="4495800" y="4694238"/>
          <p14:tracePt t="36773" x="4471988" y="4686300"/>
          <p14:tracePt t="36781" x="4456113" y="4672013"/>
          <p14:tracePt t="36787" x="4440238" y="4656138"/>
          <p14:tracePt t="36796" x="4408488" y="4632325"/>
          <p14:tracePt t="36804" x="4386263" y="4616450"/>
          <p14:tracePt t="36811" x="4362450" y="4592638"/>
          <p14:tracePt t="36820" x="4322763" y="4576763"/>
          <p14:tracePt t="36827" x="4283075" y="4560888"/>
          <p14:tracePt t="36837" x="4244975" y="4546600"/>
          <p14:tracePt t="36843" x="4197350" y="4538663"/>
          <p14:tracePt t="36851" x="4157663" y="4522788"/>
          <p14:tracePt t="36858" x="4127500" y="4506913"/>
          <p14:tracePt t="36866" x="4103688" y="4491038"/>
          <p14:tracePt t="36874" x="4087813" y="4483100"/>
          <p14:tracePt t="36882" x="4079875" y="4467225"/>
          <p14:tracePt t="36889" x="4064000" y="4459288"/>
          <p14:tracePt t="36897" x="4056063" y="4451350"/>
          <p14:tracePt t="36905" x="4040188" y="4427538"/>
          <p14:tracePt t="36914" x="4032250" y="4405313"/>
          <p14:tracePt t="36921" x="4008438" y="4373563"/>
          <p14:tracePt t="36927" x="3994150" y="4325938"/>
          <p14:tracePt t="36935" x="3970338" y="4279900"/>
          <p14:tracePt t="36944" x="3946525" y="4232275"/>
          <p14:tracePt t="36951" x="3922713" y="4184650"/>
          <p14:tracePt t="36959" x="3890963" y="4138613"/>
          <p14:tracePt t="36967" x="3867150" y="4083050"/>
          <p14:tracePt t="36976" x="3844925" y="4029075"/>
          <p14:tracePt t="36981" x="3829050" y="3981450"/>
          <p14:tracePt t="36990" x="3813175" y="3933825"/>
          <p14:tracePt t="36997" x="3797300" y="3903663"/>
          <p14:tracePt t="37005" x="3797300" y="3856038"/>
          <p14:tracePt t="37013" x="3797300" y="3824288"/>
          <p14:tracePt t="37021" x="3805238" y="3802063"/>
          <p14:tracePt t="37029" x="3813175" y="3786188"/>
          <p14:tracePt t="37037" x="3821113" y="3770313"/>
          <p14:tracePt t="37043" x="3836988" y="3762375"/>
          <p14:tracePt t="37051" x="3836988" y="3746500"/>
          <p14:tracePt t="37060" x="3852863" y="3738563"/>
          <p14:tracePt t="37068" x="3860800" y="3730625"/>
          <p14:tracePt t="37076" x="3875088" y="3714750"/>
          <p14:tracePt t="37084" x="3883025" y="3706813"/>
          <p14:tracePt t="37092" x="3890963" y="3706813"/>
          <p14:tracePt t="37100" x="3914775" y="3698875"/>
          <p14:tracePt t="37108" x="3938588" y="3690938"/>
          <p14:tracePt t="37114" x="3970338" y="3683000"/>
          <p14:tracePt t="37121" x="4000500" y="3683000"/>
          <p14:tracePt t="37129" x="4056063" y="3683000"/>
          <p14:tracePt t="37137" x="4111625" y="3683000"/>
          <p14:tracePt t="37146" x="4173538" y="3698875"/>
          <p14:tracePt t="37154" x="4229100" y="3714750"/>
          <p14:tracePt t="37161" x="4275138" y="3738563"/>
          <p14:tracePt t="37169" x="4330700" y="3754438"/>
          <p14:tracePt t="37175" x="4378325" y="3778250"/>
          <p14:tracePt t="37184" x="4424363" y="3808413"/>
          <p14:tracePt t="37191" x="4464050" y="3840163"/>
          <p14:tracePt t="37200" x="4511675" y="3879850"/>
          <p14:tracePt t="37208" x="4541838" y="3919538"/>
          <p14:tracePt t="37215" x="4573588" y="3965575"/>
          <p14:tracePt t="37224" x="4589463" y="4005263"/>
          <p14:tracePt t="37231" x="4613275" y="4052888"/>
          <p14:tracePt t="37239" x="4629150" y="4098925"/>
          <p14:tracePt t="37259" x="4660900" y="4224338"/>
          <p14:tracePt t="37261" x="4668838" y="4287838"/>
          <p14:tracePt t="37269" x="4683125" y="4365625"/>
          <p14:tracePt t="37278" x="4691063" y="4435475"/>
          <p14:tracePt t="37286" x="4699000" y="4522788"/>
          <p14:tracePt t="37293" x="4706938" y="4592638"/>
          <p14:tracePt t="37301" x="4706938" y="4656138"/>
          <p14:tracePt t="37307" x="4699000" y="4710113"/>
          <p14:tracePt t="37315" x="4683125" y="4765675"/>
          <p14:tracePt t="37324" x="4668838" y="4803775"/>
          <p14:tracePt t="37331" x="4652963" y="4819650"/>
          <p14:tracePt t="37339" x="4637088" y="4835525"/>
          <p14:tracePt t="37348" x="4613275" y="4835525"/>
          <p14:tracePt t="37355" x="4581525" y="4835525"/>
          <p14:tracePt t="37365" x="4541838" y="4835525"/>
          <p14:tracePt t="37369" x="4495800" y="4835525"/>
          <p14:tracePt t="37378" x="4424363" y="4811713"/>
          <p14:tracePt t="37387" x="4370388" y="4797425"/>
          <p14:tracePt t="37394" x="4314825" y="4773613"/>
          <p14:tracePt t="37401" x="4267200" y="4749800"/>
          <p14:tracePt t="37410" x="4221163" y="4725988"/>
          <p14:tracePt t="37418" x="4197350" y="4710113"/>
          <p14:tracePt t="37426" x="4165600" y="4678363"/>
          <p14:tracePt t="37434" x="4149725" y="4656138"/>
          <p14:tracePt t="37439" x="4133850" y="4624388"/>
          <p14:tracePt t="37447" x="4127500" y="4600575"/>
          <p14:tracePt t="37455" x="4119563" y="4592638"/>
          <p14:tracePt t="37463" x="4119563" y="4576763"/>
          <p14:tracePt t="37472" x="4119563" y="4552950"/>
          <p14:tracePt t="37480" x="4119563" y="4530725"/>
          <p14:tracePt t="37488" x="4133850" y="4522788"/>
          <p14:tracePt t="37496" x="4157663" y="4506913"/>
          <p14:tracePt t="37501" x="4197350" y="4491038"/>
          <p14:tracePt t="37510" x="4252913" y="4475163"/>
          <p14:tracePt t="37518" x="4298950" y="4467225"/>
          <p14:tracePt t="37526" x="4362450" y="4467225"/>
          <p14:tracePt t="37534" x="4432300" y="4467225"/>
          <p14:tracePt t="37541" x="4495800" y="4483100"/>
          <p14:tracePt t="37550" x="4549775" y="4506913"/>
          <p14:tracePt t="37558" x="4621213" y="4546600"/>
          <p14:tracePt t="37566" x="4668838" y="4592638"/>
          <p14:tracePt t="37572" x="4714875" y="4656138"/>
          <p14:tracePt t="37579" x="4762500" y="4718050"/>
          <p14:tracePt t="37588" x="4816475" y="4819650"/>
          <p14:tracePt t="37596" x="4848225" y="4914900"/>
          <p14:tracePt t="37604" x="4872038" y="5024438"/>
          <p14:tracePt t="37612" x="4895850" y="5126038"/>
          <p14:tracePt t="37620" x="4911725" y="5235575"/>
          <p14:tracePt t="37628" x="4911725" y="5329238"/>
          <p14:tracePt t="37634" x="4911725" y="5392738"/>
          <p14:tracePt t="37642" x="4911725" y="5454650"/>
          <p14:tracePt t="37649" x="4911725" y="5494338"/>
          <p14:tracePt t="37658" x="4911725" y="5541963"/>
          <p14:tracePt t="37665" x="4903788" y="5564188"/>
          <p14:tracePt t="37674" x="4903788" y="5588000"/>
          <p14:tracePt t="37681" x="4903788" y="5603875"/>
          <p14:tracePt t="37689" x="4895850" y="5619750"/>
          <p14:tracePt t="37696" x="4887913" y="5643563"/>
          <p14:tracePt t="37704" x="4879975" y="5667375"/>
          <p14:tracePt t="37711" x="4864100" y="5697538"/>
          <p14:tracePt t="37720" x="4840288" y="5745163"/>
          <p14:tracePt t="37727" x="4832350" y="5776913"/>
          <p14:tracePt t="37735" x="4802188" y="5822950"/>
          <p14:tracePt t="37744" x="4770438" y="5862638"/>
          <p14:tracePt t="37751" x="4754563" y="5894388"/>
          <p14:tracePt t="37760" x="4738688" y="5924550"/>
          <p14:tracePt t="37765" x="4730750" y="5940425"/>
          <p14:tracePt t="37774" x="4714875" y="5948363"/>
          <p14:tracePt t="37781" x="4714875" y="5956300"/>
          <p14:tracePt t="37789" x="4714875" y="5964238"/>
          <p14:tracePt t="37890" x="4706938" y="5972175"/>
          <p14:tracePt t="37910" x="4706938" y="5980113"/>
          <p14:tracePt t="37944" x="4706938" y="5988050"/>
          <p14:tracePt t="37958" x="4706938" y="5995988"/>
          <p14:tracePt t="37964" x="4706938" y="6011863"/>
          <p14:tracePt t="37972" x="4706938" y="6019800"/>
          <p14:tracePt t="37980" x="4714875" y="6027738"/>
          <p14:tracePt t="37987" x="4714875" y="6043613"/>
          <p14:tracePt t="37996" x="4714875" y="6049963"/>
          <p14:tracePt t="38003" x="4699000" y="6065838"/>
          <p14:tracePt t="38011" x="4691063" y="6081713"/>
          <p14:tracePt t="38017" x="4675188" y="6097588"/>
          <p14:tracePt t="38025" x="4668838" y="6105525"/>
          <p14:tracePt t="38035" x="4660900" y="6121400"/>
          <p14:tracePt t="38041" x="4645025" y="6129338"/>
          <p14:tracePt t="38049" x="4637088" y="6137275"/>
          <p14:tracePt t="38057" x="4621213" y="6145213"/>
          <p14:tracePt t="38065" x="4597400" y="6145213"/>
          <p14:tracePt t="38074" x="4557713" y="6153150"/>
          <p14:tracePt t="38081" x="4527550" y="6153150"/>
          <p14:tracePt t="38087" x="4495800" y="6161088"/>
          <p14:tracePt t="38095" x="4464050" y="6161088"/>
          <p14:tracePt t="38104" x="4440238" y="6161088"/>
          <p14:tracePt t="38111" x="4424363" y="6161088"/>
          <p14:tracePt t="38120" x="4402138" y="6161088"/>
          <p14:tracePt t="38127" x="4378325" y="6161088"/>
          <p14:tracePt t="38136" x="4370388" y="6161088"/>
          <p14:tracePt t="38143" x="4362450" y="6161088"/>
          <p14:tracePt t="38155" x="4346575" y="6161088"/>
          <p14:tracePt t="38157" x="4330700" y="6161088"/>
          <p14:tracePt t="38165" x="4322763" y="6169025"/>
          <p14:tracePt t="38174" x="4314825" y="6169025"/>
          <p14:tracePt t="38181" x="4306888" y="6169025"/>
          <p14:tracePt t="38190" x="4291013" y="6169025"/>
          <p14:tracePt t="38198" x="4283075" y="6169025"/>
          <p14:tracePt t="38205" x="4275138" y="6169025"/>
          <p14:tracePt t="38214" x="4267200" y="6169025"/>
          <p14:tracePt t="38220" x="4260850" y="6169025"/>
          <p14:tracePt t="38228" x="4252913" y="6169025"/>
          <p14:tracePt t="38244" x="4244975" y="6169025"/>
          <p14:tracePt t="38251" x="4237038" y="6153150"/>
          <p14:tracePt t="38259" x="4221163" y="6137275"/>
          <p14:tracePt t="38267" x="4205288" y="6113463"/>
          <p14:tracePt t="38275" x="4189413" y="6081713"/>
          <p14:tracePt t="38281" x="4157663" y="6049963"/>
          <p14:tracePt t="38290" x="4141788" y="6019800"/>
          <p14:tracePt t="38297" x="4119563" y="5988050"/>
          <p14:tracePt t="38305" x="4111625" y="5964238"/>
          <p14:tracePt t="38314" x="4095750" y="5940425"/>
          <p14:tracePt t="38322" x="4079875" y="5924550"/>
          <p14:tracePt t="38330" x="4071938" y="5910263"/>
          <p14:tracePt t="38337" x="4064000" y="5894388"/>
          <p14:tracePt t="38344" x="4048125" y="5886450"/>
          <p14:tracePt t="38351" x="4040188" y="5870575"/>
          <p14:tracePt t="38360" x="4024313" y="5862638"/>
          <p14:tracePt t="38368" x="4024313" y="5854700"/>
          <p14:tracePt t="38375" x="4016375" y="5838825"/>
          <p14:tracePt t="38384" x="4000500" y="5830888"/>
          <p14:tracePt t="38392" x="4000500" y="5815013"/>
          <p14:tracePt t="38399" x="3994150" y="5776913"/>
          <p14:tracePt t="38407" x="3986213" y="5753100"/>
          <p14:tracePt t="38413" x="3986213" y="5721350"/>
          <p14:tracePt t="38422" x="3986213" y="5697538"/>
          <p14:tracePt t="38429" x="3986213" y="5667375"/>
          <p14:tracePt t="38437" x="4000500" y="5635625"/>
          <p14:tracePt t="38446" x="4008438" y="5603875"/>
          <p14:tracePt t="38454" x="4032250" y="5556250"/>
          <p14:tracePt t="38461" x="4064000" y="5534025"/>
          <p14:tracePt t="38470" x="4079875" y="5510213"/>
          <p14:tracePt t="38477" x="4119563" y="5478463"/>
          <p14:tracePt t="38484" x="4165600" y="5454650"/>
          <p14:tracePt t="38496" x="4244975" y="5400675"/>
          <p14:tracePt t="38508" x="4291013" y="5376863"/>
          <p14:tracePt t="38511" x="4346575" y="5353050"/>
          <p14:tracePt t="38520" x="4402138" y="5337175"/>
          <p14:tracePt t="38528" x="4456113" y="5321300"/>
          <p14:tracePt t="38537" x="4503738" y="5305425"/>
          <p14:tracePt t="38541" x="4549775" y="5299075"/>
          <p14:tracePt t="38550" x="4589463" y="5283200"/>
          <p14:tracePt t="38557" x="4613275" y="5275263"/>
          <p14:tracePt t="38565" x="4652963" y="5275263"/>
          <p14:tracePt t="38574" x="4660900" y="5275263"/>
          <p14:tracePt t="38581" x="4668838" y="5275263"/>
          <p14:tracePt t="38590" x="4675188" y="5275263"/>
          <p14:tracePt t="38598" x="4691063" y="5275263"/>
          <p14:tracePt t="38611" x="4699000" y="5275263"/>
          <p14:tracePt t="38628" x="4714875" y="5275263"/>
          <p14:tracePt t="38638" x="4722813" y="5283200"/>
          <p14:tracePt t="38644" x="4730750" y="5291138"/>
          <p14:tracePt t="38652" x="4746625" y="5299075"/>
          <p14:tracePt t="38659" x="4762500" y="5313363"/>
          <p14:tracePt t="38667" x="4778375" y="5321300"/>
          <p14:tracePt t="38673" x="4794250" y="5345113"/>
          <p14:tracePt t="38681" x="4816475" y="5353050"/>
          <p14:tracePt t="38689" x="4832350" y="5376863"/>
          <p14:tracePt t="38699" x="4864100" y="5392738"/>
          <p14:tracePt t="38706" x="4895850" y="5424488"/>
          <p14:tracePt t="38714" x="4927600" y="5446713"/>
          <p14:tracePt t="38722" x="4949825" y="5470525"/>
          <p14:tracePt t="38729" x="4989513" y="5510213"/>
          <p14:tracePt t="38735" x="5021263" y="5548313"/>
          <p14:tracePt t="38743" x="5045075" y="5588000"/>
          <p14:tracePt t="38751" x="5076825" y="5635625"/>
          <p14:tracePt t="38760" x="5099050" y="5681663"/>
          <p14:tracePt t="38767" x="5114925" y="5713413"/>
          <p14:tracePt t="38776" x="5130800" y="5753100"/>
          <p14:tracePt t="38784" x="5146675" y="5776913"/>
          <p14:tracePt t="38792" x="5146675" y="5792788"/>
          <p14:tracePt t="38797" x="5154613" y="5807075"/>
          <p14:tracePt t="38805" x="5154613" y="5822950"/>
          <p14:tracePt t="38813" x="5162550" y="5830888"/>
          <p14:tracePt t="38821" x="5162550" y="5846763"/>
          <p14:tracePt t="38829" x="5162550" y="5854700"/>
          <p14:tracePt t="38838" x="5162550" y="5870575"/>
          <p14:tracePt t="38845" x="5154613" y="5878513"/>
          <p14:tracePt t="38854" x="5138738" y="5894388"/>
          <p14:tracePt t="38859" x="5130800" y="5918200"/>
          <p14:tracePt t="38867" x="5114925" y="5932488"/>
          <p14:tracePt t="38876" x="5106988" y="5956300"/>
          <p14:tracePt t="38885" x="5068888" y="5988050"/>
          <p14:tracePt t="38891" x="5029200" y="6019800"/>
          <p14:tracePt t="38899" x="4981575" y="6049963"/>
          <p14:tracePt t="38908" x="4935538" y="6073775"/>
          <p14:tracePt t="38915" x="4895850" y="6105525"/>
          <p14:tracePt t="38924" x="4840288" y="6129338"/>
          <p14:tracePt t="38931" x="4794250" y="6145213"/>
          <p14:tracePt t="38937" x="4754563" y="6153150"/>
          <p14:tracePt t="38945" x="4706938" y="6169025"/>
          <p14:tracePt t="38955" x="4668838" y="6183313"/>
          <p14:tracePt t="38961" x="4645025" y="6199188"/>
          <p14:tracePt t="38970" x="4637088" y="6207125"/>
          <p14:tracePt t="38977" x="4621213" y="6215063"/>
          <p14:tracePt t="38986" x="4613275" y="6215063"/>
          <p14:tracePt t="38993" x="4605338" y="6223000"/>
          <p14:tracePt t="38999" x="4589463" y="6223000"/>
          <p14:tracePt t="39007" x="4581525" y="6230938"/>
          <p14:tracePt t="39016" x="4565650" y="6238875"/>
          <p14:tracePt t="39024" x="4557713" y="6246813"/>
          <p14:tracePt t="39032" x="4541838" y="6254750"/>
          <p14:tracePt t="39039" x="4527550" y="6262688"/>
          <p14:tracePt t="39047" x="4511675" y="6270625"/>
          <p14:tracePt t="39056" x="4503738" y="6278563"/>
          <p14:tracePt t="39061" x="4487863" y="6278563"/>
          <p14:tracePt t="39071" x="4471988" y="6278563"/>
          <p14:tracePt t="39078" x="4456113" y="6278563"/>
          <p14:tracePt t="39087" x="4448175" y="6278563"/>
          <p14:tracePt t="39094" x="4440238" y="6278563"/>
          <p14:tracePt t="39102" x="4424363" y="6278563"/>
          <p14:tracePt t="39110" x="4408488" y="6278563"/>
          <p14:tracePt t="39117" x="4402138" y="6270625"/>
          <p14:tracePt t="39124" x="4378325" y="6254750"/>
          <p14:tracePt t="39131" x="4362450" y="6246813"/>
          <p14:tracePt t="39140" x="4346575" y="6223000"/>
          <p14:tracePt t="39148" x="4314825" y="6207125"/>
          <p14:tracePt t="39156" x="4283075" y="6183313"/>
          <p14:tracePt t="39172" x="4205288" y="6121400"/>
          <p14:tracePt t="39179" x="4157663" y="6073775"/>
          <p14:tracePt t="39187" x="4119563" y="6035675"/>
          <p14:tracePt t="39195" x="4071938" y="5988050"/>
          <p14:tracePt t="39201" x="4032250" y="5940425"/>
          <p14:tracePt t="39210" x="4000500" y="5894388"/>
          <p14:tracePt t="39217" x="3970338" y="5846763"/>
          <p14:tracePt t="39226" x="3938588" y="5799138"/>
          <p14:tracePt t="39233" x="3914775" y="5753100"/>
          <p14:tracePt t="39242" x="3898900" y="5713413"/>
          <p14:tracePt t="39250" x="3883025" y="5681663"/>
          <p14:tracePt t="39255" x="3867150" y="5643563"/>
          <p14:tracePt t="39264" x="3860800" y="5619750"/>
          <p14:tracePt t="39272" x="3852863" y="5588000"/>
          <p14:tracePt t="39279" x="3852863" y="5564188"/>
          <p14:tracePt t="39289" x="3852863" y="5541963"/>
          <p14:tracePt t="39296" x="3852863" y="5510213"/>
          <p14:tracePt t="39303" x="3852863" y="5470525"/>
          <p14:tracePt t="39311" x="3852863" y="5438775"/>
          <p14:tracePt t="39319" x="3867150" y="5392738"/>
          <p14:tracePt t="39325" x="3890963" y="5345113"/>
          <p14:tracePt t="39333" x="3922713" y="5299075"/>
          <p14:tracePt t="39341" x="3962400" y="5251450"/>
          <p14:tracePt t="39349" x="4000500" y="5211763"/>
          <p14:tracePt t="39357" x="4048125" y="5173663"/>
          <p14:tracePt t="39365" x="4095750" y="5126038"/>
          <p14:tracePt t="39374" x="4157663" y="5094288"/>
          <p14:tracePt t="39381" x="4221163" y="5062538"/>
          <p14:tracePt t="39387" x="4275138" y="5048250"/>
          <p14:tracePt t="39398" x="4338638" y="5032375"/>
          <p14:tracePt t="39406" x="4402138" y="5008563"/>
          <p14:tracePt t="39411" x="4456113" y="5008563"/>
          <p14:tracePt t="39419" x="4511675" y="5000625"/>
          <p14:tracePt t="39427" x="4549775" y="5000625"/>
          <p14:tracePt t="39435" x="4597400" y="5000625"/>
          <p14:tracePt t="39444" x="4629150" y="5000625"/>
          <p14:tracePt t="39449" x="4660900" y="5000625"/>
          <p14:tracePt t="39457" x="4675188" y="5000625"/>
          <p14:tracePt t="39465" x="4722813" y="5008563"/>
          <p14:tracePt t="39474" x="4754563" y="5024438"/>
          <p14:tracePt t="39481" x="4802188" y="5048250"/>
          <p14:tracePt t="39489" x="4848225" y="5078413"/>
          <p14:tracePt t="39497" x="4895850" y="5118100"/>
          <p14:tracePt t="39505" x="4943475" y="5165725"/>
          <p14:tracePt t="39511" x="5005388" y="5211763"/>
          <p14:tracePt t="39520" x="5053013" y="5267325"/>
          <p14:tracePt t="39528" x="5099050" y="5321300"/>
          <p14:tracePt t="39536" x="5146675" y="5376863"/>
          <p14:tracePt t="39544" x="5186363" y="5438775"/>
          <p14:tracePt t="39552" x="5210175" y="5494338"/>
          <p14:tracePt t="39559" x="5232400" y="5541963"/>
          <p14:tracePt t="39567" x="5248275" y="5595938"/>
          <p14:tracePt t="39575" x="5256213" y="5643563"/>
          <p14:tracePt t="39581" x="5256213" y="5681663"/>
          <p14:tracePt t="39589" x="5256213" y="5729288"/>
          <p14:tracePt t="39598" x="5232400" y="5768975"/>
          <p14:tracePt t="39605" x="5210175" y="5815013"/>
          <p14:tracePt t="39614" x="5186363" y="5862638"/>
          <p14:tracePt t="39622" x="5146675" y="5894388"/>
          <p14:tracePt t="39629" x="5099050" y="5924550"/>
          <p14:tracePt t="39637" x="5053013" y="5964238"/>
          <p14:tracePt t="39643" x="4997450" y="5988050"/>
          <p14:tracePt t="39651" x="4935538" y="6011863"/>
          <p14:tracePt t="39659" x="4864100" y="6027738"/>
          <p14:tracePt t="39667" x="4794250" y="6049963"/>
          <p14:tracePt t="39676" x="4722813" y="6065838"/>
          <p14:tracePt t="39685" x="4660900" y="6081713"/>
          <p14:tracePt t="39691" x="4597400" y="6097588"/>
          <p14:tracePt t="39699" x="4549775" y="6105525"/>
          <p14:tracePt t="39707" x="4511675" y="6113463"/>
          <p14:tracePt t="39714" x="4464050" y="6121400"/>
          <p14:tracePt t="39722" x="4448175" y="6121400"/>
          <p14:tracePt t="39729" x="4432300" y="6121400"/>
          <p14:tracePt t="39738" x="4424363" y="6121400"/>
          <p14:tracePt t="39745" x="4408488" y="6121400"/>
          <p14:tracePt t="39762" x="4402138" y="6121400"/>
          <p14:tracePt t="39801" x="4402138" y="6113463"/>
          <p14:tracePt t="39808" x="4394200" y="6113463"/>
          <p14:tracePt t="39821" x="4386263" y="6113463"/>
          <p14:tracePt t="40627" x="4378325" y="6121400"/>
          <p14:tracePt t="40631" x="4370388" y="6129338"/>
          <p14:tracePt t="40637" x="4362450" y="6137275"/>
          <p14:tracePt t="40646" x="4354513" y="6145213"/>
          <p14:tracePt t="40656" x="4346575" y="6153150"/>
          <p14:tracePt t="40661" x="4330700" y="6153150"/>
          <p14:tracePt t="40671" x="4314825" y="6161088"/>
          <p14:tracePt t="40678" x="4306888" y="6161088"/>
          <p14:tracePt t="40685" x="4291013" y="6169025"/>
          <p14:tracePt t="40695" x="4283075" y="6169025"/>
          <p14:tracePt t="40699" x="4275138" y="6169025"/>
          <p14:tracePt t="40707" x="4260850" y="6169025"/>
          <p14:tracePt t="40716" x="4252913" y="6169025"/>
          <p14:tracePt t="40733" x="4237038" y="6169025"/>
          <p14:tracePt t="40739" x="4229100" y="6169025"/>
          <p14:tracePt t="40747" x="4221163" y="6169025"/>
          <p14:tracePt t="40755" x="4197350" y="6161088"/>
          <p14:tracePt t="40764" x="4181475" y="6161088"/>
          <p14:tracePt t="40770" x="4141788" y="6145213"/>
          <p14:tracePt t="40777" x="4103688" y="6129338"/>
          <p14:tracePt t="40786" x="4071938" y="6113463"/>
          <p14:tracePt t="40794" x="4032250" y="6097588"/>
          <p14:tracePt t="40801" x="4008438" y="6089650"/>
          <p14:tracePt t="40810" x="4000500" y="6073775"/>
          <p14:tracePt t="40817" x="3978275" y="6065838"/>
          <p14:tracePt t="40824" x="3970338" y="6049963"/>
          <p14:tracePt t="40831" x="3962400" y="6043613"/>
          <p14:tracePt t="40840" x="3946525" y="6035675"/>
          <p14:tracePt t="40847" x="3938588" y="6019800"/>
          <p14:tracePt t="40856" x="3922713" y="6003925"/>
          <p14:tracePt t="40864" x="3914775" y="5988050"/>
          <p14:tracePt t="40871" x="3898900" y="5964238"/>
          <p14:tracePt t="40880" x="3890963" y="5932488"/>
          <p14:tracePt t="40888" x="3883025" y="5902325"/>
          <p14:tracePt t="40894" x="3875088" y="5878513"/>
          <p14:tracePt t="40902" x="3875088" y="5830888"/>
          <p14:tracePt t="40910" x="3867150" y="5799138"/>
          <p14:tracePt t="40918" x="3867150" y="5768975"/>
          <p14:tracePt t="40926" x="3867150" y="5737225"/>
          <p14:tracePt t="40934" x="3867150" y="5697538"/>
          <p14:tracePt t="40942" x="3883025" y="5673725"/>
          <p14:tracePt t="40949" x="3906838" y="5627688"/>
          <p14:tracePt t="40955" x="3914775" y="5603875"/>
          <p14:tracePt t="40963" x="3946525" y="5564188"/>
          <p14:tracePt t="40972" x="3986213" y="5534025"/>
          <p14:tracePt t="40979" x="4024313" y="5494338"/>
          <p14:tracePt t="40988" x="4071938" y="5462588"/>
          <p14:tracePt t="40995" x="4119563" y="5438775"/>
          <p14:tracePt t="41004" x="4173538" y="5416550"/>
          <p14:tracePt t="41011" x="4221163" y="5400675"/>
          <p14:tracePt t="41020" x="4260850" y="5392738"/>
          <p14:tracePt t="41025" x="4291013" y="5384800"/>
          <p14:tracePt t="41034" x="4314825" y="5376863"/>
          <p14:tracePt t="41041" x="4330700" y="5368925"/>
          <p14:tracePt t="41050" x="4346575" y="5368925"/>
          <p14:tracePt t="41057" x="4370388" y="5353050"/>
          <p14:tracePt t="41065" x="4386263" y="5345113"/>
          <p14:tracePt t="41073" x="4408488" y="5345113"/>
          <p14:tracePt t="41081" x="4432300" y="5337175"/>
          <p14:tracePt t="41087" x="4456113" y="5329238"/>
          <p14:tracePt t="41095" x="4487863" y="5321300"/>
          <p14:tracePt t="41105" x="4519613" y="5313363"/>
          <p14:tracePt t="41111" x="4565650" y="5313363"/>
          <p14:tracePt t="41120" x="4597400" y="5313363"/>
          <p14:tracePt t="41127" x="4637088" y="5313363"/>
          <p14:tracePt t="41135" x="4675188" y="5313363"/>
          <p14:tracePt t="41144" x="4706938" y="5321300"/>
          <p14:tracePt t="41151" x="4754563" y="5337175"/>
          <p14:tracePt t="41158" x="4802188" y="5353050"/>
          <p14:tracePt t="41172" x="4840288" y="5368925"/>
          <p14:tracePt t="41174" x="4887913" y="5384800"/>
          <p14:tracePt t="41181" x="4911725" y="5392738"/>
          <p14:tracePt t="41189" x="4949825" y="5408613"/>
          <p14:tracePt t="41197" x="4981575" y="5424488"/>
          <p14:tracePt t="41205" x="5005388" y="5430838"/>
          <p14:tracePt t="41214" x="5021263" y="5446713"/>
          <p14:tracePt t="41220" x="5037138" y="5454650"/>
          <p14:tracePt t="41227" x="5053013" y="5462588"/>
          <p14:tracePt t="41235" x="5060950" y="5478463"/>
          <p14:tracePt t="41244" x="5068888" y="5486400"/>
          <p14:tracePt t="41251" x="5076825" y="5494338"/>
          <p14:tracePt t="41259" x="5083175" y="5502275"/>
          <p14:tracePt t="41267" x="5099050" y="5510213"/>
          <p14:tracePt t="41275" x="5106988" y="5526088"/>
          <p14:tracePt t="41281" x="5122863" y="5534025"/>
          <p14:tracePt t="41290" x="5130800" y="5548313"/>
          <p14:tracePt t="41298" x="5146675" y="5564188"/>
          <p14:tracePt t="41306" x="5146675" y="5580063"/>
          <p14:tracePt t="41314" x="5162550" y="5595938"/>
          <p14:tracePt t="41321" x="5170488" y="5619750"/>
          <p14:tracePt t="41329" x="5186363" y="5643563"/>
          <p14:tracePt t="41337" x="5186363" y="5673725"/>
          <p14:tracePt t="41345" x="5194300" y="5697538"/>
          <p14:tracePt t="41351" x="5202238" y="5721350"/>
          <p14:tracePt t="41360" x="5202238" y="5753100"/>
          <p14:tracePt t="41368" x="5202238" y="5776913"/>
          <p14:tracePt t="41376" x="5202238" y="5799138"/>
          <p14:tracePt t="41383" x="5194300" y="5815013"/>
          <p14:tracePt t="41391" x="5178425" y="5854700"/>
          <p14:tracePt t="41399" x="5170488" y="5870575"/>
          <p14:tracePt t="41408" x="5146675" y="5894388"/>
          <p14:tracePt t="41414" x="5130800" y="5924550"/>
          <p14:tracePt t="41422" x="5114925" y="5940425"/>
          <p14:tracePt t="41430" x="5091113" y="5956300"/>
          <p14:tracePt t="41438" x="5068888" y="5972175"/>
          <p14:tracePt t="41445" x="5029200" y="5995988"/>
          <p14:tracePt t="41455" x="4989513" y="6011863"/>
          <p14:tracePt t="41461" x="4949825" y="6027738"/>
          <p14:tracePt t="41470" x="4903788" y="6043613"/>
          <p14:tracePt t="41478" x="4856163" y="6049963"/>
          <p14:tracePt t="41483" x="4808538" y="6065838"/>
          <p14:tracePt t="41492" x="4770438" y="6081713"/>
          <p14:tracePt t="41499" x="4730750" y="6089650"/>
          <p14:tracePt t="41507" x="4691063" y="6097588"/>
          <p14:tracePt t="41515" x="4660900" y="6097588"/>
          <p14:tracePt t="41523" x="4621213" y="6105525"/>
          <p14:tracePt t="41531" x="4581525" y="6105525"/>
          <p14:tracePt t="41540" x="4541838" y="6113463"/>
          <p14:tracePt t="41545" x="4503738" y="6113463"/>
          <p14:tracePt t="41556" x="4456113" y="6121400"/>
          <p14:tracePt t="41561" x="4416425" y="6129338"/>
          <p14:tracePt t="41570" x="4362450" y="6137275"/>
          <p14:tracePt t="41578" x="4306888" y="6145213"/>
          <p14:tracePt t="41585" x="4252913" y="6145213"/>
          <p14:tracePt t="41593" x="4213225" y="6145213"/>
          <p14:tracePt t="41601" x="4165600" y="6145213"/>
          <p14:tracePt t="41607" x="4133850" y="6145213"/>
          <p14:tracePt t="41615" x="4111625" y="6137275"/>
          <p14:tracePt t="41624" x="4087813" y="6129338"/>
          <p14:tracePt t="41631" x="4079875" y="6121400"/>
          <p14:tracePt t="41639" x="4056063" y="6105525"/>
          <p14:tracePt t="41648" x="4048125" y="6097588"/>
          <p14:tracePt t="41655" x="4032250" y="6081713"/>
          <p14:tracePt t="41664" x="4016375" y="6057900"/>
          <p14:tracePt t="41671" x="4000500" y="6043613"/>
          <p14:tracePt t="41678" x="3978275" y="6019800"/>
          <p14:tracePt t="41685" x="3962400" y="5995988"/>
          <p14:tracePt t="41693" x="3938588" y="5972175"/>
          <p14:tracePt t="41701" x="3930650" y="5956300"/>
          <p14:tracePt t="41709" x="3906838" y="5932488"/>
          <p14:tracePt t="41718" x="3898900" y="5924550"/>
          <p14:tracePt t="41726" x="3890963" y="5910263"/>
          <p14:tracePt t="41737" x="3875088" y="5902325"/>
          <p14:tracePt t="41739" x="3875088" y="5894388"/>
          <p14:tracePt t="41748" x="3860800" y="5878513"/>
          <p14:tracePt t="41756" x="3852863" y="5862638"/>
          <p14:tracePt t="41764" x="3852863" y="5854700"/>
          <p14:tracePt t="41772" x="3844925" y="5838825"/>
          <p14:tracePt t="41779" x="3844925" y="5830888"/>
          <p14:tracePt t="41788" x="3844925" y="5822950"/>
          <p14:tracePt t="41795" x="3844925" y="5807075"/>
          <p14:tracePt t="41805" x="3844925" y="5799138"/>
          <p14:tracePt t="41810" x="3844925" y="5792788"/>
          <p14:tracePt t="41817" x="3844925" y="5784850"/>
          <p14:tracePt t="41825" x="3844925" y="5768975"/>
          <p14:tracePt t="41835" x="3852863" y="5761038"/>
          <p14:tracePt t="41842" x="3860800" y="5745163"/>
          <p14:tracePt t="41858" x="3860800" y="5737225"/>
          <p14:tracePt t="41866" x="3867150" y="5737225"/>
          <p14:tracePt t="41872" x="3867150" y="5729288"/>
          <p14:tracePt t="41879" x="3867150" y="5721350"/>
          <p14:tracePt t="41897" x="3867150" y="5713413"/>
          <p14:tracePt t="41912" x="3875088" y="5697538"/>
          <p14:tracePt t="41920" x="3883025" y="5689600"/>
          <p14:tracePt t="41927" x="3883025" y="5681663"/>
          <p14:tracePt t="41935" x="3898900" y="5667375"/>
          <p14:tracePt t="41942" x="3906838" y="5659438"/>
          <p14:tracePt t="41950" x="3906838" y="5651500"/>
          <p14:tracePt t="41957" x="3922713" y="5635625"/>
          <p14:tracePt t="41965" x="3922713" y="5627688"/>
          <p14:tracePt t="41974" x="3938588" y="5611813"/>
          <p14:tracePt t="41982" x="3946525" y="5603875"/>
          <p14:tracePt t="41989" x="3962400" y="5595938"/>
          <p14:tracePt t="41997" x="3970338" y="5580063"/>
          <p14:tracePt t="42004" x="3978275" y="5580063"/>
          <p14:tracePt t="42011" x="3978275" y="5572125"/>
          <p14:tracePt t="42021" x="3986213" y="5564188"/>
          <p14:tracePt t="42027" x="3994150" y="5564188"/>
          <p14:tracePt t="42035" x="4000500" y="5556250"/>
          <p14:tracePt t="42043" x="4016375" y="5548313"/>
          <p14:tracePt t="42051" x="4024313" y="5541963"/>
          <p14:tracePt t="42060" x="4032250" y="5534025"/>
          <p14:tracePt t="42065" x="4040188" y="5534025"/>
          <p14:tracePt t="42074" x="4048125" y="5518150"/>
          <p14:tracePt t="42081" x="4048125" y="5510213"/>
          <p14:tracePt t="42090" x="4064000" y="5502275"/>
          <p14:tracePt t="42097" x="4071938" y="5486400"/>
          <p14:tracePt t="42105" x="4087813" y="5478463"/>
          <p14:tracePt t="42114" x="4095750" y="5462588"/>
          <p14:tracePt t="42122" x="4103688" y="5454650"/>
          <p14:tracePt t="42130" x="4119563" y="5446713"/>
          <p14:tracePt t="42135" x="4127500" y="5430838"/>
          <p14:tracePt t="42144" x="4141788" y="5424488"/>
          <p14:tracePt t="42151" x="4149725" y="5408613"/>
          <p14:tracePt t="42160" x="4157663" y="5408613"/>
          <p14:tracePt t="42171" x="4173538" y="5392738"/>
          <p14:tracePt t="42176" x="4181475" y="5392738"/>
          <p14:tracePt t="42183" x="4197350" y="5384800"/>
          <p14:tracePt t="42192" x="4205288" y="5376863"/>
          <p14:tracePt t="42199" x="4213225" y="5368925"/>
          <p14:tracePt t="42205" x="4221163" y="5368925"/>
          <p14:tracePt t="42222" x="4229100" y="5368925"/>
          <p14:tracePt t="42229" x="4237038" y="5368925"/>
          <p14:tracePt t="42251" x="4237038" y="5360988"/>
          <p14:tracePt t="42292" x="4244975" y="5360988"/>
          <p14:tracePt t="42312" x="4260850" y="5353050"/>
          <p14:tracePt t="42322" x="4267200" y="5353050"/>
          <p14:tracePt t="42328" x="4275138" y="5345113"/>
          <p14:tracePt t="42333" x="4283075" y="5345113"/>
          <p14:tracePt t="42341" x="4298950" y="5345113"/>
          <p14:tracePt t="42349" x="4306888" y="5345113"/>
          <p14:tracePt t="42357" x="4322763" y="5337175"/>
          <p14:tracePt t="42365" x="4330700" y="5337175"/>
          <p14:tracePt t="42374" x="4338638" y="5337175"/>
          <p14:tracePt t="42381" x="4346575" y="5337175"/>
          <p14:tracePt t="42389" x="4362450" y="5337175"/>
          <p14:tracePt t="42395" x="4370388" y="5337175"/>
          <p14:tracePt t="42404" x="4378325" y="5329238"/>
          <p14:tracePt t="42411" x="4386263" y="5329238"/>
          <p14:tracePt t="42420" x="4394200" y="5329238"/>
          <p14:tracePt t="42428" x="4402138" y="5329238"/>
          <p14:tracePt t="42436" x="4408488" y="5329238"/>
          <p14:tracePt t="42452" x="4424363" y="5329238"/>
          <p14:tracePt t="42460" x="4432300" y="5329238"/>
          <p14:tracePt t="42465" x="4440238" y="5329238"/>
          <p14:tracePt t="42474" x="4456113" y="5329238"/>
          <p14:tracePt t="42481" x="4456113" y="5337175"/>
          <p14:tracePt t="42490" x="4464050" y="5337175"/>
          <p14:tracePt t="42497" x="4479925" y="5337175"/>
          <p14:tracePt t="42506" x="4487863" y="5337175"/>
          <p14:tracePt t="42513" x="4495800" y="5345113"/>
          <p14:tracePt t="42522" x="4503738" y="5353050"/>
          <p14:tracePt t="42527" x="4511675" y="5353050"/>
          <p14:tracePt t="42536" x="4527550" y="5360988"/>
          <p14:tracePt t="42544" x="4535488" y="5368925"/>
          <p14:tracePt t="42551" x="4541838" y="5376863"/>
          <p14:tracePt t="42559" x="4557713" y="5384800"/>
          <p14:tracePt t="42567" x="4573588" y="5384800"/>
          <p14:tracePt t="42576" x="4581525" y="5392738"/>
          <p14:tracePt t="42584" x="4597400" y="5400675"/>
          <p14:tracePt t="42589" x="4605338" y="5400675"/>
          <p14:tracePt t="42597" x="4613275" y="5416550"/>
          <p14:tracePt t="42605" x="4629150" y="5424488"/>
          <p14:tracePt t="42613" x="4637088" y="5424488"/>
          <p14:tracePt t="42622" x="4645025" y="5430838"/>
          <p14:tracePt t="42629" x="4652963" y="5438775"/>
          <p14:tracePt t="42637" x="4660900" y="5438775"/>
          <p14:tracePt t="42655" x="4668838" y="5446713"/>
          <p14:tracePt t="42660" x="4668838" y="5454650"/>
          <p14:tracePt t="42668" x="4675188" y="5454650"/>
          <p14:tracePt t="42676" x="4683125" y="5462588"/>
          <p14:tracePt t="42684" x="4691063" y="5470525"/>
          <p14:tracePt t="42692" x="4699000" y="5470525"/>
          <p14:tracePt t="42700" x="4706938" y="5478463"/>
          <p14:tracePt t="42716" x="4714875" y="5486400"/>
          <p14:tracePt t="42721" x="4722813" y="5494338"/>
          <p14:tracePt t="42730" x="4730750" y="5502275"/>
          <p14:tracePt t="42746" x="4746625" y="5518150"/>
          <p14:tracePt t="42762" x="4754563" y="5534025"/>
          <p14:tracePt t="42770" x="4762500" y="5541963"/>
          <p14:tracePt t="42777" x="4778375" y="5548313"/>
          <p14:tracePt t="42784" x="4786313" y="5556250"/>
          <p14:tracePt t="42792" x="4794250" y="5572125"/>
          <p14:tracePt t="42808" x="4802188" y="5572125"/>
          <p14:tracePt t="42816" x="4802188" y="5580063"/>
          <p14:tracePt t="42825" x="4808538" y="5580063"/>
          <p14:tracePt t="42870" x="4808538" y="5588000"/>
          <p14:tracePt t="42878" x="4816475" y="5588000"/>
          <p14:tracePt t="42885" x="4816475" y="5603875"/>
          <p14:tracePt t="42894" x="4832350" y="5603875"/>
          <p14:tracePt t="42901" x="4832350" y="5619750"/>
          <p14:tracePt t="42909" x="4840288" y="5627688"/>
          <p14:tracePt t="42917" x="4848225" y="5635625"/>
          <p14:tracePt t="42923" x="4848225" y="5643563"/>
          <p14:tracePt t="42932" x="4848225" y="5651500"/>
          <p14:tracePt t="42940" x="4864100" y="5651500"/>
          <p14:tracePt t="42947" x="4864100" y="5659438"/>
          <p14:tracePt t="42964" x="4864100" y="5667375"/>
          <p14:tracePt t="42981" x="4872038" y="5681663"/>
          <p14:tracePt t="42987" x="4879975" y="5689600"/>
          <p14:tracePt t="42994" x="4887913" y="5697538"/>
          <p14:tracePt t="43001" x="4887913" y="5713413"/>
          <p14:tracePt t="43010" x="4903788" y="5721350"/>
          <p14:tracePt t="43019" x="4911725" y="5737225"/>
          <p14:tracePt t="43026" x="4911725" y="5745163"/>
          <p14:tracePt t="43035" x="4919663" y="5753100"/>
          <p14:tracePt t="43040" x="4927600" y="5768975"/>
          <p14:tracePt t="43048" x="4927600" y="5776913"/>
          <p14:tracePt t="43056" x="4935538" y="5784850"/>
          <p14:tracePt t="43064" x="4935538" y="5799138"/>
          <p14:tracePt t="43072" x="4943475" y="5807075"/>
          <p14:tracePt t="43079" x="4943475" y="5815013"/>
          <p14:tracePt t="43088" x="4949825" y="5822950"/>
          <p14:tracePt t="43105" x="4949825" y="5830888"/>
          <p14:tracePt t="43109" x="4949825" y="5838825"/>
          <p14:tracePt t="43142" x="4949825" y="5846763"/>
          <p14:tracePt t="43427" x="4949825" y="5854700"/>
          <p14:tracePt t="43449" x="4949825" y="5862638"/>
          <p14:tracePt t="43456" x="4949825" y="5870575"/>
          <p14:tracePt t="43464" x="4949825" y="5878513"/>
          <p14:tracePt t="43480" x="4949825" y="5886450"/>
          <p14:tracePt t="43488" x="4943475" y="5894388"/>
          <p14:tracePt t="43503" x="4935538" y="5902325"/>
          <p14:tracePt t="43518" x="4935538" y="5910263"/>
          <p14:tracePt t="43526" x="4935538" y="5918200"/>
          <p14:tracePt t="43535" x="4935538" y="5924550"/>
          <p14:tracePt t="43542" x="4935538" y="5932488"/>
          <p14:tracePt t="43549" x="4927600" y="5940425"/>
          <p14:tracePt t="43557" x="4919663" y="5956300"/>
          <p14:tracePt t="43563" x="4919663" y="5964238"/>
          <p14:tracePt t="43572" x="4919663" y="5972175"/>
          <p14:tracePt t="43579" x="4919663" y="5980113"/>
          <p14:tracePt t="43588" x="4911725" y="5980113"/>
          <p14:tracePt t="43595" x="4911725" y="5995988"/>
          <p14:tracePt t="43605" x="4911725" y="6003925"/>
          <p14:tracePt t="43611" x="4903788" y="6011863"/>
          <p14:tracePt t="43628" x="4895850" y="6019800"/>
          <p14:tracePt t="43633" x="4895850" y="6027738"/>
          <p14:tracePt t="43641" x="4887913" y="6027738"/>
          <p14:tracePt t="43650" x="4887913" y="6043613"/>
          <p14:tracePt t="43658" x="4872038" y="6043613"/>
          <p14:tracePt t="43665" x="4864100" y="6057900"/>
          <p14:tracePt t="43674" x="4848225" y="6065838"/>
          <p14:tracePt t="43682" x="4840288" y="6081713"/>
          <p14:tracePt t="43690" x="4824413" y="6097588"/>
          <p14:tracePt t="43695" x="4816475" y="6105525"/>
          <p14:tracePt t="43705" x="4802188" y="6129338"/>
          <p14:tracePt t="43711" x="4770438" y="6137275"/>
          <p14:tracePt t="43721" x="4746625" y="6161088"/>
          <p14:tracePt t="43728" x="4722813" y="6175375"/>
          <p14:tracePt t="43737" x="4691063" y="6191250"/>
          <p14:tracePt t="43744" x="4668838" y="6215063"/>
          <p14:tracePt t="43751" x="4645025" y="6223000"/>
          <p14:tracePt t="43760" x="4637088" y="6238875"/>
          <p14:tracePt t="43765" x="4629150" y="6246813"/>
          <p14:tracePt t="43773" x="4613275" y="6262688"/>
          <p14:tracePt t="43782" x="4605338" y="6262688"/>
          <p14:tracePt t="43789" x="4605338" y="6270625"/>
          <p14:tracePt t="43797" x="4597400" y="6270625"/>
          <p14:tracePt t="43805" x="4589463" y="6278563"/>
          <p14:tracePt t="43814" x="4581525" y="6286500"/>
          <p14:tracePt t="43822" x="4573588" y="6294438"/>
          <p14:tracePt t="43828" x="4565650" y="6300788"/>
          <p14:tracePt t="43835" x="4535488" y="6300788"/>
          <p14:tracePt t="43844" x="4495800" y="6308725"/>
          <p14:tracePt t="43851" x="4456113" y="6308725"/>
          <p14:tracePt t="43859" x="4408488" y="6308725"/>
          <p14:tracePt t="43867" x="4370388" y="6308725"/>
          <p14:tracePt t="43876" x="4330700" y="6308725"/>
          <p14:tracePt t="43883" x="4291013" y="6308725"/>
          <p14:tracePt t="43889" x="4260850" y="6300788"/>
          <p14:tracePt t="43897" x="4237038" y="6300788"/>
          <p14:tracePt t="43906" x="4221163" y="6294438"/>
          <p14:tracePt t="43913" x="4205288" y="6286500"/>
          <p14:tracePt t="43921" x="4197350" y="6286500"/>
          <p14:tracePt t="43930" x="4189413" y="6286500"/>
          <p14:tracePt t="43938" x="4173538" y="6286500"/>
          <p14:tracePt t="43945" x="4173538" y="6278563"/>
          <p14:tracePt t="43953" x="4165600" y="6270625"/>
          <p14:tracePt t="43959" x="4157663" y="6270625"/>
          <p14:tracePt t="43967" x="4149725" y="6262688"/>
          <p14:tracePt t="43976" x="4133850" y="6254750"/>
          <p14:tracePt t="43984" x="4127500" y="6238875"/>
          <p14:tracePt t="43992" x="4103688" y="6230938"/>
          <p14:tracePt t="44000" x="4071938" y="6215063"/>
          <p14:tracePt t="44008" x="4040188" y="6191250"/>
          <p14:tracePt t="44016" x="4000500" y="6169025"/>
          <p14:tracePt t="44022" x="3970338" y="6145213"/>
          <p14:tracePt t="44029" x="3930650" y="6105525"/>
          <p14:tracePt t="44038" x="3906838" y="6065838"/>
          <p14:tracePt t="44045" x="3875088" y="6027738"/>
          <p14:tracePt t="44055" x="3852863" y="5995988"/>
          <p14:tracePt t="44061" x="3836988" y="5948363"/>
          <p14:tracePt t="44070" x="3821113" y="5924550"/>
          <p14:tracePt t="44077" x="3813175" y="5894388"/>
          <p14:tracePt t="44085" x="3805238" y="5878513"/>
          <p14:tracePt t="44092" x="3797300" y="5862638"/>
          <p14:tracePt t="44099" x="3797300" y="5854700"/>
          <p14:tracePt t="44107" x="3797300" y="5830888"/>
          <p14:tracePt t="44116" x="3789363" y="5815013"/>
          <p14:tracePt t="44124" x="3789363" y="5792788"/>
          <p14:tracePt t="44132" x="3781425" y="5776913"/>
          <p14:tracePt t="44140" x="3781425" y="5761038"/>
          <p14:tracePt t="44147" x="3781425" y="5753100"/>
          <p14:tracePt t="44155" x="3781425" y="5729288"/>
          <p14:tracePt t="44161" x="3781425" y="5721350"/>
          <p14:tracePt t="44169" x="3781425" y="5713413"/>
          <p14:tracePt t="44178" x="3789363" y="5697538"/>
          <p14:tracePt t="44186" x="3805238" y="5689600"/>
          <p14:tracePt t="44194" x="3813175" y="5681663"/>
          <p14:tracePt t="44202" x="3821113" y="5667375"/>
          <p14:tracePt t="44210" x="3844925" y="5651500"/>
          <p14:tracePt t="44217" x="3867150" y="5627688"/>
          <p14:tracePt t="44224" x="3898900" y="5603875"/>
          <p14:tracePt t="44232" x="3938588" y="5572125"/>
          <p14:tracePt t="44240" x="3970338" y="5541963"/>
          <p14:tracePt t="44248" x="4016375" y="5518150"/>
          <p14:tracePt t="44255" x="4048125" y="5502275"/>
          <p14:tracePt t="44264" x="4071938" y="5486400"/>
          <p14:tracePt t="44272" x="4087813" y="5470525"/>
          <p14:tracePt t="44279" x="4111625" y="5462588"/>
          <p14:tracePt t="44286" x="4127500" y="5446713"/>
          <p14:tracePt t="44293" x="4141788" y="5438775"/>
          <p14:tracePt t="44301" x="4157663" y="5424488"/>
          <p14:tracePt t="44311" x="4173538" y="5416550"/>
          <p14:tracePt t="44317" x="4205288" y="5400675"/>
          <p14:tracePt t="44325" x="4229100" y="5384800"/>
          <p14:tracePt t="44334" x="4275138" y="5376863"/>
          <p14:tracePt t="44341" x="4322763" y="5360988"/>
          <p14:tracePt t="44347" x="4354513" y="5353050"/>
          <p14:tracePt t="44355" x="4394200" y="5345113"/>
          <p14:tracePt t="44364" x="4440238" y="5337175"/>
          <p14:tracePt t="44371" x="4479925" y="5337175"/>
          <p14:tracePt t="44379" x="4527550" y="5337175"/>
          <p14:tracePt t="44391" x="4557713" y="5337175"/>
          <p14:tracePt t="44395" x="4581525" y="5337175"/>
          <p14:tracePt t="44405" x="4597400" y="5337175"/>
          <p14:tracePt t="44411" x="4605338" y="5337175"/>
          <p14:tracePt t="44417" x="4621213" y="5337175"/>
          <p14:tracePt t="44425" x="4629150" y="5337175"/>
          <p14:tracePt t="44433" x="4637088" y="5337175"/>
          <p14:tracePt t="44442" x="4652963" y="5345113"/>
          <p14:tracePt t="44450" x="4660900" y="5353050"/>
          <p14:tracePt t="44458" x="4675188" y="5353050"/>
          <p14:tracePt t="44465" x="4683125" y="5368925"/>
          <p14:tracePt t="44473" x="4706938" y="5376863"/>
          <p14:tracePt t="44479" x="4722813" y="5392738"/>
          <p14:tracePt t="44488" x="4754563" y="5400675"/>
          <p14:tracePt t="44496" x="4786313" y="5416550"/>
          <p14:tracePt t="44504" x="4808538" y="5430838"/>
          <p14:tracePt t="44511" x="4848225" y="5446713"/>
          <p14:tracePt t="44520" x="4864100" y="5454650"/>
          <p14:tracePt t="44528" x="4887913" y="5478463"/>
          <p14:tracePt t="44536" x="4911725" y="5486400"/>
          <p14:tracePt t="44543" x="4927600" y="5502275"/>
          <p14:tracePt t="44549" x="4943475" y="5526088"/>
          <p14:tracePt t="44557" x="4949825" y="5541963"/>
          <p14:tracePt t="44565" x="4957763" y="5548313"/>
          <p14:tracePt t="44578" x="4981575" y="5572125"/>
          <p14:tracePt t="44585" x="4981575" y="5580063"/>
          <p14:tracePt t="44595" x="4997450" y="5588000"/>
          <p14:tracePt t="44602" x="4997450" y="5595938"/>
          <p14:tracePt t="44608" x="4997450" y="5603875"/>
          <p14:tracePt t="44616" x="5005388" y="5619750"/>
          <p14:tracePt t="44633" x="5013325" y="5627688"/>
          <p14:tracePt t="44648" x="5013325" y="5635625"/>
          <p14:tracePt t="44676" x="5013325" y="5643563"/>
          <p14:tracePt t="44690" x="5013325" y="5651500"/>
          <p14:tracePt t="44823" x="5021263" y="5659438"/>
          <p14:tracePt t="44828" x="5021263" y="5667375"/>
          <p14:tracePt t="44834" x="5029200" y="5681663"/>
          <p14:tracePt t="44841" x="5029200" y="5689600"/>
          <p14:tracePt t="44849" x="5029200" y="5697538"/>
          <p14:tracePt t="44857" x="5037138" y="5713413"/>
          <p14:tracePt t="44866" x="5037138" y="5721350"/>
          <p14:tracePt t="44874" x="5045075" y="5729288"/>
          <p14:tracePt t="44879" x="5045075" y="5737225"/>
          <p14:tracePt t="44887" x="5045075" y="5753100"/>
          <p14:tracePt t="44895" x="5045075" y="5768975"/>
          <p14:tracePt t="44903" x="5037138" y="5784850"/>
          <p14:tracePt t="44911" x="5029200" y="5799138"/>
          <p14:tracePt t="44920" x="5013325" y="5807075"/>
          <p14:tracePt t="44927" x="5013325" y="5815013"/>
          <p14:tracePt t="44937" x="4997450" y="5830888"/>
          <p14:tracePt t="44952" x="4989513" y="5838825"/>
          <p14:tracePt t="44966" x="4981575" y="5854700"/>
          <p14:tracePt t="44974" x="4973638" y="5854700"/>
          <p14:tracePt t="44981" x="4973638" y="5870575"/>
          <p14:tracePt t="44989" x="4957763" y="5878513"/>
          <p14:tracePt t="44998" x="4949825" y="5886450"/>
          <p14:tracePt t="45005" x="4935538" y="5902325"/>
          <p14:tracePt t="45011" x="4903788" y="5918200"/>
          <p14:tracePt t="45020" x="4887913" y="5924550"/>
          <p14:tracePt t="45027" x="4872038" y="5940425"/>
          <p14:tracePt t="45036" x="4848225" y="5948363"/>
          <p14:tracePt t="45046" x="4824413" y="5964238"/>
          <p14:tracePt t="45051" x="4808538" y="5972175"/>
          <p14:tracePt t="45059" x="4802188" y="5988050"/>
          <p14:tracePt t="45067" x="4778375" y="5995988"/>
          <p14:tracePt t="45074" x="4770438" y="6003925"/>
          <p14:tracePt t="45081" x="4762500" y="6011863"/>
          <p14:tracePt t="45090" x="4746625" y="6027738"/>
          <p14:tracePt t="45097" x="4738688" y="6035675"/>
          <p14:tracePt t="45105" x="4722813" y="6043613"/>
          <p14:tracePt t="45113" x="4714875" y="6057900"/>
          <p14:tracePt t="45122" x="4706938" y="6065838"/>
          <p14:tracePt t="45129" x="4691063" y="6081713"/>
          <p14:tracePt t="45135" x="4683125" y="6081713"/>
          <p14:tracePt t="45144" x="4668838" y="6097588"/>
          <p14:tracePt t="45151" x="4660900" y="6105525"/>
          <p14:tracePt t="45173" x="4637088" y="6129338"/>
          <p14:tracePt t="45176" x="4629150" y="6137275"/>
          <p14:tracePt t="45183" x="4613275" y="6145213"/>
          <p14:tracePt t="45191" x="4605338" y="6153150"/>
          <p14:tracePt t="45200" x="4589463" y="6161088"/>
          <p14:tracePt t="45205" x="4573588" y="6161088"/>
          <p14:tracePt t="45213" x="4557713" y="6169025"/>
          <p14:tracePt t="45222" x="4549775" y="6175375"/>
          <p14:tracePt t="45229" x="4535488" y="6175375"/>
          <p14:tracePt t="45238" x="4519613" y="6175375"/>
          <p14:tracePt t="45246" x="4503738" y="6175375"/>
          <p14:tracePt t="45253" x="4495800" y="6175375"/>
          <p14:tracePt t="45262" x="4479925" y="6175375"/>
          <p14:tracePt t="45267" x="4464050" y="6175375"/>
          <p14:tracePt t="45276" x="4448175" y="6175375"/>
          <p14:tracePt t="45283" x="4440238" y="6183313"/>
          <p14:tracePt t="45292" x="4432300" y="6183313"/>
          <p14:tracePt t="45300" x="4416425" y="6183313"/>
          <p14:tracePt t="45307" x="4402138" y="6183313"/>
          <p14:tracePt t="45315" x="4394200" y="6183313"/>
          <p14:tracePt t="45323" x="4378325" y="6183313"/>
          <p14:tracePt t="45331" x="4370388" y="6183313"/>
          <p14:tracePt t="45337" x="4338638" y="6183313"/>
          <p14:tracePt t="45346" x="4314825" y="6183313"/>
          <p14:tracePt t="45355" x="4291013" y="6175375"/>
          <p14:tracePt t="45362" x="4260850" y="6169025"/>
          <p14:tracePt t="45370" x="4221163" y="6153150"/>
          <p14:tracePt t="45378" x="4189413" y="6137275"/>
          <p14:tracePt t="45385" x="4141788" y="6129338"/>
          <p14:tracePt t="45396" x="4119563" y="6129338"/>
          <p14:tracePt t="45399" x="4079875" y="6121400"/>
          <p14:tracePt t="45408" x="4048125" y="6105525"/>
          <p14:tracePt t="45415" x="4032250" y="6097588"/>
          <p14:tracePt t="45424" x="4024313" y="6097588"/>
          <p14:tracePt t="45431" x="4008438" y="6089650"/>
          <p14:tracePt t="45440" x="3994150" y="6081713"/>
          <p14:tracePt t="45459" x="3986213" y="6081713"/>
          <p14:tracePt t="45479" x="3978275" y="6073775"/>
          <p14:tracePt t="45485" x="3978275" y="6065838"/>
          <p14:tracePt t="45493" x="3970338" y="6065838"/>
          <p14:tracePt t="45501" x="3962400" y="6057900"/>
          <p14:tracePt t="45509" x="3954463" y="6049963"/>
          <p14:tracePt t="45517" x="3946525" y="6035675"/>
          <p14:tracePt t="45525" x="3938588" y="6027738"/>
          <p14:tracePt t="45531" x="3922713" y="6011863"/>
          <p14:tracePt t="45539" x="3914775" y="5995988"/>
          <p14:tracePt t="45547" x="3898900" y="5980113"/>
          <p14:tracePt t="45555" x="3890963" y="5956300"/>
          <p14:tracePt t="45564" x="3875088" y="5940425"/>
          <p14:tracePt t="45571" x="3860800" y="5902325"/>
          <p14:tracePt t="45580" x="3852863" y="5886450"/>
          <p14:tracePt t="45588" x="3844925" y="5862638"/>
          <p14:tracePt t="45595" x="3836988" y="5838825"/>
          <p14:tracePt t="45601" x="3836988" y="5815013"/>
          <p14:tracePt t="45610" x="3836988" y="5807075"/>
          <p14:tracePt t="45618" x="3836988" y="5792788"/>
          <p14:tracePt t="45625" x="3836988" y="5776913"/>
          <p14:tracePt t="45633" x="3836988" y="5761038"/>
          <p14:tracePt t="45641" x="3836988" y="5753100"/>
          <p14:tracePt t="45649" x="3844925" y="5737225"/>
          <p14:tracePt t="45658" x="3852863" y="5721350"/>
          <p14:tracePt t="45665" x="3867150" y="5705475"/>
          <p14:tracePt t="45671" x="3883025" y="5681663"/>
          <p14:tracePt t="45679" x="3898900" y="5659438"/>
          <p14:tracePt t="45688" x="3930650" y="5635625"/>
          <p14:tracePt t="45695" x="3946525" y="5619750"/>
          <p14:tracePt t="45704" x="3978275" y="5603875"/>
          <p14:tracePt t="45711" x="4008438" y="5588000"/>
          <p14:tracePt t="45719" x="4024313" y="5572125"/>
          <p14:tracePt t="45726" x="4064000" y="5564188"/>
          <p14:tracePt t="45734" x="4079875" y="5548313"/>
          <p14:tracePt t="45742" x="4103688" y="5541963"/>
          <p14:tracePt t="45749" x="4119563" y="5526088"/>
          <p14:tracePt t="45758" x="4133850" y="5518150"/>
          <p14:tracePt t="45765" x="4157663" y="5502275"/>
          <p14:tracePt t="45774" x="4173538" y="5494338"/>
          <p14:tracePt t="45781" x="4197350" y="5478463"/>
          <p14:tracePt t="45788" x="4213225" y="5470525"/>
          <p14:tracePt t="45796" x="4237038" y="5462588"/>
          <p14:tracePt t="45804" x="4260850" y="5454650"/>
          <p14:tracePt t="45811" x="4275138" y="5454650"/>
          <p14:tracePt t="45821" x="4298950" y="5446713"/>
          <p14:tracePt t="45827" x="4322763" y="5446713"/>
          <p14:tracePt t="45836" x="4362450" y="5446713"/>
          <p14:tracePt t="45844" x="4394200" y="5446713"/>
          <p14:tracePt t="45851" x="4432300" y="5446713"/>
          <p14:tracePt t="45858" x="4479925" y="5446713"/>
          <p14:tracePt t="45866" x="4527550" y="5454650"/>
          <p14:tracePt t="45875" x="4557713" y="5462588"/>
          <p14:tracePt t="45881" x="4597400" y="5462588"/>
          <p14:tracePt t="45889" x="4629150" y="5470525"/>
          <p14:tracePt t="45898" x="4660900" y="5478463"/>
          <p14:tracePt t="45905" x="4691063" y="5478463"/>
          <p14:tracePt t="45914" x="4738688" y="5486400"/>
          <p14:tracePt t="45920" x="4770438" y="5486400"/>
          <p14:tracePt t="45927" x="4816475" y="5494338"/>
          <p14:tracePt t="45936" x="4848225" y="5502275"/>
          <p14:tracePt t="45944" x="4895850" y="5510213"/>
          <p14:tracePt t="45952" x="4935538" y="5526088"/>
          <p14:tracePt t="45960" x="4973638" y="5541963"/>
          <p14:tracePt t="45967" x="5005388" y="5556250"/>
          <p14:tracePt t="45976" x="5037138" y="5564188"/>
          <p14:tracePt t="45983" x="5068888" y="5580063"/>
          <p14:tracePt t="45989" x="5083175" y="5595938"/>
          <p14:tracePt t="45998" x="5099050" y="5603875"/>
          <p14:tracePt t="46006" x="5106988" y="5619750"/>
          <p14:tracePt t="46013" x="5122863" y="5619750"/>
          <p14:tracePt t="46022" x="5130800" y="5635625"/>
          <p14:tracePt t="46029" x="5138738" y="5635625"/>
          <p14:tracePt t="46037" x="5146675" y="5643563"/>
          <p14:tracePt t="46045" x="5146675" y="5651500"/>
          <p14:tracePt t="46055" x="5146675" y="5659438"/>
          <p14:tracePt t="46059" x="5154613" y="5667375"/>
          <p14:tracePt t="46067" x="5162550" y="5667375"/>
          <p14:tracePt t="46076" x="5170488" y="5681663"/>
          <p14:tracePt t="46084" x="5178425" y="5689600"/>
          <p14:tracePt t="46091" x="5178425" y="5697538"/>
          <p14:tracePt t="46100" x="5178425" y="5713413"/>
          <p14:tracePt t="46108" x="5186363" y="5721350"/>
          <p14:tracePt t="46115" x="5194300" y="5737225"/>
          <p14:tracePt t="46122" x="5194300" y="5753100"/>
          <p14:tracePt t="46129" x="5194300" y="5768975"/>
          <p14:tracePt t="46137" x="5194300" y="5784850"/>
          <p14:tracePt t="46145" x="5194300" y="5807075"/>
          <p14:tracePt t="46155" x="5194300" y="5830888"/>
          <p14:tracePt t="46161" x="5178425" y="5846763"/>
          <p14:tracePt t="46170" x="5178425" y="5870575"/>
          <p14:tracePt t="46189" x="5154613" y="5918200"/>
          <p14:tracePt t="46193" x="5138738" y="5932488"/>
          <p14:tracePt t="46199" x="5130800" y="5948363"/>
          <p14:tracePt t="46208" x="5106988" y="5964238"/>
          <p14:tracePt t="46216" x="5091113" y="5995988"/>
          <p14:tracePt t="46224" x="5068888" y="6003925"/>
          <p14:tracePt t="46231" x="5045075" y="6027738"/>
          <p14:tracePt t="46240" x="5013325" y="6043613"/>
          <p14:tracePt t="46248" x="4973638" y="6049963"/>
          <p14:tracePt t="46255" x="4943475" y="6065838"/>
          <p14:tracePt t="46261" x="4903788" y="6081713"/>
          <p14:tracePt t="46270" x="4872038" y="6097588"/>
          <p14:tracePt t="46277" x="4840288" y="6113463"/>
          <p14:tracePt t="46286" x="4808538" y="6121400"/>
          <p14:tracePt t="46293" x="4770438" y="6129338"/>
          <p14:tracePt t="46301" x="4738688" y="6145213"/>
          <p14:tracePt t="46309" x="4714875" y="6153150"/>
          <p14:tracePt t="46316" x="4675188" y="6161088"/>
          <p14:tracePt t="46324" x="4652963" y="6161088"/>
          <p14:tracePt t="46331" x="4621213" y="6169025"/>
          <p14:tracePt t="46340" x="4589463" y="6175375"/>
          <p14:tracePt t="46347" x="4541838" y="6183313"/>
          <p14:tracePt t="46355" x="4511675" y="6191250"/>
          <p14:tracePt t="46363" x="4464050" y="6191250"/>
          <p14:tracePt t="46372" x="4432300" y="6191250"/>
          <p14:tracePt t="46379" x="4402138" y="6191250"/>
          <p14:tracePt t="46385" x="4362450" y="6191250"/>
          <p14:tracePt t="46394" x="4314825" y="6191250"/>
          <p14:tracePt t="46402" x="4283075" y="6191250"/>
          <p14:tracePt t="46410" x="4252913" y="6191250"/>
          <p14:tracePt t="46417" x="4213225" y="6191250"/>
          <p14:tracePt t="46426" x="4165600" y="6191250"/>
          <p14:tracePt t="46434" x="4119563" y="6183313"/>
          <p14:tracePt t="46442" x="4087813" y="6175375"/>
          <p14:tracePt t="46447" x="4040188" y="6169025"/>
          <p14:tracePt t="46455" x="4008438" y="6161088"/>
          <p14:tracePt t="46464" x="3962400" y="6153150"/>
          <p14:tracePt t="46472" x="3922713" y="6145213"/>
          <p14:tracePt t="46479" x="3875088" y="6129338"/>
          <p14:tracePt t="46487" x="3829050" y="6113463"/>
          <p14:tracePt t="46495" x="3781425" y="6097588"/>
          <p14:tracePt t="46503" x="3741738" y="6081713"/>
          <p14:tracePt t="46509" x="3695700" y="6065838"/>
          <p14:tracePt t="46517" x="3671888" y="6049963"/>
          <p14:tracePt t="46525" x="3632200" y="6043613"/>
          <p14:tracePt t="46533" x="3608388" y="6027738"/>
          <p14:tracePt t="46542" x="3586163" y="6011863"/>
          <p14:tracePt t="46550" x="3578225" y="6003925"/>
          <p14:tracePt t="46557" x="3570288" y="5995988"/>
          <p14:tracePt t="46565" x="3554413" y="5988050"/>
          <p14:tracePt t="46573" x="3546475" y="5980113"/>
          <p14:tracePt t="46579" x="3538538" y="5980113"/>
          <p14:tracePt t="46588" x="3538538" y="5964238"/>
          <p14:tracePt t="46595" x="3522663" y="5956300"/>
          <p14:tracePt t="46605" x="3514725" y="5948363"/>
          <p14:tracePt t="46611" x="3506788" y="5924550"/>
          <p14:tracePt t="46620" x="3498850" y="5910263"/>
          <p14:tracePt t="46628" x="3498850" y="5886450"/>
          <p14:tracePt t="46636" x="3498850" y="5862638"/>
          <p14:tracePt t="46641" x="3498850" y="5830888"/>
          <p14:tracePt t="46649" x="3506788" y="5815013"/>
          <p14:tracePt t="46658" x="3522663" y="5792788"/>
          <p14:tracePt t="46666" x="3530600" y="5761038"/>
          <p14:tracePt t="46674" x="3546475" y="5737225"/>
          <p14:tracePt t="46681" x="3570288" y="5705475"/>
          <p14:tracePt t="46689" x="3608388" y="5681663"/>
          <p14:tracePt t="46697" x="3648075" y="5643563"/>
          <p14:tracePt t="46705" x="3695700" y="5588000"/>
          <p14:tracePt t="46711" x="3741738" y="5548313"/>
          <p14:tracePt t="46719" x="3805238" y="5510213"/>
          <p14:tracePt t="46727" x="3852863" y="5478463"/>
          <p14:tracePt t="46736" x="3906838" y="5446713"/>
          <p14:tracePt t="46743" x="3954463" y="5416550"/>
          <p14:tracePt t="46751" x="3994150" y="5400675"/>
          <p14:tracePt t="46760" x="4016375" y="5384800"/>
          <p14:tracePt t="46767" x="4032250" y="5376863"/>
          <p14:tracePt t="46774" x="4056063" y="5360988"/>
          <p14:tracePt t="46782" x="4071938" y="5353050"/>
          <p14:tracePt t="46789" x="4079875" y="5345113"/>
          <p14:tracePt t="46797" x="4087813" y="5337175"/>
          <p14:tracePt t="46806" x="4095750" y="5329238"/>
          <p14:tracePt t="46814" x="4103688" y="5329238"/>
          <p14:tracePt t="46822" x="4119563" y="5321300"/>
          <p14:tracePt t="46830" x="4127500" y="5313363"/>
          <p14:tracePt t="46836" x="4141788" y="5313363"/>
          <p14:tracePt t="46843" x="4165600" y="5305425"/>
          <p14:tracePt t="46851" x="4189413" y="5305425"/>
          <p14:tracePt t="46859" x="4213225" y="5305425"/>
          <p14:tracePt t="46868" x="4237038" y="5305425"/>
          <p14:tracePt t="46875" x="4260850" y="5305425"/>
          <p14:tracePt t="46884" x="4291013" y="5305425"/>
          <p14:tracePt t="46891" x="4330700" y="5305425"/>
          <p14:tracePt t="46899" x="4362450" y="5305425"/>
          <p14:tracePt t="46906" x="4386263" y="5305425"/>
          <p14:tracePt t="46914" x="4408488" y="5305425"/>
          <p14:tracePt t="46921" x="4424363" y="5305425"/>
          <p14:tracePt t="46929" x="4440238" y="5313363"/>
          <p14:tracePt t="46937" x="4456113" y="5329238"/>
          <p14:tracePt t="46945" x="4487863" y="5329238"/>
          <p14:tracePt t="46954" x="4511675" y="5345113"/>
          <p14:tracePt t="46961" x="4541838" y="5360988"/>
          <p14:tracePt t="46967" x="4581525" y="5376863"/>
          <p14:tracePt t="46976" x="4605338" y="5384800"/>
          <p14:tracePt t="46984" x="4645025" y="5400675"/>
          <p14:tracePt t="46991" x="4675188" y="5424488"/>
          <p14:tracePt t="47000" x="4714875" y="5438775"/>
          <p14:tracePt t="47007" x="4746625" y="5454650"/>
          <p14:tracePt t="47016" x="4778375" y="5462588"/>
          <p14:tracePt t="47024" x="4808538" y="5486400"/>
          <p14:tracePt t="47029" x="4832350" y="5494338"/>
          <p14:tracePt t="47037" x="4848225" y="5518150"/>
          <p14:tracePt t="47045" x="4864100" y="5526088"/>
          <p14:tracePt t="47055" x="4879975" y="5548313"/>
          <p14:tracePt t="47061" x="4895850" y="5556250"/>
          <p14:tracePt t="47071" x="4903788" y="5572125"/>
          <p14:tracePt t="47077" x="4919663" y="5588000"/>
          <p14:tracePt t="47086" x="4927600" y="5595938"/>
          <p14:tracePt t="47094" x="4943475" y="5611813"/>
          <p14:tracePt t="47100" x="4943475" y="5619750"/>
          <p14:tracePt t="47107" x="4949825" y="5627688"/>
          <p14:tracePt t="47115" x="4957763" y="5643563"/>
          <p14:tracePt t="47123" x="4957763" y="5651500"/>
          <p14:tracePt t="47131" x="4965700" y="5659438"/>
          <p14:tracePt t="47139" x="4965700" y="5673725"/>
          <p14:tracePt t="47147" x="4973638" y="5681663"/>
          <p14:tracePt t="47155" x="4973638" y="5689600"/>
          <p14:tracePt t="47172" x="4973638" y="5713413"/>
          <p14:tracePt t="47177" x="4981575" y="5721350"/>
          <p14:tracePt t="47187" x="4981575" y="5737225"/>
          <p14:tracePt t="47195" x="4981575" y="5761038"/>
          <p14:tracePt t="47201" x="4981575" y="5784850"/>
          <p14:tracePt t="47209" x="4973638" y="5822950"/>
          <p14:tracePt t="47217" x="4957763" y="5870575"/>
          <p14:tracePt t="47226" x="4943475" y="5902325"/>
          <p14:tracePt t="47231" x="4927600" y="5940425"/>
          <p14:tracePt t="47240" x="4895850" y="5980113"/>
          <p14:tracePt t="47248" x="4872038" y="5995988"/>
          <p14:tracePt t="47255" x="4840288" y="6019800"/>
          <p14:tracePt t="47264" x="4794250" y="6035675"/>
          <p14:tracePt t="47271" x="4762500" y="6049963"/>
          <p14:tracePt t="47280" x="4722813" y="6057900"/>
          <p14:tracePt t="47288" x="4699000" y="6073775"/>
          <p14:tracePt t="47293" x="4683125" y="6089650"/>
          <p14:tracePt t="47302" x="4668838" y="6089650"/>
          <p14:tracePt t="47309" x="4637088" y="6105525"/>
          <p14:tracePt t="47318" x="4613275" y="6113463"/>
          <p14:tracePt t="47325" x="4589463" y="6121400"/>
          <p14:tracePt t="47334" x="4581525" y="6129338"/>
          <p14:tracePt t="47341" x="4565650" y="6137275"/>
          <p14:tracePt t="47349" x="4535488" y="6137275"/>
          <p14:tracePt t="47356" x="4519613" y="6137275"/>
          <p14:tracePt t="47364" x="4495800" y="6145213"/>
          <p14:tracePt t="47371" x="4471988" y="6145213"/>
          <p14:tracePt t="47379" x="4440238" y="6153150"/>
          <p14:tracePt t="47387" x="4402138" y="6153150"/>
          <p14:tracePt t="47396" x="4370388" y="6153150"/>
          <p14:tracePt t="47404" x="4346575" y="6153150"/>
          <p14:tracePt t="47412" x="4322763" y="6153150"/>
          <p14:tracePt t="47420" x="4306888" y="6153150"/>
          <p14:tracePt t="47425" x="4298950" y="6153150"/>
          <p14:tracePt t="47433" x="4291013" y="6153150"/>
          <p14:tracePt t="47442" x="4283075" y="6153150"/>
          <p14:tracePt t="47449" x="4275138" y="6153150"/>
          <p14:tracePt t="47458" x="4267200" y="6153150"/>
          <p14:tracePt t="47474" x="4260850" y="6153150"/>
          <p14:tracePt t="47481" x="4252913" y="6153150"/>
          <p14:tracePt t="47489" x="4244975" y="6145213"/>
          <p14:tracePt t="47495" x="4237038" y="6145213"/>
          <p14:tracePt t="47505" x="4229100" y="6145213"/>
          <p14:tracePt t="47511" x="4213225" y="6137275"/>
          <p14:tracePt t="47520" x="4205288" y="6129338"/>
          <p14:tracePt t="47527" x="4197350" y="6129338"/>
          <p14:tracePt t="47537" x="4189413" y="6129338"/>
          <p14:tracePt t="47544" x="4173538" y="6121400"/>
          <p14:tracePt t="47552" x="4165600" y="6121400"/>
          <p14:tracePt t="47557" x="4157663" y="6121400"/>
          <p14:tracePt t="47565" x="4141788" y="6121400"/>
          <p14:tracePt t="47574" x="4133850" y="6121400"/>
          <p14:tracePt t="47581" x="4127500" y="6121400"/>
          <p14:tracePt t="47590" x="4111625" y="6113463"/>
          <p14:tracePt t="47598" x="4103688" y="6113463"/>
          <p14:tracePt t="47606" x="4095750" y="6105525"/>
          <p14:tracePt t="47614" x="4087813" y="6105525"/>
          <p14:tracePt t="47620" x="4079875" y="6105525"/>
          <p14:tracePt t="47627" x="4071938" y="6105525"/>
          <p14:tracePt t="47635" x="4064000" y="6097588"/>
          <p14:tracePt t="47644" x="4056063" y="6097588"/>
          <p14:tracePt t="47651" x="4040188" y="6089650"/>
          <p14:tracePt t="47660" x="4032250" y="6081713"/>
          <p14:tracePt t="47667" x="4024313" y="6073775"/>
          <p14:tracePt t="47676" x="4008438" y="6057900"/>
          <p14:tracePt t="47681" x="4000500" y="6049963"/>
          <p14:tracePt t="47689" x="3986213" y="6035675"/>
          <p14:tracePt t="47697" x="3978275" y="6027738"/>
          <p14:tracePt t="47706" x="3962400" y="6019800"/>
          <p14:tracePt t="47713" x="3954463" y="5995988"/>
          <p14:tracePt t="47721" x="3938588" y="5980113"/>
          <p14:tracePt t="47729" x="3930650" y="5972175"/>
          <p14:tracePt t="47737" x="3922713" y="5948363"/>
          <p14:tracePt t="47745" x="3906838" y="5932488"/>
          <p14:tracePt t="47751" x="3898900" y="5924550"/>
          <p14:tracePt t="47760" x="3883025" y="5910263"/>
          <p14:tracePt t="47768" x="3875088" y="5894388"/>
          <p14:tracePt t="47776" x="3867150" y="5886450"/>
          <p14:tracePt t="47783" x="3860800" y="5870575"/>
          <p14:tracePt t="47791" x="3860800" y="5862638"/>
          <p14:tracePt t="47799" x="3860800" y="5854700"/>
          <p14:tracePt t="47807" x="3852863" y="5846763"/>
          <p14:tracePt t="47813" x="3852863" y="5838825"/>
          <p14:tracePt t="47822" x="3852863" y="5830888"/>
          <p14:tracePt t="47829" x="3852863" y="5815013"/>
          <p14:tracePt t="47838" x="3852863" y="5807075"/>
          <p14:tracePt t="47846" x="3852863" y="5799138"/>
          <p14:tracePt t="47855" x="3852863" y="5792788"/>
          <p14:tracePt t="47862" x="3852863" y="5776913"/>
          <p14:tracePt t="47870" x="3860800" y="5768975"/>
          <p14:tracePt t="47876" x="3867150" y="5753100"/>
          <p14:tracePt t="47885" x="3875088" y="5745163"/>
          <p14:tracePt t="47891" x="3883025" y="5737225"/>
          <p14:tracePt t="47900" x="3883025" y="5729288"/>
          <p14:tracePt t="47908" x="3883025" y="5721350"/>
          <p14:tracePt t="47916" x="3890963" y="5721350"/>
          <p14:tracePt t="47924" x="3890963" y="5713413"/>
          <p14:tracePt t="47932" x="3898900" y="5713413"/>
          <p14:tracePt t="47939" x="3898900" y="5705475"/>
          <p14:tracePt t="47958" x="3906838" y="5705475"/>
          <p14:tracePt t="47972" x="3906838" y="5697538"/>
          <p14:tracePt t="47987" x="3914775" y="5697538"/>
          <p14:tracePt t="48197" x="3922713" y="5697538"/>
          <p14:tracePt t="48206" x="3930650" y="5697538"/>
          <p14:tracePt t="48210" x="3930650" y="5689600"/>
          <p14:tracePt t="48217" x="3930650" y="5681663"/>
          <p14:tracePt t="48226" x="3938588" y="5681663"/>
          <p14:tracePt t="48233" x="3938588" y="5673725"/>
          <p14:tracePt t="48241" x="3938588" y="5667375"/>
          <p14:tracePt t="48249" x="3946525" y="5659438"/>
          <p14:tracePt t="48268" x="3946525" y="5651500"/>
          <p14:tracePt t="48370" x="3946525" y="5643563"/>
          <p14:tracePt t="48765" x="3930650" y="5643563"/>
          <p14:tracePt t="48770" x="3922713" y="5643563"/>
          <p14:tracePt t="48777" x="3914775" y="5635625"/>
          <p14:tracePt t="48888" x="3922713" y="5627688"/>
          <p14:tracePt t="48893" x="3938588" y="5611813"/>
          <p14:tracePt t="48901" x="3946525" y="5611813"/>
          <p14:tracePt t="53310" x="3938588" y="5611813"/>
          <p14:tracePt t="53327" x="3930650" y="5611813"/>
          <p14:tracePt t="53346" x="3962400" y="5603875"/>
          <p14:tracePt t="53351" x="4000500" y="5588000"/>
          <p14:tracePt t="53360" x="4040188" y="5572125"/>
          <p14:tracePt t="53367" x="4064000" y="5564188"/>
          <p14:tracePt t="53374" x="4071938" y="5541963"/>
          <p14:tracePt t="53381" x="4071938" y="5502275"/>
          <p14:tracePt t="53389" x="4032250" y="5446713"/>
          <p14:tracePt t="53397" x="3970338" y="5376863"/>
          <p14:tracePt t="53405" x="3883025" y="5313363"/>
          <p14:tracePt t="53413" x="3749675" y="5243513"/>
          <p14:tracePt t="53421" x="3600450" y="5187950"/>
          <p14:tracePt t="53429" x="3389313" y="5141913"/>
          <p14:tracePt t="53436" x="3263900" y="5110163"/>
          <p14:tracePt t="53443" x="3192463" y="5078413"/>
          <p14:tracePt t="53451" x="3178175" y="5054600"/>
          <p14:tracePt t="53461" x="3170238" y="5040313"/>
          <p14:tracePt t="53938" x="3162300" y="5040313"/>
          <p14:tracePt t="53946" x="3146425" y="5040313"/>
          <p14:tracePt t="53953" x="3098800" y="5054600"/>
          <p14:tracePt t="53962" x="3051175" y="5062538"/>
          <p14:tracePt t="53967" x="3013075" y="5070475"/>
          <p14:tracePt t="53976" x="2973388" y="5086350"/>
          <p14:tracePt t="53984" x="2941638" y="5086350"/>
          <p14:tracePt t="53992" x="2925763" y="5086350"/>
          <p14:tracePt t="53999" x="2911475" y="5086350"/>
          <p14:tracePt t="54008" x="2895600" y="5078413"/>
          <p14:tracePt t="54015" x="2895600" y="5070475"/>
          <p14:tracePt t="54024" x="2903538" y="5054600"/>
          <p14:tracePt t="54029" x="2911475" y="5016500"/>
          <p14:tracePt t="54038" x="2925763" y="4976813"/>
          <p14:tracePt t="54045" x="2941638" y="4953000"/>
          <p14:tracePt t="54055" x="2973388" y="4953000"/>
          <p14:tracePt t="54061" x="3005138" y="4929188"/>
          <p14:tracePt t="54070" x="3044825" y="4914900"/>
          <p14:tracePt t="54078" x="3059113" y="4899025"/>
          <p14:tracePt t="54085" x="3074988" y="4891088"/>
          <p14:tracePt t="54094" x="3074988" y="4883150"/>
          <p14:tracePt t="54099" x="3074988" y="4875213"/>
          <p14:tracePt t="54117" x="3067050" y="4875213"/>
          <p14:tracePt t="54124" x="3051175" y="4875213"/>
          <p14:tracePt t="54131" x="3044825" y="4875213"/>
          <p14:tracePt t="54140" x="3036888" y="4883150"/>
          <p14:tracePt t="54187" x="3044825" y="4883150"/>
          <p14:tracePt t="54203" x="3051175" y="4875213"/>
          <p14:tracePt t="54209" x="3059113" y="4859338"/>
          <p14:tracePt t="54219" x="3074988" y="4851400"/>
          <p14:tracePt t="54223" x="3082925" y="4835525"/>
          <p14:tracePt t="54231" x="3090863" y="4827588"/>
          <p14:tracePt t="54239" x="3106738" y="4819650"/>
          <p14:tracePt t="54247" x="3114675" y="4803775"/>
          <p14:tracePt t="54256" x="3122613" y="4797425"/>
          <p14:tracePt t="54263" x="3130550" y="4797425"/>
          <p14:tracePt t="54272" x="3138488" y="4797425"/>
          <p14:tracePt t="54280" x="3146425" y="4797425"/>
          <p14:tracePt t="54287" x="3154363" y="4797425"/>
          <p14:tracePt t="54294" x="3162300" y="4797425"/>
          <p14:tracePt t="54301" x="3170238" y="4797425"/>
          <p14:tracePt t="54309" x="3178175" y="4797425"/>
          <p14:tracePt t="54317" x="3192463" y="4797425"/>
          <p14:tracePt t="54328" x="3208338" y="4789488"/>
          <p14:tracePt t="54333" x="3224213" y="4781550"/>
          <p14:tracePt t="54341" x="3248025" y="4781550"/>
          <p14:tracePt t="54349" x="3263900" y="4765675"/>
          <p14:tracePt t="54355" x="3303588" y="4749800"/>
          <p14:tracePt t="54363" x="3341688" y="4741863"/>
          <p14:tracePt t="54371" x="3381375" y="4725988"/>
          <p14:tracePt t="54379" x="3429000" y="4710113"/>
          <p14:tracePt t="54387" x="3467100" y="4694238"/>
          <p14:tracePt t="54395" x="3530600" y="4672013"/>
          <p14:tracePt t="54407" x="3570288" y="4648200"/>
          <p14:tracePt t="54412" x="3640138" y="4632325"/>
          <p14:tracePt t="54419" x="3695700" y="4616450"/>
          <p14:tracePt t="54425" x="3757613" y="4592638"/>
          <p14:tracePt t="54433" x="3813175" y="4576763"/>
          <p14:tracePt t="54441" x="3867150" y="4560888"/>
          <p14:tracePt t="54450" x="3930650" y="4546600"/>
          <p14:tracePt t="54457" x="3994150" y="4530725"/>
          <p14:tracePt t="54465" x="4032250" y="4514850"/>
          <p14:tracePt t="54473" x="4079875" y="4498975"/>
          <p14:tracePt t="54481" x="4103688" y="4491038"/>
          <p14:tracePt t="54490" x="4111625" y="4483100"/>
          <p14:tracePt t="54495" x="4119563" y="4483100"/>
          <p14:tracePt t="54504" x="4127500" y="4483100"/>
          <p14:tracePt t="54522" x="4133850" y="4475163"/>
          <p14:tracePt t="54550" x="4141788" y="4475163"/>
          <p14:tracePt t="54556" x="4141788" y="4467225"/>
          <p14:tracePt t="54652" x="4149725" y="4467225"/>
          <p14:tracePt t="54664" x="4157663" y="4467225"/>
          <p14:tracePt t="54672" x="4157663" y="4459288"/>
          <p14:tracePt t="54691" x="4165600" y="4459288"/>
          <p14:tracePt t="55098" x="4165600" y="4467225"/>
          <p14:tracePt t="55141" x="4165600" y="4475163"/>
          <p14:tracePt t="55156" x="4173538" y="4475163"/>
          <p14:tracePt t="55164" x="4173538" y="4483100"/>
          <p14:tracePt t="55179" x="4173538" y="4491038"/>
          <p14:tracePt t="55196" x="4173538" y="4498975"/>
          <p14:tracePt t="55219" x="4173538" y="4506913"/>
          <p14:tracePt t="55237" x="4181475" y="4506913"/>
          <p14:tracePt t="57660" x="4189413" y="4514850"/>
          <p14:tracePt t="57676" x="4197350" y="4514850"/>
          <p14:tracePt t="57683" x="4213225" y="4514850"/>
          <p14:tracePt t="57692" x="4229100" y="4522788"/>
          <p14:tracePt t="57699" x="4244975" y="4522788"/>
          <p14:tracePt t="57708" x="4260850" y="4530725"/>
          <p14:tracePt t="57714" x="4283075" y="4530725"/>
          <p14:tracePt t="57722" x="4314825" y="4530725"/>
          <p14:tracePt t="57730" x="4346575" y="4530725"/>
          <p14:tracePt t="57737" x="4394200" y="4530725"/>
          <p14:tracePt t="57746" x="4432300" y="4530725"/>
          <p14:tracePt t="57754" x="4479925" y="4522788"/>
          <p14:tracePt t="57761" x="4519613" y="4522788"/>
          <p14:tracePt t="57770" x="4565650" y="4514850"/>
          <p14:tracePt t="57778" x="4613275" y="4506913"/>
          <p14:tracePt t="57784" x="4652963" y="4506913"/>
          <p14:tracePt t="57791" x="4683125" y="4498975"/>
          <p14:tracePt t="57799" x="4706938" y="4498975"/>
          <p14:tracePt t="57808" x="4722813" y="4498975"/>
          <p14:tracePt t="57815" x="4738688" y="4498975"/>
          <p14:tracePt t="57824" x="4746625" y="4506913"/>
          <p14:tracePt t="57831" x="4754563" y="4514850"/>
          <p14:tracePt t="57840" x="4754563" y="4522788"/>
          <p14:tracePt t="57846" x="4730750" y="4522788"/>
          <p14:tracePt t="57854" x="4683125" y="4530725"/>
          <p14:tracePt t="57861" x="4637088" y="4546600"/>
          <p14:tracePt t="57870" x="4621213" y="4560888"/>
          <p14:tracePt t="58030" x="4629150" y="4552950"/>
          <p14:tracePt t="58038" x="4637088" y="4538663"/>
          <p14:tracePt t="58044" x="4652963" y="4522788"/>
          <p14:tracePt t="58052" x="4660900" y="4506913"/>
          <p14:tracePt t="58059" x="4668838" y="4506913"/>
          <p14:tracePt t="58106" x="4668838" y="4498975"/>
          <p14:tracePt t="58113" x="4683125" y="4498975"/>
          <p14:tracePt t="58121" x="4706938" y="4483100"/>
          <p14:tracePt t="58130" x="4714875" y="4475163"/>
          <p14:tracePt t="58138" x="4730750" y="4459288"/>
          <p14:tracePt t="58145" x="4738688" y="4451350"/>
          <p14:tracePt t="58154" x="4746625" y="4435475"/>
          <p14:tracePt t="58169" x="4746625" y="4427538"/>
          <p14:tracePt t="58184" x="4746625" y="4421188"/>
          <p14:tracePt t="58191" x="4746625" y="4413250"/>
          <p14:tracePt t="58199" x="4746625" y="4405313"/>
          <p14:tracePt t="58215" x="4746625" y="4397375"/>
          <p14:tracePt t="58231" x="4746625" y="4389438"/>
          <p14:tracePt t="58245" x="4762500" y="4373563"/>
          <p14:tracePt t="58254" x="4770438" y="4373563"/>
          <p14:tracePt t="58262" x="4778375" y="4357688"/>
          <p14:tracePt t="58269" x="4802188" y="4349750"/>
          <p14:tracePt t="58277" x="4808538" y="4333875"/>
          <p14:tracePt t="58285" x="4824413" y="4325938"/>
          <p14:tracePt t="58293" x="4832350" y="4318000"/>
          <p14:tracePt t="58299" x="4840288" y="4310063"/>
          <p14:tracePt t="58307" x="4848225" y="4310063"/>
          <p14:tracePt t="58315" x="4848225" y="4302125"/>
          <p14:tracePt t="58323" x="4864100" y="4295775"/>
          <p14:tracePt t="58331" x="4864100" y="4287838"/>
          <p14:tracePt t="58340" x="4879975" y="4287838"/>
          <p14:tracePt t="58347" x="4879975" y="4279900"/>
          <p14:tracePt t="58364" x="4887913" y="4271963"/>
          <p14:tracePt t="58369" x="4887913" y="4264025"/>
          <p14:tracePt t="58405" x="4887913" y="4256088"/>
          <p14:tracePt t="58670" x="4895850" y="4256088"/>
          <p14:tracePt t="58689" x="4903788" y="4256088"/>
          <p14:tracePt t="58700" x="4911725" y="4256088"/>
          <p14:tracePt t="58720" x="4919663" y="4256088"/>
          <p14:tracePt t="58728" x="4927600" y="4256088"/>
          <p14:tracePt t="58735" x="4935538" y="4264025"/>
          <p14:tracePt t="58743" x="4949825" y="4264025"/>
          <p14:tracePt t="58751" x="4957763" y="4264025"/>
          <p14:tracePt t="58759" x="4965700" y="4264025"/>
          <p14:tracePt t="58765" x="4981575" y="4264025"/>
          <p14:tracePt t="58773" x="4997450" y="4264025"/>
          <p14:tracePt t="58782" x="5005388" y="4271963"/>
          <p14:tracePt t="58789" x="5021263" y="4271963"/>
          <p14:tracePt t="58797" x="5053013" y="4287838"/>
          <p14:tracePt t="58805" x="5099050" y="4287838"/>
          <p14:tracePt t="58814" x="5146675" y="4302125"/>
          <p14:tracePt t="58821" x="5194300" y="4310063"/>
          <p14:tracePt t="58827" x="5280025" y="4325938"/>
          <p14:tracePt t="58835" x="5389563" y="4341813"/>
          <p14:tracePt t="58843" x="5507038" y="4357688"/>
          <p14:tracePt t="58851" x="5640388" y="4373563"/>
          <p14:tracePt t="58860" x="5735638" y="4381500"/>
          <p14:tracePt t="58868" x="5821363" y="4381500"/>
          <p14:tracePt t="58876" x="5884863" y="4381500"/>
          <p14:tracePt t="58883" x="5946775" y="4381500"/>
          <p14:tracePt t="58889" x="5986463" y="4389438"/>
          <p14:tracePt t="58897" x="6010275" y="4389438"/>
          <p14:tracePt t="58905" x="6026150" y="4389438"/>
          <p14:tracePt t="59012" x="6032500" y="4389438"/>
          <p14:tracePt t="59024" x="6040438" y="4389438"/>
          <p14:tracePt t="59037" x="6056313" y="4389438"/>
          <p14:tracePt t="59045" x="6064250" y="4389438"/>
          <p14:tracePt t="59054" x="6080125" y="4389438"/>
          <p14:tracePt t="59061" x="6088063" y="4389438"/>
          <p14:tracePt t="59070" x="6103938" y="4389438"/>
          <p14:tracePt t="59078" x="6127750" y="4389438"/>
          <p14:tracePt t="59086" x="6151563" y="4389438"/>
          <p14:tracePt t="59091" x="6165850" y="4389438"/>
          <p14:tracePt t="59100" x="6189663" y="4389438"/>
          <p14:tracePt t="59107" x="6205538" y="4389438"/>
          <p14:tracePt t="59115" x="6229350" y="4389438"/>
          <p14:tracePt t="59123" x="6261100" y="4389438"/>
          <p14:tracePt t="59131" x="6284913" y="4397375"/>
          <p14:tracePt t="59140" x="6299200" y="4397375"/>
          <p14:tracePt t="59147" x="6315075" y="4397375"/>
          <p14:tracePt t="59153" x="6330950" y="4397375"/>
          <p14:tracePt t="59162" x="6338888" y="4397375"/>
          <p14:tracePt t="59171" x="6346825" y="4397375"/>
          <p14:tracePt t="59177" x="6354763" y="4397375"/>
          <p14:tracePt t="59186" x="6370638" y="4397375"/>
          <p14:tracePt t="59194" x="6378575" y="4397375"/>
          <p14:tracePt t="59202" x="6386513" y="4397375"/>
          <p14:tracePt t="59209" x="6402388" y="4397375"/>
          <p14:tracePt t="59217" x="6426200" y="4397375"/>
          <p14:tracePt t="59224" x="6440488" y="4397375"/>
          <p14:tracePt t="59231" x="6448425" y="4397375"/>
          <p14:tracePt t="59240" x="6456363" y="4397375"/>
          <p14:tracePt t="59247" x="6472238" y="4397375"/>
          <p14:tracePt t="59255" x="6480175" y="4397375"/>
          <p14:tracePt t="59264" x="6488113" y="4397375"/>
          <p14:tracePt t="59272" x="6496050" y="4397375"/>
          <p14:tracePt t="59289" x="6503988" y="4397375"/>
          <p14:tracePt t="59429" x="6511925" y="4397375"/>
          <p14:tracePt t="59454" x="6519863" y="4405313"/>
          <p14:tracePt t="59461" x="6527800" y="4405313"/>
          <p14:tracePt t="59470" x="6527800" y="4413250"/>
          <p14:tracePt t="59477" x="6543675" y="4413250"/>
          <p14:tracePt t="59483" x="6543675" y="4421188"/>
          <p14:tracePt t="59492" x="6551613" y="4421188"/>
          <p14:tracePt t="59500" x="6551613" y="4427538"/>
          <p14:tracePt t="59507" x="6567488" y="4435475"/>
          <p14:tracePt t="59515" x="6567488" y="4443413"/>
          <p14:tracePt t="59524" x="6573838" y="4451350"/>
          <p14:tracePt t="59539" x="6589713" y="4459288"/>
          <p14:tracePt t="59545" x="6589713" y="4467225"/>
          <p14:tracePt t="59555" x="6597650" y="4467225"/>
          <p14:tracePt t="59562" x="6597650" y="4475163"/>
          <p14:tracePt t="59570" x="6613525" y="4483100"/>
          <p14:tracePt t="59577" x="6621463" y="4483100"/>
          <p14:tracePt t="59594" x="6637338" y="4491038"/>
          <p14:tracePt t="59601" x="6637338" y="4498975"/>
          <p14:tracePt t="59609" x="6653213" y="4498975"/>
          <p14:tracePt t="59615" x="6661150" y="4498975"/>
          <p14:tracePt t="59624" x="6669088" y="4514850"/>
          <p14:tracePt t="59631" x="6684963" y="4514850"/>
          <p14:tracePt t="59639" x="6692900" y="4514850"/>
          <p14:tracePt t="59647" x="6700838" y="4522788"/>
          <p14:tracePt t="59655" x="6715125" y="4530725"/>
          <p14:tracePt t="59663" x="6723063" y="4530725"/>
          <p14:tracePt t="59671" x="6731000" y="4530725"/>
          <p14:tracePt t="59677" x="6746875" y="4530725"/>
          <p14:tracePt t="59686" x="6754813" y="4530725"/>
          <p14:tracePt t="59701" x="6762750" y="4530725"/>
          <p14:tracePt t="59710" x="6770688" y="4530725"/>
          <p14:tracePt t="59717" x="6778625" y="4530725"/>
          <p14:tracePt t="59726" x="6794500" y="4530725"/>
          <p14:tracePt t="59734" x="6810375" y="4530725"/>
          <p14:tracePt t="59742" x="6818313" y="4530725"/>
          <p14:tracePt t="59747" x="6826250" y="4530725"/>
          <p14:tracePt t="59755" x="6848475" y="4530725"/>
          <p14:tracePt t="59764" x="6864350" y="4530725"/>
          <p14:tracePt t="59772" x="6872288" y="4530725"/>
          <p14:tracePt t="59779" x="6888163" y="4530725"/>
          <p14:tracePt t="59787" x="6904038" y="4530725"/>
          <p14:tracePt t="59795" x="6919913" y="4530725"/>
          <p14:tracePt t="59804" x="6927850" y="4530725"/>
          <p14:tracePt t="59817" x="6943725" y="4530725"/>
          <p14:tracePt t="59826" x="6943725" y="4522788"/>
          <p14:tracePt t="59834" x="6951663" y="4522788"/>
          <p14:tracePt t="59842" x="6959600" y="4514850"/>
          <p14:tracePt t="59849" x="6967538" y="4498975"/>
          <p14:tracePt t="59857" x="6989763" y="4483100"/>
          <p14:tracePt t="59865" x="6997700" y="4467225"/>
          <p14:tracePt t="59872" x="7013575" y="4435475"/>
          <p14:tracePt t="59879" x="7029450" y="4413250"/>
          <p14:tracePt t="59888" x="7045325" y="4389438"/>
          <p14:tracePt t="59895" x="7061200" y="4357688"/>
          <p14:tracePt t="59904" x="7077075" y="4341813"/>
          <p14:tracePt t="59911" x="7092950" y="4325938"/>
          <p14:tracePt t="59919" x="7100888" y="4310063"/>
          <p14:tracePt t="59928" x="7108825" y="4302125"/>
          <p14:tracePt t="59935" x="7108825" y="4295775"/>
          <p14:tracePt t="59941" x="7108825" y="4279900"/>
          <p14:tracePt t="59949" x="7115175" y="4271963"/>
          <p14:tracePt t="59957" x="7115175" y="4264025"/>
          <p14:tracePt t="59974" x="7123113" y="4256088"/>
          <p14:tracePt t="59981" x="7123113" y="4240213"/>
          <p14:tracePt t="59990" x="7123113" y="4232275"/>
          <p14:tracePt t="59998" x="7123113" y="4224338"/>
          <p14:tracePt t="60004" x="7123113" y="4208463"/>
          <p14:tracePt t="60012" x="7115175" y="4200525"/>
          <p14:tracePt t="60020" x="7108825" y="4184650"/>
          <p14:tracePt t="60028" x="7092950" y="4170363"/>
          <p14:tracePt t="60036" x="7085013" y="4154488"/>
          <p14:tracePt t="60044" x="7069138" y="4146550"/>
          <p14:tracePt t="60051" x="7061200" y="4122738"/>
          <p14:tracePt t="60060" x="7045325" y="4098925"/>
          <p14:tracePt t="60068" x="7013575" y="4083050"/>
          <p14:tracePt t="60074" x="6981825" y="4052888"/>
          <p14:tracePt t="60081" x="6951663" y="4029075"/>
          <p14:tracePt t="60090" x="6911975" y="4005263"/>
          <p14:tracePt t="60097" x="6872288" y="3989388"/>
          <p14:tracePt t="60106" x="6818313" y="3965575"/>
          <p14:tracePt t="60114" x="6762750" y="3949700"/>
          <p14:tracePt t="60122" x="6723063" y="3933825"/>
          <p14:tracePt t="60130" x="6677025" y="3919538"/>
          <p14:tracePt t="60136" x="6629400" y="3903663"/>
          <p14:tracePt t="60144" x="6581775" y="3887788"/>
          <p14:tracePt t="60152" x="6559550" y="3871913"/>
          <p14:tracePt t="60159" x="6535738" y="3863975"/>
          <p14:tracePt t="60167" x="6511925" y="3848100"/>
          <p14:tracePt t="60175" x="6488113" y="3832225"/>
          <p14:tracePt t="60183" x="6472238" y="3832225"/>
          <p14:tracePt t="60191" x="6448425" y="3824288"/>
          <p14:tracePt t="60197" x="6426200" y="3816350"/>
          <p14:tracePt t="60205" x="6410325" y="3808413"/>
          <p14:tracePt t="60213" x="6386513" y="3808413"/>
          <p14:tracePt t="60221" x="6362700" y="3808413"/>
          <p14:tracePt t="60229" x="6323013" y="3802063"/>
          <p14:tracePt t="60238" x="6299200" y="3786188"/>
          <p14:tracePt t="60245" x="6269038" y="3778250"/>
          <p14:tracePt t="60255" x="6229350" y="3778250"/>
          <p14:tracePt t="60259" x="6197600" y="3762375"/>
          <p14:tracePt t="60267" x="6173788" y="3746500"/>
          <p14:tracePt t="60276" x="6151563" y="3738563"/>
          <p14:tracePt t="60283" x="6135688" y="3730625"/>
          <p14:tracePt t="60291" x="6127750" y="3714750"/>
          <p14:tracePt t="60299" x="6119813" y="3714750"/>
          <p14:tracePt t="60307" x="6111875" y="3714750"/>
          <p14:tracePt t="60315" x="6103938" y="3706813"/>
          <p14:tracePt t="60342" x="6096000" y="3706813"/>
          <p14:tracePt t="60362" x="6096000" y="3698875"/>
          <p14:tracePt t="60370" x="6088063" y="3698875"/>
          <p14:tracePt t="60378" x="6080125" y="3698875"/>
          <p14:tracePt t="60386" x="6072188" y="3698875"/>
          <p14:tracePt t="60392" x="6048375" y="3698875"/>
          <p14:tracePt t="60399" x="6026150" y="3698875"/>
          <p14:tracePt t="60407" x="6002338" y="3698875"/>
          <p14:tracePt t="60416" x="5978525" y="3690938"/>
          <p14:tracePt t="60424" x="5938838" y="3690938"/>
          <p14:tracePt t="60431" x="5892800" y="3683000"/>
          <p14:tracePt t="60440" x="5853113" y="3683000"/>
          <p14:tracePt t="60448" x="5813425" y="3683000"/>
          <p14:tracePt t="60453" x="5765800" y="3683000"/>
          <p14:tracePt t="60461" x="5735638" y="3683000"/>
          <p14:tracePt t="60470" x="5711825" y="3683000"/>
          <p14:tracePt t="60479" x="5688013" y="3683000"/>
          <p14:tracePt t="60485" x="5672138" y="3683000"/>
          <p14:tracePt t="60493" x="5656263" y="3690938"/>
          <p14:tracePt t="60501" x="5640388" y="3698875"/>
          <p14:tracePt t="60509" x="5632450" y="3706813"/>
          <p14:tracePt t="60517" x="5618163" y="3714750"/>
          <p14:tracePt t="60523" x="5602288" y="3730625"/>
          <p14:tracePt t="60531" x="5586413" y="3738563"/>
          <p14:tracePt t="60540" x="5570538" y="3754438"/>
          <p14:tracePt t="60547" x="5562600" y="3762375"/>
          <p14:tracePt t="60555" x="5554663" y="3778250"/>
          <p14:tracePt t="60563" x="5538788" y="3786188"/>
          <p14:tracePt t="60571" x="5538788" y="3794125"/>
          <p14:tracePt t="60580" x="5522913" y="3808413"/>
          <p14:tracePt t="60587" x="5514975" y="3816350"/>
          <p14:tracePt t="60594" x="5499100" y="3832225"/>
          <p14:tracePt t="60601" x="5491163" y="3840163"/>
          <p14:tracePt t="60609" x="5476875" y="3856038"/>
          <p14:tracePt t="60618" x="5468938" y="3871913"/>
          <p14:tracePt t="60626" x="5453063" y="3887788"/>
          <p14:tracePt t="60634" x="5445125" y="3903663"/>
          <p14:tracePt t="60642" x="5429250" y="3927475"/>
          <p14:tracePt t="60649" x="5421313" y="3941763"/>
          <p14:tracePt t="60656" x="5413375" y="3957638"/>
          <p14:tracePt t="60663" x="5405438" y="3973513"/>
          <p14:tracePt t="60672" x="5397500" y="3989388"/>
          <p14:tracePt t="60679" x="5389563" y="4005263"/>
          <p14:tracePt t="60688" x="5381625" y="4013200"/>
          <p14:tracePt t="60696" x="5373688" y="4029075"/>
          <p14:tracePt t="60704" x="5365750" y="4037013"/>
          <p14:tracePt t="60711" x="5357813" y="4044950"/>
          <p14:tracePt t="60718" x="5351463" y="4059238"/>
          <p14:tracePt t="60726" x="5343525" y="4067175"/>
          <p14:tracePt t="60733" x="5335588" y="4083050"/>
          <p14:tracePt t="60742" x="5335588" y="4090988"/>
          <p14:tracePt t="60750" x="5319713" y="4098925"/>
          <p14:tracePt t="60758" x="5311775" y="4114800"/>
          <p14:tracePt t="60765" x="5303838" y="4130675"/>
          <p14:tracePt t="60774" x="5295900" y="4138613"/>
          <p14:tracePt t="60779" x="5287963" y="4170363"/>
          <p14:tracePt t="60787" x="5287963" y="4176713"/>
          <p14:tracePt t="60795" x="5280025" y="4192588"/>
          <p14:tracePt t="60804" x="5280025" y="4200525"/>
          <p14:tracePt t="60811" x="5272088" y="4224338"/>
          <p14:tracePt t="60820" x="5272088" y="4240213"/>
          <p14:tracePt t="60827" x="5272088" y="4248150"/>
          <p14:tracePt t="60835" x="5272088" y="4256088"/>
          <p14:tracePt t="60843" x="5272088" y="4271963"/>
          <p14:tracePt t="60849" x="5272088" y="4279900"/>
          <p14:tracePt t="60857" x="5272088" y="4287838"/>
          <p14:tracePt t="60865" x="5272088" y="4302125"/>
          <p14:tracePt t="60874" x="5272088" y="4310063"/>
          <p14:tracePt t="60881" x="5280025" y="4318000"/>
          <p14:tracePt t="60890" x="5287963" y="4333875"/>
          <p14:tracePt t="60897" x="5295900" y="4349750"/>
          <p14:tracePt t="60906" x="5311775" y="4357688"/>
          <p14:tracePt t="60911" x="5319713" y="4381500"/>
          <p14:tracePt t="60919" x="5343525" y="4405313"/>
          <p14:tracePt t="60927" x="5351463" y="4421188"/>
          <p14:tracePt t="60935" x="5373688" y="4435475"/>
          <p14:tracePt t="60944" x="5389563" y="4451350"/>
          <p14:tracePt t="60951" x="5405438" y="4459288"/>
          <p14:tracePt t="60959" x="5421313" y="4475163"/>
          <p14:tracePt t="60967" x="5445125" y="4483100"/>
          <p14:tracePt t="60976" x="5461000" y="4498975"/>
          <p14:tracePt t="60981" x="5484813" y="4514850"/>
          <p14:tracePt t="60989" x="5499100" y="4522788"/>
          <p14:tracePt t="60997" x="5522913" y="4538663"/>
          <p14:tracePt t="61006" x="5538788" y="4546600"/>
          <p14:tracePt t="61014" x="5554663" y="4560888"/>
          <p14:tracePt t="61022" x="5578475" y="4560888"/>
          <p14:tracePt t="61029" x="5594350" y="4576763"/>
          <p14:tracePt t="61038" x="5602288" y="4576763"/>
          <p14:tracePt t="61044" x="5618163" y="4576763"/>
          <p14:tracePt t="61051" x="5632450" y="4584700"/>
          <p14:tracePt t="61060" x="5648325" y="4592638"/>
          <p14:tracePt t="61067" x="5656263" y="4592638"/>
          <p14:tracePt t="61076" x="5672138" y="4600575"/>
          <p14:tracePt t="61083" x="5680075" y="4600575"/>
          <p14:tracePt t="61091" x="5703888" y="4600575"/>
          <p14:tracePt t="61099" x="5719763" y="4600575"/>
          <p14:tracePt t="61105" x="5735638" y="4600575"/>
          <p14:tracePt t="61114" x="5743575" y="4600575"/>
          <p14:tracePt t="61122" x="5757863" y="4600575"/>
          <p14:tracePt t="61129" x="5773738" y="4600575"/>
          <p14:tracePt t="61137" x="5789613" y="4600575"/>
          <p14:tracePt t="61145" x="5797550" y="4600575"/>
          <p14:tracePt t="61154" x="5805488" y="4600575"/>
          <p14:tracePt t="61162" x="5821363" y="4600575"/>
          <p14:tracePt t="61168" x="5829300" y="4600575"/>
          <p14:tracePt t="61176" x="5837238" y="4592638"/>
          <p14:tracePt t="61184" x="5853113" y="4584700"/>
          <p14:tracePt t="61192" x="5868988" y="4584700"/>
          <p14:tracePt t="61199" x="5876925" y="4568825"/>
          <p14:tracePt t="61208" x="5899150" y="4560888"/>
          <p14:tracePt t="61215" x="5922963" y="4546600"/>
          <p14:tracePt t="61237" x="5986463" y="4514850"/>
          <p14:tracePt t="61245" x="6002338" y="4498975"/>
          <p14:tracePt t="61255" x="6026150" y="4483100"/>
          <p14:tracePt t="61262" x="6032500" y="4475163"/>
          <p14:tracePt t="61270" x="6048375" y="4459288"/>
          <p14:tracePt t="61277" x="6056313" y="4443413"/>
          <p14:tracePt t="61287" x="6072188" y="4435475"/>
          <p14:tracePt t="61294" x="6088063" y="4421188"/>
          <p14:tracePt t="61299" x="6103938" y="4397375"/>
          <p14:tracePt t="61308" x="6111875" y="4373563"/>
          <p14:tracePt t="61315" x="6135688" y="4341813"/>
          <p14:tracePt t="61324" x="6151563" y="4310063"/>
          <p14:tracePt t="61332" x="6159500" y="4279900"/>
          <p14:tracePt t="61340" x="6173788" y="4240213"/>
          <p14:tracePt t="61347" x="6189663" y="4192588"/>
          <p14:tracePt t="61356" x="6205538" y="4154488"/>
          <p14:tracePt t="61361" x="6221413" y="4106863"/>
          <p14:tracePt t="61370" x="6229350" y="4059238"/>
          <p14:tracePt t="61378" x="6229350" y="4029075"/>
          <p14:tracePt t="61385" x="6229350" y="4005263"/>
          <p14:tracePt t="61393" x="6229350" y="3973513"/>
          <p14:tracePt t="61401" x="6213475" y="3941763"/>
          <p14:tracePt t="61410" x="6205538" y="3911600"/>
          <p14:tracePt t="61418" x="6189663" y="3895725"/>
          <p14:tracePt t="61426" x="6173788" y="3871913"/>
          <p14:tracePt t="61431" x="6143625" y="3840163"/>
          <p14:tracePt t="61439" x="6111875" y="3816350"/>
          <p14:tracePt t="61447" x="6088063" y="3794125"/>
          <p14:tracePt t="61456" x="6040438" y="3770313"/>
          <p14:tracePt t="61463" x="5986463" y="3746500"/>
          <p14:tracePt t="61472" x="5930900" y="3722688"/>
          <p14:tracePt t="61479" x="5876925" y="3706813"/>
          <p14:tracePt t="61487" x="5805488" y="3690938"/>
          <p14:tracePt t="61494" x="5743575" y="3676650"/>
          <p14:tracePt t="61502" x="5688013" y="3660775"/>
          <p14:tracePt t="61510" x="5624513" y="3652838"/>
          <p14:tracePt t="61518" x="5570538" y="3652838"/>
          <p14:tracePt t="61526" x="5514975" y="3652838"/>
          <p14:tracePt t="61534" x="5461000" y="3660775"/>
          <p14:tracePt t="61541" x="5421313" y="3676650"/>
          <p14:tracePt t="61549" x="5373688" y="3698875"/>
          <p14:tracePt t="61557" x="5335588" y="3722688"/>
          <p14:tracePt t="61564" x="5303838" y="3770313"/>
          <p14:tracePt t="61571" x="5272088" y="3816350"/>
          <p14:tracePt t="61579" x="5240338" y="3879850"/>
          <p14:tracePt t="61587" x="5216525" y="3941763"/>
          <p14:tracePt t="61595" x="5210175" y="4005263"/>
          <p14:tracePt t="61605" x="5202238" y="4067175"/>
          <p14:tracePt t="61611" x="5210175" y="4138613"/>
          <p14:tracePt t="61620" x="5224463" y="4200525"/>
          <p14:tracePt t="61628" x="5240338" y="4256088"/>
          <p14:tracePt t="61634" x="5272088" y="4302125"/>
          <p14:tracePt t="61642" x="5303838" y="4349750"/>
          <p14:tracePt t="61650" x="5351463" y="4389438"/>
          <p14:tracePt t="61657" x="5397500" y="4413250"/>
          <p14:tracePt t="61665" x="5445125" y="4427538"/>
          <p14:tracePt t="61675" x="5484813" y="4443413"/>
          <p14:tracePt t="61682" x="5538788" y="4451350"/>
          <p14:tracePt t="61688" x="5586413" y="4451350"/>
          <p14:tracePt t="61695" x="5648325" y="4451350"/>
          <p14:tracePt t="61704" x="5711825" y="4443413"/>
          <p14:tracePt t="61712" x="5789613" y="4427538"/>
          <p14:tracePt t="61720" x="5853113" y="4413250"/>
          <p14:tracePt t="61727" x="5915025" y="4381500"/>
          <p14:tracePt t="61735" x="5970588" y="4357688"/>
          <p14:tracePt t="61743" x="6018213" y="4325938"/>
          <p14:tracePt t="61751" x="6064250" y="4295775"/>
          <p14:tracePt t="61757" x="6103938" y="4256088"/>
          <p14:tracePt t="61765" x="6143625" y="4208463"/>
          <p14:tracePt t="61774" x="6165850" y="4184650"/>
          <p14:tracePt t="61782" x="6181725" y="4162425"/>
          <p14:tracePt t="61790" x="6189663" y="4138613"/>
          <p14:tracePt t="61798" x="6189663" y="4130675"/>
          <p14:tracePt t="61806" x="6189663" y="4122738"/>
          <p14:tracePt t="61813" x="6189663" y="4106863"/>
          <p14:tracePt t="61828" x="6181725" y="4098925"/>
          <p14:tracePt t="61844" x="6181725" y="4090988"/>
          <p14:tracePt t="61851" x="6173788" y="4090988"/>
          <p14:tracePt t="61876" x="6165850" y="4090988"/>
          <p14:tracePt t="62055" x="6165850" y="4075113"/>
          <p14:tracePt t="62070" x="6159500" y="4067175"/>
          <p14:tracePt t="62077" x="6143625" y="4052888"/>
          <p14:tracePt t="62084" x="6143625" y="4029075"/>
          <p14:tracePt t="62091" x="6127750" y="3989388"/>
          <p14:tracePt t="62099" x="6111875" y="3957638"/>
          <p14:tracePt t="62107" x="6080125" y="3919538"/>
          <p14:tracePt t="62115" x="6040438" y="3879850"/>
          <p14:tracePt t="62124" x="5994400" y="3848100"/>
          <p14:tracePt t="62131" x="5946775" y="3816350"/>
          <p14:tracePt t="62140" x="5899150" y="3786188"/>
          <p14:tracePt t="62146" x="5845175" y="3762375"/>
          <p14:tracePt t="62154" x="5789613" y="3738563"/>
          <p14:tracePt t="62171" x="5695950" y="3706813"/>
          <p14:tracePt t="62177" x="5656263" y="3690938"/>
          <p14:tracePt t="62185" x="5610225" y="3683000"/>
          <p14:tracePt t="62194" x="5586413" y="3676650"/>
          <p14:tracePt t="62202" x="5554663" y="3676650"/>
          <p14:tracePt t="62210" x="5530850" y="3676650"/>
          <p14:tracePt t="62215" x="5514975" y="3683000"/>
          <p14:tracePt t="62224" x="5484813" y="3690938"/>
          <p14:tracePt t="62232" x="5453063" y="3706813"/>
          <p14:tracePt t="62239" x="5413375" y="3730625"/>
          <p14:tracePt t="62248" x="5373688" y="3754438"/>
          <p14:tracePt t="62255" x="5343525" y="3786188"/>
          <p14:tracePt t="62264" x="5287963" y="3832225"/>
          <p14:tracePt t="62272" x="5248275" y="3879850"/>
          <p14:tracePt t="62280" x="5210175" y="3933825"/>
          <p14:tracePt t="62285" x="5170488" y="4005263"/>
          <p14:tracePt t="62294" x="5146675" y="4067175"/>
          <p14:tracePt t="62301" x="5114925" y="4138613"/>
          <p14:tracePt t="62309" x="5099050" y="4200525"/>
          <p14:tracePt t="62317" x="5099050" y="4264025"/>
          <p14:tracePt t="62326" x="5114925" y="4325938"/>
          <p14:tracePt t="62334" x="5154613" y="4389438"/>
          <p14:tracePt t="62342" x="5194300" y="4443413"/>
          <p14:tracePt t="62348" x="5240338" y="4483100"/>
          <p14:tracePt t="62356" x="5287963" y="4514850"/>
          <p14:tracePt t="62364" x="5351463" y="4530725"/>
          <p14:tracePt t="62371" x="5413375" y="4538663"/>
          <p14:tracePt t="62380" x="5484813" y="4538663"/>
          <p14:tracePt t="62388" x="5554663" y="4538663"/>
          <p14:tracePt t="62396" x="5640388" y="4530725"/>
          <p14:tracePt t="62405" x="5711825" y="4514850"/>
          <p14:tracePt t="62410" x="5789613" y="4483100"/>
          <p14:tracePt t="62417" x="5853113" y="4451350"/>
          <p14:tracePt t="62426" x="5907088" y="4413250"/>
          <p14:tracePt t="62433" x="5954713" y="4381500"/>
          <p14:tracePt t="62441" x="5970588" y="4365625"/>
          <p14:tracePt t="62450" x="5978525" y="4349750"/>
          <p14:tracePt t="62457" x="5986463" y="4333875"/>
          <p14:tracePt t="62466" x="5986463" y="4325938"/>
          <p14:tracePt t="62475" x="5986463" y="4318000"/>
          <p14:tracePt t="62479" x="5970588" y="4302125"/>
          <p14:tracePt t="62487" x="5962650" y="4295775"/>
          <p14:tracePt t="62496" x="5954713" y="4287838"/>
          <p14:tracePt t="62504" x="5946775" y="4271963"/>
          <p14:tracePt t="62512" x="5930900" y="4264025"/>
          <p14:tracePt t="62519" x="5922963" y="4264025"/>
          <p14:tracePt t="62528" x="5915025" y="4264025"/>
          <p14:tracePt t="62536" x="5899150" y="4271963"/>
          <p14:tracePt t="62542" x="5884863" y="4279900"/>
          <p14:tracePt t="62549" x="5868988" y="4310063"/>
          <p14:tracePt t="62558" x="5837238" y="4357688"/>
          <p14:tracePt t="62565" x="5805488" y="4413250"/>
          <p14:tracePt t="62573" x="5789613" y="4467225"/>
          <p14:tracePt t="62581" x="5773738" y="4530725"/>
          <p14:tracePt t="62589" x="5757863" y="4584700"/>
          <p14:tracePt t="62597" x="5743575" y="4640263"/>
          <p14:tracePt t="62606" x="5735638" y="4694238"/>
          <p14:tracePt t="62611" x="5719763" y="4749800"/>
          <p14:tracePt t="62620" x="5711825" y="4797425"/>
          <p14:tracePt t="62628" x="5711825" y="4835525"/>
          <p14:tracePt t="62635" x="5711825" y="4883150"/>
          <p14:tracePt t="62644" x="5727700" y="4922838"/>
          <p14:tracePt t="62652" x="5743575" y="4968875"/>
          <p14:tracePt t="62659" x="5757863" y="5016500"/>
          <p14:tracePt t="62668" x="5773738" y="5070475"/>
          <p14:tracePt t="62673" x="5789613" y="5118100"/>
          <p14:tracePt t="62681" x="5805488" y="5157788"/>
          <p14:tracePt t="62690" x="5821363" y="5203825"/>
          <p14:tracePt t="62698" x="5837238" y="5243513"/>
          <p14:tracePt t="62706" x="5853113" y="5291138"/>
          <p14:tracePt t="62714" x="5853113" y="5313363"/>
          <p14:tracePt t="62721" x="5861050" y="5329238"/>
          <p14:tracePt t="62729" x="5868988" y="5337175"/>
          <p14:tracePt t="62738" x="5876925" y="5353050"/>
          <p14:tracePt t="62743" x="5876925" y="5360988"/>
          <p14:tracePt t="62751" x="5884863" y="5368925"/>
          <p14:tracePt t="62759" x="5892800" y="5384800"/>
          <p14:tracePt t="62767" x="5892800" y="5392738"/>
          <p14:tracePt t="62775" x="5899150" y="5400675"/>
          <p14:tracePt t="62784" x="5907088" y="5416550"/>
          <p14:tracePt t="62791" x="5907088" y="5430838"/>
          <p14:tracePt t="62799" x="5907088" y="5438775"/>
          <p14:tracePt t="62806" x="5915025" y="5454650"/>
          <p14:tracePt t="62813" x="5915025" y="5478463"/>
          <p14:tracePt t="62822" x="5915025" y="5494338"/>
          <p14:tracePt t="62829" x="5915025" y="5518150"/>
          <p14:tracePt t="62838" x="5915025" y="5534025"/>
          <p14:tracePt t="62845" x="5915025" y="5556250"/>
          <p14:tracePt t="62854" x="5915025" y="5572125"/>
          <p14:tracePt t="62861" x="5915025" y="5588000"/>
          <p14:tracePt t="62867" x="5915025" y="5595938"/>
          <p14:tracePt t="62875" x="5915025" y="5611813"/>
          <p14:tracePt t="62884" x="5915025" y="5619750"/>
          <p14:tracePt t="62891" x="5915025" y="5627688"/>
          <p14:tracePt t="62899" x="5915025" y="5643563"/>
          <p14:tracePt t="62907" x="5915025" y="5651500"/>
          <p14:tracePt t="62924" x="5915025" y="5667375"/>
          <p14:tracePt t="62937" x="5915025" y="5673725"/>
          <p14:tracePt t="62946" x="5915025" y="5681663"/>
          <p14:tracePt t="62954" x="5915025" y="5689600"/>
          <p14:tracePt t="62961" x="5907088" y="5697538"/>
          <p14:tracePt t="62970" x="5907088" y="5705475"/>
          <p14:tracePt t="62978" x="5899150" y="5721350"/>
          <p14:tracePt t="62985" x="5892800" y="5729288"/>
          <p14:tracePt t="62994" x="5884863" y="5737225"/>
          <p14:tracePt t="62999" x="5884863" y="5753100"/>
          <p14:tracePt t="63008" x="5884863" y="5761038"/>
          <p14:tracePt t="63016" x="5876925" y="5768975"/>
          <p14:tracePt t="63024" x="5876925" y="5784850"/>
          <p14:tracePt t="63031" x="5876925" y="5792788"/>
          <p14:tracePt t="63039" x="5876925" y="5799138"/>
          <p14:tracePt t="63047" x="5876925" y="5807075"/>
          <p14:tracePt t="63056" x="5876925" y="5822950"/>
          <p14:tracePt t="63062" x="5876925" y="5830888"/>
          <p14:tracePt t="63070" x="5876925" y="5838825"/>
          <p14:tracePt t="63078" x="5884863" y="5854700"/>
          <p14:tracePt t="63086" x="5892800" y="5862638"/>
          <p14:tracePt t="63094" x="5892800" y="5870575"/>
          <p14:tracePt t="63101" x="5899150" y="5886450"/>
          <p14:tracePt t="63110" x="5907088" y="5894388"/>
          <p14:tracePt t="63117" x="5915025" y="5910263"/>
          <p14:tracePt t="63125" x="5922963" y="5918200"/>
          <p14:tracePt t="63131" x="5930900" y="5924550"/>
          <p14:tracePt t="63139" x="5946775" y="5940425"/>
          <p14:tracePt t="63147" x="5962650" y="5948363"/>
          <p14:tracePt t="63156" x="5970588" y="5964238"/>
          <p14:tracePt t="63172" x="6010275" y="5988050"/>
          <p14:tracePt t="63179" x="6040438" y="5995988"/>
          <p14:tracePt t="63188" x="6056313" y="6003925"/>
          <p14:tracePt t="63193" x="6072188" y="6019800"/>
          <p14:tracePt t="63201" x="6096000" y="6019800"/>
          <p14:tracePt t="63210" x="6103938" y="6027738"/>
          <p14:tracePt t="63217" x="6119813" y="6027738"/>
          <p14:tracePt t="63225" x="6135688" y="6035675"/>
          <p14:tracePt t="63233" x="6151563" y="6035675"/>
          <p14:tracePt t="63241" x="6159500" y="6035675"/>
          <p14:tracePt t="63249" x="6165850" y="6035675"/>
          <p14:tracePt t="63257" x="6173788" y="6035675"/>
          <p14:tracePt t="63263" x="6181725" y="6035675"/>
          <p14:tracePt t="63271" x="6189663" y="6019800"/>
          <p14:tracePt t="63280" x="6205538" y="6011863"/>
          <p14:tracePt t="63288" x="6213475" y="5995988"/>
          <p14:tracePt t="63295" x="6229350" y="5980113"/>
          <p14:tracePt t="63304" x="6237288" y="5956300"/>
          <p14:tracePt t="63312" x="6253163" y="5932488"/>
          <p14:tracePt t="63320" x="6269038" y="5894388"/>
          <p14:tracePt t="63326" x="6276975" y="5862638"/>
          <p14:tracePt t="63335" x="6276975" y="5822950"/>
          <p14:tracePt t="63342" x="6284913" y="5792788"/>
          <p14:tracePt t="63350" x="6292850" y="5761038"/>
          <p14:tracePt t="63358" x="6299200" y="5745163"/>
          <p14:tracePt t="63366" x="6307138" y="5713413"/>
          <p14:tracePt t="63373" x="6307138" y="5697538"/>
          <p14:tracePt t="63381" x="6307138" y="5681663"/>
          <p14:tracePt t="63388" x="6307138" y="5667375"/>
          <p14:tracePt t="63395" x="6307138" y="5651500"/>
          <p14:tracePt t="63404" x="6307138" y="5635625"/>
          <p14:tracePt t="63412" x="6299200" y="5619750"/>
          <p14:tracePt t="63420" x="6292850" y="5588000"/>
          <p14:tracePt t="63427" x="6276975" y="5556250"/>
          <p14:tracePt t="63435" x="6261100" y="5534025"/>
          <p14:tracePt t="63443" x="6221413" y="5502275"/>
          <p14:tracePt t="63452" x="6189663" y="5470525"/>
          <p14:tracePt t="63458" x="6143625" y="5446713"/>
          <p14:tracePt t="63465" x="6088063" y="5430838"/>
          <p14:tracePt t="63474" x="6018213" y="5416550"/>
          <p14:tracePt t="63481" x="5954713" y="5400675"/>
          <p14:tracePt t="63489" x="5892800" y="5384800"/>
          <p14:tracePt t="63497" x="5829300" y="5384800"/>
          <p14:tracePt t="63506" x="5765800" y="5376863"/>
          <p14:tracePt t="63514" x="5703888" y="5376863"/>
          <p14:tracePt t="63519" x="5632450" y="5384800"/>
          <p14:tracePt t="63527" x="5578475" y="5400675"/>
          <p14:tracePt t="63535" x="5538788" y="5416550"/>
          <p14:tracePt t="63544" x="5499100" y="5424488"/>
          <p14:tracePt t="63551" x="5476875" y="5446713"/>
          <p14:tracePt t="63560" x="5461000" y="5462588"/>
          <p14:tracePt t="63568" x="5453063" y="5486400"/>
          <p14:tracePt t="63575" x="5445125" y="5518150"/>
          <p14:tracePt t="63583" x="5445125" y="5556250"/>
          <p14:tracePt t="63589" x="5445125" y="5603875"/>
          <p14:tracePt t="63597" x="5461000" y="5643563"/>
          <p14:tracePt t="63605" x="5476875" y="5697538"/>
          <p14:tracePt t="63614" x="5499100" y="5745163"/>
          <p14:tracePt t="63621" x="5514975" y="5799138"/>
          <p14:tracePt t="63629" x="5538788" y="5846763"/>
          <p14:tracePt t="63638" x="5570538" y="5886450"/>
          <p14:tracePt t="63646" x="5610225" y="5924550"/>
          <p14:tracePt t="63651" x="5640388" y="5964238"/>
          <p14:tracePt t="63660" x="5672138" y="5980113"/>
          <p14:tracePt t="63667" x="5711825" y="5988050"/>
          <p14:tracePt t="63675" x="5757863" y="6003925"/>
          <p14:tracePt t="63683" x="5789613" y="6011863"/>
          <p14:tracePt t="63691" x="5821363" y="6019800"/>
          <p14:tracePt t="63699" x="5853113" y="6019800"/>
          <p14:tracePt t="63708" x="5892800" y="6019800"/>
          <p14:tracePt t="63715" x="5915025" y="6019800"/>
          <p14:tracePt t="63721" x="5930900" y="6019800"/>
          <p14:tracePt t="63730" x="5962650" y="6011863"/>
          <p14:tracePt t="63737" x="5978525" y="5995988"/>
          <p14:tracePt t="63746" x="6002338" y="5980113"/>
          <p14:tracePt t="63754" x="6026150" y="5948363"/>
          <p14:tracePt t="63761" x="6048375" y="5924550"/>
          <p14:tracePt t="63770" x="6056313" y="5894388"/>
          <p14:tracePt t="63777" x="6072188" y="5878513"/>
          <p14:tracePt t="63784" x="6080125" y="5870575"/>
          <p14:tracePt t="63792" x="6080125" y="5854700"/>
          <p14:tracePt t="64030" x="6088063" y="5854700"/>
          <p14:tracePt t="64104" x="6088063" y="5846763"/>
          <p14:tracePt t="64118" x="6096000" y="5830888"/>
          <p14:tracePt t="64126" x="6103938" y="5822950"/>
          <p14:tracePt t="64134" x="6103938" y="5815013"/>
          <p14:tracePt t="64142" x="6103938" y="5799138"/>
          <p14:tracePt t="64149" x="6103938" y="5792788"/>
          <p14:tracePt t="64157" x="6103938" y="5784850"/>
          <p14:tracePt t="64166" x="6103938" y="5776913"/>
          <p14:tracePt t="64174" x="6103938" y="5761038"/>
          <p14:tracePt t="64179" x="6096000" y="5753100"/>
          <p14:tracePt t="64187" x="6096000" y="5737225"/>
          <p14:tracePt t="64195" x="6088063" y="5729288"/>
          <p14:tracePt t="64204" x="6080125" y="5721350"/>
          <p14:tracePt t="64212" x="6080125" y="5705475"/>
          <p14:tracePt t="64228" x="6072188" y="5689600"/>
          <p14:tracePt t="64236" x="6064250" y="5681663"/>
          <p14:tracePt t="64258" x="6064250" y="5673725"/>
          <p14:tracePt t="64270" x="6056313" y="5673725"/>
          <p14:tracePt t="64305" x="6056313" y="5667375"/>
          <p14:tracePt t="64351" x="6048375" y="5667375"/>
          <p14:tracePt t="64359" x="6048375" y="5659438"/>
          <p14:tracePt t="64381" x="6040438" y="5659438"/>
          <p14:tracePt t="64425" x="6032500" y="5651500"/>
          <p14:tracePt t="64441" x="6018213" y="5651500"/>
          <p14:tracePt t="64448" x="6010275" y="5643563"/>
          <p14:tracePt t="64456" x="6002338" y="5635625"/>
          <p14:tracePt t="64463" x="5986463" y="5627688"/>
          <p14:tracePt t="64472" x="5970588" y="5627688"/>
          <p14:tracePt t="64480" x="5962650" y="5619750"/>
          <p14:tracePt t="64488" x="5938838" y="5619750"/>
          <p14:tracePt t="64495" x="5930900" y="5619750"/>
          <p14:tracePt t="64505" x="5907088" y="5619750"/>
          <p14:tracePt t="64510" x="5884863" y="5619750"/>
          <p14:tracePt t="64517" x="5876925" y="5619750"/>
          <p14:tracePt t="64526" x="5868988" y="5627688"/>
          <p14:tracePt t="64533" x="5845175" y="5643563"/>
          <p14:tracePt t="64542" x="5837238" y="5651500"/>
          <p14:tracePt t="64549" x="5821363" y="5667375"/>
          <p14:tracePt t="64558" x="5813425" y="5681663"/>
          <p14:tracePt t="64566" x="5805488" y="5697538"/>
          <p14:tracePt t="64572" x="5797550" y="5705475"/>
          <p14:tracePt t="64579" x="5781675" y="5729288"/>
          <p14:tracePt t="64588" x="5781675" y="5745163"/>
          <p14:tracePt t="64595" x="5773738" y="5753100"/>
          <p14:tracePt t="64605" x="5773738" y="5761038"/>
          <p14:tracePt t="64611" x="5773738" y="5776913"/>
          <p14:tracePt t="64620" x="5773738" y="5784850"/>
          <p14:tracePt t="64628" x="5773738" y="5792788"/>
          <p14:tracePt t="64634" x="5773738" y="5807075"/>
          <p14:tracePt t="64642" x="5781675" y="5815013"/>
          <p14:tracePt t="64649" x="5781675" y="5822950"/>
          <p14:tracePt t="64658" x="5789613" y="5830888"/>
          <p14:tracePt t="64665" x="5797550" y="5830888"/>
          <p14:tracePt t="64673" x="5805488" y="5846763"/>
          <p14:tracePt t="64681" x="5821363" y="5846763"/>
          <p14:tracePt t="64689" x="5845175" y="5862638"/>
          <p14:tracePt t="64697" x="5876925" y="5870575"/>
          <p14:tracePt t="64704" x="5915025" y="5878513"/>
          <p14:tracePt t="64711" x="5962650" y="5878513"/>
          <p14:tracePt t="64720" x="6018213" y="5886450"/>
          <p14:tracePt t="64727" x="6056313" y="5894388"/>
          <p14:tracePt t="64735" x="6103938" y="5894388"/>
          <p14:tracePt t="64744" x="6127750" y="5894388"/>
          <p14:tracePt t="64752" x="6151563" y="5894388"/>
          <p14:tracePt t="64760" x="6159500" y="5894388"/>
          <p14:tracePt t="64765" x="6165850" y="5894388"/>
          <p14:tracePt t="64774" x="6173788" y="5894388"/>
          <p14:tracePt t="64892" x="6173788" y="5886450"/>
          <p14:tracePt t="64897" x="6173788" y="5878513"/>
          <p14:tracePt t="64922" x="6173788" y="5870575"/>
          <p14:tracePt t="66452" x="6165850" y="5862638"/>
          <p14:tracePt t="66459" x="6159500" y="5854700"/>
          <p14:tracePt t="66468" x="6143625" y="5838825"/>
          <p14:tracePt t="66476" x="6127750" y="5822950"/>
          <p14:tracePt t="66481" x="6103938" y="5807075"/>
          <p14:tracePt t="66489" x="6056313" y="5768975"/>
          <p14:tracePt t="66498" x="5994400" y="5729288"/>
          <p14:tracePt t="66506" x="5915025" y="5681663"/>
          <p14:tracePt t="66514" x="5837238" y="5627688"/>
          <p14:tracePt t="66521" x="5765800" y="5572125"/>
          <p14:tracePt t="66529" x="5672138" y="5526088"/>
          <p14:tracePt t="66538" x="5586413" y="5470525"/>
          <p14:tracePt t="66545" x="5507038" y="5416550"/>
          <p14:tracePt t="66551" x="5429250" y="5376863"/>
          <p14:tracePt t="66559" x="5373688" y="5345113"/>
          <p14:tracePt t="66567" x="5335588" y="5313363"/>
          <p14:tracePt t="66576" x="5303838" y="5291138"/>
          <p14:tracePt t="66583" x="5287963" y="5283200"/>
          <p14:tracePt t="66592" x="5280025" y="5267325"/>
          <p14:tracePt t="66599" x="5264150" y="5259388"/>
          <p14:tracePt t="66608" x="5256213" y="5243513"/>
          <p14:tracePt t="66614" x="5248275" y="5235575"/>
          <p14:tracePt t="66622" x="5240338" y="5227638"/>
          <p14:tracePt t="66629" x="5224463" y="5211763"/>
          <p14:tracePt t="66638" x="5216525" y="5203825"/>
          <p14:tracePt t="66646" x="5210175" y="5187950"/>
          <p14:tracePt t="66654" x="5194300" y="5180013"/>
          <p14:tracePt t="66661" x="5178425" y="5165725"/>
          <p14:tracePt t="66670" x="5154613" y="5149850"/>
          <p14:tracePt t="66675" x="5130800" y="5133975"/>
          <p14:tracePt t="66684" x="5099050" y="5110163"/>
          <p14:tracePt t="66692" x="5068888" y="5086350"/>
          <p14:tracePt t="66699" x="5037138" y="5062538"/>
          <p14:tracePt t="66708" x="5013325" y="5048250"/>
          <p14:tracePt t="66715" x="4997450" y="5040313"/>
          <p14:tracePt t="66724" x="4981575" y="5024438"/>
          <p14:tracePt t="66731" x="4965700" y="5008563"/>
          <p14:tracePt t="66738" x="4957763" y="4992688"/>
          <p14:tracePt t="66745" x="4927600" y="4968875"/>
          <p14:tracePt t="66755" x="4887913" y="4929188"/>
          <p14:tracePt t="66762" x="4864100" y="4906963"/>
          <p14:tracePt t="66769" x="4840288" y="4875213"/>
          <p14:tracePt t="66777" x="4832350" y="4859338"/>
          <p14:tracePt t="66785" x="4816475" y="4843463"/>
          <p14:tracePt t="66794" x="4802188" y="4819650"/>
          <p14:tracePt t="66801" x="4786313" y="4803775"/>
          <p14:tracePt t="66808" x="4762500" y="4781550"/>
          <p14:tracePt t="66815" x="4754563" y="4757738"/>
          <p14:tracePt t="66823" x="4738688" y="4725988"/>
          <p14:tracePt t="66831" x="4722813" y="4702175"/>
          <p14:tracePt t="66839" x="4706938" y="4672013"/>
          <p14:tracePt t="66848" x="4691063" y="4640263"/>
          <p14:tracePt t="66855" x="4675188" y="4608513"/>
          <p14:tracePt t="66864" x="4668838" y="4584700"/>
          <p14:tracePt t="66870" x="4652963" y="4568825"/>
          <p14:tracePt t="66877" x="4637088" y="4546600"/>
          <p14:tracePt t="66885" x="4629150" y="4514850"/>
          <p14:tracePt t="66894" x="4621213" y="4498975"/>
          <p14:tracePt t="66901" x="4613275" y="4491038"/>
          <p14:tracePt t="66909" x="4597400" y="4475163"/>
          <p14:tracePt t="66918" x="4589463" y="4467225"/>
          <p14:tracePt t="66925" x="4573588" y="4459288"/>
          <p14:tracePt t="66934" x="4573588" y="4443413"/>
          <p14:tracePt t="66940" x="4565650" y="4443413"/>
          <p14:tracePt t="66947" x="4557713" y="4427538"/>
          <p14:tracePt t="66972" x="4557713" y="4421188"/>
          <p14:tracePt t="66996" x="4549775" y="4421188"/>
          <p14:tracePt t="67014" x="4549775" y="4413250"/>
          <p14:tracePt t="67030" x="4541838" y="4405313"/>
          <p14:tracePt t="67038" x="4541838" y="4397375"/>
          <p14:tracePt t="67045" x="4527550" y="4381500"/>
          <p14:tracePt t="67054" x="4519613" y="4373563"/>
          <p14:tracePt t="67061" x="4503738" y="4357688"/>
          <p14:tracePt t="67067" x="4495800" y="4349750"/>
          <p14:tracePt t="67076" x="4479925" y="4341813"/>
          <p14:tracePt t="67083" x="4479925" y="4333875"/>
          <p14:tracePt t="67092" x="4471988" y="4325938"/>
          <p14:tracePt t="67099" x="4456113" y="4318000"/>
          <p14:tracePt t="67108" x="4448175" y="4310063"/>
          <p14:tracePt t="67115" x="4432300" y="4295775"/>
          <p14:tracePt t="67124" x="4424363" y="4287838"/>
          <p14:tracePt t="67129" x="4416425" y="4279900"/>
          <p14:tracePt t="67138" x="4402138" y="4271963"/>
          <p14:tracePt t="67145" x="4402138" y="4264025"/>
          <p14:tracePt t="67154" x="4386263" y="4256088"/>
          <p14:tracePt t="67171" x="4378325" y="4248150"/>
          <p14:tracePt t="67178" x="4370388" y="4248150"/>
          <p14:tracePt t="67185" x="4362450" y="4240213"/>
          <p14:tracePt t="67194" x="4354513" y="4232275"/>
          <p14:tracePt t="67199" x="4346575" y="4224338"/>
          <p14:tracePt t="67208" x="4346575" y="4216400"/>
          <p14:tracePt t="67215" x="4338638" y="4216400"/>
          <p14:tracePt t="67224" x="4330700" y="4208463"/>
          <p14:tracePt t="67231" x="4322763" y="4200525"/>
          <p14:tracePt t="67240" x="4322763" y="4192588"/>
          <p14:tracePt t="67248" x="4314825" y="4184650"/>
          <p14:tracePt t="67255" x="4306888" y="4184650"/>
          <p14:tracePt t="67261" x="4298950" y="4176713"/>
          <p14:tracePt t="67277" x="4298950" y="4162425"/>
          <p14:tracePt t="67286" x="4291013" y="4162425"/>
          <p14:tracePt t="67306" x="4291013" y="4154488"/>
          <p14:tracePt t="67376" x="4291013" y="4162425"/>
          <p14:tracePt t="67384" x="4283075" y="4192588"/>
          <p14:tracePt t="67392" x="4283075" y="4232275"/>
          <p14:tracePt t="67397" x="4275138" y="4302125"/>
          <p14:tracePt t="67406" x="4267200" y="4365625"/>
          <p14:tracePt t="67414" x="4260850" y="4451350"/>
          <p14:tracePt t="67422" x="4260850" y="4522788"/>
          <p14:tracePt t="67429" x="4252913" y="4616450"/>
          <p14:tracePt t="67437" x="4252913" y="4710113"/>
          <p14:tracePt t="67446" x="4260850" y="4781550"/>
          <p14:tracePt t="67454" x="4267200" y="4843463"/>
          <p14:tracePt t="67460" x="4283075" y="4922838"/>
          <p14:tracePt t="67467" x="4298950" y="4984750"/>
          <p14:tracePt t="67476" x="4306888" y="5054600"/>
          <p14:tracePt t="67483" x="4314825" y="5118100"/>
          <p14:tracePt t="67492" x="4322763" y="5173663"/>
          <p14:tracePt t="67499" x="4338638" y="5235575"/>
          <p14:tracePt t="67508" x="4354513" y="5291138"/>
          <p14:tracePt t="67516" x="4370388" y="5345113"/>
          <p14:tracePt t="67521" x="4386263" y="5400675"/>
          <p14:tracePt t="67529" x="4402138" y="5446713"/>
          <p14:tracePt t="67538" x="4408488" y="5486400"/>
          <p14:tracePt t="67546" x="4424363" y="5526088"/>
          <p14:tracePt t="67556" x="4432300" y="5548313"/>
          <p14:tracePt t="67561" x="4448175" y="5588000"/>
          <p14:tracePt t="67569" x="4464050" y="5603875"/>
          <p14:tracePt t="67577" x="4471988" y="5627688"/>
          <p14:tracePt t="67583" x="4479925" y="5643563"/>
          <p14:tracePt t="67591" x="4495800" y="5667375"/>
          <p14:tracePt t="67599" x="4503738" y="5697538"/>
          <p14:tracePt t="67607" x="4519613" y="5713413"/>
          <p14:tracePt t="67615" x="4535488" y="5745163"/>
          <p14:tracePt t="67623" x="4535488" y="5761038"/>
          <p14:tracePt t="67631" x="4535488" y="5784850"/>
          <p14:tracePt t="67639" x="4541838" y="5822950"/>
          <p14:tracePt t="67647" x="4557713" y="5846763"/>
          <p14:tracePt t="67654" x="4557713" y="5870575"/>
          <p14:tracePt t="67662" x="4557713" y="5902325"/>
          <p14:tracePt t="67669" x="4557713" y="5918200"/>
          <p14:tracePt t="67678" x="4557713" y="5940425"/>
          <p14:tracePt t="67686" x="4557713" y="5956300"/>
          <p14:tracePt t="67695" x="4557713" y="5964238"/>
          <p14:tracePt t="67701" x="4557713" y="5980113"/>
          <p14:tracePt t="67710" x="4557713" y="5988050"/>
          <p14:tracePt t="67717" x="4557713" y="5995988"/>
          <p14:tracePt t="67724" x="4549775" y="6011863"/>
          <p14:tracePt t="67731" x="4549775" y="6019800"/>
          <p14:tracePt t="67739" x="4549775" y="6027738"/>
          <p14:tracePt t="67747" x="4541838" y="6043613"/>
          <p14:tracePt t="67756" x="4535488" y="6049963"/>
          <p14:tracePt t="67763" x="4527550" y="6057900"/>
          <p14:tracePt t="67771" x="4519613" y="6073775"/>
          <p14:tracePt t="67779" x="4519613" y="6081713"/>
          <p14:tracePt t="67786" x="4511675" y="6097588"/>
          <p14:tracePt t="67794" x="4511675" y="6105525"/>
          <p14:tracePt t="67801" x="4503738" y="6105525"/>
          <p14:tracePt t="67809" x="4503738" y="6113463"/>
          <p14:tracePt t="68956" x="4503738" y="6105525"/>
          <p14:tracePt t="68998" x="4503738" y="6097588"/>
          <p14:tracePt t="69014" x="4503738" y="6089650"/>
          <p14:tracePt t="69022" x="4503738" y="6081713"/>
          <p14:tracePt t="69035" x="4503738" y="6073775"/>
          <p14:tracePt t="69044" x="4503738" y="6057900"/>
          <p14:tracePt t="69052" x="4503738" y="6049963"/>
          <p14:tracePt t="69060" x="4503738" y="6043613"/>
          <p14:tracePt t="69067" x="4503738" y="6027738"/>
          <p14:tracePt t="69075" x="4503738" y="6019800"/>
          <p14:tracePt t="69084" x="4503738" y="6011863"/>
          <p14:tracePt t="69091" x="4503738" y="6003925"/>
          <p14:tracePt t="69100" x="4503738" y="5988050"/>
          <p14:tracePt t="69106" x="4503738" y="5980113"/>
          <p14:tracePt t="69114" x="4503738" y="5972175"/>
          <p14:tracePt t="69122" x="4503738" y="5956300"/>
          <p14:tracePt t="69130" x="4503738" y="5948363"/>
          <p14:tracePt t="69137" x="4495800" y="5940425"/>
          <p14:tracePt t="69145" x="4495800" y="5932488"/>
          <p14:tracePt t="69154" x="4487863" y="5932488"/>
          <p14:tracePt t="69171" x="4487863" y="5918200"/>
          <p14:tracePt t="69179" x="4487863" y="5910263"/>
          <p14:tracePt t="69890" x="4487863" y="5902325"/>
          <p14:tracePt t="69902" x="4487863" y="5894388"/>
          <p14:tracePt t="69910" x="4487863" y="5886450"/>
          <p14:tracePt t="69918" x="4487863" y="5878513"/>
          <p14:tracePt t="69926" x="4487863" y="5870575"/>
          <p14:tracePt t="69934" x="4487863" y="5862638"/>
          <p14:tracePt t="69942" x="4479925" y="5838825"/>
          <p14:tracePt t="69947" x="4471988" y="5822950"/>
          <p14:tracePt t="69956" x="4456113" y="5792788"/>
          <p14:tracePt t="69964" x="4440238" y="5745163"/>
          <p14:tracePt t="69972" x="4424363" y="5697538"/>
          <p14:tracePt t="69979" x="4416425" y="5643563"/>
          <p14:tracePt t="69988" x="4402138" y="5580063"/>
          <p14:tracePt t="69995" x="4386263" y="5518150"/>
          <p14:tracePt t="70004" x="4378325" y="5454650"/>
          <p14:tracePt t="70011" x="4370388" y="5392738"/>
          <p14:tracePt t="70017" x="4362450" y="5321300"/>
          <p14:tracePt t="70026" x="4346575" y="5259388"/>
          <p14:tracePt t="70034" x="4338638" y="5195888"/>
          <p14:tracePt t="70041" x="4338638" y="5141913"/>
          <p14:tracePt t="70049" x="4322763" y="5086350"/>
          <p14:tracePt t="70058" x="4314825" y="5032375"/>
          <p14:tracePt t="70065" x="4314825" y="4968875"/>
          <p14:tracePt t="70074" x="4298950" y="4899025"/>
          <p14:tracePt t="70079" x="4298950" y="4835525"/>
          <p14:tracePt t="70088" x="4291013" y="4773613"/>
          <p14:tracePt t="70095" x="4283075" y="4702175"/>
          <p14:tracePt t="70104" x="4275138" y="4640263"/>
          <p14:tracePt t="70112" x="4252913" y="4576763"/>
          <p14:tracePt t="70120" x="4244975" y="4522788"/>
          <p14:tracePt t="70128" x="4237038" y="4467225"/>
          <p14:tracePt t="70136" x="4237038" y="4413250"/>
          <p14:tracePt t="70143" x="4229100" y="4373563"/>
          <p14:tracePt t="70150" x="4221163" y="4325938"/>
          <p14:tracePt t="70158" x="4213225" y="4279900"/>
          <p14:tracePt t="70171" x="4205288" y="4256088"/>
          <p14:tracePt t="70173" x="4205288" y="4240213"/>
          <p14:tracePt t="70181" x="4197350" y="4224338"/>
          <p14:tracePt t="70190" x="4197350" y="4216400"/>
          <p14:tracePt t="70198" x="4197350" y="4200525"/>
          <p14:tracePt t="70206" x="4197350" y="4192588"/>
          <p14:tracePt t="70212" x="4197350" y="4176713"/>
          <p14:tracePt t="70220" x="4189413" y="4162425"/>
          <p14:tracePt t="70227" x="4181475" y="4138613"/>
          <p14:tracePt t="70236" x="4173538" y="4090988"/>
          <p14:tracePt t="70244" x="4165600" y="4075113"/>
          <p14:tracePt t="70252" x="4165600" y="4044950"/>
          <p14:tracePt t="70259" x="4165600" y="4037013"/>
          <p14:tracePt t="70267" x="4157663" y="4021138"/>
          <p14:tracePt t="70273" x="4157663" y="4013200"/>
          <p14:tracePt t="70281" x="4149725" y="4005263"/>
          <p14:tracePt t="70289" x="4149725" y="3997325"/>
          <p14:tracePt t="70297" x="4149725" y="3989388"/>
          <p14:tracePt t="70978" x="4157663" y="3989388"/>
          <p14:tracePt t="70985" x="4173538" y="3989388"/>
          <p14:tracePt t="70993" x="4205288" y="3997325"/>
          <p14:tracePt t="70999" x="4237038" y="4013200"/>
          <p14:tracePt t="71008" x="4267200" y="4021138"/>
          <p14:tracePt t="71016" x="4314825" y="4037013"/>
          <p14:tracePt t="71023" x="4362450" y="4052888"/>
          <p14:tracePt t="71031" x="4408488" y="4075113"/>
          <p14:tracePt t="71040" x="4448175" y="4090988"/>
          <p14:tracePt t="71047" x="4495800" y="4106863"/>
          <p14:tracePt t="71056" x="4541838" y="4122738"/>
          <p14:tracePt t="71063" x="4589463" y="4138613"/>
          <p14:tracePt t="71070" x="4629150" y="4154488"/>
          <p14:tracePt t="71077" x="4675188" y="4170363"/>
          <p14:tracePt t="71085" x="4730750" y="4184650"/>
          <p14:tracePt t="71093" x="4778375" y="4200525"/>
          <p14:tracePt t="71101" x="4824413" y="4216400"/>
          <p14:tracePt t="71110" x="4856163" y="4224338"/>
          <p14:tracePt t="71118" x="4895850" y="4232275"/>
          <p14:tracePt t="71126" x="4919663" y="4240213"/>
          <p14:tracePt t="71131" x="4927600" y="4240213"/>
          <p14:tracePt t="71139" x="4935538" y="4240213"/>
          <p14:tracePt t="71147" x="4943475" y="4248150"/>
          <p14:tracePt t="71155" x="4949825" y="4248150"/>
          <p14:tracePt t="71172" x="4957763" y="4248150"/>
          <p14:tracePt t="71264" x="4965700" y="4248150"/>
          <p14:tracePt t="71316" x="4965700" y="4256088"/>
          <p14:tracePt t="71325" x="4981575" y="4256088"/>
          <p14:tracePt t="71333" x="4989513" y="4256088"/>
          <p14:tracePt t="71342" x="5005388" y="4264025"/>
          <p14:tracePt t="71349" x="5013325" y="4271963"/>
          <p14:tracePt t="71358" x="5037138" y="4271963"/>
          <p14:tracePt t="71366" x="5053013" y="4271963"/>
          <p14:tracePt t="71374" x="5076825" y="4279900"/>
          <p14:tracePt t="71382" x="5099050" y="4279900"/>
          <p14:tracePt t="71390" x="5122863" y="4287838"/>
          <p14:tracePt t="71395" x="5154613" y="4287838"/>
          <p14:tracePt t="71404" x="5186363" y="4295775"/>
          <p14:tracePt t="71411" x="5210175" y="4302125"/>
          <p14:tracePt t="71420" x="5248275" y="4310063"/>
          <p14:tracePt t="71427" x="5272088" y="4318000"/>
          <p14:tracePt t="71435" x="5287963" y="4325938"/>
          <p14:tracePt t="71443" x="5303838" y="4333875"/>
          <p14:tracePt t="71451" x="5319713" y="4333875"/>
          <p14:tracePt t="71457" x="5327650" y="4341813"/>
          <p14:tracePt t="71465" x="5343525" y="4349750"/>
          <p14:tracePt t="71473" x="5351463" y="4349750"/>
          <p14:tracePt t="71489" x="5365750" y="4349750"/>
          <p14:tracePt t="71498" x="5373688" y="4349750"/>
          <p14:tracePt t="71505" x="5381625" y="4349750"/>
          <p14:tracePt t="71513" x="5405438" y="4349750"/>
          <p14:tracePt t="71520" x="5421313" y="4341813"/>
          <p14:tracePt t="71528" x="5461000" y="4333875"/>
          <p14:tracePt t="71535" x="5499100" y="4325938"/>
          <p14:tracePt t="71544" x="5514975" y="4318000"/>
          <p14:tracePt t="71551" x="5554663" y="4310063"/>
          <p14:tracePt t="71559" x="5570538" y="4295775"/>
          <p14:tracePt t="71567" x="5586413" y="4295775"/>
          <p14:tracePt t="71576" x="5594350" y="4287838"/>
          <p14:tracePt t="71581" x="5618163" y="4279900"/>
          <p14:tracePt t="71589" x="5624513" y="4271963"/>
          <p14:tracePt t="71597" x="5632450" y="4264025"/>
          <p14:tracePt t="71605" x="5648325" y="4256088"/>
          <p14:tracePt t="71614" x="5656263" y="4248150"/>
          <p14:tracePt t="71622" x="5672138" y="4240213"/>
          <p14:tracePt t="71637" x="5680075" y="4232275"/>
          <p14:tracePt t="71645" x="5688013" y="4232275"/>
          <p14:tracePt t="71651" x="5695950" y="4232275"/>
          <p14:tracePt t="71660" x="5695950" y="4224338"/>
          <p14:tracePt t="71766" x="5688013" y="4240213"/>
          <p14:tracePt t="71774" x="5680075" y="4256088"/>
          <p14:tracePt t="71779" x="5672138" y="4287838"/>
          <p14:tracePt t="71787" x="5648325" y="4333875"/>
          <p14:tracePt t="71796" x="5632450" y="4389438"/>
          <p14:tracePt t="71804" x="5618163" y="4451350"/>
          <p14:tracePt t="71812" x="5602288" y="4522788"/>
          <p14:tracePt t="71820" x="5586413" y="4600575"/>
          <p14:tracePt t="71828" x="5578475" y="4678363"/>
          <p14:tracePt t="71835" x="5570538" y="4749800"/>
          <p14:tracePt t="71844" x="5554663" y="4827588"/>
          <p14:tracePt t="71849" x="5538788" y="4914900"/>
          <p14:tracePt t="71858" x="5522913" y="4976813"/>
          <p14:tracePt t="71865" x="5507038" y="5040313"/>
          <p14:tracePt t="71874" x="5499100" y="5102225"/>
          <p14:tracePt t="71881" x="5484813" y="5149850"/>
          <p14:tracePt t="71889" x="5468938" y="5195888"/>
          <p14:tracePt t="71897" x="5453063" y="5243513"/>
          <p14:tracePt t="71906" x="5445125" y="5267325"/>
          <p14:tracePt t="71911" x="5437188" y="5291138"/>
          <p14:tracePt t="71920" x="5429250" y="5313363"/>
          <p14:tracePt t="71928" x="5421313" y="5329238"/>
          <p14:tracePt t="71935" x="5421313" y="5337175"/>
          <p14:tracePt t="71944" x="5413375" y="5345113"/>
          <p14:tracePt t="71952" x="5413375" y="5360988"/>
          <p14:tracePt t="71959" x="5405438" y="5368925"/>
          <p14:tracePt t="71967" x="5397500" y="5392738"/>
          <p14:tracePt t="71974" x="5381625" y="5408613"/>
          <p14:tracePt t="71982" x="5381625" y="5424488"/>
          <p14:tracePt t="71989" x="5381625" y="5446713"/>
          <p14:tracePt t="71997" x="5365750" y="5462588"/>
          <p14:tracePt t="72006" x="5365750" y="5478463"/>
          <p14:tracePt t="72013" x="5357813" y="5486400"/>
          <p14:tracePt t="72022" x="5357813" y="5502275"/>
          <p14:tracePt t="72029" x="5351463" y="5510213"/>
          <p14:tracePt t="72038" x="5343525" y="5518150"/>
          <p14:tracePt t="72043" x="5343525" y="5534025"/>
          <p14:tracePt t="72051" x="5335588" y="5541963"/>
          <p14:tracePt t="72059" x="5335588" y="5548313"/>
          <p14:tracePt t="72067" x="5327650" y="5564188"/>
          <p14:tracePt t="72075" x="5327650" y="5572125"/>
          <p14:tracePt t="72084" x="5319713" y="5588000"/>
          <p14:tracePt t="72091" x="5311775" y="5595938"/>
          <p14:tracePt t="72100" x="5311775" y="5603875"/>
          <p14:tracePt t="72105" x="5303838" y="5619750"/>
          <p14:tracePt t="72113" x="5303838" y="5627688"/>
          <p14:tracePt t="72122" x="5303838" y="5635625"/>
          <p14:tracePt t="72129" x="5295900" y="5643563"/>
          <p14:tracePt t="72145" x="5295900" y="5651500"/>
          <p14:tracePt t="72171" x="5295900" y="5659438"/>
          <p14:tracePt t="72187" x="5295900" y="5667375"/>
          <p14:tracePt t="72332" x="5287963" y="5659438"/>
          <p14:tracePt t="72340" x="5287963" y="5635625"/>
          <p14:tracePt t="72347" x="5280025" y="5595938"/>
          <p14:tracePt t="72355" x="5280025" y="5526088"/>
          <p14:tracePt t="72363" x="5280025" y="5462588"/>
          <p14:tracePt t="72370" x="5287963" y="5384800"/>
          <p14:tracePt t="72378" x="5295900" y="5291138"/>
          <p14:tracePt t="72386" x="5319713" y="5187950"/>
          <p14:tracePt t="72393" x="5319713" y="5110163"/>
          <p14:tracePt t="72402" x="5327650" y="5032375"/>
          <p14:tracePt t="72410" x="5327650" y="4968875"/>
          <p14:tracePt t="72418" x="5311775" y="4914900"/>
          <p14:tracePt t="72425" x="5303838" y="4875213"/>
          <p14:tracePt t="72431" x="5295900" y="4827588"/>
          <p14:tracePt t="72439" x="5287963" y="4797425"/>
          <p14:tracePt t="72447" x="5287963" y="4749800"/>
          <p14:tracePt t="72456" x="5287963" y="4725988"/>
          <p14:tracePt t="72464" x="5287963" y="4702175"/>
          <p14:tracePt t="72471" x="5287963" y="4686300"/>
          <p14:tracePt t="72479" x="5287963" y="4672013"/>
          <p14:tracePt t="72488" x="5280025" y="4664075"/>
          <p14:tracePt t="72496" x="5272088" y="4640263"/>
          <p14:tracePt t="72501" x="5272088" y="4632325"/>
          <p14:tracePt t="72510" x="5272088" y="4616450"/>
          <p14:tracePt t="72517" x="5272088" y="4608513"/>
          <p14:tracePt t="72526" x="5272088" y="4592638"/>
          <p14:tracePt t="72533" x="5272088" y="4576763"/>
          <p14:tracePt t="72541" x="5272088" y="4560888"/>
          <p14:tracePt t="72550" x="5272088" y="4552950"/>
          <p14:tracePt t="72557" x="5264150" y="4538663"/>
          <p14:tracePt t="72563" x="5264150" y="4522788"/>
          <p14:tracePt t="72572" x="5256213" y="4514850"/>
          <p14:tracePt t="72579" x="5256213" y="4506913"/>
          <p14:tracePt t="72587" x="5248275" y="4491038"/>
          <p14:tracePt t="72596" x="5248275" y="4483100"/>
          <p14:tracePt t="72604" x="5240338" y="4475163"/>
          <p14:tracePt t="72611" x="5240338" y="4467225"/>
          <p14:tracePt t="72620" x="5240338" y="4459288"/>
          <p14:tracePt t="72848" x="5232400" y="4459288"/>
          <p14:tracePt t="72855" x="5232400" y="4467225"/>
          <p14:tracePt t="72872" x="5232400" y="4475163"/>
          <p14:tracePt t="72880" x="5232400" y="4483100"/>
          <p14:tracePt t="72887" x="5224463" y="4491038"/>
          <p14:tracePt t="72894" x="5224463" y="4498975"/>
          <p14:tracePt t="72901" x="5210175" y="4514850"/>
          <p14:tracePt t="72909" x="5210175" y="4522788"/>
          <p14:tracePt t="72917" x="5202238" y="4538663"/>
          <p14:tracePt t="72925" x="5202238" y="4552950"/>
          <p14:tracePt t="72933" x="5194300" y="4568825"/>
          <p14:tracePt t="72941" x="5194300" y="4592638"/>
          <p14:tracePt t="72949" x="5194300" y="4624388"/>
          <p14:tracePt t="72956" x="5186363" y="4656138"/>
          <p14:tracePt t="72964" x="5178425" y="4702175"/>
          <p14:tracePt t="72972" x="5178425" y="4757738"/>
          <p14:tracePt t="72980" x="5162550" y="4811713"/>
          <p14:tracePt t="72987" x="5154613" y="4867275"/>
          <p14:tracePt t="72995" x="5146675" y="4914900"/>
          <p14:tracePt t="73004" x="5146675" y="4960938"/>
          <p14:tracePt t="73011" x="5146675" y="5000625"/>
          <p14:tracePt t="73017" x="5138738" y="5048250"/>
          <p14:tracePt t="73025" x="5138738" y="5086350"/>
          <p14:tracePt t="73033" x="5138738" y="5118100"/>
          <p14:tracePt t="73041" x="5138738" y="5141913"/>
          <p14:tracePt t="73049" x="5138738" y="5165725"/>
          <p14:tracePt t="73058" x="5138738" y="5187950"/>
          <p14:tracePt t="73065" x="5138738" y="5203825"/>
          <p14:tracePt t="73073" x="5138738" y="5211763"/>
          <p14:tracePt t="73080" x="5138738" y="5227638"/>
          <p14:tracePt t="73087" x="5146675" y="5243513"/>
          <p14:tracePt t="73096" x="5146675" y="5267325"/>
          <p14:tracePt t="73104" x="5146675" y="5299075"/>
          <p14:tracePt t="73111" x="5154613" y="5337175"/>
          <p14:tracePt t="73120" x="5154613" y="5368925"/>
          <p14:tracePt t="73128" x="5162550" y="5392738"/>
          <p14:tracePt t="73136" x="5162550" y="5416550"/>
          <p14:tracePt t="73144" x="5162550" y="5430838"/>
          <p14:tracePt t="73149" x="5170488" y="5446713"/>
          <p14:tracePt t="73157" x="5178425" y="5462588"/>
          <p14:tracePt t="73171" x="5186363" y="5470525"/>
          <p14:tracePt t="73173" x="5186363" y="5478463"/>
          <p14:tracePt t="73181" x="5186363" y="5494338"/>
          <p14:tracePt t="73189" x="5186363" y="5502275"/>
          <p14:tracePt t="73197" x="5186363" y="5510213"/>
          <p14:tracePt t="73210" x="5186363" y="5518150"/>
          <p14:tracePt t="73224" x="5186363" y="5526088"/>
          <p14:tracePt t="73235" x="5186363" y="5534025"/>
          <p14:tracePt t="73252" x="5186363" y="5541963"/>
          <p14:tracePt t="73268" x="5186363" y="5548313"/>
          <p14:tracePt t="73276" x="5186363" y="5556250"/>
          <p14:tracePt t="73281" x="5178425" y="5564188"/>
          <p14:tracePt t="73290" x="5178425" y="5580063"/>
          <p14:tracePt t="73297" x="5178425" y="5588000"/>
          <p14:tracePt t="73306" x="5170488" y="5595938"/>
          <p14:tracePt t="73313" x="5170488" y="5611813"/>
          <p14:tracePt t="73321" x="5162550" y="5619750"/>
          <p14:tracePt t="73329" x="5162550" y="5627688"/>
          <p14:tracePt t="73337" x="5154613" y="5643563"/>
          <p14:tracePt t="73343" x="5146675" y="5651500"/>
          <p14:tracePt t="73351" x="5146675" y="5667375"/>
          <p14:tracePt t="73359" x="5138738" y="5673725"/>
          <p14:tracePt t="73368" x="5138738" y="5681663"/>
          <p14:tracePt t="73375" x="5130800" y="5697538"/>
          <p14:tracePt t="73384" x="5130800" y="5705475"/>
          <p14:tracePt t="73391" x="5122863" y="5713413"/>
          <p14:tracePt t="73399" x="5122863" y="5729288"/>
          <p14:tracePt t="73408" x="5114925" y="5737225"/>
          <p14:tracePt t="73414" x="5106988" y="5745163"/>
          <p14:tracePt t="73421" x="5106988" y="5753100"/>
          <p14:tracePt t="73814" x="5114925" y="5753100"/>
          <p14:tracePt t="73821" x="5138738" y="5713413"/>
          <p14:tracePt t="73829" x="5194300" y="5651500"/>
          <p14:tracePt t="73837" x="5240338" y="5588000"/>
          <p14:tracePt t="73846" x="5335588" y="5462588"/>
          <p14:tracePt t="73854" x="5437188" y="5329238"/>
          <p14:tracePt t="73862" x="5522913" y="5187950"/>
          <p14:tracePt t="73867" x="5594350" y="5062538"/>
          <p14:tracePt t="73876" x="5672138" y="4937125"/>
          <p14:tracePt t="73883" x="5727700" y="4811713"/>
          <p14:tracePt t="73891" x="5765800" y="4725988"/>
          <p14:tracePt t="73899" x="5781675" y="4664075"/>
          <p14:tracePt t="73907" x="5789613" y="4600575"/>
          <p14:tracePt t="73915" x="5797550" y="4552950"/>
          <p14:tracePt t="73923" x="5805488" y="4514850"/>
          <p14:tracePt t="73931" x="5805488" y="4483100"/>
          <p14:tracePt t="73938" x="5805488" y="4459288"/>
          <p14:tracePt t="73945" x="5805488" y="4435475"/>
          <p14:tracePt t="73954" x="5805488" y="4427538"/>
          <p14:tracePt t="73961" x="5805488" y="4421188"/>
          <p14:tracePt t="73970" x="5805488" y="4413250"/>
          <p14:tracePt t="73977" x="5805488" y="4397375"/>
          <p14:tracePt t="73994" x="5805488" y="4389438"/>
          <p14:tracePt t="74068" x="5813425" y="4389438"/>
          <p14:tracePt t="74073" x="5821363" y="4397375"/>
          <p14:tracePt t="74081" x="5837238" y="4405313"/>
          <p14:tracePt t="74089" x="5868988" y="4421188"/>
          <p14:tracePt t="74098" x="5884863" y="4421188"/>
          <p14:tracePt t="74105" x="5915025" y="4421188"/>
          <p14:tracePt t="74114" x="5946775" y="4421188"/>
          <p14:tracePt t="74122" x="5994400" y="4413250"/>
          <p14:tracePt t="74130" x="6040438" y="4397375"/>
          <p14:tracePt t="74135" x="6072188" y="4373563"/>
          <p14:tracePt t="74144" x="6103938" y="4341813"/>
          <p14:tracePt t="74151" x="6119813" y="4310063"/>
          <p14:tracePt t="74160" x="6135688" y="4264025"/>
          <p14:tracePt t="74172" x="6143625" y="4216400"/>
          <p14:tracePt t="74175" x="6143625" y="4176713"/>
          <p14:tracePt t="74184" x="6135688" y="4130675"/>
          <p14:tracePt t="74191" x="6119813" y="4083050"/>
          <p14:tracePt t="74197" x="6080125" y="4037013"/>
          <p14:tracePt t="74205" x="6026150" y="3989388"/>
          <p14:tracePt t="74214" x="5970588" y="3941763"/>
          <p14:tracePt t="74221" x="5915025" y="3895725"/>
          <p14:tracePt t="74229" x="5845175" y="3856038"/>
          <p14:tracePt t="74238" x="5797550" y="3840163"/>
          <p14:tracePt t="74245" x="5743575" y="3824288"/>
          <p14:tracePt t="74254" x="5695950" y="3808413"/>
          <p14:tracePt t="74259" x="5672138" y="3802063"/>
          <p14:tracePt t="74267" x="5648325" y="3802063"/>
          <p14:tracePt t="74276" x="5632450" y="3802063"/>
          <p14:tracePt t="74284" x="5624513" y="3802063"/>
          <p14:tracePt t="74292" x="5618163" y="3802063"/>
          <p14:tracePt t="74299" x="5602288" y="3802063"/>
          <p14:tracePt t="74316" x="5594350" y="3802063"/>
          <p14:tracePt t="74323" x="5586413" y="3802063"/>
          <p14:tracePt t="74330" x="5578475" y="3802063"/>
          <p14:tracePt t="74345" x="5570538" y="3802063"/>
          <p14:tracePt t="74354" x="5562600" y="3802063"/>
          <p14:tracePt t="74361" x="5554663" y="3802063"/>
          <p14:tracePt t="74369" x="5538788" y="3802063"/>
          <p14:tracePt t="74377" x="5514975" y="3808413"/>
          <p14:tracePt t="74387" x="5499100" y="3808413"/>
          <p14:tracePt t="74391" x="5476875" y="3808413"/>
          <p14:tracePt t="74399" x="5453063" y="3824288"/>
          <p14:tracePt t="74407" x="5429250" y="3840163"/>
          <p14:tracePt t="74415" x="5381625" y="3848100"/>
          <p14:tracePt t="74423" x="5343525" y="3871913"/>
          <p14:tracePt t="74431" x="5303838" y="3911600"/>
          <p14:tracePt t="74439" x="5272088" y="3957638"/>
          <p14:tracePt t="74448" x="5248275" y="4005263"/>
          <p14:tracePt t="74454" x="5216525" y="4059238"/>
          <p14:tracePt t="74461" x="5194300" y="4114800"/>
          <p14:tracePt t="74470" x="5170488" y="4184650"/>
          <p14:tracePt t="74478" x="5154613" y="4240213"/>
          <p14:tracePt t="74486" x="5138738" y="4302125"/>
          <p14:tracePt t="74494" x="5122863" y="4365625"/>
          <p14:tracePt t="74501" x="5114925" y="4421188"/>
          <p14:tracePt t="74510" x="5114925" y="4475163"/>
          <p14:tracePt t="74517" x="5114925" y="4530725"/>
          <p14:tracePt t="74524" x="5122863" y="4576763"/>
          <p14:tracePt t="74531" x="5138738" y="4616450"/>
          <p14:tracePt t="74540" x="5154613" y="4656138"/>
          <p14:tracePt t="74547" x="5162550" y="4686300"/>
          <p14:tracePt t="74555" x="5186363" y="4725988"/>
          <p14:tracePt t="74564" x="5232400" y="4749800"/>
          <p14:tracePt t="74572" x="5280025" y="4773613"/>
          <p14:tracePt t="74580" x="5327650" y="4789488"/>
          <p14:tracePt t="74586" x="5373688" y="4803775"/>
          <p14:tracePt t="74594" x="5421313" y="4811713"/>
          <p14:tracePt t="74601" x="5491163" y="4819650"/>
          <p14:tracePt t="74609" x="5554663" y="4819650"/>
          <p14:tracePt t="74617" x="5618163" y="4819650"/>
          <p14:tracePt t="74625" x="5680075" y="4819650"/>
          <p14:tracePt t="74634" x="5743575" y="4803775"/>
          <p14:tracePt t="74642" x="5805488" y="4789488"/>
          <p14:tracePt t="74649" x="5861050" y="4773613"/>
          <p14:tracePt t="74656" x="5907088" y="4749800"/>
          <p14:tracePt t="74664" x="5954713" y="4718050"/>
          <p14:tracePt t="74671" x="5994400" y="4694238"/>
          <p14:tracePt t="74680" x="6040438" y="4656138"/>
          <p14:tracePt t="74688" x="6072188" y="4608513"/>
          <p14:tracePt t="74695" x="6096000" y="4568825"/>
          <p14:tracePt t="74705" x="6111875" y="4522788"/>
          <p14:tracePt t="74711" x="6127750" y="4483100"/>
          <p14:tracePt t="74717" x="6135688" y="4435475"/>
          <p14:tracePt t="74725" x="6151563" y="4389438"/>
          <p14:tracePt t="74734" x="6159500" y="4325938"/>
          <p14:tracePt t="74742" x="6159500" y="4264025"/>
          <p14:tracePt t="74749" x="6135688" y="4184650"/>
          <p14:tracePt t="74757" x="6119813" y="4122738"/>
          <p14:tracePt t="74765" x="6080125" y="4044950"/>
          <p14:tracePt t="74774" x="6048375" y="3957638"/>
          <p14:tracePt t="74782" x="5994400" y="3887788"/>
          <p14:tracePt t="74788" x="5930900" y="3824288"/>
          <p14:tracePt t="74795" x="5884863" y="3754438"/>
          <p14:tracePt t="74805" x="5805488" y="3690938"/>
          <p14:tracePt t="74812" x="5727700" y="3644900"/>
          <p14:tracePt t="74820" x="5648325" y="3589338"/>
          <p14:tracePt t="74827" x="5570538" y="3557588"/>
          <p14:tracePt t="74835" x="5499100" y="3543300"/>
          <p14:tracePt t="74844" x="5421313" y="3519488"/>
          <p14:tracePt t="74849" x="5373688" y="3511550"/>
          <p14:tracePt t="74858" x="5335588" y="3511550"/>
          <p14:tracePt t="74865" x="5287963" y="3511550"/>
          <p14:tracePt t="74874" x="5256213" y="3527425"/>
          <p14:tracePt t="74881" x="5232400" y="3543300"/>
          <p14:tracePt t="74890" x="5216525" y="3573463"/>
          <p14:tracePt t="74897" x="5186363" y="3613150"/>
          <p14:tracePt t="74905" x="5162550" y="3660775"/>
          <p14:tracePt t="74911" x="5138738" y="3690938"/>
          <p14:tracePt t="74920" x="5122863" y="3738563"/>
          <p14:tracePt t="74927" x="5106988" y="3786188"/>
          <p14:tracePt t="74936" x="5099050" y="3816350"/>
          <p14:tracePt t="74944" x="5083175" y="3848100"/>
          <p14:tracePt t="74951" x="5076825" y="3863975"/>
          <p14:tracePt t="74960" x="5076825" y="3879850"/>
          <p14:tracePt t="74968" x="5076825" y="3887788"/>
          <p14:tracePt t="74975" x="5076825" y="3903663"/>
          <p14:tracePt t="74981" x="5083175" y="3911600"/>
          <p14:tracePt t="74994" x="5083175" y="3919538"/>
          <p14:tracePt t="75224" x="5091113" y="3933825"/>
          <p14:tracePt t="75231" x="5106988" y="3973513"/>
          <p14:tracePt t="75239" x="5122863" y="4029075"/>
          <p14:tracePt t="75245" x="5146675" y="4090988"/>
          <p14:tracePt t="75254" x="5162550" y="4176713"/>
          <p14:tracePt t="75262" x="5186363" y="4271963"/>
          <p14:tracePt t="75269" x="5240338" y="4365625"/>
          <p14:tracePt t="75278" x="5295900" y="4451350"/>
          <p14:tracePt t="75286" x="5343525" y="4530725"/>
          <p14:tracePt t="75294" x="5413375" y="4592638"/>
          <p14:tracePt t="75301" x="5484813" y="4640263"/>
          <p14:tracePt t="75307" x="5538788" y="4656138"/>
          <p14:tracePt t="75315" x="5594350" y="4664075"/>
          <p14:tracePt t="75324" x="5632450" y="4664075"/>
          <p14:tracePt t="75331" x="5680075" y="4648200"/>
          <p14:tracePt t="75340" x="5743575" y="4624388"/>
          <p14:tracePt t="75347" x="5789613" y="4584700"/>
          <p14:tracePt t="75355" x="5845175" y="4530725"/>
          <p14:tracePt t="75363" x="5892800" y="4483100"/>
          <p14:tracePt t="75372" x="5922963" y="4435475"/>
          <p14:tracePt t="75378" x="5938838" y="4389438"/>
          <p14:tracePt t="75385" x="5954713" y="4349750"/>
          <p14:tracePt t="75394" x="5962650" y="4302125"/>
          <p14:tracePt t="75401" x="5970588" y="4256088"/>
          <p14:tracePt t="75410" x="5970588" y="4216400"/>
          <p14:tracePt t="75418" x="5970588" y="4170363"/>
          <p14:tracePt t="75425" x="5954713" y="4114800"/>
          <p14:tracePt t="75434" x="5938838" y="4059238"/>
          <p14:tracePt t="75439" x="5922963" y="3997325"/>
          <p14:tracePt t="75447" x="5907088" y="3941763"/>
          <p14:tracePt t="75455" x="5884863" y="3895725"/>
          <p14:tracePt t="75466" x="5853113" y="3848100"/>
          <p14:tracePt t="75471" x="5821363" y="3808413"/>
          <p14:tracePt t="75479" x="5781675" y="3770313"/>
          <p14:tracePt t="75487" x="5743575" y="3754438"/>
          <p14:tracePt t="75495" x="5695950" y="3738563"/>
          <p14:tracePt t="75501" x="5664200" y="3722688"/>
          <p14:tracePt t="75509" x="5618163" y="3714750"/>
          <p14:tracePt t="75518" x="5578475" y="3714750"/>
          <p14:tracePt t="75526" x="5522913" y="3714750"/>
          <p14:tracePt t="75534" x="5476875" y="3722688"/>
          <p14:tracePt t="75542" x="5429250" y="3746500"/>
          <p14:tracePt t="75550" x="5381625" y="3786188"/>
          <p14:tracePt t="75557" x="5335588" y="3832225"/>
          <p14:tracePt t="75563" x="5303838" y="3903663"/>
          <p14:tracePt t="75571" x="5287963" y="3973513"/>
          <p14:tracePt t="75579" x="5272088" y="4067175"/>
          <p14:tracePt t="75588" x="5272088" y="4176713"/>
          <p14:tracePt t="75595" x="5272088" y="4279900"/>
          <p14:tracePt t="75605" x="5295900" y="4365625"/>
          <p14:tracePt t="75611" x="5327650" y="4427538"/>
          <p14:tracePt t="75620" x="5373688" y="4483100"/>
          <p14:tracePt t="75627" x="5421313" y="4491038"/>
          <p14:tracePt t="75634" x="5468938" y="4498975"/>
          <p14:tracePt t="75641" x="5522913" y="4498975"/>
          <p14:tracePt t="75650" x="5562600" y="4491038"/>
          <p14:tracePt t="75658" x="5610225" y="4483100"/>
          <p14:tracePt t="75665" x="5656263" y="4451350"/>
          <p14:tracePt t="75673" x="5703888" y="4405313"/>
          <p14:tracePt t="75681" x="5751513" y="4365625"/>
          <p14:tracePt t="75689" x="5805488" y="4318000"/>
          <p14:tracePt t="75696" x="5853113" y="4271963"/>
          <p14:tracePt t="75704" x="5892800" y="4224338"/>
          <p14:tracePt t="75711" x="5922963" y="4176713"/>
          <p14:tracePt t="75720" x="5938838" y="4130675"/>
          <p14:tracePt t="75728" x="5946775" y="4083050"/>
          <p14:tracePt t="75736" x="5954713" y="4044950"/>
          <p14:tracePt t="75743" x="5954713" y="3997325"/>
          <p14:tracePt t="75751" x="5946775" y="3957638"/>
          <p14:tracePt t="75757" x="5922963" y="3895725"/>
          <p14:tracePt t="75765" x="5876925" y="3832225"/>
          <p14:tracePt t="75774" x="5829300" y="3770313"/>
          <p14:tracePt t="75781" x="5765800" y="3706813"/>
          <p14:tracePt t="75790" x="5703888" y="3652838"/>
          <p14:tracePt t="75798" x="5640388" y="3605213"/>
          <p14:tracePt t="75805" x="5578475" y="3557588"/>
          <p14:tracePt t="75813" x="5522913" y="3543300"/>
          <p14:tracePt t="75822" x="5476875" y="3535363"/>
          <p14:tracePt t="75830" x="5453063" y="3535363"/>
          <p14:tracePt t="75835" x="5445125" y="3535363"/>
          <p14:tracePt t="75844" x="5429250" y="3535363"/>
          <p14:tracePt t="75851" x="5421313" y="3535363"/>
          <p14:tracePt t="75860" x="5413375" y="3543300"/>
          <p14:tracePt t="75868" x="5405438" y="3557588"/>
          <p14:tracePt t="75876" x="5405438" y="3597275"/>
          <p14:tracePt t="75884" x="5405438" y="3636963"/>
          <p14:tracePt t="75892" x="5405438" y="3668713"/>
          <p14:tracePt t="75897" x="5405438" y="3706813"/>
          <p14:tracePt t="75906" x="5413375" y="3722688"/>
          <p14:tracePt t="75913" x="5421313" y="3738563"/>
          <p14:tracePt t="75922" x="5429250" y="3762375"/>
          <p14:tracePt t="75929" x="5437188" y="3778250"/>
          <p14:tracePt t="75946" x="5437188" y="3794125"/>
          <p14:tracePt t="75954" x="5421313" y="3802063"/>
          <p14:tracePt t="75959" x="5421313" y="3808413"/>
          <p14:tracePt t="76148" x="5421313" y="3802063"/>
          <p14:tracePt t="76153" x="5429250" y="3786188"/>
          <p14:tracePt t="76181" x="5437188" y="3786188"/>
          <p14:tracePt t="76206" x="5445125" y="3786188"/>
          <p14:tracePt t="76220" x="5453063" y="3786188"/>
          <p14:tracePt t="76228" x="5453063" y="3778250"/>
          <p14:tracePt t="76243" x="5453063" y="3762375"/>
          <p14:tracePt t="76251" x="5453063" y="3754438"/>
          <p14:tracePt t="76260" x="5453063" y="3746500"/>
          <p14:tracePt t="76267" x="5453063" y="3738563"/>
          <p14:tracePt t="76276" x="5453063" y="3730625"/>
          <p14:tracePt t="76284" x="5453063" y="3722688"/>
          <p14:tracePt t="76289" x="5453063" y="3714750"/>
          <p14:tracePt t="76297" x="5453063" y="3706813"/>
          <p14:tracePt t="76305" x="5445125" y="3698875"/>
          <p14:tracePt t="76322" x="5437188" y="3698875"/>
          <p14:tracePt t="76338" x="5421313" y="3698875"/>
          <p14:tracePt t="76352" x="5413375" y="3698875"/>
          <p14:tracePt t="76359" x="5397500" y="3706813"/>
          <p14:tracePt t="76375" x="5381625" y="3714750"/>
          <p14:tracePt t="76384" x="5373688" y="3722688"/>
          <p14:tracePt t="76400" x="5365750" y="3714750"/>
          <p14:tracePt t="76416" x="5357813" y="3714750"/>
          <p14:tracePt t="76421" x="5351463" y="3722688"/>
          <p14:tracePt t="76430" x="5343525" y="3722688"/>
          <p14:tracePt t="76438" x="5335588" y="3730625"/>
          <p14:tracePt t="76446" x="5327650" y="3738563"/>
          <p14:tracePt t="76454" x="5319713" y="3738563"/>
          <p14:tracePt t="76470" x="5311775" y="3746500"/>
          <p14:tracePt t="76478" x="5295900" y="3762375"/>
          <p14:tracePt t="76483" x="5287963" y="3778250"/>
          <p14:tracePt t="76491" x="5272088" y="3808413"/>
          <p14:tracePt t="76500" x="5256213" y="3856038"/>
          <p14:tracePt t="76508" x="5248275" y="3911600"/>
          <p14:tracePt t="76515" x="5240338" y="3973513"/>
          <p14:tracePt t="76524" x="5240338" y="4037013"/>
          <p14:tracePt t="76531" x="5256213" y="4106863"/>
          <p14:tracePt t="76540" x="5272088" y="4170363"/>
          <p14:tracePt t="76545" x="5287963" y="4232275"/>
          <p14:tracePt t="76554" x="5311775" y="4295775"/>
          <p14:tracePt t="76561" x="5351463" y="4365625"/>
          <p14:tracePt t="76569" x="5389563" y="4413250"/>
          <p14:tracePt t="76577" x="5421313" y="4459288"/>
          <p14:tracePt t="76585" x="5453063" y="4506913"/>
          <p14:tracePt t="76594" x="5484813" y="4552950"/>
          <p14:tracePt t="76601" x="5522913" y="4592638"/>
          <p14:tracePt t="76609" x="5562600" y="4632325"/>
          <p14:tracePt t="76616" x="5586413" y="4656138"/>
          <p14:tracePt t="76624" x="5624513" y="4672013"/>
          <p14:tracePt t="76632" x="5648325" y="4686300"/>
          <p14:tracePt t="76640" x="5688013" y="4702175"/>
          <p14:tracePt t="76647" x="5727700" y="4718050"/>
          <p14:tracePt t="76656" x="5781675" y="4725988"/>
          <p14:tracePt t="76663" x="5845175" y="4725988"/>
          <p14:tracePt t="76672" x="5922963" y="4725988"/>
          <p14:tracePt t="76678" x="6018213" y="4710113"/>
          <p14:tracePt t="76685" x="6119813" y="4686300"/>
          <p14:tracePt t="76694" x="6229350" y="4672013"/>
          <p14:tracePt t="76701" x="6323013" y="4656138"/>
          <p14:tracePt t="76710" x="6394450" y="4632325"/>
          <p14:tracePt t="76717" x="6472238" y="4608513"/>
          <p14:tracePt t="76725" x="6519863" y="4592638"/>
          <p14:tracePt t="76734" x="6567488" y="4576763"/>
          <p14:tracePt t="76741" x="6573838" y="4546600"/>
          <p14:tracePt t="76747" x="6589713" y="4514850"/>
          <p14:tracePt t="76756" x="6605588" y="4475163"/>
          <p14:tracePt t="76763" x="6605588" y="4435475"/>
          <p14:tracePt t="76772" x="6605588" y="4381500"/>
          <p14:tracePt t="76779" x="6597650" y="4318000"/>
          <p14:tracePt t="76787" x="6581775" y="4256088"/>
          <p14:tracePt t="76795" x="6543675" y="4184650"/>
          <p14:tracePt t="76804" x="6496050" y="4114800"/>
          <p14:tracePt t="76810" x="6440488" y="4029075"/>
          <p14:tracePt t="76818" x="6386513" y="3949700"/>
          <p14:tracePt t="76826" x="6330950" y="3887788"/>
          <p14:tracePt t="76833" x="6269038" y="3816350"/>
          <p14:tracePt t="76842" x="6205538" y="3754438"/>
          <p14:tracePt t="76850" x="6135688" y="3706813"/>
          <p14:tracePt t="76858" x="6072188" y="3652838"/>
          <p14:tracePt t="76865" x="6026150" y="3621088"/>
          <p14:tracePt t="76872" x="5986463" y="3597275"/>
          <p14:tracePt t="76880" x="5946775" y="3589338"/>
          <p14:tracePt t="76887" x="5922963" y="3581400"/>
          <p14:tracePt t="76896" x="5907088" y="3573463"/>
          <p14:tracePt t="76904" x="5892800" y="3573463"/>
          <p14:tracePt t="76911" x="5884863" y="3573463"/>
          <p14:tracePt t="76920" x="5876925" y="3565525"/>
          <p14:tracePt t="76927" x="5868988" y="3565525"/>
          <p14:tracePt t="76936" x="5853113" y="3565525"/>
          <p14:tracePt t="76942" x="5837238" y="3573463"/>
          <p14:tracePt t="76949" x="5821363" y="3589338"/>
          <p14:tracePt t="76958" x="5797550" y="3605213"/>
          <p14:tracePt t="76965" x="5773738" y="3621088"/>
          <p14:tracePt t="76974" x="5757863" y="3636963"/>
          <p14:tracePt t="76982" x="5719763" y="3660775"/>
          <p14:tracePt t="76990" x="5688013" y="3698875"/>
          <p14:tracePt t="76997" x="5664200" y="3714750"/>
          <p14:tracePt t="77004" x="5632450" y="3738563"/>
          <p14:tracePt t="77012" x="5618163" y="3754438"/>
          <p14:tracePt t="77020" x="5602288" y="3762375"/>
          <p14:tracePt t="77027" x="5586413" y="3778250"/>
          <p14:tracePt t="77035" x="5586413" y="3794125"/>
          <p14:tracePt t="77044" x="5570538" y="3816350"/>
          <p14:tracePt t="77052" x="5570538" y="3824288"/>
          <p14:tracePt t="77059" x="5570538" y="3848100"/>
          <p14:tracePt t="77067" x="5562600" y="3863975"/>
          <p14:tracePt t="77074" x="5562600" y="3879850"/>
          <p14:tracePt t="77081" x="5562600" y="3895725"/>
          <p14:tracePt t="77090" x="5562600" y="3903663"/>
          <p14:tracePt t="77097" x="5562600" y="3911600"/>
          <p14:tracePt t="77106" x="5562600" y="3927475"/>
          <p14:tracePt t="77121" x="5562600" y="3933825"/>
          <p14:tracePt t="77130" x="5562600" y="3941763"/>
          <p14:tracePt t="77136" x="5570538" y="3949700"/>
          <p14:tracePt t="77152" x="5570538" y="3957638"/>
          <p14:tracePt t="77168" x="5578475" y="3957638"/>
          <p14:tracePt t="77187" x="5578475" y="3965575"/>
          <p14:tracePt t="77848" x="5578475" y="3957638"/>
          <p14:tracePt t="77893" x="5570538" y="3957638"/>
          <p14:tracePt t="77944" x="5562600" y="3957638"/>
          <p14:tracePt t="78356" x="5554663" y="3949700"/>
          <p14:tracePt t="78364" x="5546725" y="3949700"/>
          <p14:tracePt t="78372" x="5546725" y="3941763"/>
          <p14:tracePt t="78377" x="5530850" y="3941763"/>
          <p14:tracePt t="78385" x="5522913" y="3941763"/>
          <p14:tracePt t="78394" x="5514975" y="3941763"/>
          <p14:tracePt t="78401" x="5499100" y="3933825"/>
          <p14:tracePt t="78409" x="5491163" y="3933825"/>
          <p14:tracePt t="78417" x="5484813" y="3933825"/>
          <p14:tracePt t="78426" x="5468938" y="3927475"/>
          <p14:tracePt t="78433" x="5461000" y="3927475"/>
          <p14:tracePt t="78442" x="5453063" y="3927475"/>
          <p14:tracePt t="78447" x="5437188" y="3927475"/>
          <p14:tracePt t="78456" x="5429250" y="3919538"/>
          <p14:tracePt t="78472" x="5421313" y="3919538"/>
          <p14:tracePt t="78479" x="5413375" y="3911600"/>
          <p14:tracePt t="78488" x="5405438" y="3911600"/>
          <p14:tracePt t="78504" x="5389563" y="3911600"/>
          <p14:tracePt t="78510" x="5381625" y="3911600"/>
          <p14:tracePt t="78517" x="5373688" y="3911600"/>
          <p14:tracePt t="78526" x="5365750" y="3911600"/>
          <p14:tracePt t="78533" x="5351463" y="3911600"/>
          <p14:tracePt t="78542" x="5343525" y="3911600"/>
          <p14:tracePt t="78550" x="5335588" y="3911600"/>
          <p14:tracePt t="78557" x="5319713" y="3911600"/>
          <p14:tracePt t="78565" x="5311775" y="3911600"/>
          <p14:tracePt t="78571" x="5303838" y="3911600"/>
          <p14:tracePt t="78580" x="5287963" y="3911600"/>
          <p14:tracePt t="78587" x="5280025" y="3911600"/>
          <p14:tracePt t="78603" x="5272088" y="3911600"/>
          <p14:tracePt t="78611" x="5264150" y="3911600"/>
          <p14:tracePt t="78748" x="5272088" y="3919538"/>
          <p14:tracePt t="78756" x="5280025" y="3927475"/>
          <p14:tracePt t="78764" x="5295900" y="3933825"/>
          <p14:tracePt t="78771" x="5303838" y="3949700"/>
          <p14:tracePt t="78778" x="5311775" y="3957638"/>
          <p14:tracePt t="78786" x="5327650" y="3965575"/>
          <p14:tracePt t="78802" x="5335588" y="3973513"/>
          <p14:tracePt t="78888" x="5335588" y="3981450"/>
          <p14:tracePt t="78896" x="5343525" y="3981450"/>
          <p14:tracePt t="78901" x="5351463" y="3989388"/>
          <p14:tracePt t="78910" x="5365750" y="3997325"/>
          <p14:tracePt t="78917" x="5373688" y="4013200"/>
          <p14:tracePt t="78926" x="5389563" y="4021138"/>
          <p14:tracePt t="78934" x="5397500" y="4037013"/>
          <p14:tracePt t="78941" x="5405438" y="4044950"/>
          <p14:tracePt t="78949" x="5421313" y="4052888"/>
          <p14:tracePt t="78965" x="5421313" y="4059238"/>
          <p14:tracePt t="79124" x="5421313" y="4067175"/>
          <p14:tracePt t="79131" x="5429250" y="4075113"/>
          <p14:tracePt t="79144" x="5429250" y="4083050"/>
          <p14:tracePt t="79201" x="5429250" y="4090988"/>
          <p14:tracePt t="79437" x="5429250" y="4098925"/>
          <p14:tracePt t="79445" x="5429250" y="4106863"/>
          <p14:tracePt t="79454" x="5429250" y="4122738"/>
          <p14:tracePt t="79461" x="5429250" y="4130675"/>
          <p14:tracePt t="79470" x="5429250" y="4138613"/>
          <p14:tracePt t="79477" x="5429250" y="4146550"/>
          <p14:tracePt t="79486" x="5437188" y="4162425"/>
          <p14:tracePt t="79491" x="5437188" y="4170363"/>
          <p14:tracePt t="79499" x="5445125" y="4184650"/>
          <p14:tracePt t="79507" x="5453063" y="4192588"/>
          <p14:tracePt t="79515" x="5461000" y="4200525"/>
          <p14:tracePt t="79524" x="5461000" y="4216400"/>
          <p14:tracePt t="79531" x="5468938" y="4216400"/>
          <p14:tracePt t="79540" x="5476875" y="4232275"/>
          <p14:tracePt t="79547" x="5491163" y="4232275"/>
          <p14:tracePt t="79556" x="5499100" y="4240213"/>
          <p14:tracePt t="79561" x="5507038" y="4248150"/>
          <p14:tracePt t="79569" x="5522913" y="4248150"/>
          <p14:tracePt t="79577" x="5530850" y="4256088"/>
          <p14:tracePt t="79585" x="5546725" y="4256088"/>
          <p14:tracePt t="79594" x="5562600" y="4256088"/>
          <p14:tracePt t="79601" x="5578475" y="4256088"/>
          <p14:tracePt t="79610" x="5594350" y="4256088"/>
          <p14:tracePt t="79617" x="5602288" y="4256088"/>
          <p14:tracePt t="79624" x="5618163" y="4256088"/>
          <p14:tracePt t="79631" x="5632450" y="4248150"/>
          <p14:tracePt t="79640" x="5640388" y="4232275"/>
          <p14:tracePt t="79648" x="5656263" y="4224338"/>
          <p14:tracePt t="79656" x="5664200" y="4216400"/>
          <p14:tracePt t="79664" x="5672138" y="4208463"/>
          <p14:tracePt t="79672" x="5688013" y="4192588"/>
          <p14:tracePt t="79685" x="5703888" y="4184650"/>
          <p14:tracePt t="79694" x="5703888" y="4170363"/>
          <p14:tracePt t="79715" x="5703888" y="4162425"/>
          <p14:tracePt t="79722" x="5703888" y="4146550"/>
          <p14:tracePt t="79738" x="5695950" y="4138613"/>
          <p14:tracePt t="79745" x="5695950" y="4130675"/>
          <p14:tracePt t="79754" x="5680075" y="4130675"/>
          <p14:tracePt t="79759" x="5672138" y="4122738"/>
          <p14:tracePt t="79767" x="5664200" y="4114800"/>
          <p14:tracePt t="79775" x="5648325" y="4106863"/>
          <p14:tracePt t="79783" x="5648325" y="4098925"/>
          <p14:tracePt t="79791" x="5640388" y="4098925"/>
          <p14:tracePt t="79799" x="5640388" y="4090988"/>
          <p14:tracePt t="79807" x="5632450" y="4090988"/>
          <p14:tracePt t="79821" x="5624513" y="4090988"/>
          <p14:tracePt t="79850" x="5618163" y="4090988"/>
          <p14:tracePt t="79865" x="5610225" y="4083050"/>
          <p14:tracePt t="79874" x="5594350" y="4083050"/>
          <p14:tracePt t="79881" x="5586413" y="4075113"/>
          <p14:tracePt t="79887" x="5570538" y="4075113"/>
          <p14:tracePt t="79895" x="5554663" y="4059238"/>
          <p14:tracePt t="79904" x="5546725" y="4059238"/>
          <p14:tracePt t="79911" x="5530850" y="4044950"/>
          <p14:tracePt t="79920" x="5522913" y="4037013"/>
          <p14:tracePt t="79927" x="5514975" y="4029075"/>
          <p14:tracePt t="79935" x="5491163" y="4021138"/>
          <p14:tracePt t="79944" x="5468938" y="4013200"/>
          <p14:tracePt t="79949" x="5461000" y="3997325"/>
          <p14:tracePt t="79957" x="5445125" y="3997325"/>
          <p14:tracePt t="79965" x="5429250" y="3989388"/>
          <p14:tracePt t="79973" x="5413375" y="3989388"/>
          <p14:tracePt t="79981" x="5405438" y="3989388"/>
          <p14:tracePt t="79989" x="5397500" y="3981450"/>
          <p14:tracePt t="79997" x="5381625" y="3981450"/>
          <p14:tracePt t="80005" x="5373688" y="3981450"/>
          <p14:tracePt t="80011" x="5365750" y="3981450"/>
          <p14:tracePt t="80020" x="5351463" y="3981450"/>
          <p14:tracePt t="80036" x="5343525" y="3997325"/>
          <p14:tracePt t="80043" x="5327650" y="3997325"/>
          <p14:tracePt t="80051" x="5319713" y="4013200"/>
          <p14:tracePt t="80060" x="5303838" y="4021138"/>
          <p14:tracePt t="80067" x="5287963" y="4037013"/>
          <p14:tracePt t="80076" x="5280025" y="4044950"/>
          <p14:tracePt t="80081" x="5256213" y="4059238"/>
          <p14:tracePt t="80090" x="5248275" y="4067175"/>
          <p14:tracePt t="80097" x="5232400" y="4083050"/>
          <p14:tracePt t="80105" x="5216525" y="4090988"/>
          <p14:tracePt t="80113" x="5210175" y="4098925"/>
          <p14:tracePt t="80122" x="5194300" y="4114800"/>
          <p14:tracePt t="80130" x="5186363" y="4122738"/>
          <p14:tracePt t="80137" x="5178425" y="4138613"/>
          <p14:tracePt t="80143" x="5162550" y="4146550"/>
          <p14:tracePt t="80152" x="5154613" y="4162425"/>
          <p14:tracePt t="80160" x="5138738" y="4170363"/>
          <p14:tracePt t="80168" x="5138738" y="4176713"/>
          <p14:tracePt t="80176" x="5122863" y="4200525"/>
          <p14:tracePt t="80184" x="5114925" y="4216400"/>
          <p14:tracePt t="80191" x="5114925" y="4224338"/>
          <p14:tracePt t="80199" x="5114925" y="4248150"/>
          <p14:tracePt t="80208" x="5114925" y="4256088"/>
          <p14:tracePt t="80213" x="5114925" y="4279900"/>
          <p14:tracePt t="80222" x="5114925" y="4295775"/>
          <p14:tracePt t="80229" x="5122863" y="4310063"/>
          <p14:tracePt t="80238" x="5130800" y="4318000"/>
          <p14:tracePt t="80245" x="5146675" y="4333875"/>
          <p14:tracePt t="80254" x="5154613" y="4341813"/>
          <p14:tracePt t="80262" x="5170488" y="4349750"/>
          <p14:tracePt t="80269" x="5178425" y="4357688"/>
          <p14:tracePt t="80275" x="5186363" y="4365625"/>
          <p14:tracePt t="80284" x="5202238" y="4373563"/>
          <p14:tracePt t="80292" x="5216525" y="4389438"/>
          <p14:tracePt t="80299" x="5232400" y="4397375"/>
          <p14:tracePt t="80308" x="5248275" y="4405313"/>
          <p14:tracePt t="80316" x="5264150" y="4413250"/>
          <p14:tracePt t="80324" x="5295900" y="4421188"/>
          <p14:tracePt t="80338" x="5365750" y="4427538"/>
          <p14:tracePt t="80345" x="5405438" y="4435475"/>
          <p14:tracePt t="80354" x="5453063" y="4443413"/>
          <p14:tracePt t="80361" x="5507038" y="4459288"/>
          <p14:tracePt t="80369" x="5562600" y="4459288"/>
          <p14:tracePt t="80378" x="5610225" y="4467225"/>
          <p14:tracePt t="80385" x="5656263" y="4475163"/>
          <p14:tracePt t="80393" x="5703888" y="4475163"/>
          <p14:tracePt t="80399" x="5727700" y="4475163"/>
          <p14:tracePt t="80407" x="5743575" y="4483100"/>
          <p14:tracePt t="80415" x="5751513" y="4483100"/>
          <p14:tracePt t="80423" x="5757863" y="4483100"/>
          <p14:tracePt t="80432" x="5765800" y="4483100"/>
          <p14:tracePt t="80448" x="5781675" y="4483100"/>
          <p14:tracePt t="80464" x="5789613" y="4475163"/>
          <p14:tracePt t="80470" x="5797550" y="4475163"/>
          <p14:tracePt t="80477" x="5805488" y="4467225"/>
          <p14:tracePt t="80485" x="5813425" y="4459288"/>
          <p14:tracePt t="80495" x="5813425" y="4451350"/>
          <p14:tracePt t="80502" x="5829300" y="4443413"/>
          <p14:tracePt t="80509" x="5829300" y="4435475"/>
          <p14:tracePt t="80517" x="5845175" y="4427538"/>
          <p14:tracePt t="80525" x="5845175" y="4413250"/>
          <p14:tracePt t="80531" x="5853113" y="4405313"/>
          <p14:tracePt t="80539" x="5861050" y="4397375"/>
          <p14:tracePt t="80547" x="5868988" y="4389438"/>
          <p14:tracePt t="80556" x="5868988" y="4381500"/>
          <p14:tracePt t="80563" x="5876925" y="4381500"/>
          <p14:tracePt t="80571" x="5876925" y="4373563"/>
          <p14:tracePt t="80592" x="5876925" y="4365625"/>
          <p14:tracePt t="80599" x="5876925" y="4357688"/>
          <p14:tracePt t="80605" x="5876925" y="4349750"/>
          <p14:tracePt t="80614" x="5884863" y="4341813"/>
          <p14:tracePt t="80621" x="5884863" y="4333875"/>
          <p14:tracePt t="80629" x="5892800" y="4318000"/>
          <p14:tracePt t="80638" x="5892800" y="4310063"/>
          <p14:tracePt t="80645" x="5899150" y="4295775"/>
          <p14:tracePt t="80654" x="5907088" y="4287838"/>
          <p14:tracePt t="80661" x="5915025" y="4279900"/>
          <p14:tracePt t="80667" x="5930900" y="4264025"/>
          <p14:tracePt t="80676" x="5930900" y="4256088"/>
          <p14:tracePt t="80683" x="5946775" y="4240213"/>
          <p14:tracePt t="80691" x="5946775" y="4232275"/>
          <p14:tracePt t="80699" x="5954713" y="4224338"/>
          <p14:tracePt t="80707" x="5954713" y="4216400"/>
          <p14:tracePt t="80716" x="5954713" y="4208463"/>
          <p14:tracePt t="80724" x="5962650" y="4200525"/>
          <p14:tracePt t="80731" x="5962650" y="4192588"/>
          <p14:tracePt t="80746" x="5962650" y="4184650"/>
          <p14:tracePt t="80753" x="5962650" y="4176713"/>
          <p14:tracePt t="80775" x="5962650" y="4170363"/>
          <p14:tracePt t="80790" x="5954713" y="4162425"/>
          <p14:tracePt t="80796" x="5946775" y="4146550"/>
          <p14:tracePt t="80804" x="5946775" y="4138613"/>
          <p14:tracePt t="80811" x="5930900" y="4122738"/>
          <p14:tracePt t="80820" x="5922963" y="4098925"/>
          <p14:tracePt t="80827" x="5907088" y="4075113"/>
          <p14:tracePt t="80835" x="5884863" y="4052888"/>
          <p14:tracePt t="80843" x="5853113" y="4013200"/>
          <p14:tracePt t="80851" x="5821363" y="3973513"/>
          <p14:tracePt t="80857" x="5773738" y="3941763"/>
          <p14:tracePt t="80866" x="5727700" y="3919538"/>
          <p14:tracePt t="80873" x="5680075" y="3895725"/>
          <p14:tracePt t="80881" x="5632450" y="3879850"/>
          <p14:tracePt t="80889" x="5586413" y="3863975"/>
          <p14:tracePt t="80897" x="5538788" y="3848100"/>
          <p14:tracePt t="80905" x="5514975" y="3840163"/>
          <p14:tracePt t="80916" x="5491163" y="3840163"/>
          <p14:tracePt t="80921" x="5476875" y="3840163"/>
          <p14:tracePt t="80927" x="5468938" y="3840163"/>
          <p14:tracePt t="80935" x="5461000" y="3840163"/>
          <p14:tracePt t="80943" x="5445125" y="3848100"/>
          <p14:tracePt t="80951" x="5437188" y="3856038"/>
          <p14:tracePt t="80959" x="5421313" y="3863975"/>
          <p14:tracePt t="80967" x="5397500" y="3879850"/>
          <p14:tracePt t="80975" x="5381625" y="3887788"/>
          <p14:tracePt t="80983" x="5373688" y="3903663"/>
          <p14:tracePt t="80989" x="5351463" y="3911600"/>
          <p14:tracePt t="80997" x="5335588" y="3927475"/>
          <p14:tracePt t="81006" x="5327650" y="3933825"/>
          <p14:tracePt t="81013" x="5303838" y="3941763"/>
          <p14:tracePt t="81021" x="5295900" y="3957638"/>
          <p14:tracePt t="81029" x="5287963" y="3965575"/>
          <p14:tracePt t="81038" x="5272088" y="3981450"/>
          <p14:tracePt t="81045" x="5264150" y="3989388"/>
          <p14:tracePt t="81051" x="5248275" y="4005263"/>
          <p14:tracePt t="81060" x="5232400" y="4013200"/>
          <p14:tracePt t="81067" x="5216525" y="4037013"/>
          <p14:tracePt t="81075" x="5210175" y="4075113"/>
          <p14:tracePt t="81083" x="5194300" y="4106863"/>
          <p14:tracePt t="81091" x="5186363" y="4154488"/>
          <p14:tracePt t="81099" x="5170488" y="4184650"/>
          <p14:tracePt t="81107" x="5162550" y="4232275"/>
          <p14:tracePt t="81115" x="5154613" y="4264025"/>
          <p14:tracePt t="81122" x="5154613" y="4295775"/>
          <p14:tracePt t="81129" x="5154613" y="4325938"/>
          <p14:tracePt t="81137" x="5154613" y="4341813"/>
          <p14:tracePt t="81145" x="5154613" y="4349750"/>
          <p14:tracePt t="81154" x="5154613" y="4357688"/>
          <p14:tracePt t="81161" x="5154613" y="4365625"/>
          <p14:tracePt t="81999" x="5154613" y="4349750"/>
          <p14:tracePt t="82009" x="5162550" y="4341813"/>
          <p14:tracePt t="82011" x="5162550" y="4325938"/>
          <p14:tracePt t="82021" x="5178425" y="4302125"/>
          <p14:tracePt t="82027" x="5186363" y="4279900"/>
          <p14:tracePt t="82035" x="5186363" y="4256088"/>
          <p14:tracePt t="82042" x="5194300" y="4248150"/>
          <p14:tracePt t="82049" x="5194300" y="4240213"/>
          <p14:tracePt t="82058" x="5194300" y="4224338"/>
          <p14:tracePt t="82065" x="5194300" y="4216400"/>
          <p14:tracePt t="82073" x="5194300" y="4208463"/>
          <p14:tracePt t="82206" x="5186363" y="4208463"/>
          <p14:tracePt t="82216" x="5186363" y="4216400"/>
          <p14:tracePt t="82848" x="5186363" y="4224338"/>
          <p14:tracePt t="82858" x="5186363" y="4232275"/>
          <p14:tracePt t="82865" x="5194300" y="4240213"/>
          <p14:tracePt t="82873" x="5194300" y="4256088"/>
          <p14:tracePt t="82881" x="5202238" y="4271963"/>
          <p14:tracePt t="82887" x="5210175" y="4287838"/>
          <p14:tracePt t="82895" x="5216525" y="4302125"/>
          <p14:tracePt t="82905" x="5224463" y="4325938"/>
          <p14:tracePt t="82911" x="5232400" y="4365625"/>
          <p14:tracePt t="82920" x="5240338" y="4389438"/>
          <p14:tracePt t="82927" x="5248275" y="4413250"/>
          <p14:tracePt t="82936" x="5264150" y="4435475"/>
          <p14:tracePt t="82944" x="5272088" y="4451350"/>
          <p14:tracePt t="82949" x="5280025" y="4467225"/>
          <p14:tracePt t="82958" x="5287963" y="4475163"/>
          <p14:tracePt t="82965" x="5295900" y="4498975"/>
          <p14:tracePt t="82974" x="5303838" y="4530725"/>
          <p14:tracePt t="82981" x="5319713" y="4576763"/>
          <p14:tracePt t="82989" x="5327650" y="4624388"/>
          <p14:tracePt t="82998" x="5343525" y="4678363"/>
          <p14:tracePt t="83006" x="5365750" y="4749800"/>
          <p14:tracePt t="83014" x="5389563" y="4811713"/>
          <p14:tracePt t="83020" x="5421313" y="4883150"/>
          <p14:tracePt t="83028" x="5453063" y="4945063"/>
          <p14:tracePt t="83035" x="5468938" y="5000625"/>
          <p14:tracePt t="83044" x="5491163" y="5054600"/>
          <p14:tracePt t="83051" x="5507038" y="5094288"/>
          <p14:tracePt t="83060" x="5522913" y="5141913"/>
          <p14:tracePt t="83067" x="5530850" y="5165725"/>
          <p14:tracePt t="83075" x="5546725" y="5173663"/>
          <p14:tracePt t="83082" x="5554663" y="5187950"/>
          <p14:tracePt t="83089" x="5562600" y="5195888"/>
          <p14:tracePt t="83098" x="5562600" y="5203825"/>
          <p14:tracePt t="83106" x="5562600" y="5211763"/>
          <p14:tracePt t="83114" x="5562600" y="5219700"/>
          <p14:tracePt t="83122" x="5570538" y="5235575"/>
          <p14:tracePt t="83138" x="5570538" y="5243513"/>
          <p14:tracePt t="83145" x="5570538" y="5259388"/>
          <p14:tracePt t="83151" x="5570538" y="5275263"/>
          <p14:tracePt t="83160" x="5570538" y="5283200"/>
          <p14:tracePt t="83171" x="5570538" y="5305425"/>
          <p14:tracePt t="83175" x="5570538" y="5313363"/>
          <p14:tracePt t="83184" x="5570538" y="5337175"/>
          <p14:tracePt t="83191" x="5570538" y="5353050"/>
          <p14:tracePt t="83199" x="5578475" y="5368925"/>
          <p14:tracePt t="83207" x="5578475" y="5376863"/>
          <p14:tracePt t="83215" x="5586413" y="5392738"/>
          <p14:tracePt t="83221" x="5586413" y="5400675"/>
          <p14:tracePt t="83239" x="5586413" y="5416550"/>
          <p14:tracePt t="83246" x="5594350" y="5416550"/>
          <p14:tracePt t="83254" x="5594350" y="5424488"/>
          <p14:tracePt t="83279" x="5594350" y="5430838"/>
          <p14:tracePt t="83283" x="5602288" y="5430838"/>
          <p14:tracePt t="83301" x="5602288" y="5438775"/>
          <p14:tracePt t="83307" x="5602288" y="5446713"/>
          <p14:tracePt t="83315" x="5610225" y="5454650"/>
          <p14:tracePt t="83332" x="5610225" y="5470525"/>
          <p14:tracePt t="83339" x="5610225" y="5478463"/>
          <p14:tracePt t="83355" x="5610225" y="5486400"/>
          <p14:tracePt t="83362" x="5610225" y="5494338"/>
          <p14:tracePt t="83370" x="5610225" y="5510213"/>
          <p14:tracePt t="83377" x="5610225" y="5518150"/>
          <p14:tracePt t="83385" x="5610225" y="5526088"/>
          <p14:tracePt t="83393" x="5610225" y="5534025"/>
          <p14:tracePt t="83401" x="5610225" y="5548313"/>
          <p14:tracePt t="83410" x="5618163" y="5556250"/>
          <p14:tracePt t="83416" x="5618163" y="5564188"/>
          <p14:tracePt t="83423" x="5618163" y="5580063"/>
          <p14:tracePt t="83431" x="5618163" y="5588000"/>
          <p14:tracePt t="83439" x="5618163" y="5595938"/>
          <p14:tracePt t="83447" x="5618163" y="5603875"/>
          <p14:tracePt t="83455" x="5618163" y="5619750"/>
          <p14:tracePt t="83464" x="5618163" y="5627688"/>
          <p14:tracePt t="83472" x="5618163" y="5635625"/>
          <p14:tracePt t="83477" x="5624513" y="5651500"/>
          <p14:tracePt t="83485" x="5624513" y="5659438"/>
          <p14:tracePt t="83493" x="5624513" y="5667375"/>
          <p14:tracePt t="83501" x="5624513" y="5681663"/>
          <p14:tracePt t="83509" x="5624513" y="5689600"/>
          <p14:tracePt t="83517" x="5624513" y="5697538"/>
          <p14:tracePt t="83525" x="5624513" y="5705475"/>
          <p14:tracePt t="83534" x="5624513" y="5713413"/>
          <p14:tracePt t="83541" x="5632450" y="5721350"/>
          <p14:tracePt t="83555" x="5632450" y="5729288"/>
          <p14:tracePt t="83580" x="5632450" y="5737225"/>
          <p14:tracePt t="83596" x="5632450" y="5745163"/>
          <p14:tracePt t="83601" x="5632450" y="5753100"/>
          <p14:tracePt t="83609" x="5632450" y="5761038"/>
          <p14:tracePt t="83625" x="5640388" y="5776913"/>
          <p14:tracePt t="83634" x="5640388" y="5784850"/>
          <p14:tracePt t="83650" x="5640388" y="5799138"/>
          <p14:tracePt t="83667" x="5648325" y="5807075"/>
          <p14:tracePt t="83689" x="5656263" y="5807075"/>
          <p14:tracePt t="83696" x="5656263" y="5815013"/>
          <p14:tracePt t="83712" x="5664200" y="5822950"/>
          <p14:tracePt t="83720" x="5664200" y="5830888"/>
          <p14:tracePt t="83728" x="5672138" y="5830888"/>
          <p14:tracePt t="83737" x="5672138" y="5838825"/>
          <p14:tracePt t="83741" x="5688013" y="5846763"/>
          <p14:tracePt t="83750" x="5695950" y="5854700"/>
          <p14:tracePt t="83757" x="5711825" y="5870575"/>
          <p14:tracePt t="83765" x="5719763" y="5878513"/>
          <p14:tracePt t="83774" x="5735638" y="5894388"/>
          <p14:tracePt t="83782" x="5735638" y="5902325"/>
          <p14:tracePt t="83790" x="5743575" y="5902325"/>
          <p14:tracePt t="83798" x="5751513" y="5910263"/>
          <p14:tracePt t="83813" x="5757863" y="5918200"/>
          <p14:tracePt t="83849" x="5757863" y="5924550"/>
          <p14:tracePt t="83855" x="5765800" y="5924550"/>
          <p14:tracePt t="83863" x="5773738" y="5932488"/>
          <p14:tracePt t="83870" x="5781675" y="5940425"/>
          <p14:tracePt t="83877" x="5797550" y="5956300"/>
          <p14:tracePt t="83885" x="5805488" y="5964238"/>
          <p14:tracePt t="83893" x="5821363" y="5972175"/>
          <p14:tracePt t="83901" x="5829300" y="5988050"/>
          <p14:tracePt t="83909" x="5845175" y="5995988"/>
          <p14:tracePt t="83918" x="5853113" y="6003925"/>
          <p14:tracePt t="83925" x="5861050" y="6011863"/>
          <p14:tracePt t="83933" x="5868988" y="6011863"/>
          <p14:tracePt t="83947" x="5876925" y="6011863"/>
          <p14:tracePt t="83956" x="5884863" y="6019800"/>
          <p14:tracePt t="83972" x="5892800" y="6019800"/>
          <p14:tracePt t="83980" x="5907088" y="6027738"/>
          <p14:tracePt t="83988" x="5915025" y="6035675"/>
          <p14:tracePt t="83996" x="5930900" y="6035675"/>
          <p14:tracePt t="84002" x="5946775" y="6035675"/>
          <p14:tracePt t="84010" x="5962650" y="6035675"/>
          <p14:tracePt t="84018" x="5970588" y="6035675"/>
          <p14:tracePt t="84026" x="5978525" y="6035675"/>
          <p14:tracePt t="84034" x="5994400" y="6035675"/>
          <p14:tracePt t="84042" x="6002338" y="6035675"/>
          <p14:tracePt t="84050" x="6010275" y="6035675"/>
          <p14:tracePt t="84058" x="6018213" y="6035675"/>
          <p14:tracePt t="84072" x="6026150" y="6035675"/>
          <p14:tracePt t="84080" x="6032500" y="6035675"/>
          <p14:tracePt t="84087" x="6040438" y="6027738"/>
          <p14:tracePt t="84105" x="6048375" y="6019800"/>
          <p14:tracePt t="84111" x="6056313" y="6019800"/>
          <p14:tracePt t="84121" x="6064250" y="6011863"/>
          <p14:tracePt t="84125" x="6072188" y="6011863"/>
          <p14:tracePt t="84134" x="6080125" y="6003925"/>
          <p14:tracePt t="84142" x="6088063" y="5995988"/>
          <p14:tracePt t="84150" x="6103938" y="5988050"/>
          <p14:tracePt t="84159" x="6111875" y="5980113"/>
          <p14:tracePt t="84174" x="6135688" y="5964238"/>
          <p14:tracePt t="84181" x="6143625" y="5956300"/>
          <p14:tracePt t="84189" x="6165850" y="5948363"/>
          <p14:tracePt t="84196" x="6181725" y="5940425"/>
          <p14:tracePt t="84205" x="6197600" y="5932488"/>
          <p14:tracePt t="84211" x="6221413" y="5924550"/>
          <p14:tracePt t="84219" x="6245225" y="5918200"/>
          <p14:tracePt t="84228" x="6261100" y="5918200"/>
          <p14:tracePt t="84235" x="6276975" y="5918200"/>
          <p14:tracePt t="84244" x="6292850" y="5910263"/>
          <p14:tracePt t="84251" x="6299200" y="5910263"/>
          <p14:tracePt t="84257" x="6307138" y="5902325"/>
          <p14:tracePt t="84278" x="6315075" y="5894388"/>
          <p14:tracePt t="84286" x="6315075" y="5886450"/>
          <p14:tracePt t="84293" x="6323013" y="5878513"/>
          <p14:tracePt t="84301" x="6323013" y="5854700"/>
          <p14:tracePt t="84309" x="6323013" y="5838825"/>
          <p14:tracePt t="84321" x="6338888" y="5799138"/>
          <p14:tracePt t="84324" x="6346825" y="5753100"/>
          <p14:tracePt t="84331" x="6346825" y="5721350"/>
          <p14:tracePt t="84339" x="6346825" y="5681663"/>
          <p14:tracePt t="84347" x="6346825" y="5651500"/>
          <p14:tracePt t="84355" x="6338888" y="5603875"/>
          <p14:tracePt t="84364" x="6330950" y="5588000"/>
          <p14:tracePt t="84371" x="6323013" y="5564188"/>
          <p14:tracePt t="84379" x="6307138" y="5548313"/>
          <p14:tracePt t="84388" x="6299200" y="5541963"/>
          <p14:tracePt t="84395" x="6292850" y="5526088"/>
          <p14:tracePt t="84401" x="6276975" y="5518150"/>
          <p14:tracePt t="84409" x="6269038" y="5510213"/>
          <p14:tracePt t="84417" x="6253163" y="5494338"/>
          <p14:tracePt t="84425" x="6245225" y="5486400"/>
          <p14:tracePt t="84433" x="6229350" y="5470525"/>
          <p14:tracePt t="84441" x="6221413" y="5462588"/>
          <p14:tracePt t="84449" x="6213475" y="5446713"/>
          <p14:tracePt t="84455" x="6181725" y="5438775"/>
          <p14:tracePt t="84464" x="6159500" y="5430838"/>
          <p14:tracePt t="84472" x="6143625" y="5424488"/>
          <p14:tracePt t="84479" x="6127750" y="5416550"/>
          <p14:tracePt t="84487" x="6111875" y="5400675"/>
          <p14:tracePt t="84496" x="6088063" y="5400675"/>
          <p14:tracePt t="84504" x="6080125" y="5392738"/>
          <p14:tracePt t="84512" x="6072188" y="5384800"/>
          <p14:tracePt t="84520" x="6048375" y="5376863"/>
          <p14:tracePt t="84525" x="6032500" y="5376863"/>
          <p14:tracePt t="84534" x="6018213" y="5368925"/>
          <p14:tracePt t="84541" x="5978525" y="5368925"/>
          <p14:tracePt t="84550" x="5946775" y="5360988"/>
          <p14:tracePt t="84557" x="5922963" y="5360988"/>
          <p14:tracePt t="84565" x="5892800" y="5353050"/>
          <p14:tracePt t="84574" x="5853113" y="5353050"/>
          <p14:tracePt t="84581" x="5821363" y="5353050"/>
          <p14:tracePt t="84587" x="5805488" y="5353050"/>
          <p14:tracePt t="84595" x="5789613" y="5353050"/>
          <p14:tracePt t="84605" x="5781675" y="5353050"/>
          <p14:tracePt t="84611" x="5765800" y="5353050"/>
          <p14:tracePt t="84620" x="5757863" y="5353050"/>
          <p14:tracePt t="84638" x="5743575" y="5353050"/>
          <p14:tracePt t="84644" x="5735638" y="5353050"/>
          <p14:tracePt t="84649" x="5727700" y="5360988"/>
          <p14:tracePt t="84657" x="5711825" y="5360988"/>
          <p14:tracePt t="84666" x="5703888" y="5376863"/>
          <p14:tracePt t="84673" x="5688013" y="5384800"/>
          <p14:tracePt t="84681" x="5672138" y="5400675"/>
          <p14:tracePt t="84689" x="5656263" y="5408613"/>
          <p14:tracePt t="84697" x="5640388" y="5424488"/>
          <p14:tracePt t="84705" x="5618163" y="5430838"/>
          <p14:tracePt t="84713" x="5610225" y="5446713"/>
          <p14:tracePt t="84719" x="5594350" y="5462588"/>
          <p14:tracePt t="84727" x="5578475" y="5470525"/>
          <p14:tracePt t="84737" x="5570538" y="5486400"/>
          <p14:tracePt t="84744" x="5554663" y="5494338"/>
          <p14:tracePt t="84751" x="5546725" y="5510213"/>
          <p14:tracePt t="84760" x="5530850" y="5526088"/>
          <p14:tracePt t="84768" x="5530850" y="5541963"/>
          <p14:tracePt t="84776" x="5522913" y="5556250"/>
          <p14:tracePt t="84784" x="5514975" y="5580063"/>
          <p14:tracePt t="84789" x="5514975" y="5603875"/>
          <p14:tracePt t="84797" x="5514975" y="5619750"/>
          <p14:tracePt t="84806" x="5514975" y="5643563"/>
          <p14:tracePt t="84813" x="5514975" y="5659438"/>
          <p14:tracePt t="84821" x="5514975" y="5689600"/>
          <p14:tracePt t="84829" x="5522913" y="5713413"/>
          <p14:tracePt t="84837" x="5530850" y="5737225"/>
          <p14:tracePt t="84846" x="5538788" y="5753100"/>
          <p14:tracePt t="84851" x="5554663" y="5768975"/>
          <p14:tracePt t="84860" x="5554663" y="5784850"/>
          <p14:tracePt t="84867" x="5570538" y="5799138"/>
          <p14:tracePt t="84876" x="5578475" y="5807075"/>
          <p14:tracePt t="84883" x="5594350" y="5830888"/>
          <p14:tracePt t="84891" x="5602288" y="5838825"/>
          <p14:tracePt t="84899" x="5610225" y="5846763"/>
          <p14:tracePt t="84907" x="5624513" y="5862638"/>
          <p14:tracePt t="84914" x="5632450" y="5870575"/>
          <p14:tracePt t="84921" x="5648325" y="5886450"/>
          <p14:tracePt t="84930" x="5648325" y="5894388"/>
          <p14:tracePt t="84937" x="5664200" y="5902325"/>
          <p14:tracePt t="84945" x="5672138" y="5918200"/>
          <p14:tracePt t="84954" x="5695950" y="5924550"/>
          <p14:tracePt t="84961" x="5703888" y="5940425"/>
          <p14:tracePt t="84969" x="5719763" y="5940425"/>
          <p14:tracePt t="84975" x="5735638" y="5948363"/>
          <p14:tracePt t="84984" x="5757863" y="5956300"/>
          <p14:tracePt t="84991" x="5781675" y="5956300"/>
          <p14:tracePt t="84999" x="5813425" y="5956300"/>
          <p14:tracePt t="85007" x="5845175" y="5956300"/>
          <p14:tracePt t="85015" x="5876925" y="5956300"/>
          <p14:tracePt t="85024" x="5899150" y="5948363"/>
          <p14:tracePt t="85031" x="5915025" y="5948363"/>
          <p14:tracePt t="85039" x="5930900" y="5948363"/>
          <p14:tracePt t="85045" x="5938838" y="5932488"/>
          <p14:tracePt t="85054" x="5954713" y="5932488"/>
          <p14:tracePt t="85062" x="5962650" y="5932488"/>
          <p14:tracePt t="85070" x="5978525" y="5918200"/>
          <p14:tracePt t="85077" x="6002338" y="5910263"/>
          <p14:tracePt t="85085" x="6018213" y="5894388"/>
          <p14:tracePt t="85093" x="6048375" y="5878513"/>
          <p14:tracePt t="85101" x="6096000" y="5870575"/>
          <p14:tracePt t="85107" x="6143625" y="5846763"/>
          <p14:tracePt t="85115" x="6197600" y="5830888"/>
          <p14:tracePt t="85124" x="6253163" y="5815013"/>
          <p14:tracePt t="85131" x="6299200" y="5799138"/>
          <p14:tracePt t="85139" x="6338888" y="5784850"/>
          <p14:tracePt t="85147" x="6378575" y="5776913"/>
          <p14:tracePt t="85155" x="6402388" y="5761038"/>
          <p14:tracePt t="85164" x="6418263" y="5753100"/>
          <p14:tracePt t="85171" x="6434138" y="5745163"/>
          <p14:tracePt t="85178" x="6440488" y="5737225"/>
          <p14:tracePt t="85185" x="6448425" y="5729288"/>
          <p14:tracePt t="85194" x="6448425" y="5721350"/>
          <p14:tracePt t="85201" x="6448425" y="5713413"/>
          <p14:tracePt t="85210" x="6456363" y="5705475"/>
          <p14:tracePt t="85218" x="6456363" y="5697538"/>
          <p14:tracePt t="85226" x="6456363" y="5673725"/>
          <p14:tracePt t="85234" x="6456363" y="5651500"/>
          <p14:tracePt t="85239" x="6456363" y="5611813"/>
          <p14:tracePt t="85247" x="6440488" y="5588000"/>
          <p14:tracePt t="85255" x="6426200" y="5541963"/>
          <p14:tracePt t="85263" x="6418263" y="5510213"/>
          <p14:tracePt t="85272" x="6402388" y="5486400"/>
          <p14:tracePt t="85279" x="6386513" y="5462588"/>
          <p14:tracePt t="85288" x="6378575" y="5454650"/>
          <p14:tracePt t="85295" x="6370638" y="5438775"/>
          <p14:tracePt t="85304" x="6354763" y="5430838"/>
          <p14:tracePt t="85309" x="6346825" y="5424488"/>
          <p14:tracePt t="85317" x="6330950" y="5408613"/>
          <p14:tracePt t="85325" x="6330950" y="5400675"/>
          <p14:tracePt t="85333" x="6315075" y="5384800"/>
          <p14:tracePt t="85351" x="6315075" y="5376863"/>
          <p14:tracePt t="85358" x="6307138" y="5376863"/>
          <p14:tracePt t="85474" x="6299200" y="5376863"/>
          <p14:tracePt t="85481" x="6292850" y="5360988"/>
          <p14:tracePt t="85490" x="6284913" y="5353050"/>
          <p14:tracePt t="85499" x="6269038" y="5337175"/>
          <p14:tracePt t="85504" x="6253163" y="5313363"/>
          <p14:tracePt t="85511" x="6229350" y="5283200"/>
          <p14:tracePt t="85519" x="6189663" y="5243513"/>
          <p14:tracePt t="85527" x="6143625" y="5203825"/>
          <p14:tracePt t="85535" x="6096000" y="5157788"/>
          <p14:tracePt t="85543" x="6048375" y="5110163"/>
          <p14:tracePt t="85552" x="6002338" y="5062538"/>
          <p14:tracePt t="85559" x="5946775" y="5016500"/>
          <p14:tracePt t="85567" x="5899150" y="4968875"/>
          <p14:tracePt t="85573" x="5853113" y="4906963"/>
          <p14:tracePt t="85581" x="5813425" y="4851400"/>
          <p14:tracePt t="85589" x="5757863" y="4781550"/>
          <p14:tracePt t="85597" x="5719763" y="4718050"/>
          <p14:tracePt t="85605" x="5672138" y="4648200"/>
          <p14:tracePt t="85613" x="5632450" y="4576763"/>
          <p14:tracePt t="85622" x="5594350" y="4530725"/>
          <p14:tracePt t="85628" x="5546725" y="4483100"/>
          <p14:tracePt t="85636" x="5507038" y="4451350"/>
          <p14:tracePt t="85644" x="5491163" y="4443413"/>
          <p14:tracePt t="85672" x="5484813" y="4443413"/>
          <p14:tracePt t="85679" x="5476875" y="4443413"/>
          <p14:tracePt t="85687" x="5461000" y="4475163"/>
          <p14:tracePt t="85695" x="5437188" y="4530725"/>
          <p14:tracePt t="85701" x="5405438" y="4608513"/>
          <p14:tracePt t="85710" x="5373688" y="4718050"/>
          <p14:tracePt t="85717" x="5351463" y="4835525"/>
          <p14:tracePt t="85725" x="5327650" y="4976813"/>
          <p14:tracePt t="85734" x="5327650" y="5102225"/>
          <p14:tracePt t="85741" x="5327650" y="5219700"/>
          <p14:tracePt t="85749" x="5327650" y="5337175"/>
          <p14:tracePt t="85757" x="5351463" y="5438775"/>
          <p14:tracePt t="85763" x="5373688" y="5534025"/>
          <p14:tracePt t="85772" x="5389563" y="5611813"/>
          <p14:tracePt t="85779" x="5413375" y="5667375"/>
          <p14:tracePt t="85787" x="5429250" y="5713413"/>
          <p14:tracePt t="85795" x="5445125" y="5745163"/>
          <p14:tracePt t="85805" x="5453063" y="5761038"/>
          <p14:tracePt t="85811" x="5468938" y="5776913"/>
          <p14:tracePt t="85825" x="5468938" y="5784850"/>
          <p14:tracePt t="85871" x="5476875" y="5784850"/>
          <p14:tracePt t="85895" x="5476875" y="5792788"/>
          <p14:tracePt t="85905" x="5484813" y="5792788"/>
          <p14:tracePt t="85911" x="5484813" y="5799138"/>
          <p14:tracePt t="85920" x="5484813" y="5807075"/>
          <p14:tracePt t="85927" x="5484813" y="5815013"/>
          <p14:tracePt t="85935" x="5484813" y="5822950"/>
          <p14:tracePt t="85944" x="5484813" y="5838825"/>
          <p14:tracePt t="85951" x="5476875" y="5846763"/>
          <p14:tracePt t="85958" x="5476875" y="5862638"/>
          <p14:tracePt t="85965" x="5476875" y="5870575"/>
          <p14:tracePt t="85974" x="5468938" y="5878513"/>
          <p14:tracePt t="85981" x="5468938" y="5894388"/>
          <p14:tracePt t="85990" x="5468938" y="5910263"/>
          <p14:tracePt t="85998" x="5468938" y="5924550"/>
          <p14:tracePt t="86005" x="5468938" y="5940425"/>
          <p14:tracePt t="86014" x="5476875" y="5964238"/>
          <p14:tracePt t="86022" x="5491163" y="5988050"/>
          <p14:tracePt t="86027" x="5514975" y="6027738"/>
          <p14:tracePt t="86035" x="5530850" y="6057900"/>
          <p14:tracePt t="86043" x="5562600" y="6081713"/>
          <p14:tracePt t="86052" x="5610225" y="6113463"/>
          <p14:tracePt t="86059" x="5656263" y="6137275"/>
          <p14:tracePt t="86067" x="5703888" y="6161088"/>
          <p14:tracePt t="86075" x="5743575" y="6175375"/>
          <p14:tracePt t="86083" x="5789613" y="6191250"/>
          <p14:tracePt t="86089" x="5821363" y="6207125"/>
          <p14:tracePt t="86097" x="5837238" y="6207125"/>
          <p14:tracePt t="86105" x="5853113" y="6207125"/>
          <p14:tracePt t="86114" x="5861050" y="6207125"/>
          <p14:tracePt t="86121" x="5868988" y="6207125"/>
          <p14:tracePt t="86129" x="5884863" y="6207125"/>
          <p14:tracePt t="86137" x="5892800" y="6207125"/>
          <p14:tracePt t="86145" x="5899150" y="6207125"/>
          <p14:tracePt t="86151" x="5915025" y="6207125"/>
          <p14:tracePt t="86159" x="5938838" y="6207125"/>
          <p14:tracePt t="86172" x="5978525" y="6207125"/>
          <p14:tracePt t="86175" x="6002338" y="6199188"/>
          <p14:tracePt t="86183" x="6032500" y="6191250"/>
          <p14:tracePt t="86191" x="6072188" y="6183313"/>
          <p14:tracePt t="86199" x="6103938" y="6183313"/>
          <p14:tracePt t="86207" x="6143625" y="6175375"/>
          <p14:tracePt t="86215" x="6181725" y="6169025"/>
          <p14:tracePt t="86221" x="6221413" y="6161088"/>
          <p14:tracePt t="86230" x="6261100" y="6161088"/>
          <p14:tracePt t="86237" x="6276975" y="6153150"/>
          <p14:tracePt t="86246" x="6292850" y="6137275"/>
          <p14:tracePt t="86255" x="6299200" y="6129338"/>
          <p14:tracePt t="86261" x="6315075" y="6121400"/>
          <p14:tracePt t="86270" x="6323013" y="6089650"/>
          <p14:tracePt t="86277" x="6338888" y="6049963"/>
          <p14:tracePt t="86283" x="6346825" y="5995988"/>
          <p14:tracePt t="86292" x="6362700" y="5948363"/>
          <p14:tracePt t="86300" x="6362700" y="5910263"/>
          <p14:tracePt t="86308" x="6362700" y="5862638"/>
          <p14:tracePt t="86316" x="6354763" y="5815013"/>
          <p14:tracePt t="86323" x="6338888" y="5776913"/>
          <p14:tracePt t="86331" x="6330950" y="5729288"/>
          <p14:tracePt t="86339" x="6315075" y="5689600"/>
          <p14:tracePt t="86347" x="6307138" y="5659438"/>
          <p14:tracePt t="86356" x="6292850" y="5635625"/>
          <p14:tracePt t="86361" x="6284913" y="5619750"/>
          <p14:tracePt t="86370" x="6269038" y="5611813"/>
          <p14:tracePt t="86377" x="6261100" y="5595938"/>
          <p14:tracePt t="86385" x="6253163" y="5588000"/>
          <p14:tracePt t="86394" x="6245225" y="5580063"/>
          <p14:tracePt t="86401" x="6229350" y="5564188"/>
          <p14:tracePt t="86410" x="6221413" y="5556250"/>
          <p14:tracePt t="86417" x="6213475" y="5541963"/>
          <p14:tracePt t="86423" x="6197600" y="5526088"/>
          <p14:tracePt t="86431" x="6181725" y="5518150"/>
          <p14:tracePt t="86440" x="6143625" y="5494338"/>
          <p14:tracePt t="86447" x="6103938" y="5470525"/>
          <p14:tracePt t="86456" x="6056313" y="5446713"/>
          <p14:tracePt t="86464" x="6010275" y="5430838"/>
          <p14:tracePt t="86472" x="5954713" y="5416550"/>
          <p14:tracePt t="86480" x="5907088" y="5400675"/>
          <p14:tracePt t="86485" x="5868988" y="5392738"/>
          <p14:tracePt t="86493" x="5821363" y="5392738"/>
          <p14:tracePt t="86501" x="5805488" y="5392738"/>
          <p14:tracePt t="86509" x="5797550" y="5392738"/>
          <p14:tracePt t="86518" x="5781675" y="5392738"/>
          <p14:tracePt t="86526" x="5773738" y="5392738"/>
          <p14:tracePt t="86533" x="5765800" y="5392738"/>
          <p14:tracePt t="86542" x="5751513" y="5392738"/>
          <p14:tracePt t="86549" x="5743575" y="5400675"/>
          <p14:tracePt t="86556" x="5735638" y="5408613"/>
          <p14:tracePt t="86563" x="5719763" y="5424488"/>
          <p14:tracePt t="86571" x="5711825" y="5430838"/>
          <p14:tracePt t="86579" x="5695950" y="5438775"/>
          <p14:tracePt t="86587" x="5688013" y="5470525"/>
          <p14:tracePt t="86595" x="5656263" y="5486400"/>
          <p14:tracePt t="86605" x="5632450" y="5518150"/>
          <p14:tracePt t="86611" x="5610225" y="5541963"/>
          <p14:tracePt t="86617" x="5594350" y="5572125"/>
          <p14:tracePt t="86625" x="5578475" y="5595938"/>
          <p14:tracePt t="86633" x="5562600" y="5619750"/>
          <p14:tracePt t="86641" x="5554663" y="5659438"/>
          <p14:tracePt t="86650" x="5554663" y="5681663"/>
          <p14:tracePt t="86658" x="5554663" y="5705475"/>
          <p14:tracePt t="86666" x="5554663" y="5729288"/>
          <p14:tracePt t="86674" x="5554663" y="5761038"/>
          <p14:tracePt t="86679" x="5562600" y="5792788"/>
          <p14:tracePt t="86688" x="5578475" y="5830888"/>
          <p14:tracePt t="86695" x="5594350" y="5854700"/>
          <p14:tracePt t="86703" x="5602288" y="5894388"/>
          <p14:tracePt t="86711" x="5618163" y="5918200"/>
          <p14:tracePt t="86723" x="5632450" y="5932488"/>
          <p14:tracePt t="86727" x="5640388" y="5948363"/>
          <p14:tracePt t="86736" x="5648325" y="5956300"/>
          <p14:tracePt t="86741" x="5664200" y="5972175"/>
          <p14:tracePt t="86750" x="5672138" y="5980113"/>
          <p14:tracePt t="86757" x="5688013" y="5988050"/>
          <p14:tracePt t="86765" x="5695950" y="5995988"/>
          <p14:tracePt t="86773" x="5711825" y="6003925"/>
          <p14:tracePt t="86781" x="5727700" y="6011863"/>
          <p14:tracePt t="86790" x="5743575" y="6011863"/>
          <p14:tracePt t="86797" x="5757863" y="6019800"/>
          <p14:tracePt t="86805" x="5781675" y="6027738"/>
          <p14:tracePt t="86811" x="5813425" y="6035675"/>
          <p14:tracePt t="86819" x="5861050" y="6035675"/>
          <p14:tracePt t="86828" x="5922963" y="6043613"/>
          <p14:tracePt t="86835" x="5986463" y="6049963"/>
          <p14:tracePt t="86844" x="6048375" y="6049963"/>
          <p14:tracePt t="86852" x="6111875" y="6049963"/>
          <p14:tracePt t="86860" x="6173788" y="6049963"/>
          <p14:tracePt t="86868" x="6221413" y="6049963"/>
          <p14:tracePt t="86873" x="6276975" y="6043613"/>
          <p14:tracePt t="86881" x="6307138" y="6027738"/>
          <p14:tracePt t="86889" x="6346825" y="6019800"/>
          <p14:tracePt t="86898" x="6362700" y="6003925"/>
          <p14:tracePt t="86905" x="6370638" y="5995988"/>
          <p14:tracePt t="86914" x="6386513" y="5988050"/>
          <p14:tracePt t="86922" x="6394450" y="5972175"/>
          <p14:tracePt t="86929" x="6402388" y="5956300"/>
          <p14:tracePt t="86937" x="6410325" y="5932488"/>
          <p14:tracePt t="86943" x="6410325" y="5902325"/>
          <p14:tracePt t="86952" x="6410325" y="5854700"/>
          <p14:tracePt t="86960" x="6410325" y="5815013"/>
          <p14:tracePt t="86967" x="6394450" y="5768975"/>
          <p14:tracePt t="86976" x="6378575" y="5721350"/>
          <p14:tracePt t="86983" x="6362700" y="5673725"/>
          <p14:tracePt t="86991" x="6346825" y="5635625"/>
          <p14:tracePt t="86999" x="6315075" y="5595938"/>
          <p14:tracePt t="87008" x="6292850" y="5548313"/>
          <p14:tracePt t="87014" x="6269038" y="5518150"/>
          <p14:tracePt t="87021" x="6245225" y="5494338"/>
          <p14:tracePt t="87029" x="6205538" y="5462588"/>
          <p14:tracePt t="87038" x="6165850" y="5430838"/>
          <p14:tracePt t="87046" x="6135688" y="5400675"/>
          <p14:tracePt t="87054" x="6096000" y="5376863"/>
          <p14:tracePt t="87061" x="6056313" y="5353050"/>
          <p14:tracePt t="87070" x="6010275" y="5337175"/>
          <p14:tracePt t="87075" x="5970588" y="5321300"/>
          <p14:tracePt t="87083" x="5922963" y="5305425"/>
          <p14:tracePt t="87091" x="5876925" y="5291138"/>
          <p14:tracePt t="87099" x="5829300" y="5283200"/>
          <p14:tracePt t="87107" x="5789613" y="5283200"/>
          <p14:tracePt t="87115" x="5743575" y="5275263"/>
          <p14:tracePt t="87124" x="5703888" y="5275263"/>
          <p14:tracePt t="87132" x="5664200" y="5275263"/>
          <p14:tracePt t="87139" x="5618163" y="5283200"/>
          <p14:tracePt t="87145" x="5602288" y="5291138"/>
          <p14:tracePt t="87153" x="5570538" y="5299075"/>
          <p14:tracePt t="87173" x="5522913" y="5337175"/>
          <p14:tracePt t="87177" x="5499100" y="5345113"/>
          <p14:tracePt t="87186" x="5491163" y="5360988"/>
          <p14:tracePt t="87194" x="5468938" y="5392738"/>
          <p14:tracePt t="87201" x="5461000" y="5416550"/>
          <p14:tracePt t="87207" x="5445125" y="5454650"/>
          <p14:tracePt t="87215" x="5437188" y="5494338"/>
          <p14:tracePt t="87224" x="5429250" y="5526088"/>
          <p14:tracePt t="87232" x="5429250" y="5572125"/>
          <p14:tracePt t="87239" x="5429250" y="5619750"/>
          <p14:tracePt t="87247" x="5445125" y="5659438"/>
          <p14:tracePt t="87256" x="5461000" y="5697538"/>
          <p14:tracePt t="87263" x="5476875" y="5745163"/>
          <p14:tracePt t="87270" x="5491163" y="5784850"/>
          <p14:tracePt t="87278" x="5507038" y="5822950"/>
          <p14:tracePt t="87286" x="5530850" y="5862638"/>
          <p14:tracePt t="87294" x="5578475" y="5902325"/>
          <p14:tracePt t="87301" x="5618163" y="5924550"/>
          <p14:tracePt t="87309" x="5656263" y="5932488"/>
          <p14:tracePt t="87317" x="5688013" y="5948363"/>
          <p14:tracePt t="87325" x="5711825" y="5964238"/>
          <p14:tracePt t="87331" x="5743575" y="5972175"/>
          <p14:tracePt t="87339" x="5757863" y="5980113"/>
          <p14:tracePt t="87347" x="5773738" y="5988050"/>
          <p14:tracePt t="87356" x="5781675" y="5988050"/>
          <p14:tracePt t="87364" x="5797550" y="5988050"/>
          <p14:tracePt t="87371" x="5805488" y="5988050"/>
          <p14:tracePt t="87379" x="5813425" y="5988050"/>
          <p14:tracePt t="87388" x="5829300" y="5980113"/>
          <p14:tracePt t="87395" x="5837238" y="5964238"/>
          <p14:tracePt t="87401" x="5845175" y="5956300"/>
          <p14:tracePt t="87409" x="5853113" y="5940425"/>
          <p14:tracePt t="87417" x="5861050" y="5924550"/>
          <p14:tracePt t="87426" x="5868988" y="5902325"/>
          <p14:tracePt t="87434" x="5868988" y="5878513"/>
          <p14:tracePt t="87442" x="5868988" y="5862638"/>
          <p14:tracePt t="87450" x="5868988" y="5846763"/>
          <p14:tracePt t="87457" x="5868988" y="5838825"/>
          <p14:tracePt t="87463" x="5861050" y="5822950"/>
          <p14:tracePt t="87471" x="5861050" y="5815013"/>
          <p14:tracePt t="87491" x="5861050" y="5807075"/>
          <p14:tracePt t="87495" x="5861050" y="5799138"/>
          <p14:tracePt t="87693" x="5853113" y="5799138"/>
          <p14:tracePt t="87701" x="5853113" y="5792788"/>
          <p14:tracePt t="87709" x="5845175" y="5792788"/>
          <p14:tracePt t="87717" x="5845175" y="5784850"/>
          <p14:tracePt t="87725" x="5837238" y="5776913"/>
          <p14:tracePt t="87731" x="5829300" y="5768975"/>
          <p14:tracePt t="87749" x="5821363" y="5761038"/>
          <p14:tracePt t="87792" x="5813425" y="5761038"/>
          <p14:tracePt t="87865" x="5805488" y="5753100"/>
          <p14:tracePt t="87880" x="5805488" y="5745163"/>
          <p14:tracePt t="88181" x="5797550" y="5745163"/>
          <p14:tracePt t="88222" x="5789613" y="5745163"/>
          <p14:tracePt t="88238" x="5781675" y="5745163"/>
          <p14:tracePt t="88245" x="5773738" y="5745163"/>
          <p14:tracePt t="88260" x="5765800" y="5745163"/>
          <p14:tracePt t="88280" x="5757863" y="5745163"/>
          <p14:tracePt t="88307" x="5751513" y="5745163"/>
          <p14:tracePt t="88322" x="5743575" y="5745163"/>
          <p14:tracePt t="88374" x="5735638" y="5745163"/>
          <p14:tracePt t="88388" x="5727700" y="5745163"/>
          <p14:tracePt t="88396" x="5727700" y="5753100"/>
          <p14:tracePt t="88420" x="5719763" y="5753100"/>
          <p14:tracePt t="88511" x="5711825" y="5753100"/>
          <p14:tracePt t="88638" x="5711825" y="5761038"/>
          <p14:tracePt t="88653" x="5703888" y="5761038"/>
          <p14:tracePt t="88660" x="5703888" y="5768975"/>
          <p14:tracePt t="88667" x="5695950" y="5768975"/>
          <p14:tracePt t="88705" x="5695950" y="5776913"/>
          <p14:tracePt t="89612" x="5688013" y="5776913"/>
          <p14:tracePt t="89628" x="5680075" y="5776913"/>
          <p14:tracePt t="89635" x="5672138" y="5768975"/>
          <p14:tracePt t="89641" x="5664200" y="5768975"/>
          <p14:tracePt t="89649" x="5648325" y="5753100"/>
          <p14:tracePt t="89657" x="5640388" y="5745163"/>
          <p14:tracePt t="89666" x="5632450" y="5745163"/>
          <p14:tracePt t="89674" x="5624513" y="5737225"/>
          <p14:tracePt t="89681" x="5618163" y="5729288"/>
          <p14:tracePt t="89689" x="5602288" y="5721350"/>
          <p14:tracePt t="89695" x="5594350" y="5721350"/>
          <p14:tracePt t="89704" x="5586413" y="5713413"/>
          <p14:tracePt t="89712" x="5570538" y="5705475"/>
          <p14:tracePt t="89720" x="5562600" y="5697538"/>
          <p14:tracePt t="89728" x="5554663" y="5697538"/>
          <p14:tracePt t="89736" x="5538788" y="5689600"/>
          <p14:tracePt t="89753" x="5522913" y="5681663"/>
          <p14:tracePt t="89759" x="5514975" y="5673725"/>
          <p14:tracePt t="89765" x="5507038" y="5673725"/>
          <p14:tracePt t="89774" x="5491163" y="5667375"/>
          <p14:tracePt t="89781" x="5484813" y="5659438"/>
          <p14:tracePt t="89789" x="5476875" y="5659438"/>
          <p14:tracePt t="89797" x="5461000" y="5643563"/>
          <p14:tracePt t="89814" x="5445125" y="5627688"/>
          <p14:tracePt t="89822" x="5437188" y="5627688"/>
          <p14:tracePt t="89827" x="5429250" y="5611813"/>
          <p14:tracePt t="89835" x="5413375" y="5603875"/>
          <p14:tracePt t="89844" x="5405438" y="5580063"/>
          <p14:tracePt t="89851" x="5381625" y="5556250"/>
          <p14:tracePt t="89859" x="5351463" y="5518150"/>
          <p14:tracePt t="89867" x="5311775" y="5470525"/>
          <p14:tracePt t="89875" x="5272088" y="5424488"/>
          <p14:tracePt t="89883" x="5224463" y="5376863"/>
          <p14:tracePt t="89891" x="5178425" y="5329238"/>
          <p14:tracePt t="89898" x="5122863" y="5275263"/>
          <p14:tracePt t="89905" x="5076825" y="5235575"/>
          <p14:tracePt t="89914" x="5021263" y="5195888"/>
          <p14:tracePt t="89921" x="4973638" y="5157788"/>
          <p14:tracePt t="89929" x="4957763" y="5141913"/>
          <p14:tracePt t="89937" x="4949825" y="5126038"/>
          <p14:tracePt t="89945" x="4935538" y="5102225"/>
          <p14:tracePt t="89956" x="4927600" y="5086350"/>
          <p14:tracePt t="89959" x="4911725" y="5070475"/>
          <p14:tracePt t="89967" x="4911725" y="5054600"/>
          <p14:tracePt t="89975" x="4895850" y="5048250"/>
          <p14:tracePt t="89983" x="4887913" y="5040313"/>
          <p14:tracePt t="89991" x="4887913" y="5024438"/>
          <p14:tracePt t="89999" x="4879975" y="5016500"/>
          <p14:tracePt t="90007" x="4879975" y="5008563"/>
          <p14:tracePt t="90015" x="4872038" y="4992688"/>
          <p14:tracePt t="90021" x="4856163" y="4992688"/>
          <p14:tracePt t="90034" x="4856163" y="4984750"/>
          <p14:tracePt t="90046" x="4856163" y="4976813"/>
          <p14:tracePt t="90067" x="4848225" y="4976813"/>
          <p14:tracePt t="90106" x="4840288" y="4976813"/>
          <p14:tracePt t="90128" x="4832350" y="4976813"/>
          <p14:tracePt t="90135" x="4824413" y="4976813"/>
          <p14:tracePt t="90173" x="4816475" y="4976813"/>
          <p14:tracePt t="90199" x="4808538" y="4976813"/>
          <p14:tracePt t="90219" x="4802188" y="4976813"/>
          <p14:tracePt t="90233" x="4794250" y="4976813"/>
          <p14:tracePt t="90257" x="4786313" y="4968875"/>
          <p14:tracePt t="90272" x="4778375" y="4968875"/>
          <p14:tracePt t="90279" x="4770438" y="4960938"/>
          <p14:tracePt t="90287" x="4762500" y="4960938"/>
          <p14:tracePt t="90293" x="4762500" y="4953000"/>
          <p14:tracePt t="90310" x="4754563" y="4953000"/>
          <p14:tracePt t="90418" x="4746625" y="4953000"/>
          <p14:tracePt t="90446" x="4738688" y="4953000"/>
          <p14:tracePt t="90454" x="4730750" y="4953000"/>
          <p14:tracePt t="90474" x="4722813" y="4953000"/>
          <p14:tracePt t="90493" x="4722813" y="4945063"/>
          <p14:tracePt t="90499" x="4714875" y="4945063"/>
          <p14:tracePt t="90515" x="4699000" y="4945063"/>
          <p14:tracePt t="90523" x="4691063" y="4945063"/>
          <p14:tracePt t="90531" x="4683125" y="4945063"/>
          <p14:tracePt t="90539" x="4668838" y="4945063"/>
          <p14:tracePt t="90548" x="4660900" y="4929188"/>
          <p14:tracePt t="90555" x="4645025" y="4929188"/>
          <p14:tracePt t="90561" x="4637088" y="4929188"/>
          <p14:tracePt t="90569" x="4613275" y="4914900"/>
          <p14:tracePt t="90577" x="4605338" y="4906963"/>
          <p14:tracePt t="90585" x="4597400" y="4906963"/>
          <p14:tracePt t="90594" x="4581525" y="4906963"/>
          <p14:tracePt t="90602" x="4581525" y="4899025"/>
          <p14:tracePt t="90616" x="4573588" y="4899025"/>
          <p14:tracePt t="90657" x="4565650" y="4899025"/>
          <p14:tracePt t="90668" x="4557713" y="4899025"/>
          <p14:tracePt t="90676" x="4557713" y="4891088"/>
          <p14:tracePt t="90681" x="4549775" y="4891088"/>
          <p14:tracePt t="90690" x="4535488" y="4891088"/>
          <p14:tracePt t="90697" x="4527550" y="4891088"/>
          <p14:tracePt t="90706" x="4519613" y="4883150"/>
          <p14:tracePt t="90714" x="4503738" y="4883150"/>
          <p14:tracePt t="90722" x="4495800" y="4883150"/>
          <p14:tracePt t="90729" x="4487863" y="4883150"/>
          <p14:tracePt t="90738" x="4479925" y="4883150"/>
          <p14:tracePt t="90743" x="4464050" y="4883150"/>
          <p14:tracePt t="90751" x="4456113" y="4883150"/>
          <p14:tracePt t="90760" x="4448175" y="4883150"/>
          <p14:tracePt t="90767" x="4432300" y="4883150"/>
          <p14:tracePt t="90775" x="4424363" y="4883150"/>
          <p14:tracePt t="90784" x="4416425" y="4883150"/>
          <p14:tracePt t="90791" x="4408488" y="4883150"/>
          <p14:tracePt t="90799" x="4394200" y="4883150"/>
          <p14:tracePt t="90805" x="4378325" y="4883150"/>
          <p14:tracePt t="90813" x="4370388" y="4875213"/>
          <p14:tracePt t="90821" x="4354513" y="4875213"/>
          <p14:tracePt t="90829" x="4330700" y="4859338"/>
          <p14:tracePt t="90837" x="4322763" y="4859338"/>
          <p14:tracePt t="90845" x="4314825" y="4859338"/>
          <p14:tracePt t="90854" x="4298950" y="4851400"/>
          <p14:tracePt t="90862" x="4283075" y="4843463"/>
          <p14:tracePt t="90870" x="4275138" y="4843463"/>
          <p14:tracePt t="90875" x="4260850" y="4835525"/>
          <p14:tracePt t="90884" x="4260850" y="4827588"/>
          <p14:tracePt t="90892" x="4252913" y="4827588"/>
          <p14:tracePt t="90899" x="4244975" y="4827588"/>
          <p14:tracePt t="90908" x="4237038" y="4819650"/>
          <p14:tracePt t="90915" x="4229100" y="4819650"/>
          <p14:tracePt t="90924" x="4221163" y="4819650"/>
          <p14:tracePt t="90931" x="4213225" y="4811713"/>
          <p14:tracePt t="90938" x="4197350" y="4811713"/>
          <p14:tracePt t="90945" x="4189413" y="4803775"/>
          <p14:tracePt t="90954" x="4181475" y="4803775"/>
          <p14:tracePt t="90961" x="4165600" y="4803775"/>
          <p14:tracePt t="90969" x="4157663" y="4803775"/>
          <p14:tracePt t="90977" x="4149725" y="4803775"/>
          <p14:tracePt t="90986" x="4141788" y="4803775"/>
          <p14:tracePt t="90993" x="4127500" y="4803775"/>
          <p14:tracePt t="91002" x="4119563" y="4803775"/>
          <p14:tracePt t="91007" x="4111625" y="4803775"/>
          <p14:tracePt t="91015" x="4103688" y="4803775"/>
          <p14:tracePt t="91023" x="4087813" y="4803775"/>
          <p14:tracePt t="91031" x="4079875" y="4797425"/>
          <p14:tracePt t="91039" x="4071938" y="4797425"/>
          <p14:tracePt t="91047" x="4064000" y="4797425"/>
          <p14:tracePt t="91055" x="4056063" y="4797425"/>
          <p14:tracePt t="91063" x="4048125" y="4789488"/>
          <p14:tracePt t="91069" x="4040188" y="4789488"/>
          <p14:tracePt t="91077" x="4032250" y="4789488"/>
          <p14:tracePt t="91095" x="4024313" y="4789488"/>
          <p14:tracePt t="91101" x="4016375" y="4789488"/>
          <p14:tracePt t="91118" x="4008438" y="4789488"/>
          <p14:tracePt t="91125" x="4000500" y="4789488"/>
          <p14:tracePt t="91134" x="3994150" y="4789488"/>
          <p14:tracePt t="91139" x="3986213" y="4789488"/>
          <p14:tracePt t="91152" x="3978275" y="4789488"/>
          <p14:tracePt t="91260" x="3970338" y="4789488"/>
          <p14:tracePt t="91281" x="3954463" y="4789488"/>
          <p14:tracePt t="91288" x="3946525" y="4789488"/>
          <p14:tracePt t="91295" x="3938588" y="4797425"/>
          <p14:tracePt t="91304" x="3930650" y="4797425"/>
          <p14:tracePt t="91320" x="3930650" y="4803775"/>
          <p14:tracePt t="91327" x="3922713" y="4803775"/>
          <p14:tracePt t="91376" x="3914775" y="4803775"/>
          <p14:tracePt t="91414" x="3906838" y="4811713"/>
          <p14:tracePt t="91420" x="3898900" y="4819650"/>
          <p14:tracePt t="91428" x="3890963" y="4827588"/>
          <p14:tracePt t="91436" x="3883025" y="4827588"/>
          <p14:tracePt t="91456" x="3875088" y="4827588"/>
          <p14:tracePt t="91476" x="3867150" y="4827588"/>
          <p14:tracePt t="91482" x="3860800" y="4827588"/>
          <p14:tracePt t="91507" x="3852863" y="4827588"/>
          <p14:tracePt t="91530" x="3844925" y="4827588"/>
          <p14:tracePt t="91560" x="3836988" y="4827588"/>
          <p14:tracePt t="91576" x="3829050" y="4827588"/>
          <p14:tracePt t="91602" x="3821113" y="4827588"/>
          <p14:tracePt t="91658" x="3821113" y="4835525"/>
          <p14:tracePt t="91678" x="3813175" y="4835525"/>
          <p14:tracePt t="91705" x="3805238" y="4835525"/>
          <p14:tracePt t="91713" x="3797300" y="4843463"/>
          <p14:tracePt t="92569" x="3789363" y="4843463"/>
          <p14:tracePt t="92630" x="3781425" y="4835525"/>
          <p14:tracePt t="92660" x="3773488" y="4835525"/>
          <p14:tracePt t="92676" x="3765550" y="4835525"/>
          <p14:tracePt t="92690" x="3765550" y="4827588"/>
          <p14:tracePt t="92739" x="3757613" y="4827588"/>
          <p14:tracePt t="92878" x="3749675" y="4827588"/>
          <p14:tracePt t="92885" x="3741738" y="4827588"/>
          <p14:tracePt t="92891" x="3733800" y="4827588"/>
          <p14:tracePt t="92899" x="3725863" y="4827588"/>
          <p14:tracePt t="92914" x="3711575" y="4819650"/>
          <p14:tracePt t="92931" x="3695700" y="4811713"/>
          <p14:tracePt t="92938" x="3695700" y="4803775"/>
          <p14:tracePt t="92946" x="3687763" y="4803775"/>
          <p14:tracePt t="92954" x="3671888" y="4803775"/>
          <p14:tracePt t="92961" x="3671888" y="4797425"/>
          <p14:tracePt t="92972" x="3663950" y="4797425"/>
          <p14:tracePt t="92977" x="3656013" y="4797425"/>
          <p14:tracePt t="92984" x="3648075" y="4789488"/>
          <p14:tracePt t="93000" x="3640138" y="4789488"/>
          <p14:tracePt t="93007" x="3632200" y="4789488"/>
          <p14:tracePt t="93015" x="3624263" y="4789488"/>
          <p14:tracePt t="93023" x="3616325" y="4789488"/>
          <p14:tracePt t="93031" x="3608388" y="4789488"/>
          <p14:tracePt t="93039" x="3600450" y="4789488"/>
          <p14:tracePt t="93045" x="3592513" y="4789488"/>
          <p14:tracePt t="93062" x="3586163" y="4789488"/>
          <p14:tracePt t="93257" x="3578225" y="4789488"/>
          <p14:tracePt t="93264" x="3570288" y="4789488"/>
          <p14:tracePt t="93280" x="3562350" y="4789488"/>
          <p14:tracePt t="93287" x="3554413" y="4789488"/>
          <p14:tracePt t="93295" x="3546475" y="4789488"/>
          <p14:tracePt t="93301" x="3538538" y="4789488"/>
          <p14:tracePt t="93309" x="3530600" y="4797425"/>
          <p14:tracePt t="93318" x="3522663" y="4803775"/>
          <p14:tracePt t="93325" x="3506788" y="4803775"/>
          <p14:tracePt t="93334" x="3506788" y="4811713"/>
          <p14:tracePt t="93341" x="3498850" y="4811713"/>
          <p14:tracePt t="93350" x="3490913" y="4811713"/>
          <p14:tracePt t="93358" x="3482975" y="4811713"/>
          <p14:tracePt t="93363" x="3475038" y="4811713"/>
          <p14:tracePt t="93371" x="3467100" y="4811713"/>
          <p14:tracePt t="93389" x="3459163" y="4811713"/>
          <p14:tracePt t="93409" x="3452813" y="4811713"/>
          <p14:tracePt t="97187" x="3459163" y="4819650"/>
          <p14:tracePt t="97193" x="3514725" y="4835525"/>
          <p14:tracePt t="97199" x="3578225" y="4851400"/>
          <p14:tracePt t="97207" x="3663950" y="4867275"/>
          <p14:tracePt t="97216" x="3757613" y="4891088"/>
          <p14:tracePt t="97224" x="3875088" y="4914900"/>
          <p14:tracePt t="97231" x="3986213" y="4929188"/>
          <p14:tracePt t="97240" x="4087813" y="4945063"/>
          <p14:tracePt t="97245" x="4197350" y="4960938"/>
          <p14:tracePt t="97255" x="4298950" y="4984750"/>
          <p14:tracePt t="97261" x="4386263" y="5000625"/>
          <p14:tracePt t="97273" x="4440238" y="5024438"/>
          <p14:tracePt t="97277" x="4487863" y="5040313"/>
          <p14:tracePt t="97285" x="4511675" y="5048250"/>
          <p14:tracePt t="97293" x="4527550" y="5048250"/>
          <p14:tracePt t="97301" x="4535488" y="5054600"/>
          <p14:tracePt t="97307" x="4549775" y="5062538"/>
          <p14:tracePt t="97315" x="4557713" y="5062538"/>
          <p14:tracePt t="97324" x="4573588" y="5062538"/>
          <p14:tracePt t="97331" x="4589463" y="5062538"/>
          <p14:tracePt t="97339" x="4621213" y="5070475"/>
          <p14:tracePt t="97347" x="4660900" y="5070475"/>
          <p14:tracePt t="97355" x="4699000" y="5086350"/>
          <p14:tracePt t="97365" x="4754563" y="5094288"/>
          <p14:tracePt t="97369" x="4816475" y="5110163"/>
          <p14:tracePt t="97377" x="4872038" y="5126038"/>
          <p14:tracePt t="97386" x="4935538" y="5141913"/>
          <p14:tracePt t="97394" x="4989513" y="5157788"/>
          <p14:tracePt t="97401" x="5013325" y="5173663"/>
          <p14:tracePt t="97409" x="5037138" y="5180013"/>
          <p14:tracePt t="97417" x="5045075" y="5187950"/>
          <p14:tracePt t="97426" x="5053013" y="5195888"/>
          <p14:tracePt t="97480" x="5068888" y="5203825"/>
          <p14:tracePt t="97488" x="5091113" y="5219700"/>
          <p14:tracePt t="97495" x="5114925" y="5235575"/>
          <p14:tracePt t="97504" x="5178425" y="5267325"/>
          <p14:tracePt t="97509" x="5232400" y="5299075"/>
          <p14:tracePt t="97518" x="5295900" y="5337175"/>
          <p14:tracePt t="97525" x="5365750" y="5384800"/>
          <p14:tracePt t="97533" x="5437188" y="5424488"/>
          <p14:tracePt t="97541" x="5491163" y="5462588"/>
          <p14:tracePt t="97549" x="5538788" y="5518150"/>
          <p14:tracePt t="97558" x="5586413" y="5548313"/>
          <p14:tracePt t="97563" x="5624513" y="5572125"/>
          <p14:tracePt t="97572" x="5664200" y="5595938"/>
          <p14:tracePt t="97580" x="5680075" y="5619750"/>
          <p14:tracePt t="97587" x="5695950" y="5635625"/>
          <p14:tracePt t="97595" x="5727700" y="5651500"/>
          <p14:tracePt t="97605" x="5751513" y="5681663"/>
          <p14:tracePt t="97611" x="5789613" y="5713413"/>
          <p14:tracePt t="97620" x="5821363" y="5745163"/>
          <p14:tracePt t="97628" x="5861050" y="5768975"/>
          <p14:tracePt t="97634" x="5892800" y="5784850"/>
          <p14:tracePt t="97641" x="5907088" y="5799138"/>
          <p14:tracePt t="97650" x="5930900" y="5807075"/>
          <p14:tracePt t="97657" x="5938838" y="5815013"/>
          <p14:tracePt t="97665" x="5946775" y="5822950"/>
          <p14:tracePt t="97674" x="5954713" y="5822950"/>
          <p14:tracePt t="97722" x="5954713" y="5830888"/>
          <p14:tracePt t="97731" x="5954713" y="5838825"/>
          <p14:tracePt t="97739" x="5962650" y="5846763"/>
          <p14:tracePt t="97748" x="5970588" y="5854700"/>
          <p14:tracePt t="97830" x="5970588" y="5862638"/>
          <p14:tracePt t="97849" x="5970588" y="5870575"/>
          <p14:tracePt t="97856" x="5970588" y="5878513"/>
          <p14:tracePt t="98066" x="5962650" y="5878513"/>
          <p14:tracePt t="98073" x="5907088" y="5870575"/>
          <p14:tracePt t="98077" x="5829300" y="5854700"/>
          <p14:tracePt t="98085" x="5765800" y="5838825"/>
          <p14:tracePt t="98091" x="5695950" y="5815013"/>
          <p14:tracePt t="98099" x="5594350" y="5799138"/>
          <p14:tracePt t="98107" x="5514975" y="5784850"/>
          <p14:tracePt t="98115" x="5429250" y="5768975"/>
          <p14:tracePt t="98124" x="5351463" y="5753100"/>
          <p14:tracePt t="98131" x="5264150" y="5737225"/>
          <p14:tracePt t="98139" x="5202238" y="5713413"/>
          <p14:tracePt t="98148" x="5099050" y="5705475"/>
          <p14:tracePt t="98154" x="5013325" y="5697538"/>
          <p14:tracePt t="98161" x="4943475" y="5689600"/>
          <p14:tracePt t="98171" x="4832350" y="5689600"/>
          <p14:tracePt t="98178" x="4738688" y="5689600"/>
          <p14:tracePt t="98186" x="4660900" y="5689600"/>
          <p14:tracePt t="98195" x="4573588" y="5689600"/>
          <p14:tracePt t="98201" x="4495800" y="5689600"/>
          <p14:tracePt t="98210" x="4432300" y="5689600"/>
          <p14:tracePt t="98218" x="4370388" y="5689600"/>
          <p14:tracePt t="98223" x="4322763" y="5689600"/>
          <p14:tracePt t="98231" x="4275138" y="5697538"/>
          <p14:tracePt t="98239" x="4260850" y="5705475"/>
          <p14:tracePt t="98248" x="4252913" y="5705475"/>
          <p14:tracePt t="98256" x="4237038" y="5713413"/>
          <p14:tracePt t="98276" x="4229100" y="5713413"/>
          <p14:tracePt t="98288" x="4221163" y="5713413"/>
          <p14:tracePt t="98308" x="4205288" y="5721350"/>
          <p14:tracePt t="98314" x="4197350" y="5729288"/>
          <p14:tracePt t="98321" x="4189413" y="5737225"/>
          <p14:tracePt t="98330" x="4181475" y="5745163"/>
          <p14:tracePt t="98337" x="4173538" y="5753100"/>
          <p14:tracePt t="98345" x="4149725" y="5768975"/>
          <p14:tracePt t="98351" x="4141788" y="5776913"/>
          <p14:tracePt t="98359" x="4127500" y="5784850"/>
          <p14:tracePt t="98367" x="4111625" y="5799138"/>
          <p14:tracePt t="98375" x="4087813" y="5807075"/>
          <p14:tracePt t="98385" x="4064000" y="5815013"/>
          <p14:tracePt t="98391" x="4056063" y="5822950"/>
          <p14:tracePt t="98400" x="4048125" y="5830888"/>
          <p14:tracePt t="98408" x="4032250" y="5838825"/>
          <p14:tracePt t="98414" x="4024313" y="5846763"/>
          <p14:tracePt t="98421" x="4016375" y="5854700"/>
          <p14:tracePt t="98440" x="4008438" y="5854700"/>
          <p14:tracePt t="98456" x="4008438" y="5862638"/>
          <p14:tracePt t="98461" x="4000500" y="5862638"/>
          <p14:tracePt t="98496" x="4000500" y="5870575"/>
          <p14:tracePt t="98503" x="3994150" y="5870575"/>
          <p14:tracePt t="98520" x="3994150" y="5878513"/>
          <p14:tracePt t="98527" x="3994150" y="5886450"/>
          <p14:tracePt t="98541" x="3986213" y="5886450"/>
          <p14:tracePt t="98549" x="3986213" y="5894388"/>
          <p14:tracePt t="98607" x="3986213" y="5902325"/>
          <p14:tracePt t="98627" x="3986213" y="5910263"/>
          <p14:tracePt t="98631" x="3986213" y="5918200"/>
          <p14:tracePt t="98653" x="3986213" y="5924550"/>
          <p14:tracePt t="98687" x="3986213" y="5932488"/>
          <p14:tracePt t="98882" x="3986213" y="5940425"/>
          <p14:tracePt t="98917" x="3994150" y="5940425"/>
          <p14:tracePt t="98942" x="4000500" y="5940425"/>
          <p14:tracePt t="98949" x="4008438" y="5940425"/>
          <p14:tracePt t="98966" x="4008438" y="5948363"/>
          <p14:tracePt t="98978" x="4016375" y="5948363"/>
          <p14:tracePt t="98999" x="4024313" y="5948363"/>
          <p14:tracePt t="99026" x="4032250" y="5948363"/>
          <p14:tracePt t="99078" x="4040188" y="5948363"/>
          <p14:tracePt t="99139" x="4048125" y="5948363"/>
          <p14:tracePt t="99173" x="4056063" y="5948363"/>
          <p14:tracePt t="99232" x="4064000" y="5948363"/>
          <p14:tracePt t="99238" x="4064000" y="5956300"/>
          <p14:tracePt t="99245" x="4071938" y="5956300"/>
          <p14:tracePt t="99307" x="4079875" y="5956300"/>
          <p14:tracePt t="99323" x="4079875" y="5964238"/>
          <p14:tracePt t="99341" x="4087813" y="5964238"/>
          <p14:tracePt t="99369" x="4095750" y="5964238"/>
          <p14:tracePt t="99377" x="4103688" y="5972175"/>
          <p14:tracePt t="99385" x="4111625" y="5972175"/>
          <p14:tracePt t="99391" x="4133850" y="5980113"/>
          <p14:tracePt t="99400" x="4149725" y="5980113"/>
          <p14:tracePt t="99407" x="4157663" y="5980113"/>
          <p14:tracePt t="99415" x="4181475" y="5980113"/>
          <p14:tracePt t="99423" x="4205288" y="5988050"/>
          <p14:tracePt t="99431" x="4229100" y="5988050"/>
          <p14:tracePt t="99439" x="4244975" y="5988050"/>
          <p14:tracePt t="99447" x="4267200" y="5988050"/>
          <p14:tracePt t="99455" x="4283075" y="5988050"/>
          <p14:tracePt t="99461" x="4298950" y="5988050"/>
          <p14:tracePt t="99470" x="4306888" y="5995988"/>
          <p14:tracePt t="99477" x="4314825" y="5995988"/>
          <p14:tracePt t="99490" x="4322763" y="5995988"/>
          <p14:tracePt t="99502" x="4330700" y="5995988"/>
          <p14:tracePt t="99524" x="4338638" y="6003925"/>
          <p14:tracePt t="99532" x="4346575" y="6003925"/>
          <p14:tracePt t="99539" x="4354513" y="6003925"/>
          <p14:tracePt t="99548" x="4362450" y="6003925"/>
          <p14:tracePt t="99556" x="4386263" y="6003925"/>
          <p14:tracePt t="99563" x="4408488" y="6003925"/>
          <p14:tracePt t="99571" x="4440238" y="6003925"/>
          <p14:tracePt t="99580" x="4471988" y="6003925"/>
          <p14:tracePt t="99587" x="4495800" y="6003925"/>
          <p14:tracePt t="99593" x="4511675" y="5995988"/>
          <p14:tracePt t="99601" x="4527550" y="5995988"/>
          <p14:tracePt t="99610" x="4541838" y="5988050"/>
          <p14:tracePt t="99618" x="4557713" y="5988050"/>
          <p14:tracePt t="99626" x="4557713" y="5980113"/>
          <p14:tracePt t="99635" x="4565650" y="5980113"/>
          <p14:tracePt t="99641" x="4573588" y="5972175"/>
          <p14:tracePt t="99650" x="4581525" y="5972175"/>
          <p14:tracePt t="99655" x="4589463" y="5956300"/>
          <p14:tracePt t="99663" x="4597400" y="5956300"/>
          <p14:tracePt t="99671" x="4613275" y="5940425"/>
          <p14:tracePt t="99681" x="4621213" y="5932488"/>
          <p14:tracePt t="99688" x="4645025" y="5918200"/>
          <p14:tracePt t="99695" x="4660900" y="5910263"/>
          <p14:tracePt t="99704" x="4675188" y="5894388"/>
          <p14:tracePt t="99711" x="4691063" y="5894388"/>
          <p14:tracePt t="99717" x="4706938" y="5878513"/>
          <p14:tracePt t="99726" x="4722813" y="5870575"/>
          <p14:tracePt t="99733" x="4730750" y="5870575"/>
          <p14:tracePt t="99742" x="4746625" y="5870575"/>
          <p14:tracePt t="100323" x="4754563" y="5870575"/>
          <p14:tracePt t="100340" x="4786313" y="5870575"/>
          <p14:tracePt t="100348" x="4824413" y="5878513"/>
          <p14:tracePt t="100356" x="4895850" y="5894388"/>
          <p14:tracePt t="100365" x="4973638" y="5902325"/>
          <p14:tracePt t="100371" x="5045075" y="5910263"/>
          <p14:tracePt t="100379" x="5138738" y="5924550"/>
          <p14:tracePt t="100385" x="5210175" y="5932488"/>
          <p14:tracePt t="100393" x="5272088" y="5940425"/>
          <p14:tracePt t="100401" x="5327650" y="5940425"/>
          <p14:tracePt t="100410" x="5373688" y="5948363"/>
          <p14:tracePt t="100417" x="5413375" y="5948363"/>
          <p14:tracePt t="100425" x="5445125" y="5948363"/>
          <p14:tracePt t="100433" x="5461000" y="5948363"/>
          <p14:tracePt t="100441" x="5468938" y="5948363"/>
          <p14:tracePt t="100447" x="5476875" y="5948363"/>
          <p14:tracePt t="100456" x="5491163" y="5948363"/>
          <p14:tracePt t="100463" x="5514975" y="5948363"/>
          <p14:tracePt t="100471" x="5562600" y="5948363"/>
          <p14:tracePt t="100480" x="5618163" y="5940425"/>
          <p14:tracePt t="100490" x="5688013" y="5940425"/>
          <p14:tracePt t="100495" x="5757863" y="5940425"/>
          <p14:tracePt t="100504" x="5821363" y="5940425"/>
          <p14:tracePt t="100509" x="5884863" y="5940425"/>
          <p14:tracePt t="100517" x="5954713" y="5940425"/>
          <p14:tracePt t="100525" x="5994400" y="5940425"/>
          <p14:tracePt t="100533" x="6026150" y="5940425"/>
          <p14:tracePt t="100541" x="6040438" y="5940425"/>
          <p14:tracePt t="100549" x="6056313" y="5940425"/>
          <p14:tracePt t="100665" x="6064250" y="5940425"/>
          <p14:tracePt t="100679" x="6080125" y="5940425"/>
          <p14:tracePt t="100685" x="6088063" y="5940425"/>
          <p14:tracePt t="100693" x="6096000" y="5940425"/>
          <p14:tracePt t="100702" x="6111875" y="5932488"/>
          <p14:tracePt t="100707" x="6119813" y="5932488"/>
          <p14:tracePt t="100715" x="6127750" y="5932488"/>
          <p14:tracePt t="100723" x="6135688" y="5932488"/>
          <p14:tracePt t="100731" x="6151563" y="5932488"/>
          <p14:tracePt t="100748" x="6165850" y="5932488"/>
          <p14:tracePt t="100756" x="6165850" y="5924550"/>
          <p14:tracePt t="100763" x="6173788" y="5924550"/>
          <p14:tracePt t="100771" x="6181725" y="5924550"/>
          <p14:tracePt t="100777" x="6189663" y="5918200"/>
          <p14:tracePt t="100785" x="6205538" y="5918200"/>
          <p14:tracePt t="100794" x="6213475" y="5918200"/>
          <p14:tracePt t="100801" x="6221413" y="5918200"/>
          <p14:tracePt t="100809" x="6229350" y="5918200"/>
          <p14:tracePt t="100817" x="6237288" y="5918200"/>
          <p14:tracePt t="100830" x="6245225" y="5918200"/>
          <p14:tracePt t="100854" x="6253163" y="5918200"/>
          <p14:tracePt t="100974" x="6261100" y="5918200"/>
          <p14:tracePt t="100979" x="6276975" y="5918200"/>
          <p14:tracePt t="100987" x="6284913" y="5910263"/>
          <p14:tracePt t="100995" x="6299200" y="5910263"/>
          <p14:tracePt t="101005" x="6315075" y="5910263"/>
          <p14:tracePt t="101011" x="6330950" y="5910263"/>
          <p14:tracePt t="101019" x="6346825" y="5902325"/>
          <p14:tracePt t="101027" x="6354763" y="5902325"/>
          <p14:tracePt t="101033" x="6370638" y="5894388"/>
          <p14:tracePt t="101042" x="6378575" y="5886450"/>
          <p14:tracePt t="101049" x="6386513" y="5886450"/>
          <p14:tracePt t="101179" x="6386513" y="5878513"/>
          <p14:tracePt t="101199" x="6378575" y="5878513"/>
          <p14:tracePt t="101223" x="6378575" y="5870575"/>
          <p14:tracePt t="101706" x="6370638" y="5870575"/>
          <p14:tracePt t="101709" x="6362700" y="5870575"/>
          <p14:tracePt t="101717" x="6354763" y="5862638"/>
          <p14:tracePt t="101725" x="6338888" y="5854700"/>
          <p14:tracePt t="101733" x="6330950" y="5846763"/>
          <p14:tracePt t="101741" x="6323013" y="5846763"/>
          <p14:tracePt t="101749" x="6307138" y="5838825"/>
          <p14:tracePt t="101757" x="6299200" y="5838825"/>
          <p14:tracePt t="101764" x="6292850" y="5838825"/>
          <p14:tracePt t="101771" x="6292850" y="5830888"/>
          <p14:tracePt t="101779" x="6284913" y="5830888"/>
          <p14:tracePt t="101888" x="6276975" y="5830888"/>
          <p14:tracePt t="101895" x="6269038" y="5830888"/>
          <p14:tracePt t="101899" x="6261100" y="5822950"/>
          <p14:tracePt t="101907" x="6253163" y="5822950"/>
          <p14:tracePt t="101915" x="6245225" y="5822950"/>
          <p14:tracePt t="101923" x="6237288" y="5822950"/>
          <p14:tracePt t="101936" x="6229350" y="5815013"/>
          <p14:tracePt t="101967" x="6221413" y="5815013"/>
          <p14:tracePt t="102019" x="6221413" y="5807075"/>
          <p14:tracePt t="102027" x="6221413" y="5799138"/>
          <p14:tracePt t="102035" x="6213475" y="5799138"/>
          <p14:tracePt t="102054" x="6213475" y="5792788"/>
          <p14:tracePt t="102069" x="6205538" y="5792788"/>
          <p14:tracePt t="102076" x="6197600" y="5792788"/>
          <p14:tracePt t="102086" x="6197600" y="5784850"/>
          <p14:tracePt t="102214" x="6189663" y="5784850"/>
          <p14:tracePt t="102926" x="6181725" y="5776913"/>
          <p14:tracePt t="102938" x="6181725" y="5768975"/>
          <p14:tracePt t="102944" x="6173788" y="5737225"/>
          <p14:tracePt t="102951" x="6159500" y="5689600"/>
          <p14:tracePt t="102959" x="6119813" y="5627688"/>
          <p14:tracePt t="102968" x="6072188" y="5556250"/>
          <p14:tracePt t="102975" x="6010275" y="5478463"/>
          <p14:tracePt t="102983" x="5938838" y="5384800"/>
          <p14:tracePt t="102991" x="5861050" y="5275263"/>
          <p14:tracePt t="102999" x="5719763" y="5149850"/>
          <p14:tracePt t="103008" x="5594350" y="5024438"/>
          <p14:tracePt t="103013" x="5437188" y="4883150"/>
          <p14:tracePt t="103021" x="5240338" y="4718050"/>
          <p14:tracePt t="103029" x="5106988" y="4624388"/>
          <p14:tracePt t="103038" x="4965700" y="4560888"/>
          <p14:tracePt t="103045" x="4864100" y="4498975"/>
          <p14:tracePt t="103054" x="4778375" y="4467225"/>
          <p14:tracePt t="103061" x="4714875" y="4443413"/>
          <p14:tracePt t="103070" x="4645025" y="4427538"/>
          <p14:tracePt t="103075" x="4613275" y="4413250"/>
          <p14:tracePt t="103084" x="4589463" y="4405313"/>
          <p14:tracePt t="103091" x="4581525" y="4405313"/>
          <p14:tracePt t="103099" x="4573588" y="4405313"/>
          <p14:tracePt t="103107" x="4565650" y="4405313"/>
          <p14:tracePt t="103124" x="4557713" y="4405313"/>
          <p14:tracePt t="103139" x="4541838" y="4421188"/>
          <p14:tracePt t="103155" x="4535488" y="4435475"/>
          <p14:tracePt t="103173" x="4519613" y="4443413"/>
          <p14:tracePt t="103178" x="4503738" y="4443413"/>
          <p14:tracePt t="103185" x="4495800" y="4459288"/>
          <p14:tracePt t="103193" x="4479925" y="4467225"/>
          <p14:tracePt t="103199" x="4471988" y="4475163"/>
          <p14:tracePt t="103207" x="4464050" y="4483100"/>
          <p14:tracePt t="103215" x="4448175" y="4491038"/>
          <p14:tracePt t="103224" x="4440238" y="4498975"/>
          <p14:tracePt t="103231" x="4432300" y="4514850"/>
          <p14:tracePt t="103239" x="4424363" y="4522788"/>
          <p14:tracePt t="103247" x="4408488" y="4530725"/>
          <p14:tracePt t="103256" x="4402138" y="4538663"/>
          <p14:tracePt t="103264" x="4394200" y="4538663"/>
          <p14:tracePt t="103269" x="4386263" y="4546600"/>
          <p14:tracePt t="103277" x="4370388" y="4552950"/>
          <p14:tracePt t="103286" x="4346575" y="4552950"/>
          <p14:tracePt t="103294" x="4330700" y="4552950"/>
          <p14:tracePt t="103301" x="4298950" y="4560888"/>
          <p14:tracePt t="103309" x="4267200" y="4560888"/>
          <p14:tracePt t="103317" x="4221163" y="4560888"/>
          <p14:tracePt t="103325" x="4181475" y="4560888"/>
          <p14:tracePt t="103331" x="4133850" y="4560888"/>
          <p14:tracePt t="103339" x="4095750" y="4568825"/>
          <p14:tracePt t="103347" x="4071938" y="4568825"/>
          <p14:tracePt t="103356" x="4048125" y="4576763"/>
          <p14:tracePt t="103364" x="4032250" y="4584700"/>
          <p14:tracePt t="103371" x="4016375" y="4584700"/>
          <p14:tracePt t="103379" x="4008438" y="4592638"/>
          <p14:tracePt t="103387" x="4000500" y="4592638"/>
          <p14:tracePt t="103393" x="3994150" y="4600575"/>
          <p14:tracePt t="103401" x="3986213" y="4600575"/>
          <p14:tracePt t="103409" x="3978275" y="4608513"/>
          <p14:tracePt t="103417" x="3970338" y="4616450"/>
          <p14:tracePt t="103425" x="3954463" y="4624388"/>
          <p14:tracePt t="103442" x="3946525" y="4640263"/>
          <p14:tracePt t="103450" x="3930650" y="4640263"/>
          <p14:tracePt t="103458" x="3930650" y="4648200"/>
          <p14:tracePt t="103463" x="3922713" y="4648200"/>
          <p14:tracePt t="103471" x="3922713" y="4656138"/>
          <p14:tracePt t="103479" x="3914775" y="4656138"/>
          <p14:tracePt t="103487" x="3906838" y="4664075"/>
          <p14:tracePt t="103500" x="3898900" y="4664075"/>
          <p14:tracePt t="103520" x="3890963" y="4664075"/>
          <p14:tracePt t="103527" x="3883025" y="4672013"/>
          <p14:tracePt t="103546" x="3875088" y="4672013"/>
          <p14:tracePt t="103574" x="3867150" y="4672013"/>
          <p14:tracePt t="103601" x="3860800" y="4672013"/>
          <p14:tracePt t="103673" x="3852863" y="4672013"/>
          <p14:tracePt t="103843" x="3844925" y="4672013"/>
          <p14:tracePt t="103865" x="3836988" y="4672013"/>
          <p14:tracePt t="104022" x="3829050" y="4672013"/>
          <p14:tracePt t="104034" x="3821113" y="4672013"/>
          <p14:tracePt t="104040" x="3813175" y="4672013"/>
          <p14:tracePt t="104048" x="3805238" y="4672013"/>
          <p14:tracePt t="104054" x="3797300" y="4672013"/>
          <p14:tracePt t="104061" x="3781425" y="4664075"/>
          <p14:tracePt t="104078" x="3773488" y="4664075"/>
          <p14:tracePt t="104088" x="3765550" y="4664075"/>
          <p14:tracePt t="104098" x="3757613" y="4664075"/>
          <p14:tracePt t="104132" x="3749675" y="4664075"/>
          <p14:tracePt t="104165" x="3741738" y="4664075"/>
          <p14:tracePt t="104181" x="3733800" y="4664075"/>
          <p14:tracePt t="104185" x="3733800" y="4672013"/>
          <p14:tracePt t="104201" x="3725863" y="4672013"/>
          <p14:tracePt t="104256" x="3719513" y="4672013"/>
          <p14:tracePt t="104259" x="3711575" y="4672013"/>
          <p14:tracePt t="104267" x="3703638" y="4672013"/>
          <p14:tracePt t="104286" x="3695700" y="4672013"/>
          <p14:tracePt t="104308" x="3687763" y="4672013"/>
          <p14:tracePt t="104451" x="3679825" y="4672013"/>
          <p14:tracePt t="104603" x="3671888" y="4672013"/>
          <p14:tracePt t="104621" x="3663950" y="4672013"/>
          <p14:tracePt t="104638" x="3656013" y="4672013"/>
          <p14:tracePt t="104643" x="3648075" y="4672013"/>
          <p14:tracePt t="104651" x="3640138" y="4672013"/>
          <p14:tracePt t="104667" x="3624263" y="4672013"/>
          <p14:tracePt t="104683" x="3616325" y="4672013"/>
          <p14:tracePt t="104699" x="3608388" y="4672013"/>
          <p14:tracePt t="104706" x="3600450" y="4672013"/>
          <p14:tracePt t="104713" x="3592513" y="4672013"/>
          <p14:tracePt t="104730" x="3586163" y="4672013"/>
          <p14:tracePt t="104739" x="3578225" y="4672013"/>
          <p14:tracePt t="104750" x="3570288" y="4672013"/>
          <p14:tracePt t="104758" x="3562350" y="4672013"/>
          <p14:tracePt t="104780" x="3554413" y="4672013"/>
          <p14:tracePt t="104796" x="3546475" y="4672013"/>
          <p14:tracePt t="104812" x="3538538" y="4672013"/>
          <p14:tracePt t="104828" x="3530600" y="4672013"/>
          <p14:tracePt t="104842" x="3522663" y="4672013"/>
          <p14:tracePt t="104857" x="3514725" y="4672013"/>
          <p14:tracePt t="104865" x="3506788" y="4672013"/>
          <p14:tracePt t="104881" x="3498850" y="4672013"/>
          <p14:tracePt t="104899" x="3490913" y="4672013"/>
          <p14:tracePt t="104912" x="3482975" y="4672013"/>
          <p14:tracePt t="104936" x="3475038" y="4672013"/>
          <p14:tracePt t="104953" x="3467100" y="4672013"/>
          <p14:tracePt t="104966" x="3459163" y="4672013"/>
          <p14:tracePt t="104987" x="3452813" y="4672013"/>
          <p14:tracePt t="104994" x="3444875" y="4672013"/>
          <p14:tracePt t="105026" x="3436938" y="4672013"/>
          <p14:tracePt t="105044" x="3429000" y="4672013"/>
          <p14:tracePt t="105069" x="3421063" y="4672013"/>
          <p14:tracePt t="105086" x="3413125" y="4672013"/>
          <p14:tracePt t="105092" x="3405188" y="4672013"/>
          <p14:tracePt t="105106" x="3397250" y="4672013"/>
          <p14:tracePt t="105122" x="3381375" y="4672013"/>
          <p14:tracePt t="105142" x="3373438" y="4672013"/>
          <p14:tracePt t="105159" x="3365500" y="4672013"/>
          <p14:tracePt t="105163" x="3357563" y="4672013"/>
          <p14:tracePt t="105180" x="3349625" y="4672013"/>
          <p14:tracePt t="108896" x="3341688" y="4664075"/>
          <p14:tracePt t="108932" x="3341688" y="4656138"/>
          <p14:tracePt t="111024" x="3333750" y="4656138"/>
          <p14:tracePt t="111032" x="3325813" y="4648200"/>
          <p14:tracePt t="111037" x="3319463" y="4640263"/>
          <p14:tracePt t="111045" x="3303588" y="4640263"/>
          <p14:tracePt t="111054" x="3295650" y="4632325"/>
          <p14:tracePt t="111061" x="3287713" y="4632325"/>
          <p14:tracePt t="111870" x="3279775" y="4632325"/>
          <p14:tracePt t="114268" x="3287713" y="4632325"/>
          <p14:tracePt t="114273" x="3341688" y="4678363"/>
          <p14:tracePt t="114279" x="3452813" y="4733925"/>
          <p14:tracePt t="114285" x="3632200" y="4803775"/>
          <p14:tracePt t="114293" x="3890963" y="4891088"/>
          <p14:tracePt t="114301" x="4141788" y="4968875"/>
          <p14:tracePt t="114309" x="4386263" y="5048250"/>
          <p14:tracePt t="114319" x="4613275" y="5086350"/>
          <p14:tracePt t="114325" x="4848225" y="5102225"/>
          <p14:tracePt t="114333" x="5045075" y="5094288"/>
          <p14:tracePt t="114341" x="5170488" y="5062538"/>
          <p14:tracePt t="114349" x="5311775" y="5000625"/>
          <p14:tracePt t="114355" x="5389563" y="4953000"/>
          <p14:tracePt t="114363" x="5437188" y="4891088"/>
          <p14:tracePt t="114371" x="5453063" y="4843463"/>
          <p14:tracePt t="114379" x="5468938" y="4781550"/>
          <p14:tracePt t="114391" x="5468938" y="4741863"/>
          <p14:tracePt t="114395" x="5461000" y="4694238"/>
          <p14:tracePt t="114403" x="5437188" y="4640263"/>
          <p14:tracePt t="114411" x="5413375" y="4592638"/>
          <p14:tracePt t="114417" x="5389563" y="4552950"/>
          <p14:tracePt t="114425" x="5373688" y="4530725"/>
          <p14:tracePt t="114434" x="5365750" y="4514850"/>
          <p14:tracePt t="114441" x="5365750" y="4506913"/>
          <p14:tracePt t="114449" x="5373688" y="4498975"/>
          <p14:tracePt t="114457" x="5397500" y="4483100"/>
          <p14:tracePt t="114466" x="5413375" y="4475163"/>
          <p14:tracePt t="114473" x="5429250" y="4467225"/>
          <p14:tracePt t="114479" x="5445125" y="4467225"/>
          <p14:tracePt t="114488" x="5453063" y="4467225"/>
          <p14:tracePt t="114495" x="5468938" y="4459288"/>
          <p14:tracePt t="114578" x="5476875" y="4459288"/>
          <p14:tracePt t="114586" x="5476875" y="4451350"/>
          <p14:tracePt t="114594" x="5491163" y="4443413"/>
          <p14:tracePt t="114603" x="5499100" y="4443413"/>
          <p14:tracePt t="114609" x="5514975" y="4435475"/>
          <p14:tracePt t="114616" x="5538788" y="4421188"/>
          <p14:tracePt t="114623" x="5562600" y="4421188"/>
          <p14:tracePt t="114631" x="5586413" y="4405313"/>
          <p14:tracePt t="114639" x="5602288" y="4397375"/>
          <p14:tracePt t="114647" x="5610225" y="4389438"/>
          <p14:tracePt t="114655" x="5632450" y="4373563"/>
          <p14:tracePt t="114663" x="5640388" y="4373563"/>
          <p14:tracePt t="114672" x="5656263" y="4357688"/>
          <p14:tracePt t="114677" x="5664200" y="4333875"/>
          <p14:tracePt t="114685" x="5680075" y="4310063"/>
          <p14:tracePt t="114693" x="5688013" y="4279900"/>
          <p14:tracePt t="114701" x="5703888" y="4232275"/>
          <p14:tracePt t="114710" x="5719763" y="4184650"/>
          <p14:tracePt t="114717" x="5727700" y="4122738"/>
          <p14:tracePt t="114726" x="5735638" y="4059238"/>
          <p14:tracePt t="114733" x="5735638" y="3997325"/>
          <p14:tracePt t="114739" x="5727700" y="3927475"/>
          <p14:tracePt t="114747" x="5703888" y="3879850"/>
          <p14:tracePt t="114755" x="5680075" y="3840163"/>
          <p14:tracePt t="114763" x="5640388" y="3786188"/>
          <p14:tracePt t="114771" x="5624513" y="3762375"/>
          <p14:tracePt t="114779" x="5594350" y="3738563"/>
          <p14:tracePt t="114788" x="5578475" y="3730625"/>
          <p14:tracePt t="114795" x="5570538" y="3714750"/>
          <p14:tracePt t="114805" x="5554663" y="3714750"/>
          <p14:tracePt t="114809" x="5554663" y="3706813"/>
          <p14:tracePt t="114817" x="5546725" y="3706813"/>
          <p14:tracePt t="114825" x="5538788" y="3706813"/>
          <p14:tracePt t="114833" x="5538788" y="3698875"/>
          <p14:tracePt t="114841" x="5530850" y="3690938"/>
          <p14:tracePt t="114849" x="5522913" y="3690938"/>
          <p14:tracePt t="114867" x="5507038" y="3683000"/>
          <p14:tracePt t="114872" x="5499100" y="3683000"/>
          <p14:tracePt t="114879" x="5491163" y="3676650"/>
          <p14:tracePt t="114888" x="5476875" y="3668713"/>
          <p14:tracePt t="114895" x="5453063" y="3660775"/>
          <p14:tracePt t="114905" x="5429250" y="3644900"/>
          <p14:tracePt t="114911" x="5405438" y="3636963"/>
          <p14:tracePt t="114920" x="5357813" y="3621088"/>
          <p14:tracePt t="114928" x="5327650" y="3621088"/>
          <p14:tracePt t="114933" x="5280025" y="3613150"/>
          <p14:tracePt t="114941" x="5232400" y="3605213"/>
          <p14:tracePt t="114949" x="5194300" y="3597275"/>
          <p14:tracePt t="114958" x="5170488" y="3597275"/>
          <p14:tracePt t="114966" x="5146675" y="3597275"/>
          <p14:tracePt t="114974" x="5138738" y="3597275"/>
          <p14:tracePt t="114981" x="5122863" y="3597275"/>
          <p14:tracePt t="114989" x="5114925" y="3597275"/>
          <p14:tracePt t="114998" x="5106988" y="3597275"/>
          <p14:tracePt t="115004" x="5099050" y="3605213"/>
          <p14:tracePt t="115011" x="5091113" y="3613150"/>
          <p14:tracePt t="115019" x="5076825" y="3629025"/>
          <p14:tracePt t="115027" x="5060950" y="3668713"/>
          <p14:tracePt t="115036" x="5045075" y="3706813"/>
          <p14:tracePt t="115044" x="5029200" y="3746500"/>
          <p14:tracePt t="115051" x="5013325" y="3794125"/>
          <p14:tracePt t="115060" x="4997450" y="3824288"/>
          <p14:tracePt t="115065" x="4981575" y="3863975"/>
          <p14:tracePt t="115074" x="4981575" y="3887788"/>
          <p14:tracePt t="115081" x="4973638" y="3919538"/>
          <p14:tracePt t="115089" x="4957763" y="3957638"/>
          <p14:tracePt t="115097" x="4949825" y="3989388"/>
          <p14:tracePt t="115105" x="4935538" y="4021138"/>
          <p14:tracePt t="115113" x="4927600" y="4059238"/>
          <p14:tracePt t="115122" x="4919663" y="4090988"/>
          <p14:tracePt t="115130" x="4919663" y="4138613"/>
          <p14:tracePt t="115135" x="4911725" y="4170363"/>
          <p14:tracePt t="115143" x="4903788" y="4200525"/>
          <p14:tracePt t="115151" x="4903788" y="4240213"/>
          <p14:tracePt t="115159" x="4903788" y="4264025"/>
          <p14:tracePt t="115167" x="4903788" y="4295775"/>
          <p14:tracePt t="115175" x="4903788" y="4318000"/>
          <p14:tracePt t="115183" x="4903788" y="4341813"/>
          <p14:tracePt t="115191" x="4919663" y="4365625"/>
          <p14:tracePt t="115197" x="4927600" y="4397375"/>
          <p14:tracePt t="115205" x="4943475" y="4427538"/>
          <p14:tracePt t="115213" x="4949825" y="4459288"/>
          <p14:tracePt t="115222" x="4965700" y="4498975"/>
          <p14:tracePt t="115230" x="4981575" y="4522788"/>
          <p14:tracePt t="115238" x="4997450" y="4560888"/>
          <p14:tracePt t="115246" x="5005388" y="4576763"/>
          <p14:tracePt t="115254" x="5021263" y="4600575"/>
          <p14:tracePt t="115259" x="5029200" y="4608513"/>
          <p14:tracePt t="115267" x="5045075" y="4632325"/>
          <p14:tracePt t="115275" x="5045075" y="4640263"/>
          <p14:tracePt t="115285" x="5053013" y="4648200"/>
          <p14:tracePt t="115291" x="5060950" y="4656138"/>
          <p14:tracePt t="115299" x="5068888" y="4656138"/>
          <p14:tracePt t="115307" x="5068888" y="4664075"/>
          <p14:tracePt t="115315" x="5076825" y="4672013"/>
          <p14:tracePt t="115322" x="5083175" y="4672013"/>
          <p14:tracePt t="115329" x="5091113" y="4678363"/>
          <p14:tracePt t="115337" x="5099050" y="4686300"/>
          <p14:tracePt t="115345" x="5106988" y="4694238"/>
          <p14:tracePt t="115353" x="5130800" y="4710113"/>
          <p14:tracePt t="115361" x="5146675" y="4718050"/>
          <p14:tracePt t="115369" x="5178425" y="4733925"/>
          <p14:tracePt t="115378" x="5216525" y="4749800"/>
          <p14:tracePt t="115386" x="5240338" y="4765675"/>
          <p14:tracePt t="115391" x="5272088" y="4773613"/>
          <p14:tracePt t="115399" x="5311775" y="4789488"/>
          <p14:tracePt t="115407" x="5357813" y="4803775"/>
          <p14:tracePt t="115415" x="5389563" y="4819650"/>
          <p14:tracePt t="115424" x="5437188" y="4835525"/>
          <p14:tracePt t="115432" x="5484813" y="4851400"/>
          <p14:tracePt t="115439" x="5522913" y="4867275"/>
          <p14:tracePt t="115448" x="5586413" y="4883150"/>
          <p14:tracePt t="115453" x="5640388" y="4899025"/>
          <p14:tracePt t="115462" x="5695950" y="4914900"/>
          <p14:tracePt t="115474" x="5751513" y="4929188"/>
          <p14:tracePt t="115477" x="5805488" y="4945063"/>
          <p14:tracePt t="115485" x="5853113" y="4953000"/>
          <p14:tracePt t="115493" x="5907088" y="4960938"/>
          <p14:tracePt t="115501" x="5962650" y="4960938"/>
          <p14:tracePt t="115509" x="6010275" y="4968875"/>
          <p14:tracePt t="115515" x="6040438" y="4968875"/>
          <p14:tracePt t="115523" x="6080125" y="4968875"/>
          <p14:tracePt t="115531" x="6111875" y="4968875"/>
          <p14:tracePt t="115540" x="6159500" y="4968875"/>
          <p14:tracePt t="115548" x="6189663" y="4960938"/>
          <p14:tracePt t="115555" x="6229350" y="4953000"/>
          <p14:tracePt t="115564" x="6253163" y="4937125"/>
          <p14:tracePt t="115572" x="6276975" y="4929188"/>
          <p14:tracePt t="115579" x="6315075" y="4914900"/>
          <p14:tracePt t="115585" x="6330950" y="4899025"/>
          <p14:tracePt t="115593" x="6354763" y="4891088"/>
          <p14:tracePt t="115601" x="6386513" y="4875213"/>
          <p14:tracePt t="115609" x="6402388" y="4867275"/>
          <p14:tracePt t="115617" x="6418263" y="4851400"/>
          <p14:tracePt t="115626" x="6434138" y="4843463"/>
          <p14:tracePt t="115633" x="6456363" y="4819650"/>
          <p14:tracePt t="115641" x="6464300" y="4803775"/>
          <p14:tracePt t="115647" x="6472238" y="4797425"/>
          <p14:tracePt t="115655" x="6488113" y="4765675"/>
          <p14:tracePt t="115663" x="6503988" y="4749800"/>
          <p14:tracePt t="115671" x="6511925" y="4718050"/>
          <p14:tracePt t="115679" x="6527800" y="4694238"/>
          <p14:tracePt t="115687" x="6543675" y="4656138"/>
          <p14:tracePt t="115695" x="6559550" y="4624388"/>
          <p14:tracePt t="115705" x="6567488" y="4576763"/>
          <p14:tracePt t="115711" x="6581775" y="4530725"/>
          <p14:tracePt t="115717" x="6597650" y="4483100"/>
          <p14:tracePt t="115725" x="6613525" y="4443413"/>
          <p14:tracePt t="115733" x="6629400" y="4405313"/>
          <p14:tracePt t="115741" x="6645275" y="4373563"/>
          <p14:tracePt t="115749" x="6653213" y="4349750"/>
          <p14:tracePt t="115758" x="6661150" y="4333875"/>
          <p14:tracePt t="115765" x="6669088" y="4325938"/>
          <p14:tracePt t="115774" x="6669088" y="4310063"/>
          <p14:tracePt t="115779" x="6669088" y="4295775"/>
          <p14:tracePt t="115787" x="6669088" y="4287838"/>
          <p14:tracePt t="115796" x="6669088" y="4279900"/>
          <p14:tracePt t="115804" x="6661150" y="4248150"/>
          <p14:tracePt t="115811" x="6653213" y="4224338"/>
          <p14:tracePt t="115820" x="6637338" y="4208463"/>
          <p14:tracePt t="115827" x="6621463" y="4184650"/>
          <p14:tracePt t="115836" x="6597650" y="4154488"/>
          <p14:tracePt t="115841" x="6581775" y="4130675"/>
          <p14:tracePt t="115849" x="6567488" y="4098925"/>
          <p14:tracePt t="115858" x="6543675" y="4083050"/>
          <p14:tracePt t="115866" x="6535738" y="4059238"/>
          <p14:tracePt t="115873" x="6511925" y="4029075"/>
          <p14:tracePt t="115880" x="6496050" y="4005263"/>
          <p14:tracePt t="115889" x="6472238" y="3973513"/>
          <p14:tracePt t="115898" x="6448425" y="3949700"/>
          <p14:tracePt t="115906" x="6426200" y="3927475"/>
          <p14:tracePt t="115912" x="6410325" y="3903663"/>
          <p14:tracePt t="115920" x="6394450" y="3871913"/>
          <p14:tracePt t="115927" x="6370638" y="3848100"/>
          <p14:tracePt t="115936" x="6338888" y="3816350"/>
          <p14:tracePt t="115943" x="6315075" y="3802063"/>
          <p14:tracePt t="115951" x="6276975" y="3770313"/>
          <p14:tracePt t="115959" x="6237288" y="3738563"/>
          <p14:tracePt t="115967" x="6189663" y="3706813"/>
          <p14:tracePt t="115973" x="6159500" y="3683000"/>
          <p14:tracePt t="115981" x="6111875" y="3660775"/>
          <p14:tracePt t="115989" x="6064250" y="3636963"/>
          <p14:tracePt t="115997" x="6018213" y="3605213"/>
          <p14:tracePt t="116005" x="5970588" y="3581400"/>
          <p14:tracePt t="116014" x="5922963" y="3573463"/>
          <p14:tracePt t="116021" x="5876925" y="3551238"/>
          <p14:tracePt t="116029" x="5829300" y="3527425"/>
          <p14:tracePt t="116037" x="5789613" y="3511550"/>
          <p14:tracePt t="116044" x="5751513" y="3495675"/>
          <p14:tracePt t="116052" x="5727700" y="3479800"/>
          <p14:tracePt t="116059" x="5703888" y="3471863"/>
          <p14:tracePt t="116068" x="5680075" y="3463925"/>
          <p14:tracePt t="116076" x="5664200" y="3455988"/>
          <p14:tracePt t="116083" x="5656263" y="3448050"/>
          <p14:tracePt t="116091" x="5640388" y="3448050"/>
          <p14:tracePt t="116099" x="5632450" y="3448050"/>
          <p14:tracePt t="116105" x="5624513" y="3448050"/>
          <p14:tracePt t="116113" x="5618163" y="3448050"/>
          <p14:tracePt t="116121" x="5602288" y="3448050"/>
          <p14:tracePt t="116130" x="5594350" y="3448050"/>
          <p14:tracePt t="116137" x="5586413" y="3448050"/>
          <p14:tracePt t="116145" x="5570538" y="3448050"/>
          <p14:tracePt t="116154" x="5554663" y="3448050"/>
          <p14:tracePt t="116161" x="5538788" y="3448050"/>
          <p14:tracePt t="116171" x="5522913" y="3448050"/>
          <p14:tracePt t="116175" x="5499100" y="3448050"/>
          <p14:tracePt t="116183" x="5476875" y="3448050"/>
          <p14:tracePt t="116191" x="5445125" y="3448050"/>
          <p14:tracePt t="116199" x="5405438" y="3448050"/>
          <p14:tracePt t="116208" x="5365750" y="3448050"/>
          <p14:tracePt t="116215" x="5335588" y="3448050"/>
          <p14:tracePt t="116223" x="5303838" y="3455988"/>
          <p14:tracePt t="116231" x="5264150" y="3463925"/>
          <p14:tracePt t="116237" x="5248275" y="3471863"/>
          <p14:tracePt t="116245" x="5224463" y="3487738"/>
          <p14:tracePt t="116254" x="5216525" y="3487738"/>
          <p14:tracePt t="116261" x="5202238" y="3503613"/>
          <p14:tracePt t="116270" x="5194300" y="3511550"/>
          <p14:tracePt t="116277" x="5178425" y="3519488"/>
          <p14:tracePt t="116286" x="5170488" y="3535363"/>
          <p14:tracePt t="116293" x="5154613" y="3543300"/>
          <p14:tracePt t="116299" x="5154613" y="3557588"/>
          <p14:tracePt t="116307" x="5138738" y="3565525"/>
          <p14:tracePt t="116315" x="5130800" y="3581400"/>
          <p14:tracePt t="116323" x="5114925" y="3605213"/>
          <p14:tracePt t="116331" x="5106988" y="3621088"/>
          <p14:tracePt t="116339" x="5091113" y="3644900"/>
          <p14:tracePt t="116347" x="5083175" y="3668713"/>
          <p14:tracePt t="116355" x="5076825" y="3690938"/>
          <p14:tracePt t="116363" x="5060950" y="3706813"/>
          <p14:tracePt t="116369" x="5053013" y="3730625"/>
          <p14:tracePt t="116377" x="5045075" y="3746500"/>
          <p14:tracePt t="116385" x="5029200" y="3770313"/>
          <p14:tracePt t="116394" x="5021263" y="3802063"/>
          <p14:tracePt t="116401" x="5013325" y="3840163"/>
          <p14:tracePt t="116409" x="5005388" y="3887788"/>
          <p14:tracePt t="116417" x="5005388" y="3927475"/>
          <p14:tracePt t="116425" x="4997450" y="3973513"/>
          <p14:tracePt t="116431" x="4989513" y="4021138"/>
          <p14:tracePt t="116439" x="4989513" y="4052888"/>
          <p14:tracePt t="116447" x="4989513" y="4075113"/>
          <p14:tracePt t="116455" x="4989513" y="4090988"/>
          <p14:tracePt t="116463" x="4989513" y="4106863"/>
          <p14:tracePt t="116472" x="4989513" y="4130675"/>
          <p14:tracePt t="116479" x="4989513" y="4154488"/>
          <p14:tracePt t="116487" x="4989513" y="4170363"/>
          <p14:tracePt t="116495" x="4997450" y="4192588"/>
          <p14:tracePt t="116501" x="5005388" y="4216400"/>
          <p14:tracePt t="116509" x="5013325" y="4240213"/>
          <p14:tracePt t="116517" x="5029200" y="4279900"/>
          <p14:tracePt t="116525" x="5045075" y="4318000"/>
          <p14:tracePt t="116533" x="5053013" y="4341813"/>
          <p14:tracePt t="116541" x="5068888" y="4373563"/>
          <p14:tracePt t="116550" x="5083175" y="4405313"/>
          <p14:tracePt t="116558" x="5091113" y="4435475"/>
          <p14:tracePt t="116563" x="5106988" y="4451350"/>
          <p14:tracePt t="116571" x="5114925" y="4475163"/>
          <p14:tracePt t="116579" x="5130800" y="4491038"/>
          <p14:tracePt t="116587" x="5138738" y="4498975"/>
          <p14:tracePt t="116595" x="5154613" y="4514850"/>
          <p14:tracePt t="116604" x="5162550" y="4522788"/>
          <p14:tracePt t="116611" x="5178425" y="4538663"/>
          <p14:tracePt t="116619" x="5186363" y="4546600"/>
          <p14:tracePt t="116625" x="5194300" y="4552950"/>
          <p14:tracePt t="116634" x="5210175" y="4568825"/>
          <p14:tracePt t="116641" x="5216525" y="4576763"/>
          <p14:tracePt t="116650" x="5232400" y="4592638"/>
          <p14:tracePt t="116657" x="5240338" y="4600575"/>
          <p14:tracePt t="116665" x="5256213" y="4616450"/>
          <p14:tracePt t="116673" x="5264150" y="4624388"/>
          <p14:tracePt t="116681" x="5272088" y="4632325"/>
          <p14:tracePt t="116690" x="5287963" y="4640263"/>
          <p14:tracePt t="116695" x="5295900" y="4648200"/>
          <p14:tracePt t="116705" x="5303838" y="4656138"/>
          <p14:tracePt t="116720" x="5319713" y="4664075"/>
          <p14:tracePt t="116727" x="5327650" y="4672013"/>
          <p14:tracePt t="116736" x="5335588" y="4678363"/>
          <p14:tracePt t="116743" x="5351463" y="4686300"/>
          <p14:tracePt t="116751" x="5357813" y="4702175"/>
          <p14:tracePt t="116757" x="5373688" y="4710113"/>
          <p14:tracePt t="116765" x="5389563" y="4725988"/>
          <p14:tracePt t="116774" x="5421313" y="4733925"/>
          <p14:tracePt t="116781" x="5445125" y="4749800"/>
          <p14:tracePt t="116789" x="5476875" y="4765675"/>
          <p14:tracePt t="116797" x="5507038" y="4765675"/>
          <p14:tracePt t="116805" x="5530850" y="4781550"/>
          <p14:tracePt t="116813" x="5554663" y="4789488"/>
          <p14:tracePt t="116821" x="5578475" y="4797425"/>
          <p14:tracePt t="116827" x="5594350" y="4797425"/>
          <p14:tracePt t="116836" x="5610225" y="4803775"/>
          <p14:tracePt t="116844" x="5624513" y="4811713"/>
          <p14:tracePt t="116851" x="5640388" y="4811713"/>
          <p14:tracePt t="116859" x="5656263" y="4819650"/>
          <p14:tracePt t="116868" x="5680075" y="4819650"/>
          <p14:tracePt t="116875" x="5688013" y="4819650"/>
          <p14:tracePt t="116883" x="5711825" y="4827588"/>
          <p14:tracePt t="116889" x="5735638" y="4827588"/>
          <p14:tracePt t="116897" x="5751513" y="4827588"/>
          <p14:tracePt t="116905" x="5781675" y="4827588"/>
          <p14:tracePt t="116914" x="5805488" y="4827588"/>
          <p14:tracePt t="116921" x="5829300" y="4827588"/>
          <p14:tracePt t="116930" x="5845175" y="4827588"/>
          <p14:tracePt t="116937" x="5853113" y="4827588"/>
          <p14:tracePt t="116945" x="5868988" y="4827588"/>
          <p14:tracePt t="116954" x="5876925" y="4827588"/>
          <p14:tracePt t="116959" x="5892800" y="4819650"/>
          <p14:tracePt t="116967" x="5915025" y="4811713"/>
          <p14:tracePt t="116976" x="5930900" y="4803775"/>
          <p14:tracePt t="116983" x="5962650" y="4789488"/>
          <p14:tracePt t="116991" x="6002338" y="4781550"/>
          <p14:tracePt t="117000" x="6032500" y="4765675"/>
          <p14:tracePt t="117007" x="6080125" y="4749800"/>
          <p14:tracePt t="117015" x="6127750" y="4733925"/>
          <p14:tracePt t="117022" x="6165850" y="4725988"/>
          <p14:tracePt t="117030" x="6205538" y="4710113"/>
          <p14:tracePt t="117037" x="6253163" y="4694238"/>
          <p14:tracePt t="117045" x="6284913" y="4678363"/>
          <p14:tracePt t="117054" x="6315075" y="4664075"/>
          <p14:tracePt t="117061" x="6338888" y="4656138"/>
          <p14:tracePt t="117069" x="6346825" y="4640263"/>
          <p14:tracePt t="117078" x="6362700" y="4632325"/>
          <p14:tracePt t="117083" x="6370638" y="4616450"/>
          <p14:tracePt t="117091" x="6386513" y="4592638"/>
          <p14:tracePt t="117100" x="6394450" y="4560888"/>
          <p14:tracePt t="117108" x="6394450" y="4522788"/>
          <p14:tracePt t="117115" x="6402388" y="4475163"/>
          <p14:tracePt t="117123" x="6418263" y="4427538"/>
          <p14:tracePt t="117131" x="6426200" y="4389438"/>
          <p14:tracePt t="117139" x="6426200" y="4341813"/>
          <p14:tracePt t="117145" x="6426200" y="4302125"/>
          <p14:tracePt t="117154" x="6426200" y="4271963"/>
          <p14:tracePt t="117175" x="6426200" y="4192588"/>
          <p14:tracePt t="117177" x="6426200" y="4162425"/>
          <p14:tracePt t="117185" x="6426200" y="4130675"/>
          <p14:tracePt t="117193" x="6426200" y="4098925"/>
          <p14:tracePt t="117201" x="6426200" y="4059238"/>
          <p14:tracePt t="117209" x="6418263" y="4021138"/>
          <p14:tracePt t="117215" x="6418263" y="3973513"/>
          <p14:tracePt t="117224" x="6418263" y="3933825"/>
          <p14:tracePt t="117231" x="6402388" y="3887788"/>
          <p14:tracePt t="117239" x="6386513" y="3840163"/>
          <p14:tracePt t="117247" x="6378575" y="3802063"/>
          <p14:tracePt t="117256" x="6362700" y="3762375"/>
          <p14:tracePt t="117264" x="6346825" y="3738563"/>
          <p14:tracePt t="117271" x="6338888" y="3722688"/>
          <p14:tracePt t="117279" x="6323013" y="3714750"/>
          <p14:tracePt t="117285" x="6323013" y="3706813"/>
          <p14:tracePt t="117294" x="6307138" y="3690938"/>
          <p14:tracePt t="117301" x="6299200" y="3683000"/>
          <p14:tracePt t="117309" x="6284913" y="3668713"/>
          <p14:tracePt t="117318" x="6269038" y="3660775"/>
          <p14:tracePt t="117325" x="6261100" y="3644900"/>
          <p14:tracePt t="117334" x="6245225" y="3636963"/>
          <p14:tracePt t="117341" x="6229350" y="3621088"/>
          <p14:tracePt t="117347" x="6205538" y="3597275"/>
          <p14:tracePt t="117356" x="6165850" y="3573463"/>
          <p14:tracePt t="117364" x="6127750" y="3551238"/>
          <p14:tracePt t="117371" x="6080125" y="3543300"/>
          <p14:tracePt t="117379" x="6048375" y="3519488"/>
          <p14:tracePt t="117388" x="6002338" y="3495675"/>
          <p14:tracePt t="117395" x="5962650" y="3479800"/>
          <p14:tracePt t="117405" x="5930900" y="3463925"/>
          <p14:tracePt t="117409" x="5892800" y="3448050"/>
          <p14:tracePt t="117417" x="5868988" y="3440113"/>
          <p14:tracePt t="117425" x="5853113" y="3425825"/>
          <p14:tracePt t="117434" x="5837238" y="3417888"/>
          <p14:tracePt t="117441" x="5821363" y="3402013"/>
          <p14:tracePt t="117449" x="5813425" y="3402013"/>
          <p14:tracePt t="117457" x="5797550" y="3386138"/>
          <p14:tracePt t="117466" x="5789613" y="3386138"/>
          <p14:tracePt t="117472" x="5781675" y="3378200"/>
          <p14:tracePt t="117480" x="5765800" y="3370263"/>
          <p14:tracePt t="117487" x="5751513" y="3362325"/>
          <p14:tracePt t="117495" x="5735638" y="3354388"/>
          <p14:tracePt t="117504" x="5719763" y="3346450"/>
          <p14:tracePt t="117511" x="5688013" y="3338513"/>
          <p14:tracePt t="117520" x="5648325" y="3338513"/>
          <p14:tracePt t="117527" x="5618163" y="3330575"/>
          <p14:tracePt t="117535" x="5602288" y="3330575"/>
          <p14:tracePt t="117541" x="5570538" y="3322638"/>
          <p14:tracePt t="117549" x="5546725" y="3314700"/>
          <p14:tracePt t="117557" x="5507038" y="3306763"/>
          <p14:tracePt t="117565" x="5491163" y="3306763"/>
          <p14:tracePt t="117573" x="5484813" y="3306763"/>
          <p14:tracePt t="117581" x="5468938" y="3306763"/>
          <p14:tracePt t="117589" x="5453063" y="3306763"/>
          <p14:tracePt t="117597" x="5445125" y="3306763"/>
          <p14:tracePt t="117604" x="5437188" y="3306763"/>
          <p14:tracePt t="117611" x="5421313" y="3306763"/>
          <p14:tracePt t="117619" x="5405438" y="3314700"/>
          <p14:tracePt t="117627" x="5381625" y="3322638"/>
          <p14:tracePt t="117635" x="5357813" y="3338513"/>
          <p14:tracePt t="117643" x="5335588" y="3346450"/>
          <p14:tracePt t="117651" x="5303838" y="3354388"/>
          <p14:tracePt t="117660" x="5287963" y="3370263"/>
          <p14:tracePt t="117668" x="5264150" y="3378200"/>
          <p14:tracePt t="117674" x="5240338" y="3394075"/>
          <p14:tracePt t="117681" x="5216525" y="3402013"/>
          <p14:tracePt t="117689" x="5210175" y="3417888"/>
          <p14:tracePt t="117697" x="5194300" y="3425825"/>
          <p14:tracePt t="117705" x="5170488" y="3440113"/>
          <p14:tracePt t="117713" x="5162550" y="3448050"/>
          <p14:tracePt t="117721" x="5154613" y="3463925"/>
          <p14:tracePt t="117729" x="5138738" y="3471863"/>
          <p14:tracePt t="117735" x="5130800" y="3487738"/>
          <p14:tracePt t="117743" x="5114925" y="3495675"/>
          <p14:tracePt t="117751" x="5106988" y="3503613"/>
          <p14:tracePt t="117759" x="5099050" y="3519488"/>
          <p14:tracePt t="117767" x="5083175" y="3527425"/>
          <p14:tracePt t="117776" x="5076825" y="3543300"/>
          <p14:tracePt t="117784" x="5060950" y="3551238"/>
          <p14:tracePt t="117792" x="5053013" y="3557588"/>
          <p14:tracePt t="117797" x="5037138" y="3565525"/>
          <p14:tracePt t="117805" x="5029200" y="3581400"/>
          <p14:tracePt t="117813" x="5021263" y="3589338"/>
          <p14:tracePt t="117822" x="5005388" y="3597275"/>
          <p14:tracePt t="117829" x="4997450" y="3613150"/>
          <p14:tracePt t="117838" x="4989513" y="3621088"/>
          <p14:tracePt t="117845" x="4981575" y="3636963"/>
          <p14:tracePt t="117854" x="4973638" y="3652838"/>
          <p14:tracePt t="117861" x="4957763" y="3668713"/>
          <p14:tracePt t="117867" x="4957763" y="3698875"/>
          <p14:tracePt t="117875" x="4943475" y="3738563"/>
          <p14:tracePt t="117883" x="4935538" y="3770313"/>
          <p14:tracePt t="117891" x="4919663" y="3816350"/>
          <p14:tracePt t="117900" x="4911725" y="3856038"/>
          <p14:tracePt t="117907" x="4903788" y="3895725"/>
          <p14:tracePt t="117915" x="4903788" y="3927475"/>
          <p14:tracePt t="117923" x="4895850" y="3949700"/>
          <p14:tracePt t="117929" x="4895850" y="3965575"/>
          <p14:tracePt t="117937" x="4895850" y="3981450"/>
          <p14:tracePt t="117945" x="4895850" y="3997325"/>
          <p14:tracePt t="117954" x="4895850" y="4013200"/>
          <p14:tracePt t="117961" x="4895850" y="4021138"/>
          <p14:tracePt t="117969" x="4895850" y="4029075"/>
          <p14:tracePt t="117977" x="4895850" y="4044950"/>
          <p14:tracePt t="117985" x="4895850" y="4067175"/>
          <p14:tracePt t="117994" x="4895850" y="4090988"/>
          <p14:tracePt t="117999" x="4895850" y="4122738"/>
          <p14:tracePt t="118008" x="4903788" y="4162425"/>
          <p14:tracePt t="118015" x="4911725" y="4208463"/>
          <p14:tracePt t="118024" x="4927600" y="4256088"/>
          <p14:tracePt t="118031" x="4935538" y="4295775"/>
          <p14:tracePt t="118039" x="4949825" y="4333875"/>
          <p14:tracePt t="118048" x="4957763" y="4349750"/>
          <p14:tracePt t="118056" x="4965700" y="4365625"/>
          <p14:tracePt t="118061" x="4973638" y="4381500"/>
          <p14:tracePt t="118070" x="4989513" y="4405313"/>
          <p14:tracePt t="118077" x="4997450" y="4413250"/>
          <p14:tracePt t="118088" x="5013325" y="4421188"/>
          <p14:tracePt t="118094" x="5021263" y="4443413"/>
          <p14:tracePt t="118101" x="5037138" y="4459288"/>
          <p14:tracePt t="118109" x="5045075" y="4483100"/>
          <p14:tracePt t="118117" x="5060950" y="4498975"/>
          <p14:tracePt t="118124" x="5068888" y="4530725"/>
          <p14:tracePt t="118131" x="5099050" y="4552950"/>
          <p14:tracePt t="118139" x="5122863" y="4584700"/>
          <p14:tracePt t="118147" x="5130800" y="4600575"/>
          <p14:tracePt t="118155" x="5146675" y="4608513"/>
          <p14:tracePt t="118164" x="5154613" y="4624388"/>
          <p14:tracePt t="118172" x="5162550" y="4632325"/>
          <p14:tracePt t="118179" x="5178425" y="4648200"/>
          <p14:tracePt t="118194" x="5194300" y="4656138"/>
          <p14:tracePt t="118202" x="5202238" y="4664075"/>
          <p14:tracePt t="118209" x="5210175" y="4672013"/>
          <p14:tracePt t="118217" x="5216525" y="4678363"/>
          <p14:tracePt t="118225" x="5224463" y="4678363"/>
          <p14:tracePt t="118234" x="5248275" y="4694238"/>
          <p14:tracePt t="118241" x="5264150" y="4702175"/>
          <p14:tracePt t="118249" x="5295900" y="4718050"/>
          <p14:tracePt t="118255" x="5319713" y="4733925"/>
          <p14:tracePt t="118263" x="5365750" y="4741863"/>
          <p14:tracePt t="118271" x="5405438" y="4757738"/>
          <p14:tracePt t="118279" x="5461000" y="4773613"/>
          <p14:tracePt t="118288" x="5507038" y="4789488"/>
          <p14:tracePt t="118295" x="5570538" y="4803775"/>
          <p14:tracePt t="118304" x="5624513" y="4811713"/>
          <p14:tracePt t="118311" x="5680075" y="4827588"/>
          <p14:tracePt t="118317" x="5719763" y="4835525"/>
          <p14:tracePt t="118325" x="5765800" y="4843463"/>
          <p14:tracePt t="118334" x="5813425" y="4859338"/>
          <p14:tracePt t="118341" x="5853113" y="4867275"/>
          <p14:tracePt t="118349" x="5884863" y="4867275"/>
          <p14:tracePt t="118357" x="5922963" y="4875213"/>
          <p14:tracePt t="118365" x="5946775" y="4883150"/>
          <p14:tracePt t="118373" x="5962650" y="4883150"/>
          <p14:tracePt t="118380" x="5970588" y="4883150"/>
          <p14:tracePt t="118388" x="5986463" y="4883150"/>
          <p14:tracePt t="118396" x="6010275" y="4883150"/>
          <p14:tracePt t="118404" x="6026150" y="4883150"/>
          <p14:tracePt t="118412" x="6048375" y="4867275"/>
          <p14:tracePt t="118419" x="6096000" y="4851400"/>
          <p14:tracePt t="118427" x="6127750" y="4835525"/>
          <p14:tracePt t="118435" x="6173788" y="4819650"/>
          <p14:tracePt t="118443" x="6221413" y="4797425"/>
          <p14:tracePt t="118449" x="6269038" y="4781550"/>
          <p14:tracePt t="118457" x="6299200" y="4757738"/>
          <p14:tracePt t="118465" x="6338888" y="4733925"/>
          <p14:tracePt t="118474" x="6378575" y="4718050"/>
          <p14:tracePt t="118481" x="6426200" y="4694238"/>
          <p14:tracePt t="118490" x="6448425" y="4686300"/>
          <p14:tracePt t="118498" x="6456363" y="4672013"/>
          <p14:tracePt t="118507" x="6480175" y="4648200"/>
          <p14:tracePt t="118514" x="6488113" y="4640263"/>
          <p14:tracePt t="118519" x="6503988" y="4624388"/>
          <p14:tracePt t="118528" x="6511925" y="4584700"/>
          <p14:tracePt t="118536" x="6527800" y="4552950"/>
          <p14:tracePt t="118544" x="6543675" y="4530725"/>
          <p14:tracePt t="118551" x="6551613" y="4498975"/>
          <p14:tracePt t="118560" x="6567488" y="4467225"/>
          <p14:tracePt t="118567" x="6573838" y="4427538"/>
          <p14:tracePt t="118575" x="6589713" y="4397375"/>
          <p14:tracePt t="118581" x="6597650" y="4365625"/>
          <p14:tracePt t="118590" x="6597650" y="4341813"/>
          <p14:tracePt t="118597" x="6597650" y="4318000"/>
          <p14:tracePt t="118605" x="6597650" y="4295775"/>
          <p14:tracePt t="118613" x="6597650" y="4271963"/>
          <p14:tracePt t="118622" x="6597650" y="4240213"/>
          <p14:tracePt t="118629" x="6597650" y="4216400"/>
          <p14:tracePt t="118637" x="6597650" y="4192588"/>
          <p14:tracePt t="118643" x="6589713" y="4162425"/>
          <p14:tracePt t="118652" x="6581775" y="4130675"/>
          <p14:tracePt t="118660" x="6573838" y="4106863"/>
          <p14:tracePt t="118668" x="6559550" y="4059238"/>
          <p14:tracePt t="118676" x="6551613" y="4021138"/>
          <p14:tracePt t="118684" x="6535738" y="3989388"/>
          <p14:tracePt t="118691" x="6519863" y="3941763"/>
          <p14:tracePt t="118699" x="6503988" y="3911600"/>
          <p14:tracePt t="118706" x="6488113" y="3871913"/>
          <p14:tracePt t="118713" x="6472238" y="3832225"/>
          <p14:tracePt t="118721" x="6448425" y="3802063"/>
          <p14:tracePt t="118730" x="6418263" y="3770313"/>
          <p14:tracePt t="118738" x="6378575" y="3738563"/>
          <p14:tracePt t="118745" x="6330950" y="3706813"/>
          <p14:tracePt t="118755" x="6292850" y="3676650"/>
          <p14:tracePt t="118761" x="6245225" y="3652838"/>
          <p14:tracePt t="118770" x="6205538" y="3629025"/>
          <p14:tracePt t="118775" x="6143625" y="3597275"/>
          <p14:tracePt t="118783" x="6096000" y="3573463"/>
          <p14:tracePt t="118791" x="6040438" y="3557588"/>
          <p14:tracePt t="118799" x="6002338" y="3543300"/>
          <p14:tracePt t="118807" x="5954713" y="3535363"/>
          <p14:tracePt t="118815" x="5907088" y="3519488"/>
          <p14:tracePt t="118824" x="5861050" y="3503613"/>
          <p14:tracePt t="118831" x="5821363" y="3495675"/>
          <p14:tracePt t="118839" x="5789613" y="3495675"/>
          <p14:tracePt t="118845" x="5743575" y="3495675"/>
          <p14:tracePt t="118855" x="5727700" y="3495675"/>
          <p14:tracePt t="118861" x="5688013" y="3495675"/>
          <p14:tracePt t="118870" x="5656263" y="3495675"/>
          <p14:tracePt t="118878" x="5610225" y="3503613"/>
          <p14:tracePt t="118886" x="5578475" y="3511550"/>
          <p14:tracePt t="118894" x="5530850" y="3527425"/>
          <p14:tracePt t="118901" x="5484813" y="3535363"/>
          <p14:tracePt t="118907" x="5437188" y="3551238"/>
          <p14:tracePt t="118915" x="5397500" y="3557588"/>
          <p14:tracePt t="118924" x="5351463" y="3565525"/>
          <p14:tracePt t="118931" x="5303838" y="3581400"/>
          <p14:tracePt t="118939" x="5264150" y="3589338"/>
          <p14:tracePt t="118947" x="5216525" y="3605213"/>
          <p14:tracePt t="118955" x="5186363" y="3621088"/>
          <p14:tracePt t="118963" x="5138738" y="3636963"/>
          <p14:tracePt t="118969" x="5091113" y="3668713"/>
          <p14:tracePt t="118977" x="5060950" y="3698875"/>
          <p14:tracePt t="118986" x="5021263" y="3762375"/>
          <p14:tracePt t="118993" x="4981575" y="3832225"/>
          <p14:tracePt t="119001" x="4957763" y="3919538"/>
          <p14:tracePt t="119009" x="4943475" y="4029075"/>
          <p14:tracePt t="119018" x="4935538" y="4130675"/>
          <p14:tracePt t="119025" x="4935538" y="4232275"/>
          <p14:tracePt t="119033" x="4943475" y="4341813"/>
          <p14:tracePt t="119039" x="4957763" y="4443413"/>
          <p14:tracePt t="119047" x="5005388" y="4546600"/>
          <p14:tracePt t="119055" x="5053013" y="4632325"/>
          <p14:tracePt t="119063" x="5106988" y="4686300"/>
          <p14:tracePt t="119072" x="5162550" y="4749800"/>
          <p14:tracePt t="119079" x="5216525" y="4797425"/>
          <p14:tracePt t="119089" x="5264150" y="4827588"/>
          <p14:tracePt t="119095" x="5319713" y="4851400"/>
          <p14:tracePt t="119101" x="5381625" y="4867275"/>
          <p14:tracePt t="119109" x="5453063" y="4867275"/>
          <p14:tracePt t="119118" x="5514975" y="4867275"/>
          <p14:tracePt t="119125" x="5618163" y="4859338"/>
          <p14:tracePt t="119133" x="5695950" y="4843463"/>
          <p14:tracePt t="119141" x="5797550" y="4811713"/>
          <p14:tracePt t="119149" x="5868988" y="4781550"/>
          <p14:tracePt t="119157" x="5946775" y="4733925"/>
          <p14:tracePt t="119165" x="6018213" y="4686300"/>
          <p14:tracePt t="119171" x="6064250" y="4648200"/>
          <p14:tracePt t="119179" x="6096000" y="4608513"/>
          <p14:tracePt t="119187" x="6111875" y="4576763"/>
          <p14:tracePt t="119195" x="6119813" y="4538663"/>
          <p14:tracePt t="119206" x="6119813" y="4514850"/>
          <p14:tracePt t="119211" x="6119813" y="4491038"/>
          <p14:tracePt t="119220" x="6111875" y="4451350"/>
          <p14:tracePt t="119227" x="6096000" y="4427538"/>
          <p14:tracePt t="119233" x="6088063" y="4413250"/>
          <p14:tracePt t="119241" x="6072188" y="4389438"/>
          <p14:tracePt t="119249" x="6064250" y="4365625"/>
          <p14:tracePt t="119257" x="6048375" y="4357688"/>
          <p14:tracePt t="119266" x="6040438" y="4349750"/>
          <p14:tracePt t="119274" x="6032500" y="4333875"/>
          <p14:tracePt t="119281" x="6032500" y="4325938"/>
          <p14:tracePt t="119290" x="6026150" y="4318000"/>
          <p14:tracePt t="119295" x="6026150" y="4310063"/>
          <p14:tracePt t="119308" x="6026150" y="4302125"/>
          <p14:tracePt t="119453" x="6018213" y="4302125"/>
          <p14:tracePt t="119898" x="6032500" y="4295775"/>
          <p14:tracePt t="119905" x="6064250" y="4279900"/>
          <p14:tracePt t="119909" x="6080125" y="4271963"/>
          <p14:tracePt t="119917" x="6096000" y="4256088"/>
          <p14:tracePt t="119925" x="6103938" y="4248150"/>
          <p14:tracePt t="119933" x="6119813" y="4232275"/>
          <p14:tracePt t="119941" x="6127750" y="4224338"/>
          <p14:tracePt t="119947" x="6127750" y="4208463"/>
          <p14:tracePt t="119955" x="6127750" y="4184650"/>
          <p14:tracePt t="119963" x="6127750" y="4154488"/>
          <p14:tracePt t="119972" x="6119813" y="4122738"/>
          <p14:tracePt t="119979" x="6111875" y="4075113"/>
          <p14:tracePt t="119987" x="6096000" y="4044950"/>
          <p14:tracePt t="119995" x="6080125" y="4005263"/>
          <p14:tracePt t="120004" x="6064250" y="3957638"/>
          <p14:tracePt t="120011" x="6040438" y="3927475"/>
          <p14:tracePt t="120017" x="6018213" y="3887788"/>
          <p14:tracePt t="120025" x="5994400" y="3848100"/>
          <p14:tracePt t="120034" x="5954713" y="3816350"/>
          <p14:tracePt t="120041" x="5922963" y="3802063"/>
          <p14:tracePt t="120049" x="5892800" y="3778250"/>
          <p14:tracePt t="120057" x="5861050" y="3754438"/>
          <p14:tracePt t="120065" x="5821363" y="3738563"/>
          <p14:tracePt t="120074" x="5781675" y="3722688"/>
          <p14:tracePt t="120079" x="5735638" y="3706813"/>
          <p14:tracePt t="120089" x="5688013" y="3690938"/>
          <p14:tracePt t="120096" x="5640388" y="3676650"/>
          <p14:tracePt t="120105" x="5602288" y="3660775"/>
          <p14:tracePt t="120111" x="5562600" y="3644900"/>
          <p14:tracePt t="120119" x="5530850" y="3629025"/>
          <p14:tracePt t="120127" x="5491163" y="3621088"/>
          <p14:tracePt t="120135" x="5461000" y="3605213"/>
          <p14:tracePt t="120143" x="5421313" y="3597275"/>
          <p14:tracePt t="120149" x="5389563" y="3581400"/>
          <p14:tracePt t="120157" x="5343525" y="3573463"/>
          <p14:tracePt t="120172" x="5319713" y="3565525"/>
          <p14:tracePt t="120174" x="5295900" y="3565525"/>
          <p14:tracePt t="120181" x="5272088" y="3565525"/>
          <p14:tracePt t="120190" x="5240338" y="3557588"/>
          <p14:tracePt t="120197" x="5216525" y="3557588"/>
          <p14:tracePt t="120206" x="5186363" y="3551238"/>
          <p14:tracePt t="120212" x="5138738" y="3551238"/>
          <p14:tracePt t="120220" x="5099050" y="3551238"/>
          <p14:tracePt t="120227" x="5053013" y="3551238"/>
          <p14:tracePt t="120235" x="5013325" y="3551238"/>
          <p14:tracePt t="120244" x="4965700" y="3551238"/>
          <p14:tracePt t="120251" x="4935538" y="3557588"/>
          <p14:tracePt t="120259" x="4895850" y="3573463"/>
          <p14:tracePt t="120267" x="4864100" y="3581400"/>
          <p14:tracePt t="120273" x="4824413" y="3597275"/>
          <p14:tracePt t="120281" x="4808538" y="3613150"/>
          <p14:tracePt t="120289" x="4802188" y="3621088"/>
          <p14:tracePt t="120297" x="4786313" y="3629025"/>
          <p14:tracePt t="120305" x="4770438" y="3644900"/>
          <p14:tracePt t="120313" x="4762500" y="3652838"/>
          <p14:tracePt t="120321" x="4746625" y="3668713"/>
          <p14:tracePt t="120329" x="4738688" y="3676650"/>
          <p14:tracePt t="120337" x="4730750" y="3690938"/>
          <p14:tracePt t="120343" x="4722813" y="3698875"/>
          <p14:tracePt t="120351" x="4706938" y="3730625"/>
          <p14:tracePt t="120360" x="4691063" y="3762375"/>
          <p14:tracePt t="120367" x="4675188" y="3802063"/>
          <p14:tracePt t="120375" x="4660900" y="3848100"/>
          <p14:tracePt t="120383" x="4652963" y="3895725"/>
          <p14:tracePt t="120392" x="4645025" y="3949700"/>
          <p14:tracePt t="120399" x="4645025" y="3989388"/>
          <p14:tracePt t="120406" x="4637088" y="4037013"/>
          <p14:tracePt t="120413" x="4629150" y="4075113"/>
          <p14:tracePt t="120421" x="4621213" y="4122738"/>
          <p14:tracePt t="120430" x="4621213" y="4176713"/>
          <p14:tracePt t="120438" x="4621213" y="4224338"/>
          <p14:tracePt t="120446" x="4621213" y="4271963"/>
          <p14:tracePt t="120454" x="4621213" y="4325938"/>
          <p14:tracePt t="120462" x="4621213" y="4365625"/>
          <p14:tracePt t="120467" x="4621213" y="4421188"/>
          <p14:tracePt t="120475" x="4621213" y="4459288"/>
          <p14:tracePt t="120483" x="4637088" y="4514850"/>
          <p14:tracePt t="120491" x="4652963" y="4560888"/>
          <p14:tracePt t="120499" x="4668838" y="4608513"/>
          <p14:tracePt t="120507" x="4683125" y="4656138"/>
          <p14:tracePt t="120515" x="4714875" y="4694238"/>
          <p14:tracePt t="120523" x="4754563" y="4733925"/>
          <p14:tracePt t="120531" x="4794250" y="4765675"/>
          <p14:tracePt t="120539" x="4840288" y="4797425"/>
          <p14:tracePt t="120545" x="4887913" y="4827588"/>
          <p14:tracePt t="120555" x="4935538" y="4851400"/>
          <p14:tracePt t="120561" x="4981575" y="4867275"/>
          <p14:tracePt t="120569" x="5029200" y="4883150"/>
          <p14:tracePt t="120578" x="5083175" y="4899025"/>
          <p14:tracePt t="120585" x="5122863" y="4914900"/>
          <p14:tracePt t="120593" x="5178425" y="4929188"/>
          <p14:tracePt t="120599" x="5224463" y="4945063"/>
          <p14:tracePt t="120607" x="5280025" y="4953000"/>
          <p14:tracePt t="120616" x="5343525" y="4953000"/>
          <p14:tracePt t="120623" x="5397500" y="4953000"/>
          <p14:tracePt t="120631" x="5453063" y="4953000"/>
          <p14:tracePt t="120639" x="5499100" y="4953000"/>
          <p14:tracePt t="120648" x="5554663" y="4945063"/>
          <p14:tracePt t="120655" x="5610225" y="4929188"/>
          <p14:tracePt t="120661" x="5664200" y="4914900"/>
          <p14:tracePt t="120670" x="5711825" y="4899025"/>
          <p14:tracePt t="120678" x="5757863" y="4883150"/>
          <p14:tracePt t="120685" x="5813425" y="4867275"/>
          <p14:tracePt t="120693" x="5868988" y="4851400"/>
          <p14:tracePt t="120701" x="5922963" y="4835525"/>
          <p14:tracePt t="120709" x="5970588" y="4819650"/>
          <p14:tracePt t="120717" x="6010275" y="4803775"/>
          <p14:tracePt t="120725" x="6056313" y="4789488"/>
          <p14:tracePt t="120731" x="6103938" y="4773613"/>
          <p14:tracePt t="120739" x="6151563" y="4749800"/>
          <p14:tracePt t="120747" x="6189663" y="4710113"/>
          <p14:tracePt t="120756" x="6213475" y="4672013"/>
          <p14:tracePt t="120763" x="6253163" y="4624388"/>
          <p14:tracePt t="120772" x="6284913" y="4576763"/>
          <p14:tracePt t="120779" x="6299200" y="4530725"/>
          <p14:tracePt t="120787" x="6315075" y="4483100"/>
          <p14:tracePt t="120794" x="6330950" y="4443413"/>
          <p14:tracePt t="120801" x="6346825" y="4397375"/>
          <p14:tracePt t="120809" x="6346825" y="4349750"/>
          <p14:tracePt t="120818" x="6346825" y="4310063"/>
          <p14:tracePt t="120825" x="6346825" y="4264025"/>
          <p14:tracePt t="120834" x="6346825" y="4224338"/>
          <p14:tracePt t="120841" x="6338888" y="4170363"/>
          <p14:tracePt t="120849" x="6330950" y="4122738"/>
          <p14:tracePt t="120855" x="6315075" y="4075113"/>
          <p14:tracePt t="120863" x="6299200" y="4037013"/>
          <p14:tracePt t="120871" x="6284913" y="3989388"/>
          <p14:tracePt t="120879" x="6261100" y="3941763"/>
          <p14:tracePt t="120888" x="6245225" y="3903663"/>
          <p14:tracePt t="120896" x="6221413" y="3856038"/>
          <p14:tracePt t="120904" x="6197600" y="3824288"/>
          <p14:tracePt t="120911" x="6165850" y="3786188"/>
          <p14:tracePt t="120920" x="6135688" y="3746500"/>
          <p14:tracePt t="120925" x="6096000" y="3714750"/>
          <p14:tracePt t="120933" x="6048375" y="3683000"/>
          <p14:tracePt t="120942" x="5986463" y="3644900"/>
          <p14:tracePt t="120949" x="5930900" y="3605213"/>
          <p14:tracePt t="120958" x="5861050" y="3557588"/>
          <p14:tracePt t="120965" x="5797550" y="3519488"/>
          <p14:tracePt t="120974" x="5727700" y="3487738"/>
          <p14:tracePt t="120981" x="5664200" y="3463925"/>
          <p14:tracePt t="120987" x="5602288" y="3448050"/>
          <p14:tracePt t="120995" x="5546725" y="3432175"/>
          <p14:tracePt t="121005" x="5476875" y="3409950"/>
          <p14:tracePt t="121011" x="5421313" y="3394075"/>
          <p14:tracePt t="121020" x="5381625" y="3394075"/>
          <p14:tracePt t="121027" x="5335588" y="3394075"/>
          <p14:tracePt t="121035" x="5295900" y="3394075"/>
          <p14:tracePt t="121045" x="5256213" y="3409950"/>
          <p14:tracePt t="121051" x="5224463" y="3425825"/>
          <p14:tracePt t="121057" x="5210175" y="3432175"/>
          <p14:tracePt t="121065" x="5186363" y="3448050"/>
          <p14:tracePt t="121074" x="5178425" y="3463925"/>
          <p14:tracePt t="121082" x="5162550" y="3479800"/>
          <p14:tracePt t="121090" x="5154613" y="3495675"/>
          <p14:tracePt t="121097" x="5146675" y="3503613"/>
          <p14:tracePt t="121105" x="5138738" y="3527425"/>
          <p14:tracePt t="121113" x="5122863" y="3543300"/>
          <p14:tracePt t="121120" x="5114925" y="3551238"/>
          <p14:tracePt t="121127" x="5106988" y="3565525"/>
          <p14:tracePt t="121135" x="5099050" y="3573463"/>
          <p14:tracePt t="121143" x="5091113" y="3581400"/>
          <p14:tracePt t="121151" x="5083175" y="3597275"/>
          <p14:tracePt t="121160" x="5068888" y="3605213"/>
          <p14:tracePt t="121168" x="5060950" y="3621088"/>
          <p14:tracePt t="121191" x="5045075" y="3644900"/>
          <p14:tracePt t="121206" x="5037138" y="3652838"/>
          <p14:tracePt t="121226" x="5037138" y="3660775"/>
          <p14:tracePt t="121233" x="5037138" y="3668713"/>
          <p14:tracePt t="121241" x="5029200" y="3676650"/>
          <p14:tracePt t="121249" x="5029200" y="3683000"/>
          <p14:tracePt t="121255" x="5021263" y="3690938"/>
          <p14:tracePt t="121263" x="5013325" y="3714750"/>
          <p14:tracePt t="121272" x="5005388" y="3722688"/>
          <p14:tracePt t="121279" x="4997450" y="3738563"/>
          <p14:tracePt t="121287" x="4989513" y="3754438"/>
          <p14:tracePt t="121295" x="4989513" y="3770313"/>
          <p14:tracePt t="121304" x="4989513" y="3786188"/>
          <p14:tracePt t="121311" x="4989513" y="3794125"/>
          <p14:tracePt t="121318" x="4981575" y="3808413"/>
          <p14:tracePt t="121326" x="4981575" y="3816350"/>
          <p14:tracePt t="121334" x="4981575" y="3824288"/>
          <p14:tracePt t="121341" x="4981575" y="3832225"/>
          <p14:tracePt t="121350" x="4981575" y="3848100"/>
          <p14:tracePt t="121358" x="4981575" y="3856038"/>
          <p14:tracePt t="121366" x="4981575" y="3863975"/>
          <p14:tracePt t="121374" x="4981575" y="3887788"/>
          <p14:tracePt t="121381" x="4981575" y="3911600"/>
          <p14:tracePt t="121387" x="4997450" y="3957638"/>
          <p14:tracePt t="121395" x="5005388" y="4005263"/>
          <p14:tracePt t="121404" x="5021263" y="4052888"/>
          <p14:tracePt t="121411" x="5037138" y="4090988"/>
          <p14:tracePt t="121420" x="5060950" y="4146550"/>
          <p14:tracePt t="121428" x="5076825" y="4200525"/>
          <p14:tracePt t="121435" x="5091113" y="4248150"/>
          <p14:tracePt t="121444" x="5114925" y="4295775"/>
          <p14:tracePt t="121449" x="5146675" y="4341813"/>
          <p14:tracePt t="121457" x="5170488" y="4381500"/>
          <p14:tracePt t="121465" x="5194300" y="4421188"/>
          <p14:tracePt t="121473" x="5224463" y="4451350"/>
          <p14:tracePt t="121481" x="5272088" y="4475163"/>
          <p14:tracePt t="121490" x="5327650" y="4514850"/>
          <p14:tracePt t="121498" x="5373688" y="4552950"/>
          <p14:tracePt t="121506" x="5413375" y="4568825"/>
          <p14:tracePt t="121511" x="5453063" y="4592638"/>
          <p14:tracePt t="121520" x="5491163" y="4608513"/>
          <p14:tracePt t="121527" x="5522913" y="4624388"/>
          <p14:tracePt t="121536" x="5570538" y="4640263"/>
          <p14:tracePt t="121543" x="5602288" y="4656138"/>
          <p14:tracePt t="121551" x="5648325" y="4664075"/>
          <p14:tracePt t="121559" x="5680075" y="4664075"/>
          <p14:tracePt t="121567" x="5727700" y="4664075"/>
          <p14:tracePt t="121573" x="5765800" y="4664075"/>
          <p14:tracePt t="121581" x="5821363" y="4648200"/>
          <p14:tracePt t="121589" x="5876925" y="4624388"/>
          <p14:tracePt t="121597" x="5946775" y="4592638"/>
          <p14:tracePt t="121605" x="6010275" y="4546600"/>
          <p14:tracePt t="121613" x="6088063" y="4491038"/>
          <p14:tracePt t="121621" x="6151563" y="4435475"/>
          <p14:tracePt t="121629" x="6221413" y="4365625"/>
          <p14:tracePt t="121638" x="6292850" y="4287838"/>
          <p14:tracePt t="121643" x="6338888" y="4216400"/>
          <p14:tracePt t="121651" x="6386513" y="4154488"/>
          <p14:tracePt t="121660" x="6418263" y="4083050"/>
          <p14:tracePt t="121667" x="6440488" y="4037013"/>
          <p14:tracePt t="121675" x="6448425" y="3997325"/>
          <p14:tracePt t="121683" x="6448425" y="3949700"/>
          <p14:tracePt t="121691" x="6440488" y="3919538"/>
          <p14:tracePt t="121700" x="6426200" y="3879850"/>
          <p14:tracePt t="121705" x="6410325" y="3856038"/>
          <p14:tracePt t="121714" x="6394450" y="3816350"/>
          <p14:tracePt t="121721" x="6362700" y="3794125"/>
          <p14:tracePt t="121729" x="6330950" y="3770313"/>
          <p14:tracePt t="121738" x="6307138" y="3754438"/>
          <p14:tracePt t="121745" x="6292850" y="3746500"/>
          <p14:tracePt t="121754" x="6276975" y="3730625"/>
          <p14:tracePt t="121761" x="6261100" y="3722688"/>
          <p14:tracePt t="121767" x="6261100" y="3714750"/>
          <p14:tracePt t="121775" x="6253163" y="3714750"/>
          <p14:tracePt t="121808" x="6245225" y="3714750"/>
          <p14:tracePt t="121822" x="6245225" y="3706813"/>
          <p14:tracePt t="121840" x="6237288" y="3706813"/>
          <p14:tracePt t="121876" x="6237288" y="3698875"/>
          <p14:tracePt t="121890" x="6229350" y="3698875"/>
          <p14:tracePt t="121898" x="6229350" y="3690938"/>
          <p14:tracePt t="122082" x="6229350" y="3683000"/>
          <p14:tracePt t="122091" x="6221413" y="3683000"/>
          <p14:tracePt t="122097" x="6213475" y="3668713"/>
          <p14:tracePt t="122105" x="6205538" y="3660775"/>
          <p14:tracePt t="122113" x="6197600" y="3652838"/>
          <p14:tracePt t="122121" x="6181725" y="3636963"/>
          <p14:tracePt t="122129" x="6173788" y="3629025"/>
          <p14:tracePt t="122138" x="6151563" y="3605213"/>
          <p14:tracePt t="122145" x="6111875" y="3597275"/>
          <p14:tracePt t="122155" x="6064250" y="3573463"/>
          <p14:tracePt t="122159" x="6010275" y="3551238"/>
          <p14:tracePt t="122168" x="5946775" y="3527425"/>
          <p14:tracePt t="122175" x="5868988" y="3503613"/>
          <p14:tracePt t="122183" x="5797550" y="3487738"/>
          <p14:tracePt t="122191" x="5688013" y="3471863"/>
          <p14:tracePt t="122199" x="5586413" y="3455988"/>
          <p14:tracePt t="122207" x="5491163" y="3448050"/>
          <p14:tracePt t="122215" x="5413375" y="3440113"/>
          <p14:tracePt t="122223" x="5351463" y="3440113"/>
          <p14:tracePt t="122229" x="5319713" y="3440113"/>
          <p14:tracePt t="122238" x="5287963" y="3440113"/>
          <p14:tracePt t="122245" x="5280025" y="3440113"/>
          <p14:tracePt t="122255" x="5264150" y="3448050"/>
          <p14:tracePt t="122261" x="5256213" y="3448050"/>
          <p14:tracePt t="122269" x="5240338" y="3455988"/>
          <p14:tracePt t="122277" x="5232400" y="3463925"/>
          <p14:tracePt t="122285" x="5224463" y="3479800"/>
          <p14:tracePt t="122291" x="5210175" y="3487738"/>
          <p14:tracePt t="122299" x="5202238" y="3511550"/>
          <p14:tracePt t="122307" x="5186363" y="3519488"/>
          <p14:tracePt t="122315" x="5178425" y="3535363"/>
          <p14:tracePt t="122323" x="5162550" y="3551238"/>
          <p14:tracePt t="122331" x="5154613" y="3557588"/>
          <p14:tracePt t="122339" x="5138738" y="3573463"/>
          <p14:tracePt t="122347" x="5122863" y="3589338"/>
          <p14:tracePt t="122355" x="5114925" y="3605213"/>
          <p14:tracePt t="122361" x="5099050" y="3613150"/>
          <p14:tracePt t="122370" x="5091113" y="3636963"/>
          <p14:tracePt t="122377" x="5076825" y="3660775"/>
          <p14:tracePt t="122385" x="5060950" y="3690938"/>
          <p14:tracePt t="122393" x="5045075" y="3738563"/>
          <p14:tracePt t="122401" x="5029200" y="3794125"/>
          <p14:tracePt t="122409" x="5021263" y="3856038"/>
          <p14:tracePt t="122417" x="5005388" y="3927475"/>
          <p14:tracePt t="122423" x="4989513" y="3997325"/>
          <p14:tracePt t="122431" x="4989513" y="4075113"/>
          <p14:tracePt t="122439" x="4989513" y="4138613"/>
          <p14:tracePt t="122448" x="4989513" y="4208463"/>
          <p14:tracePt t="122455" x="4989513" y="4271963"/>
          <p14:tracePt t="122463" x="5005388" y="4325938"/>
          <p14:tracePt t="122471" x="5013325" y="4373563"/>
          <p14:tracePt t="122479" x="5029200" y="4413250"/>
          <p14:tracePt t="122485" x="5045075" y="4459288"/>
          <p14:tracePt t="122494" x="5053013" y="4498975"/>
          <p14:tracePt t="122501" x="5068888" y="4522788"/>
          <p14:tracePt t="122509" x="5076825" y="4538663"/>
          <p14:tracePt t="122517" x="5091113" y="4560888"/>
          <p14:tracePt t="122526" x="5099050" y="4576763"/>
          <p14:tracePt t="122534" x="5122863" y="4600575"/>
          <p14:tracePt t="122542" x="5138738" y="4616450"/>
          <p14:tracePt t="122549" x="5178425" y="4640263"/>
          <p14:tracePt t="122555" x="5216525" y="4656138"/>
          <p14:tracePt t="122563" x="5264150" y="4678363"/>
          <p14:tracePt t="122571" x="5335588" y="4702175"/>
          <p14:tracePt t="122580" x="5389563" y="4718050"/>
          <p14:tracePt t="122589" x="5453063" y="4733925"/>
          <p14:tracePt t="122595" x="5538788" y="4749800"/>
          <p14:tracePt t="122605" x="5624513" y="4773613"/>
          <p14:tracePt t="122611" x="5695950" y="4789488"/>
          <p14:tracePt t="122617" x="5781675" y="4803775"/>
          <p14:tracePt t="122625" x="5868988" y="4803775"/>
          <p14:tracePt t="122634" x="5946775" y="4803775"/>
          <p14:tracePt t="122641" x="6010275" y="4803775"/>
          <p14:tracePt t="122649" x="6072188" y="4803775"/>
          <p14:tracePt t="122658" x="6143625" y="4797425"/>
          <p14:tracePt t="122666" x="6205538" y="4781550"/>
          <p14:tracePt t="122674" x="6261100" y="4765675"/>
          <p14:tracePt t="122681" x="6323013" y="4725988"/>
          <p14:tracePt t="122688" x="6386513" y="4686300"/>
          <p14:tracePt t="122695" x="6440488" y="4640263"/>
          <p14:tracePt t="122705" x="6488113" y="4592638"/>
          <p14:tracePt t="122711" x="6535738" y="4530725"/>
          <p14:tracePt t="122719" x="6559550" y="4483100"/>
          <p14:tracePt t="122727" x="6573838" y="4427538"/>
          <p14:tracePt t="122735" x="6581775" y="4373563"/>
          <p14:tracePt t="122743" x="6581775" y="4325938"/>
          <p14:tracePt t="122749" x="6581775" y="4271963"/>
          <p14:tracePt t="122757" x="6581775" y="4208463"/>
          <p14:tracePt t="122765" x="6559550" y="4146550"/>
          <p14:tracePt t="122774" x="6543675" y="4090988"/>
          <p14:tracePt t="122781" x="6511925" y="4029075"/>
          <p14:tracePt t="122789" x="6480175" y="3965575"/>
          <p14:tracePt t="122797" x="6456363" y="3895725"/>
          <p14:tracePt t="122805" x="6426200" y="3840163"/>
          <p14:tracePt t="122811" x="6378575" y="3778250"/>
          <p14:tracePt t="122820" x="6330950" y="3722688"/>
          <p14:tracePt t="122827" x="6292850" y="3676650"/>
          <p14:tracePt t="122836" x="6245225" y="3629025"/>
          <p14:tracePt t="122844" x="6181725" y="3581400"/>
          <p14:tracePt t="122852" x="6127750" y="3527425"/>
          <p14:tracePt t="122859" x="6056313" y="3487738"/>
          <p14:tracePt t="122868" x="6002338" y="3448050"/>
          <p14:tracePt t="122876" x="5946775" y="3409950"/>
          <p14:tracePt t="122881" x="5899150" y="3394075"/>
          <p14:tracePt t="122889" x="5853113" y="3370263"/>
          <p14:tracePt t="122897" x="5805488" y="3346450"/>
          <p14:tracePt t="122905" x="5751513" y="3330575"/>
          <p14:tracePt t="122915" x="5703888" y="3314700"/>
          <p14:tracePt t="122921" x="5664200" y="3306763"/>
          <p14:tracePt t="122930" x="5624513" y="3300413"/>
          <p14:tracePt t="122938" x="5586413" y="3300413"/>
          <p14:tracePt t="122944" x="5554663" y="3300413"/>
          <p14:tracePt t="122952" x="5507038" y="3300413"/>
          <p14:tracePt t="122960" x="5468938" y="3306763"/>
          <p14:tracePt t="122967" x="5421313" y="3322638"/>
          <p14:tracePt t="122975" x="5365750" y="3338513"/>
          <p14:tracePt t="122983" x="5311775" y="3362325"/>
          <p14:tracePt t="122991" x="5240338" y="3386138"/>
          <p14:tracePt t="122999" x="5170488" y="3409950"/>
          <p14:tracePt t="123008" x="5083175" y="3455988"/>
          <p14:tracePt t="123013" x="5005388" y="3503613"/>
          <p14:tracePt t="123021" x="4935538" y="3557588"/>
          <p14:tracePt t="123029" x="4879975" y="3605213"/>
          <p14:tracePt t="123037" x="4824413" y="3652838"/>
          <p14:tracePt t="123046" x="4786313" y="3722688"/>
          <p14:tracePt t="123055" x="4762500" y="3778250"/>
          <p14:tracePt t="123061" x="4746625" y="3840163"/>
          <p14:tracePt t="123069" x="4730750" y="3911600"/>
          <p14:tracePt t="123075" x="4722813" y="3973513"/>
          <p14:tracePt t="123083" x="4722813" y="4029075"/>
          <p14:tracePt t="123091" x="4722813" y="4083050"/>
          <p14:tracePt t="123099" x="4738688" y="4122738"/>
          <p14:tracePt t="123107" x="4746625" y="4162425"/>
          <p14:tracePt t="123116" x="4762500" y="4184650"/>
          <p14:tracePt t="123124" x="4770438" y="4200525"/>
          <p14:tracePt t="123132" x="4786313" y="4208463"/>
          <p14:tracePt t="123137" x="4794250" y="4216400"/>
          <p14:tracePt t="123147" x="4794250" y="4224338"/>
          <p14:tracePt t="123161" x="4802188" y="4224338"/>
          <p14:tracePt t="123171" x="4802188" y="4232275"/>
          <p14:tracePt t="123187" x="4802188" y="4240213"/>
          <p14:tracePt t="123202" x="4808538" y="4248150"/>
          <p14:tracePt t="123216" x="4808538" y="4256088"/>
          <p14:tracePt t="123241" x="4816475" y="4256088"/>
          <p14:tracePt t="123248" x="4816475" y="4264025"/>
          <p14:tracePt t="123255" x="4824413" y="4264025"/>
          <p14:tracePt t="123264" x="4824413" y="4271963"/>
          <p14:tracePt t="123287" x="4832350" y="4271963"/>
          <p14:tracePt t="123302" x="4832350" y="4279900"/>
          <p14:tracePt t="127492" x="4816475" y="4264025"/>
          <p14:tracePt t="127498" x="4808538" y="4256088"/>
          <p14:tracePt t="127506" x="4794250" y="4240213"/>
          <p14:tracePt t="127513" x="4778375" y="4216400"/>
          <p14:tracePt t="127521" x="4754563" y="4192588"/>
          <p14:tracePt t="127530" x="4722813" y="4170363"/>
          <p14:tracePt t="127535" x="4706938" y="4154488"/>
          <p14:tracePt t="127543" x="4691063" y="4146550"/>
          <p14:tracePt t="127551" x="4668838" y="4130675"/>
          <p14:tracePt t="127559" x="4645025" y="4114800"/>
          <p14:tracePt t="127567" x="4629150" y="4106863"/>
          <p14:tracePt t="127575" x="4605338" y="4090988"/>
          <p14:tracePt t="127583" x="4589463" y="4083050"/>
          <p14:tracePt t="127591" x="4573588" y="4067175"/>
          <p14:tracePt t="127597" x="4565650" y="4059238"/>
          <p14:tracePt t="127606" x="4549775" y="4052888"/>
          <p14:tracePt t="127613" x="4541838" y="4052888"/>
          <p14:tracePt t="127622" x="4535488" y="4052888"/>
          <p14:tracePt t="127629" x="4519613" y="4052888"/>
          <p14:tracePt t="127640" x="4503738" y="4052888"/>
          <p14:tracePt t="127645" x="4479925" y="4052888"/>
          <p14:tracePt t="127654" x="4448175" y="4067175"/>
          <p14:tracePt t="127659" x="4416425" y="4083050"/>
          <p14:tracePt t="127667" x="4408488" y="4090988"/>
          <p14:tracePt t="127675" x="4394200" y="4106863"/>
          <p14:tracePt t="127683" x="4386263" y="4114800"/>
          <p14:tracePt t="127691" x="4378325" y="4122738"/>
          <p14:tracePt t="127699" x="4370388" y="4130675"/>
          <p14:tracePt t="127707" x="4362450" y="4138613"/>
          <p14:tracePt t="128017" x="4362450" y="4146550"/>
          <p14:tracePt t="128021" x="4354513" y="4162425"/>
          <p14:tracePt t="128029" x="4354513" y="4176713"/>
          <p14:tracePt t="128037" x="4346575" y="4200525"/>
          <p14:tracePt t="128045" x="4346575" y="4224338"/>
          <p14:tracePt t="128055" x="4346575" y="4256088"/>
          <p14:tracePt t="128059" x="4346575" y="4287838"/>
          <p14:tracePt t="128067" x="4346575" y="4333875"/>
          <p14:tracePt t="128075" x="4346575" y="4373563"/>
          <p14:tracePt t="128083" x="4346575" y="4427538"/>
          <p14:tracePt t="128091" x="4346575" y="4491038"/>
          <p14:tracePt t="128099" x="4346575" y="4552950"/>
          <p14:tracePt t="128108" x="4338638" y="4616450"/>
          <p14:tracePt t="128115" x="4322763" y="4678363"/>
          <p14:tracePt t="128121" x="4306888" y="4733925"/>
          <p14:tracePt t="128129" x="4291013" y="4803775"/>
          <p14:tracePt t="128137" x="4283075" y="4867275"/>
          <p14:tracePt t="128146" x="4283075" y="4906963"/>
          <p14:tracePt t="128154" x="4275138" y="4945063"/>
          <p14:tracePt t="128161" x="4275138" y="4976813"/>
          <p14:tracePt t="128171" x="4275138" y="4992688"/>
          <p14:tracePt t="128177" x="4275138" y="5000625"/>
          <p14:tracePt t="128183" x="4275138" y="5016500"/>
          <p14:tracePt t="128191" x="4275138" y="5024438"/>
          <p14:tracePt t="128199" x="4275138" y="5032375"/>
          <p14:tracePt t="128207" x="4275138" y="5040313"/>
          <p14:tracePt t="128215" x="4283075" y="5062538"/>
          <p14:tracePt t="128223" x="4283075" y="5086350"/>
          <p14:tracePt t="128231" x="4283075" y="5110163"/>
          <p14:tracePt t="128239" x="4283075" y="5149850"/>
          <p14:tracePt t="128247" x="4283075" y="5180013"/>
          <p14:tracePt t="128255" x="4283075" y="5219700"/>
          <p14:tracePt t="128261" x="4267200" y="5267325"/>
          <p14:tracePt t="128269" x="4252913" y="5305425"/>
          <p14:tracePt t="128277" x="4237038" y="5337175"/>
          <p14:tracePt t="128285" x="4229100" y="5360988"/>
          <p14:tracePt t="128293" x="4221163" y="5384800"/>
          <p14:tracePt t="128301" x="4213225" y="5400675"/>
          <p14:tracePt t="128309" x="4205288" y="5408613"/>
          <p14:tracePt t="128315" x="4205288" y="5416550"/>
          <p14:tracePt t="128323" x="4205288" y="5424488"/>
          <p14:tracePt t="128331" x="4205288" y="5430838"/>
          <p14:tracePt t="128339" x="4205288" y="5438775"/>
          <p14:tracePt t="128347" x="4197350" y="5454650"/>
          <p14:tracePt t="128355" x="4197350" y="5462588"/>
          <p14:tracePt t="128363" x="4197350" y="5470525"/>
          <p14:tracePt t="128372" x="4197350" y="5486400"/>
          <p14:tracePt t="128377" x="4197350" y="5494338"/>
          <p14:tracePt t="128385" x="4197350" y="5502275"/>
          <p14:tracePt t="128394" x="4197350" y="5510213"/>
          <p14:tracePt t="128410" x="4197350" y="5518150"/>
          <p14:tracePt t="128417" x="4197350" y="5526088"/>
          <p14:tracePt t="128433" x="4197350" y="5534025"/>
          <p14:tracePt t="128466" x="4197350" y="5541963"/>
          <p14:tracePt t="128480" x="4197350" y="5548313"/>
          <p14:tracePt t="128501" x="4197350" y="5556250"/>
          <p14:tracePt t="128519" x="4197350" y="5564188"/>
          <p14:tracePt t="128602" x="4197350" y="5526088"/>
          <p14:tracePt t="128607" x="4221163" y="5462588"/>
          <p14:tracePt t="128615" x="4244975" y="5400675"/>
          <p14:tracePt t="128623" x="4260850" y="5329238"/>
          <p14:tracePt t="128631" x="4283075" y="5267325"/>
          <p14:tracePt t="128638" x="4291013" y="5211763"/>
          <p14:tracePt t="128645" x="4291013" y="5173663"/>
          <p14:tracePt t="128654" x="4291013" y="5126038"/>
          <p14:tracePt t="128661" x="4291013" y="5086350"/>
          <p14:tracePt t="128670" x="4283075" y="5040313"/>
          <p14:tracePt t="128677" x="4275138" y="5000625"/>
          <p14:tracePt t="128685" x="4267200" y="4960938"/>
          <p14:tracePt t="128694" x="4267200" y="4929188"/>
          <p14:tracePt t="128699" x="4260850" y="4883150"/>
          <p14:tracePt t="128707" x="4252913" y="4843463"/>
          <p14:tracePt t="128715" x="4252913" y="4797425"/>
          <p14:tracePt t="128724" x="4244975" y="4749800"/>
          <p14:tracePt t="128732" x="4244975" y="4694238"/>
          <p14:tracePt t="128739" x="4244975" y="4648200"/>
          <p14:tracePt t="128747" x="4237038" y="4608513"/>
          <p14:tracePt t="128756" x="4237038" y="4560888"/>
          <p14:tracePt t="128763" x="4229100" y="4522788"/>
          <p14:tracePt t="128769" x="4221163" y="4483100"/>
          <p14:tracePt t="128777" x="4213225" y="4451350"/>
          <p14:tracePt t="128785" x="4213225" y="4435475"/>
          <p14:tracePt t="128794" x="4205288" y="4427538"/>
          <p14:tracePt t="128802" x="4197350" y="4413250"/>
          <p14:tracePt t="128809" x="4197350" y="4405313"/>
          <p14:tracePt t="128817" x="4197350" y="4389438"/>
          <p14:tracePt t="128825" x="4189413" y="4381500"/>
          <p14:tracePt t="128841" x="4189413" y="4365625"/>
          <p14:tracePt t="128848" x="4181475" y="4365625"/>
          <p14:tracePt t="128860" x="4181475" y="4357688"/>
          <p14:tracePt t="128898" x="4181475" y="4349750"/>
          <p14:tracePt t="128918" x="4173538" y="4341813"/>
          <p14:tracePt t="128926" x="4173538" y="4333875"/>
          <p14:tracePt t="128942" x="4173538" y="4325938"/>
          <p14:tracePt t="128957" x="4173538" y="4318000"/>
          <p14:tracePt t="128972" x="4165600" y="4318000"/>
          <p14:tracePt t="128979" x="4165600" y="4310063"/>
          <p14:tracePt t="128995" x="4165600" y="4302125"/>
          <p14:tracePt t="129107" x="4165600" y="4341813"/>
          <p14:tracePt t="129112" x="4165600" y="4421188"/>
          <p14:tracePt t="129120" x="4165600" y="4498975"/>
          <p14:tracePt t="129128" x="4165600" y="4592638"/>
          <p14:tracePt t="129136" x="4165600" y="4678363"/>
          <p14:tracePt t="129144" x="4165600" y="4757738"/>
          <p14:tracePt t="129151" x="4165600" y="4835525"/>
          <p14:tracePt t="129160" x="4165600" y="4899025"/>
          <p14:tracePt t="129171" x="4165600" y="4960938"/>
          <p14:tracePt t="129174" x="4165600" y="5016500"/>
          <p14:tracePt t="129181" x="4165600" y="5054600"/>
          <p14:tracePt t="129189" x="4165600" y="5086350"/>
          <p14:tracePt t="129198" x="4165600" y="5133975"/>
          <p14:tracePt t="129205" x="4165600" y="5165725"/>
          <p14:tracePt t="129213" x="4165600" y="5195888"/>
          <p14:tracePt t="129221" x="4165600" y="5219700"/>
          <p14:tracePt t="129227" x="4165600" y="5251450"/>
          <p14:tracePt t="129235" x="4165600" y="5267325"/>
          <p14:tracePt t="129243" x="4157663" y="5291138"/>
          <p14:tracePt t="129251" x="4149725" y="5313363"/>
          <p14:tracePt t="129259" x="4141788" y="5337175"/>
          <p14:tracePt t="129267" x="4127500" y="5353050"/>
          <p14:tracePt t="129275" x="4119563" y="5376863"/>
          <p14:tracePt t="129284" x="4111625" y="5392738"/>
          <p14:tracePt t="129291" x="4095750" y="5416550"/>
          <p14:tracePt t="129297" x="4095750" y="5438775"/>
          <p14:tracePt t="129305" x="4087813" y="5462588"/>
          <p14:tracePt t="129313" x="4079875" y="5478463"/>
          <p14:tracePt t="129321" x="4071938" y="5510213"/>
          <p14:tracePt t="129329" x="4064000" y="5534025"/>
          <p14:tracePt t="129337" x="4048125" y="5572125"/>
          <p14:tracePt t="129345" x="4032250" y="5603875"/>
          <p14:tracePt t="129354" x="4024313" y="5627688"/>
          <p14:tracePt t="129359" x="4008438" y="5659438"/>
          <p14:tracePt t="129367" x="4000500" y="5673725"/>
          <p14:tracePt t="129375" x="3994150" y="5689600"/>
          <p14:tracePt t="129383" x="3986213" y="5705475"/>
          <p14:tracePt t="129391" x="3978275" y="5721350"/>
          <p14:tracePt t="129401" x="3978275" y="5729288"/>
          <p14:tracePt t="129407" x="3978275" y="5737225"/>
          <p14:tracePt t="129425" x="3978275" y="5745163"/>
          <p14:tracePt t="129517" x="3978275" y="5737225"/>
          <p14:tracePt t="129523" x="3986213" y="5697538"/>
          <p14:tracePt t="129531" x="4000500" y="5627688"/>
          <p14:tracePt t="129539" x="4016375" y="5564188"/>
          <p14:tracePt t="129547" x="4032250" y="5502275"/>
          <p14:tracePt t="129554" x="4048125" y="5424488"/>
          <p14:tracePt t="129561" x="4079875" y="5353050"/>
          <p14:tracePt t="129570" x="4095750" y="5283200"/>
          <p14:tracePt t="129578" x="4111625" y="5219700"/>
          <p14:tracePt t="129586" x="4119563" y="5157788"/>
          <p14:tracePt t="129593" x="4127500" y="5094288"/>
          <p14:tracePt t="129601" x="4133850" y="5024438"/>
          <p14:tracePt t="129609" x="4149725" y="4960938"/>
          <p14:tracePt t="129615" x="4157663" y="4906963"/>
          <p14:tracePt t="129623" x="4165600" y="4843463"/>
          <p14:tracePt t="129631" x="4165600" y="4781550"/>
          <p14:tracePt t="129639" x="4173538" y="4718050"/>
          <p14:tracePt t="129647" x="4181475" y="4656138"/>
          <p14:tracePt t="129655" x="4197350" y="4584700"/>
          <p14:tracePt t="129663" x="4205288" y="4538663"/>
          <p14:tracePt t="129671" x="4213225" y="4483100"/>
          <p14:tracePt t="129680" x="4229100" y="4427538"/>
          <p14:tracePt t="129686" x="4229100" y="4381500"/>
          <p14:tracePt t="129693" x="4229100" y="4349750"/>
          <p14:tracePt t="129701" x="4229100" y="4325938"/>
          <p14:tracePt t="129709" x="4237038" y="4318000"/>
          <p14:tracePt t="129717" x="4237038" y="4302125"/>
          <p14:tracePt t="129734" x="4237038" y="4295775"/>
          <p14:tracePt t="129849" x="4237038" y="4302125"/>
          <p14:tracePt t="129856" x="4237038" y="4318000"/>
          <p14:tracePt t="129861" x="4229100" y="4341813"/>
          <p14:tracePt t="129870" x="4229100" y="4397375"/>
          <p14:tracePt t="129877" x="4229100" y="4467225"/>
          <p14:tracePt t="129883" x="4229100" y="4560888"/>
          <p14:tracePt t="129891" x="4229100" y="4672013"/>
          <p14:tracePt t="129899" x="4244975" y="4781550"/>
          <p14:tracePt t="129907" x="4260850" y="4914900"/>
          <p14:tracePt t="129915" x="4275138" y="5024438"/>
          <p14:tracePt t="129924" x="4283075" y="5118100"/>
          <p14:tracePt t="129932" x="4283075" y="5180013"/>
          <p14:tracePt t="129939" x="4283075" y="5243513"/>
          <p14:tracePt t="129945" x="4283075" y="5283200"/>
          <p14:tracePt t="129955" x="4283075" y="5329238"/>
          <p14:tracePt t="129961" x="4283075" y="5353050"/>
          <p14:tracePt t="129970" x="4283075" y="5360988"/>
          <p14:tracePt t="129977" x="4291013" y="5368925"/>
          <p14:tracePt t="129986" x="4291013" y="5384800"/>
          <p14:tracePt t="129993" x="4291013" y="5392738"/>
          <p14:tracePt t="130001" x="4291013" y="5400675"/>
          <p14:tracePt t="130010" x="4291013" y="5416550"/>
          <p14:tracePt t="130015" x="4291013" y="5430838"/>
          <p14:tracePt t="130023" x="4291013" y="5454650"/>
          <p14:tracePt t="130031" x="4283075" y="5470525"/>
          <p14:tracePt t="130039" x="4283075" y="5478463"/>
          <p14:tracePt t="130047" x="4283075" y="5494338"/>
          <p14:tracePt t="130055" x="4283075" y="5502275"/>
          <p14:tracePt t="130063" x="4283075" y="5510213"/>
          <p14:tracePt t="130071" x="4283075" y="5518150"/>
          <p14:tracePt t="130077" x="4283075" y="5534025"/>
          <p14:tracePt t="130095" x="4283075" y="5548313"/>
          <p14:tracePt t="130109" x="4283075" y="5556250"/>
          <p14:tracePt t="130126" x="4283075" y="5564188"/>
          <p14:tracePt t="130144" x="4283075" y="5580063"/>
          <p14:tracePt t="130159" x="4283075" y="5588000"/>
          <p14:tracePt t="130167" x="4283075" y="5595938"/>
          <p14:tracePt t="130190" x="4283075" y="5611813"/>
          <p14:tracePt t="130194" x="4283075" y="5619750"/>
          <p14:tracePt t="130199" x="4283075" y="5627688"/>
          <p14:tracePt t="130205" x="4283075" y="5643563"/>
          <p14:tracePt t="130213" x="4283075" y="5651500"/>
          <p14:tracePt t="130236" x="4283075" y="5659438"/>
          <p14:tracePt t="130262" x="4283075" y="5667375"/>
          <p14:tracePt t="131376" x="4283075" y="5659438"/>
          <p14:tracePt t="131380" x="4306888" y="5651500"/>
          <p14:tracePt t="131387" x="4314825" y="5635625"/>
          <p14:tracePt t="131393" x="4330700" y="5627688"/>
          <p14:tracePt t="131401" x="4346575" y="5619750"/>
          <p14:tracePt t="131409" x="4370388" y="5611813"/>
          <p14:tracePt t="131417" x="4386263" y="5603875"/>
          <p14:tracePt t="131425" x="4408488" y="5588000"/>
          <p14:tracePt t="131433" x="4440238" y="5580063"/>
          <p14:tracePt t="131441" x="4471988" y="5564188"/>
          <p14:tracePt t="131449" x="4511675" y="5548313"/>
          <p14:tracePt t="131455" x="4549775" y="5534025"/>
          <p14:tracePt t="131463" x="4613275" y="5510213"/>
          <p14:tracePt t="131472" x="4675188" y="5486400"/>
          <p14:tracePt t="131480" x="4754563" y="5454650"/>
          <p14:tracePt t="131487" x="4824413" y="5416550"/>
          <p14:tracePt t="131496" x="4919663" y="5360988"/>
          <p14:tracePt t="131505" x="5005388" y="5321300"/>
          <p14:tracePt t="131511" x="5099050" y="5267325"/>
          <p14:tracePt t="131517" x="5224463" y="5203825"/>
          <p14:tracePt t="131525" x="5343525" y="5149850"/>
          <p14:tracePt t="131535" x="5468938" y="5086350"/>
          <p14:tracePt t="131541" x="5562600" y="5040313"/>
          <p14:tracePt t="131549" x="5648325" y="5008563"/>
          <p14:tracePt t="131557" x="5711825" y="4984750"/>
          <p14:tracePt t="131566" x="5789613" y="4960938"/>
          <p14:tracePt t="131573" x="5868988" y="4929188"/>
          <p14:tracePt t="131581" x="5938838" y="4906963"/>
          <p14:tracePt t="131588" x="6010275" y="4891088"/>
          <p14:tracePt t="131595" x="6048375" y="4867275"/>
          <p14:tracePt t="131604" x="6096000" y="4851400"/>
          <p14:tracePt t="131611" x="6127750" y="4843463"/>
          <p14:tracePt t="131620" x="6151563" y="4827588"/>
          <p14:tracePt t="131627" x="6165850" y="4811713"/>
          <p14:tracePt t="131635" x="6181725" y="4803775"/>
          <p14:tracePt t="131644" x="6205538" y="4789488"/>
          <p14:tracePt t="131651" x="6213475" y="4781550"/>
          <p14:tracePt t="131657" x="6221413" y="4773613"/>
          <p14:tracePt t="131665" x="6237288" y="4765675"/>
          <p14:tracePt t="131674" x="6245225" y="4757738"/>
          <p14:tracePt t="131681" x="6253163" y="4749800"/>
          <p14:tracePt t="131689" x="6261100" y="4733925"/>
          <p14:tracePt t="131698" x="6269038" y="4733925"/>
          <p14:tracePt t="131705" x="6269038" y="4725988"/>
          <p14:tracePt t="131713" x="6276975" y="4718050"/>
          <p14:tracePt t="131720" x="6284913" y="4710113"/>
          <p14:tracePt t="131728" x="6292850" y="4702175"/>
          <p14:tracePt t="131736" x="6299200" y="4702175"/>
          <p14:tracePt t="131743" x="6307138" y="4694238"/>
          <p14:tracePt t="131751" x="6307138" y="4686300"/>
          <p14:tracePt t="131759" x="6323013" y="4678363"/>
          <p14:tracePt t="131767" x="6330950" y="4672013"/>
          <p14:tracePt t="131775" x="6338888" y="4664075"/>
          <p14:tracePt t="131781" x="6346825" y="4664075"/>
          <p14:tracePt t="131789" x="6354763" y="4656138"/>
          <p14:tracePt t="131797" x="6370638" y="4648200"/>
          <p14:tracePt t="131805" x="6378575" y="4632325"/>
          <p14:tracePt t="131813" x="6394450" y="4632325"/>
          <p14:tracePt t="131822" x="6402388" y="4616450"/>
          <p14:tracePt t="131829" x="6410325" y="4616450"/>
          <p14:tracePt t="131837" x="6426200" y="4608513"/>
          <p14:tracePt t="131843" x="6426200" y="4600575"/>
          <p14:tracePt t="131851" x="6434138" y="4600575"/>
          <p14:tracePt t="131869" x="6440488" y="4592638"/>
          <p14:tracePt t="131888" x="6448425" y="4592638"/>
          <p14:tracePt t="131908" x="6448425" y="4584700"/>
          <p14:tracePt t="131913" x="6456363" y="4584700"/>
          <p14:tracePt t="132163" x="6464300" y="4576763"/>
          <p14:tracePt t="132184" x="6480175" y="4568825"/>
          <p14:tracePt t="132189" x="6488113" y="4568825"/>
          <p14:tracePt t="132197" x="6496050" y="4568825"/>
          <p14:tracePt t="132205" x="6511925" y="4568825"/>
          <p14:tracePt t="132213" x="6519863" y="4568825"/>
          <p14:tracePt t="132222" x="6527800" y="4568825"/>
          <p14:tracePt t="132229" x="6543675" y="4560888"/>
          <p14:tracePt t="132235" x="6551613" y="4560888"/>
          <p14:tracePt t="132243" x="6559550" y="4560888"/>
          <p14:tracePt t="132251" x="6567488" y="4560888"/>
          <p14:tracePt t="132259" x="6581775" y="4560888"/>
          <p14:tracePt t="132268" x="6589713" y="4552950"/>
          <p14:tracePt t="132275" x="6597650" y="4552950"/>
          <p14:tracePt t="132284" x="6613525" y="4552950"/>
          <p14:tracePt t="132292" x="6629400" y="4546600"/>
          <p14:tracePt t="132297" x="6637338" y="4546600"/>
          <p14:tracePt t="132305" x="6653213" y="4538663"/>
          <p14:tracePt t="132313" x="6669088" y="4530725"/>
          <p14:tracePt t="132321" x="6684963" y="4530725"/>
          <p14:tracePt t="132329" x="6692900" y="4530725"/>
          <p14:tracePt t="132337" x="6700838" y="4530725"/>
          <p14:tracePt t="132345" x="6715125" y="4530725"/>
          <p14:tracePt t="132354" x="6723063" y="4522788"/>
          <p14:tracePt t="132361" x="6731000" y="4522788"/>
          <p14:tracePt t="132367" x="6738938" y="4522788"/>
          <p14:tracePt t="132375" x="6738938" y="4514850"/>
          <p14:tracePt t="132383" x="6746875" y="4514850"/>
          <p14:tracePt t="132391" x="6754813" y="4514850"/>
          <p14:tracePt t="132407" x="6762750" y="4514850"/>
          <p14:tracePt t="132428" x="6770688" y="4506913"/>
          <p14:tracePt t="132636" x="6786563" y="4506913"/>
          <p14:tracePt t="132643" x="6834188" y="4491038"/>
          <p14:tracePt t="132651" x="6864350" y="4483100"/>
          <p14:tracePt t="132659" x="6911975" y="4467225"/>
          <p14:tracePt t="132667" x="6959600" y="4451350"/>
          <p14:tracePt t="132676" x="7005638" y="4451350"/>
          <p14:tracePt t="132683" x="7069138" y="4443413"/>
          <p14:tracePt t="132691" x="7146925" y="4443413"/>
          <p14:tracePt t="132697" x="7242175" y="4443413"/>
          <p14:tracePt t="132705" x="7343775" y="4443413"/>
          <p14:tracePt t="132713" x="7437438" y="4443413"/>
          <p14:tracePt t="132721" x="7516813" y="4443413"/>
          <p14:tracePt t="132729" x="7602538" y="4443413"/>
          <p14:tracePt t="132737" x="7664450" y="4435475"/>
          <p14:tracePt t="132745" x="7727950" y="4435475"/>
          <p14:tracePt t="132753" x="7789863" y="4435475"/>
          <p14:tracePt t="132759" x="7853363" y="4435475"/>
          <p14:tracePt t="132768" x="7908925" y="4435475"/>
          <p14:tracePt t="132776" x="7947025" y="4435475"/>
          <p14:tracePt t="132783" x="7994650" y="4435475"/>
          <p14:tracePt t="132791" x="8026400" y="4435475"/>
          <p14:tracePt t="132799" x="8064500" y="4443413"/>
          <p14:tracePt t="132807" x="8088313" y="4443413"/>
          <p14:tracePt t="132815" x="8120063" y="4443413"/>
          <p14:tracePt t="132823" x="8143875" y="4451350"/>
          <p14:tracePt t="132829" x="8183563" y="4459288"/>
          <p14:tracePt t="132838" x="8229600" y="4467225"/>
          <p14:tracePt t="132845" x="8277225" y="4475163"/>
          <p14:tracePt t="132855" x="8316913" y="4483100"/>
          <p14:tracePt t="132861" x="8362950" y="4498975"/>
          <p14:tracePt t="132869" x="8394700" y="4514850"/>
          <p14:tracePt t="132877" x="8426450" y="4522788"/>
          <p14:tracePt t="132885" x="8450263" y="4538663"/>
          <p14:tracePt t="132891" x="8466138" y="4546600"/>
          <p14:tracePt t="132899" x="8480425" y="4560888"/>
          <p14:tracePt t="132907" x="8504238" y="4568825"/>
          <p14:tracePt t="132915" x="8512175" y="4576763"/>
          <p14:tracePt t="132924" x="8520113" y="4592638"/>
          <p14:tracePt t="132931" x="8543925" y="4600575"/>
          <p14:tracePt t="132939" x="8567738" y="4616450"/>
          <p14:tracePt t="132947" x="8613775" y="4640263"/>
          <p14:tracePt t="132955" x="8669338" y="4656138"/>
          <p14:tracePt t="132961" x="8732838" y="4678363"/>
          <p14:tracePt t="132970" x="8810625" y="4702175"/>
          <p14:tracePt t="132977" x="8872538" y="4725988"/>
          <p14:tracePt t="132987" x="8967788" y="4749800"/>
          <p14:tracePt t="132994" x="9045575" y="4765675"/>
          <p14:tracePt t="133001" x="9124950" y="4781550"/>
          <p14:tracePt t="133009" x="9186863" y="4797425"/>
          <p14:tracePt t="133015" x="9226550" y="4803775"/>
          <p14:tracePt t="133024" x="9250363" y="4811713"/>
          <p14:tracePt t="133031" x="9266238" y="4811713"/>
          <p14:tracePt t="133040" x="9274175" y="4811713"/>
          <p14:tracePt t="133069" x="9280525" y="4811713"/>
          <p14:tracePt t="133088" x="9296400" y="4811713"/>
          <p14:tracePt t="133094" x="9312275" y="4811713"/>
          <p14:tracePt t="133101" x="9359900" y="4811713"/>
          <p14:tracePt t="133110" x="9399588" y="4811713"/>
          <p14:tracePt t="133118" x="9429750" y="4811713"/>
          <p14:tracePt t="133125" x="9469438" y="4803775"/>
          <p14:tracePt t="133133" x="9485313" y="4803775"/>
          <p14:tracePt t="133141" x="9509125" y="4803775"/>
          <p14:tracePt t="133147" x="9517063" y="4803775"/>
          <p14:tracePt t="133174" x="9548813" y="4797425"/>
          <p14:tracePt t="133179" x="9555163" y="4797425"/>
          <p14:tracePt t="133187" x="9563100" y="4797425"/>
          <p14:tracePt t="133195" x="9586913" y="4797425"/>
          <p14:tracePt t="133206" x="9602788" y="4797425"/>
          <p14:tracePt t="133211" x="9610725" y="4797425"/>
          <p14:tracePt t="133217" x="9618663" y="4797425"/>
          <p14:tracePt t="133225" x="9634538" y="4797425"/>
          <p14:tracePt t="133246" x="9642475" y="4797425"/>
          <p14:tracePt t="133447" x="9650413" y="4797425"/>
          <p14:tracePt t="133451" x="9666288" y="4797425"/>
          <p14:tracePt t="133459" x="9682163" y="4797425"/>
          <p14:tracePt t="133467" x="9704388" y="4803775"/>
          <p14:tracePt t="133473" x="9752013" y="4811713"/>
          <p14:tracePt t="133481" x="9791700" y="4811713"/>
          <p14:tracePt t="133489" x="9837738" y="4819650"/>
          <p14:tracePt t="133497" x="9893300" y="4827588"/>
          <p14:tracePt t="133506" x="9956800" y="4835525"/>
          <p14:tracePt t="133513" x="10002838" y="4843463"/>
          <p14:tracePt t="133522" x="10042525" y="4843463"/>
          <p14:tracePt t="133529" x="10058400" y="4843463"/>
          <p14:tracePt t="133539" x="10074275" y="4851400"/>
          <p14:tracePt t="133544" x="10082213" y="4851400"/>
          <p14:tracePt t="133551" x="10090150" y="4851400"/>
          <p14:tracePt t="133559" x="10096500" y="4851400"/>
          <p14:tracePt t="133575" x="10104438" y="4851400"/>
          <p14:tracePt t="133583" x="10120313" y="4851400"/>
          <p14:tracePt t="133592" x="10128250" y="4851400"/>
          <p14:tracePt t="133600" x="10136188" y="4851400"/>
          <p14:tracePt t="133605" x="10152063" y="4851400"/>
          <p14:tracePt t="133613" x="10167938" y="4851400"/>
          <p14:tracePt t="133622" x="10183813" y="4851400"/>
          <p14:tracePt t="133629" x="10207625" y="4851400"/>
          <p14:tracePt t="133638" x="10229850" y="4851400"/>
          <p14:tracePt t="133645" x="10253663" y="4851400"/>
          <p14:tracePt t="133655" x="10277475" y="4851400"/>
          <p14:tracePt t="133661" x="10293350" y="4859338"/>
          <p14:tracePt t="133667" x="10309225" y="4859338"/>
          <p14:tracePt t="133675" x="10325100" y="4859338"/>
          <p14:tracePt t="133685" x="10333038" y="4867275"/>
          <p14:tracePt t="133691" x="10340975" y="4867275"/>
          <p14:tracePt t="133700" x="10356850" y="4875213"/>
          <p14:tracePt t="133707" x="10363200" y="4875213"/>
          <p14:tracePt t="133715" x="10371138" y="4875213"/>
          <p14:tracePt t="133723" x="10379075" y="4875213"/>
          <p14:tracePt t="133729" x="10387013" y="4875213"/>
          <p14:tracePt t="133749" x="10394950" y="4875213"/>
          <p14:tracePt t="133757" x="10402888" y="4875213"/>
          <p14:tracePt t="133774" x="10410825" y="4883150"/>
          <p14:tracePt t="133781" x="10426700" y="4883150"/>
          <p14:tracePt t="133790" x="10434638" y="4883150"/>
          <p14:tracePt t="133795" x="10442575" y="4883150"/>
          <p14:tracePt t="133805" x="10466388" y="4891088"/>
          <p14:tracePt t="133811" x="10482263" y="4899025"/>
          <p14:tracePt t="133820" x="10490200" y="4906963"/>
          <p14:tracePt t="133827" x="10504488" y="4906963"/>
          <p14:tracePt t="133836" x="10520363" y="4906963"/>
          <p14:tracePt t="133843" x="10528300" y="4914900"/>
          <p14:tracePt t="133851" x="10544175" y="4922838"/>
          <p14:tracePt t="133859" x="10552113" y="4922838"/>
          <p14:tracePt t="133865" x="10567988" y="4922838"/>
          <p14:tracePt t="133873" x="10575925" y="4922838"/>
          <p14:tracePt t="133881" x="10583863" y="4922838"/>
          <p14:tracePt t="133889" x="10599738" y="4922838"/>
          <p14:tracePt t="133897" x="10615613" y="4922838"/>
          <p14:tracePt t="133906" x="10631488" y="4922838"/>
          <p14:tracePt t="133914" x="10645775" y="4922838"/>
          <p14:tracePt t="133921" x="10677525" y="4922838"/>
          <p14:tracePt t="133928" x="10701338" y="4922838"/>
          <p14:tracePt t="133935" x="10733088" y="4922838"/>
          <p14:tracePt t="133944" x="10748963" y="4922838"/>
          <p14:tracePt t="133951" x="10764838" y="4922838"/>
          <p14:tracePt t="133959" x="10779125" y="4922838"/>
          <p14:tracePt t="133967" x="10795000" y="4922838"/>
          <p14:tracePt t="133975" x="10802938" y="4922838"/>
          <p14:tracePt t="133984" x="10810875" y="4922838"/>
          <p14:tracePt t="133989" x="10818813" y="4922838"/>
          <p14:tracePt t="133997" x="10834688" y="4922838"/>
          <p14:tracePt t="134005" x="10842625" y="4922838"/>
          <p14:tracePt t="134014" x="10850563" y="4922838"/>
          <p14:tracePt t="134021" x="10866438" y="4922838"/>
          <p14:tracePt t="134029" x="10890250" y="4922838"/>
          <p14:tracePt t="134038" x="10920413" y="4922838"/>
          <p14:tracePt t="134045" x="10952163" y="4929188"/>
          <p14:tracePt t="134054" x="10983913" y="4937125"/>
          <p14:tracePt t="134059" x="11023600" y="4937125"/>
          <p14:tracePt t="134067" x="11045825" y="4937125"/>
          <p14:tracePt t="134075" x="11069638" y="4945063"/>
          <p14:tracePt t="134084" x="11085513" y="4945063"/>
          <p14:tracePt t="134091" x="11101388" y="4953000"/>
          <p14:tracePt t="134099" x="11109325" y="4953000"/>
          <p14:tracePt t="134107" x="11125200" y="4953000"/>
          <p14:tracePt t="134115" x="11133138" y="4953000"/>
          <p14:tracePt t="134121" x="11141075" y="4953000"/>
          <p14:tracePt t="134129" x="11149013" y="4953000"/>
          <p14:tracePt t="134214" x="11156950" y="4953000"/>
          <p14:tracePt t="134229" x="11172825" y="4953000"/>
          <p14:tracePt t="134234" x="11187113" y="4953000"/>
          <p14:tracePt t="134244" x="11202988" y="4953000"/>
          <p14:tracePt t="134251" x="11218863" y="4953000"/>
          <p14:tracePt t="134257" x="11234738" y="4953000"/>
          <p14:tracePt t="134265" x="11250613" y="4953000"/>
          <p14:tracePt t="134273" x="11258550" y="4953000"/>
          <p14:tracePt t="134281" x="11266488" y="4953000"/>
          <p14:tracePt t="134289" x="11274425" y="4953000"/>
          <p14:tracePt t="134305" x="11290300" y="4953000"/>
          <p14:tracePt t="134320" x="11298238" y="4953000"/>
          <p14:tracePt t="134327" x="11312525" y="4953000"/>
          <p14:tracePt t="134335" x="11328400" y="4953000"/>
          <p14:tracePt t="134343" x="11352213" y="4953000"/>
          <p14:tracePt t="134351" x="11383963" y="4953000"/>
          <p14:tracePt t="134359" x="11407775" y="4953000"/>
          <p14:tracePt t="134367" x="11447463" y="4960938"/>
          <p14:tracePt t="134375" x="11485563" y="4960938"/>
          <p14:tracePt t="134381" x="11533188" y="4968875"/>
          <p14:tracePt t="134390" x="11572875" y="4968875"/>
          <p14:tracePt t="134397" x="11595100" y="4968875"/>
          <p14:tracePt t="134405" x="11610975" y="4968875"/>
          <p14:tracePt t="134413" x="11626850" y="4968875"/>
          <p14:tracePt t="134520" x="11634788" y="4968875"/>
          <p14:tracePt t="134538" x="11642725" y="4968875"/>
          <p14:tracePt t="134545" x="11650663" y="4968875"/>
          <p14:tracePt t="134549" x="11658600" y="4968875"/>
          <p14:tracePt t="134557" x="11666538" y="4968875"/>
          <p14:tracePt t="134565" x="11674475" y="4968875"/>
          <p14:tracePt t="134574" x="11690350" y="4968875"/>
          <p14:tracePt t="134579" x="11698288" y="4968875"/>
          <p14:tracePt t="134588" x="11706225" y="4968875"/>
          <p14:tracePt t="134595" x="11720513" y="4968875"/>
          <p14:tracePt t="134604" x="11736388" y="4968875"/>
          <p14:tracePt t="134611" x="11752263" y="4968875"/>
          <p14:tracePt t="134619" x="11760200" y="4968875"/>
          <p14:tracePt t="134627" x="11768138" y="4968875"/>
          <p14:tracePt t="134635" x="11776075" y="4968875"/>
          <p14:tracePt t="135170" x="11768138" y="4968875"/>
          <p14:tracePt t="135179" x="11752263" y="4960938"/>
          <p14:tracePt t="135185" x="11736388" y="4953000"/>
          <p14:tracePt t="135193" x="11706225" y="4945063"/>
          <p14:tracePt t="135201" x="11642725" y="4929188"/>
          <p14:tracePt t="135209" x="11564938" y="4914900"/>
          <p14:tracePt t="135217" x="11469688" y="4899025"/>
          <p14:tracePt t="135223" x="11352213" y="4875213"/>
          <p14:tracePt t="135231" x="11187113" y="4859338"/>
          <p14:tracePt t="135239" x="11007725" y="4835525"/>
          <p14:tracePt t="135247" x="10826750" y="4811713"/>
          <p14:tracePt t="135255" x="10637838" y="4773613"/>
          <p14:tracePt t="135263" x="10458450" y="4749800"/>
          <p14:tracePt t="135271" x="10277475" y="4733925"/>
          <p14:tracePt t="135279" x="10136188" y="4710113"/>
          <p14:tracePt t="135289" x="10026650" y="4702175"/>
          <p14:tracePt t="135293" x="9932988" y="4686300"/>
          <p14:tracePt t="135302" x="9853613" y="4678363"/>
          <p14:tracePt t="135310" x="9783763" y="4672013"/>
          <p14:tracePt t="135317" x="9736138" y="4664075"/>
          <p14:tracePt t="135325" x="9696450" y="4664075"/>
          <p14:tracePt t="135334" x="9650413" y="4664075"/>
          <p14:tracePt t="135341" x="9610725" y="4664075"/>
          <p14:tracePt t="135349" x="9563100" y="4664075"/>
          <p14:tracePt t="135355" x="9525000" y="4672013"/>
          <p14:tracePt t="135364" x="9469438" y="4678363"/>
          <p14:tracePt t="135371" x="9421813" y="4694238"/>
          <p14:tracePt t="135379" x="9375775" y="4694238"/>
          <p14:tracePt t="135387" x="9336088" y="4710113"/>
          <p14:tracePt t="135395" x="9296400" y="4725988"/>
          <p14:tracePt t="135404" x="9250363" y="4733925"/>
          <p14:tracePt t="135411" x="9234488" y="4749800"/>
          <p14:tracePt t="135419" x="9218613" y="4749800"/>
          <p14:tracePt t="135425" x="9202738" y="4765675"/>
          <p14:tracePt t="135434" x="9186863" y="4773613"/>
          <p14:tracePt t="135441" x="9163050" y="4781550"/>
          <p14:tracePt t="135449" x="9155113" y="4789488"/>
          <p14:tracePt t="135458" x="9140825" y="4797425"/>
          <p14:tracePt t="135467" x="9124950" y="4811713"/>
          <p14:tracePt t="135473" x="9117013" y="4819650"/>
          <p14:tracePt t="135481" x="9101138" y="4835525"/>
          <p14:tracePt t="135489" x="9093200" y="4851400"/>
          <p14:tracePt t="135495" x="9077325" y="4867275"/>
          <p14:tracePt t="135505" x="9069388" y="4883150"/>
          <p14:tracePt t="135511" x="9053513" y="4899025"/>
          <p14:tracePt t="135519" x="9045575" y="4929188"/>
          <p14:tracePt t="135527" x="9037638" y="4945063"/>
          <p14:tracePt t="135536" x="9029700" y="4968875"/>
          <p14:tracePt t="135543" x="9021763" y="4984750"/>
          <p14:tracePt t="135549" x="9007475" y="5008563"/>
          <p14:tracePt t="135557" x="9007475" y="5016500"/>
          <p14:tracePt t="135565" x="9007475" y="5024438"/>
          <p14:tracePt t="135573" x="9007475" y="5032375"/>
          <p14:tracePt t="135581" x="9007475" y="5048250"/>
          <p14:tracePt t="135589" x="9007475" y="5054600"/>
          <p14:tracePt t="135597" x="9007475" y="5062538"/>
          <p14:tracePt t="135605" x="9013825" y="5078413"/>
          <p14:tracePt t="135613" x="9029700" y="5086350"/>
          <p14:tracePt t="135619" x="9037638" y="5102225"/>
          <p14:tracePt t="135627" x="9053513" y="5110163"/>
          <p14:tracePt t="135636" x="9061450" y="5118100"/>
          <p14:tracePt t="135643" x="9077325" y="5133975"/>
          <p14:tracePt t="135652" x="9085263" y="5141913"/>
          <p14:tracePt t="135659" x="9093200" y="5157788"/>
          <p14:tracePt t="135667" x="9109075" y="5157788"/>
          <p14:tracePt t="135676" x="9117013" y="5173663"/>
          <p14:tracePt t="135681" x="9124950" y="5173663"/>
          <p14:tracePt t="135689" x="9140825" y="5173663"/>
          <p14:tracePt t="135697" x="9155113" y="5180013"/>
          <p14:tracePt t="135705" x="9186863" y="5187950"/>
          <p14:tracePt t="135713" x="9234488" y="5187950"/>
          <p14:tracePt t="135721" x="9280525" y="5195888"/>
          <p14:tracePt t="135729" x="9351963" y="5203825"/>
          <p14:tracePt t="135737" x="9415463" y="5211763"/>
          <p14:tracePt t="135744" x="9509125" y="5211763"/>
          <p14:tracePt t="135752" x="9602788" y="5211763"/>
          <p14:tracePt t="135759" x="9682163" y="5211763"/>
          <p14:tracePt t="135767" x="9775825" y="5211763"/>
          <p14:tracePt t="135775" x="9837738" y="5211763"/>
          <p14:tracePt t="135783" x="9901238" y="5203825"/>
          <p14:tracePt t="135791" x="9963150" y="5203825"/>
          <p14:tracePt t="135799" x="10010775" y="5195888"/>
          <p14:tracePt t="135807" x="10058400" y="5195888"/>
          <p14:tracePt t="135813" x="10090150" y="5187950"/>
          <p14:tracePt t="135821" x="10112375" y="5180013"/>
          <p14:tracePt t="135829" x="10144125" y="5180013"/>
          <p14:tracePt t="135839" x="10191750" y="5173663"/>
          <p14:tracePt t="135846" x="10245725" y="5165725"/>
          <p14:tracePt t="135854" x="10309225" y="5165725"/>
          <p14:tracePt t="135861" x="10371138" y="5157788"/>
          <p14:tracePt t="135869" x="10474325" y="5157788"/>
          <p14:tracePt t="135875" x="10567988" y="5157788"/>
          <p14:tracePt t="135884" x="10669588" y="5157788"/>
          <p14:tracePt t="135891" x="10771188" y="5157788"/>
          <p14:tracePt t="135899" x="10866438" y="5173663"/>
          <p14:tracePt t="135907" x="10952163" y="5173663"/>
          <p14:tracePt t="135915" x="11007725" y="5180013"/>
          <p14:tracePt t="135923" x="11053763" y="5187950"/>
          <p14:tracePt t="135933" x="11077575" y="5187950"/>
          <p14:tracePt t="135946" x="11085513" y="5187950"/>
          <p14:tracePt t="136572" x="11077575" y="5187950"/>
          <p14:tracePt t="136577" x="11069638" y="5187950"/>
          <p14:tracePt t="136583" x="11053763" y="5180013"/>
          <p14:tracePt t="136591" x="11039475" y="5180013"/>
          <p14:tracePt t="136597" x="10999788" y="5173663"/>
          <p14:tracePt t="136605" x="10944225" y="5165725"/>
          <p14:tracePt t="136613" x="10882313" y="5149850"/>
          <p14:tracePt t="136622" x="10787063" y="5126038"/>
          <p14:tracePt t="136629" x="10677525" y="5110163"/>
          <p14:tracePt t="136638" x="10560050" y="5094288"/>
          <p14:tracePt t="136645" x="10363200" y="5070475"/>
          <p14:tracePt t="136654" x="10183813" y="5048250"/>
          <p14:tracePt t="136661" x="9994900" y="5024438"/>
          <p14:tracePt t="136667" x="9815513" y="5000625"/>
          <p14:tracePt t="136675" x="9634538" y="4976813"/>
          <p14:tracePt t="136683" x="9517063" y="4960938"/>
          <p14:tracePt t="136691" x="9421813" y="4945063"/>
          <p14:tracePt t="136699" x="9351963" y="4929188"/>
          <p14:tracePt t="136707" x="9288463" y="4914900"/>
          <p14:tracePt t="136715" x="9250363" y="4914900"/>
          <p14:tracePt t="136723" x="9210675" y="4906963"/>
          <p14:tracePt t="136729" x="9194800" y="4899025"/>
          <p14:tracePt t="136737" x="9186863" y="4899025"/>
          <p14:tracePt t="136745" x="9170988" y="4899025"/>
          <p14:tracePt t="136755" x="9155113" y="4899025"/>
          <p14:tracePt t="136761" x="9132888" y="4899025"/>
          <p14:tracePt t="136769" x="9101138" y="4899025"/>
          <p14:tracePt t="136777" x="9053513" y="4899025"/>
          <p14:tracePt t="136786" x="9013825" y="4899025"/>
          <p14:tracePt t="136791" x="8959850" y="4899025"/>
          <p14:tracePt t="136799" x="8920163" y="4899025"/>
          <p14:tracePt t="136807" x="8850313" y="4899025"/>
          <p14:tracePt t="136815" x="8802688" y="4899025"/>
          <p14:tracePt t="136823" x="8747125" y="4899025"/>
          <p14:tracePt t="136831" x="8685213" y="4899025"/>
          <p14:tracePt t="136839" x="8629650" y="4899025"/>
          <p14:tracePt t="136847" x="8591550" y="4899025"/>
          <p14:tracePt t="136855" x="8543925" y="4899025"/>
          <p14:tracePt t="136861" x="8512175" y="4899025"/>
          <p14:tracePt t="136869" x="8488363" y="4899025"/>
          <p14:tracePt t="136877" x="8480425" y="4899025"/>
          <p14:tracePt t="136886" x="8472488" y="4899025"/>
          <p14:tracePt t="136893" x="8458200" y="4899025"/>
          <p14:tracePt t="136901" x="8450263" y="4899025"/>
          <p14:tracePt t="136917" x="8434388" y="4899025"/>
          <p14:tracePt t="136932" x="8426450" y="4899025"/>
          <p14:tracePt t="136939" x="8410575" y="4899025"/>
          <p14:tracePt t="136947" x="8402638" y="4899025"/>
          <p14:tracePt t="136956" x="8394700" y="4899025"/>
          <p14:tracePt t="136964" x="8386763" y="4899025"/>
          <p14:tracePt t="136971" x="8378825" y="4899025"/>
          <p14:tracePt t="136979" x="8370888" y="4906963"/>
          <p14:tracePt t="136987" x="8362950" y="4906963"/>
          <p14:tracePt t="137051" x="8355013" y="4906963"/>
          <p14:tracePt t="137239" x="8347075" y="4906963"/>
          <p14:tracePt t="137250" x="8347075" y="4899025"/>
          <p14:tracePt t="137259" x="8347075" y="4891088"/>
          <p14:tracePt t="137265" x="8339138" y="4891088"/>
          <p14:tracePt t="137311" x="8339138" y="4883150"/>
          <p14:tracePt t="137328" x="8331200" y="4875213"/>
          <p14:tracePt t="137348" x="8331200" y="4867275"/>
          <p14:tracePt t="137364" x="8331200" y="4859338"/>
          <p14:tracePt t="137590" x="8324850" y="4859338"/>
          <p14:tracePt t="137630" x="8316913" y="4851400"/>
          <p14:tracePt t="137678" x="8316913" y="4843463"/>
          <p14:tracePt t="137715" x="8308975" y="4843463"/>
          <p14:tracePt t="137719" x="8308975" y="4835525"/>
          <p14:tracePt t="137908" x="8308975" y="4827588"/>
          <p14:tracePt t="137916" x="8308975" y="4819650"/>
          <p14:tracePt t="137930" x="8301038" y="4811713"/>
          <p14:tracePt t="137946" x="8293100" y="4803775"/>
          <p14:tracePt t="137955" x="8285163" y="4797425"/>
          <p14:tracePt t="137961" x="8285163" y="4789488"/>
          <p14:tracePt t="137969" x="8269288" y="4781550"/>
          <p14:tracePt t="137975" x="8261350" y="4781550"/>
          <p14:tracePt t="137984" x="8253413" y="4765675"/>
          <p14:tracePt t="137991" x="8237538" y="4765675"/>
          <p14:tracePt t="138000" x="8229600" y="4757738"/>
          <p14:tracePt t="138007" x="8221663" y="4749800"/>
          <p14:tracePt t="138015" x="8205788" y="4749800"/>
          <p14:tracePt t="138024" x="8197850" y="4741863"/>
          <p14:tracePt t="138031" x="8183563" y="4733925"/>
          <p14:tracePt t="138039" x="8175625" y="4733925"/>
          <p14:tracePt t="138045" x="8167688" y="4725988"/>
          <p14:tracePt t="138054" x="8151813" y="4725988"/>
          <p14:tracePt t="138062" x="8143875" y="4718050"/>
          <p14:tracePt t="138069" x="8135938" y="4710113"/>
          <p14:tracePt t="138077" x="8120063" y="4710113"/>
          <p14:tracePt t="138085" x="8112125" y="4710113"/>
          <p14:tracePt t="138093" x="8104188" y="4702175"/>
          <p14:tracePt t="138099" x="8096250" y="4702175"/>
          <p14:tracePt t="138116" x="8088313" y="4702175"/>
          <p14:tracePt t="138145" x="8080375" y="4702175"/>
          <p14:tracePt t="138155" x="8080375" y="4694238"/>
          <p14:tracePt t="138171" x="8080375" y="4686300"/>
          <p14:tracePt t="138174" x="8072438" y="4686300"/>
          <p14:tracePt t="138189" x="8064500" y="4678363"/>
          <p14:tracePt t="138206" x="8058150" y="4672013"/>
          <p14:tracePt t="138213" x="8050213" y="4672013"/>
          <p14:tracePt t="138221" x="8050213" y="4664075"/>
          <p14:tracePt t="138229" x="8042275" y="4656138"/>
          <p14:tracePt t="138244" x="8042275" y="4648200"/>
          <p14:tracePt t="138251" x="8034338" y="4648200"/>
          <p14:tracePt t="138269" x="8034338" y="4640263"/>
          <p14:tracePt t="138277" x="8026400" y="4640263"/>
          <p14:tracePt t="138283" x="8026400" y="4632325"/>
          <p14:tracePt t="138295" x="8026400" y="4624388"/>
          <p14:tracePt t="138305" x="8018463" y="4624388"/>
          <p14:tracePt t="138313" x="8018463" y="4616450"/>
          <p14:tracePt t="138484" x="8010525" y="4608513"/>
          <p14:tracePt t="138509" x="8010525" y="4600575"/>
          <p14:tracePt t="138521" x="8010525" y="4592638"/>
          <p14:tracePt t="138527" x="8002588" y="4592638"/>
          <p14:tracePt t="138643" x="8002588" y="4584700"/>
          <p14:tracePt t="138692" x="7994650" y="4584700"/>
          <p14:tracePt t="139856" x="7986713" y="4576763"/>
          <p14:tracePt t="139860" x="7986713" y="4568825"/>
          <p14:tracePt t="139867" x="7986713" y="4560888"/>
          <p14:tracePt t="139878" x="7978775" y="4552950"/>
          <p14:tracePt t="139916" x="7978775" y="4546600"/>
          <p14:tracePt t="140292" x="7970838" y="4546600"/>
          <p14:tracePt t="140299" x="7962900" y="4546600"/>
          <p14:tracePt t="140323" x="7954963" y="4546600"/>
          <p14:tracePt t="140336" x="7947025" y="4546600"/>
          <p14:tracePt t="140343" x="7947025" y="4552950"/>
          <p14:tracePt t="140357" x="7939088" y="4552950"/>
          <p14:tracePt t="140363" x="7931150" y="4552950"/>
          <p14:tracePt t="140371" x="7931150" y="4560888"/>
          <p14:tracePt t="140386" x="7924800" y="4560888"/>
          <p14:tracePt t="140565" x="7916863" y="4560888"/>
          <p14:tracePt t="140588" x="7900988" y="4560888"/>
          <p14:tracePt t="140592" x="7893050" y="4552950"/>
          <p14:tracePt t="140599" x="7877175" y="4546600"/>
          <p14:tracePt t="140607" x="7845425" y="4530725"/>
          <p14:tracePt t="140617" x="7805738" y="4514850"/>
          <p14:tracePt t="140623" x="7767638" y="4506913"/>
          <p14:tracePt t="140631" x="7720013" y="4483100"/>
          <p14:tracePt t="140639" x="7672388" y="4459288"/>
          <p14:tracePt t="140647" x="7642225" y="4443413"/>
          <p14:tracePt t="140655" x="7594600" y="4421188"/>
          <p14:tracePt t="140661" x="7554913" y="4405313"/>
          <p14:tracePt t="140670" x="7523163" y="4389438"/>
          <p14:tracePt t="140677" x="7485063" y="4373563"/>
          <p14:tracePt t="140685" x="7469188" y="4365625"/>
          <p14:tracePt t="140693" x="7445375" y="4357688"/>
          <p14:tracePt t="140701" x="7429500" y="4349750"/>
          <p14:tracePt t="140710" x="7413625" y="4341813"/>
          <p14:tracePt t="140715" x="7405688" y="4333875"/>
          <p14:tracePt t="140723" x="7397750" y="4333875"/>
          <p14:tracePt t="140731" x="7383463" y="4325938"/>
          <p14:tracePt t="140740" x="7375525" y="4318000"/>
          <p14:tracePt t="140747" x="7367588" y="4318000"/>
          <p14:tracePt t="140756" x="7359650" y="4310063"/>
          <p14:tracePt t="140764" x="7351713" y="4310063"/>
          <p14:tracePt t="140771" x="7343775" y="4310063"/>
          <p14:tracePt t="140786" x="7343775" y="4302125"/>
          <p14:tracePt t="140793" x="7335838" y="4302125"/>
          <p14:tracePt t="140852" x="7327900" y="4302125"/>
          <p14:tracePt t="140932" x="7319963" y="4302125"/>
          <p14:tracePt t="140953" x="7312025" y="4295775"/>
          <p14:tracePt t="140958" x="7296150" y="4295775"/>
          <p14:tracePt t="140965" x="7288213" y="4287838"/>
          <p14:tracePt t="140973" x="7280275" y="4279900"/>
          <p14:tracePt t="140979" x="7264400" y="4279900"/>
          <p14:tracePt t="140987" x="7256463" y="4279900"/>
          <p14:tracePt t="140995" x="7248525" y="4271963"/>
          <p14:tracePt t="141003" x="7234238" y="4271963"/>
          <p14:tracePt t="141011" x="7226300" y="4264025"/>
          <p14:tracePt t="141019" x="7218363" y="4264025"/>
          <p14:tracePt t="141027" x="7210425" y="4264025"/>
          <p14:tracePt t="141035" x="7202488" y="4264025"/>
          <p14:tracePt t="141041" x="7194550" y="4264025"/>
          <p14:tracePt t="141057" x="7186613" y="4264025"/>
          <p14:tracePt t="141078" x="7178675" y="4256088"/>
          <p14:tracePt t="141087" x="7170738" y="4256088"/>
          <p14:tracePt t="141105" x="7162800" y="4256088"/>
          <p14:tracePt t="141108" x="7154863" y="4248150"/>
          <p14:tracePt t="141120" x="7146925" y="4248150"/>
          <p14:tracePt t="141145" x="7138988" y="4248150"/>
          <p14:tracePt t="141156" x="7138988" y="4240213"/>
          <p14:tracePt t="141215" x="7131050" y="4232275"/>
          <p14:tracePt t="141309" x="7146925" y="4248150"/>
          <p14:tracePt t="141316" x="7178675" y="4271963"/>
          <p14:tracePt t="141321" x="7234238" y="4310063"/>
          <p14:tracePt t="141329" x="7304088" y="4341813"/>
          <p14:tracePt t="141337" x="7413625" y="4381500"/>
          <p14:tracePt t="141345" x="7562850" y="4413250"/>
          <p14:tracePt t="141355" x="7656513" y="4427538"/>
          <p14:tracePt t="141359" x="7751763" y="4443413"/>
          <p14:tracePt t="141367" x="7813675" y="4459288"/>
          <p14:tracePt t="141375" x="7869238" y="4459288"/>
          <p14:tracePt t="141383" x="7900988" y="4459288"/>
          <p14:tracePt t="141392" x="7908925" y="4459288"/>
          <p14:tracePt t="141400" x="7916863" y="4459288"/>
          <p14:tracePt t="141407" x="7924800" y="4459288"/>
          <p14:tracePt t="141415" x="7924800" y="4451350"/>
          <p14:tracePt t="141423" x="7924800" y="4443413"/>
          <p14:tracePt t="141440" x="7916863" y="4427538"/>
          <p14:tracePt t="141445" x="7908925" y="4427538"/>
          <p14:tracePt t="141455" x="7908925" y="4421188"/>
          <p14:tracePt t="141461" x="7900988" y="4421188"/>
          <p14:tracePt t="141470" x="7893050" y="4421188"/>
          <p14:tracePt t="141489" x="7893050" y="4413250"/>
          <p14:tracePt t="141506" x="7885113" y="4413250"/>
          <p14:tracePt t="141515" x="7885113" y="4405313"/>
          <p14:tracePt t="141523" x="7877175" y="4405313"/>
          <p14:tracePt t="141540" x="7861300" y="4397375"/>
          <p14:tracePt t="141548" x="7853363" y="4389438"/>
          <p14:tracePt t="141556" x="7845425" y="4381500"/>
          <p14:tracePt t="141561" x="7829550" y="4373563"/>
          <p14:tracePt t="141569" x="7829550" y="4365625"/>
          <p14:tracePt t="141577" x="7813675" y="4357688"/>
          <p14:tracePt t="141585" x="7813675" y="4349750"/>
          <p14:tracePt t="141594" x="7805738" y="4349750"/>
          <p14:tracePt t="141602" x="7805738" y="4341813"/>
          <p14:tracePt t="141609" x="7797800" y="4341813"/>
          <p14:tracePt t="141637" x="7789863" y="4341813"/>
          <p14:tracePt t="141644" x="7789863" y="4333875"/>
          <p14:tracePt t="141737" x="7783513" y="4333875"/>
          <p14:tracePt t="141798" x="7775575" y="4333875"/>
          <p14:tracePt t="141823" x="7775575" y="4325938"/>
          <p14:tracePt t="141859" x="7767638" y="4318000"/>
          <p14:tracePt t="141877" x="7759700" y="4318000"/>
          <p14:tracePt t="141972" x="7759700" y="4310063"/>
          <p14:tracePt t="142048" x="7751763" y="4310063"/>
          <p14:tracePt t="142120" x="7743825" y="4310063"/>
          <p14:tracePt t="142143" x="7735888" y="4310063"/>
          <p14:tracePt t="142160" x="7735888" y="4302125"/>
          <p14:tracePt t="142173" x="7727950" y="4302125"/>
          <p14:tracePt t="142217" x="7727950" y="4295775"/>
          <p14:tracePt t="142225" x="7720013" y="4295775"/>
          <p14:tracePt t="142258" x="7720013" y="4287838"/>
          <p14:tracePt t="142716" x="7712075" y="4287838"/>
          <p14:tracePt t="142768" x="7704138" y="4287838"/>
          <p14:tracePt t="142796" x="7696200" y="4287838"/>
          <p14:tracePt t="142830" x="7688263" y="4287838"/>
          <p14:tracePt t="143024" x="7680325" y="4287838"/>
          <p14:tracePt t="143168" x="7672388" y="4287838"/>
          <p14:tracePt t="143176" x="7664450" y="4287838"/>
          <p14:tracePt t="143182" x="7664450" y="4279900"/>
          <p14:tracePt t="143189" x="7656513" y="4279900"/>
          <p14:tracePt t="143195" x="7642225" y="4279900"/>
          <p14:tracePt t="143205" x="7634288" y="4279900"/>
          <p14:tracePt t="143211" x="7618413" y="4271963"/>
          <p14:tracePt t="143219" x="7610475" y="4271963"/>
          <p14:tracePt t="143227" x="7586663" y="4271963"/>
          <p14:tracePt t="143236" x="7570788" y="4264025"/>
          <p14:tracePt t="143243" x="7554913" y="4264025"/>
          <p14:tracePt t="143251" x="7546975" y="4264025"/>
          <p14:tracePt t="143257" x="7531100" y="4264025"/>
          <p14:tracePt t="143266" x="7516813" y="4256088"/>
          <p14:tracePt t="143274" x="7500938" y="4256088"/>
          <p14:tracePt t="143282" x="7493000" y="4256088"/>
          <p14:tracePt t="143289" x="7477125" y="4256088"/>
          <p14:tracePt t="143298" x="7461250" y="4256088"/>
          <p14:tracePt t="143305" x="7445375" y="4248150"/>
          <p14:tracePt t="143313" x="7413625" y="4248150"/>
          <p14:tracePt t="143321" x="7375525" y="4240213"/>
          <p14:tracePt t="143327" x="7327900" y="4232275"/>
          <p14:tracePt t="143335" x="7264400" y="4232275"/>
          <p14:tracePt t="143343" x="7178675" y="4224338"/>
          <p14:tracePt t="143352" x="7069138" y="4216400"/>
          <p14:tracePt t="143360" x="6943725" y="4216400"/>
          <p14:tracePt t="143367" x="6786563" y="4216400"/>
          <p14:tracePt t="143376" x="6613525" y="4216400"/>
          <p14:tracePt t="143383" x="6480175" y="4208463"/>
          <p14:tracePt t="143389" x="6362700" y="4184650"/>
          <p14:tracePt t="143397" x="6253163" y="4170363"/>
          <p14:tracePt t="143405" x="6151563" y="4154488"/>
          <p14:tracePt t="143416" x="6080125" y="4138613"/>
          <p14:tracePt t="143422" x="6010275" y="4122738"/>
          <p14:tracePt t="143429" x="5970588" y="4114800"/>
          <p14:tracePt t="143439" x="5922963" y="4106863"/>
          <p14:tracePt t="143445" x="5876925" y="4090988"/>
          <p14:tracePt t="143451" x="5837238" y="4083050"/>
          <p14:tracePt t="143459" x="5789613" y="4075113"/>
          <p14:tracePt t="143467" x="5773738" y="4075113"/>
          <p14:tracePt t="143475" x="5751513" y="4075113"/>
          <p14:tracePt t="143484" x="5735638" y="4075113"/>
          <p14:tracePt t="143491" x="5695950" y="4075113"/>
          <p14:tracePt t="143499" x="5656263" y="4075113"/>
          <p14:tracePt t="143507" x="5618163" y="4083050"/>
          <p14:tracePt t="143515" x="5570538" y="4090988"/>
          <p14:tracePt t="143522" x="5530850" y="4098925"/>
          <p14:tracePt t="143529" x="5484813" y="4098925"/>
          <p14:tracePt t="143537" x="5429250" y="4098925"/>
          <p14:tracePt t="143545" x="5389563" y="4106863"/>
          <p14:tracePt t="143554" x="5343525" y="4106863"/>
          <p14:tracePt t="143561" x="5311775" y="4106863"/>
          <p14:tracePt t="143569" x="5295900" y="4106863"/>
          <p14:tracePt t="143578" x="5280025" y="4106863"/>
          <p14:tracePt t="143585" x="5272088" y="4106863"/>
          <p14:tracePt t="143591" x="5256213" y="4106863"/>
          <p14:tracePt t="143599" x="5248275" y="4106863"/>
          <p14:tracePt t="143607" x="5232400" y="4106863"/>
          <p14:tracePt t="143615" x="5202238" y="4106863"/>
          <p14:tracePt t="143624" x="5154613" y="4114800"/>
          <p14:tracePt t="143631" x="5114925" y="4130675"/>
          <p14:tracePt t="143639" x="5037138" y="4138613"/>
          <p14:tracePt t="143645" x="4973638" y="4146550"/>
          <p14:tracePt t="143654" x="4903788" y="4154488"/>
          <p14:tracePt t="143661" x="4824413" y="4162425"/>
          <p14:tracePt t="143669" x="4762500" y="4162425"/>
          <p14:tracePt t="143677" x="4699000" y="4162425"/>
          <p14:tracePt t="143685" x="4645025" y="4162425"/>
          <p14:tracePt t="143693" x="4605338" y="4162425"/>
          <p14:tracePt t="143701" x="4557713" y="4162425"/>
          <p14:tracePt t="143707" x="4535488" y="4162425"/>
          <p14:tracePt t="143715" x="4519613" y="4162425"/>
          <p14:tracePt t="143723" x="4511675" y="4162425"/>
          <p14:tracePt t="143808" x="4503738" y="4162425"/>
          <p14:tracePt t="143825" x="4495800" y="4162425"/>
          <p14:tracePt t="143830" x="4479925" y="4162425"/>
          <p14:tracePt t="143838" x="4471988" y="4162425"/>
          <p14:tracePt t="143843" x="4464050" y="4162425"/>
          <p14:tracePt t="143851" x="4456113" y="4162425"/>
          <p14:tracePt t="143859" x="4448175" y="4162425"/>
          <p14:tracePt t="143867" x="4440238" y="4162425"/>
          <p14:tracePt t="143879" x="4432300" y="4162425"/>
          <p14:tracePt t="143979" x="4424363" y="4162425"/>
          <p14:tracePt t="144167" x="4456113" y="4154488"/>
          <p14:tracePt t="144171" x="4535488" y="4146550"/>
          <p14:tracePt t="144177" x="4637088" y="4146550"/>
          <p14:tracePt t="144185" x="4754563" y="4130675"/>
          <p14:tracePt t="144194" x="4911725" y="4130675"/>
          <p14:tracePt t="144201" x="5083175" y="4130675"/>
          <p14:tracePt t="144210" x="5319713" y="4130675"/>
          <p14:tracePt t="144217" x="5578475" y="4154488"/>
          <p14:tracePt t="144225" x="5884863" y="4176713"/>
          <p14:tracePt t="144231" x="6189663" y="4208463"/>
          <p14:tracePt t="144239" x="6496050" y="4232275"/>
          <p14:tracePt t="144248" x="6794500" y="4248150"/>
          <p14:tracePt t="144255" x="7013575" y="4264025"/>
          <p14:tracePt t="144263" x="7194550" y="4287838"/>
          <p14:tracePt t="144272" x="7375525" y="4295775"/>
          <p14:tracePt t="144280" x="7477125" y="4295775"/>
          <p14:tracePt t="144288" x="7546975" y="4295775"/>
          <p14:tracePt t="144295" x="7594600" y="4295775"/>
          <p14:tracePt t="144301" x="7602538" y="4295775"/>
          <p14:tracePt t="144726" x="7602538" y="4287838"/>
          <p14:tracePt t="144732" x="7594600" y="4287838"/>
          <p14:tracePt t="144868" x="7586663" y="4287838"/>
          <p14:tracePt t="144889" x="7586663" y="4279900"/>
          <p14:tracePt t="144942" x="7578725" y="4279900"/>
          <p14:tracePt t="144996" x="7578725" y="4271963"/>
          <p14:tracePt t="145042" x="7578725" y="4264025"/>
          <p14:tracePt t="145052" x="7570788" y="4264025"/>
          <p14:tracePt t="145126" x="7562850" y="4256088"/>
          <p14:tracePt t="145348" x="7554913" y="4256088"/>
          <p14:tracePt t="145493" x="7554913" y="4248150"/>
          <p14:tracePt t="145722" x="7546975" y="4248150"/>
          <p14:tracePt t="145740" x="7546975" y="4240213"/>
          <p14:tracePt t="145756" x="7539038" y="4240213"/>
          <p14:tracePt t="145880" x="7531100" y="4240213"/>
          <p14:tracePt t="146054" x="7523163" y="4232275"/>
          <p14:tracePt t="146258" x="7523163" y="4224338"/>
          <p14:tracePt t="146278" x="7516813" y="4224338"/>
          <p14:tracePt t="147080" x="7508875" y="4224338"/>
          <p14:tracePt t="147089" x="7500938" y="4224338"/>
          <p14:tracePt t="147097" x="7485063" y="4224338"/>
          <p14:tracePt t="147105" x="7477125" y="4224338"/>
          <p14:tracePt t="147113" x="7469188" y="4224338"/>
          <p14:tracePt t="147119" x="7461250" y="4224338"/>
          <p14:tracePt t="147127" x="7453313" y="4224338"/>
          <p14:tracePt t="147135" x="7445375" y="4224338"/>
          <p14:tracePt t="147143" x="7437438" y="4224338"/>
          <p14:tracePt t="147279" x="7429500" y="4224338"/>
          <p14:tracePt t="147319" x="7421563" y="4224338"/>
          <p14:tracePt t="147325" x="7413625" y="4224338"/>
          <p14:tracePt t="147333" x="7397750" y="4224338"/>
          <p14:tracePt t="147341" x="7397750" y="4232275"/>
          <p14:tracePt t="147349" x="7389813" y="4232275"/>
          <p14:tracePt t="147357" x="7375525" y="4240213"/>
          <p14:tracePt t="147365" x="7375525" y="4248150"/>
          <p14:tracePt t="147373" x="7367588" y="4248150"/>
          <p14:tracePt t="147379" x="7367588" y="4256088"/>
          <p14:tracePt t="147387" x="7359650" y="4256088"/>
          <p14:tracePt t="147395" x="7351713" y="4256088"/>
          <p14:tracePt t="147404" x="7351713" y="4271963"/>
          <p14:tracePt t="147411" x="7343775" y="4271963"/>
          <p14:tracePt t="147420" x="7343775" y="4279900"/>
          <p14:tracePt t="147427" x="7335838" y="4279900"/>
          <p14:tracePt t="147436" x="7327900" y="4287838"/>
          <p14:tracePt t="147441" x="7312025" y="4295775"/>
          <p14:tracePt t="147449" x="7304088" y="4310063"/>
          <p14:tracePt t="147466" x="7296150" y="4325938"/>
          <p14:tracePt t="147481" x="7288213" y="4333875"/>
          <p14:tracePt t="147512" x="7280275" y="4333875"/>
          <p14:tracePt t="147519" x="7280275" y="4341813"/>
          <p14:tracePt t="147553" x="7272338" y="4341813"/>
          <p14:tracePt t="147559" x="7272338" y="4357688"/>
          <p14:tracePt t="147573" x="7272338" y="4365625"/>
          <p14:tracePt t="147581" x="7272338" y="4373563"/>
          <p14:tracePt t="147589" x="7272338" y="4381500"/>
          <p14:tracePt t="147598" x="7272338" y="4397375"/>
          <p14:tracePt t="147605" x="7272338" y="4413250"/>
          <p14:tracePt t="147613" x="7272338" y="4427538"/>
          <p14:tracePt t="147621" x="7272338" y="4443413"/>
          <p14:tracePt t="147629" x="7280275" y="4467225"/>
          <p14:tracePt t="147635" x="7288213" y="4491038"/>
          <p14:tracePt t="147644" x="7304088" y="4538663"/>
          <p14:tracePt t="147652" x="7319963" y="4576763"/>
          <p14:tracePt t="147659" x="7335838" y="4616450"/>
          <p14:tracePt t="147667" x="7343775" y="4664075"/>
          <p14:tracePt t="147675" x="7351713" y="4694238"/>
          <p14:tracePt t="147683" x="7351713" y="4741863"/>
          <p14:tracePt t="147691" x="7351713" y="4781550"/>
          <p14:tracePt t="147697" x="7351713" y="4827588"/>
          <p14:tracePt t="147705" x="7351713" y="4867275"/>
          <p14:tracePt t="147713" x="7343775" y="4914900"/>
          <p14:tracePt t="147721" x="7335838" y="4945063"/>
          <p14:tracePt t="147729" x="7319963" y="4992688"/>
          <p14:tracePt t="147737" x="7296150" y="5040313"/>
          <p14:tracePt t="147747" x="7272338" y="5086350"/>
          <p14:tracePt t="147755" x="7248525" y="5133975"/>
          <p14:tracePt t="147759" x="7226300" y="5180013"/>
          <p14:tracePt t="147767" x="7210425" y="5227638"/>
          <p14:tracePt t="147775" x="7194550" y="5259388"/>
          <p14:tracePt t="147783" x="7178675" y="5299075"/>
          <p14:tracePt t="147791" x="7170738" y="5329238"/>
          <p14:tracePt t="147799" x="7154863" y="5368925"/>
          <p14:tracePt t="147807" x="7138988" y="5384800"/>
          <p14:tracePt t="147815" x="7131050" y="5392738"/>
          <p14:tracePt t="147823" x="7115175" y="5408613"/>
          <p14:tracePt t="147829" x="7108825" y="5416550"/>
          <p14:tracePt t="147837" x="7100888" y="5430838"/>
          <p14:tracePt t="147846" x="7085013" y="5438775"/>
          <p14:tracePt t="147855" x="7069138" y="5446713"/>
          <p14:tracePt t="147861" x="7045325" y="5462588"/>
          <p14:tracePt t="147870" x="7005638" y="5478463"/>
          <p14:tracePt t="147877" x="6959600" y="5494338"/>
          <p14:tracePt t="147885" x="6896100" y="5510213"/>
          <p14:tracePt t="147891" x="6834188" y="5526088"/>
          <p14:tracePt t="147899" x="6770688" y="5541963"/>
          <p14:tracePt t="147907" x="6700838" y="5556250"/>
          <p14:tracePt t="147915" x="6645275" y="5572125"/>
          <p14:tracePt t="147923" x="6589713" y="5588000"/>
          <p14:tracePt t="147931" x="6535738" y="5595938"/>
          <p14:tracePt t="147939" x="6480175" y="5611813"/>
          <p14:tracePt t="147947" x="6440488" y="5619750"/>
          <p14:tracePt t="147955" x="6394450" y="5627688"/>
          <p14:tracePt t="147961" x="6346825" y="5643563"/>
          <p14:tracePt t="147969" x="6307138" y="5651500"/>
          <p14:tracePt t="147977" x="6261100" y="5659438"/>
          <p14:tracePt t="147987" x="6229350" y="5673725"/>
          <p14:tracePt t="147993" x="6189663" y="5673725"/>
          <p14:tracePt t="148001" x="6151563" y="5681663"/>
          <p14:tracePt t="148009" x="6111875" y="5697538"/>
          <p14:tracePt t="148017" x="6064250" y="5705475"/>
          <p14:tracePt t="148023" x="6032500" y="5713413"/>
          <p14:tracePt t="148031" x="6002338" y="5729288"/>
          <p14:tracePt t="148039" x="5978525" y="5737225"/>
          <p14:tracePt t="148047" x="5954713" y="5745163"/>
          <p14:tracePt t="148055" x="5946775" y="5753100"/>
          <p14:tracePt t="148064" x="5938838" y="5761038"/>
          <p14:tracePt t="148071" x="5922963" y="5768975"/>
          <p14:tracePt t="148087" x="5922963" y="5784850"/>
          <p14:tracePt t="148093" x="5922963" y="5792788"/>
          <p14:tracePt t="148101" x="5922963" y="5799138"/>
          <p14:tracePt t="148109" x="5930900" y="5815013"/>
          <p14:tracePt t="148117" x="5938838" y="5822950"/>
          <p14:tracePt t="148126" x="5954713" y="5838825"/>
          <p14:tracePt t="148133" x="5962650" y="5838825"/>
          <p14:tracePt t="148141" x="5986463" y="5846763"/>
          <p14:tracePt t="148149" x="6026150" y="5846763"/>
          <p14:tracePt t="148156" x="6080125" y="5854700"/>
          <p14:tracePt t="148163" x="6165850" y="5854700"/>
          <p14:tracePt t="148171" x="6261100" y="5854700"/>
          <p14:tracePt t="148179" x="6362700" y="5854700"/>
          <p14:tracePt t="148188" x="6464300" y="5854700"/>
          <p14:tracePt t="148195" x="6567488" y="5854700"/>
          <p14:tracePt t="148204" x="6684963" y="5854700"/>
          <p14:tracePt t="148211" x="6786563" y="5854700"/>
          <p14:tracePt t="148217" x="6896100" y="5846763"/>
          <p14:tracePt t="148225" x="6975475" y="5846763"/>
          <p14:tracePt t="148234" x="7053263" y="5846763"/>
          <p14:tracePt t="148241" x="7100888" y="5838825"/>
          <p14:tracePt t="148249" x="7138988" y="5838825"/>
          <p14:tracePt t="148257" x="7162800" y="5838825"/>
          <p14:tracePt t="148265" x="7170738" y="5838825"/>
          <p14:tracePt t="148279" x="7178675" y="5838825"/>
          <p14:tracePt t="148351" x="7186613" y="5838825"/>
          <p14:tracePt t="148374" x="7194550" y="5846763"/>
          <p14:tracePt t="148381" x="7194550" y="5854700"/>
          <p14:tracePt t="148389" x="7202488" y="5854700"/>
          <p14:tracePt t="148397" x="7202488" y="5862638"/>
          <p14:tracePt t="148414" x="7210425" y="5878513"/>
          <p14:tracePt t="148432" x="7210425" y="5886450"/>
          <p14:tracePt t="148469" x="7210425" y="5894388"/>
          <p14:tracePt t="149064" x="7210425" y="5902325"/>
          <p14:tracePt t="149068" x="7202488" y="5902325"/>
          <p14:tracePt t="149467" x="7210425" y="5902325"/>
          <p14:tracePt t="149472" x="7226300" y="5902325"/>
          <p14:tracePt t="149479" x="7234238" y="5910263"/>
          <p14:tracePt t="149487" x="7248525" y="5910263"/>
          <p14:tracePt t="149495" x="7264400" y="5910263"/>
          <p14:tracePt t="149503" x="7272338" y="5910263"/>
          <p14:tracePt t="149511" x="7288213" y="5910263"/>
          <p14:tracePt t="149519" x="7296150" y="5910263"/>
          <p14:tracePt t="149525" x="7304088" y="5910263"/>
          <p14:tracePt t="149888" x="7312025" y="5910263"/>
          <p14:tracePt t="149897" x="7319963" y="5910263"/>
          <p14:tracePt t="149903" x="7335838" y="5910263"/>
          <p14:tracePt t="149911" x="7351713" y="5910263"/>
          <p14:tracePt t="149917" x="7359650" y="5910263"/>
          <p14:tracePt t="149925" x="7367588" y="5910263"/>
          <p14:tracePt t="149933" x="7375525" y="5910263"/>
          <p14:tracePt t="149941" x="7389813" y="5910263"/>
          <p14:tracePt t="150048" x="7405688" y="5910263"/>
          <p14:tracePt t="150062" x="7413625" y="5910263"/>
          <p14:tracePt t="150069" x="7429500" y="5910263"/>
          <p14:tracePt t="150077" x="7437438" y="5910263"/>
          <p14:tracePt t="150085" x="7445375" y="5910263"/>
          <p14:tracePt t="150093" x="7453313" y="5910263"/>
          <p14:tracePt t="150105" x="7461250" y="5910263"/>
          <p14:tracePt t="150111" x="7469188" y="5910263"/>
          <p14:tracePt t="150132" x="7477125" y="5910263"/>
          <p14:tracePt t="150228" x="7485063" y="5910263"/>
          <p14:tracePt t="150246" x="7493000" y="5910263"/>
          <p14:tracePt t="150251" x="7500938" y="5910263"/>
          <p14:tracePt t="150260" x="7508875" y="5910263"/>
          <p14:tracePt t="150268" x="7523163" y="5910263"/>
          <p14:tracePt t="150275" x="7531100" y="5910263"/>
          <p14:tracePt t="150283" x="7539038" y="5910263"/>
          <p14:tracePt t="150291" x="7554913" y="5910263"/>
          <p14:tracePt t="150300" x="7562850" y="5910263"/>
          <p14:tracePt t="150305" x="7570788" y="5910263"/>
          <p14:tracePt t="150314" x="7578725" y="5918200"/>
          <p14:tracePt t="150330" x="7594600" y="5918200"/>
          <p14:tracePt t="151094" x="7586663" y="5918200"/>
          <p14:tracePt t="151118" x="7578725" y="5918200"/>
          <p14:tracePt t="151134" x="7578725" y="5910263"/>
          <p14:tracePt t="151150" x="7570788" y="5910263"/>
          <p14:tracePt t="151168" x="7562850" y="5902325"/>
          <p14:tracePt t="151226" x="7554913" y="5902325"/>
          <p14:tracePt t="151247" x="7546975" y="5902325"/>
          <p14:tracePt t="151262" x="7539038" y="5902325"/>
          <p14:tracePt t="151278" x="7531100" y="5902325"/>
          <p14:tracePt t="151285" x="7523163" y="5902325"/>
          <p14:tracePt t="151291" x="7516813" y="5902325"/>
          <p14:tracePt t="151308" x="7500938" y="5902325"/>
          <p14:tracePt t="151478" x="7500938" y="5894388"/>
          <p14:tracePt t="151485" x="7508875" y="5886450"/>
          <p14:tracePt t="151489" x="7523163" y="5886450"/>
          <p14:tracePt t="151497" x="7531100" y="5878513"/>
          <p14:tracePt t="151505" x="7546975" y="5878513"/>
          <p14:tracePt t="151513" x="7562850" y="5870575"/>
          <p14:tracePt t="151521" x="7578725" y="5862638"/>
          <p14:tracePt t="151529" x="7594600" y="5862638"/>
          <p14:tracePt t="151537" x="7618413" y="5862638"/>
          <p14:tracePt t="151545" x="7664450" y="5862638"/>
          <p14:tracePt t="151551" x="7696200" y="5854700"/>
          <p14:tracePt t="151560" x="7727950" y="5854700"/>
          <p14:tracePt t="151567" x="7759700" y="5854700"/>
          <p14:tracePt t="151575" x="7805738" y="5854700"/>
          <p14:tracePt t="151584" x="7837488" y="5846763"/>
          <p14:tracePt t="151591" x="7869238" y="5846763"/>
          <p14:tracePt t="151599" x="7893050" y="5846763"/>
          <p14:tracePt t="151607" x="7916863" y="5846763"/>
          <p14:tracePt t="151613" x="7931150" y="5838825"/>
          <p14:tracePt t="151622" x="7947025" y="5838825"/>
          <p14:tracePt t="151630" x="7954963" y="5838825"/>
          <p14:tracePt t="151646" x="7962900" y="5838825"/>
          <p14:tracePt t="151956" x="7947025" y="5838825"/>
          <p14:tracePt t="151962" x="7924800" y="5838825"/>
          <p14:tracePt t="151967" x="7885113" y="5846763"/>
          <p14:tracePt t="151975" x="7845425" y="5846763"/>
          <p14:tracePt t="151983" x="7805738" y="5846763"/>
          <p14:tracePt t="151991" x="7759700" y="5846763"/>
          <p14:tracePt t="152000" x="7720013" y="5846763"/>
          <p14:tracePt t="152005" x="7688263" y="5846763"/>
          <p14:tracePt t="152013" x="7672388" y="5846763"/>
          <p14:tracePt t="152022" x="7656513" y="5846763"/>
          <p14:tracePt t="152029" x="7650163" y="5846763"/>
          <p14:tracePt t="152037" x="7642225" y="5846763"/>
          <p14:tracePt t="152045" x="7634288" y="5846763"/>
          <p14:tracePt t="152054" x="7626350" y="5846763"/>
          <p14:tracePt t="152061" x="7610475" y="5846763"/>
          <p14:tracePt t="152069" x="7602538" y="5846763"/>
          <p14:tracePt t="152075" x="7594600" y="5854700"/>
          <p14:tracePt t="152084" x="7578725" y="5862638"/>
          <p14:tracePt t="152091" x="7570788" y="5870575"/>
          <p14:tracePt t="152100" x="7562850" y="5870575"/>
          <p14:tracePt t="152107" x="7546975" y="5870575"/>
          <p14:tracePt t="152115" x="7546975" y="5878513"/>
          <p14:tracePt t="152123" x="7539038" y="5878513"/>
          <p14:tracePt t="152131" x="7531100" y="5878513"/>
          <p14:tracePt t="152137" x="7523163" y="5878513"/>
          <p14:tracePt t="152173" x="7523163" y="5886450"/>
          <p14:tracePt t="152181" x="7516813" y="5886450"/>
          <p14:tracePt t="152189" x="7508875" y="5894388"/>
          <p14:tracePt t="152197" x="7500938" y="5902325"/>
          <p14:tracePt t="152212" x="7493000" y="5910263"/>
          <p14:tracePt t="152219" x="7477125" y="5918200"/>
          <p14:tracePt t="152238" x="7461250" y="5924550"/>
          <p14:tracePt t="152243" x="7461250" y="5932488"/>
          <p14:tracePt t="152252" x="7453313" y="5932488"/>
          <p14:tracePt t="152259" x="7453313" y="5940425"/>
          <p14:tracePt t="152275" x="7445375" y="5940425"/>
          <p14:tracePt t="152316" x="7437438" y="5940425"/>
          <p14:tracePt t="152322" x="7429500" y="5948363"/>
          <p14:tracePt t="152329" x="7413625" y="5948363"/>
          <p14:tracePt t="152335" x="7397750" y="5956300"/>
          <p14:tracePt t="152344" x="7389813" y="5956300"/>
          <p14:tracePt t="152351" x="7367588" y="5956300"/>
          <p14:tracePt t="152359" x="7327900" y="5964238"/>
          <p14:tracePt t="152368" x="7304088" y="5972175"/>
          <p14:tracePt t="152376" x="7272338" y="5972175"/>
          <p14:tracePt t="152383" x="7248525" y="5972175"/>
          <p14:tracePt t="152389" x="7218363" y="5972175"/>
          <p14:tracePt t="152397" x="7178675" y="5972175"/>
          <p14:tracePt t="152406" x="7138988" y="5972175"/>
          <p14:tracePt t="152414" x="7092950" y="5964238"/>
          <p14:tracePt t="152421" x="7053263" y="5956300"/>
          <p14:tracePt t="152428" x="7005638" y="5940425"/>
          <p14:tracePt t="152438" x="6959600" y="5924550"/>
          <p14:tracePt t="152445" x="6911975" y="5918200"/>
          <p14:tracePt t="152455" x="6880225" y="5902325"/>
          <p14:tracePt t="152459" x="6848475" y="5902325"/>
          <p14:tracePt t="152467" x="6826250" y="5886450"/>
          <p14:tracePt t="152475" x="6810375" y="5878513"/>
          <p14:tracePt t="152484" x="6802438" y="5870575"/>
          <p14:tracePt t="152491" x="6786563" y="5862638"/>
          <p14:tracePt t="152499" x="6786563" y="5846763"/>
          <p14:tracePt t="152507" x="6778625" y="5830888"/>
          <p14:tracePt t="152515" x="6778625" y="5807075"/>
          <p14:tracePt t="152523" x="6778625" y="5768975"/>
          <p14:tracePt t="152529" x="6778625" y="5721350"/>
          <p14:tracePt t="152538" x="6794500" y="5689600"/>
          <p14:tracePt t="152545" x="6802438" y="5651500"/>
          <p14:tracePt t="152555" x="6818313" y="5627688"/>
          <p14:tracePt t="152561" x="6848475" y="5603875"/>
          <p14:tracePt t="152570" x="6888163" y="5580063"/>
          <p14:tracePt t="152578" x="6943725" y="5564188"/>
          <p14:tracePt t="152585" x="7021513" y="5548313"/>
          <p14:tracePt t="152591" x="7115175" y="5534025"/>
          <p14:tracePt t="152599" x="7210425" y="5534025"/>
          <p14:tracePt t="152607" x="7304088" y="5541963"/>
          <p14:tracePt t="152616" x="7413625" y="5564188"/>
          <p14:tracePt t="152623" x="7516813" y="5580063"/>
          <p14:tracePt t="152631" x="7610475" y="5603875"/>
          <p14:tracePt t="152639" x="7680325" y="5643563"/>
          <p14:tracePt t="152647" x="7727950" y="5689600"/>
          <p14:tracePt t="152653" x="7759700" y="5721350"/>
          <p14:tracePt t="152661" x="7775575" y="5761038"/>
          <p14:tracePt t="152669" x="7775575" y="5799138"/>
          <p14:tracePt t="152677" x="7775575" y="5830888"/>
          <p14:tracePt t="152686" x="7767638" y="5870575"/>
          <p14:tracePt t="152694" x="7751763" y="5894388"/>
          <p14:tracePt t="152701" x="7712075" y="5924550"/>
          <p14:tracePt t="152709" x="7656513" y="5940425"/>
          <p14:tracePt t="152715" x="7602538" y="5956300"/>
          <p14:tracePt t="152724" x="7539038" y="5964238"/>
          <p14:tracePt t="152731" x="7477125" y="5972175"/>
          <p14:tracePt t="152739" x="7405688" y="5972175"/>
          <p14:tracePt t="152747" x="7327900" y="5964238"/>
          <p14:tracePt t="152755" x="7242175" y="5948363"/>
          <p14:tracePt t="152763" x="7138988" y="5932488"/>
          <p14:tracePt t="152771" x="7077075" y="5918200"/>
          <p14:tracePt t="152780" x="6997700" y="5894388"/>
          <p14:tracePt t="152786" x="6935788" y="5878513"/>
          <p14:tracePt t="152794" x="6888163" y="5862638"/>
          <p14:tracePt t="152801" x="6872288" y="5854700"/>
          <p14:tracePt t="152809" x="6856413" y="5846763"/>
          <p14:tracePt t="152817" x="6856413" y="5830888"/>
          <p14:tracePt t="152826" x="6856413" y="5822950"/>
          <p14:tracePt t="152834" x="6856413" y="5815013"/>
          <p14:tracePt t="152841" x="6864350" y="5792788"/>
          <p14:tracePt t="152847" x="6880225" y="5776913"/>
          <p14:tracePt t="152855" x="6919913" y="5753100"/>
          <p14:tracePt t="152864" x="6959600" y="5729288"/>
          <p14:tracePt t="152871" x="7013575" y="5705475"/>
          <p14:tracePt t="152880" x="7077075" y="5689600"/>
          <p14:tracePt t="152888" x="7162800" y="5667375"/>
          <p14:tracePt t="152895" x="7272338" y="5651500"/>
          <p14:tracePt t="152904" x="7367588" y="5643563"/>
          <p14:tracePt t="152911" x="7469188" y="5643563"/>
          <p14:tracePt t="152917" x="7554913" y="5635625"/>
          <p14:tracePt t="152926" x="7650163" y="5635625"/>
          <p14:tracePt t="152933" x="7720013" y="5635625"/>
          <p14:tracePt t="152941" x="7775575" y="5651500"/>
          <p14:tracePt t="152949" x="7789863" y="5667375"/>
          <p14:tracePt t="152957" x="7805738" y="5667375"/>
          <p14:tracePt t="152973" x="7805738" y="5673725"/>
          <p14:tracePt t="152979" x="7805738" y="5689600"/>
          <p14:tracePt t="152987" x="7805738" y="5697538"/>
          <p14:tracePt t="152995" x="7789863" y="5705475"/>
          <p14:tracePt t="153004" x="7775575" y="5721350"/>
          <p14:tracePt t="153011" x="7759700" y="5729288"/>
          <p14:tracePt t="153020" x="7735888" y="5745163"/>
          <p14:tracePt t="153027" x="7712075" y="5745163"/>
          <p14:tracePt t="153036" x="7696200" y="5753100"/>
          <p14:tracePt t="153041" x="7680325" y="5753100"/>
          <p14:tracePt t="153049" x="7672388" y="5753100"/>
          <p14:tracePt t="153057" x="7664450" y="5753100"/>
          <p14:tracePt t="153065" x="7656513" y="5753100"/>
          <p14:tracePt t="153126" x="7650163" y="5753100"/>
          <p14:tracePt t="153150" x="7642225" y="5753100"/>
          <p14:tracePt t="153164" x="7634288" y="5745163"/>
          <p14:tracePt t="153171" x="7634288" y="5737225"/>
          <p14:tracePt t="153177" x="7626350" y="5729288"/>
          <p14:tracePt t="153185" x="7618413" y="5729288"/>
          <p14:tracePt t="153193" x="7618413" y="5713413"/>
          <p14:tracePt t="153201" x="7618413" y="5705475"/>
          <p14:tracePt t="153209" x="7602538" y="5697538"/>
          <p14:tracePt t="153218" x="7602538" y="5681663"/>
          <p14:tracePt t="153226" x="7594600" y="5673725"/>
          <p14:tracePt t="153233" x="7586663" y="5659438"/>
          <p14:tracePt t="153239" x="7578725" y="5651500"/>
          <p14:tracePt t="153248" x="7562850" y="5643563"/>
          <p14:tracePt t="153255" x="7554913" y="5627688"/>
          <p14:tracePt t="153264" x="7546975" y="5619750"/>
          <p14:tracePt t="153272" x="7523163" y="5603875"/>
          <p14:tracePt t="153279" x="7516813" y="5595938"/>
          <p14:tracePt t="153288" x="7508875" y="5580063"/>
          <p14:tracePt t="153295" x="7493000" y="5564188"/>
          <p14:tracePt t="153301" x="7469188" y="5534025"/>
          <p14:tracePt t="153310" x="7437438" y="5486400"/>
          <p14:tracePt t="153319" x="7405688" y="5438775"/>
          <p14:tracePt t="153326" x="7367588" y="5376863"/>
          <p14:tracePt t="153334" x="7319963" y="5313363"/>
          <p14:tracePt t="153341" x="7272338" y="5235575"/>
          <p14:tracePt t="153350" x="7234238" y="5141913"/>
          <p14:tracePt t="153357" x="7178675" y="5016500"/>
          <p14:tracePt t="153365" x="7154863" y="4906963"/>
          <p14:tracePt t="153372" x="7131050" y="4803775"/>
          <p14:tracePt t="153379" x="7092950" y="4694238"/>
          <p14:tracePt t="153388" x="7069138" y="4584700"/>
          <p14:tracePt t="153395" x="7037388" y="4498975"/>
          <p14:tracePt t="153404" x="7021513" y="4427538"/>
          <p14:tracePt t="153411" x="7005638" y="4373563"/>
          <p14:tracePt t="153419" x="6989763" y="4325938"/>
          <p14:tracePt t="153425" x="6975475" y="4279900"/>
          <p14:tracePt t="153433" x="6967538" y="4256088"/>
          <p14:tracePt t="153442" x="6959600" y="4240213"/>
          <p14:tracePt t="153449" x="6959600" y="4224338"/>
          <p14:tracePt t="153458" x="6959600" y="4216400"/>
          <p14:tracePt t="153466" x="6959600" y="4208463"/>
          <p14:tracePt t="153474" x="6959600" y="4200525"/>
          <p14:tracePt t="153638" x="6951663" y="4200525"/>
          <p14:tracePt t="153643" x="6935788" y="4200525"/>
          <p14:tracePt t="153651" x="6911975" y="4192588"/>
          <p14:tracePt t="153659" x="6880225" y="4176713"/>
          <p14:tracePt t="153667" x="6848475" y="4170363"/>
          <p14:tracePt t="153675" x="6826250" y="4146550"/>
          <p14:tracePt t="153683" x="6810375" y="4130675"/>
          <p14:tracePt t="153691" x="6794500" y="4098925"/>
          <p14:tracePt t="153697" x="6786563" y="4075113"/>
          <p14:tracePt t="153705" x="6778625" y="4052888"/>
          <p14:tracePt t="153713" x="6770688" y="4021138"/>
          <p14:tracePt t="153721" x="6770688" y="3989388"/>
          <p14:tracePt t="153729" x="6770688" y="3957638"/>
          <p14:tracePt t="153738" x="6778625" y="3933825"/>
          <p14:tracePt t="153745" x="6810375" y="3911600"/>
          <p14:tracePt t="153754" x="6864350" y="3871913"/>
          <p14:tracePt t="153759" x="6919913" y="3856038"/>
          <p14:tracePt t="153767" x="6989763" y="3848100"/>
          <p14:tracePt t="153775" x="7100888" y="3840163"/>
          <p14:tracePt t="153783" x="7202488" y="3840163"/>
          <p14:tracePt t="153791" x="7296150" y="3863975"/>
          <p14:tracePt t="153799" x="7383463" y="3895725"/>
          <p14:tracePt t="153808" x="7461250" y="3949700"/>
          <p14:tracePt t="153815" x="7531100" y="4005263"/>
          <p14:tracePt t="153822" x="7586663" y="4083050"/>
          <p14:tracePt t="153829" x="7610475" y="4176713"/>
          <p14:tracePt t="153838" x="7618413" y="4271963"/>
          <p14:tracePt t="153845" x="7618413" y="4357688"/>
          <p14:tracePt t="153855" x="7562850" y="4435475"/>
          <p14:tracePt t="153861" x="7516813" y="4483100"/>
          <p14:tracePt t="153869" x="7453313" y="4506913"/>
          <p14:tracePt t="153877" x="7383463" y="4522788"/>
          <p14:tracePt t="153883" x="7319963" y="4522788"/>
          <p14:tracePt t="153891" x="7242175" y="4522788"/>
          <p14:tracePt t="153899" x="7131050" y="4506913"/>
          <p14:tracePt t="153908" x="7037388" y="4475163"/>
          <p14:tracePt t="153915" x="6959600" y="4421188"/>
          <p14:tracePt t="153923" x="6880225" y="4365625"/>
          <p14:tracePt t="153931" x="6810375" y="4318000"/>
          <p14:tracePt t="153939" x="6762750" y="4279900"/>
          <p14:tracePt t="153947" x="6746875" y="4240213"/>
          <p14:tracePt t="153953" x="6738938" y="4216400"/>
          <p14:tracePt t="153961" x="6738938" y="4200525"/>
          <p14:tracePt t="153970" x="6731000" y="4184650"/>
          <p14:tracePt t="153978" x="6731000" y="4170363"/>
          <p14:tracePt t="153986" x="6731000" y="4162425"/>
          <p14:tracePt t="153993" x="6731000" y="4154488"/>
          <p14:tracePt t="154001" x="6738938" y="4138613"/>
          <p14:tracePt t="154009" x="6754813" y="4130675"/>
          <p14:tracePt t="154015" x="6762750" y="4122738"/>
          <p14:tracePt t="154024" x="6770688" y="4106863"/>
          <p14:tracePt t="154031" x="6786563" y="4098925"/>
          <p14:tracePt t="154040" x="6794500" y="4098925"/>
          <p14:tracePt t="154047" x="6802438" y="4098925"/>
          <p14:tracePt t="154096" x="6810375" y="4098925"/>
          <p14:tracePt t="154867" x="6802438" y="4098925"/>
          <p14:tracePt t="154870" x="6786563" y="4106863"/>
          <p14:tracePt t="154877" x="6778625" y="4122738"/>
          <p14:tracePt t="154885" x="6770688" y="4130675"/>
          <p14:tracePt t="154893" x="6762750" y="4138613"/>
          <p14:tracePt t="154901" x="6746875" y="4170363"/>
          <p14:tracePt t="154909" x="6746875" y="4200525"/>
          <p14:tracePt t="154917" x="6746875" y="4240213"/>
          <p14:tracePt t="154925" x="6762750" y="4310063"/>
          <p14:tracePt t="154931" x="6794500" y="4397375"/>
          <p14:tracePt t="154940" x="6826250" y="4491038"/>
          <p14:tracePt t="154947" x="6856413" y="4576763"/>
          <p14:tracePt t="154956" x="6896100" y="4664075"/>
          <p14:tracePt t="154963" x="6919913" y="4749800"/>
          <p14:tracePt t="154972" x="6935788" y="4811713"/>
          <p14:tracePt t="154979" x="6951663" y="4875213"/>
          <p14:tracePt t="154988" x="6967538" y="4945063"/>
          <p14:tracePt t="154995" x="6981825" y="5000625"/>
          <p14:tracePt t="155001" x="6997700" y="5054600"/>
          <p14:tracePt t="155009" x="7013575" y="5094288"/>
          <p14:tracePt t="155017" x="7029450" y="5126038"/>
          <p14:tracePt t="155025" x="7037388" y="5149850"/>
          <p14:tracePt t="155033" x="7053263" y="5165725"/>
          <p14:tracePt t="155041" x="7053263" y="5173663"/>
          <p14:tracePt t="155049" x="7069138" y="5180013"/>
          <p14:tracePt t="155057" x="7069138" y="5187950"/>
          <p14:tracePt t="155067" x="7077075" y="5187950"/>
          <p14:tracePt t="155080" x="7085013" y="5187950"/>
          <p14:tracePt t="155102" x="7092950" y="5187950"/>
          <p14:tracePt t="155108" x="7100888" y="5187950"/>
          <p14:tracePt t="155115" x="7108825" y="5173663"/>
          <p14:tracePt t="155123" x="7123113" y="5165725"/>
          <p14:tracePt t="155129" x="7138988" y="5141913"/>
          <p14:tracePt t="155137" x="7170738" y="5126038"/>
          <p14:tracePt t="155145" x="7202488" y="5102225"/>
          <p14:tracePt t="155155" x="7248525" y="5070475"/>
          <p14:tracePt t="155161" x="7296150" y="5040313"/>
          <p14:tracePt t="155171" x="7343775" y="5000625"/>
          <p14:tracePt t="155177" x="7383463" y="4960938"/>
          <p14:tracePt t="155185" x="7413625" y="4914900"/>
          <p14:tracePt t="155191" x="7445375" y="4867275"/>
          <p14:tracePt t="155199" x="7461250" y="4819650"/>
          <p14:tracePt t="155207" x="7477125" y="4773613"/>
          <p14:tracePt t="155215" x="7493000" y="4733925"/>
          <p14:tracePt t="155224" x="7500938" y="4686300"/>
          <p14:tracePt t="155231" x="7500938" y="4632325"/>
          <p14:tracePt t="155239" x="7493000" y="4576763"/>
          <p14:tracePt t="155247" x="7461250" y="4530725"/>
          <p14:tracePt t="155255" x="7429500" y="4475163"/>
          <p14:tracePt t="155261" x="7383463" y="4421188"/>
          <p14:tracePt t="155269" x="7327900" y="4365625"/>
          <p14:tracePt t="155277" x="7280275" y="4318000"/>
          <p14:tracePt t="155286" x="7234238" y="4271963"/>
          <p14:tracePt t="155294" x="7186613" y="4232275"/>
          <p14:tracePt t="155301" x="7146925" y="4208463"/>
          <p14:tracePt t="155309" x="7123113" y="4184650"/>
          <p14:tracePt t="155317" x="7108825" y="4170363"/>
          <p14:tracePt t="155323" x="7100888" y="4162425"/>
          <p14:tracePt t="155331" x="7092950" y="4146550"/>
          <p14:tracePt t="155339" x="7085013" y="4138613"/>
          <p14:tracePt t="155347" x="7085013" y="4130675"/>
          <p14:tracePt t="155355" x="7085013" y="4114800"/>
          <p14:tracePt t="155363" x="7085013" y="4106863"/>
          <p14:tracePt t="155371" x="7085013" y="4090988"/>
          <p14:tracePt t="155379" x="7085013" y="4083050"/>
          <p14:tracePt t="155386" x="7092950" y="4059238"/>
          <p14:tracePt t="155393" x="7100888" y="4052888"/>
          <p14:tracePt t="155401" x="7115175" y="4021138"/>
          <p14:tracePt t="155409" x="7123113" y="3997325"/>
          <p14:tracePt t="155419" x="7146925" y="3981450"/>
          <p14:tracePt t="155426" x="7186613" y="3941763"/>
          <p14:tracePt t="155433" x="7234238" y="3911600"/>
          <p14:tracePt t="155442" x="7288213" y="3879850"/>
          <p14:tracePt t="155449" x="7351713" y="3856038"/>
          <p14:tracePt t="155455" x="7405688" y="3840163"/>
          <p14:tracePt t="155463" x="7461250" y="3824288"/>
          <p14:tracePt t="155471" x="7508875" y="3808413"/>
          <p14:tracePt t="155479" x="7554913" y="3802063"/>
          <p14:tracePt t="155488" x="7594600" y="3794125"/>
          <p14:tracePt t="155496" x="7610475" y="3794125"/>
          <p14:tracePt t="155504" x="7626350" y="3794125"/>
          <p14:tracePt t="155517" x="7634288" y="3794125"/>
          <p14:tracePt t="155538" x="7642225" y="3802063"/>
          <p14:tracePt t="155545" x="7650163" y="3808413"/>
          <p14:tracePt t="155555" x="7664450" y="3840163"/>
          <p14:tracePt t="155561" x="7680325" y="3863975"/>
          <p14:tracePt t="155569" x="7696200" y="3895725"/>
          <p14:tracePt t="155577" x="7704138" y="3933825"/>
          <p14:tracePt t="155583" x="7720013" y="3981450"/>
          <p14:tracePt t="155591" x="7735888" y="4021138"/>
          <p14:tracePt t="155599" x="7751763" y="4067175"/>
          <p14:tracePt t="155608" x="7789863" y="4114800"/>
          <p14:tracePt t="155616" x="7829550" y="4162425"/>
          <p14:tracePt t="155623" x="7861300" y="4208463"/>
          <p14:tracePt t="155631" x="7916863" y="4264025"/>
          <p14:tracePt t="155639" x="7962900" y="4302125"/>
          <p14:tracePt t="155645" x="8010525" y="4333875"/>
          <p14:tracePt t="155655" x="8072438" y="4365625"/>
          <p14:tracePt t="155661" x="8135938" y="4381500"/>
          <p14:tracePt t="155670" x="8205788" y="4389438"/>
          <p14:tracePt t="155677" x="8277225" y="4397375"/>
          <p14:tracePt t="155685" x="8347075" y="4397375"/>
          <p14:tracePt t="155693" x="8426450" y="4405313"/>
          <p14:tracePt t="155702" x="8488363" y="4405313"/>
          <p14:tracePt t="155707" x="8551863" y="4413250"/>
          <p14:tracePt t="155715" x="8613775" y="4421188"/>
          <p14:tracePt t="155723" x="8685213" y="4435475"/>
          <p14:tracePt t="155731" x="8724900" y="4443413"/>
          <p14:tracePt t="155739" x="8770938" y="4459288"/>
          <p14:tracePt t="155747" x="8818563" y="4475163"/>
          <p14:tracePt t="155755" x="8842375" y="4491038"/>
          <p14:tracePt t="155763" x="8858250" y="4498975"/>
          <p14:tracePt t="155771" x="8872538" y="4514850"/>
          <p14:tracePt t="155777" x="8896350" y="4522788"/>
          <p14:tracePt t="155785" x="8912225" y="4546600"/>
          <p14:tracePt t="155793" x="8936038" y="4568825"/>
          <p14:tracePt t="155801" x="8983663" y="4608513"/>
          <p14:tracePt t="155809" x="9013825" y="4656138"/>
          <p14:tracePt t="155817" x="9053513" y="4702175"/>
          <p14:tracePt t="155825" x="9101138" y="4741863"/>
          <p14:tracePt t="155833" x="9140825" y="4797425"/>
          <p14:tracePt t="155841" x="9178925" y="4827588"/>
          <p14:tracePt t="155847" x="9226550" y="4859338"/>
          <p14:tracePt t="155856" x="9250363" y="4883150"/>
          <p14:tracePt t="155863" x="9280525" y="4906963"/>
          <p14:tracePt t="155871" x="9288463" y="4914900"/>
          <p14:tracePt t="155880" x="9304338" y="4929188"/>
          <p14:tracePt t="155888" x="9304338" y="4937125"/>
          <p14:tracePt t="155895" x="9312275" y="4937125"/>
          <p14:tracePt t="155905" x="9320213" y="4937125"/>
          <p14:tracePt t="155909" x="9320213" y="4945063"/>
          <p14:tracePt t="155917" x="9328150" y="4953000"/>
          <p14:tracePt t="155925" x="9336088" y="4968875"/>
          <p14:tracePt t="155933" x="9367838" y="4984750"/>
          <p14:tracePt t="155941" x="9399588" y="5016500"/>
          <p14:tracePt t="155950" x="9445625" y="5048250"/>
          <p14:tracePt t="155957" x="9485313" y="5070475"/>
          <p14:tracePt t="155965" x="9532938" y="5102225"/>
          <p14:tracePt t="155971" x="9578975" y="5126038"/>
          <p14:tracePt t="155979" x="9634538" y="5149850"/>
          <p14:tracePt t="155988" x="9682163" y="5165725"/>
          <p14:tracePt t="155995" x="9728200" y="5180013"/>
          <p14:tracePt t="156005" x="9767888" y="5195888"/>
          <p14:tracePt t="156011" x="9815513" y="5211763"/>
          <p14:tracePt t="156019" x="9853613" y="5219700"/>
          <p14:tracePt t="156028" x="9877425" y="5227638"/>
          <p14:tracePt t="156035" x="9893300" y="5235575"/>
          <p14:tracePt t="156041" x="9909175" y="5243513"/>
          <p14:tracePt t="156049" x="9925050" y="5243513"/>
          <p14:tracePt t="156057" x="9932988" y="5243513"/>
          <p14:tracePt t="156066" x="9948863" y="5243513"/>
          <p14:tracePt t="156074" x="9979025" y="5243513"/>
          <p14:tracePt t="156081" x="10010775" y="5243513"/>
          <p14:tracePt t="156089" x="10058400" y="5243513"/>
          <p14:tracePt t="156097" x="10090150" y="5243513"/>
          <p14:tracePt t="156104" x="10144125" y="5251450"/>
          <p14:tracePt t="156111" x="10183813" y="5251450"/>
          <p14:tracePt t="156119" x="10223500" y="5251450"/>
          <p14:tracePt t="156128" x="10269538" y="5251450"/>
          <p14:tracePt t="156135" x="10309225" y="5251450"/>
          <p14:tracePt t="156143" x="10356850" y="5251450"/>
          <p14:tracePt t="156151" x="10371138" y="5251450"/>
          <p14:tracePt t="156159" x="10387013" y="5251450"/>
          <p14:tracePt t="156165" x="10394950" y="5251450"/>
          <p14:tracePt t="156173" x="10402888" y="5251450"/>
          <p14:tracePt t="156181" x="10410825" y="5243513"/>
          <p14:tracePt t="156189" x="10418763" y="5235575"/>
          <p14:tracePt t="156197" x="10426700" y="5227638"/>
          <p14:tracePt t="156205" x="10442575" y="5219700"/>
          <p14:tracePt t="156213" x="10450513" y="5203825"/>
          <p14:tracePt t="156221" x="10466388" y="5195888"/>
          <p14:tracePt t="156229" x="10490200" y="5180013"/>
          <p14:tracePt t="156235" x="10512425" y="5173663"/>
          <p14:tracePt t="156243" x="10536238" y="5157788"/>
          <p14:tracePt t="156251" x="10560050" y="5149850"/>
          <p14:tracePt t="156259" x="10599738" y="5133975"/>
          <p14:tracePt t="156267" x="10615613" y="5118100"/>
          <p14:tracePt t="156275" x="10637838" y="5110163"/>
          <p14:tracePt t="156283" x="10653713" y="5094288"/>
          <p14:tracePt t="156291" x="10661650" y="5094288"/>
          <p14:tracePt t="156297" x="10669588" y="5094288"/>
          <p14:tracePt t="156305" x="10685463" y="5086350"/>
          <p14:tracePt t="156314" x="10693400" y="5086350"/>
          <p14:tracePt t="156321" x="10701338" y="5086350"/>
          <p14:tracePt t="156329" x="10709275" y="5086350"/>
          <p14:tracePt t="156338" x="10725150" y="5086350"/>
          <p14:tracePt t="156347" x="10733088" y="5086350"/>
          <p14:tracePt t="156354" x="10741025" y="5086350"/>
          <p14:tracePt t="156361" x="10756900" y="5086350"/>
          <p14:tracePt t="156367" x="10795000" y="5094288"/>
          <p14:tracePt t="156375" x="10826750" y="5102225"/>
          <p14:tracePt t="156384" x="10858500" y="5118100"/>
          <p14:tracePt t="156391" x="10890250" y="5126038"/>
          <p14:tracePt t="156399" x="10920413" y="5133975"/>
          <p14:tracePt t="156407" x="10936288" y="5133975"/>
          <p14:tracePt t="156415" x="10960100" y="5141913"/>
          <p14:tracePt t="156439" x="10983913" y="5149850"/>
          <p14:tracePt t="156445" x="10991850" y="5149850"/>
          <p14:tracePt t="156454" x="10999788" y="5149850"/>
          <p14:tracePt t="156476" x="11007725" y="5149850"/>
          <p14:tracePt t="156490" x="11015663" y="5149850"/>
          <p14:tracePt t="156495" x="11031538" y="5149850"/>
          <p14:tracePt t="156503" x="11039475" y="5149850"/>
          <p14:tracePt t="156511" x="11045825" y="5149850"/>
          <p14:tracePt t="156519" x="11061700" y="5149850"/>
          <p14:tracePt t="156537" x="11069638" y="5149850"/>
          <p14:tracePt t="156769" x="11061700" y="5141913"/>
          <p14:tracePt t="156774" x="11053763" y="5133975"/>
          <p14:tracePt t="156779" x="11023600" y="5126038"/>
          <p14:tracePt t="156787" x="10968038" y="5110163"/>
          <p14:tracePt t="156795" x="10874375" y="5094288"/>
          <p14:tracePt t="156804" x="10709275" y="5062538"/>
          <p14:tracePt t="156811" x="10498138" y="5032375"/>
          <p14:tracePt t="156817" x="10253663" y="4992688"/>
          <p14:tracePt t="156825" x="10026650" y="4953000"/>
          <p14:tracePt t="156834" x="9799638" y="4899025"/>
          <p14:tracePt t="156841" x="9578975" y="4835525"/>
          <p14:tracePt t="156849" x="9383713" y="4765675"/>
          <p14:tracePt t="156857" x="9210675" y="4702175"/>
          <p14:tracePt t="156865" x="9061450" y="4664075"/>
          <p14:tracePt t="156874" x="8951913" y="4624388"/>
          <p14:tracePt t="156879" x="8834438" y="4576763"/>
          <p14:tracePt t="156888" x="8701088" y="4538663"/>
          <p14:tracePt t="156895" x="8575675" y="4498975"/>
          <p14:tracePt t="156905" x="8386763" y="4459288"/>
          <p14:tracePt t="156911" x="8197850" y="4413250"/>
          <p14:tracePt t="156919" x="7986713" y="4381500"/>
          <p14:tracePt t="156927" x="7805738" y="4341813"/>
          <p14:tracePt t="156935" x="7626350" y="4318000"/>
          <p14:tracePt t="156944" x="7500938" y="4302125"/>
          <p14:tracePt t="156949" x="7429500" y="4287838"/>
          <p14:tracePt t="156957" x="7359650" y="4271963"/>
          <p14:tracePt t="156966" x="7327900" y="4256088"/>
          <p14:tracePt t="156973" x="7319963" y="4248150"/>
          <p14:tracePt t="156981" x="7304088" y="4248150"/>
          <p14:tracePt t="157067" x="7272338" y="4248150"/>
          <p14:tracePt t="157071" x="7242175" y="4248150"/>
          <p14:tracePt t="157077" x="7210425" y="4248150"/>
          <p14:tracePt t="157085" x="7178675" y="4248150"/>
          <p14:tracePt t="157093" x="7154863" y="4248150"/>
          <p14:tracePt t="157101" x="7123113" y="4256088"/>
          <p14:tracePt t="157110" x="7108825" y="4264025"/>
          <p14:tracePt t="157117" x="7100888" y="4271963"/>
          <p14:tracePt t="157126" x="7085013" y="4287838"/>
          <p14:tracePt t="157134" x="7069138" y="4318000"/>
          <p14:tracePt t="157141" x="7053263" y="4365625"/>
          <p14:tracePt t="157147" x="7045325" y="4405313"/>
          <p14:tracePt t="157155" x="7045325" y="4451350"/>
          <p14:tracePt t="157163" x="7045325" y="4491038"/>
          <p14:tracePt t="157171" x="7045325" y="4538663"/>
          <p14:tracePt t="157179" x="7045325" y="4576763"/>
          <p14:tracePt t="157188" x="7045325" y="4632325"/>
          <p14:tracePt t="157195" x="7053263" y="4678363"/>
          <p14:tracePt t="157204" x="7053263" y="4718050"/>
          <p14:tracePt t="157209" x="7069138" y="4765675"/>
          <p14:tracePt t="157217" x="7077075" y="4803775"/>
          <p14:tracePt t="157225" x="7085013" y="4851400"/>
          <p14:tracePt t="157233" x="7092950" y="4891088"/>
          <p14:tracePt t="157241" x="7108825" y="4922838"/>
          <p14:tracePt t="157250" x="7123113" y="4937125"/>
          <p14:tracePt t="157257" x="7131050" y="4960938"/>
          <p14:tracePt t="157265" x="7138988" y="4968875"/>
          <p14:tracePt t="157274" x="7146925" y="4976813"/>
          <p14:tracePt t="157279" x="7154863" y="4992688"/>
          <p14:tracePt t="157287" x="7162800" y="5000625"/>
          <p14:tracePt t="157295" x="7186613" y="5016500"/>
          <p14:tracePt t="157306" x="7218363" y="5024438"/>
          <p14:tracePt t="157311" x="7264400" y="5040313"/>
          <p14:tracePt t="157320" x="7319963" y="5048250"/>
          <p14:tracePt t="157327" x="7383463" y="5054600"/>
          <p14:tracePt t="157335" x="7493000" y="5054600"/>
          <p14:tracePt t="157341" x="7656513" y="5040313"/>
          <p14:tracePt t="157349" x="7900988" y="5008563"/>
          <p14:tracePt t="157357" x="8183563" y="4984750"/>
          <p14:tracePt t="157365" x="8450263" y="4953000"/>
          <p14:tracePt t="157374" x="8755063" y="4945063"/>
          <p14:tracePt t="157381" x="8999538" y="4914900"/>
          <p14:tracePt t="157389" x="9194800" y="4891088"/>
          <p14:tracePt t="157397" x="9375775" y="4875213"/>
          <p14:tracePt t="157404" x="9517063" y="4859338"/>
          <p14:tracePt t="157411" x="9618663" y="4843463"/>
          <p14:tracePt t="157419" x="9704388" y="4835525"/>
          <p14:tracePt t="157427" x="9767888" y="4819650"/>
          <p14:tracePt t="157435" x="9815513" y="4811713"/>
          <p14:tracePt t="157443" x="9853613" y="4803775"/>
          <p14:tracePt t="157452" x="9885363" y="4789488"/>
          <p14:tracePt t="157459" x="9893300" y="4789488"/>
          <p14:tracePt t="157465" x="9901238" y="4789488"/>
          <p14:tracePt t="157474" x="9917113" y="4781550"/>
          <p14:tracePt t="157494" x="9925050" y="4781550"/>
          <p14:tracePt t="157553" x="9940925" y="4781550"/>
          <p14:tracePt t="157560" x="9948863" y="4789488"/>
          <p14:tracePt t="157567" x="9956800" y="4797425"/>
          <p14:tracePt t="157575" x="9971088" y="4797425"/>
          <p14:tracePt t="157583" x="9971088" y="4803775"/>
          <p14:tracePt t="157589" x="9979025" y="4811713"/>
          <p14:tracePt t="157606" x="9986963" y="4811713"/>
          <p14:tracePt t="157732" x="9994900" y="4811713"/>
          <p14:tracePt t="157753" x="10002838" y="4811713"/>
          <p14:tracePt t="157760" x="10018713" y="4803775"/>
          <p14:tracePt t="157765" x="10034588" y="4803775"/>
          <p14:tracePt t="157773" x="10042525" y="4797425"/>
          <p14:tracePt t="157781" x="10058400" y="4789488"/>
          <p14:tracePt t="157789" x="10066338" y="4789488"/>
          <p14:tracePt t="157795" x="10074275" y="4789488"/>
          <p14:tracePt t="157805" x="10090150" y="4781550"/>
          <p14:tracePt t="157811" x="10096500" y="4781550"/>
          <p14:tracePt t="157823" x="10104438" y="4781550"/>
          <p14:tracePt t="157848" x="10112375" y="4781550"/>
          <p14:tracePt t="157882" x="10120313" y="4781550"/>
          <p14:tracePt t="157890" x="10144125" y="4781550"/>
          <p14:tracePt t="157897" x="10160000" y="4781550"/>
          <p14:tracePt t="157905" x="10167938" y="4781550"/>
          <p14:tracePt t="157913" x="10183813" y="4781550"/>
          <p14:tracePt t="157919" x="10207625" y="4789488"/>
          <p14:tracePt t="157927" x="10237788" y="4789488"/>
          <p14:tracePt t="157935" x="10285413" y="4797425"/>
          <p14:tracePt t="157943" x="10333038" y="4803775"/>
          <p14:tracePt t="157951" x="10356850" y="4803775"/>
          <p14:tracePt t="157959" x="10387013" y="4811713"/>
          <p14:tracePt t="157967" x="10418763" y="4811713"/>
          <p14:tracePt t="157975" x="10442575" y="4819650"/>
          <p14:tracePt t="157981" x="10466388" y="4819650"/>
          <p14:tracePt t="157989" x="10482263" y="4819650"/>
          <p14:tracePt t="157997" x="10504488" y="4819650"/>
          <p14:tracePt t="158005" x="10520363" y="4819650"/>
          <p14:tracePt t="158013" x="10536238" y="4819650"/>
          <p14:tracePt t="158021" x="10552113" y="4819650"/>
          <p14:tracePt t="158029" x="10560050" y="4819650"/>
          <p14:tracePt t="158038" x="10567988" y="4819650"/>
          <p14:tracePt t="158045" x="10591800" y="4819650"/>
          <p14:tracePt t="158051" x="10607675" y="4819650"/>
          <p14:tracePt t="158059" x="10623550" y="4819650"/>
          <p14:tracePt t="158067" x="10631488" y="4819650"/>
          <p14:tracePt t="158076" x="10637838" y="4819650"/>
          <p14:tracePt t="158083" x="10653713" y="4819650"/>
          <p14:tracePt t="158101" x="10661650" y="4819650"/>
          <p14:tracePt t="158172" x="10661650" y="4827588"/>
          <p14:tracePt t="158197" x="10653713" y="4827588"/>
          <p14:tracePt t="158204" x="10645775" y="4827588"/>
          <p14:tracePt t="158211" x="10637838" y="4827588"/>
          <p14:tracePt t="158228" x="10631488" y="4827588"/>
          <p14:tracePt t="158235" x="10623550" y="4827588"/>
          <p14:tracePt t="158243" x="10607675" y="4827588"/>
          <p14:tracePt t="158249" x="10599738" y="4819650"/>
          <p14:tracePt t="158257" x="10591800" y="4819650"/>
          <p14:tracePt t="158265" x="10567988" y="4803775"/>
          <p14:tracePt t="158273" x="10560050" y="4803775"/>
          <p14:tracePt t="158281" x="10536238" y="4797425"/>
          <p14:tracePt t="158290" x="10520363" y="4797425"/>
          <p14:tracePt t="158297" x="10482263" y="4797425"/>
          <p14:tracePt t="158305" x="10434638" y="4797425"/>
          <p14:tracePt t="158311" x="10394950" y="4797425"/>
          <p14:tracePt t="158319" x="10348913" y="4797425"/>
          <p14:tracePt t="158328" x="10325100" y="4811713"/>
          <p14:tracePt t="158335" x="10293350" y="4827588"/>
          <p14:tracePt t="158344" x="10269538" y="4835525"/>
          <p14:tracePt t="158578" x="10285413" y="4835525"/>
          <p14:tracePt t="158622" x="10285413" y="4827588"/>
          <p14:tracePt t="158637" x="10277475" y="4819650"/>
          <p14:tracePt t="158641" x="10277475" y="4803775"/>
          <p14:tracePt t="158649" x="10277475" y="4797425"/>
          <p14:tracePt t="158657" x="10277475" y="4789488"/>
          <p14:tracePt t="158665" x="10277475" y="4773613"/>
          <p14:tracePt t="158673" x="10277475" y="4765675"/>
          <p14:tracePt t="158681" x="10269538" y="4757738"/>
          <p14:tracePt t="158690" x="10261600" y="4741863"/>
          <p14:tracePt t="158697" x="10261600" y="4733925"/>
          <p14:tracePt t="158704" x="10245725" y="4725988"/>
          <p14:tracePt t="158711" x="10245725" y="4718050"/>
          <p14:tracePt t="158720" x="10245725" y="4710113"/>
          <p14:tracePt t="158737" x="10237788" y="4710113"/>
          <p14:tracePt t="158753" x="10237788" y="4702175"/>
          <p14:tracePt t="158760" x="10229850" y="4694238"/>
          <p14:tracePt t="158765" x="10223500" y="4694238"/>
          <p14:tracePt t="158776" x="10215563" y="4686300"/>
          <p14:tracePt t="158781" x="10207625" y="4672013"/>
          <p14:tracePt t="158789" x="10207625" y="4664075"/>
          <p14:tracePt t="158797" x="10199688" y="4656138"/>
          <p14:tracePt t="158805" x="10199688" y="4648200"/>
          <p14:tracePt t="158822" x="10191750" y="4648200"/>
          <p14:tracePt t="158843" x="10183813" y="4648200"/>
          <p14:tracePt t="158907" x="10183813" y="4640263"/>
          <p14:tracePt t="158970" x="10183813" y="4632325"/>
          <p14:tracePt t="160038" x="10175875" y="4632325"/>
          <p14:tracePt t="160290" x="10160000" y="4632325"/>
          <p14:tracePt t="160309" x="10144125" y="4632325"/>
          <p14:tracePt t="160315" x="10104438" y="4616450"/>
          <p14:tracePt t="160323" x="10058400" y="4608513"/>
          <p14:tracePt t="160331" x="10002838" y="4592638"/>
          <p14:tracePt t="160337" x="9940925" y="4576763"/>
          <p14:tracePt t="160345" x="9853613" y="4560888"/>
          <p14:tracePt t="160355" x="9744075" y="4546600"/>
          <p14:tracePt t="160361" x="9610725" y="4506913"/>
          <p14:tracePt t="160369" x="9453563" y="4451350"/>
          <p14:tracePt t="160377" x="9258300" y="4389438"/>
          <p14:tracePt t="160386" x="9021763" y="4310063"/>
          <p14:tracePt t="160394" x="8786813" y="4232275"/>
          <p14:tracePt t="160402" x="8551863" y="4154488"/>
          <p14:tracePt t="160407" x="8331200" y="4075113"/>
          <p14:tracePt t="160415" x="8112125" y="3997325"/>
          <p14:tracePt t="160423" x="7947025" y="3949700"/>
          <p14:tracePt t="160431" x="7845425" y="3927475"/>
          <p14:tracePt t="160439" x="7783513" y="3911600"/>
          <p14:tracePt t="160447" x="7735888" y="3895725"/>
          <p14:tracePt t="160456" x="7720013" y="3879850"/>
          <p14:tracePt t="160463" x="7712075" y="3879850"/>
          <p14:tracePt t="160545" x="7704138" y="3887788"/>
          <p14:tracePt t="160551" x="7696200" y="3895725"/>
          <p14:tracePt t="160559" x="7688263" y="3903663"/>
          <p14:tracePt t="160567" x="7680325" y="3919538"/>
          <p14:tracePt t="160575" x="7664450" y="3927475"/>
          <p14:tracePt t="160583" x="7664450" y="3933825"/>
          <p14:tracePt t="160591" x="7650163" y="3949700"/>
          <p14:tracePt t="160597" x="7642225" y="3957638"/>
          <p14:tracePt t="160605" x="7634288" y="3981450"/>
          <p14:tracePt t="160613" x="7626350" y="3997325"/>
          <p14:tracePt t="160621" x="7626350" y="4005263"/>
          <p14:tracePt t="160629" x="7626350" y="4029075"/>
          <p14:tracePt t="160639" x="7626350" y="4052888"/>
          <p14:tracePt t="160645" x="7626350" y="4067175"/>
          <p14:tracePt t="160654" x="7626350" y="4090988"/>
          <p14:tracePt t="160661" x="7626350" y="4106863"/>
          <p14:tracePt t="160667" x="7634288" y="4130675"/>
          <p14:tracePt t="160675" x="7642225" y="4138613"/>
          <p14:tracePt t="160683" x="7656513" y="4154488"/>
          <p14:tracePt t="160691" x="7664450" y="4170363"/>
          <p14:tracePt t="160699" x="7680325" y="4200525"/>
          <p14:tracePt t="160707" x="7696200" y="4208463"/>
          <p14:tracePt t="160715" x="7720013" y="4232275"/>
          <p14:tracePt t="160723" x="7735888" y="4264025"/>
          <p14:tracePt t="160731" x="7759700" y="4287838"/>
          <p14:tracePt t="160737" x="7775575" y="4318000"/>
          <p14:tracePt t="160746" x="7797800" y="4341813"/>
          <p14:tracePt t="160754" x="7805738" y="4365625"/>
          <p14:tracePt t="160761" x="7829550" y="4381500"/>
          <p14:tracePt t="160770" x="7837488" y="4397375"/>
          <p14:tracePt t="160777" x="7853363" y="4413250"/>
          <p14:tracePt t="160785" x="7853363" y="4421188"/>
          <p14:tracePt t="160793" x="7853363" y="4427538"/>
          <p14:tracePt t="160799" x="7853363" y="4435475"/>
          <p14:tracePt t="160807" x="7853363" y="4443413"/>
          <p14:tracePt t="160815" x="7853363" y="4451350"/>
          <p14:tracePt t="160824" x="7845425" y="4467225"/>
          <p14:tracePt t="160831" x="7837488" y="4475163"/>
          <p14:tracePt t="160839" x="7829550" y="4483100"/>
          <p14:tracePt t="160847" x="7805738" y="4498975"/>
          <p14:tracePt t="160856" x="7775575" y="4514850"/>
          <p14:tracePt t="160861" x="7759700" y="4522788"/>
          <p14:tracePt t="160869" x="7720013" y="4538663"/>
          <p14:tracePt t="160877" x="7680325" y="4552950"/>
          <p14:tracePt t="160885" x="7650163" y="4560888"/>
          <p14:tracePt t="160893" x="7602538" y="4560888"/>
          <p14:tracePt t="160902" x="7570788" y="4560888"/>
          <p14:tracePt t="160909" x="7546975" y="4560888"/>
          <p14:tracePt t="160919" x="7523163" y="4560888"/>
          <p14:tracePt t="160923" x="7508875" y="4560888"/>
          <p14:tracePt t="160931" x="7493000" y="4560888"/>
          <p14:tracePt t="160939" x="7477125" y="4560888"/>
          <p14:tracePt t="160947" x="7469188" y="4560888"/>
          <p14:tracePt t="160955" x="7461250" y="4560888"/>
          <p14:tracePt t="160989" x="7453313" y="4560888"/>
          <p14:tracePt t="160993" x="7453313" y="4546600"/>
          <p14:tracePt t="161001" x="7453313" y="4538663"/>
          <p14:tracePt t="161009" x="7445375" y="4530725"/>
          <p14:tracePt t="161018" x="7437438" y="4514850"/>
          <p14:tracePt t="161025" x="7429500" y="4506913"/>
          <p14:tracePt t="161033" x="7413625" y="4491038"/>
          <p14:tracePt t="161041" x="7405688" y="4467225"/>
          <p14:tracePt t="161049" x="7389813" y="4435475"/>
          <p14:tracePt t="161056" x="7383463" y="4413250"/>
          <p14:tracePt t="161063" x="7375525" y="4381500"/>
          <p14:tracePt t="161071" x="7375525" y="4341813"/>
          <p14:tracePt t="161079" x="7367588" y="4302125"/>
          <p14:tracePt t="161088" x="7367588" y="4271963"/>
          <p14:tracePt t="161095" x="7367588" y="4224338"/>
          <p14:tracePt t="161104" x="7367588" y="4192588"/>
          <p14:tracePt t="161111" x="7367588" y="4154488"/>
          <p14:tracePt t="161119" x="7383463" y="4106863"/>
          <p14:tracePt t="161125" x="7383463" y="4067175"/>
          <p14:tracePt t="161133" x="7389813" y="4044950"/>
          <p14:tracePt t="161142" x="7397750" y="4021138"/>
          <p14:tracePt t="161150" x="7405688" y="4005263"/>
          <p14:tracePt t="161157" x="7413625" y="3989388"/>
          <p14:tracePt t="161165" x="7429500" y="3973513"/>
          <p14:tracePt t="161173" x="7437438" y="3957638"/>
          <p14:tracePt t="161181" x="7453313" y="3949700"/>
          <p14:tracePt t="161189" x="7477125" y="3933825"/>
          <p14:tracePt t="161195" x="7508875" y="3919538"/>
          <p14:tracePt t="161205" x="7554913" y="3911600"/>
          <p14:tracePt t="161211" x="7610475" y="3895725"/>
          <p14:tracePt t="161219" x="7664450" y="3879850"/>
          <p14:tracePt t="161228" x="7727950" y="3871913"/>
          <p14:tracePt t="161236" x="7775575" y="3871913"/>
          <p14:tracePt t="161243" x="7845425" y="3871913"/>
          <p14:tracePt t="161249" x="7893050" y="3871913"/>
          <p14:tracePt t="161257" x="7947025" y="3879850"/>
          <p14:tracePt t="161265" x="7994650" y="3887788"/>
          <p14:tracePt t="161273" x="8042275" y="3903663"/>
          <p14:tracePt t="161281" x="8088313" y="3927475"/>
          <p14:tracePt t="161289" x="8112125" y="3949700"/>
          <p14:tracePt t="161297" x="8128000" y="3957638"/>
          <p14:tracePt t="161305" x="8135938" y="3981450"/>
          <p14:tracePt t="161311" x="8143875" y="3997325"/>
          <p14:tracePt t="161319" x="8151813" y="4021138"/>
          <p14:tracePt t="161327" x="8167688" y="4037013"/>
          <p14:tracePt t="161335" x="8175625" y="4067175"/>
          <p14:tracePt t="161343" x="8183563" y="4114800"/>
          <p14:tracePt t="161351" x="8183563" y="4146550"/>
          <p14:tracePt t="161359" x="8197850" y="4192588"/>
          <p14:tracePt t="161367" x="8197850" y="4232275"/>
          <p14:tracePt t="161375" x="8205788" y="4279900"/>
          <p14:tracePt t="161381" x="8205788" y="4318000"/>
          <p14:tracePt t="161389" x="8213725" y="4365625"/>
          <p14:tracePt t="161397" x="8229600" y="4413250"/>
          <p14:tracePt t="161406" x="8237538" y="4451350"/>
          <p14:tracePt t="161413" x="8253413" y="4498975"/>
          <p14:tracePt t="161421" x="8269288" y="4538663"/>
          <p14:tracePt t="161429" x="8277225" y="4576763"/>
          <p14:tracePt t="161438" x="8285163" y="4616450"/>
          <p14:tracePt t="161456" x="8285163" y="4672013"/>
          <p14:tracePt t="161459" x="8285163" y="4694238"/>
          <p14:tracePt t="161467" x="8269288" y="4718050"/>
          <p14:tracePt t="161475" x="8253413" y="4733925"/>
          <p14:tracePt t="161483" x="8245475" y="4757738"/>
          <p14:tracePt t="161491" x="8213725" y="4773613"/>
          <p14:tracePt t="161499" x="8191500" y="4789488"/>
          <p14:tracePt t="161507" x="8167688" y="4797425"/>
          <p14:tracePt t="161513" x="8128000" y="4803775"/>
          <p14:tracePt t="161522" x="8096250" y="4811713"/>
          <p14:tracePt t="161529" x="8050213" y="4819650"/>
          <p14:tracePt t="161538" x="8010525" y="4827588"/>
          <p14:tracePt t="161545" x="7962900" y="4835525"/>
          <p14:tracePt t="161554" x="7924800" y="4843463"/>
          <p14:tracePt t="161561" x="7877175" y="4843463"/>
          <p14:tracePt t="161570" x="7837488" y="4851400"/>
          <p14:tracePt t="161575" x="7789863" y="4851400"/>
          <p14:tracePt t="161583" x="7751763" y="4851400"/>
          <p14:tracePt t="161592" x="7704138" y="4851400"/>
          <p14:tracePt t="161600" x="7664450" y="4851400"/>
          <p14:tracePt t="161607" x="7634288" y="4851400"/>
          <p14:tracePt t="161615" x="7594600" y="4835525"/>
          <p14:tracePt t="161623" x="7578725" y="4827588"/>
          <p14:tracePt t="161632" x="7562850" y="4811713"/>
          <p14:tracePt t="161638" x="7554913" y="4803775"/>
          <p14:tracePt t="161645" x="7539038" y="4789488"/>
          <p14:tracePt t="161655" x="7539038" y="4773613"/>
          <p14:tracePt t="161661" x="7523163" y="4757738"/>
          <p14:tracePt t="161669" x="7516813" y="4733925"/>
          <p14:tracePt t="161678" x="7516813" y="4718050"/>
          <p14:tracePt t="161685" x="7516813" y="4694238"/>
          <p14:tracePt t="161694" x="7508875" y="4672013"/>
          <p14:tracePt t="161699" x="7500938" y="4648200"/>
          <p14:tracePt t="161707" x="7500938" y="4624388"/>
          <p14:tracePt t="161715" x="7500938" y="4608513"/>
          <p14:tracePt t="161723" x="7493000" y="4592638"/>
          <p14:tracePt t="161731" x="7493000" y="4576763"/>
          <p14:tracePt t="161739" x="7493000" y="4560888"/>
          <p14:tracePt t="161747" x="7493000" y="4538663"/>
          <p14:tracePt t="161755" x="7500938" y="4498975"/>
          <p14:tracePt t="161764" x="7516813" y="4467225"/>
          <p14:tracePt t="161769" x="7531100" y="4421188"/>
          <p14:tracePt t="161778" x="7546975" y="4373563"/>
          <p14:tracePt t="161785" x="7562850" y="4333875"/>
          <p14:tracePt t="161794" x="7578725" y="4287838"/>
          <p14:tracePt t="161801" x="7602538" y="4240213"/>
          <p14:tracePt t="161810" x="7626350" y="4192588"/>
          <p14:tracePt t="161817" x="7642225" y="4162425"/>
          <p14:tracePt t="161826" x="7664450" y="4138613"/>
          <p14:tracePt t="161833" x="7672388" y="4122738"/>
          <p14:tracePt t="161839" x="7688263" y="4106863"/>
          <p14:tracePt t="161847" x="7696200" y="4098925"/>
          <p14:tracePt t="161855" x="7704138" y="4083050"/>
          <p14:tracePt t="161863" x="7720013" y="4075113"/>
          <p14:tracePt t="161871" x="7727950" y="4067175"/>
          <p14:tracePt t="161887" x="7743825" y="4059238"/>
          <p14:tracePt t="161901" x="7751763" y="4059238"/>
          <p14:tracePt t="161918" x="7759700" y="4059238"/>
          <p14:tracePt t="161925" x="7775575" y="4059238"/>
          <p14:tracePt t="161933" x="7783513" y="4052888"/>
          <p14:tracePt t="161941" x="7789863" y="4052888"/>
          <p14:tracePt t="161949" x="7813675" y="4052888"/>
          <p14:tracePt t="161957" x="7837488" y="4052888"/>
          <p14:tracePt t="161965" x="7853363" y="4052888"/>
          <p14:tracePt t="161971" x="7885113" y="4059238"/>
          <p14:tracePt t="161979" x="7908925" y="4059238"/>
          <p14:tracePt t="161987" x="7931150" y="4067175"/>
          <p14:tracePt t="161995" x="7954963" y="4075113"/>
          <p14:tracePt t="162003" x="7978775" y="4083050"/>
          <p14:tracePt t="162011" x="7994650" y="4098925"/>
          <p14:tracePt t="162019" x="8026400" y="4114800"/>
          <p14:tracePt t="162027" x="8034338" y="4122738"/>
          <p14:tracePt t="162033" x="8050213" y="4138613"/>
          <p14:tracePt t="162041" x="8064500" y="4146550"/>
          <p14:tracePt t="162049" x="8080375" y="4154488"/>
          <p14:tracePt t="162057" x="8096250" y="4176713"/>
          <p14:tracePt t="162065" x="8104188" y="4184650"/>
          <p14:tracePt t="162073" x="8112125" y="4200525"/>
          <p14:tracePt t="162081" x="8128000" y="4224338"/>
          <p14:tracePt t="162090" x="8143875" y="4248150"/>
          <p14:tracePt t="162095" x="8159750" y="4264025"/>
          <p14:tracePt t="162104" x="8167688" y="4287838"/>
          <p14:tracePt t="162111" x="8175625" y="4310063"/>
          <p14:tracePt t="162120" x="8183563" y="4341813"/>
          <p14:tracePt t="162127" x="8191500" y="4365625"/>
          <p14:tracePt t="162135" x="8197850" y="4381500"/>
          <p14:tracePt t="162143" x="8205788" y="4397375"/>
          <p14:tracePt t="162151" x="8213725" y="4413250"/>
          <p14:tracePt t="162157" x="8213725" y="4435475"/>
          <p14:tracePt t="162165" x="8213725" y="4451350"/>
          <p14:tracePt t="162173" x="8213725" y="4475163"/>
          <p14:tracePt t="162181" x="8213725" y="4514850"/>
          <p14:tracePt t="162189" x="8205788" y="4538663"/>
          <p14:tracePt t="162197" x="8191500" y="4568825"/>
          <p14:tracePt t="162205" x="8175625" y="4608513"/>
          <p14:tracePt t="162213" x="8167688" y="4640263"/>
          <p14:tracePt t="162220" x="8151813" y="4672013"/>
          <p14:tracePt t="162227" x="8135938" y="4686300"/>
          <p14:tracePt t="162236" x="8120063" y="4710113"/>
          <p14:tracePt t="162243" x="8112125" y="4725988"/>
          <p14:tracePt t="162251" x="8096250" y="4733925"/>
          <p14:tracePt t="162259" x="8080375" y="4749800"/>
          <p14:tracePt t="162267" x="8064500" y="4757738"/>
          <p14:tracePt t="162275" x="8058150" y="4773613"/>
          <p14:tracePt t="162283" x="8042275" y="4797425"/>
          <p14:tracePt t="162289" x="8018463" y="4827588"/>
          <p14:tracePt t="162297" x="8002588" y="4859338"/>
          <p14:tracePt t="162305" x="7978775" y="4906963"/>
          <p14:tracePt t="162313" x="7947025" y="4945063"/>
          <p14:tracePt t="162321" x="7916863" y="4992688"/>
          <p14:tracePt t="162329" x="7877175" y="5040313"/>
          <p14:tracePt t="162339" x="7837488" y="5086350"/>
          <p14:tracePt t="162360" x="7751763" y="5165725"/>
          <p14:tracePt t="162368" x="7743825" y="5180013"/>
          <p14:tracePt t="162376" x="7735888" y="5187950"/>
          <p14:tracePt t="162383" x="7720013" y="5203825"/>
          <p14:tracePt t="162391" x="7712075" y="5211763"/>
          <p14:tracePt t="162399" x="7704138" y="5219700"/>
          <p14:tracePt t="162407" x="7696200" y="5227638"/>
          <p14:tracePt t="162415" x="7680325" y="5235575"/>
          <p14:tracePt t="162421" x="7672388" y="5251450"/>
          <p14:tracePt t="162429" x="7664450" y="5259388"/>
          <p14:tracePt t="162438" x="7650163" y="5275263"/>
          <p14:tracePt t="162445" x="7642225" y="5291138"/>
          <p14:tracePt t="162453" x="7618413" y="5305425"/>
          <p14:tracePt t="162461" x="7602538" y="5321300"/>
          <p14:tracePt t="162470" x="7586663" y="5337175"/>
          <p14:tracePt t="162477" x="7570788" y="5345113"/>
          <p14:tracePt t="162483" x="7554913" y="5360988"/>
          <p14:tracePt t="162491" x="7546975" y="5368925"/>
          <p14:tracePt t="162499" x="7531100" y="5384800"/>
          <p14:tracePt t="162507" x="7523163" y="5384800"/>
          <p14:tracePt t="162515" x="7516813" y="5384800"/>
          <p14:tracePt t="162523" x="7516813" y="5392738"/>
          <p14:tracePt t="162567" x="7508875" y="5392738"/>
          <p14:tracePt t="162573" x="7493000" y="5368925"/>
          <p14:tracePt t="162581" x="7461250" y="5305425"/>
          <p14:tracePt t="162590" x="7405688" y="5211763"/>
          <p14:tracePt t="162597" x="7351713" y="5102225"/>
          <p14:tracePt t="162605" x="7248525" y="4968875"/>
          <p14:tracePt t="162614" x="7146925" y="4835525"/>
          <p14:tracePt t="162619" x="7005638" y="4694238"/>
          <p14:tracePt t="162627" x="6872288" y="4568825"/>
          <p14:tracePt t="162635" x="6762750" y="4451350"/>
          <p14:tracePt t="162643" x="6684963" y="4381500"/>
          <p14:tracePt t="162651" x="6613525" y="4310063"/>
          <p14:tracePt t="162659" x="6573838" y="4256088"/>
          <p14:tracePt t="162667" x="6527800" y="4224338"/>
          <p14:tracePt t="162675" x="6511925" y="4200525"/>
          <p14:tracePt t="162681" x="6511925" y="4192588"/>
          <p14:tracePt t="162736" x="6511925" y="4200525"/>
          <p14:tracePt t="162741" x="6527800" y="4240213"/>
          <p14:tracePt t="162747" x="6527800" y="4279900"/>
          <p14:tracePt t="162755" x="6535738" y="4333875"/>
          <p14:tracePt t="162763" x="6551613" y="4413250"/>
          <p14:tracePt t="162771" x="6559550" y="4498975"/>
          <p14:tracePt t="162779" x="6559550" y="4576763"/>
          <p14:tracePt t="162788" x="6559550" y="4678363"/>
          <p14:tracePt t="162795" x="6559550" y="4773613"/>
          <p14:tracePt t="162804" x="6551613" y="4875213"/>
          <p14:tracePt t="162809" x="6543675" y="4945063"/>
          <p14:tracePt t="162817" x="6527800" y="5008563"/>
          <p14:tracePt t="162825" x="6511925" y="5062538"/>
          <p14:tracePt t="162833" x="6496050" y="5118100"/>
          <p14:tracePt t="162841" x="6488113" y="5165725"/>
          <p14:tracePt t="162849" x="6472238" y="5180013"/>
          <p14:tracePt t="162858" x="6464300" y="5195888"/>
          <p14:tracePt t="162865" x="6464300" y="5203825"/>
          <p14:tracePt t="162871" x="6464300" y="5211763"/>
          <p14:tracePt t="162926" x="6480175" y="5173663"/>
          <p14:tracePt t="162931" x="6519863" y="5118100"/>
          <p14:tracePt t="162937" x="6551613" y="5040313"/>
          <p14:tracePt t="162945" x="6589713" y="4929188"/>
          <p14:tracePt t="162955" x="6653213" y="4811713"/>
          <p14:tracePt t="162961" x="6700838" y="4678363"/>
          <p14:tracePt t="162969" x="6762750" y="4506913"/>
          <p14:tracePt t="162977" x="6826250" y="4341813"/>
          <p14:tracePt t="162985" x="6888163" y="4224338"/>
          <p14:tracePt t="162993" x="6919913" y="4130675"/>
          <p14:tracePt t="163001" x="6959600" y="4052888"/>
          <p14:tracePt t="163007" x="6975475" y="3989388"/>
          <p14:tracePt t="163015" x="6989763" y="3941763"/>
          <p14:tracePt t="163023" x="6989763" y="3919538"/>
          <p14:tracePt t="163031" x="6989763" y="3911600"/>
          <p14:tracePt t="163039" x="6989763" y="3903663"/>
          <p14:tracePt t="163070" x="6981825" y="3911600"/>
          <p14:tracePt t="163077" x="6959600" y="3949700"/>
          <p14:tracePt t="163086" x="6935788" y="4021138"/>
          <p14:tracePt t="163093" x="6888163" y="4114800"/>
          <p14:tracePt t="163101" x="6872288" y="4224338"/>
          <p14:tracePt t="163109" x="6856413" y="4325938"/>
          <p14:tracePt t="163117" x="6848475" y="4427538"/>
          <p14:tracePt t="163125" x="6848475" y="4522788"/>
          <p14:tracePt t="163133" x="6864350" y="4608513"/>
          <p14:tracePt t="163139" x="6880225" y="4686300"/>
          <p14:tracePt t="163147" x="6896100" y="4749800"/>
          <p14:tracePt t="163155" x="6943725" y="4803775"/>
          <p14:tracePt t="163163" x="6981825" y="4851400"/>
          <p14:tracePt t="163173" x="7013575" y="4891088"/>
          <p14:tracePt t="163179" x="7045325" y="4914900"/>
          <p14:tracePt t="163187" x="7077075" y="4929188"/>
          <p14:tracePt t="163195" x="7092950" y="4929188"/>
          <p14:tracePt t="163201" x="7100888" y="4929188"/>
          <p14:tracePt t="163209" x="7108825" y="4929188"/>
          <p14:tracePt t="163217" x="7123113" y="4929188"/>
          <p14:tracePt t="163225" x="7131050" y="4922838"/>
          <p14:tracePt t="163233" x="7138988" y="4922838"/>
          <p14:tracePt t="163241" x="7154863" y="4906963"/>
          <p14:tracePt t="163249" x="7162800" y="4899025"/>
          <p14:tracePt t="163257" x="7170738" y="4883150"/>
          <p14:tracePt t="163263" x="7170738" y="4875213"/>
          <p14:tracePt t="163271" x="7178675" y="4867275"/>
          <p14:tracePt t="163279" x="7178675" y="4851400"/>
          <p14:tracePt t="163288" x="7178675" y="4843463"/>
          <p14:tracePt t="163306" x="7178675" y="4835525"/>
          <p14:tracePt t="163311" x="7178675" y="4827588"/>
          <p14:tracePt t="163467" x="7178675" y="4819650"/>
          <p14:tracePt t="163970" x="7178675" y="4811713"/>
          <p14:tracePt t="163977" x="7178675" y="4803775"/>
          <p14:tracePt t="163983" x="7178675" y="4781550"/>
          <p14:tracePt t="163989" x="7178675" y="4757738"/>
          <p14:tracePt t="163997" x="7178675" y="4733925"/>
          <p14:tracePt t="164006" x="7178675" y="4710113"/>
          <p14:tracePt t="164013" x="7178675" y="4686300"/>
          <p14:tracePt t="164021" x="7178675" y="4664075"/>
          <p14:tracePt t="164029" x="7178675" y="4632325"/>
          <p14:tracePt t="164038" x="7178675" y="4600575"/>
          <p14:tracePt t="164045" x="7186613" y="4560888"/>
          <p14:tracePt t="164051" x="7194550" y="4522788"/>
          <p14:tracePt t="164059" x="7202488" y="4483100"/>
          <p14:tracePt t="164067" x="7210425" y="4451350"/>
          <p14:tracePt t="164075" x="7218363" y="4413250"/>
          <p14:tracePt t="164084" x="7226300" y="4389438"/>
          <p14:tracePt t="164091" x="7242175" y="4365625"/>
          <p14:tracePt t="164099" x="7248525" y="4341813"/>
          <p14:tracePt t="164108" x="7256463" y="4318000"/>
          <p14:tracePt t="164113" x="7272338" y="4310063"/>
          <p14:tracePt t="164121" x="7280275" y="4302125"/>
          <p14:tracePt t="164129" x="7288213" y="4287838"/>
          <p14:tracePt t="164145" x="7288213" y="4271963"/>
          <p14:tracePt t="164154" x="7296150" y="4271963"/>
          <p14:tracePt t="164286" x="7296150" y="4264025"/>
          <p14:tracePt t="164303" x="7304088" y="4256088"/>
          <p14:tracePt t="164311" x="7312025" y="4256088"/>
          <p14:tracePt t="164320" x="7312025" y="4248150"/>
          <p14:tracePt t="164327" x="7319963" y="4240213"/>
          <p14:tracePt t="164334" x="7335838" y="4232275"/>
          <p14:tracePt t="164343" x="7343775" y="4224338"/>
          <p14:tracePt t="164351" x="7359650" y="4216400"/>
          <p14:tracePt t="164359" x="7359650" y="4208463"/>
          <p14:tracePt t="164367" x="7375525" y="4200525"/>
          <p14:tracePt t="164373" x="7375525" y="4192588"/>
          <p14:tracePt t="164391" x="7383463" y="4184650"/>
          <p14:tracePt t="164440" x="7389813" y="4184650"/>
          <p14:tracePt t="164451" x="7389813" y="4176713"/>
          <p14:tracePt t="164481" x="7389813" y="4170363"/>
          <p14:tracePt t="164500" x="7397750" y="4170363"/>
          <p14:tracePt t="164702" x="7405688" y="4170363"/>
          <p14:tracePt t="164721" x="7413625" y="4170363"/>
          <p14:tracePt t="164728" x="7429500" y="4170363"/>
          <p14:tracePt t="164735" x="7437438" y="4170363"/>
          <p14:tracePt t="164743" x="7445375" y="4170363"/>
          <p14:tracePt t="164751" x="7453313" y="4170363"/>
          <p14:tracePt t="164759" x="7469188" y="4170363"/>
          <p14:tracePt t="164765" x="7477125" y="4162425"/>
          <p14:tracePt t="164773" x="7485063" y="4162425"/>
          <p14:tracePt t="164781" x="7500938" y="4162425"/>
          <p14:tracePt t="164789" x="7508875" y="4162425"/>
          <p14:tracePt t="164798" x="7516813" y="4162425"/>
          <p14:tracePt t="164805" x="7531100" y="4162425"/>
          <p14:tracePt t="164813" x="7539038" y="4162425"/>
          <p14:tracePt t="164821" x="7546975" y="4162425"/>
          <p14:tracePt t="164827" x="7554913" y="4162425"/>
          <p14:tracePt t="164835" x="7570788" y="4162425"/>
          <p14:tracePt t="164843" x="7578725" y="4162425"/>
          <p14:tracePt t="164851" x="7586663" y="4162425"/>
          <p14:tracePt t="164859" x="7594600" y="4162425"/>
          <p14:tracePt t="164876" x="7602538" y="4162425"/>
          <p14:tracePt t="165287" x="7602538" y="4170363"/>
          <p14:tracePt t="165292" x="7610475" y="4170363"/>
          <p14:tracePt t="165297" x="7610475" y="4184650"/>
          <p14:tracePt t="165325" x="7610475" y="4192588"/>
          <p14:tracePt t="165346" x="7610475" y="4200525"/>
          <p14:tracePt t="165361" x="7610475" y="4208463"/>
          <p14:tracePt t="165385" x="7610475" y="4216400"/>
          <p14:tracePt t="165405" x="7610475" y="4224338"/>
          <p14:tracePt t="165436" x="7610475" y="4232275"/>
          <p14:tracePt t="165441" x="7610475" y="4240213"/>
          <p14:tracePt t="165461" x="7610475" y="4248150"/>
          <p14:tracePt t="165478" x="7610475" y="4256088"/>
          <p14:tracePt t="165492" x="7610475" y="4271963"/>
          <p14:tracePt t="165507" x="7610475" y="4279900"/>
          <p14:tracePt t="165531" x="7610475" y="4287838"/>
          <p14:tracePt t="165543" x="7610475" y="4295775"/>
          <p14:tracePt t="165554" x="7610475" y="4302125"/>
          <p14:tracePt t="165574" x="7610475" y="4310063"/>
          <p14:tracePt t="165665" x="7610475" y="4318000"/>
          <p14:tracePt t="165682" x="7610475" y="4333875"/>
          <p14:tracePt t="165698" x="7610475" y="4341813"/>
          <p14:tracePt t="165719" x="7610475" y="4349750"/>
          <p14:tracePt t="165725" x="7602538" y="4357688"/>
          <p14:tracePt t="165749" x="7602538" y="4365625"/>
          <p14:tracePt t="165774" x="7602538" y="4373563"/>
          <p14:tracePt t="165792" x="7602538" y="4381500"/>
          <p14:tracePt t="165806" x="7602538" y="4389438"/>
          <p14:tracePt t="165813" x="7602538" y="4397375"/>
          <p14:tracePt t="165822" x="7602538" y="4405313"/>
          <p14:tracePt t="165829" x="7602538" y="4413250"/>
          <p14:tracePt t="165837" x="7594600" y="4421188"/>
          <p14:tracePt t="165845" x="7594600" y="4435475"/>
          <p14:tracePt t="165855" x="7594600" y="4443413"/>
          <p14:tracePt t="165861" x="7586663" y="4451350"/>
          <p14:tracePt t="165869" x="7586663" y="4467225"/>
          <p14:tracePt t="165875" x="7586663" y="4475163"/>
          <p14:tracePt t="165883" x="7578725" y="4483100"/>
          <p14:tracePt t="165891" x="7570788" y="4498975"/>
          <p14:tracePt t="165899" x="7570788" y="4506913"/>
          <p14:tracePt t="165907" x="7570788" y="4514850"/>
          <p14:tracePt t="165915" x="7570788" y="4530725"/>
          <p14:tracePt t="165923" x="7562850" y="4538663"/>
          <p14:tracePt t="165931" x="7562850" y="4546600"/>
          <p14:tracePt t="165937" x="7562850" y="4560888"/>
          <p14:tracePt t="165945" x="7554913" y="4568825"/>
          <p14:tracePt t="165954" x="7554913" y="4576763"/>
          <p14:tracePt t="165961" x="7554913" y="4592638"/>
          <p14:tracePt t="165969" x="7554913" y="4608513"/>
          <p14:tracePt t="165977" x="7554913" y="4632325"/>
          <p14:tracePt t="165985" x="7554913" y="4656138"/>
          <p14:tracePt t="165993" x="7554913" y="4686300"/>
          <p14:tracePt t="166002" x="7554913" y="4702175"/>
          <p14:tracePt t="166007" x="7562850" y="4725988"/>
          <p14:tracePt t="166015" x="7570788" y="4749800"/>
          <p14:tracePt t="166024" x="7570788" y="4773613"/>
          <p14:tracePt t="166031" x="7570788" y="4789488"/>
          <p14:tracePt t="166039" x="7570788" y="4819650"/>
          <p14:tracePt t="166047" x="7570788" y="4835525"/>
          <p14:tracePt t="166055" x="7570788" y="4867275"/>
          <p14:tracePt t="166063" x="7570788" y="4899025"/>
          <p14:tracePt t="166069" x="7570788" y="4929188"/>
          <p14:tracePt t="166078" x="7562850" y="4976813"/>
          <p14:tracePt t="166085" x="7554913" y="5024438"/>
          <p14:tracePt t="166093" x="7554913" y="5062538"/>
          <p14:tracePt t="166101" x="7554913" y="5110163"/>
          <p14:tracePt t="166109" x="7546975" y="5141913"/>
          <p14:tracePt t="166117" x="7539038" y="5173663"/>
          <p14:tracePt t="166125" x="7539038" y="5211763"/>
          <p14:tracePt t="166131" x="7539038" y="5243513"/>
          <p14:tracePt t="166139" x="7531100" y="5267325"/>
          <p14:tracePt t="166147" x="7531100" y="5283200"/>
          <p14:tracePt t="166155" x="7531100" y="5299075"/>
          <p14:tracePt t="166173" x="7531100" y="5329238"/>
          <p14:tracePt t="166179" x="7531100" y="5353050"/>
          <p14:tracePt t="166187" x="7531100" y="5368925"/>
          <p14:tracePt t="166193" x="7531100" y="5376863"/>
          <p14:tracePt t="166201" x="7531100" y="5392738"/>
          <p14:tracePt t="166209" x="7531100" y="5416550"/>
          <p14:tracePt t="166217" x="7523163" y="5438775"/>
          <p14:tracePt t="166225" x="7523163" y="5454650"/>
          <p14:tracePt t="166234" x="7516813" y="5478463"/>
          <p14:tracePt t="166241" x="7516813" y="5494338"/>
          <p14:tracePt t="166249" x="7516813" y="5502275"/>
          <p14:tracePt t="166257" x="7508875" y="5510213"/>
          <p14:tracePt t="166263" x="7508875" y="5526088"/>
          <p14:tracePt t="166272" x="7500938" y="5534025"/>
          <p14:tracePt t="166279" x="7500938" y="5541963"/>
          <p14:tracePt t="166289" x="7500938" y="5548313"/>
          <p14:tracePt t="166307" x="7500938" y="5556250"/>
          <p14:tracePt t="166320" x="7500938" y="5564188"/>
          <p14:tracePt t="166347" x="7500938" y="5572125"/>
          <p14:tracePt t="166361" x="7508875" y="5572125"/>
          <p14:tracePt t="166393" x="7508875" y="5580063"/>
          <p14:tracePt t="166419" x="7516813" y="5580063"/>
          <p14:tracePt t="166436" x="7516813" y="5588000"/>
          <p14:tracePt t="166457" x="7516813" y="5595938"/>
          <p14:tracePt t="166471" x="7516813" y="5603875"/>
          <p14:tracePt t="166477" x="7523163" y="5611813"/>
          <p14:tracePt t="166485" x="7523163" y="5619750"/>
          <p14:tracePt t="166493" x="7531100" y="5635625"/>
          <p14:tracePt t="166501" x="7531100" y="5643563"/>
          <p14:tracePt t="166509" x="7531100" y="5651500"/>
          <p14:tracePt t="166517" x="7539038" y="5667375"/>
          <p14:tracePt t="166523" x="7546975" y="5673725"/>
          <p14:tracePt t="166531" x="7546975" y="5681663"/>
          <p14:tracePt t="166539" x="7562850" y="5697538"/>
          <p14:tracePt t="166547" x="7570788" y="5697538"/>
          <p14:tracePt t="166555" x="7578725" y="5713413"/>
          <p14:tracePt t="166563" x="7594600" y="5721350"/>
          <p14:tracePt t="166572" x="7602538" y="5721350"/>
          <p14:tracePt t="166579" x="7610475" y="5721350"/>
          <p14:tracePt t="166585" x="7626350" y="5721350"/>
          <p14:tracePt t="166593" x="7634288" y="5721350"/>
          <p14:tracePt t="166601" x="7642225" y="5721350"/>
          <p14:tracePt t="166609" x="7650163" y="5721350"/>
          <p14:tracePt t="166617" x="7656513" y="5721350"/>
          <p14:tracePt t="166626" x="7664450" y="5721350"/>
          <p14:tracePt t="166641" x="7672388" y="5721350"/>
          <p14:tracePt t="166680" x="7680325" y="5721350"/>
          <p14:tracePt t="166689" x="7688263" y="5721350"/>
          <p14:tracePt t="166712" x="7696200" y="5721350"/>
          <p14:tracePt t="166725" x="7704138" y="5721350"/>
          <p14:tracePt t="166733" x="7712075" y="5721350"/>
          <p14:tracePt t="166741" x="7720013" y="5721350"/>
          <p14:tracePt t="166758" x="7727950" y="5721350"/>
          <p14:tracePt t="166765" x="7735888" y="5721350"/>
          <p14:tracePt t="166773" x="7743825" y="5713413"/>
          <p14:tracePt t="166789" x="7751763" y="5713413"/>
          <p14:tracePt t="166795" x="7759700" y="5705475"/>
          <p14:tracePt t="167252" x="7759700" y="5713413"/>
          <p14:tracePt t="167258" x="7751763" y="5713413"/>
          <p14:tracePt t="167265" x="7751763" y="5721350"/>
          <p14:tracePt t="167282" x="7743825" y="5721350"/>
          <p14:tracePt t="167291" x="7735888" y="5729288"/>
          <p14:tracePt t="167989" x="7727950" y="5729288"/>
          <p14:tracePt t="167995" x="7727950" y="5721350"/>
          <p14:tracePt t="168017" x="7727950" y="5713413"/>
          <p14:tracePt t="168030" x="7727950" y="5705475"/>
          <p14:tracePt t="168046" x="7720013" y="5705475"/>
          <p14:tracePt t="168054" x="7720013" y="5697538"/>
          <p14:tracePt t="168061" x="7720013" y="5689600"/>
          <p14:tracePt t="168070" x="7712075" y="5681663"/>
          <p14:tracePt t="168077" x="7704138" y="5667375"/>
          <p14:tracePt t="168083" x="7696200" y="5659438"/>
          <p14:tracePt t="168091" x="7688263" y="5651500"/>
          <p14:tracePt t="168099" x="7680325" y="5635625"/>
          <p14:tracePt t="168107" x="7672388" y="5627688"/>
          <p14:tracePt t="168115" x="7664450" y="5611813"/>
          <p14:tracePt t="168124" x="7656513" y="5603875"/>
          <p14:tracePt t="168131" x="7650163" y="5595938"/>
          <p14:tracePt t="168139" x="7642225" y="5580063"/>
          <p14:tracePt t="168147" x="7642225" y="5572125"/>
          <p14:tracePt t="168154" x="7642225" y="5564188"/>
          <p14:tracePt t="168175" x="7642225" y="5534025"/>
          <p14:tracePt t="168177" x="7642225" y="5518150"/>
          <p14:tracePt t="168185" x="7642225" y="5502275"/>
          <p14:tracePt t="168193" x="7642225" y="5486400"/>
          <p14:tracePt t="168201" x="7642225" y="5462588"/>
          <p14:tracePt t="168209" x="7642225" y="5438775"/>
          <p14:tracePt t="168218" x="7650163" y="5424488"/>
          <p14:tracePt t="168223" x="7664450" y="5408613"/>
          <p14:tracePt t="168231" x="7664450" y="5384800"/>
          <p14:tracePt t="168239" x="7672388" y="5376863"/>
          <p14:tracePt t="168247" x="7680325" y="5353050"/>
          <p14:tracePt t="168255" x="7680325" y="5345113"/>
          <p14:tracePt t="168263" x="7680325" y="5337175"/>
          <p14:tracePt t="168272" x="7688263" y="5321300"/>
          <p14:tracePt t="168279" x="7688263" y="5313363"/>
          <p14:tracePt t="168285" x="7696200" y="5305425"/>
          <p14:tracePt t="168293" x="7696200" y="5291138"/>
          <p14:tracePt t="168301" x="7696200" y="5283200"/>
          <p14:tracePt t="168309" x="7696200" y="5275263"/>
          <p14:tracePt t="168317" x="7696200" y="5267325"/>
          <p14:tracePt t="168325" x="7696200" y="5251450"/>
          <p14:tracePt t="168346" x="7696200" y="5243513"/>
          <p14:tracePt t="168368" x="7696200" y="5235575"/>
          <p14:tracePt t="168379" x="7696200" y="5227638"/>
          <p14:tracePt t="168412" x="7696200" y="5219700"/>
          <p14:tracePt t="168436" x="7696200" y="5211763"/>
          <p14:tracePt t="168473" x="7696200" y="5203825"/>
          <p14:tracePt t="168484" x="7696200" y="5195888"/>
          <p14:tracePt t="168501" x="7696200" y="5187950"/>
          <p14:tracePt t="168507" x="7704138" y="5187950"/>
          <p14:tracePt t="168520" x="7704138" y="5180013"/>
          <p14:tracePt t="168536" x="7704138" y="5173663"/>
          <p14:tracePt t="168543" x="7704138" y="5165725"/>
          <p14:tracePt t="168562" x="7704138" y="5157788"/>
          <p14:tracePt t="168603" x="7704138" y="5149850"/>
          <p14:tracePt t="168633" x="7712075" y="5149850"/>
          <p14:tracePt t="168639" x="7712075" y="5141913"/>
          <p14:tracePt t="168732" x="7712075" y="5133975"/>
          <p14:tracePt t="168756" x="7712075" y="5126038"/>
          <p14:tracePt t="168902" x="7712075" y="5118100"/>
          <p14:tracePt t="168907" x="7720013" y="5110163"/>
          <p14:tracePt t="168915" x="7720013" y="5102225"/>
          <p14:tracePt t="168932" x="7720013" y="5094288"/>
          <p14:tracePt t="169070" x="7720013" y="5086350"/>
          <p14:tracePt t="169097" x="7727950" y="5086350"/>
          <p14:tracePt t="169105" x="7727950" y="5078413"/>
          <p14:tracePt t="169122" x="7727950" y="5070475"/>
          <p14:tracePt t="169308" x="7727950" y="5062538"/>
          <p14:tracePt t="169411" x="7727950" y="5054600"/>
          <p14:tracePt t="169427" x="7727950" y="5048250"/>
          <p14:tracePt t="169460" x="7727950" y="5040313"/>
          <p14:tracePt t="169588" x="7727950" y="5032375"/>
          <p14:tracePt t="169610" x="7720013" y="5032375"/>
          <p14:tracePt t="169625" x="7720013" y="5024438"/>
          <p14:tracePt t="170029" x="7720013" y="5016500"/>
          <p14:tracePt t="170037" x="7720013" y="5000625"/>
          <p14:tracePt t="170045" x="7720013" y="4992688"/>
          <p14:tracePt t="170051" x="7712075" y="4960938"/>
          <p14:tracePt t="170059" x="7712075" y="4945063"/>
          <p14:tracePt t="170067" x="7704138" y="4922838"/>
          <p14:tracePt t="170075" x="7696200" y="4891088"/>
          <p14:tracePt t="170083" x="7680325" y="4843463"/>
          <p14:tracePt t="170091" x="7664450" y="4789488"/>
          <p14:tracePt t="170100" x="7650163" y="4741863"/>
          <p14:tracePt t="170107" x="7634288" y="4694238"/>
          <p14:tracePt t="170113" x="7618413" y="4640263"/>
          <p14:tracePt t="170122" x="7602538" y="4576763"/>
          <p14:tracePt t="170130" x="7570788" y="4522788"/>
          <p14:tracePt t="170137" x="7539038" y="4467225"/>
          <p14:tracePt t="170145" x="7516813" y="4413250"/>
          <p14:tracePt t="170153" x="7493000" y="4349750"/>
          <p14:tracePt t="170161" x="7461250" y="4295775"/>
          <p14:tracePt t="170171" x="7429500" y="4248150"/>
          <p14:tracePt t="170175" x="7397750" y="4200525"/>
          <p14:tracePt t="170183" x="7375525" y="4162425"/>
          <p14:tracePt t="170191" x="7351713" y="4138613"/>
          <p14:tracePt t="170200" x="7343775" y="4130675"/>
          <p14:tracePt t="170207" x="7319963" y="4114800"/>
          <p14:tracePt t="170215" x="7319963" y="4106863"/>
          <p14:tracePt t="170223" x="7312025" y="4106863"/>
          <p14:tracePt t="170246" x="7304088" y="4122738"/>
          <p14:tracePt t="170255" x="7288213" y="4162425"/>
          <p14:tracePt t="170261" x="7280275" y="4224338"/>
          <p14:tracePt t="170269" x="7272338" y="4302125"/>
          <p14:tracePt t="170278" x="7256463" y="4405313"/>
          <p14:tracePt t="170285" x="7242175" y="4498975"/>
          <p14:tracePt t="170293" x="7234238" y="4608513"/>
          <p14:tracePt t="170301" x="7234238" y="4710113"/>
          <p14:tracePt t="170309" x="7242175" y="4781550"/>
          <p14:tracePt t="170315" x="7248525" y="4859338"/>
          <p14:tracePt t="170323" x="7264400" y="4922838"/>
          <p14:tracePt t="170331" x="7280275" y="4976813"/>
          <p14:tracePt t="170339" x="7296150" y="5024438"/>
          <p14:tracePt t="170347" x="7312025" y="5048250"/>
          <p14:tracePt t="170355" x="7312025" y="5070475"/>
          <p14:tracePt t="170362" x="7319963" y="5078413"/>
          <p14:tracePt t="170377" x="7327900" y="5086350"/>
          <p14:tracePt t="170443" x="7327900" y="5062538"/>
          <p14:tracePt t="170448" x="7343775" y="5008563"/>
          <p14:tracePt t="170456" x="7359650" y="4937125"/>
          <p14:tracePt t="170463" x="7383463" y="4859338"/>
          <p14:tracePt t="170471" x="7389813" y="4749800"/>
          <p14:tracePt t="170479" x="7405688" y="4648200"/>
          <p14:tracePt t="170490" x="7421563" y="4538663"/>
          <p14:tracePt t="170495" x="7437438" y="4435475"/>
          <p14:tracePt t="170500" x="7461250" y="4349750"/>
          <p14:tracePt t="170509" x="7469188" y="4287838"/>
          <p14:tracePt t="170517" x="7469188" y="4232275"/>
          <p14:tracePt t="170525" x="7469188" y="4192588"/>
          <p14:tracePt t="170533" x="7461250" y="4170363"/>
          <p14:tracePt t="170541" x="7453313" y="4154488"/>
          <p14:tracePt t="170576" x="7445375" y="4154488"/>
          <p14:tracePt t="170585" x="7429500" y="4192588"/>
          <p14:tracePt t="170591" x="7413625" y="4279900"/>
          <p14:tracePt t="170599" x="7389813" y="4397375"/>
          <p14:tracePt t="170607" x="7351713" y="4584700"/>
          <p14:tracePt t="170615" x="7327900" y="4765675"/>
          <p14:tracePt t="170623" x="7319963" y="4945063"/>
          <p14:tracePt t="170631" x="7296150" y="5126038"/>
          <p14:tracePt t="170638" x="7272338" y="5267325"/>
          <p14:tracePt t="170645" x="7264400" y="5368925"/>
          <p14:tracePt t="170655" x="7264400" y="5454650"/>
          <p14:tracePt t="170661" x="7256463" y="5518150"/>
          <p14:tracePt t="170669" x="7242175" y="5572125"/>
          <p14:tracePt t="170678" x="7234238" y="5619750"/>
          <p14:tracePt t="170685" x="7234238" y="5635625"/>
          <p14:tracePt t="170693" x="7234238" y="5651500"/>
          <p14:tracePt t="170708" x="7234238" y="5659438"/>
          <p14:tracePt t="170794" x="7234238" y="5651500"/>
          <p14:tracePt t="170799" x="7234238" y="5643563"/>
          <p14:tracePt t="170806" x="7234238" y="5635625"/>
          <p14:tracePt t="170813" x="7234238" y="5619750"/>
          <p14:tracePt t="170821" x="7234238" y="5611813"/>
          <p14:tracePt t="170829" x="7234238" y="5603875"/>
          <p14:tracePt t="171044" x="7234238" y="5611813"/>
          <p14:tracePt t="171491" x="7234238" y="5603875"/>
          <p14:tracePt t="171509" x="7234238" y="5595938"/>
          <p14:tracePt t="171532" x="7234238" y="5588000"/>
          <p14:tracePt t="171555" x="7234238" y="5580063"/>
          <p14:tracePt t="171561" x="7234238" y="5572125"/>
          <p14:tracePt t="171579" x="7234238" y="5564188"/>
          <p14:tracePt t="171599" x="7234238" y="5556250"/>
          <p14:tracePt t="171614" x="7234238" y="5541963"/>
          <p14:tracePt t="171619" x="7234238" y="5534025"/>
          <p14:tracePt t="171628" x="7226300" y="5526088"/>
          <p14:tracePt t="171635" x="7226300" y="5510213"/>
          <p14:tracePt t="171643" x="7218363" y="5494338"/>
          <p14:tracePt t="171651" x="7218363" y="5478463"/>
          <p14:tracePt t="171659" x="7210425" y="5454650"/>
          <p14:tracePt t="171667" x="7202488" y="5446713"/>
          <p14:tracePt t="171676" x="7202488" y="5430838"/>
          <p14:tracePt t="171684" x="7194550" y="5424488"/>
          <p14:tracePt t="171689" x="7194550" y="5416550"/>
          <p14:tracePt t="171697" x="7186613" y="5400675"/>
          <p14:tracePt t="171705" x="7186613" y="5392738"/>
          <p14:tracePt t="171713" x="7178675" y="5384800"/>
          <p14:tracePt t="171721" x="7178675" y="5376863"/>
          <p14:tracePt t="171746" x="7178675" y="5368925"/>
          <p14:tracePt t="171780" x="7170738" y="5360988"/>
          <p14:tracePt t="171800" x="7170738" y="5353050"/>
          <p14:tracePt t="171814" x="7170738" y="5337175"/>
          <p14:tracePt t="171822" x="7170738" y="5329238"/>
          <p14:tracePt t="171830" x="7170738" y="5321300"/>
          <p14:tracePt t="171837" x="7170738" y="5313363"/>
          <p14:tracePt t="171845" x="7170738" y="5299075"/>
          <p14:tracePt t="171855" x="7170738" y="5291138"/>
          <p14:tracePt t="171861" x="7170738" y="5275263"/>
          <p14:tracePt t="171869" x="7170738" y="5243513"/>
          <p14:tracePt t="171877" x="7170738" y="5203825"/>
          <p14:tracePt t="171883" x="7170738" y="5157788"/>
          <p14:tracePt t="171891" x="7186613" y="5102225"/>
          <p14:tracePt t="171899" x="7202488" y="5040313"/>
          <p14:tracePt t="171907" x="7210425" y="4968875"/>
          <p14:tracePt t="171916" x="7226300" y="4906963"/>
          <p14:tracePt t="171923" x="7226300" y="4843463"/>
          <p14:tracePt t="171931" x="7234238" y="4781550"/>
          <p14:tracePt t="171939" x="7234238" y="4718050"/>
          <p14:tracePt t="171945" x="7234238" y="4672013"/>
          <p14:tracePt t="171953" x="7226300" y="4632325"/>
          <p14:tracePt t="171961" x="7210425" y="4584700"/>
          <p14:tracePt t="171969" x="7202488" y="4568825"/>
          <p14:tracePt t="171977" x="7202488" y="4552950"/>
          <p14:tracePt t="171986" x="7202488" y="4546600"/>
          <p14:tracePt t="172037" x="7202488" y="4560888"/>
          <p14:tracePt t="172044" x="7210425" y="4624388"/>
          <p14:tracePt t="172051" x="7218363" y="4694238"/>
          <p14:tracePt t="172059" x="7226300" y="4773613"/>
          <p14:tracePt t="172067" x="7234238" y="4843463"/>
          <p14:tracePt t="172075" x="7242175" y="4906963"/>
          <p14:tracePt t="172081" x="7248525" y="4945063"/>
          <p14:tracePt t="172089" x="7264400" y="4984750"/>
          <p14:tracePt t="172097" x="7272338" y="5008563"/>
          <p14:tracePt t="172105" x="7280275" y="5024438"/>
          <p14:tracePt t="172113" x="7288213" y="5040313"/>
          <p14:tracePt t="172161" x="7296150" y="5040313"/>
          <p14:tracePt t="172167" x="7335838" y="5016500"/>
          <p14:tracePt t="172176" x="7383463" y="4953000"/>
          <p14:tracePt t="172183" x="7453313" y="4883150"/>
          <p14:tracePt t="172191" x="7523163" y="4811713"/>
          <p14:tracePt t="172199" x="7578725" y="4749800"/>
          <p14:tracePt t="172206" x="7642225" y="4686300"/>
          <p14:tracePt t="172213" x="7688263" y="4624388"/>
          <p14:tracePt t="172221" x="7751763" y="4568825"/>
          <p14:tracePt t="172229" x="7805738" y="4522788"/>
          <p14:tracePt t="172239" x="7853363" y="4491038"/>
          <p14:tracePt t="172245" x="7900988" y="4467225"/>
          <p14:tracePt t="172255" x="7924800" y="4451350"/>
          <p14:tracePt t="172261" x="7939088" y="4443413"/>
          <p14:tracePt t="172269" x="7954963" y="4443413"/>
          <p14:tracePt t="172305" x="7962900" y="4451350"/>
          <p14:tracePt t="172312" x="7978775" y="4498975"/>
          <p14:tracePt t="172320" x="7986713" y="4538663"/>
          <p14:tracePt t="172327" x="7994650" y="4600575"/>
          <p14:tracePt t="172335" x="8010525" y="4672013"/>
          <p14:tracePt t="172341" x="8026400" y="4733925"/>
          <p14:tracePt t="172349" x="8042275" y="4781550"/>
          <p14:tracePt t="172357" x="8058150" y="4811713"/>
          <p14:tracePt t="172365" x="8058150" y="4827588"/>
          <p14:tracePt t="172373" x="8058150" y="4843463"/>
          <p14:tracePt t="172477" x="8064500" y="4843463"/>
          <p14:tracePt t="172504" x="8064500" y="4827588"/>
          <p14:tracePt t="172509" x="8072438" y="4819650"/>
          <p14:tracePt t="172517" x="8072438" y="4811713"/>
          <p14:tracePt t="172526" x="8072438" y="4803775"/>
          <p14:tracePt t="172533" x="8072438" y="4797425"/>
          <p14:tracePt t="172539" x="8072438" y="4789488"/>
          <p14:tracePt t="172556" x="8072438" y="4781550"/>
          <p14:tracePt t="172596" x="8072438" y="4773613"/>
          <p14:tracePt t="172837" x="8072438" y="4765675"/>
          <p14:tracePt t="172843" x="8080375" y="4765675"/>
          <p14:tracePt t="172851" x="8088313" y="4749800"/>
          <p14:tracePt t="172859" x="8096250" y="4749800"/>
          <p14:tracePt t="172865" x="8112125" y="4749800"/>
          <p14:tracePt t="172874" x="8112125" y="4741863"/>
          <p14:tracePt t="172881" x="8128000" y="4741863"/>
          <p14:tracePt t="172889" x="8135938" y="4733925"/>
          <p14:tracePt t="172906" x="8151813" y="4725988"/>
          <p14:tracePt t="172913" x="8159750" y="4725988"/>
          <p14:tracePt t="172921" x="8167688" y="4725988"/>
          <p14:tracePt t="172937" x="8175625" y="4725988"/>
          <p14:tracePt t="172945" x="8183563" y="4725988"/>
          <p14:tracePt t="172951" x="8191500" y="4725988"/>
          <p14:tracePt t="172959" x="8197850" y="4725988"/>
          <p14:tracePt t="172967" x="8205788" y="4725988"/>
          <p14:tracePt t="172976" x="8213725" y="4733925"/>
          <p14:tracePt t="172983" x="8253413" y="4741863"/>
          <p14:tracePt t="172991" x="8285163" y="4773613"/>
          <p14:tracePt t="172997" x="8339138" y="4803775"/>
          <p14:tracePt t="173005" x="8394700" y="4835525"/>
          <p14:tracePt t="173013" x="8450263" y="4883150"/>
          <p14:tracePt t="173021" x="8504238" y="4914900"/>
          <p14:tracePt t="173029" x="8551863" y="4929188"/>
          <p14:tracePt t="173039" x="8591550" y="4945063"/>
          <p14:tracePt t="173045" x="8613775" y="4953000"/>
          <p14:tracePt t="173055" x="8629650" y="4968875"/>
          <p14:tracePt t="173059" x="8645525" y="4976813"/>
          <p14:tracePt t="173067" x="8661400" y="4992688"/>
          <p14:tracePt t="173075" x="8685213" y="4992688"/>
          <p14:tracePt t="173083" x="8701088" y="5008563"/>
          <p14:tracePt t="173091" x="8739188" y="5016500"/>
          <p14:tracePt t="173099" x="8786813" y="5032375"/>
          <p14:tracePt t="173107" x="8834438" y="5040313"/>
          <p14:tracePt t="173115" x="8888413" y="5048250"/>
          <p14:tracePt t="173122" x="8951913" y="5054600"/>
          <p14:tracePt t="173128" x="9013825" y="5062538"/>
          <p14:tracePt t="173138" x="9077325" y="5062538"/>
          <p14:tracePt t="173145" x="9140825" y="5062538"/>
          <p14:tracePt t="173156" x="9210675" y="5062538"/>
          <p14:tracePt t="173161" x="9280525" y="5054600"/>
          <p14:tracePt t="173170" x="9344025" y="5032375"/>
          <p14:tracePt t="173177" x="9391650" y="5024438"/>
          <p14:tracePt t="173185" x="9421813" y="5000625"/>
          <p14:tracePt t="173191" x="9461500" y="4984750"/>
          <p14:tracePt t="173199" x="9477375" y="4953000"/>
          <p14:tracePt t="173207" x="9493250" y="4929188"/>
          <p14:tracePt t="173215" x="9509125" y="4906963"/>
          <p14:tracePt t="173223" x="9509125" y="4859338"/>
          <p14:tracePt t="173231" x="9509125" y="4819650"/>
          <p14:tracePt t="173239" x="9501188" y="4773613"/>
          <p14:tracePt t="173247" x="9485313" y="4725988"/>
          <p14:tracePt t="173253" x="9469438" y="4686300"/>
          <p14:tracePt t="173261" x="9453563" y="4664075"/>
          <p14:tracePt t="173269" x="9437688" y="4648200"/>
          <p14:tracePt t="173277" x="9429750" y="4632325"/>
          <p14:tracePt t="173285" x="9407525" y="4616450"/>
          <p14:tracePt t="173294" x="9391650" y="4608513"/>
          <p14:tracePt t="173301" x="9367838" y="4592638"/>
          <p14:tracePt t="173309" x="9344025" y="4584700"/>
          <p14:tracePt t="173317" x="9320213" y="4576763"/>
          <p14:tracePt t="173323" x="9296400" y="4568825"/>
          <p14:tracePt t="173331" x="9266238" y="4560888"/>
          <p14:tracePt t="173339" x="9242425" y="4560888"/>
          <p14:tracePt t="173348" x="9210675" y="4560888"/>
          <p14:tracePt t="173355" x="9186863" y="4568825"/>
          <p14:tracePt t="173363" x="9178925" y="4576763"/>
          <p14:tracePt t="173371" x="9155113" y="4600575"/>
          <p14:tracePt t="173379" x="9147175" y="4616450"/>
          <p14:tracePt t="173387" x="9140825" y="4648200"/>
          <p14:tracePt t="173393" x="9132888" y="4694238"/>
          <p14:tracePt t="173401" x="9132888" y="4733925"/>
          <p14:tracePt t="173409" x="9140825" y="4781550"/>
          <p14:tracePt t="173417" x="9155113" y="4827588"/>
          <p14:tracePt t="173425" x="9170988" y="4867275"/>
          <p14:tracePt t="173432" x="9194800" y="4914900"/>
          <p14:tracePt t="173440" x="9226550" y="4953000"/>
          <p14:tracePt t="173449" x="9258300" y="4992688"/>
          <p14:tracePt t="173455" x="9288463" y="5032375"/>
          <p14:tracePt t="173463" x="9328150" y="5062538"/>
          <p14:tracePt t="173471" x="9367838" y="5078413"/>
          <p14:tracePt t="173479" x="9415463" y="5102225"/>
          <p14:tracePt t="173489" x="9461500" y="5118100"/>
          <p14:tracePt t="173495" x="9501188" y="5133975"/>
          <p14:tracePt t="173505" x="9548813" y="5149850"/>
          <p14:tracePt t="173511" x="9594850" y="5165725"/>
          <p14:tracePt t="173517" x="9642475" y="5180013"/>
          <p14:tracePt t="173525" x="9682163" y="5187950"/>
          <p14:tracePt t="173533" x="9728200" y="5195888"/>
          <p14:tracePt t="173541" x="9775825" y="5211763"/>
          <p14:tracePt t="173549" x="9829800" y="5219700"/>
          <p14:tracePt t="173557" x="9877425" y="5227638"/>
          <p14:tracePt t="173565" x="9948863" y="5243513"/>
          <p14:tracePt t="173573" x="10042525" y="5251450"/>
          <p14:tracePt t="173581" x="10136188" y="5259388"/>
          <p14:tracePt t="173588" x="10237788" y="5275263"/>
          <p14:tracePt t="173595" x="10348913" y="5299075"/>
          <p14:tracePt t="173604" x="10450513" y="5313363"/>
          <p14:tracePt t="173611" x="10544175" y="5329238"/>
          <p14:tracePt t="173619" x="10637838" y="5345113"/>
          <p14:tracePt t="173627" x="10733088" y="5360988"/>
          <p14:tracePt t="173635" x="10802938" y="5376863"/>
          <p14:tracePt t="173643" x="10842625" y="5384800"/>
          <p14:tracePt t="173649" x="10882313" y="5392738"/>
          <p14:tracePt t="173657" x="10890250" y="5400675"/>
          <p14:tracePt t="173665" x="10898188" y="5400675"/>
          <p14:tracePt t="173691" x="10898188" y="5408613"/>
          <p14:tracePt t="173726" x="10898188" y="5416550"/>
          <p14:tracePt t="173731" x="10890250" y="5430838"/>
          <p14:tracePt t="173739" x="10890250" y="5446713"/>
          <p14:tracePt t="173747" x="10890250" y="5454650"/>
          <p14:tracePt t="173755" x="10890250" y="5470525"/>
          <p14:tracePt t="173763" x="10898188" y="5494338"/>
          <p14:tracePt t="173771" x="10912475" y="5510213"/>
          <p14:tracePt t="173779" x="10928350" y="5518150"/>
          <p14:tracePt t="173785" x="10944225" y="5534025"/>
          <p14:tracePt t="173793" x="10968038" y="5541963"/>
          <p14:tracePt t="173801" x="11007725" y="5541963"/>
          <p14:tracePt t="173809" x="11061700" y="5541963"/>
          <p14:tracePt t="173818" x="11125200" y="5534025"/>
          <p14:tracePt t="173825" x="11195050" y="5518150"/>
          <p14:tracePt t="173834" x="11282363" y="5502275"/>
          <p14:tracePt t="173841" x="11376025" y="5486400"/>
          <p14:tracePt t="173847" x="11461750" y="5470525"/>
          <p14:tracePt t="173855" x="11533188" y="5446713"/>
          <p14:tracePt t="173863" x="11595100" y="5416550"/>
          <p14:tracePt t="173872" x="11634788" y="5400675"/>
          <p14:tracePt t="173879" x="11650663" y="5376863"/>
          <p14:tracePt t="173887" x="11666538" y="5353050"/>
          <p14:tracePt t="173895" x="11666538" y="5337175"/>
          <p14:tracePt t="173903" x="11658600" y="5313363"/>
          <p14:tracePt t="173909" x="11634788" y="5275263"/>
          <p14:tracePt t="173916" x="11587163" y="5227638"/>
          <p14:tracePt t="173925" x="11533188" y="5173663"/>
          <p14:tracePt t="173933" x="11461750" y="5126038"/>
          <p14:tracePt t="173942" x="11383963" y="5070475"/>
          <p14:tracePt t="173949" x="11298238" y="5024438"/>
          <p14:tracePt t="173957" x="11195050" y="4968875"/>
          <p14:tracePt t="173965" x="11077575" y="4906963"/>
          <p14:tracePt t="173970" x="10975975" y="4859338"/>
          <p14:tracePt t="173979" x="10882313" y="4835525"/>
          <p14:tracePt t="173988" x="10802938" y="4803775"/>
          <p14:tracePt t="173995" x="10725150" y="4781550"/>
          <p14:tracePt t="174005" x="10645775" y="4757738"/>
          <p14:tracePt t="174011" x="10567988" y="4741863"/>
          <p14:tracePt t="174019" x="10504488" y="4733925"/>
          <p14:tracePt t="174027" x="10442575" y="4725988"/>
          <p14:tracePt t="174033" x="10379075" y="4725988"/>
          <p14:tracePt t="174041" x="10317163" y="4725988"/>
          <p14:tracePt t="174049" x="10245725" y="4749800"/>
          <p14:tracePt t="174057" x="10191750" y="4781550"/>
          <p14:tracePt t="174066" x="10136188" y="4835525"/>
          <p14:tracePt t="174073" x="10074275" y="4883150"/>
          <p14:tracePt t="174081" x="10026650" y="4929188"/>
          <p14:tracePt t="174089" x="9986963" y="4984750"/>
          <p14:tracePt t="174097" x="9971088" y="5040313"/>
          <p14:tracePt t="174103" x="9956800" y="5094288"/>
          <p14:tracePt t="174111" x="9956800" y="5133975"/>
          <p14:tracePt t="174119" x="9963150" y="5180013"/>
          <p14:tracePt t="174127" x="9979025" y="5211763"/>
          <p14:tracePt t="174135" x="9986963" y="5243513"/>
          <p14:tracePt t="174143" x="10002838" y="5259388"/>
          <p14:tracePt t="174151" x="10010775" y="5267325"/>
          <p14:tracePt t="174159" x="10026650" y="5283200"/>
          <p14:tracePt t="174173" x="10042525" y="5283200"/>
          <p14:tracePt t="174181" x="10058400" y="5283200"/>
          <p14:tracePt t="174189" x="10074275" y="5283200"/>
          <p14:tracePt t="174197" x="10082213" y="5283200"/>
          <p14:tracePt t="174205" x="10096500" y="5283200"/>
          <p14:tracePt t="174213" x="10112375" y="5275263"/>
          <p14:tracePt t="174221" x="10128250" y="5267325"/>
          <p14:tracePt t="174229" x="10136188" y="5251450"/>
          <p14:tracePt t="174235" x="10152063" y="5243513"/>
          <p14:tracePt t="174244" x="10160000" y="5235575"/>
          <p14:tracePt t="174291" x="10160000" y="5227638"/>
          <p14:tracePt t="174309" x="10152063" y="5227638"/>
          <p14:tracePt t="174318" x="10152063" y="5219700"/>
          <p14:tracePt t="174325" x="10144125" y="5219700"/>
          <p14:tracePt t="174333" x="10136188" y="5219700"/>
          <p14:tracePt t="174341" x="10128250" y="5211763"/>
          <p14:tracePt t="174349" x="10112375" y="5203825"/>
          <p14:tracePt t="174357" x="10104438" y="5203825"/>
          <p14:tracePt t="174365" x="10096500" y="5203825"/>
          <p14:tracePt t="174371" x="10082213" y="5195888"/>
          <p14:tracePt t="174379" x="10074275" y="5195888"/>
          <p14:tracePt t="174390" x="10066338" y="5195888"/>
          <p14:tracePt t="174394" x="10058400" y="5187950"/>
          <p14:tracePt t="174411" x="10050463" y="5187950"/>
          <p14:tracePt t="174428" x="10042525" y="5187950"/>
          <p14:tracePt t="174433" x="10034588" y="5180013"/>
          <p14:tracePt t="174449" x="10026650" y="5180013"/>
          <p14:tracePt t="174457" x="10018713" y="5180013"/>
          <p14:tracePt t="174471" x="10010775" y="5180013"/>
          <p14:tracePt t="174555" x="10002838" y="5180013"/>
          <p14:tracePt t="174704" x="10002838" y="5173663"/>
          <p14:tracePt t="174826" x="10002838" y="5165725"/>
          <p14:tracePt t="174842" x="10002838" y="5157788"/>
          <p14:tracePt t="174849" x="10002838" y="5141913"/>
          <p14:tracePt t="174857" x="10002838" y="5133975"/>
          <p14:tracePt t="174865" x="10002838" y="5126038"/>
          <p14:tracePt t="174873" x="10002838" y="5110163"/>
          <p14:tracePt t="174882" x="10010775" y="5078413"/>
          <p14:tracePt t="174887" x="10010775" y="5054600"/>
          <p14:tracePt t="174895" x="10018713" y="5024438"/>
          <p14:tracePt t="174904" x="10018713" y="4984750"/>
          <p14:tracePt t="174911" x="10018713" y="4953000"/>
          <p14:tracePt t="174920" x="10018713" y="4906963"/>
          <p14:tracePt t="174927" x="10018713" y="4875213"/>
          <p14:tracePt t="174935" x="10010775" y="4827588"/>
          <p14:tracePt t="174943" x="9994900" y="4797425"/>
          <p14:tracePt t="174949" x="9986963" y="4781550"/>
          <p14:tracePt t="174957" x="9979025" y="4757738"/>
          <p14:tracePt t="174965" x="9963150" y="4741863"/>
          <p14:tracePt t="174974" x="9956800" y="4733925"/>
          <p14:tracePt t="174981" x="9940925" y="4718050"/>
          <p14:tracePt t="174989" x="9932988" y="4710113"/>
          <p14:tracePt t="174997" x="9917113" y="4694238"/>
          <p14:tracePt t="175005" x="9901238" y="4694238"/>
          <p14:tracePt t="175011" x="9885363" y="4686300"/>
          <p14:tracePt t="175019" x="9861550" y="4686300"/>
          <p14:tracePt t="175027" x="9837738" y="4678363"/>
          <p14:tracePt t="175035" x="9807575" y="4678363"/>
          <p14:tracePt t="175043" x="9775825" y="4678363"/>
          <p14:tracePt t="175051" x="9752013" y="4678363"/>
          <p14:tracePt t="175059" x="9728200" y="4686300"/>
          <p14:tracePt t="175067" x="9696450" y="4694238"/>
          <p14:tracePt t="175076" x="9682163" y="4702175"/>
          <p14:tracePt t="175081" x="9666288" y="4718050"/>
          <p14:tracePt t="175089" x="9650413" y="4733925"/>
          <p14:tracePt t="175098" x="9634538" y="4749800"/>
          <p14:tracePt t="175105" x="9618663" y="4781550"/>
          <p14:tracePt t="175113" x="9602788" y="4827588"/>
          <p14:tracePt t="175121" x="9602788" y="4883150"/>
          <p14:tracePt t="175129" x="9594850" y="4937125"/>
          <p14:tracePt t="175137" x="9594850" y="5000625"/>
          <p14:tracePt t="175143" x="9602788" y="5062538"/>
          <p14:tracePt t="175151" x="9618663" y="5118100"/>
          <p14:tracePt t="175160" x="9634538" y="5173663"/>
          <p14:tracePt t="175173" x="9658350" y="5219700"/>
          <p14:tracePt t="175176" x="9666288" y="5267325"/>
          <p14:tracePt t="175183" x="9704388" y="5305425"/>
          <p14:tracePt t="175191" x="9736138" y="5337175"/>
          <p14:tracePt t="175199" x="9775825" y="5353050"/>
          <p14:tracePt t="175207" x="9807575" y="5368925"/>
          <p14:tracePt t="175214" x="9845675" y="5376863"/>
          <p14:tracePt t="175221" x="9869488" y="5384800"/>
          <p14:tracePt t="175229" x="9877425" y="5384800"/>
          <p14:tracePt t="175239" x="9893300" y="5376863"/>
          <p14:tracePt t="175245" x="9909175" y="5368925"/>
          <p14:tracePt t="175254" x="9909175" y="5353050"/>
          <p14:tracePt t="175261" x="9925050" y="5337175"/>
          <p14:tracePt t="175269" x="9932988" y="5329238"/>
          <p14:tracePt t="175275" x="9948863" y="5313363"/>
          <p14:tracePt t="175283" x="9948863" y="5299075"/>
          <p14:tracePt t="175291" x="9948863" y="5291138"/>
          <p14:tracePt t="175299" x="9956800" y="5283200"/>
          <p14:tracePt t="175307" x="9956800" y="5275263"/>
          <p14:tracePt t="175388" x="9956800" y="5267325"/>
          <p14:tracePt t="175438" x="9948863" y="5267325"/>
          <p14:tracePt t="175702" x="9948863" y="5259388"/>
          <p14:tracePt t="175776" x="9940925" y="5259388"/>
          <p14:tracePt t="175796" x="9885363" y="5251450"/>
          <p14:tracePt t="175799" x="9791700" y="5243513"/>
          <p14:tracePt t="175807" x="9658350" y="5227638"/>
          <p14:tracePt t="175815" x="9453563" y="5203825"/>
          <p14:tracePt t="175823" x="9210675" y="5165725"/>
          <p14:tracePt t="175831" x="8896350" y="5094288"/>
          <p14:tracePt t="175839" x="8559800" y="5024438"/>
          <p14:tracePt t="175847" x="8159750" y="4929188"/>
          <p14:tracePt t="175855" x="7735888" y="4819650"/>
          <p14:tracePt t="175863" x="7335838" y="4725988"/>
          <p14:tracePt t="175870" x="6997700" y="4640263"/>
          <p14:tracePt t="175877" x="6738938" y="4552950"/>
          <p14:tracePt t="175886" x="6527800" y="4491038"/>
          <p14:tracePt t="175893" x="6330950" y="4435475"/>
          <p14:tracePt t="175901" x="6221413" y="4389438"/>
          <p14:tracePt t="175909" x="6119813" y="4349750"/>
          <p14:tracePt t="175917" x="6048375" y="4325938"/>
          <p14:tracePt t="175925" x="5978525" y="4310063"/>
          <p14:tracePt t="175931" x="5922963" y="4295775"/>
          <p14:tracePt t="175939" x="5892800" y="4279900"/>
          <p14:tracePt t="175947" x="5845175" y="4264025"/>
          <p14:tracePt t="175955" x="5797550" y="4248150"/>
          <p14:tracePt t="175963" x="5757863" y="4232275"/>
          <p14:tracePt t="175972" x="5711825" y="4216400"/>
          <p14:tracePt t="175980" x="5656263" y="4200525"/>
          <p14:tracePt t="175987" x="5594350" y="4184650"/>
          <p14:tracePt t="175993" x="5538788" y="4170363"/>
          <p14:tracePt t="176001" x="5484813" y="4162425"/>
          <p14:tracePt t="176009" x="5437188" y="4154488"/>
          <p14:tracePt t="176017" x="5405438" y="4146550"/>
          <p14:tracePt t="176025" x="5389563" y="4146550"/>
          <p14:tracePt t="176033" x="5373688" y="4146550"/>
          <p14:tracePt t="176041" x="5365750" y="4146550"/>
          <p14:tracePt t="176049" x="5357813" y="4146550"/>
          <p14:tracePt t="176057" x="5351463" y="4146550"/>
          <p14:tracePt t="176063" x="5351463" y="4154488"/>
          <p14:tracePt t="176071" x="5343525" y="4170363"/>
          <p14:tracePt t="176079" x="5327650" y="4200525"/>
          <p14:tracePt t="176088" x="5327650" y="4232275"/>
          <p14:tracePt t="176095" x="5319713" y="4287838"/>
          <p14:tracePt t="176106" x="5311775" y="4349750"/>
          <p14:tracePt t="176111" x="5295900" y="4443413"/>
          <p14:tracePt t="176120" x="5280025" y="4530725"/>
          <p14:tracePt t="176127" x="5248275" y="4640263"/>
          <p14:tracePt t="176133" x="5232400" y="4718050"/>
          <p14:tracePt t="176141" x="5210175" y="4803775"/>
          <p14:tracePt t="176149" x="5194300" y="4875213"/>
          <p14:tracePt t="176157" x="5178425" y="4937125"/>
          <p14:tracePt t="176165" x="5162550" y="4992688"/>
          <p14:tracePt t="176187" x="5130800" y="5094288"/>
          <p14:tracePt t="176190" x="5122863" y="5133975"/>
          <p14:tracePt t="176195" x="5114925" y="5165725"/>
          <p14:tracePt t="176203" x="5106988" y="5180013"/>
          <p14:tracePt t="176211" x="5106988" y="5187950"/>
          <p14:tracePt t="176259" x="5106988" y="5173663"/>
          <p14:tracePt t="176266" x="5114925" y="5126038"/>
          <p14:tracePt t="176274" x="5130800" y="5040313"/>
          <p14:tracePt t="176281" x="5146675" y="4945063"/>
          <p14:tracePt t="176290" x="5178425" y="4843463"/>
          <p14:tracePt t="176297" x="5186363" y="4733925"/>
          <p14:tracePt t="176305" x="5186363" y="4648200"/>
          <p14:tracePt t="176313" x="5186363" y="4552950"/>
          <p14:tracePt t="176321" x="5170488" y="4467225"/>
          <p14:tracePt t="176327" x="5138738" y="4389438"/>
          <p14:tracePt t="176335" x="5114925" y="4325938"/>
          <p14:tracePt t="176343" x="5091113" y="4264025"/>
          <p14:tracePt t="176351" x="5060950" y="4232275"/>
          <p14:tracePt t="176359" x="5053013" y="4208463"/>
          <p14:tracePt t="176367" x="5037138" y="4208463"/>
          <p14:tracePt t="176398" x="5037138" y="4224338"/>
          <p14:tracePt t="176406" x="5029200" y="4295775"/>
          <p14:tracePt t="176414" x="4997450" y="4421188"/>
          <p14:tracePt t="176421" x="4943475" y="4592638"/>
          <p14:tracePt t="176429" x="4919663" y="4773613"/>
          <p14:tracePt t="176437" x="4879975" y="4976813"/>
          <p14:tracePt t="176445" x="4848225" y="5165725"/>
          <p14:tracePt t="176451" x="4816475" y="5313363"/>
          <p14:tracePt t="176459" x="4802188" y="5416550"/>
          <p14:tracePt t="176467" x="4802188" y="5486400"/>
          <p14:tracePt t="176475" x="4802188" y="5534025"/>
          <p14:tracePt t="176483" x="4816475" y="5548313"/>
          <p14:tracePt t="176491" x="4824413" y="5556250"/>
          <p14:tracePt t="176507" x="4832350" y="5556250"/>
          <p14:tracePt t="176515" x="4840288" y="5534025"/>
          <p14:tracePt t="176521" x="4856163" y="5478463"/>
          <p14:tracePt t="176529" x="4879975" y="5392738"/>
          <p14:tracePt t="176538" x="4919663" y="5305425"/>
          <p14:tracePt t="176545" x="4949825" y="5195888"/>
          <p14:tracePt t="176554" x="4997450" y="5118100"/>
          <p14:tracePt t="176561" x="5021263" y="5054600"/>
          <p14:tracePt t="176570" x="5045075" y="4984750"/>
          <p14:tracePt t="176577" x="5068888" y="4929188"/>
          <p14:tracePt t="176583" x="5091113" y="4875213"/>
          <p14:tracePt t="176591" x="5114925" y="4827588"/>
          <p14:tracePt t="176599" x="5146675" y="4781550"/>
          <p14:tracePt t="176607" x="5170488" y="4733925"/>
          <p14:tracePt t="176615" x="5186363" y="4702175"/>
          <p14:tracePt t="176623" x="5202238" y="4664075"/>
          <p14:tracePt t="176631" x="5216525" y="4616450"/>
          <p14:tracePt t="176639" x="5224463" y="4600575"/>
          <p14:tracePt t="176648" x="5232400" y="4576763"/>
          <p14:tracePt t="176654" x="5232400" y="4560888"/>
          <p14:tracePt t="176661" x="5232400" y="4546600"/>
          <p14:tracePt t="176669" x="5232400" y="4522788"/>
          <p14:tracePt t="176677" x="5232400" y="4514850"/>
          <p14:tracePt t="176685" x="5232400" y="4506913"/>
          <p14:tracePt t="176693" x="5224463" y="4491038"/>
          <p14:tracePt t="176701" x="5216525" y="4491038"/>
          <p14:tracePt t="176710" x="5216525" y="4483100"/>
          <p14:tracePt t="176724" x="5210175" y="4483100"/>
          <p14:tracePt t="176780" x="5202238" y="4483100"/>
          <p14:tracePt t="176785" x="5194300" y="4491038"/>
          <p14:tracePt t="176794" x="5186363" y="4491038"/>
          <p14:tracePt t="176801" x="5186363" y="4498975"/>
          <p14:tracePt t="176891" x="5178425" y="4498975"/>
          <p14:tracePt t="176909" x="5186363" y="4491038"/>
          <p14:tracePt t="176917" x="5202238" y="4475163"/>
          <p14:tracePt t="176925" x="5210175" y="4475163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5346701" cy="826246"/>
            <a:chOff x="1229091" y="477031"/>
            <a:chExt cx="53467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45204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Cambria" panose="02040503050406030204" pitchFamily="18" charset="0"/>
                  <a:ea typeface="標楷體" panose="03000509000000000000" pitchFamily="65" charset="-120"/>
                </a:rPr>
                <a:t>執行速度</a:t>
              </a:r>
              <a:endParaRPr lang="zh-TW" altLang="en-US" sz="3200" dirty="0">
                <a:latin typeface="Cambria" panose="020405030504060302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6A4572-539D-5C68-FB9D-060E0ACE31B8}"/>
              </a:ext>
            </a:extLst>
          </p:cNvPr>
          <p:cNvSpPr txBox="1"/>
          <p:nvPr/>
        </p:nvSpPr>
        <p:spPr>
          <a:xfrm>
            <a:off x="1359645" y="2112174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影響因素：時脈速率、指令類型、指令數量</a:t>
            </a:r>
            <a:endParaRPr kumimoji="1"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箭號: 五邊形 196">
            <a:extLst>
              <a:ext uri="{FF2B5EF4-FFF2-40B4-BE49-F238E27FC236}">
                <a16:creationId xmlns:a16="http://schemas.microsoft.com/office/drawing/2014/main" id="{C7519367-BB1E-CABC-858F-AB0936C9D5EC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Cambria" panose="02040503050406030204" pitchFamily="18" charset="0"/>
                <a:ea typeface="標楷體" panose="03000509000000000000" pitchFamily="65" charset="-120"/>
              </a:rPr>
              <a:t>效能評估</a:t>
            </a:r>
            <a:endParaRPr lang="zh-TW" altLang="en-US" sz="2800" dirty="0"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61F02A-B5DE-F2AA-9E3D-0A834F565435}"/>
              </a:ext>
            </a:extLst>
          </p:cNvPr>
          <p:cNvSpPr txBox="1"/>
          <p:nvPr/>
        </p:nvSpPr>
        <p:spPr>
          <a:xfrm>
            <a:off x="1359645" y="3593344"/>
            <a:ext cx="174587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時脈速率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000849-B3DF-A848-F695-89DEDB034807}"/>
              </a:ext>
            </a:extLst>
          </p:cNvPr>
          <p:cNvSpPr txBox="1"/>
          <p:nvPr/>
        </p:nvSpPr>
        <p:spPr>
          <a:xfrm>
            <a:off x="3273467" y="3377900"/>
            <a:ext cx="7294308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執行指令的程序包含擷取指令、解碼、算術運算等，都是由時脈控制動作程序。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A8B4B1-D399-7DAF-36E9-B7521CCF8735}"/>
              </a:ext>
            </a:extLst>
          </p:cNvPr>
          <p:cNvSpPr txBox="1"/>
          <p:nvPr/>
        </p:nvSpPr>
        <p:spPr>
          <a:xfrm>
            <a:off x="1359645" y="4733487"/>
            <a:ext cx="174587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指令類型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036381-9616-6222-86C1-FBDEC4B63BC4}"/>
              </a:ext>
            </a:extLst>
          </p:cNvPr>
          <p:cNvSpPr txBox="1"/>
          <p:nvPr/>
        </p:nvSpPr>
        <p:spPr>
          <a:xfrm>
            <a:off x="3273467" y="4733487"/>
            <a:ext cx="729430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不同指令類型，所需之時脈周期也會不同。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EB5515-25A3-74F2-B0FB-E3E83A0D942B}"/>
              </a:ext>
            </a:extLst>
          </p:cNvPr>
          <p:cNvSpPr txBox="1"/>
          <p:nvPr/>
        </p:nvSpPr>
        <p:spPr>
          <a:xfrm>
            <a:off x="1359645" y="5873630"/>
            <a:ext cx="174587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指令數量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4D16C6-8FF7-507A-C3BE-016569D57F60}"/>
              </a:ext>
            </a:extLst>
          </p:cNvPr>
          <p:cNvSpPr txBox="1"/>
          <p:nvPr/>
        </p:nvSpPr>
        <p:spPr>
          <a:xfrm>
            <a:off x="3273467" y="5873630"/>
            <a:ext cx="729430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會影響執行時間，通常與指令類型合併評估。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8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73"/>
    </mc:Choice>
    <mc:Fallback xmlns="">
      <p:transition spd="slow" advTm="1340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  <p:extLst>
    <p:ext uri="{3A86A75C-4F4B-4683-9AE1-C65F6400EC91}">
      <p14:laserTraceLst xmlns:p14="http://schemas.microsoft.com/office/powerpoint/2010/main">
        <p14:tracePtLst>
          <p14:tracePt t="47157" x="5256213" y="4451350"/>
          <p14:tracePt t="47167" x="5327650" y="4405313"/>
          <p14:tracePt t="47175" x="5389563" y="4341813"/>
          <p14:tracePt t="47181" x="5453063" y="4279900"/>
          <p14:tracePt t="47187" x="5491163" y="4216400"/>
          <p14:tracePt t="47195" x="5522913" y="4162425"/>
          <p14:tracePt t="47203" x="5538788" y="4114800"/>
          <p14:tracePt t="47211" x="5546725" y="4083050"/>
          <p14:tracePt t="47219" x="5546725" y="4059238"/>
          <p14:tracePt t="47227" x="5538788" y="4044950"/>
          <p14:tracePt t="47235" x="5530850" y="4037013"/>
          <p14:tracePt t="47244" x="5514975" y="4029075"/>
          <p14:tracePt t="47249" x="5514975" y="4021138"/>
          <p14:tracePt t="47257" x="5507038" y="4021138"/>
          <p14:tracePt t="47265" x="5507038" y="4013200"/>
          <p14:tracePt t="47320" x="5499100" y="4013200"/>
          <p14:tracePt t="47327" x="5499100" y="3973513"/>
          <p14:tracePt t="47336" x="5499100" y="3933825"/>
          <p14:tracePt t="47343" x="5507038" y="3879850"/>
          <p14:tracePt t="47350" x="5522913" y="3832225"/>
          <p14:tracePt t="47359" x="5538788" y="3778250"/>
          <p14:tracePt t="47368" x="5554663" y="3730625"/>
          <p14:tracePt t="47375" x="5570538" y="3690938"/>
          <p14:tracePt t="47381" x="5586413" y="3636963"/>
          <p14:tracePt t="47389" x="5602288" y="3581400"/>
          <p14:tracePt t="47397" x="5618163" y="3535363"/>
          <p14:tracePt t="47405" x="5632450" y="3479800"/>
          <p14:tracePt t="47413" x="5648325" y="3432175"/>
          <p14:tracePt t="47421" x="5664200" y="3394075"/>
          <p14:tracePt t="47429" x="5672138" y="3362325"/>
          <p14:tracePt t="47437" x="5680075" y="3338513"/>
          <p14:tracePt t="47443" x="5695950" y="3306763"/>
          <p14:tracePt t="47451" x="5711825" y="3284538"/>
          <p14:tracePt t="47459" x="5719763" y="3268663"/>
          <p14:tracePt t="47467" x="5743575" y="3236913"/>
          <p14:tracePt t="47475" x="5781675" y="3197225"/>
          <p14:tracePt t="47484" x="5829300" y="3175000"/>
          <p14:tracePt t="47491" x="5876925" y="3135313"/>
          <p14:tracePt t="47501" x="5922963" y="3103563"/>
          <p14:tracePt t="47505" x="5970588" y="3071813"/>
          <p14:tracePt t="47513" x="6018213" y="3041650"/>
          <p14:tracePt t="47521" x="6064250" y="3009900"/>
          <p14:tracePt t="47528" x="6088063" y="2986088"/>
          <p14:tracePt t="47537" x="6103938" y="2978150"/>
          <p14:tracePt t="47545" x="6127750" y="2962275"/>
          <p14:tracePt t="47553" x="6135688" y="2946400"/>
          <p14:tracePt t="47561" x="6151563" y="2930525"/>
          <p14:tracePt t="47569" x="6159500" y="2916238"/>
          <p14:tracePt t="47574" x="6173788" y="2908300"/>
          <p14:tracePt t="47583" x="6181725" y="2892425"/>
          <p14:tracePt t="47591" x="6189663" y="2876550"/>
          <p14:tracePt t="47599" x="6197600" y="2868613"/>
          <p14:tracePt t="47607" x="6205538" y="2852738"/>
          <p14:tracePt t="47617" x="6205538" y="2844800"/>
          <p14:tracePt t="47624" x="6213475" y="2836863"/>
          <p14:tracePt t="47631" x="6221413" y="2828925"/>
          <p14:tracePt t="47637" x="6229350" y="2820988"/>
          <p14:tracePt t="47645" x="6237288" y="2813050"/>
          <p14:tracePt t="47653" x="6245225" y="2805113"/>
          <p14:tracePt t="47661" x="6253163" y="2790825"/>
          <p14:tracePt t="47669" x="6269038" y="2782888"/>
          <p14:tracePt t="47678" x="6276975" y="2767013"/>
          <p14:tracePt t="47685" x="6292850" y="2759075"/>
          <p14:tracePt t="47694" x="6299200" y="2751138"/>
          <p14:tracePt t="47701" x="6315075" y="2735263"/>
          <p14:tracePt t="47706" x="6323013" y="2719388"/>
          <p14:tracePt t="47715" x="6338888" y="2703513"/>
          <p14:tracePt t="47723" x="6362700" y="2681288"/>
          <p14:tracePt t="47731" x="6370638" y="2665413"/>
          <p14:tracePt t="47739" x="6386513" y="2657475"/>
          <p14:tracePt t="47747" x="6394450" y="2641600"/>
          <p14:tracePt t="47755" x="6402388" y="2633663"/>
          <p14:tracePt t="47762" x="6418263" y="2617788"/>
          <p14:tracePt t="47769" x="6426200" y="2609850"/>
          <p14:tracePt t="47776" x="6440488" y="2593975"/>
          <p14:tracePt t="47785" x="6448425" y="2586038"/>
          <p14:tracePt t="47793" x="6464300" y="2578100"/>
          <p14:tracePt t="47801" x="6472238" y="2578100"/>
          <p14:tracePt t="47809" x="6480175" y="2562225"/>
          <p14:tracePt t="47817" x="6496050" y="2562225"/>
          <p14:tracePt t="47825" x="6503988" y="2555875"/>
          <p14:tracePt t="47834" x="6511925" y="2547938"/>
          <p14:tracePt t="47838" x="6527800" y="2540000"/>
          <p14:tracePt t="47847" x="6535738" y="2532063"/>
          <p14:tracePt t="47855" x="6551613" y="2524125"/>
          <p14:tracePt t="47863" x="6573838" y="2508250"/>
          <p14:tracePt t="47871" x="6597650" y="2500313"/>
          <p14:tracePt t="47879" x="6629400" y="2484438"/>
          <p14:tracePt t="47887" x="6661150" y="2468563"/>
          <p14:tracePt t="47896" x="6692900" y="2452688"/>
          <p14:tracePt t="47901" x="6707188" y="2444750"/>
          <p14:tracePt t="47909" x="6738938" y="2430463"/>
          <p14:tracePt t="47917" x="6746875" y="2422525"/>
          <p14:tracePt t="47924" x="6754813" y="2414588"/>
          <p14:tracePt t="47933" x="6770688" y="2406650"/>
          <p14:tracePt t="47941" x="6778625" y="2398713"/>
          <p14:tracePt t="47949" x="6794500" y="2390775"/>
          <p14:tracePt t="47957" x="6802438" y="2390775"/>
          <p14:tracePt t="47964" x="6810375" y="2382838"/>
          <p14:tracePt t="47971" x="6826250" y="2374900"/>
          <p14:tracePt t="47979" x="6834188" y="2374900"/>
          <p14:tracePt t="47987" x="6840538" y="2374900"/>
          <p14:tracePt t="47995" x="6856413" y="2366963"/>
          <p14:tracePt t="48002" x="6880225" y="2366963"/>
          <p14:tracePt t="48011" x="6911975" y="2366963"/>
          <p14:tracePt t="48019" x="6943725" y="2366963"/>
          <p14:tracePt t="48025" x="6975475" y="2382838"/>
          <p14:tracePt t="48033" x="7013575" y="2398713"/>
          <p14:tracePt t="48041" x="7061200" y="2414588"/>
          <p14:tracePt t="48049" x="7092950" y="2430463"/>
          <p14:tracePt t="48057" x="7123113" y="2436813"/>
          <p14:tracePt t="48064" x="7138988" y="2452688"/>
          <p14:tracePt t="48073" x="7146925" y="2460625"/>
          <p14:tracePt t="48081" x="7162800" y="2468563"/>
          <p14:tracePt t="48089" x="7162800" y="2476500"/>
          <p14:tracePt t="48140" x="7162800" y="2484438"/>
          <p14:tracePt t="48146" x="7146925" y="2500313"/>
          <p14:tracePt t="48155" x="7108825" y="2516188"/>
          <p14:tracePt t="48161" x="7069138" y="2524125"/>
          <p14:tracePt t="48169" x="7021513" y="2540000"/>
          <p14:tracePt t="48177" x="6975475" y="2555875"/>
          <p14:tracePt t="48185" x="6919913" y="2570163"/>
          <p14:tracePt t="48193" x="6872288" y="2586038"/>
          <p14:tracePt t="48201" x="6840538" y="2593975"/>
          <p14:tracePt t="48209" x="6834188" y="2593975"/>
          <p14:tracePt t="48218" x="6818313" y="2593975"/>
          <p14:tracePt t="48273" x="6810375" y="2593975"/>
          <p14:tracePt t="48279" x="6810375" y="2586038"/>
          <p14:tracePt t="48294" x="6810375" y="2578100"/>
          <p14:tracePt t="48301" x="6810375" y="2562225"/>
          <p14:tracePt t="48309" x="6810375" y="2555875"/>
          <p14:tracePt t="48318" x="6810375" y="2547938"/>
          <p14:tracePt t="48337" x="6810375" y="2540000"/>
          <p14:tracePt t="48468" x="6794500" y="2540000"/>
          <p14:tracePt t="48485" x="6786563" y="2547938"/>
          <p14:tracePt t="48487" x="6770688" y="2547938"/>
          <p14:tracePt t="48494" x="6762750" y="2555875"/>
          <p14:tracePt t="48503" x="6754813" y="2562225"/>
          <p14:tracePt t="48511" x="6738938" y="2570163"/>
          <p14:tracePt t="48523" x="6738938" y="2578100"/>
          <p14:tracePt t="48545" x="6738938" y="2586038"/>
          <p14:tracePt t="48551" x="6738938" y="2593975"/>
          <p14:tracePt t="48557" x="6738938" y="2617788"/>
          <p14:tracePt t="48565" x="6738938" y="2673350"/>
          <p14:tracePt t="48573" x="6731000" y="2751138"/>
          <p14:tracePt t="48581" x="6715125" y="2820988"/>
          <p14:tracePt t="48972" x="6715125" y="2798763"/>
          <p14:tracePt t="48978" x="6715125" y="2790825"/>
          <p14:tracePt t="49027" x="6715125" y="2782888"/>
          <p14:tracePt t="49031" x="6731000" y="2743200"/>
          <p14:tracePt t="49039" x="6746875" y="2673350"/>
          <p14:tracePt t="49047" x="6762750" y="2609850"/>
          <p14:tracePt t="49055" x="6770688" y="2593975"/>
          <p14:tracePt t="49063" x="6794500" y="2593975"/>
          <p14:tracePt t="49071" x="6834188" y="2586038"/>
          <p14:tracePt t="49077" x="6880225" y="2578100"/>
          <p14:tracePt t="49085" x="6911975" y="2570163"/>
          <p14:tracePt t="49093" x="6935788" y="2562225"/>
          <p14:tracePt t="49101" x="6959600" y="2562225"/>
          <p14:tracePt t="49109" x="6975475" y="2562225"/>
          <p14:tracePt t="49117" x="6981825" y="2562225"/>
          <p14:tracePt t="128420" x="6959600" y="2562225"/>
          <p14:tracePt t="128427" x="6911975" y="2555875"/>
          <p14:tracePt t="128435" x="6864350" y="2540000"/>
          <p14:tracePt t="128443" x="6818313" y="2540000"/>
          <p14:tracePt t="128450" x="6754813" y="2532063"/>
          <p14:tracePt t="128459" x="6684963" y="2532063"/>
          <p14:tracePt t="128468" x="6613525" y="2524125"/>
          <p14:tracePt t="128472" x="6543675" y="2524125"/>
          <p14:tracePt t="128480" x="6448425" y="2524125"/>
          <p14:tracePt t="128503" x="6292850" y="2516188"/>
          <p14:tracePt t="128506" x="6213475" y="2508250"/>
          <p14:tracePt t="128512" x="6151563" y="2492375"/>
          <p14:tracePt t="128520" x="6096000" y="2484438"/>
          <p14:tracePt t="128528" x="6032500" y="2476500"/>
          <p14:tracePt t="128535" x="5986463" y="2468563"/>
          <p14:tracePt t="128542" x="5946775" y="2460625"/>
          <p14:tracePt t="128551" x="5899150" y="2460625"/>
          <p14:tracePt t="128559" x="5861050" y="2452688"/>
          <p14:tracePt t="128567" x="5813425" y="2452688"/>
          <p14:tracePt t="128575" x="5773738" y="2452688"/>
          <p14:tracePt t="128584" x="5719763" y="2452688"/>
          <p14:tracePt t="128590" x="5664200" y="2452688"/>
          <p14:tracePt t="128599" x="5624513" y="2452688"/>
          <p14:tracePt t="128605" x="5578475" y="2452688"/>
          <p14:tracePt t="128612" x="5522913" y="2460625"/>
          <p14:tracePt t="128620" x="5484813" y="2460625"/>
          <p14:tracePt t="128629" x="5437188" y="2468563"/>
          <p14:tracePt t="128637" x="5389563" y="2476500"/>
          <p14:tracePt t="128645" x="5327650" y="2476500"/>
          <p14:tracePt t="128652" x="5256213" y="2484438"/>
          <p14:tracePt t="128660" x="5194300" y="2484438"/>
          <p14:tracePt t="128667" x="5138738" y="2492375"/>
          <p14:tracePt t="128674" x="5091113" y="2492375"/>
          <p14:tracePt t="128684" x="5037138" y="2492375"/>
          <p14:tracePt t="128690" x="4981575" y="2500313"/>
          <p14:tracePt t="128699" x="4949825" y="2500313"/>
          <p14:tracePt t="128706" x="4927600" y="2500313"/>
          <p14:tracePt t="128715" x="4911725" y="2508250"/>
          <p14:tracePt t="128722" x="4895850" y="2508250"/>
          <p14:tracePt t="128730" x="4872038" y="2508250"/>
          <p14:tracePt t="128736" x="4856163" y="2508250"/>
          <p14:tracePt t="128744" x="4848225" y="2516188"/>
          <p14:tracePt t="128752" x="4840288" y="2524125"/>
          <p14:tracePt t="128760" x="4824413" y="2524125"/>
          <p14:tracePt t="128768" x="4816475" y="2524125"/>
          <p14:tracePt t="128777" x="4808538" y="2532063"/>
          <p14:tracePt t="128785" x="4794250" y="2540000"/>
          <p14:tracePt t="128792" x="4786313" y="2540000"/>
          <p14:tracePt t="128798" x="4778375" y="2547938"/>
          <p14:tracePt t="128807" x="4762500" y="2555875"/>
          <p14:tracePt t="128815" x="4754563" y="2562225"/>
          <p14:tracePt t="128823" x="4738688" y="2570163"/>
          <p14:tracePt t="128830" x="4730750" y="2578100"/>
          <p14:tracePt t="128839" x="4722813" y="2586038"/>
          <p14:tracePt t="128847" x="4706938" y="2593975"/>
          <p14:tracePt t="128854" x="4699000" y="2601913"/>
          <p14:tracePt t="128860" x="4683125" y="2617788"/>
          <p14:tracePt t="128868" x="4675188" y="2625725"/>
          <p14:tracePt t="128876" x="4660900" y="2633663"/>
          <p14:tracePt t="128885" x="4652963" y="2649538"/>
          <p14:tracePt t="128893" x="4645025" y="2657475"/>
          <p14:tracePt t="128901" x="4629150" y="2673350"/>
          <p14:tracePt t="128908" x="4621213" y="2681288"/>
          <p14:tracePt t="128918" x="4605338" y="2687638"/>
          <p14:tracePt t="128924" x="4597400" y="2695575"/>
          <p14:tracePt t="128993" x="4589463" y="2695575"/>
          <p14:tracePt t="129556" x="4589463" y="2703513"/>
          <p14:tracePt t="129565" x="4605338" y="2711450"/>
          <p14:tracePt t="129573" x="4621213" y="2727325"/>
          <p14:tracePt t="129581" x="4645025" y="2735263"/>
          <p14:tracePt t="129586" x="4675188" y="2759075"/>
          <p14:tracePt t="129595" x="4714875" y="2782888"/>
          <p14:tracePt t="129603" x="4762500" y="2805113"/>
          <p14:tracePt t="129611" x="4808538" y="2828925"/>
          <p14:tracePt t="129619" x="4856163" y="2844800"/>
          <p14:tracePt t="129627" x="4903788" y="2860675"/>
          <p14:tracePt t="129635" x="4957763" y="2876550"/>
          <p14:tracePt t="129643" x="5005388" y="2884488"/>
          <p14:tracePt t="129651" x="5060950" y="2900363"/>
          <p14:tracePt t="129657" x="5099050" y="2916238"/>
          <p14:tracePt t="129664" x="5146675" y="2930525"/>
          <p14:tracePt t="129673" x="5194300" y="2946400"/>
          <p14:tracePt t="129680" x="5224463" y="2962275"/>
          <p14:tracePt t="129689" x="5272088" y="2978150"/>
          <p14:tracePt t="129698" x="5319713" y="2994025"/>
          <p14:tracePt t="129705" x="5365750" y="3009900"/>
          <p14:tracePt t="129713" x="5421313" y="3025775"/>
          <p14:tracePt t="129718" x="5476875" y="3041650"/>
          <p14:tracePt t="129727" x="5514975" y="3055938"/>
          <p14:tracePt t="129735" x="5586413" y="3071813"/>
          <p14:tracePt t="129742" x="5648325" y="3087688"/>
          <p14:tracePt t="129751" x="5711825" y="3103563"/>
          <p14:tracePt t="129758" x="5789613" y="3119438"/>
          <p14:tracePt t="129768" x="5861050" y="3135313"/>
          <p14:tracePt t="129775" x="5962650" y="3151188"/>
          <p14:tracePt t="129780" x="6032500" y="3175000"/>
          <p14:tracePt t="129788" x="6096000" y="3189288"/>
          <p14:tracePt t="129797" x="6165850" y="3197225"/>
          <p14:tracePt t="129805" x="6229350" y="3197225"/>
          <p14:tracePt t="129813" x="6269038" y="3205163"/>
          <p14:tracePt t="129820" x="6299200" y="3205163"/>
          <p14:tracePt t="129828" x="6323013" y="3205163"/>
          <p14:tracePt t="129837" x="6330950" y="3205163"/>
          <p14:tracePt t="129860" x="6338888" y="3205163"/>
          <p14:tracePt t="129887" x="6346825" y="3205163"/>
          <p14:tracePt t="129895" x="6354763" y="3205163"/>
          <p14:tracePt t="129902" x="6362700" y="3197225"/>
          <p14:tracePt t="129908" x="6378575" y="3181350"/>
          <p14:tracePt t="129917" x="6394450" y="3175000"/>
          <p14:tracePt t="129925" x="6418263" y="3159125"/>
          <p14:tracePt t="129937" x="6434138" y="3151188"/>
          <p14:tracePt t="129940" x="6456363" y="3135313"/>
          <p14:tracePt t="129950" x="6496050" y="3119438"/>
          <p14:tracePt t="129957" x="6511925" y="3111500"/>
          <p14:tracePt t="129965" x="6535738" y="3095625"/>
          <p14:tracePt t="129973" x="6573838" y="3087688"/>
          <p14:tracePt t="129978" x="6621463" y="3071813"/>
          <p14:tracePt t="129987" x="6661150" y="3055938"/>
          <p14:tracePt t="129994" x="6707188" y="3041650"/>
          <p14:tracePt t="130003" x="6754813" y="3025775"/>
          <p14:tracePt t="130011" x="6802438" y="3009900"/>
          <p14:tracePt t="130019" x="6840538" y="2994025"/>
          <p14:tracePt t="130027" x="6888163" y="2978150"/>
          <p14:tracePt t="130035" x="6919913" y="2962275"/>
          <p14:tracePt t="130040" x="6927850" y="2954338"/>
          <p14:tracePt t="130048" x="6943725" y="2938463"/>
          <p14:tracePt t="130057" x="6959600" y="2930525"/>
          <p14:tracePt t="130064" x="6967538" y="2924175"/>
          <p14:tracePt t="130072" x="6975475" y="2908300"/>
          <p14:tracePt t="130081" x="6989763" y="2900363"/>
          <p14:tracePt t="130088" x="6997700" y="2884488"/>
          <p14:tracePt t="130097" x="6997700" y="2876550"/>
          <p14:tracePt t="130105" x="7005638" y="2868613"/>
          <p14:tracePt t="130111" x="7013575" y="2852738"/>
          <p14:tracePt t="130118" x="7021513" y="2844800"/>
          <p14:tracePt t="130126" x="7029450" y="2836863"/>
          <p14:tracePt t="130135" x="7037388" y="2820988"/>
          <p14:tracePt t="130143" x="7053263" y="2813050"/>
          <p14:tracePt t="130150" x="7053263" y="2798763"/>
          <p14:tracePt t="130158" x="7069138" y="2790825"/>
          <p14:tracePt t="130168" x="7077075" y="2774950"/>
          <p14:tracePt t="130173" x="7085013" y="2767013"/>
          <p14:tracePt t="130181" x="7092950" y="2759075"/>
          <p14:tracePt t="130188" x="7100888" y="2751138"/>
          <p14:tracePt t="130196" x="7108825" y="2743200"/>
          <p14:tracePt t="130206" x="7115175" y="2735263"/>
          <p14:tracePt t="130212" x="7123113" y="2735263"/>
          <p14:tracePt t="130220" x="7131050" y="2727325"/>
          <p14:tracePt t="130229" x="7138988" y="2719388"/>
          <p14:tracePt t="130235" x="7146925" y="2711450"/>
          <p14:tracePt t="130243" x="7154863" y="2703513"/>
          <p14:tracePt t="130259" x="7162800" y="2703513"/>
          <p14:tracePt t="130267" x="7162800" y="2695575"/>
          <p14:tracePt t="130813" x="7170738" y="2703513"/>
          <p14:tracePt t="130818" x="7178675" y="2711450"/>
          <p14:tracePt t="130824" x="7178675" y="2727325"/>
          <p14:tracePt t="130833" x="7186613" y="2735263"/>
          <p14:tracePt t="130841" x="7194550" y="2743200"/>
          <p14:tracePt t="130848" x="7210425" y="2767013"/>
          <p14:tracePt t="130856" x="7226300" y="2790825"/>
          <p14:tracePt t="130865" x="7248525" y="2828925"/>
          <p14:tracePt t="130872" x="7272338" y="2860675"/>
          <p14:tracePt t="130881" x="7296150" y="2908300"/>
          <p14:tracePt t="130886" x="7335838" y="2954338"/>
          <p14:tracePt t="130895" x="7375525" y="3009900"/>
          <p14:tracePt t="130903" x="7429500" y="3055938"/>
          <p14:tracePt t="130911" x="7477125" y="3111500"/>
          <p14:tracePt t="130919" x="7523163" y="3159125"/>
          <p14:tracePt t="130926" x="7570788" y="3213100"/>
          <p14:tracePt t="130935" x="7634288" y="3260725"/>
          <p14:tracePt t="130943" x="7688263" y="3306763"/>
          <p14:tracePt t="130952" x="7751763" y="3354388"/>
          <p14:tracePt t="130956" x="7813675" y="3394075"/>
          <p14:tracePt t="130965" x="7861300" y="3417888"/>
          <p14:tracePt t="130973" x="7908925" y="3432175"/>
          <p14:tracePt t="130980" x="7939088" y="3448050"/>
          <p14:tracePt t="130989" x="7986713" y="3463925"/>
          <p14:tracePt t="130996" x="8002588" y="3463925"/>
          <p14:tracePt t="131006" x="8018463" y="3463925"/>
          <p14:tracePt t="131013" x="8034338" y="3471863"/>
          <p14:tracePt t="131019" x="8050213" y="3471863"/>
          <p14:tracePt t="131026" x="8064500" y="3471863"/>
          <p14:tracePt t="131035" x="8080375" y="3471863"/>
          <p14:tracePt t="131042" x="8104188" y="3463925"/>
          <p14:tracePt t="131051" x="8128000" y="3448050"/>
          <p14:tracePt t="131059" x="8143875" y="3440113"/>
          <p14:tracePt t="131068" x="8175625" y="3425825"/>
          <p14:tracePt t="131074" x="8213725" y="3409950"/>
          <p14:tracePt t="131080" x="8261350" y="3394075"/>
          <p14:tracePt t="131089" x="8301038" y="3378200"/>
          <p14:tracePt t="131097" x="8347075" y="3354388"/>
          <p14:tracePt t="131105" x="8394700" y="3338513"/>
          <p14:tracePt t="131112" x="8442325" y="3330575"/>
          <p14:tracePt t="131120" x="8480425" y="3314700"/>
          <p14:tracePt t="131129" x="8535988" y="3300413"/>
          <p14:tracePt t="131137" x="8575675" y="3284538"/>
          <p14:tracePt t="131145" x="8621713" y="3268663"/>
          <p14:tracePt t="131151" x="8661400" y="3260725"/>
          <p14:tracePt t="131159" x="8709025" y="3244850"/>
          <p14:tracePt t="131168" x="8755063" y="3236913"/>
          <p14:tracePt t="131175" x="8802688" y="3221038"/>
          <p14:tracePt t="131183" x="8842375" y="3213100"/>
          <p14:tracePt t="131191" x="8888413" y="3205163"/>
          <p14:tracePt t="131198" x="8920163" y="3189288"/>
          <p14:tracePt t="131206" x="8936038" y="3189288"/>
          <p14:tracePt t="131212" x="8959850" y="3175000"/>
          <p14:tracePt t="131220" x="8967788" y="3167063"/>
          <p14:tracePt t="131228" x="8983663" y="3151188"/>
          <p14:tracePt t="131237" x="8991600" y="3143250"/>
          <p14:tracePt t="131245" x="8999538" y="3135313"/>
          <p14:tracePt t="131253" x="9013825" y="3119438"/>
          <p14:tracePt t="131261" x="9021763" y="3111500"/>
          <p14:tracePt t="131268" x="9037638" y="3095625"/>
          <p14:tracePt t="131276" x="9077325" y="3087688"/>
          <p14:tracePt t="131283" x="9101138" y="3071813"/>
          <p14:tracePt t="131290" x="9124950" y="3055938"/>
          <p14:tracePt t="131299" x="9155113" y="3049588"/>
          <p14:tracePt t="131306" x="9178925" y="3033713"/>
          <p14:tracePt t="131315" x="9194800" y="3017838"/>
          <p14:tracePt t="131322" x="9210675" y="3009900"/>
          <p14:tracePt t="131330" x="9226550" y="3001963"/>
          <p14:tracePt t="131339" x="9242425" y="2986088"/>
          <p14:tracePt t="131345" x="9250363" y="2978150"/>
          <p14:tracePt t="131352" x="9266238" y="2962275"/>
          <p14:tracePt t="131361" x="9274175" y="2954338"/>
          <p14:tracePt t="131369" x="9288463" y="2946400"/>
          <p14:tracePt t="131377" x="9288463" y="2938463"/>
          <p14:tracePt t="131386" x="9296400" y="2938463"/>
          <p14:tracePt t="131401" x="9296400" y="293052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4704231" cy="826246"/>
            <a:chOff x="1229091" y="477031"/>
            <a:chExt cx="470423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7" y="669285"/>
              <a:ext cx="3877985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時脈速度、時脈週期</a:t>
              </a: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F56EAC-159D-65E3-5B66-ADEAA7CAB7AD}"/>
              </a:ext>
            </a:extLst>
          </p:cNvPr>
          <p:cNvSpPr txBox="1"/>
          <p:nvPr/>
        </p:nvSpPr>
        <p:spPr>
          <a:xfrm>
            <a:off x="946522" y="2123397"/>
            <a:ext cx="174587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時脈速度</a:t>
            </a:r>
            <a:endParaRPr kumimoji="1"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kumimoji="1"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52DC65-BF64-35AD-A965-C5E315B7AB50}"/>
              </a:ext>
            </a:extLst>
          </p:cNvPr>
          <p:cNvSpPr txBox="1"/>
          <p:nvPr/>
        </p:nvSpPr>
        <p:spPr>
          <a:xfrm>
            <a:off x="2981367" y="2123397"/>
            <a:ext cx="729430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處理器每秒接受的脈波數，單位為</a:t>
            </a:r>
            <a:r>
              <a:rPr kumimoji="1"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Hz</a:t>
            </a:r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F5EDDBF-8F58-2A56-B275-5451DFAEE73D}"/>
                  </a:ext>
                </a:extLst>
              </p:cNvPr>
              <p:cNvSpPr txBox="1"/>
              <p:nvPr/>
            </p:nvSpPr>
            <p:spPr>
              <a:xfrm>
                <a:off x="2981367" y="2711549"/>
                <a:ext cx="72943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TW" altLang="en-US" sz="2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例：</a:t>
                </a:r>
                <a:r>
                  <a:rPr lang="en-US" altLang="zh-TW" sz="2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2GH</a:t>
                </a:r>
                <a:r>
                  <a:rPr lang="zh-TW" altLang="en-US" sz="2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處理器，表示每秒接受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10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TW" altLang="en-US" sz="2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個脈波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F5EDDBF-8F58-2A56-B275-5451DFAEE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67" y="2711549"/>
                <a:ext cx="7294308" cy="523220"/>
              </a:xfrm>
              <a:prstGeom prst="rect">
                <a:avLst/>
              </a:prstGeom>
              <a:blipFill>
                <a:blip r:embed="rId8"/>
                <a:stretch>
                  <a:fillRect l="-1671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8D0556F-0300-D0F3-768F-9F77A4AE3031}"/>
                  </a:ext>
                </a:extLst>
              </p:cNvPr>
              <p:cNvSpPr txBox="1"/>
              <p:nvPr/>
            </p:nvSpPr>
            <p:spPr>
              <a:xfrm>
                <a:off x="946522" y="4384260"/>
                <a:ext cx="1745878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TW" altLang="en-US" sz="2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時脈週期</a:t>
                </a:r>
                <a:endParaRPr kumimoji="1" lang="en-US" altLang="zh-TW" sz="28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𝜏</m:t>
                      </m:r>
                    </m:oMath>
                  </m:oMathPara>
                </a14:m>
                <a:endParaRPr lang="zh-TW" altLang="en-US" sz="28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8D0556F-0300-D0F3-768F-9F77A4AE3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22" y="4384260"/>
                <a:ext cx="1745878" cy="954107"/>
              </a:xfrm>
              <a:prstGeom prst="rect">
                <a:avLst/>
              </a:prstGeom>
              <a:blipFill>
                <a:blip r:embed="rId9"/>
                <a:stretch>
                  <a:fillRect l="-3136" t="-6369" r="-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群組 40">
            <a:extLst>
              <a:ext uri="{FF2B5EF4-FFF2-40B4-BE49-F238E27FC236}">
                <a16:creationId xmlns:a16="http://schemas.microsoft.com/office/drawing/2014/main" id="{DFADD2A1-ED68-7247-0BAE-3365309D5261}"/>
              </a:ext>
            </a:extLst>
          </p:cNvPr>
          <p:cNvGrpSpPr/>
          <p:nvPr/>
        </p:nvGrpSpPr>
        <p:grpSpPr>
          <a:xfrm>
            <a:off x="4002026" y="3299701"/>
            <a:ext cx="5252989" cy="377976"/>
            <a:chOff x="5567911" y="1989191"/>
            <a:chExt cx="5252989" cy="377976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C860EA4-500D-BABE-8DC0-51D3043C130B}"/>
                </a:ext>
              </a:extLst>
            </p:cNvPr>
            <p:cNvCxnSpPr/>
            <p:nvPr/>
          </p:nvCxnSpPr>
          <p:spPr>
            <a:xfrm>
              <a:off x="5567911" y="2367167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257A712-EED5-577A-AED9-C44CBEF445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7911" y="218326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C02A09B-DCD9-3FFD-0FE4-92A32EB027AF}"/>
                </a:ext>
              </a:extLst>
            </p:cNvPr>
            <p:cNvCxnSpPr/>
            <p:nvPr/>
          </p:nvCxnSpPr>
          <p:spPr>
            <a:xfrm>
              <a:off x="5927911" y="200326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8E017B0-5999-BE35-5DB1-CECFA2563A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07911" y="218326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81DF2E8-3004-D46F-503B-9520E409C1E9}"/>
                </a:ext>
              </a:extLst>
            </p:cNvPr>
            <p:cNvCxnSpPr/>
            <p:nvPr/>
          </p:nvCxnSpPr>
          <p:spPr>
            <a:xfrm>
              <a:off x="6285576" y="2367167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F7B99471-6752-7A3D-8FBF-37F84FB19D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65576" y="218326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1D65F15-D1C0-F36B-9FD3-0ED9B660E1FA}"/>
                </a:ext>
              </a:extLst>
            </p:cNvPr>
            <p:cNvCxnSpPr/>
            <p:nvPr/>
          </p:nvCxnSpPr>
          <p:spPr>
            <a:xfrm>
              <a:off x="6645576" y="200326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52DC3C5C-2C19-AA32-FDC9-FB1CCD7BDF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5576" y="218326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DE5C3774-0EC5-AEE2-9FCF-1B46D633B55E}"/>
                </a:ext>
              </a:extLst>
            </p:cNvPr>
            <p:cNvCxnSpPr/>
            <p:nvPr/>
          </p:nvCxnSpPr>
          <p:spPr>
            <a:xfrm>
              <a:off x="7006013" y="2367167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4023B0AE-B086-9227-B8CE-4B585F8BF4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86013" y="218326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5C1A4FC-90A3-9C11-07EB-ED647C56A2C1}"/>
                </a:ext>
              </a:extLst>
            </p:cNvPr>
            <p:cNvCxnSpPr/>
            <p:nvPr/>
          </p:nvCxnSpPr>
          <p:spPr>
            <a:xfrm>
              <a:off x="7366013" y="200326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B03CEB95-C5A3-D80F-8952-F253FC27C8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46013" y="218326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2FC205A9-0C25-4696-8BFF-18AD02973F5A}"/>
                </a:ext>
              </a:extLst>
            </p:cNvPr>
            <p:cNvCxnSpPr/>
            <p:nvPr/>
          </p:nvCxnSpPr>
          <p:spPr>
            <a:xfrm>
              <a:off x="9020463" y="2353097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4F4C06F-9067-14A2-98B5-DD659E3A17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00463" y="216919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B4C919F-364B-FFB0-B3E1-28D0E1BCC6CC}"/>
                </a:ext>
              </a:extLst>
            </p:cNvPr>
            <p:cNvCxnSpPr/>
            <p:nvPr/>
          </p:nvCxnSpPr>
          <p:spPr>
            <a:xfrm>
              <a:off x="9380463" y="198919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2CDDC2A6-D2A1-1658-484D-FD54DD7C03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60463" y="216919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CFF5439D-C423-D9D4-3C63-6E4B36B0288E}"/>
                </a:ext>
              </a:extLst>
            </p:cNvPr>
            <p:cNvCxnSpPr/>
            <p:nvPr/>
          </p:nvCxnSpPr>
          <p:spPr>
            <a:xfrm>
              <a:off x="9740900" y="2353097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E3B9972-38A0-62FC-C839-F24E641BD8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20900" y="216919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8E5DFE30-1A7B-A491-BA20-D889F52E55F7}"/>
                </a:ext>
              </a:extLst>
            </p:cNvPr>
            <p:cNvCxnSpPr/>
            <p:nvPr/>
          </p:nvCxnSpPr>
          <p:spPr>
            <a:xfrm>
              <a:off x="10100900" y="198919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0D75637-CBA1-94EF-B13F-E0C119B2B9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80900" y="216919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27A6896-6352-A875-486F-1B82FE43AC51}"/>
                </a:ext>
              </a:extLst>
            </p:cNvPr>
            <p:cNvCxnSpPr/>
            <p:nvPr/>
          </p:nvCxnSpPr>
          <p:spPr>
            <a:xfrm>
              <a:off x="8085513" y="2169191"/>
              <a:ext cx="74814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634428-BB06-2449-CC80-1EF03D4DE00E}"/>
                </a:ext>
              </a:extLst>
            </p:cNvPr>
            <p:cNvCxnSpPr/>
            <p:nvPr/>
          </p:nvCxnSpPr>
          <p:spPr>
            <a:xfrm>
              <a:off x="7726013" y="236326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E4D9C62-56EF-8210-054B-B1B38E68E486}"/>
                </a:ext>
              </a:extLst>
            </p:cNvPr>
            <p:cNvCxnSpPr/>
            <p:nvPr/>
          </p:nvCxnSpPr>
          <p:spPr>
            <a:xfrm>
              <a:off x="10460900" y="234919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79E9349-3244-D32D-A91D-0C0D4826B544}"/>
              </a:ext>
            </a:extLst>
          </p:cNvPr>
          <p:cNvSpPr txBox="1"/>
          <p:nvPr/>
        </p:nvSpPr>
        <p:spPr>
          <a:xfrm>
            <a:off x="2981367" y="4384260"/>
            <a:ext cx="729430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兩個脈波之間隔距離，單位為秒。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387525E-AE75-9969-2131-AEDCAAC96693}"/>
              </a:ext>
            </a:extLst>
          </p:cNvPr>
          <p:cNvCxnSpPr/>
          <p:nvPr/>
        </p:nvCxnSpPr>
        <p:spPr>
          <a:xfrm>
            <a:off x="3852834" y="6084270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7C8812A-9FDD-E0C8-3A12-37D14032F988}"/>
              </a:ext>
            </a:extLst>
          </p:cNvPr>
          <p:cNvCxnSpPr>
            <a:cxnSpLocks/>
          </p:cNvCxnSpPr>
          <p:nvPr/>
        </p:nvCxnSpPr>
        <p:spPr>
          <a:xfrm rot="5400000">
            <a:off x="4032834" y="5900364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9588F12-3BE6-B562-4972-62C87E3494F9}"/>
              </a:ext>
            </a:extLst>
          </p:cNvPr>
          <p:cNvCxnSpPr/>
          <p:nvPr/>
        </p:nvCxnSpPr>
        <p:spPr>
          <a:xfrm>
            <a:off x="4212834" y="5720364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E3BC220-0DEA-F4FE-FC93-F85C28B55B51}"/>
              </a:ext>
            </a:extLst>
          </p:cNvPr>
          <p:cNvCxnSpPr>
            <a:cxnSpLocks/>
          </p:cNvCxnSpPr>
          <p:nvPr/>
        </p:nvCxnSpPr>
        <p:spPr>
          <a:xfrm rot="5400000">
            <a:off x="4392834" y="5900364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AFE98D3-94CA-E0DD-D9D0-B5183E4EB07A}"/>
              </a:ext>
            </a:extLst>
          </p:cNvPr>
          <p:cNvCxnSpPr/>
          <p:nvPr/>
        </p:nvCxnSpPr>
        <p:spPr>
          <a:xfrm>
            <a:off x="4570499" y="6084270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B56FC37D-86A7-EF24-6854-06D77E8E5714}"/>
              </a:ext>
            </a:extLst>
          </p:cNvPr>
          <p:cNvCxnSpPr>
            <a:cxnSpLocks/>
          </p:cNvCxnSpPr>
          <p:nvPr/>
        </p:nvCxnSpPr>
        <p:spPr>
          <a:xfrm rot="5400000">
            <a:off x="4750499" y="5900364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89EAB20-8EBC-481B-2CAA-F05021F92D77}"/>
              </a:ext>
            </a:extLst>
          </p:cNvPr>
          <p:cNvCxnSpPr/>
          <p:nvPr/>
        </p:nvCxnSpPr>
        <p:spPr>
          <a:xfrm>
            <a:off x="4930499" y="5720364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40FFD38-52A0-4A82-8E51-9FFDF2843D5B}"/>
              </a:ext>
            </a:extLst>
          </p:cNvPr>
          <p:cNvCxnSpPr>
            <a:cxnSpLocks/>
          </p:cNvCxnSpPr>
          <p:nvPr/>
        </p:nvCxnSpPr>
        <p:spPr>
          <a:xfrm rot="5400000">
            <a:off x="5110499" y="5900364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FA51F86-C294-6F7C-18D2-317CC6E8DFCB}"/>
              </a:ext>
            </a:extLst>
          </p:cNvPr>
          <p:cNvCxnSpPr/>
          <p:nvPr/>
        </p:nvCxnSpPr>
        <p:spPr>
          <a:xfrm>
            <a:off x="5290936" y="6084270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E85E0DCE-015D-A5CA-3B7A-3361AE51D4E3}"/>
                  </a:ext>
                </a:extLst>
              </p:cNvPr>
              <p:cNvSpPr txBox="1"/>
              <p:nvPr/>
            </p:nvSpPr>
            <p:spPr>
              <a:xfrm>
                <a:off x="2981367" y="4972929"/>
                <a:ext cx="72943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TW" altLang="en-US" sz="2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例：</a:t>
                </a:r>
                <a:r>
                  <a:rPr lang="en-US" altLang="zh-TW" sz="2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2GH</a:t>
                </a:r>
                <a:r>
                  <a:rPr lang="zh-TW" altLang="en-US" sz="2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處理器，脈波間隔為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10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zh-TW" altLang="en-US" sz="2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秒</a:t>
                </a:r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E85E0DCE-015D-A5CA-3B7A-3361AE51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67" y="4972929"/>
                <a:ext cx="7294308" cy="523220"/>
              </a:xfrm>
              <a:prstGeom prst="rect">
                <a:avLst/>
              </a:prstGeom>
              <a:blipFill>
                <a:blip r:embed="rId10"/>
                <a:stretch>
                  <a:fillRect l="-1671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40B5C4F-A21E-461F-7BE1-9E0D87B56587}"/>
              </a:ext>
            </a:extLst>
          </p:cNvPr>
          <p:cNvCxnSpPr>
            <a:cxnSpLocks/>
          </p:cNvCxnSpPr>
          <p:nvPr/>
        </p:nvCxnSpPr>
        <p:spPr>
          <a:xfrm rot="5400000">
            <a:off x="4002026" y="6448550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38BE7E22-FABA-D9EA-F3DE-B0F1ABCD44C4}"/>
              </a:ext>
            </a:extLst>
          </p:cNvPr>
          <p:cNvCxnSpPr>
            <a:cxnSpLocks/>
          </p:cNvCxnSpPr>
          <p:nvPr/>
        </p:nvCxnSpPr>
        <p:spPr>
          <a:xfrm rot="5400000">
            <a:off x="4719691" y="6448550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7FBF8A55-B10A-121E-87CF-BCB81C547D8E}"/>
              </a:ext>
            </a:extLst>
          </p:cNvPr>
          <p:cNvCxnSpPr/>
          <p:nvPr/>
        </p:nvCxnSpPr>
        <p:spPr>
          <a:xfrm>
            <a:off x="4212834" y="6448550"/>
            <a:ext cx="6868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F74B80FF-4D90-0987-990A-8C263EEFB5A3}"/>
                  </a:ext>
                </a:extLst>
              </p:cNvPr>
              <p:cNvSpPr txBox="1"/>
              <p:nvPr/>
            </p:nvSpPr>
            <p:spPr>
              <a:xfrm>
                <a:off x="4392834" y="6504961"/>
                <a:ext cx="3599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𝜏</m:t>
                      </m:r>
                    </m:oMath>
                  </m:oMathPara>
                </a14:m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F74B80FF-4D90-0987-990A-8C263EEFB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834" y="6504961"/>
                <a:ext cx="3599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6E2CD048-B6D6-D2B5-7A7B-9040C81C54DC}"/>
              </a:ext>
            </a:extLst>
          </p:cNvPr>
          <p:cNvCxnSpPr>
            <a:cxnSpLocks/>
          </p:cNvCxnSpPr>
          <p:nvPr/>
        </p:nvCxnSpPr>
        <p:spPr>
          <a:xfrm rot="5400000">
            <a:off x="4182025" y="3942058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ACE2AA9-087D-15F8-21DA-1607D88A8248}"/>
              </a:ext>
            </a:extLst>
          </p:cNvPr>
          <p:cNvCxnSpPr>
            <a:cxnSpLocks/>
          </p:cNvCxnSpPr>
          <p:nvPr/>
        </p:nvCxnSpPr>
        <p:spPr>
          <a:xfrm rot="5400000">
            <a:off x="8357738" y="3942058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箭頭接點 83">
            <a:extLst>
              <a:ext uri="{FF2B5EF4-FFF2-40B4-BE49-F238E27FC236}">
                <a16:creationId xmlns:a16="http://schemas.microsoft.com/office/drawing/2014/main" id="{4634C1F5-E345-25AC-6E1E-696BB32F12B6}"/>
              </a:ext>
            </a:extLst>
          </p:cNvPr>
          <p:cNvCxnSpPr>
            <a:cxnSpLocks/>
          </p:cNvCxnSpPr>
          <p:nvPr/>
        </p:nvCxnSpPr>
        <p:spPr>
          <a:xfrm>
            <a:off x="4392833" y="3942058"/>
            <a:ext cx="41421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3BD1480-ED86-2DB1-9C40-09C4C7CC81D9}"/>
              </a:ext>
            </a:extLst>
          </p:cNvPr>
          <p:cNvSpPr txBox="1"/>
          <p:nvPr/>
        </p:nvSpPr>
        <p:spPr>
          <a:xfrm>
            <a:off x="3726678" y="3752773"/>
            <a:ext cx="664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1sec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AA4106BE-3D15-DF47-798A-E0956BE6DF61}"/>
                  </a:ext>
                </a:extLst>
              </p:cNvPr>
              <p:cNvSpPr txBox="1"/>
              <p:nvPr/>
            </p:nvSpPr>
            <p:spPr>
              <a:xfrm>
                <a:off x="5985177" y="3666535"/>
                <a:ext cx="8127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10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TW" altLang="en-US" sz="1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AA4106BE-3D15-DF47-798A-E0956BE6D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77" y="3666535"/>
                <a:ext cx="812791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箭號: 五邊形 196">
            <a:extLst>
              <a:ext uri="{FF2B5EF4-FFF2-40B4-BE49-F238E27FC236}">
                <a16:creationId xmlns:a16="http://schemas.microsoft.com/office/drawing/2014/main" id="{DCE2FE10-D469-A9F7-698B-DB46367DE23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效能評估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48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67"/>
    </mc:Choice>
    <mc:Fallback xmlns="">
      <p:transition spd="slow" advTm="77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2" grpId="0" animBg="1"/>
      <p:bldP spid="67" grpId="0" animBg="1"/>
      <p:bldP spid="85" grpId="0"/>
      <p:bldP spid="88" grpId="0"/>
    </p:bldLst>
  </p:timing>
  <p:extLst>
    <p:ext uri="{3A86A75C-4F4B-4683-9AE1-C65F6400EC91}">
      <p14:laserTraceLst xmlns:p14="http://schemas.microsoft.com/office/powerpoint/2010/main">
        <p14:tracePtLst>
          <p14:tracePt t="4242" x="9288463" y="2930525"/>
          <p14:tracePt t="4245" x="9250363" y="2924175"/>
          <p14:tracePt t="4254" x="9202738" y="2924175"/>
          <p14:tracePt t="4262" x="9178925" y="2924175"/>
          <p14:tracePt t="4271" x="9155113" y="2938463"/>
          <p14:tracePt t="4277" x="9132888" y="2938463"/>
          <p14:tracePt t="4285" x="9109075" y="2938463"/>
          <p14:tracePt t="4293" x="9077325" y="2946400"/>
          <p14:tracePt t="4302" x="9029700" y="2954338"/>
          <p14:tracePt t="4309" x="8983663" y="2954338"/>
          <p14:tracePt t="4315" x="8904288" y="2962275"/>
          <p14:tracePt t="4323" x="8802688" y="2962275"/>
          <p14:tracePt t="4331" x="8645525" y="2962275"/>
          <p14:tracePt t="4339" x="8442325" y="2946400"/>
          <p14:tracePt t="4348" x="8213725" y="2908300"/>
          <p14:tracePt t="4356" x="7962900" y="2852738"/>
          <p14:tracePt t="4363" x="7712075" y="2805113"/>
          <p14:tracePt t="4372" x="7485063" y="2751138"/>
          <p14:tracePt t="4377" x="7170738" y="2681288"/>
          <p14:tracePt t="4388" x="6848475" y="2593975"/>
          <p14:tracePt t="4393" x="6573838" y="2508250"/>
          <p14:tracePt t="4401" x="6315075" y="2430463"/>
          <p14:tracePt t="4409" x="6119813" y="2351088"/>
          <p14:tracePt t="4417" x="5978525" y="2289175"/>
          <p14:tracePt t="4426" x="5837238" y="2225675"/>
          <p14:tracePt t="4434" x="5703888" y="2171700"/>
          <p14:tracePt t="4440" x="5594350" y="2139950"/>
          <p14:tracePt t="4447" x="5468938" y="2076450"/>
          <p14:tracePt t="4456" x="5373688" y="2030413"/>
          <p14:tracePt t="4463" x="5295900" y="1998663"/>
          <p14:tracePt t="4471" x="5224463" y="1966913"/>
          <p14:tracePt t="4479" x="5146675" y="1928813"/>
          <p14:tracePt t="4488" x="5060950" y="1897063"/>
          <p14:tracePt t="4495" x="4997450" y="1881188"/>
          <p14:tracePt t="4504" x="4911725" y="1857375"/>
          <p14:tracePt t="4509" x="4824413" y="1825625"/>
          <p14:tracePt t="4517" x="4738688" y="1809750"/>
          <p14:tracePt t="4526" x="4645025" y="1795463"/>
          <p14:tracePt t="4533" x="4511675" y="1779588"/>
          <p14:tracePt t="4542" x="4370388" y="1755775"/>
          <p14:tracePt t="4549" x="4205288" y="1731963"/>
          <p14:tracePt t="4557" x="4008438" y="1708150"/>
          <p14:tracePt t="4565" x="3829050" y="1700213"/>
          <p14:tracePt t="4572" x="3648075" y="1677988"/>
          <p14:tracePt t="4580" x="3530600" y="1670050"/>
          <p14:tracePt t="4588" x="3436938" y="1670050"/>
          <p14:tracePt t="4596" x="3365500" y="1670050"/>
          <p14:tracePt t="4605" x="3303588" y="1670050"/>
          <p14:tracePt t="4612" x="3255963" y="1662113"/>
          <p14:tracePt t="4621" x="3232150" y="1662113"/>
          <p14:tracePt t="4627" x="3208338" y="1662113"/>
          <p14:tracePt t="4636" x="3200400" y="1662113"/>
          <p14:tracePt t="4641" x="3192463" y="1662113"/>
          <p14:tracePt t="4650" x="3178175" y="1670050"/>
          <p14:tracePt t="4658" x="3154363" y="1677988"/>
          <p14:tracePt t="4666" x="3130550" y="1692275"/>
          <p14:tracePt t="4674" x="3090863" y="1708150"/>
          <p14:tracePt t="4681" x="3044825" y="1731963"/>
          <p14:tracePt t="4690" x="3005138" y="1755775"/>
          <p14:tracePt t="4697" x="2957513" y="1779588"/>
          <p14:tracePt t="4706" x="2911475" y="1795463"/>
          <p14:tracePt t="4711" x="2863850" y="1809750"/>
          <p14:tracePt t="4720" x="2808288" y="1825625"/>
          <p14:tracePt t="4728" x="2754313" y="1841500"/>
          <p14:tracePt t="4736" x="2706688" y="1857375"/>
          <p14:tracePt t="4743" x="2667000" y="1865313"/>
          <p14:tracePt t="4752" x="2628900" y="1881188"/>
          <p14:tracePt t="4760" x="2597150" y="1897063"/>
          <p14:tracePt t="4767" x="2573338" y="1912938"/>
          <p14:tracePt t="4773" x="2565400" y="1912938"/>
          <p14:tracePt t="4781" x="2557463" y="1920875"/>
          <p14:tracePt t="4790" x="2541588" y="1928813"/>
          <p14:tracePt t="4797" x="2517775" y="1928813"/>
          <p14:tracePt t="4806" x="2503488" y="1943100"/>
          <p14:tracePt t="4814" x="2463800" y="1951038"/>
          <p14:tracePt t="4823" x="2416175" y="1966913"/>
          <p14:tracePt t="4829" x="2370138" y="1982788"/>
          <p14:tracePt t="4836" x="2338388" y="1982788"/>
          <p14:tracePt t="4843" x="2298700" y="1998663"/>
          <p14:tracePt t="4851" x="2290763" y="2006600"/>
          <p14:tracePt t="4860" x="2282825" y="2014538"/>
          <p14:tracePt t="4868" x="2266950" y="2022475"/>
          <p14:tracePt t="4876" x="2259013" y="2030413"/>
          <p14:tracePt t="4883" x="2259013" y="2054225"/>
          <p14:tracePt t="4891" x="2259013" y="2084388"/>
          <p14:tracePt t="4899" x="2259013" y="2124075"/>
          <p14:tracePt t="4905" x="2259013" y="2163763"/>
          <p14:tracePt t="4913" x="2259013" y="2209800"/>
          <p14:tracePt t="4922" x="2243138" y="2257425"/>
          <p14:tracePt t="4929" x="2228850" y="2289175"/>
          <p14:tracePt t="4938" x="2212975" y="2335213"/>
          <p14:tracePt t="4945" x="2197100" y="2366963"/>
          <p14:tracePt t="4955" x="2197100" y="2382838"/>
          <p14:tracePt t="5164" x="2197100" y="2366963"/>
          <p14:tracePt t="5194" x="2197100" y="2359025"/>
          <p14:tracePt t="5201" x="2181225" y="2351088"/>
          <p14:tracePt t="5206" x="2181225" y="2343150"/>
          <p14:tracePt t="5213" x="2173288" y="2335213"/>
          <p14:tracePt t="5222" x="2165350" y="2327275"/>
          <p14:tracePt t="5227" x="2157413" y="2319338"/>
          <p14:tracePt t="5235" x="2157413" y="2311400"/>
          <p14:tracePt t="5244" x="2149475" y="2311400"/>
          <p14:tracePt t="5252" x="2149475" y="2305050"/>
          <p14:tracePt t="5269" x="2157413" y="2305050"/>
          <p14:tracePt t="5276" x="2165350" y="2305050"/>
          <p14:tracePt t="5283" x="2181225" y="2305050"/>
          <p14:tracePt t="5290" x="2197100" y="2297113"/>
          <p14:tracePt t="5297" x="2205038" y="2297113"/>
          <p14:tracePt t="5305" x="2212975" y="2289175"/>
          <p14:tracePt t="5314" x="2228850" y="2281238"/>
          <p14:tracePt t="5322" x="2228850" y="2265363"/>
          <p14:tracePt t="5330" x="2228850" y="2257425"/>
          <p14:tracePt t="5406" x="2235200" y="2265363"/>
          <p14:tracePt t="5412" x="2243138" y="2265363"/>
          <p14:tracePt t="5420" x="2243138" y="2281238"/>
          <p14:tracePt t="5425" x="2251075" y="2305050"/>
          <p14:tracePt t="5434" x="2259013" y="2319338"/>
          <p14:tracePt t="5442" x="2266950" y="2335213"/>
          <p14:tracePt t="5450" x="2282825" y="2359025"/>
          <p14:tracePt t="5458" x="2298700" y="2390775"/>
          <p14:tracePt t="5466" x="2306638" y="2406650"/>
          <p14:tracePt t="5474" x="2322513" y="2422525"/>
          <p14:tracePt t="5482" x="2346325" y="2452688"/>
          <p14:tracePt t="5488" x="2362200" y="2460625"/>
          <p14:tracePt t="5495" x="2376488" y="2476500"/>
          <p14:tracePt t="5505" x="2392363" y="2476500"/>
          <p14:tracePt t="5511" x="2400300" y="2476500"/>
          <p14:tracePt t="5520" x="2408238" y="2476500"/>
          <p14:tracePt t="5527" x="2416175" y="2476500"/>
          <p14:tracePt t="5535" x="2424113" y="2460625"/>
          <p14:tracePt t="5543" x="2424113" y="2436813"/>
          <p14:tracePt t="5549" x="2424113" y="2414588"/>
          <p14:tracePt t="5557" x="2416175" y="2390775"/>
          <p14:tracePt t="5566" x="2392363" y="2366963"/>
          <p14:tracePt t="5574" x="2376488" y="2335213"/>
          <p14:tracePt t="5582" x="2346325" y="2305050"/>
          <p14:tracePt t="5589" x="2314575" y="2289175"/>
          <p14:tracePt t="5597" x="2274888" y="2265363"/>
          <p14:tracePt t="5606" x="2235200" y="2249488"/>
          <p14:tracePt t="5614" x="2212975" y="2233613"/>
          <p14:tracePt t="5622" x="2181225" y="2233613"/>
          <p14:tracePt t="5627" x="2165350" y="2225675"/>
          <p14:tracePt t="5635" x="2141538" y="2225675"/>
          <p14:tracePt t="5644" x="2133600" y="2225675"/>
          <p14:tracePt t="5652" x="2125663" y="2225675"/>
          <p14:tracePt t="5660" x="2109788" y="2225675"/>
          <p14:tracePt t="5667" x="2101850" y="2233613"/>
          <p14:tracePt t="5675" x="2095500" y="2241550"/>
          <p14:tracePt t="5682" x="2079625" y="2257425"/>
          <p14:tracePt t="5690" x="2071688" y="2265363"/>
          <p14:tracePt t="5698" x="2055813" y="2281238"/>
          <p14:tracePt t="5706" x="2047875" y="2289175"/>
          <p14:tracePt t="5713" x="2032000" y="2297113"/>
          <p14:tracePt t="5722" x="2024063" y="2305050"/>
          <p14:tracePt t="5730" x="2016125" y="2311400"/>
          <p14:tracePt t="5740" x="2000250" y="2319338"/>
          <p14:tracePt t="5743" x="1992313" y="2319338"/>
          <p14:tracePt t="5752" x="1984375" y="2335213"/>
          <p14:tracePt t="5760" x="1968500" y="2343150"/>
          <p14:tracePt t="5768" x="1962150" y="2351088"/>
          <p14:tracePt t="5775" x="1946275" y="2366963"/>
          <p14:tracePt t="5783" x="1938338" y="2374900"/>
          <p14:tracePt t="5792" x="1922463" y="2390775"/>
          <p14:tracePt t="5799" x="1914525" y="2398713"/>
          <p14:tracePt t="5808" x="1906588" y="2414588"/>
          <p14:tracePt t="5814" x="1906588" y="2422525"/>
          <p14:tracePt t="5822" x="1906588" y="2430463"/>
          <p14:tracePt t="5830" x="1906588" y="2436813"/>
          <p14:tracePt t="5837" x="1906588" y="2452688"/>
          <p14:tracePt t="5846" x="1906588" y="2460625"/>
          <p14:tracePt t="5854" x="1914525" y="2476500"/>
          <p14:tracePt t="5862" x="1922463" y="2484438"/>
          <p14:tracePt t="5869" x="1938338" y="2492375"/>
          <p14:tracePt t="5875" x="1962150" y="2516188"/>
          <p14:tracePt t="5883" x="1984375" y="2524125"/>
          <p14:tracePt t="5891" x="2024063" y="2540000"/>
          <p14:tracePt t="5899" x="2047875" y="2555875"/>
          <p14:tracePt t="5907" x="2063750" y="2562225"/>
          <p14:tracePt t="5915" x="2079625" y="2578100"/>
          <p14:tracePt t="5924" x="2087563" y="2586038"/>
          <p14:tracePt t="5932" x="2087563" y="2593975"/>
          <p14:tracePt t="5938" x="2095500" y="2593975"/>
          <p14:tracePt t="5957" x="2095500" y="2601913"/>
          <p14:tracePt t="5962" x="2095500" y="2609850"/>
          <p14:tracePt t="5970" x="2087563" y="2617788"/>
          <p14:tracePt t="5987" x="2079625" y="2633663"/>
          <p14:tracePt t="5993" x="2063750" y="2641600"/>
          <p14:tracePt t="6001" x="2055813" y="2649538"/>
          <p14:tracePt t="6007" x="2039938" y="2657475"/>
          <p14:tracePt t="6015" x="2032000" y="2673350"/>
          <p14:tracePt t="6024" x="2024063" y="2681288"/>
          <p14:tracePt t="6032" x="2008188" y="2695575"/>
          <p14:tracePt t="6040" x="2000250" y="2703513"/>
          <p14:tracePt t="6048" x="1984375" y="2711450"/>
          <p14:tracePt t="6056" x="1968500" y="2719388"/>
          <p14:tracePt t="6064" x="1962150" y="2727325"/>
          <p14:tracePt t="6070" x="1938338" y="2735263"/>
          <p14:tracePt t="6078" x="1922463" y="2743200"/>
          <p14:tracePt t="6095" x="1914525" y="2751138"/>
          <p14:tracePt t="6167" x="1914525" y="2743200"/>
          <p14:tracePt t="6174" x="1922463" y="2735263"/>
          <p14:tracePt t="6179" x="1938338" y="2719388"/>
          <p14:tracePt t="6188" x="1946275" y="2711450"/>
          <p14:tracePt t="6195" x="1954213" y="2703513"/>
          <p14:tracePt t="6334" x="1954213" y="2711450"/>
          <p14:tracePt t="6342" x="1946275" y="2719388"/>
          <p14:tracePt t="6363" x="1946275" y="2727325"/>
          <p14:tracePt t="6372" x="1938338" y="2727325"/>
          <p14:tracePt t="6389" x="1930400" y="2735263"/>
          <p14:tracePt t="6400" x="1922463" y="2735263"/>
          <p14:tracePt t="6408" x="1906588" y="2743200"/>
          <p14:tracePt t="6416" x="1898650" y="2743200"/>
          <p14:tracePt t="6424" x="1890713" y="2751138"/>
          <p14:tracePt t="6439" x="1882775" y="2751138"/>
          <p14:tracePt t="6448" x="1874838" y="2751138"/>
          <p14:tracePt t="6455" x="1866900" y="2751138"/>
          <p14:tracePt t="6464" x="1866900" y="2759075"/>
          <p14:tracePt t="6553" x="1866900" y="2767013"/>
          <p14:tracePt t="6571" x="1890713" y="2767013"/>
          <p14:tracePt t="6579" x="1938338" y="2767013"/>
          <p14:tracePt t="6587" x="1968500" y="2759075"/>
          <p14:tracePt t="6595" x="2016125" y="2743200"/>
          <p14:tracePt t="6601" x="2032000" y="2735263"/>
          <p14:tracePt t="6610" x="2055813" y="2719388"/>
          <p14:tracePt t="6619" x="2063750" y="2711450"/>
          <p14:tracePt t="6625" x="2071688" y="2695575"/>
          <p14:tracePt t="6641" x="2071688" y="2687638"/>
          <p14:tracePt t="6658" x="2071688" y="2681288"/>
          <p14:tracePt t="6663" x="2063750" y="2673350"/>
          <p14:tracePt t="6672" x="2055813" y="2665413"/>
          <p14:tracePt t="6679" x="2039938" y="2657475"/>
          <p14:tracePt t="6687" x="2032000" y="2641600"/>
          <p14:tracePt t="6695" x="2024063" y="2641600"/>
          <p14:tracePt t="6704" x="2016125" y="2625725"/>
          <p14:tracePt t="6712" x="2008188" y="2625725"/>
          <p14:tracePt t="6722" x="2000250" y="2609850"/>
          <p14:tracePt t="6725" x="1992313" y="2601913"/>
          <p14:tracePt t="6733" x="1976438" y="2593975"/>
          <p14:tracePt t="6741" x="1946275" y="2578100"/>
          <p14:tracePt t="6749" x="1906588" y="2570163"/>
          <p14:tracePt t="6757" x="1874838" y="2562225"/>
          <p14:tracePt t="6765" x="1866900" y="2562225"/>
          <p14:tracePt t="6773" x="1851025" y="2562225"/>
          <p14:tracePt t="6809" x="1851025" y="2570163"/>
          <p14:tracePt t="6816" x="1866900" y="2586038"/>
          <p14:tracePt t="6824" x="1890713" y="2601913"/>
          <p14:tracePt t="6833" x="1930400" y="2609850"/>
          <p14:tracePt t="6839" x="1962150" y="2625725"/>
          <p14:tracePt t="6847" x="2008188" y="2641600"/>
          <p14:tracePt t="6855" x="2055813" y="2649538"/>
          <p14:tracePt t="6861" x="2095500" y="2657475"/>
          <p14:tracePt t="6871" x="2141538" y="2657475"/>
          <p14:tracePt t="6877" x="2157413" y="2657475"/>
          <p14:tracePt t="6886" x="2173288" y="2657475"/>
          <p14:tracePt t="6893" x="2189163" y="2641600"/>
          <p14:tracePt t="6901" x="2197100" y="2633663"/>
          <p14:tracePt t="6909" x="2205038" y="2617788"/>
          <p14:tracePt t="6917" x="2212975" y="2617788"/>
          <p14:tracePt t="6924" x="2212975" y="2609850"/>
          <p14:tracePt t="6940" x="2212975" y="2593975"/>
          <p14:tracePt t="6995" x="2220913" y="2593975"/>
          <p14:tracePt t="7015" x="2228850" y="2586038"/>
          <p14:tracePt t="7031" x="2235200" y="2586038"/>
          <p14:tracePt t="7142" x="2243138" y="2586038"/>
          <p14:tracePt t="7158" x="2251075" y="2586038"/>
          <p14:tracePt t="7166" x="2259013" y="2586038"/>
          <p14:tracePt t="7179" x="2274888" y="2586038"/>
          <p14:tracePt t="7187" x="2282825" y="2586038"/>
          <p14:tracePt t="7195" x="2290763" y="2586038"/>
          <p14:tracePt t="7204" x="2306638" y="2593975"/>
          <p14:tracePt t="7212" x="2314575" y="2593975"/>
          <p14:tracePt t="7220" x="2322513" y="2601913"/>
          <p14:tracePt t="7228" x="2338388" y="2609850"/>
          <p14:tracePt t="7236" x="2346325" y="2609850"/>
          <p14:tracePt t="7243" x="2354263" y="2617788"/>
          <p14:tracePt t="7249" x="2376488" y="2625725"/>
          <p14:tracePt t="7258" x="2400300" y="2633663"/>
          <p14:tracePt t="7265" x="2432050" y="2633663"/>
          <p14:tracePt t="7273" x="2471738" y="2633663"/>
          <p14:tracePt t="7282" x="2517775" y="2641600"/>
          <p14:tracePt t="7290" x="2557463" y="2641600"/>
          <p14:tracePt t="7298" x="2613025" y="2641600"/>
          <p14:tracePt t="7306" x="2659063" y="2641600"/>
          <p14:tracePt t="7312" x="2698750" y="2649538"/>
          <p14:tracePt t="7321" x="2746375" y="2649538"/>
          <p14:tracePt t="7327" x="2776538" y="2649538"/>
          <p14:tracePt t="7336" x="2792413" y="2657475"/>
          <p14:tracePt t="7343" x="2800350" y="2657475"/>
          <p14:tracePt t="7351" x="2816225" y="2657475"/>
          <p14:tracePt t="7359" x="2824163" y="2665413"/>
          <p14:tracePt t="7367" x="2832100" y="2665413"/>
          <p14:tracePt t="7375" x="2840038" y="2665413"/>
          <p14:tracePt t="7382" x="2855913" y="2665413"/>
          <p14:tracePt t="7408" x="2895600" y="2665413"/>
          <p14:tracePt t="7413" x="2925763" y="2665413"/>
          <p14:tracePt t="7422" x="2973388" y="2673350"/>
          <p14:tracePt t="7430" x="3028950" y="2673350"/>
          <p14:tracePt t="7438" x="3090863" y="2681288"/>
          <p14:tracePt t="7446" x="3178175" y="2681288"/>
          <p14:tracePt t="7452" x="3240088" y="2681288"/>
          <p14:tracePt t="7459" x="3303588" y="2687638"/>
          <p14:tracePt t="7467" x="3357563" y="2695575"/>
          <p14:tracePt t="7475" x="3405188" y="2695575"/>
          <p14:tracePt t="7483" x="3436938" y="2695575"/>
          <p14:tracePt t="7492" x="3452813" y="2703513"/>
          <p14:tracePt t="7499" x="3459163" y="2703513"/>
          <p14:tracePt t="7706" x="3459163" y="2711450"/>
          <p14:tracePt t="7714" x="3452813" y="2711450"/>
          <p14:tracePt t="7720" x="3436938" y="2711450"/>
          <p14:tracePt t="7727" x="3436938" y="2719388"/>
          <p14:tracePt t="7735" x="3429000" y="2719388"/>
          <p14:tracePt t="7752" x="3421063" y="2719388"/>
          <p14:tracePt t="7783" x="3413125" y="2719388"/>
          <p14:tracePt t="7799" x="3405188" y="2719388"/>
          <p14:tracePt t="7823" x="3397250" y="2719388"/>
          <p14:tracePt t="7838" x="3389313" y="2719388"/>
          <p14:tracePt t="7853" x="3381375" y="2719388"/>
          <p14:tracePt t="7859" x="3373438" y="2719388"/>
          <p14:tracePt t="7876" x="3365500" y="2719388"/>
          <p14:tracePt t="7893" x="3357563" y="2719388"/>
          <p14:tracePt t="7907" x="3341688" y="2719388"/>
          <p14:tracePt t="7935" x="3333750" y="2719388"/>
          <p14:tracePt t="8041" x="3325813" y="2719388"/>
          <p14:tracePt t="8081" x="3319463" y="2719388"/>
          <p14:tracePt t="8155" x="3311525" y="2719388"/>
          <p14:tracePt t="8240" x="3311525" y="2711450"/>
          <p14:tracePt t="8252" x="3303588" y="2711450"/>
          <p14:tracePt t="8431" x="3287713" y="2711450"/>
          <p14:tracePt t="8440" x="3248025" y="2711450"/>
          <p14:tracePt t="8443" x="3200400" y="2711450"/>
          <p14:tracePt t="8449" x="3138488" y="2711450"/>
          <p14:tracePt t="8457" x="3051175" y="2711450"/>
          <p14:tracePt t="8465" x="2965450" y="2703513"/>
          <p14:tracePt t="8473" x="2879725" y="2681288"/>
          <p14:tracePt t="8482" x="2816225" y="2673350"/>
          <p14:tracePt t="8490" x="2776538" y="2657475"/>
          <p14:tracePt t="8495" x="2738438" y="2649538"/>
          <p14:tracePt t="8504" x="2722563" y="2641600"/>
          <p14:tracePt t="8511" x="2706688" y="2633663"/>
          <p14:tracePt t="8520" x="2698750" y="2633663"/>
          <p14:tracePt t="8537" x="2690813" y="2633663"/>
          <p14:tracePt t="8543" x="2682875" y="2625725"/>
          <p14:tracePt t="8558" x="2674938" y="2625725"/>
          <p14:tracePt t="8566" x="2667000" y="2625725"/>
          <p14:tracePt t="8574" x="2659063" y="2625725"/>
          <p14:tracePt t="8582" x="2643188" y="2625725"/>
          <p14:tracePt t="8590" x="2620963" y="2617788"/>
          <p14:tracePt t="8597" x="2597150" y="2617788"/>
          <p14:tracePt t="8605" x="2573338" y="2617788"/>
          <p14:tracePt t="8613" x="2549525" y="2609850"/>
          <p14:tracePt t="8620" x="2533650" y="2609850"/>
          <p14:tracePt t="8690" x="2541588" y="2617788"/>
          <p14:tracePt t="8696" x="2565400" y="2625725"/>
          <p14:tracePt t="8701" x="2597150" y="2641600"/>
          <p14:tracePt t="8709" x="2620963" y="2657475"/>
          <p14:tracePt t="8718" x="2643188" y="2665413"/>
          <p14:tracePt t="8726" x="2659063" y="2673350"/>
          <p14:tracePt t="8734" x="2667000" y="2681288"/>
          <p14:tracePt t="8742" x="2674938" y="2681288"/>
          <p14:tracePt t="8750" x="2690813" y="2681288"/>
          <p14:tracePt t="8755" x="2698750" y="2681288"/>
          <p14:tracePt t="8763" x="2706688" y="2681288"/>
          <p14:tracePt t="8772" x="2722563" y="2681288"/>
          <p14:tracePt t="8840" x="2730500" y="2681288"/>
          <p14:tracePt t="8850" x="2738438" y="2681288"/>
          <p14:tracePt t="8858" x="2746375" y="2681288"/>
          <p14:tracePt t="8866" x="2770188" y="2673350"/>
          <p14:tracePt t="8874" x="2800350" y="2665413"/>
          <p14:tracePt t="8881" x="2824163" y="2657475"/>
          <p14:tracePt t="8888" x="2847975" y="2641600"/>
          <p14:tracePt t="8896" x="2871788" y="2641600"/>
          <p14:tracePt t="8904" x="2895600" y="2641600"/>
          <p14:tracePt t="8912" x="2911475" y="2633663"/>
          <p14:tracePt t="8921" x="2917825" y="2633663"/>
          <p14:tracePt t="8927" x="2925763" y="2633663"/>
          <p14:tracePt t="8936" x="2933700" y="2625725"/>
          <p14:tracePt t="8979" x="2941638" y="2625725"/>
          <p14:tracePt t="8995" x="2949575" y="2625725"/>
          <p14:tracePt t="9001" x="2949575" y="2617788"/>
          <p14:tracePt t="9017" x="2957513" y="2617788"/>
          <p14:tracePt t="9024" x="2965450" y="2617788"/>
          <p14:tracePt t="9032" x="2973388" y="2617788"/>
          <p14:tracePt t="9040" x="2973388" y="2609850"/>
          <p14:tracePt t="9047" x="2989263" y="2601913"/>
          <p14:tracePt t="9063" x="2997200" y="2601913"/>
          <p14:tracePt t="9072" x="2997200" y="2593975"/>
          <p14:tracePt t="9078" x="3005138" y="2593975"/>
          <p14:tracePt t="9086" x="3013075" y="2593975"/>
          <p14:tracePt t="9125" x="3013075" y="2609850"/>
          <p14:tracePt t="9129" x="3005138" y="2609850"/>
          <p14:tracePt t="9137" x="2997200" y="2625725"/>
          <p14:tracePt t="9143" x="2989263" y="2633663"/>
          <p14:tracePt t="9151" x="2981325" y="2641600"/>
          <p14:tracePt t="9159" x="2965450" y="2657475"/>
          <p14:tracePt t="9167" x="2957513" y="2665413"/>
          <p14:tracePt t="9176" x="2957513" y="2673350"/>
          <p14:tracePt t="9203" x="2949575" y="2687638"/>
          <p14:tracePt t="9208" x="2949575" y="2695575"/>
          <p14:tracePt t="9365" x="2941638" y="2695575"/>
          <p14:tracePt t="9373" x="2933700" y="2681288"/>
          <p14:tracePt t="9425" x="2933700" y="2673350"/>
          <p14:tracePt t="9430" x="2941638" y="2665413"/>
          <p14:tracePt t="9435" x="2957513" y="2657475"/>
          <p14:tracePt t="9443" x="2973388" y="2641600"/>
          <p14:tracePt t="9451" x="3005138" y="2625725"/>
          <p14:tracePt t="9459" x="3044825" y="2601913"/>
          <p14:tracePt t="9468" x="3082925" y="2562225"/>
          <p14:tracePt t="9473" x="3106738" y="2516188"/>
          <p14:tracePt t="9482" x="3114675" y="2500313"/>
          <p14:tracePt t="9490" x="3130550" y="2484438"/>
          <p14:tracePt t="9498" x="3138488" y="2452688"/>
          <p14:tracePt t="9505" x="3138488" y="2436813"/>
          <p14:tracePt t="9523" x="3130550" y="2430463"/>
          <p14:tracePt t="9531" x="3114675" y="2430463"/>
          <p14:tracePt t="9538" x="3106738" y="2406650"/>
          <p14:tracePt t="9544" x="3098800" y="2398713"/>
          <p14:tracePt t="9552" x="3098800" y="2390775"/>
          <p14:tracePt t="9560" x="3098800" y="2382838"/>
          <p14:tracePt t="9569" x="3114675" y="2374900"/>
          <p14:tracePt t="9575" x="3122613" y="2366963"/>
          <p14:tracePt t="9583" x="3130550" y="2359025"/>
          <p14:tracePt t="9591" x="3138488" y="2359025"/>
          <p14:tracePt t="9599" x="3146425" y="2351088"/>
          <p14:tracePt t="9614" x="3154363" y="2343150"/>
          <p14:tracePt t="9695" x="3162300" y="2343150"/>
          <p14:tracePt t="9713" x="3178175" y="2343150"/>
          <p14:tracePt t="9720" x="3184525" y="2343150"/>
          <p14:tracePt t="9728" x="3200400" y="2343150"/>
          <p14:tracePt t="9733" x="3224213" y="2343150"/>
          <p14:tracePt t="9742" x="3248025" y="2343150"/>
          <p14:tracePt t="9749" x="3287713" y="2351088"/>
          <p14:tracePt t="9757" x="3325813" y="2359025"/>
          <p14:tracePt t="9765" x="3365500" y="2374900"/>
          <p14:tracePt t="9774" x="3397250" y="2390775"/>
          <p14:tracePt t="9782" x="3436938" y="2398713"/>
          <p14:tracePt t="9789" x="3467100" y="2414588"/>
          <p14:tracePt t="9797" x="3506788" y="2430463"/>
          <p14:tracePt t="9804" x="3530600" y="2444750"/>
          <p14:tracePt t="9811" x="3546475" y="2444750"/>
          <p14:tracePt t="9824" x="3570288" y="2452688"/>
          <p14:tracePt t="9828" x="3578225" y="2460625"/>
          <p14:tracePt t="9836" x="3586163" y="2468563"/>
          <p14:tracePt t="9845" x="3600450" y="2468563"/>
          <p14:tracePt t="9851" x="3608388" y="2468563"/>
          <p14:tracePt t="9860" x="3616325" y="2468563"/>
          <p14:tracePt t="9865" x="3624263" y="2468563"/>
          <p14:tracePt t="9874" x="3632200" y="2476500"/>
          <p14:tracePt t="9882" x="3640138" y="2476500"/>
          <p14:tracePt t="9889" x="3648075" y="2476500"/>
          <p14:tracePt t="9897" x="3656013" y="2476500"/>
          <p14:tracePt t="9906" x="3663950" y="2476500"/>
          <p14:tracePt t="9914" x="3679825" y="2476500"/>
          <p14:tracePt t="9922" x="3687763" y="2476500"/>
          <p14:tracePt t="9936" x="3695700" y="2476500"/>
          <p14:tracePt t="9944" x="3703638" y="2476500"/>
          <p14:tracePt t="9960" x="3711575" y="2476500"/>
          <p14:tracePt t="9968" x="3719513" y="2476500"/>
          <p14:tracePt t="9976" x="3725863" y="2476500"/>
          <p14:tracePt t="9983" x="3733800" y="2484438"/>
          <p14:tracePt t="9991" x="3741738" y="2484438"/>
          <p14:tracePt t="9997" x="3749675" y="2484438"/>
          <p14:tracePt t="10005" x="3765550" y="2484438"/>
          <p14:tracePt t="10013" x="3773488" y="2492375"/>
          <p14:tracePt t="10021" x="3781425" y="2492375"/>
          <p14:tracePt t="10029" x="3797300" y="2492375"/>
          <p14:tracePt t="10038" x="3805238" y="2492375"/>
          <p14:tracePt t="10057" x="3813175" y="2492375"/>
          <p14:tracePt t="10437" x="3821113" y="2492375"/>
          <p14:tracePt t="10442" x="3829050" y="2492375"/>
          <p14:tracePt t="10450" x="3860800" y="2492375"/>
          <p14:tracePt t="10456" x="3898900" y="2492375"/>
          <p14:tracePt t="10464" x="3930650" y="2492375"/>
          <p14:tracePt t="10472" x="3962400" y="2492375"/>
          <p14:tracePt t="10480" x="4008438" y="2492375"/>
          <p14:tracePt t="10488" x="4040188" y="2492375"/>
          <p14:tracePt t="10496" x="4071938" y="2492375"/>
          <p14:tracePt t="10505" x="4103688" y="2500313"/>
          <p14:tracePt t="10512" x="4127500" y="2500313"/>
          <p14:tracePt t="10517" x="4149725" y="2500313"/>
          <p14:tracePt t="10526" x="4165600" y="2500313"/>
          <p14:tracePt t="10533" x="4181475" y="2500313"/>
          <p14:tracePt t="10542" x="4189413" y="2500313"/>
          <p14:tracePt t="10550" x="4197350" y="2500313"/>
          <p14:tracePt t="10557" x="4213225" y="2500313"/>
          <p14:tracePt t="10565" x="4229100" y="2500313"/>
          <p14:tracePt t="10573" x="4237038" y="2500313"/>
          <p14:tracePt t="10579" x="4244975" y="2500313"/>
          <p14:tracePt t="10588" x="4260850" y="2500313"/>
          <p14:tracePt t="10595" x="4283075" y="2492375"/>
          <p14:tracePt t="10604" x="4298950" y="2484438"/>
          <p14:tracePt t="10611" x="4306888" y="2484438"/>
          <p14:tracePt t="10621" x="4322763" y="2484438"/>
          <p14:tracePt t="10628" x="4330700" y="2484438"/>
          <p14:tracePt t="10636" x="4338638" y="2484438"/>
          <p14:tracePt t="10643" x="4346575" y="2484438"/>
          <p14:tracePt t="10649" x="4362450" y="2476500"/>
          <p14:tracePt t="10657" x="4370388" y="2476500"/>
          <p14:tracePt t="10666" x="4378325" y="2476500"/>
          <p14:tracePt t="10674" x="4394200" y="2468563"/>
          <p14:tracePt t="10682" x="4402138" y="2468563"/>
          <p14:tracePt t="10690" x="4408488" y="2468563"/>
          <p14:tracePt t="10698" x="4424363" y="2468563"/>
          <p14:tracePt t="10706" x="4432300" y="2468563"/>
          <p14:tracePt t="10711" x="4440238" y="2468563"/>
          <p14:tracePt t="10720" x="4448175" y="2468563"/>
          <p14:tracePt t="10727" x="4464050" y="2468563"/>
          <p14:tracePt t="10735" x="4471988" y="2468563"/>
          <p14:tracePt t="10743" x="4479925" y="2468563"/>
          <p14:tracePt t="10752" x="4487863" y="2468563"/>
          <p14:tracePt t="10769" x="4495800" y="2468563"/>
          <p14:tracePt t="10782" x="4503738" y="2468563"/>
          <p14:tracePt t="10790" x="4511675" y="2468563"/>
          <p14:tracePt t="10827" x="4519613" y="2468563"/>
          <p14:tracePt t="10842" x="4527550" y="2468563"/>
          <p14:tracePt t="10857" x="4535488" y="2468563"/>
          <p14:tracePt t="10864" x="4541838" y="2460625"/>
          <p14:tracePt t="10872" x="4549775" y="2460625"/>
          <p14:tracePt t="10880" x="4557713" y="2460625"/>
          <p14:tracePt t="10888" x="4565650" y="2460625"/>
          <p14:tracePt t="10896" x="4573588" y="2460625"/>
          <p14:tracePt t="10904" x="4581525" y="2460625"/>
          <p14:tracePt t="10910" x="4589463" y="2460625"/>
          <p14:tracePt t="10918" x="4605338" y="2460625"/>
          <p14:tracePt t="10925" x="4613275" y="2460625"/>
          <p14:tracePt t="10934" x="4621213" y="2452688"/>
          <p14:tracePt t="10942" x="4637088" y="2452688"/>
          <p14:tracePt t="10958" x="4645025" y="2452688"/>
          <p14:tracePt t="10965" x="4652963" y="2452688"/>
          <p14:tracePt t="10972" x="4660900" y="2452688"/>
          <p14:tracePt t="10988" x="4668838" y="2452688"/>
          <p14:tracePt t="10996" x="4675188" y="2452688"/>
          <p14:tracePt t="11013" x="4691063" y="2452688"/>
          <p14:tracePt t="11019" x="4699000" y="2452688"/>
          <p14:tracePt t="11028" x="4706938" y="2452688"/>
          <p14:tracePt t="11036" x="4722813" y="2452688"/>
          <p14:tracePt t="11042" x="4730750" y="2444750"/>
          <p14:tracePt t="11051" x="4738688" y="2444750"/>
          <p14:tracePt t="11058" x="4754563" y="2444750"/>
          <p14:tracePt t="11066" x="4770438" y="2444750"/>
          <p14:tracePt t="11074" x="4778375" y="2444750"/>
          <p14:tracePt t="11081" x="4786313" y="2444750"/>
          <p14:tracePt t="11090" x="4794250" y="2444750"/>
          <p14:tracePt t="11096" x="4808538" y="2444750"/>
          <p14:tracePt t="11104" x="4816475" y="2444750"/>
          <p14:tracePt t="11111" x="4824413" y="2444750"/>
          <p14:tracePt t="11120" x="4840288" y="2444750"/>
          <p14:tracePt t="11127" x="4864100" y="2444750"/>
          <p14:tracePt t="11136" x="4879975" y="2444750"/>
          <p14:tracePt t="11144" x="4895850" y="2444750"/>
          <p14:tracePt t="11152" x="4919663" y="2444750"/>
          <p14:tracePt t="11160" x="4935538" y="2444750"/>
          <p14:tracePt t="11165" x="4957763" y="2444750"/>
          <p14:tracePt t="11173" x="4965700" y="2444750"/>
          <p14:tracePt t="11182" x="4981575" y="2444750"/>
          <p14:tracePt t="11190" x="4997450" y="2444750"/>
          <p14:tracePt t="11197" x="5005388" y="2444750"/>
          <p14:tracePt t="11206" x="5013325" y="2444750"/>
          <p14:tracePt t="11213" x="5029200" y="2444750"/>
          <p14:tracePt t="11222" x="5037138" y="2444750"/>
          <p14:tracePt t="11236" x="5053013" y="2444750"/>
          <p14:tracePt t="11243" x="5060950" y="2436813"/>
          <p14:tracePt t="11251" x="5068888" y="2436813"/>
          <p14:tracePt t="11260" x="5083175" y="2436813"/>
          <p14:tracePt t="11268" x="5091113" y="2436813"/>
          <p14:tracePt t="11275" x="5099050" y="2436813"/>
          <p14:tracePt t="11283" x="5106988" y="2436813"/>
          <p14:tracePt t="11292" x="5122863" y="2436813"/>
          <p14:tracePt t="11297" x="5130800" y="2436813"/>
          <p14:tracePt t="11306" x="5138738" y="2436813"/>
          <p14:tracePt t="11314" x="5146675" y="2436813"/>
          <p14:tracePt t="11323" x="5154613" y="2436813"/>
          <p14:tracePt t="11330" x="5162550" y="2436813"/>
          <p14:tracePt t="11338" x="5170488" y="2436813"/>
          <p14:tracePt t="11359" x="5186363" y="2436813"/>
          <p14:tracePt t="11376" x="5194300" y="2436813"/>
          <p14:tracePt t="11379" x="5202238" y="2436813"/>
          <p14:tracePt t="11387" x="5210175" y="2430463"/>
          <p14:tracePt t="11395" x="5224463" y="2430463"/>
          <p14:tracePt t="11404" x="5240338" y="2430463"/>
          <p14:tracePt t="11412" x="5248275" y="2430463"/>
          <p14:tracePt t="11421" x="5256213" y="2430463"/>
          <p14:tracePt t="11425" x="5272088" y="2430463"/>
          <p14:tracePt t="11433" x="5280025" y="2430463"/>
          <p14:tracePt t="11442" x="5287963" y="2430463"/>
          <p14:tracePt t="11450" x="5295900" y="2430463"/>
          <p14:tracePt t="11458" x="5303838" y="2430463"/>
          <p14:tracePt t="11474" x="5311775" y="2430463"/>
          <p14:tracePt t="11486" x="5319713" y="2436813"/>
          <p14:tracePt t="11520" x="5327650" y="2436813"/>
          <p14:tracePt t="11541" x="5335588" y="2436813"/>
          <p14:tracePt t="11547" x="5343525" y="2436813"/>
          <p14:tracePt t="11555" x="5351463" y="2436813"/>
          <p14:tracePt t="11561" x="5365750" y="2436813"/>
          <p14:tracePt t="11571" x="5373688" y="2436813"/>
          <p14:tracePt t="11586" x="5389563" y="2436813"/>
          <p14:tracePt t="11601" x="5397500" y="2436813"/>
          <p14:tracePt t="11609" x="5405438" y="2436813"/>
          <p14:tracePt t="11617" x="5413375" y="2436813"/>
          <p14:tracePt t="11623" x="5421313" y="2436813"/>
          <p14:tracePt t="11631" x="5429250" y="2436813"/>
          <p14:tracePt t="11639" x="5437188" y="2436813"/>
          <p14:tracePt t="11647" x="5445125" y="2436813"/>
          <p14:tracePt t="11668" x="5453063" y="2436813"/>
          <p14:tracePt t="11676" x="5461000" y="2436813"/>
          <p14:tracePt t="11690" x="5468938" y="2436813"/>
          <p14:tracePt t="11697" x="5476875" y="2436813"/>
          <p14:tracePt t="11706" x="5484813" y="2436813"/>
          <p14:tracePt t="11713" x="5491163" y="2436813"/>
          <p14:tracePt t="11730" x="5499100" y="2436813"/>
          <p14:tracePt t="11738" x="5507038" y="2436813"/>
          <p14:tracePt t="11745" x="5514975" y="2436813"/>
          <p14:tracePt t="11751" x="5522913" y="2436813"/>
          <p14:tracePt t="11759" x="5530850" y="2436813"/>
          <p14:tracePt t="11768" x="5538788" y="2436813"/>
          <p14:tracePt t="11775" x="5554663" y="2436813"/>
          <p14:tracePt t="11783" x="5562600" y="2436813"/>
          <p14:tracePt t="11791" x="5570538" y="2436813"/>
          <p14:tracePt t="11799" x="5586413" y="2444750"/>
          <p14:tracePt t="11808" x="5594350" y="2444750"/>
          <p14:tracePt t="11816" x="5610225" y="2444750"/>
          <p14:tracePt t="11822" x="5624513" y="2444750"/>
          <p14:tracePt t="11830" x="5640388" y="2452688"/>
          <p14:tracePt t="11838" x="5656263" y="2452688"/>
          <p14:tracePt t="11846" x="5664200" y="2452688"/>
          <p14:tracePt t="11854" x="5672138" y="2452688"/>
          <p14:tracePt t="11873" x="5680075" y="2452688"/>
          <p14:tracePt t="11878" x="5695950" y="2452688"/>
          <p14:tracePt t="11883" x="5703888" y="2452688"/>
          <p14:tracePt t="11900" x="5719763" y="2452688"/>
          <p14:tracePt t="11916" x="5727700" y="2452688"/>
          <p14:tracePt t="11924" x="5743575" y="2452688"/>
          <p14:tracePt t="11932" x="5757863" y="2452688"/>
          <p14:tracePt t="11940" x="5765800" y="2460625"/>
          <p14:tracePt t="11948" x="5781675" y="2460625"/>
          <p14:tracePt t="11954" x="5797550" y="2460625"/>
          <p14:tracePt t="11961" x="5821363" y="2460625"/>
          <p14:tracePt t="11970" x="5829300" y="2468563"/>
          <p14:tracePt t="11977" x="5837238" y="2468563"/>
          <p14:tracePt t="11986" x="5853113" y="2468563"/>
          <p14:tracePt t="11994" x="5861050" y="2468563"/>
          <p14:tracePt t="12009" x="5868988" y="2468563"/>
          <p14:tracePt t="12015" x="5876925" y="2468563"/>
          <p14:tracePt t="12033" x="5884863" y="2468563"/>
          <p14:tracePt t="12040" x="5892800" y="2468563"/>
          <p14:tracePt t="12056" x="5907088" y="2468563"/>
          <p14:tracePt t="12064" x="5915025" y="2476500"/>
          <p14:tracePt t="12072" x="5922963" y="2476500"/>
          <p14:tracePt t="12077" x="5938838" y="2476500"/>
          <p14:tracePt t="12086" x="5946775" y="2476500"/>
          <p14:tracePt t="12094" x="5954713" y="2476500"/>
          <p14:tracePt t="12102" x="5970588" y="2476500"/>
          <p14:tracePt t="12110" x="5978525" y="2476500"/>
          <p14:tracePt t="12127" x="5986463" y="2476500"/>
          <p14:tracePt t="12133" x="5986463" y="2484438"/>
          <p14:tracePt t="12145" x="5994400" y="2484438"/>
          <p14:tracePt t="12152" x="6002338" y="2484438"/>
          <p14:tracePt t="12173" x="6010275" y="2484438"/>
          <p14:tracePt t="12180" x="6018213" y="2484438"/>
          <p14:tracePt t="12188" x="6026150" y="2484438"/>
          <p14:tracePt t="12196" x="6040438" y="2484438"/>
          <p14:tracePt t="12204" x="6048375" y="2484438"/>
          <p14:tracePt t="12209" x="6056313" y="2484438"/>
          <p14:tracePt t="12217" x="6064250" y="2484438"/>
          <p14:tracePt t="12226" x="6080125" y="2484438"/>
          <p14:tracePt t="12233" x="6088063" y="2484438"/>
          <p14:tracePt t="12242" x="6096000" y="2484438"/>
          <p14:tracePt t="12252" x="6103938" y="2484438"/>
          <p14:tracePt t="12277" x="6111875" y="2484438"/>
          <p14:tracePt t="12323" x="6119813" y="2484438"/>
          <p14:tracePt t="12332" x="6127750" y="2484438"/>
          <p14:tracePt t="12346" x="6135688" y="2484438"/>
          <p14:tracePt t="12363" x="6143625" y="2484438"/>
          <p14:tracePt t="12370" x="6159500" y="2484438"/>
          <p14:tracePt t="12388" x="6173788" y="2484438"/>
          <p14:tracePt t="12393" x="6173788" y="2476500"/>
          <p14:tracePt t="12402" x="6181725" y="2476500"/>
          <p14:tracePt t="12407" x="6197600" y="2476500"/>
          <p14:tracePt t="12415" x="6205538" y="2476500"/>
          <p14:tracePt t="12423" x="6213475" y="2476500"/>
          <p14:tracePt t="12432" x="6221413" y="2476500"/>
          <p14:tracePt t="12448" x="6229350" y="2476500"/>
          <p14:tracePt t="12534" x="6237288" y="2468563"/>
          <p14:tracePt t="12548" x="6245225" y="2468563"/>
          <p14:tracePt t="12555" x="6253163" y="2460625"/>
          <p14:tracePt t="12563" x="6261100" y="2460625"/>
          <p14:tracePt t="12571" x="6269038" y="2460625"/>
          <p14:tracePt t="12590" x="6276975" y="2460625"/>
          <p14:tracePt t="12596" x="6284913" y="2452688"/>
          <p14:tracePt t="12602" x="6299200" y="2444750"/>
          <p14:tracePt t="12609" x="6315075" y="2444750"/>
          <p14:tracePt t="12618" x="6323013" y="2444750"/>
          <p14:tracePt t="12627" x="6338888" y="2444750"/>
          <p14:tracePt t="12634" x="6354763" y="2444750"/>
          <p14:tracePt t="12642" x="6370638" y="2444750"/>
          <p14:tracePt t="12650" x="6386513" y="2444750"/>
          <p14:tracePt t="12658" x="6394450" y="2444750"/>
          <p14:tracePt t="12663" x="6402388" y="2444750"/>
          <p14:tracePt t="12671" x="6410325" y="2444750"/>
          <p14:tracePt t="12684" x="6418263" y="2444750"/>
          <p14:tracePt t="12689" x="6426200" y="2444750"/>
          <p14:tracePt t="12704" x="6434138" y="2444750"/>
          <p14:tracePt t="12711" x="6448425" y="2444750"/>
          <p14:tracePt t="12720" x="6456363" y="2444750"/>
          <p14:tracePt t="12728" x="6464300" y="2444750"/>
          <p14:tracePt t="12733" x="6472238" y="2444750"/>
          <p14:tracePt t="12742" x="6488113" y="2444750"/>
          <p14:tracePt t="12750" x="6496050" y="2444750"/>
          <p14:tracePt t="12758" x="6503988" y="2444750"/>
          <p14:tracePt t="12765" x="6511925" y="2444750"/>
          <p14:tracePt t="12773" x="6519863" y="2444750"/>
          <p14:tracePt t="12785" x="6527800" y="2444750"/>
          <p14:tracePt t="12840" x="6535738" y="2436813"/>
          <p14:tracePt t="12852" x="6543675" y="2436813"/>
          <p14:tracePt t="12857" x="6551613" y="2436813"/>
          <p14:tracePt t="12865" x="6559550" y="2436813"/>
          <p14:tracePt t="12873" x="6567488" y="2436813"/>
          <p14:tracePt t="12881" x="6573838" y="2436813"/>
          <p14:tracePt t="12907" x="6581775" y="2436813"/>
          <p14:tracePt t="12949" x="6589713" y="2436813"/>
          <p14:tracePt t="12983" x="6597650" y="2436813"/>
          <p14:tracePt t="12996" x="6605588" y="2430463"/>
          <p14:tracePt t="13002" x="6613525" y="2430463"/>
          <p14:tracePt t="13010" x="6621463" y="2430463"/>
          <p14:tracePt t="13018" x="6637338" y="2430463"/>
          <p14:tracePt t="13026" x="6645275" y="2430463"/>
          <p14:tracePt t="13033" x="6653213" y="2430463"/>
          <p14:tracePt t="13041" x="6661150" y="2430463"/>
          <p14:tracePt t="13049" x="6669088" y="2430463"/>
          <p14:tracePt t="13055" x="6677025" y="2430463"/>
          <p14:tracePt t="13063" x="6684963" y="2430463"/>
          <p14:tracePt t="13072" x="6700838" y="2430463"/>
          <p14:tracePt t="13079" x="6707188" y="2430463"/>
          <p14:tracePt t="13088" x="6715125" y="2430463"/>
          <p14:tracePt t="13095" x="6731000" y="2430463"/>
          <p14:tracePt t="13104" x="6738938" y="2430463"/>
          <p14:tracePt t="13112" x="6746875" y="2430463"/>
          <p14:tracePt t="13120" x="6762750" y="2430463"/>
          <p14:tracePt t="13125" x="6770688" y="2430463"/>
          <p14:tracePt t="13134" x="6778625" y="2430463"/>
          <p14:tracePt t="13142" x="6786563" y="2430463"/>
          <p14:tracePt t="13149" x="6802438" y="2430463"/>
          <p14:tracePt t="13158" x="6810375" y="2430463"/>
          <p14:tracePt t="13167" x="6818313" y="2430463"/>
          <p14:tracePt t="13174" x="6826250" y="2430463"/>
          <p14:tracePt t="13182" x="6840538" y="2436813"/>
          <p14:tracePt t="13188" x="6848475" y="2436813"/>
          <p14:tracePt t="13195" x="6856413" y="2436813"/>
          <p14:tracePt t="13204" x="6864350" y="2436813"/>
          <p14:tracePt t="13212" x="6872288" y="2436813"/>
          <p14:tracePt t="13220" x="6880225" y="2436813"/>
          <p14:tracePt t="13236" x="6896100" y="2436813"/>
          <p14:tracePt t="13244" x="6904038" y="2436813"/>
          <p14:tracePt t="13249" x="6911975" y="2436813"/>
          <p14:tracePt t="13257" x="6919913" y="2436813"/>
          <p14:tracePt t="13265" x="6935788" y="2436813"/>
          <p14:tracePt t="13282" x="6943725" y="2436813"/>
          <p14:tracePt t="13291" x="6951663" y="2444750"/>
          <p14:tracePt t="13298" x="6959600" y="2444750"/>
          <p14:tracePt t="13312" x="6967538" y="2444750"/>
          <p14:tracePt t="13320" x="6975475" y="2444750"/>
          <p14:tracePt t="13328" x="6981825" y="2444750"/>
          <p14:tracePt t="13344" x="6989763" y="2444750"/>
          <p14:tracePt t="13368" x="6997700" y="2444750"/>
          <p14:tracePt t="13468" x="7005638" y="2444750"/>
          <p14:tracePt t="13488" x="7013575" y="2444750"/>
          <p14:tracePt t="13556" x="7021513" y="2444750"/>
          <p14:tracePt t="13590" x="7029450" y="2452688"/>
          <p14:tracePt t="13608" x="7045325" y="2452688"/>
          <p14:tracePt t="13624" x="7053263" y="2452688"/>
          <p14:tracePt t="13638" x="7069138" y="2452688"/>
          <p14:tracePt t="13646" x="7077075" y="2452688"/>
          <p14:tracePt t="13654" x="7085013" y="2460625"/>
          <p14:tracePt t="13661" x="7092950" y="2460625"/>
          <p14:tracePt t="13672" x="7108825" y="2468563"/>
          <p14:tracePt t="13678" x="7123113" y="2468563"/>
          <p14:tracePt t="13685" x="7131050" y="2468563"/>
          <p14:tracePt t="13693" x="7146925" y="2476500"/>
          <p14:tracePt t="13708" x="7154863" y="2476500"/>
          <p14:tracePt t="14990" x="7162800" y="2476500"/>
          <p14:tracePt t="14998" x="7170738" y="2476500"/>
          <p14:tracePt t="15006" x="7186613" y="2468563"/>
          <p14:tracePt t="15014" x="7218363" y="2452688"/>
          <p14:tracePt t="15020" x="7242175" y="2436813"/>
          <p14:tracePt t="15028" x="7288213" y="2422525"/>
          <p14:tracePt t="15035" x="7319963" y="2414588"/>
          <p14:tracePt t="15044" x="7351713" y="2398713"/>
          <p14:tracePt t="15052" x="7389813" y="2382838"/>
          <p14:tracePt t="15060" x="7429500" y="2374900"/>
          <p14:tracePt t="15068" x="7461250" y="2359025"/>
          <p14:tracePt t="15076" x="7508875" y="2351088"/>
          <p14:tracePt t="15081" x="7546975" y="2343150"/>
          <p14:tracePt t="15089" x="7594600" y="2335213"/>
          <p14:tracePt t="15097" x="7634288" y="2335213"/>
          <p14:tracePt t="15106" x="7688263" y="2335213"/>
          <p14:tracePt t="15113" x="7735888" y="2335213"/>
          <p14:tracePt t="15122" x="7767638" y="2335213"/>
          <p14:tracePt t="15130" x="7797800" y="2335213"/>
          <p14:tracePt t="15137" x="7821613" y="2327275"/>
          <p14:tracePt t="15143" x="7853363" y="2319338"/>
          <p14:tracePt t="15151" x="7893050" y="2311400"/>
          <p14:tracePt t="15160" x="7931150" y="2305050"/>
          <p14:tracePt t="15168" x="7978775" y="2297113"/>
          <p14:tracePt t="15176" x="8018463" y="2281238"/>
          <p14:tracePt t="15184" x="8042275" y="2281238"/>
          <p14:tracePt t="15192" x="8072438" y="2265363"/>
          <p14:tracePt t="15199" x="8088313" y="2257425"/>
          <p14:tracePt t="15205" x="8112125" y="2249488"/>
          <p14:tracePt t="15213" x="8128000" y="2249488"/>
          <p14:tracePt t="15222" x="8143875" y="2249488"/>
          <p14:tracePt t="15230" x="8151813" y="2249488"/>
          <p14:tracePt t="15238" x="8159750" y="2249488"/>
          <p14:tracePt t="15255" x="8167688" y="2249488"/>
          <p14:tracePt t="15419" x="8175625" y="2249488"/>
          <p14:tracePt t="15425" x="8191500" y="2249488"/>
          <p14:tracePt t="15431" x="8197850" y="2249488"/>
          <p14:tracePt t="15439" x="8213725" y="2249488"/>
          <p14:tracePt t="15447" x="8229600" y="2249488"/>
          <p14:tracePt t="15456" x="8245475" y="2249488"/>
          <p14:tracePt t="15464" x="8277225" y="2249488"/>
          <p14:tracePt t="15470" x="8331200" y="2249488"/>
          <p14:tracePt t="15477" x="8370888" y="2249488"/>
          <p14:tracePt t="15486" x="8426450" y="2249488"/>
          <p14:tracePt t="15493" x="8480425" y="2249488"/>
          <p14:tracePt t="15501" x="8535988" y="2249488"/>
          <p14:tracePt t="15510" x="8599488" y="2249488"/>
          <p14:tracePt t="15517" x="8637588" y="2257425"/>
          <p14:tracePt t="15526" x="8685213" y="2265363"/>
          <p14:tracePt t="15531" x="8716963" y="2265363"/>
          <p14:tracePt t="15539" x="8739188" y="2273300"/>
          <p14:tracePt t="15548" x="8747125" y="2281238"/>
          <p14:tracePt t="15555" x="8755063" y="2281238"/>
          <p14:tracePt t="15564" x="8763000" y="2281238"/>
          <p14:tracePt t="16040" x="8724900" y="2281238"/>
          <p14:tracePt t="16047" x="8613775" y="2281238"/>
          <p14:tracePt t="16055" x="8442325" y="2273300"/>
          <p14:tracePt t="16059" x="8175625" y="2241550"/>
          <p14:tracePt t="16067" x="7845425" y="2201863"/>
          <p14:tracePt t="16076" x="7405688" y="2124075"/>
          <p14:tracePt t="16084" x="6927850" y="2046288"/>
          <p14:tracePt t="16092" x="6426200" y="1943100"/>
          <p14:tracePt t="16099" x="5907088" y="1865313"/>
          <p14:tracePt t="16107" x="5381625" y="1747838"/>
          <p14:tracePt t="16115" x="4840288" y="1684338"/>
          <p14:tracePt t="16123" x="4298950" y="1606550"/>
          <p14:tracePt t="16130" x="3781425" y="1520825"/>
          <p14:tracePt t="16138" x="3325813" y="1457325"/>
          <p14:tracePt t="16145" x="2973388" y="1427163"/>
          <p14:tracePt t="16155" x="2636838" y="1419225"/>
          <p14:tracePt t="16161" x="2338388" y="1419225"/>
          <p14:tracePt t="16170" x="2133600" y="1433513"/>
          <p14:tracePt t="16178" x="1954213" y="1457325"/>
          <p14:tracePt t="16183" x="1843088" y="1473200"/>
          <p14:tracePt t="16192" x="1749425" y="1497013"/>
          <p14:tracePt t="16200" x="1663700" y="1536700"/>
          <p14:tracePt t="16208" x="1576388" y="1574800"/>
          <p14:tracePt t="16215" x="1506538" y="1614488"/>
          <p14:tracePt t="16224" x="1443038" y="1654175"/>
          <p14:tracePt t="16232" x="1373188" y="1692275"/>
          <p14:tracePt t="16240" x="1325563" y="1716088"/>
          <p14:tracePt t="16247" x="1287463" y="1739900"/>
          <p14:tracePt t="16255" x="1239838" y="1763713"/>
          <p14:tracePt t="16262" x="1192213" y="1787525"/>
          <p14:tracePt t="16271" x="1146175" y="1809750"/>
          <p14:tracePt t="16277" x="1106488" y="1841500"/>
          <p14:tracePt t="16286" x="1058863" y="1873250"/>
          <p14:tracePt t="16293" x="1004888" y="1905000"/>
          <p14:tracePt t="16301" x="949325" y="1935163"/>
          <p14:tracePt t="16310" x="879475" y="1966913"/>
          <p14:tracePt t="16315" x="792163" y="1998663"/>
          <p14:tracePt t="16324" x="706438" y="2014538"/>
          <p14:tracePt t="16332" x="635000" y="2038350"/>
          <p14:tracePt t="16340" x="565150" y="2060575"/>
          <p14:tracePt t="16347" x="509588" y="2076450"/>
          <p14:tracePt t="16356" x="463550" y="2092325"/>
          <p14:tracePt t="16364" x="431800" y="2108200"/>
          <p14:tracePt t="16372" x="415925" y="2116138"/>
          <p14:tracePt t="16380" x="407988" y="2124075"/>
          <p14:tracePt t="16394" x="407988" y="2139950"/>
          <p14:tracePt t="16402" x="407988" y="2147888"/>
          <p14:tracePt t="16410" x="415925" y="2155825"/>
          <p14:tracePt t="16418" x="431800" y="2171700"/>
          <p14:tracePt t="16425" x="471488" y="2193925"/>
          <p14:tracePt t="16434" x="517525" y="2225675"/>
          <p14:tracePt t="16443" x="581025" y="2257425"/>
          <p14:tracePt t="16447" x="658813" y="2297113"/>
          <p14:tracePt t="16456" x="752475" y="2335213"/>
          <p14:tracePt t="16464" x="879475" y="2382838"/>
          <p14:tracePt t="16472" x="996950" y="2430463"/>
          <p14:tracePt t="16480" x="1114425" y="2476500"/>
          <p14:tracePt t="16487" x="1223963" y="2516188"/>
          <p14:tracePt t="16496" x="1301750" y="2540000"/>
          <p14:tracePt t="16505" x="1365250" y="2562225"/>
          <p14:tracePt t="16509" x="1412875" y="2578100"/>
          <p14:tracePt t="16517" x="1420813" y="2593975"/>
          <p14:tracePt t="16526" x="1435100" y="2593975"/>
          <p14:tracePt t="16538" x="1435100" y="2601913"/>
          <p14:tracePt t="16554" x="1435100" y="2609850"/>
          <p14:tracePt t="16562" x="1435100" y="2617788"/>
          <p14:tracePt t="16570" x="1427163" y="2625725"/>
          <p14:tracePt t="16577" x="1420813" y="2633663"/>
          <p14:tracePt t="16583" x="1420813" y="2641600"/>
          <p14:tracePt t="16600" x="1420813" y="2657475"/>
          <p14:tracePt t="16608" x="1420813" y="2665413"/>
          <p14:tracePt t="16616" x="1420813" y="2673350"/>
          <p14:tracePt t="16623" x="1420813" y="2687638"/>
          <p14:tracePt t="16639" x="1435100" y="2695575"/>
          <p14:tracePt t="16645" x="1443038" y="2703513"/>
          <p14:tracePt t="16655" x="1450975" y="2711450"/>
          <p14:tracePt t="16662" x="1458913" y="2711450"/>
          <p14:tracePt t="16669" x="1466850" y="2719388"/>
          <p14:tracePt t="16678" x="1482725" y="2727325"/>
          <p14:tracePt t="16685" x="1490663" y="2727325"/>
          <p14:tracePt t="16694" x="1498600" y="2743200"/>
          <p14:tracePt t="16702" x="1514475" y="2743200"/>
          <p14:tracePt t="16707" x="1522413" y="2759075"/>
          <p14:tracePt t="16716" x="1538288" y="2767013"/>
          <p14:tracePt t="16723" x="1546225" y="2767013"/>
          <p14:tracePt t="16732" x="1554163" y="2767013"/>
          <p14:tracePt t="16740" x="1568450" y="2767013"/>
          <p14:tracePt t="16748" x="1576388" y="2774950"/>
          <p14:tracePt t="16756" x="1584325" y="2774950"/>
          <p14:tracePt t="16764" x="1600200" y="2782888"/>
          <p14:tracePt t="16773" x="1616075" y="2782888"/>
          <p14:tracePt t="16777" x="1647825" y="2798763"/>
          <p14:tracePt t="16786" x="1693863" y="2813050"/>
          <p14:tracePt t="16794" x="1741488" y="2828925"/>
          <p14:tracePt t="16804" x="1797050" y="2844800"/>
          <p14:tracePt t="16809" x="1835150" y="2860675"/>
          <p14:tracePt t="16817" x="1882775" y="2876550"/>
          <p14:tracePt t="16826" x="1930400" y="2884488"/>
          <p14:tracePt t="16834" x="1946275" y="2884488"/>
          <p14:tracePt t="16840" x="1962150" y="2892425"/>
          <p14:tracePt t="16847" x="1968500" y="2892425"/>
          <p14:tracePt t="16856" x="1984375" y="2900363"/>
          <p14:tracePt t="16864" x="1992313" y="2900363"/>
          <p14:tracePt t="16872" x="2000250" y="2900363"/>
          <p14:tracePt t="16880" x="2016125" y="2900363"/>
          <p14:tracePt t="16896" x="2024063" y="2900363"/>
          <p14:tracePt t="16902" x="2039938" y="2900363"/>
          <p14:tracePt t="16910" x="2047875" y="2884488"/>
          <p14:tracePt t="16918" x="2055813" y="2876550"/>
          <p14:tracePt t="16926" x="2071688" y="2876550"/>
          <p14:tracePt t="16933" x="2071688" y="2868613"/>
          <p14:tracePt t="16942" x="2087563" y="2860675"/>
          <p14:tracePt t="16949" x="2087563" y="2852738"/>
          <p14:tracePt t="16957" x="2101850" y="2844800"/>
          <p14:tracePt t="16963" x="2101850" y="2836863"/>
          <p14:tracePt t="16972" x="2101850" y="2820988"/>
          <p14:tracePt t="16979" x="2109788" y="2813050"/>
          <p14:tracePt t="16988" x="2109788" y="2805113"/>
          <p14:tracePt t="16995" x="2117725" y="2790825"/>
          <p14:tracePt t="17004" x="2117725" y="2774950"/>
          <p14:tracePt t="17011" x="2117725" y="2767013"/>
          <p14:tracePt t="17019" x="2125663" y="2751138"/>
          <p14:tracePt t="17027" x="2125663" y="2735263"/>
          <p14:tracePt t="17034" x="2125663" y="2719388"/>
          <p14:tracePt t="17042" x="2125663" y="2711450"/>
          <p14:tracePt t="17050" x="2125663" y="2703513"/>
          <p14:tracePt t="17057" x="2125663" y="2687638"/>
          <p14:tracePt t="17065" x="2125663" y="2681288"/>
          <p14:tracePt t="17073" x="2125663" y="2673350"/>
          <p14:tracePt t="17081" x="2117725" y="2665413"/>
          <p14:tracePt t="17100" x="2109788" y="2665413"/>
          <p14:tracePt t="17107" x="2109788" y="2657475"/>
          <p14:tracePt t="17116" x="2101850" y="2649538"/>
          <p14:tracePt t="17138" x="2095500" y="2649538"/>
          <p14:tracePt t="17143" x="2079625" y="2641600"/>
          <p14:tracePt t="17152" x="2063750" y="2633663"/>
          <p14:tracePt t="17159" x="2047875" y="2625725"/>
          <p14:tracePt t="17165" x="2032000" y="2617788"/>
          <p14:tracePt t="17173" x="2008188" y="2609850"/>
          <p14:tracePt t="17181" x="1968500" y="2609850"/>
          <p14:tracePt t="17190" x="1946275" y="2601913"/>
          <p14:tracePt t="17198" x="1914525" y="2601913"/>
          <p14:tracePt t="17206" x="1882775" y="2593975"/>
          <p14:tracePt t="17214" x="1858963" y="2593975"/>
          <p14:tracePt t="17223" x="1835150" y="2593975"/>
          <p14:tracePt t="17227" x="1820863" y="2593975"/>
          <p14:tracePt t="17235" x="1804988" y="2593975"/>
          <p14:tracePt t="17243" x="1797050" y="2593975"/>
          <p14:tracePt t="17252" x="1789113" y="2593975"/>
          <p14:tracePt t="17259" x="1781175" y="2593975"/>
          <p14:tracePt t="17276" x="1773238" y="2593975"/>
          <p14:tracePt t="17284" x="1765300" y="2601913"/>
          <p14:tracePt t="17306" x="1757363" y="2617788"/>
          <p14:tracePt t="17322" x="1749425" y="2625725"/>
          <p14:tracePt t="17329" x="1741488" y="2633663"/>
          <p14:tracePt t="17338" x="1733550" y="2641600"/>
          <p14:tracePt t="17346" x="1725613" y="2657475"/>
          <p14:tracePt t="17351" x="1725613" y="2665413"/>
          <p14:tracePt t="17359" x="1709738" y="2681288"/>
          <p14:tracePt t="17368" x="1709738" y="2687638"/>
          <p14:tracePt t="17389" x="1701800" y="2711450"/>
          <p14:tracePt t="17393" x="1701800" y="2727325"/>
          <p14:tracePt t="17399" x="1693863" y="2743200"/>
          <p14:tracePt t="17408" x="1693863" y="2759075"/>
          <p14:tracePt t="17415" x="1693863" y="2774950"/>
          <p14:tracePt t="17422" x="1693863" y="2790825"/>
          <p14:tracePt t="17430" x="1693863" y="2813050"/>
          <p14:tracePt t="17438" x="1701800" y="2828925"/>
          <p14:tracePt t="17446" x="1709738" y="2852738"/>
          <p14:tracePt t="17454" x="1725613" y="2868613"/>
          <p14:tracePt t="17462" x="1733550" y="2884488"/>
          <p14:tracePt t="17470" x="1749425" y="2900363"/>
          <p14:tracePt t="17478" x="1757363" y="2908300"/>
          <p14:tracePt t="17485" x="1765300" y="2924175"/>
          <p14:tracePt t="17491" x="1781175" y="2930525"/>
          <p14:tracePt t="17499" x="1797050" y="2946400"/>
          <p14:tracePt t="17508" x="1804988" y="2946400"/>
          <p14:tracePt t="17516" x="1820863" y="2962275"/>
          <p14:tracePt t="17524" x="1835150" y="2970213"/>
          <p14:tracePt t="17531" x="1866900" y="2978150"/>
          <p14:tracePt t="17539" x="1890713" y="2994025"/>
          <p14:tracePt t="17547" x="1930400" y="3001963"/>
          <p14:tracePt t="17553" x="1954213" y="3001963"/>
          <p14:tracePt t="17561" x="1976438" y="3001963"/>
          <p14:tracePt t="17570" x="2000250" y="3001963"/>
          <p14:tracePt t="17577" x="2032000" y="3001963"/>
          <p14:tracePt t="17586" x="2079625" y="2994025"/>
          <p14:tracePt t="17594" x="2117725" y="2978150"/>
          <p14:tracePt t="17604" x="2157413" y="2970213"/>
          <p14:tracePt t="17610" x="2181225" y="2954338"/>
          <p14:tracePt t="17618" x="2205038" y="2938463"/>
          <p14:tracePt t="17623" x="2212975" y="2916238"/>
          <p14:tracePt t="17631" x="2228850" y="2900363"/>
          <p14:tracePt t="17640" x="2235200" y="2884488"/>
          <p14:tracePt t="17647" x="2235200" y="2868613"/>
          <p14:tracePt t="17655" x="2235200" y="2852738"/>
          <p14:tracePt t="17663" x="2228850" y="2820988"/>
          <p14:tracePt t="17672" x="2212975" y="2805113"/>
          <p14:tracePt t="17680" x="2197100" y="2782888"/>
          <p14:tracePt t="17686" x="2173288" y="2751138"/>
          <p14:tracePt t="17693" x="2125663" y="2719388"/>
          <p14:tracePt t="17701" x="2079625" y="2695575"/>
          <p14:tracePt t="17709" x="2032000" y="2687638"/>
          <p14:tracePt t="17717" x="1976438" y="2657475"/>
          <p14:tracePt t="17725" x="1938338" y="2649538"/>
          <p14:tracePt t="17733" x="1890713" y="2633663"/>
          <p14:tracePt t="17741" x="1851025" y="2617788"/>
          <p14:tracePt t="17747" x="1812925" y="2617788"/>
          <p14:tracePt t="17756" x="1781175" y="2617788"/>
          <p14:tracePt t="17763" x="1749425" y="2617788"/>
          <p14:tracePt t="17772" x="1717675" y="2617788"/>
          <p14:tracePt t="17780" x="1693863" y="2633663"/>
          <p14:tracePt t="17788" x="1679575" y="2649538"/>
          <p14:tracePt t="17796" x="1655763" y="2665413"/>
          <p14:tracePt t="17804" x="1647825" y="2687638"/>
          <p14:tracePt t="17811" x="1631950" y="2727325"/>
          <p14:tracePt t="17818" x="1616075" y="2759075"/>
          <p14:tracePt t="17825" x="1616075" y="2805113"/>
          <p14:tracePt t="17833" x="1616075" y="2836863"/>
          <p14:tracePt t="17841" x="1631950" y="2876550"/>
          <p14:tracePt t="17849" x="1671638" y="2900363"/>
          <p14:tracePt t="17857" x="1717675" y="2930525"/>
          <p14:tracePt t="17865" x="1773238" y="2946400"/>
          <p14:tracePt t="17874" x="1828800" y="2962275"/>
          <p14:tracePt t="17879" x="1890713" y="2962275"/>
          <p14:tracePt t="17887" x="1968500" y="2962275"/>
          <p14:tracePt t="17896" x="2039938" y="2962275"/>
          <p14:tracePt t="17904" x="2095500" y="2946400"/>
          <p14:tracePt t="17912" x="2125663" y="2938463"/>
          <p14:tracePt t="17920" x="2133600" y="2924175"/>
          <p14:tracePt t="17927" x="2133600" y="2916238"/>
          <p14:tracePt t="17935" x="2133600" y="2908300"/>
          <p14:tracePt t="17942" x="2125663" y="2892425"/>
          <p14:tracePt t="17950" x="2095500" y="2876550"/>
          <p14:tracePt t="17958" x="2055813" y="2876550"/>
          <p14:tracePt t="17966" x="2008188" y="2868613"/>
          <p14:tracePt t="17973" x="1976438" y="2868613"/>
          <p14:tracePt t="17981" x="1954213" y="2868613"/>
          <p14:tracePt t="17989" x="1946275" y="2868613"/>
          <p14:tracePt t="18013" x="1954213" y="2916238"/>
          <p14:tracePt t="18023" x="1954213" y="2970213"/>
          <p14:tracePt t="18027" x="1938338" y="3033713"/>
          <p14:tracePt t="18036" x="1906588" y="3079750"/>
          <p14:tracePt t="18361" x="1922463" y="3063875"/>
          <p14:tracePt t="18369" x="1930400" y="3055938"/>
          <p14:tracePt t="18373" x="1938338" y="3049588"/>
          <p14:tracePt t="18399" x="1938338" y="3033713"/>
          <p14:tracePt t="18414" x="1938338" y="3025775"/>
          <p14:tracePt t="18427" x="1938338" y="3017838"/>
          <p14:tracePt t="18444" x="1938338" y="3001963"/>
          <p14:tracePt t="18452" x="1954213" y="2994025"/>
          <p14:tracePt t="18461" x="1962150" y="2978150"/>
          <p14:tracePt t="18465" x="1976438" y="2970213"/>
          <p14:tracePt t="18474" x="1984375" y="2962275"/>
          <p14:tracePt t="18483" x="2000250" y="2946400"/>
          <p14:tracePt t="18490" x="2008188" y="2938463"/>
          <p14:tracePt t="18498" x="2016125" y="2938463"/>
          <p14:tracePt t="18506" x="2024063" y="2938463"/>
          <p14:tracePt t="18514" x="2039938" y="2938463"/>
          <p14:tracePt t="18523" x="2047875" y="2938463"/>
          <p14:tracePt t="18527" x="2055813" y="2938463"/>
          <p14:tracePt t="18535" x="2071688" y="2938463"/>
          <p14:tracePt t="18543" x="2095500" y="2946400"/>
          <p14:tracePt t="18552" x="2117725" y="2962275"/>
          <p14:tracePt t="18560" x="2141538" y="2970213"/>
          <p14:tracePt t="18568" x="2181225" y="2986088"/>
          <p14:tracePt t="18576" x="2212975" y="3001963"/>
          <p14:tracePt t="18584" x="2259013" y="3017838"/>
          <p14:tracePt t="18592" x="2322513" y="3033713"/>
          <p14:tracePt t="18598" x="2408238" y="3049588"/>
          <p14:tracePt t="18606" x="2517775" y="3063875"/>
          <p14:tracePt t="18614" x="2682875" y="3095625"/>
          <p14:tracePt t="18622" x="2824163" y="3127375"/>
          <p14:tracePt t="18630" x="2989263" y="3151188"/>
          <p14:tracePt t="18638" x="3122613" y="3159125"/>
          <p14:tracePt t="18645" x="3224213" y="3175000"/>
          <p14:tracePt t="18655" x="3319463" y="3181350"/>
          <p14:tracePt t="18662" x="3397250" y="3181350"/>
          <p14:tracePt t="18667" x="3459163" y="3181350"/>
          <p14:tracePt t="18676" x="3506788" y="3181350"/>
          <p14:tracePt t="18683" x="3546475" y="3181350"/>
          <p14:tracePt t="18693" x="3554413" y="3181350"/>
          <p14:tracePt t="18699" x="3562350" y="3181350"/>
          <p14:tracePt t="18708" x="3578225" y="3181350"/>
          <p14:tracePt t="18716" x="3578225" y="3175000"/>
          <p14:tracePt t="18724" x="3586163" y="3175000"/>
          <p14:tracePt t="18737" x="3592513" y="3175000"/>
          <p14:tracePt t="18745" x="3600450" y="3175000"/>
          <p14:tracePt t="18763" x="3608388" y="3175000"/>
          <p14:tracePt t="18770" x="3616325" y="3175000"/>
          <p14:tracePt t="18777" x="3624263" y="3175000"/>
          <p14:tracePt t="18788" x="3632200" y="3175000"/>
          <p14:tracePt t="18805" x="3640138" y="3175000"/>
          <p14:tracePt t="18813" x="3648075" y="3167063"/>
          <p14:tracePt t="18820" x="3656013" y="3167063"/>
          <p14:tracePt t="18883" x="3663950" y="3167063"/>
          <p14:tracePt t="18903" x="3671888" y="3167063"/>
          <p14:tracePt t="18909" x="3671888" y="3175000"/>
          <p14:tracePt t="18917" x="3679825" y="3175000"/>
          <p14:tracePt t="18932" x="3687763" y="3175000"/>
          <p14:tracePt t="19007" x="3687763" y="3181350"/>
          <p14:tracePt t="19164" x="3695700" y="3181350"/>
          <p14:tracePt t="19174" x="3711575" y="3175000"/>
          <p14:tracePt t="19177" x="3725863" y="3167063"/>
          <p14:tracePt t="19183" x="3741738" y="3151188"/>
          <p14:tracePt t="19192" x="3765550" y="3143250"/>
          <p14:tracePt t="19199" x="3781425" y="3143250"/>
          <p14:tracePt t="19207" x="3789363" y="3135313"/>
          <p14:tracePt t="19216" x="3805238" y="3127375"/>
          <p14:tracePt t="19224" x="3813175" y="3127375"/>
          <p14:tracePt t="19232" x="3821113" y="3119438"/>
          <p14:tracePt t="19239" x="3836988" y="3111500"/>
          <p14:tracePt t="19245" x="3844925" y="3103563"/>
          <p14:tracePt t="19254" x="3852863" y="3095625"/>
          <p14:tracePt t="19262" x="3867150" y="3087688"/>
          <p14:tracePt t="19270" x="3875088" y="3079750"/>
          <p14:tracePt t="19277" x="3890963" y="3071813"/>
          <p14:tracePt t="19285" x="3898900" y="3063875"/>
          <p14:tracePt t="19294" x="3906838" y="3055938"/>
          <p14:tracePt t="19301" x="3922713" y="3055938"/>
          <p14:tracePt t="19310" x="3930650" y="3049588"/>
          <p14:tracePt t="19315" x="3938588" y="3049588"/>
          <p14:tracePt t="19471" x="3946525" y="3049588"/>
          <p14:tracePt t="19479" x="3954463" y="3041650"/>
          <p14:tracePt t="19488" x="3962400" y="3041650"/>
          <p14:tracePt t="19495" x="3978275" y="3041650"/>
          <p14:tracePt t="19501" x="4000500" y="3041650"/>
          <p14:tracePt t="19510" x="4016375" y="3041650"/>
          <p14:tracePt t="19517" x="4040188" y="3041650"/>
          <p14:tracePt t="19525" x="4064000" y="3033713"/>
          <p14:tracePt t="19533" x="4087813" y="3033713"/>
          <p14:tracePt t="19542" x="4119563" y="3033713"/>
          <p14:tracePt t="19549" x="4133850" y="3025775"/>
          <p14:tracePt t="19558" x="4149725" y="3017838"/>
          <p14:tracePt t="19566" x="4165600" y="3017838"/>
          <p14:tracePt t="19572" x="4173538" y="3017838"/>
          <p14:tracePt t="19579" x="4181475" y="3017838"/>
          <p14:tracePt t="19588" x="4197350" y="3017838"/>
          <p14:tracePt t="19596" x="4205288" y="3009900"/>
          <p14:tracePt t="19604" x="4213225" y="3009900"/>
          <p14:tracePt t="19612" x="4229100" y="3009900"/>
          <p14:tracePt t="19620" x="4237038" y="3009900"/>
          <p14:tracePt t="19628" x="4244975" y="3009900"/>
          <p14:tracePt t="19634" x="4252913" y="3009900"/>
          <p14:tracePt t="19642" x="4267200" y="3009900"/>
          <p14:tracePt t="19649" x="4283075" y="3009900"/>
          <p14:tracePt t="19658" x="4314825" y="3009900"/>
          <p14:tracePt t="19665" x="4346575" y="3009900"/>
          <p14:tracePt t="19673" x="4378325" y="3009900"/>
          <p14:tracePt t="19682" x="4402138" y="3009900"/>
          <p14:tracePt t="19689" x="4424363" y="3009900"/>
          <p14:tracePt t="19696" x="4440238" y="3009900"/>
          <p14:tracePt t="19703" x="4464050" y="3009900"/>
          <p14:tracePt t="19711" x="4471988" y="3009900"/>
          <p14:tracePt t="19720" x="4479925" y="3009900"/>
          <p14:tracePt t="19727" x="4487863" y="3009900"/>
          <p14:tracePt t="19735" x="4503738" y="3009900"/>
          <p14:tracePt t="19743" x="4511675" y="3009900"/>
          <p14:tracePt t="19751" x="4519613" y="3009900"/>
          <p14:tracePt t="19760" x="4535488" y="3009900"/>
          <p14:tracePt t="19765" x="4541838" y="3009900"/>
          <p14:tracePt t="19774" x="4557713" y="3009900"/>
          <p14:tracePt t="19781" x="4573588" y="3009900"/>
          <p14:tracePt t="19789" x="4581525" y="3009900"/>
          <p14:tracePt t="19797" x="4597400" y="3009900"/>
          <p14:tracePt t="19806" x="4613275" y="3009900"/>
          <p14:tracePt t="19813" x="4621213" y="3009900"/>
          <p14:tracePt t="19822" x="4629150" y="3009900"/>
          <p14:tracePt t="19827" x="4645025" y="3009900"/>
          <p14:tracePt t="19836" x="4660900" y="3009900"/>
          <p14:tracePt t="19844" x="4668838" y="3009900"/>
          <p14:tracePt t="19851" x="4683125" y="3009900"/>
          <p14:tracePt t="19859" x="4699000" y="3009900"/>
          <p14:tracePt t="19867" x="4714875" y="3009900"/>
          <p14:tracePt t="19875" x="4722813" y="3009900"/>
          <p14:tracePt t="19884" x="4730750" y="3009900"/>
          <p14:tracePt t="19892" x="4738688" y="3009900"/>
          <p14:tracePt t="19897" x="4746625" y="3009900"/>
          <p14:tracePt t="19906" x="4754563" y="3009900"/>
          <p14:tracePt t="19914" x="4770438" y="3009900"/>
          <p14:tracePt t="19922" x="4778375" y="3009900"/>
          <p14:tracePt t="19929" x="4786313" y="3009900"/>
          <p14:tracePt t="19938" x="4802188" y="3009900"/>
          <p14:tracePt t="19945" x="4816475" y="3009900"/>
          <p14:tracePt t="19954" x="4864100" y="3009900"/>
          <p14:tracePt t="19959" x="4895850" y="3017838"/>
          <p14:tracePt t="19968" x="4935538" y="3017838"/>
          <p14:tracePt t="19976" x="4965700" y="3017838"/>
          <p14:tracePt t="19984" x="5005388" y="3017838"/>
          <p14:tracePt t="19992" x="5021263" y="3017838"/>
          <p14:tracePt t="19999" x="5029200" y="3017838"/>
          <p14:tracePt t="20007" x="5037138" y="3017838"/>
          <p14:tracePt t="20016" x="5045075" y="3017838"/>
          <p14:tracePt t="20024" x="5060950" y="3017838"/>
          <p14:tracePt t="20029" x="5076825" y="3017838"/>
          <p14:tracePt t="20038" x="5091113" y="3017838"/>
          <p14:tracePt t="20046" x="5106988" y="3025775"/>
          <p14:tracePt t="20054" x="5122863" y="3025775"/>
          <p14:tracePt t="20062" x="5154613" y="3033713"/>
          <p14:tracePt t="20070" x="5186363" y="3033713"/>
          <p14:tracePt t="20077" x="5210175" y="3041650"/>
          <p14:tracePt t="20085" x="5224463" y="3041650"/>
          <p14:tracePt t="20092" x="5240338" y="3041650"/>
          <p14:tracePt t="20100" x="5248275" y="3041650"/>
          <p14:tracePt t="20108" x="5264150" y="3041650"/>
          <p14:tracePt t="22339" x="5264150" y="3049588"/>
          <p14:tracePt t="22355" x="5264150" y="3055938"/>
          <p14:tracePt t="22364" x="5240338" y="3079750"/>
          <p14:tracePt t="22367" x="5224463" y="3087688"/>
          <p14:tracePt t="22376" x="5202238" y="3111500"/>
          <p14:tracePt t="22387" x="5194300" y="3135313"/>
          <p14:tracePt t="22390" x="5178425" y="3159125"/>
          <p14:tracePt t="22397" x="5170488" y="3175000"/>
          <p14:tracePt t="22405" x="5154613" y="3189288"/>
          <p14:tracePt t="22413" x="5146675" y="3205163"/>
          <p14:tracePt t="22422" x="5130800" y="3228975"/>
          <p14:tracePt t="22429" x="5122863" y="3244850"/>
          <p14:tracePt t="22438" x="5106988" y="3260725"/>
          <p14:tracePt t="22445" x="5099050" y="3284538"/>
          <p14:tracePt t="22452" x="5091113" y="3292475"/>
          <p14:tracePt t="22460" x="5076825" y="3314700"/>
          <p14:tracePt t="22468" x="5068888" y="3338513"/>
          <p14:tracePt t="22475" x="5045075" y="3362325"/>
          <p14:tracePt t="22483" x="5013325" y="3402013"/>
          <p14:tracePt t="22491" x="4965700" y="3432175"/>
          <p14:tracePt t="22501" x="4919663" y="3471863"/>
          <p14:tracePt t="22508" x="4864100" y="3511550"/>
          <p14:tracePt t="22513" x="4816475" y="3543300"/>
          <p14:tracePt t="22522" x="4770438" y="3565525"/>
          <p14:tracePt t="22529" x="4738688" y="3581400"/>
          <p14:tracePt t="22538" x="4699000" y="3597275"/>
          <p14:tracePt t="22546" x="4683125" y="3597275"/>
          <p14:tracePt t="22554" x="4668838" y="3605213"/>
          <p14:tracePt t="22561" x="4660900" y="3605213"/>
          <p14:tracePt t="22576" x="4652963" y="3605213"/>
          <p14:tracePt t="22597" x="4645025" y="3605213"/>
          <p14:tracePt t="22616" x="4637088" y="3613150"/>
          <p14:tracePt t="22624" x="4621213" y="3613150"/>
          <p14:tracePt t="22632" x="4597400" y="3613150"/>
          <p14:tracePt t="22639" x="4557713" y="3621088"/>
          <p14:tracePt t="22645" x="4503738" y="3629025"/>
          <p14:tracePt t="22654" x="4440238" y="3629025"/>
          <p14:tracePt t="22662" x="4362450" y="3636963"/>
          <p14:tracePt t="22669" x="4291013" y="3636963"/>
          <p14:tracePt t="22677" x="4237038" y="3636963"/>
          <p14:tracePt t="22686" x="4197350" y="3629025"/>
          <p14:tracePt t="22697" x="4157663" y="3629025"/>
          <p14:tracePt t="22701" x="4141788" y="3629025"/>
          <p14:tracePt t="22709" x="4133850" y="3621088"/>
          <p14:tracePt t="22819" x="4149725" y="3621088"/>
          <p14:tracePt t="22821" x="4173538" y="3621088"/>
          <p14:tracePt t="22829" x="4189413" y="3621088"/>
          <p14:tracePt t="22838" x="4205288" y="3629025"/>
          <p14:tracePt t="22844" x="4213225" y="3629025"/>
          <p14:tracePt t="22852" x="4221163" y="3629025"/>
          <p14:tracePt t="22860" x="4237038" y="3629025"/>
          <p14:tracePt t="22868" x="4244975" y="3629025"/>
          <p14:tracePt t="22947" x="4244975" y="3636963"/>
          <p14:tracePt t="22949" x="4244975" y="3652838"/>
          <p14:tracePt t="22958" x="4260850" y="3714750"/>
          <p14:tracePt t="22965" x="4275138" y="3786188"/>
          <p14:tracePt t="22972" x="4291013" y="3863975"/>
          <p14:tracePt t="22979" x="4314825" y="3933825"/>
          <p14:tracePt t="22987" x="4330700" y="4013200"/>
          <p14:tracePt t="22996" x="4346575" y="4075113"/>
          <p14:tracePt t="23004" x="4354513" y="4122738"/>
          <p14:tracePt t="23012" x="4370388" y="4162425"/>
          <p14:tracePt t="23023" x="4370388" y="4200525"/>
          <p14:tracePt t="23028" x="4370388" y="4216400"/>
          <p14:tracePt t="23043" x="4370388" y="4232275"/>
          <p14:tracePt t="23102" x="4370388" y="4240213"/>
          <p14:tracePt t="23109" x="4370388" y="4248150"/>
          <p14:tracePt t="23115" x="4370388" y="4256088"/>
          <p14:tracePt t="23124" x="4362450" y="4264025"/>
          <p14:tracePt t="23132" x="4354513" y="4264025"/>
          <p14:tracePt t="23139" x="4354513" y="4271963"/>
          <p14:tracePt t="23221" x="4354513" y="4256088"/>
          <p14:tracePt t="23226" x="4346575" y="4240213"/>
          <p14:tracePt t="23231" x="4338638" y="4216400"/>
          <p14:tracePt t="23240" x="4338638" y="4208463"/>
          <p14:tracePt t="23248" x="4338638" y="4200525"/>
          <p14:tracePt t="23256" x="4338638" y="4192588"/>
          <p14:tracePt t="23264" x="4338638" y="4176713"/>
          <p14:tracePt t="23272" x="4338638" y="4170363"/>
          <p14:tracePt t="23280" x="4338638" y="4162425"/>
          <p14:tracePt t="23288" x="4338638" y="4146550"/>
          <p14:tracePt t="23293" x="4330700" y="4138613"/>
          <p14:tracePt t="23303" x="4330700" y="4130675"/>
          <p14:tracePt t="23309" x="4322763" y="4114800"/>
          <p14:tracePt t="23317" x="4322763" y="4106863"/>
          <p14:tracePt t="23335" x="4322763" y="4090988"/>
          <p14:tracePt t="23342" x="4322763" y="4083050"/>
          <p14:tracePt t="23349" x="4322763" y="4067175"/>
          <p14:tracePt t="23355" x="4322763" y="4059238"/>
          <p14:tracePt t="23363" x="4322763" y="4052888"/>
          <p14:tracePt t="23372" x="4322763" y="4044950"/>
          <p14:tracePt t="23388" x="4322763" y="4037013"/>
          <p14:tracePt t="23476" x="4330700" y="4029075"/>
          <p14:tracePt t="23493" x="4338638" y="4013200"/>
          <p14:tracePt t="23502" x="4370388" y="4013200"/>
          <p14:tracePt t="23507" x="4402138" y="4005263"/>
          <p14:tracePt t="23515" x="4440238" y="3989388"/>
          <p14:tracePt t="23523" x="4487863" y="3981450"/>
          <p14:tracePt t="23531" x="4535488" y="3965575"/>
          <p14:tracePt t="23540" x="4573588" y="3965575"/>
          <p14:tracePt t="23547" x="4621213" y="3957638"/>
          <p14:tracePt t="23554" x="4660900" y="3957638"/>
          <p14:tracePt t="23562" x="4683125" y="3949700"/>
          <p14:tracePt t="23570" x="4714875" y="3949700"/>
          <p14:tracePt t="23578" x="4754563" y="3949700"/>
          <p14:tracePt t="23585" x="4786313" y="3949700"/>
          <p14:tracePt t="23593" x="4808538" y="3949700"/>
          <p14:tracePt t="23601" x="4840288" y="3949700"/>
          <p14:tracePt t="23609" x="4879975" y="3949700"/>
          <p14:tracePt t="23615" x="4911725" y="3949700"/>
          <p14:tracePt t="23623" x="4957763" y="3949700"/>
          <p14:tracePt t="23631" x="4997450" y="3949700"/>
          <p14:tracePt t="23640" x="5045075" y="3949700"/>
          <p14:tracePt t="23648" x="5083175" y="3949700"/>
          <p14:tracePt t="23656" x="5114925" y="3949700"/>
          <p14:tracePt t="23664" x="5162550" y="3949700"/>
          <p14:tracePt t="23672" x="5194300" y="3949700"/>
          <p14:tracePt t="23680" x="5232400" y="3949700"/>
          <p14:tracePt t="23686" x="5280025" y="3949700"/>
          <p14:tracePt t="23693" x="5327650" y="3965575"/>
          <p14:tracePt t="23702" x="5365750" y="3973513"/>
          <p14:tracePt t="23710" x="5421313" y="3981450"/>
          <p14:tracePt t="23718" x="5476875" y="3989388"/>
          <p14:tracePt t="23726" x="5530850" y="3997325"/>
          <p14:tracePt t="23734" x="5578475" y="4005263"/>
          <p14:tracePt t="23742" x="5618163" y="4013200"/>
          <p14:tracePt t="23748" x="5664200" y="4013200"/>
          <p14:tracePt t="23756" x="5695950" y="4021138"/>
          <p14:tracePt t="23764" x="5719763" y="4021138"/>
          <p14:tracePt t="23772" x="5757863" y="4021138"/>
          <p14:tracePt t="23780" x="5813425" y="4021138"/>
          <p14:tracePt t="23788" x="5853113" y="4021138"/>
          <p14:tracePt t="23796" x="5899150" y="4021138"/>
          <p14:tracePt t="23804" x="5938838" y="4021138"/>
          <p14:tracePt t="23812" x="5978525" y="4021138"/>
          <p14:tracePt t="23818" x="6010275" y="4021138"/>
          <p14:tracePt t="23826" x="6056313" y="4021138"/>
          <p14:tracePt t="23834" x="6080125" y="4021138"/>
          <p14:tracePt t="23842" x="6111875" y="4021138"/>
          <p14:tracePt t="23849" x="6135688" y="4021138"/>
          <p14:tracePt t="23858" x="6143625" y="4021138"/>
          <p14:tracePt t="23865" x="6159500" y="4013200"/>
          <p14:tracePt t="23873" x="6165850" y="4013200"/>
          <p14:tracePt t="23879" x="6173788" y="4005263"/>
          <p14:tracePt t="23888" x="6189663" y="4005263"/>
          <p14:tracePt t="23895" x="6221413" y="3997325"/>
          <p14:tracePt t="23904" x="6253163" y="3997325"/>
          <p14:tracePt t="23912" x="6276975" y="3997325"/>
          <p14:tracePt t="23920" x="6315075" y="3997325"/>
          <p14:tracePt t="23927" x="6354763" y="3989388"/>
          <p14:tracePt t="23937" x="6386513" y="3989388"/>
          <p14:tracePt t="23941" x="6434138" y="3989388"/>
          <p14:tracePt t="23949" x="6472238" y="3989388"/>
          <p14:tracePt t="23958" x="6519863" y="3989388"/>
          <p14:tracePt t="23966" x="6559550" y="3989388"/>
          <p14:tracePt t="23973" x="6605588" y="3989388"/>
          <p14:tracePt t="23982" x="6645275" y="3989388"/>
          <p14:tracePt t="23990" x="6677025" y="3989388"/>
          <p14:tracePt t="23998" x="6707188" y="3989388"/>
          <p14:tracePt t="24004" x="6754813" y="3989388"/>
          <p14:tracePt t="24012" x="6794500" y="3989388"/>
          <p14:tracePt t="24020" x="6848475" y="3989388"/>
          <p14:tracePt t="24027" x="6896100" y="3989388"/>
          <p14:tracePt t="24036" x="6943725" y="3989388"/>
          <p14:tracePt t="24045" x="6997700" y="3989388"/>
          <p14:tracePt t="24052" x="7053263" y="3989388"/>
          <p14:tracePt t="24060" x="7092950" y="3989388"/>
          <p14:tracePt t="24067" x="7138988" y="3989388"/>
          <p14:tracePt t="24073" x="7178675" y="3989388"/>
          <p14:tracePt t="24082" x="7218363" y="3989388"/>
          <p14:tracePt t="24090" x="7264400" y="3989388"/>
          <p14:tracePt t="24097" x="7296150" y="3989388"/>
          <p14:tracePt t="24105" x="7319963" y="3989388"/>
          <p14:tracePt t="24113" x="7351713" y="3997325"/>
          <p14:tracePt t="24122" x="7367588" y="3997325"/>
          <p14:tracePt t="24130" x="7383463" y="3997325"/>
          <p14:tracePt t="24136" x="7397750" y="3997325"/>
          <p14:tracePt t="24143" x="7413625" y="3997325"/>
          <p14:tracePt t="24151" x="7445375" y="3997325"/>
          <p14:tracePt t="24159" x="7493000" y="3997325"/>
          <p14:tracePt t="24168" x="7531100" y="3989388"/>
          <p14:tracePt t="24176" x="7586663" y="3989388"/>
          <p14:tracePt t="24183" x="7650163" y="3989388"/>
          <p14:tracePt t="24192" x="7704138" y="3989388"/>
          <p14:tracePt t="24197" x="7743825" y="3989388"/>
          <p14:tracePt t="24205" x="7783513" y="3989388"/>
          <p14:tracePt t="24213" x="7829550" y="3989388"/>
          <p14:tracePt t="24221" x="7869238" y="3989388"/>
          <p14:tracePt t="24230" x="7916863" y="3989388"/>
          <p14:tracePt t="24237" x="7947025" y="3989388"/>
          <p14:tracePt t="24245" x="7994650" y="3989388"/>
          <p14:tracePt t="24254" x="8026400" y="3997325"/>
          <p14:tracePt t="24262" x="8064500" y="3997325"/>
          <p14:tracePt t="24267" x="8088313" y="3997325"/>
          <p14:tracePt t="24275" x="8128000" y="3997325"/>
          <p14:tracePt t="24283" x="8175625" y="3997325"/>
          <p14:tracePt t="24292" x="8213725" y="3997325"/>
          <p14:tracePt t="24299" x="8261350" y="3997325"/>
          <p14:tracePt t="24307" x="8301038" y="3989388"/>
          <p14:tracePt t="24315" x="8324850" y="3981450"/>
          <p14:tracePt t="24323" x="8347075" y="3981450"/>
          <p14:tracePt t="24329" x="8370888" y="3981450"/>
          <p14:tracePt t="24338" x="8378825" y="3981450"/>
          <p14:tracePt t="24345" x="8386763" y="3981450"/>
          <p14:tracePt t="24354" x="8402638" y="3973513"/>
          <p14:tracePt t="24362" x="8410575" y="3973513"/>
          <p14:tracePt t="24373" x="8418513" y="3973513"/>
          <p14:tracePt t="24392" x="8442325" y="3973513"/>
          <p14:tracePt t="24395" x="8450263" y="3965575"/>
          <p14:tracePt t="24399" x="8458200" y="3965575"/>
          <p14:tracePt t="24407" x="8472488" y="3957638"/>
          <p14:tracePt t="24415" x="8480425" y="3949700"/>
          <p14:tracePt t="24423" x="8488363" y="3949700"/>
          <p14:tracePt t="24431" x="8504238" y="3949700"/>
          <p14:tracePt t="24439" x="8520113" y="3941763"/>
          <p14:tracePt t="24447" x="8543925" y="3933825"/>
          <p14:tracePt t="24456" x="8567738" y="3933825"/>
          <p14:tracePt t="24462" x="8599488" y="3933825"/>
          <p14:tracePt t="24470" x="8629650" y="3933825"/>
          <p14:tracePt t="24477" x="8653463" y="3933825"/>
          <p14:tracePt t="24486" x="8669338" y="3933825"/>
          <p14:tracePt t="24494" x="8685213" y="3933825"/>
          <p14:tracePt t="24585" x="8685213" y="3919538"/>
          <p14:tracePt t="24593" x="8677275" y="3911600"/>
          <p14:tracePt t="24596" x="8661400" y="3895725"/>
          <p14:tracePt t="24601" x="8653463" y="3887788"/>
          <p14:tracePt t="24610" x="8629650" y="3879850"/>
          <p14:tracePt t="24617" x="8621713" y="3863975"/>
          <p14:tracePt t="24626" x="8613775" y="3856038"/>
          <p14:tracePt t="24633" x="8599488" y="3840163"/>
          <p14:tracePt t="24642" x="8591550" y="3832225"/>
          <p14:tracePt t="24649" x="8575675" y="3824288"/>
          <p14:tracePt t="24665" x="8567738" y="3816350"/>
          <p14:tracePt t="24723" x="8567738" y="3832225"/>
          <p14:tracePt t="24732" x="8575675" y="3863975"/>
          <p14:tracePt t="24738" x="8591550" y="3911600"/>
          <p14:tracePt t="24745" x="8605838" y="3949700"/>
          <p14:tracePt t="24755" x="8621713" y="3981450"/>
          <p14:tracePt t="24762" x="8629650" y="3997325"/>
          <p14:tracePt t="24771" x="8637588" y="4005263"/>
          <p14:tracePt t="24777" x="8637588" y="4013200"/>
          <p14:tracePt t="24856" x="8599488" y="4005263"/>
          <p14:tracePt t="24862" x="8512175" y="3981450"/>
          <p14:tracePt t="24870" x="8394700" y="3957638"/>
          <p14:tracePt t="24878" x="8229600" y="3927475"/>
          <p14:tracePt t="24885" x="7970838" y="3840163"/>
          <p14:tracePt t="24893" x="7594600" y="3754438"/>
          <p14:tracePt t="24902" x="7154863" y="3660775"/>
          <p14:tracePt t="24911" x="6731000" y="3581400"/>
          <p14:tracePt t="24917" x="6426200" y="3527425"/>
          <p14:tracePt t="24923" x="6221413" y="3503613"/>
          <p14:tracePt t="24932" x="6056313" y="3479800"/>
          <p14:tracePt t="24939" x="5899150" y="3471863"/>
          <p14:tracePt t="24948" x="5797550" y="3455988"/>
          <p14:tracePt t="24955" x="5695950" y="3440113"/>
          <p14:tracePt t="24963" x="5618163" y="3425825"/>
          <p14:tracePt t="24973" x="5554663" y="3425825"/>
          <p14:tracePt t="24980" x="5514975" y="3425825"/>
          <p14:tracePt t="24985" x="5468938" y="3425825"/>
          <p14:tracePt t="24993" x="5429250" y="3425825"/>
          <p14:tracePt t="25002" x="5397500" y="3425825"/>
          <p14:tracePt t="25010" x="5351463" y="3425825"/>
          <p14:tracePt t="25017" x="5311775" y="3425825"/>
          <p14:tracePt t="25025" x="5264150" y="3440113"/>
          <p14:tracePt t="25033" x="5224463" y="3440113"/>
          <p14:tracePt t="25042" x="5178425" y="3448050"/>
          <p14:tracePt t="25048" x="5154613" y="3455988"/>
          <p14:tracePt t="25056" x="5130800" y="3455988"/>
          <p14:tracePt t="25064" x="5122863" y="3455988"/>
          <p14:tracePt t="25072" x="5106988" y="3455988"/>
          <p14:tracePt t="25079" x="5099050" y="3455988"/>
          <p14:tracePt t="25087" x="5091113" y="3455988"/>
          <p14:tracePt t="25095" x="5083175" y="3455988"/>
          <p14:tracePt t="25104" x="5076825" y="3463925"/>
          <p14:tracePt t="25109" x="5060950" y="3471863"/>
          <p14:tracePt t="25117" x="5053013" y="3479800"/>
          <p14:tracePt t="25126" x="5029200" y="3495675"/>
          <p14:tracePt t="25133" x="5005388" y="3503613"/>
          <p14:tracePt t="25142" x="4957763" y="3519488"/>
          <p14:tracePt t="25150" x="4919663" y="3535363"/>
          <p14:tracePt t="25158" x="4887913" y="3551238"/>
          <p14:tracePt t="25166" x="4856163" y="3557588"/>
          <p14:tracePt t="25173" x="4840288" y="3573463"/>
          <p14:tracePt t="25179" x="4824413" y="3581400"/>
          <p14:tracePt t="25188" x="4816475" y="3581400"/>
          <p14:tracePt t="25196" x="4802188" y="3597275"/>
          <p14:tracePt t="25212" x="4786313" y="3613150"/>
          <p14:tracePt t="25220" x="4778375" y="3621088"/>
          <p14:tracePt t="25228" x="4770438" y="3629025"/>
          <p14:tracePt t="25236" x="4754563" y="3644900"/>
          <p14:tracePt t="25242" x="4738688" y="3652838"/>
          <p14:tracePt t="25250" x="4722813" y="3660775"/>
          <p14:tracePt t="25258" x="4714875" y="3668713"/>
          <p14:tracePt t="25266" x="4706938" y="3668713"/>
          <p14:tracePt t="25274" x="4699000" y="3668713"/>
          <p14:tracePt t="25289" x="4691063" y="3668713"/>
          <p14:tracePt t="25338" x="4683125" y="3668713"/>
          <p14:tracePt t="25344" x="4675188" y="3668713"/>
          <p14:tracePt t="25351" x="4660900" y="3668713"/>
          <p14:tracePt t="25359" x="4645025" y="3668713"/>
          <p14:tracePt t="25367" x="4637088" y="3668713"/>
          <p14:tracePt t="25373" x="4621213" y="3668713"/>
          <p14:tracePt t="25388" x="4613275" y="3668713"/>
          <p14:tracePt t="25390" x="4605338" y="3660775"/>
          <p14:tracePt t="25397" x="4597400" y="3644900"/>
          <p14:tracePt t="25405" x="4581525" y="3621088"/>
          <p14:tracePt t="25414" x="4573588" y="3597275"/>
          <p14:tracePt t="25421" x="4557713" y="3557588"/>
          <p14:tracePt t="25429" x="4541838" y="3535363"/>
          <p14:tracePt t="25438" x="4541838" y="3511550"/>
          <p14:tracePt t="25443" x="4541838" y="3503613"/>
          <p14:tracePt t="25452" x="4541838" y="3487738"/>
          <p14:tracePt t="25460" x="4541838" y="3479800"/>
          <p14:tracePt t="25468" x="4549775" y="3463925"/>
          <p14:tracePt t="25476" x="4565650" y="3455988"/>
          <p14:tracePt t="25484" x="4573588" y="3448050"/>
          <p14:tracePt t="25492" x="4589463" y="3432175"/>
          <p14:tracePt t="25499" x="4597400" y="3425825"/>
          <p14:tracePt t="25505" x="4613275" y="3409950"/>
          <p14:tracePt t="25513" x="4621213" y="3409950"/>
          <p14:tracePt t="25522" x="4629150" y="3402013"/>
          <p14:tracePt t="25529" x="4637088" y="3402013"/>
          <p14:tracePt t="25547" x="4645025" y="3402013"/>
          <p14:tracePt t="25554" x="4652963" y="3402013"/>
          <p14:tracePt t="25562" x="4660900" y="3402013"/>
          <p14:tracePt t="25568" x="4668838" y="3402013"/>
          <p14:tracePt t="25576" x="4683125" y="3425825"/>
          <p14:tracePt t="25584" x="4714875" y="3448050"/>
          <p14:tracePt t="25592" x="4746625" y="3495675"/>
          <p14:tracePt t="25599" x="4778375" y="3543300"/>
          <p14:tracePt t="25607" x="4808538" y="3589338"/>
          <p14:tracePt t="25615" x="4824413" y="3636963"/>
          <p14:tracePt t="25624" x="4840288" y="3676650"/>
          <p14:tracePt t="25630" x="4840288" y="3698875"/>
          <p14:tracePt t="25638" x="4840288" y="3706813"/>
          <p14:tracePt t="25645" x="4840288" y="3714750"/>
          <p14:tracePt t="25654" x="4840288" y="3730625"/>
          <p14:tracePt t="25661" x="4832350" y="3738563"/>
          <p14:tracePt t="25678" x="4824413" y="3746500"/>
          <p14:tracePt t="25696" x="4816475" y="3746500"/>
          <p14:tracePt t="25717" x="4816475" y="3738563"/>
          <p14:tracePt t="25723" x="4802188" y="3714750"/>
          <p14:tracePt t="25732" x="4786313" y="3683000"/>
          <p14:tracePt t="25739" x="4778375" y="3636963"/>
          <p14:tracePt t="25747" x="4762500" y="3589338"/>
          <p14:tracePt t="25755" x="4762500" y="3565525"/>
          <p14:tracePt t="25761" x="4762500" y="3543300"/>
          <p14:tracePt t="25770" x="4770438" y="3535363"/>
          <p14:tracePt t="25777" x="4802188" y="3511550"/>
          <p14:tracePt t="25786" x="4832350" y="3495675"/>
          <p14:tracePt t="25793" x="4879975" y="3479800"/>
          <p14:tracePt t="25801" x="4935538" y="3479800"/>
          <p14:tracePt t="25809" x="4997450" y="3479800"/>
          <p14:tracePt t="25817" x="5037138" y="3479800"/>
          <p14:tracePt t="25823" x="5083175" y="3479800"/>
          <p14:tracePt t="25831" x="5122863" y="3495675"/>
          <p14:tracePt t="25840" x="5138738" y="3511550"/>
          <p14:tracePt t="25847" x="5146675" y="3519488"/>
          <p14:tracePt t="25856" x="5162550" y="3535363"/>
          <p14:tracePt t="25863" x="5170488" y="3551238"/>
          <p14:tracePt t="25873" x="5178425" y="3573463"/>
          <p14:tracePt t="25879" x="5178425" y="3589338"/>
          <p14:tracePt t="25885" x="5178425" y="3613150"/>
          <p14:tracePt t="25893" x="5170488" y="3629025"/>
          <p14:tracePt t="25902" x="5162550" y="3652838"/>
          <p14:tracePt t="25910" x="5154613" y="3660775"/>
          <p14:tracePt t="25918" x="5138738" y="3668713"/>
          <p14:tracePt t="25925" x="5130800" y="3683000"/>
          <p14:tracePt t="25933" x="5114925" y="3683000"/>
          <p14:tracePt t="25942" x="5106988" y="3683000"/>
          <p14:tracePt t="25949" x="5099050" y="3683000"/>
          <p14:tracePt t="25955" x="5091113" y="3683000"/>
          <p14:tracePt t="25963" x="5083175" y="3683000"/>
          <p14:tracePt t="25972" x="5076825" y="3683000"/>
          <p14:tracePt t="25979" x="5068888" y="3676650"/>
          <p14:tracePt t="25987" x="5053013" y="3652838"/>
          <p14:tracePt t="25995" x="5045075" y="3613150"/>
          <p14:tracePt t="26004" x="5045075" y="3581400"/>
          <p14:tracePt t="26011" x="5045075" y="3551238"/>
          <p14:tracePt t="26017" x="5060950" y="3519488"/>
          <p14:tracePt t="26025" x="5083175" y="3503613"/>
          <p14:tracePt t="26033" x="5122863" y="3487738"/>
          <p14:tracePt t="26041" x="5146675" y="3471863"/>
          <p14:tracePt t="26050" x="5186363" y="3471863"/>
          <p14:tracePt t="26058" x="5210175" y="3463925"/>
          <p14:tracePt t="26065" x="5224463" y="3463925"/>
          <p14:tracePt t="26073" x="5232400" y="3463925"/>
          <p14:tracePt t="26079" x="5240338" y="3463925"/>
          <p14:tracePt t="26088" x="5256213" y="3471863"/>
          <p14:tracePt t="26095" x="5272088" y="3479800"/>
          <p14:tracePt t="26105" x="5287963" y="3495675"/>
          <p14:tracePt t="26112" x="5295900" y="3503613"/>
          <p14:tracePt t="26122" x="5311775" y="3535363"/>
          <p14:tracePt t="26127" x="5319713" y="3557588"/>
          <p14:tracePt t="26135" x="5327650" y="3589338"/>
          <p14:tracePt t="26143" x="5335588" y="3613150"/>
          <p14:tracePt t="26149" x="5335588" y="3629025"/>
          <p14:tracePt t="26158" x="5335588" y="3636963"/>
          <p14:tracePt t="26165" x="5327650" y="3652838"/>
          <p14:tracePt t="26174" x="5311775" y="3660775"/>
          <p14:tracePt t="26182" x="5295900" y="3668713"/>
          <p14:tracePt t="26189" x="5280025" y="3676650"/>
          <p14:tracePt t="26197" x="5256213" y="3676650"/>
          <p14:tracePt t="26205" x="5240338" y="3676650"/>
          <p14:tracePt t="26212" x="5224463" y="3676650"/>
          <p14:tracePt t="26220" x="5216525" y="3668713"/>
          <p14:tracePt t="26228" x="5210175" y="3660775"/>
          <p14:tracePt t="26235" x="5202238" y="3652838"/>
          <p14:tracePt t="26243" x="5194300" y="3636963"/>
          <p14:tracePt t="26251" x="5194300" y="3613150"/>
          <p14:tracePt t="26260" x="5194300" y="3589338"/>
          <p14:tracePt t="26267" x="5194300" y="3565525"/>
          <p14:tracePt t="26275" x="5202238" y="3557588"/>
          <p14:tracePt t="26282" x="5216525" y="3543300"/>
          <p14:tracePt t="26289" x="5240338" y="3527425"/>
          <p14:tracePt t="26297" x="5280025" y="3511550"/>
          <p14:tracePt t="26305" x="5327650" y="3495675"/>
          <p14:tracePt t="26313" x="5365750" y="3487738"/>
          <p14:tracePt t="26323" x="5413375" y="3487738"/>
          <p14:tracePt t="26329" x="5453063" y="3487738"/>
          <p14:tracePt t="26338" x="5499100" y="3487738"/>
          <p14:tracePt t="26343" x="5522913" y="3503613"/>
          <p14:tracePt t="26352" x="5546725" y="3519488"/>
          <p14:tracePt t="26360" x="5562600" y="3527425"/>
          <p14:tracePt t="26367" x="5570538" y="3535363"/>
          <p14:tracePt t="26376" x="5570538" y="3551238"/>
          <p14:tracePt t="26383" x="5570538" y="3573463"/>
          <p14:tracePt t="26408" x="5570538" y="3597275"/>
          <p14:tracePt t="26411" x="5562600" y="3613150"/>
          <p14:tracePt t="26413" x="5554663" y="3613150"/>
          <p14:tracePt t="26421" x="5538788" y="3629025"/>
          <p14:tracePt t="26429" x="5530850" y="3629025"/>
          <p14:tracePt t="26438" x="5522913" y="3636963"/>
          <p14:tracePt t="26446" x="5507038" y="3636963"/>
          <p14:tracePt t="26454" x="5499100" y="3636963"/>
          <p14:tracePt t="26462" x="5491163" y="3636963"/>
          <p14:tracePt t="26476" x="5484813" y="3629025"/>
          <p14:tracePt t="26485" x="5476875" y="3613150"/>
          <p14:tracePt t="26493" x="5476875" y="3597275"/>
          <p14:tracePt t="26499" x="5476875" y="3565525"/>
          <p14:tracePt t="26507" x="5476875" y="3543300"/>
          <p14:tracePt t="26515" x="5491163" y="3503613"/>
          <p14:tracePt t="26523" x="5507038" y="3479800"/>
          <p14:tracePt t="26531" x="5530850" y="3463925"/>
          <p14:tracePt t="26541" x="5578475" y="3440113"/>
          <p14:tracePt t="26545" x="5632450" y="3425825"/>
          <p14:tracePt t="26553" x="5695950" y="3409950"/>
          <p14:tracePt t="26561" x="5773738" y="3409950"/>
          <p14:tracePt t="26569" x="5837238" y="3409950"/>
          <p14:tracePt t="26577" x="5899150" y="3425825"/>
          <p14:tracePt t="26586" x="5922963" y="3440113"/>
          <p14:tracePt t="26593" x="5954713" y="3455988"/>
          <p14:tracePt t="26601" x="5962650" y="3463925"/>
          <p14:tracePt t="26608" x="5970588" y="3479800"/>
          <p14:tracePt t="26617" x="5970588" y="3503613"/>
          <p14:tracePt t="26623" x="5978525" y="3527425"/>
          <p14:tracePt t="26631" x="5970588" y="3557588"/>
          <p14:tracePt t="26639" x="5954713" y="3573463"/>
          <p14:tracePt t="26647" x="5946775" y="3581400"/>
          <p14:tracePt t="26655" x="5938838" y="3597275"/>
          <p14:tracePt t="26663" x="5915025" y="3605213"/>
          <p14:tracePt t="26670" x="5907088" y="3605213"/>
          <p14:tracePt t="26678" x="5899150" y="3605213"/>
          <p14:tracePt t="26685" x="5892800" y="3605213"/>
          <p14:tracePt t="26719" x="5884863" y="3597275"/>
          <p14:tracePt t="26727" x="5884863" y="3581400"/>
          <p14:tracePt t="26732" x="5884863" y="3565525"/>
          <p14:tracePt t="26739" x="5892800" y="3535363"/>
          <p14:tracePt t="26747" x="5907088" y="3511550"/>
          <p14:tracePt t="26756" x="5930900" y="3495675"/>
          <p14:tracePt t="26764" x="5954713" y="3471863"/>
          <p14:tracePt t="26772" x="6002338" y="3455988"/>
          <p14:tracePt t="26779" x="6032500" y="3440113"/>
          <p14:tracePt t="26789" x="6080125" y="3432175"/>
          <p14:tracePt t="26793" x="6127750" y="3425825"/>
          <p14:tracePt t="26801" x="6159500" y="3425825"/>
          <p14:tracePt t="26810" x="6173788" y="3425825"/>
          <p14:tracePt t="26818" x="6181725" y="3432175"/>
          <p14:tracePt t="26825" x="6197600" y="3440113"/>
          <p14:tracePt t="26833" x="6197600" y="3448050"/>
          <p14:tracePt t="26842" x="6205538" y="3455988"/>
          <p14:tracePt t="26850" x="6213475" y="3471863"/>
          <p14:tracePt t="26858" x="6213475" y="3487738"/>
          <p14:tracePt t="26863" x="6213475" y="3511550"/>
          <p14:tracePt t="26872" x="6205538" y="3535363"/>
          <p14:tracePt t="26880" x="6197600" y="3543300"/>
          <p14:tracePt t="26888" x="6181725" y="3551238"/>
          <p14:tracePt t="26896" x="6173788" y="3557588"/>
          <p14:tracePt t="26904" x="6159500" y="3565525"/>
          <p14:tracePt t="26911" x="6151563" y="3565525"/>
          <p14:tracePt t="26918" x="6143625" y="3565525"/>
          <p14:tracePt t="26925" x="6135688" y="3565525"/>
          <p14:tracePt t="26942" x="6127750" y="3565525"/>
          <p14:tracePt t="26950" x="6127750" y="3557588"/>
          <p14:tracePt t="26958" x="6119813" y="3551238"/>
          <p14:tracePt t="26965" x="6119813" y="3535363"/>
          <p14:tracePt t="26973" x="6119813" y="3527425"/>
          <p14:tracePt t="26981" x="6119813" y="3519488"/>
          <p14:tracePt t="26990" x="6127750" y="3503613"/>
          <p14:tracePt t="26995" x="6135688" y="3495675"/>
          <p14:tracePt t="27004" x="6165850" y="3479800"/>
          <p14:tracePt t="27011" x="6197600" y="3463925"/>
          <p14:tracePt t="27021" x="6237288" y="3455988"/>
          <p14:tracePt t="27027" x="6269038" y="3455988"/>
          <p14:tracePt t="27035" x="6299200" y="3455988"/>
          <p14:tracePt t="27044" x="6323013" y="3455988"/>
          <p14:tracePt t="27049" x="6346825" y="3463925"/>
          <p14:tracePt t="27058" x="6362700" y="3471863"/>
          <p14:tracePt t="27066" x="6370638" y="3487738"/>
          <p14:tracePt t="27073" x="6386513" y="3503613"/>
          <p14:tracePt t="27082" x="6386513" y="3511550"/>
          <p14:tracePt t="27091" x="6394450" y="3535363"/>
          <p14:tracePt t="27097" x="6394450" y="3551238"/>
          <p14:tracePt t="27106" x="6394450" y="3565525"/>
          <p14:tracePt t="27113" x="6394450" y="3573463"/>
          <p14:tracePt t="27122" x="6378575" y="3589338"/>
          <p14:tracePt t="27137" x="6362700" y="3597275"/>
          <p14:tracePt t="27145" x="6354763" y="3597275"/>
          <p14:tracePt t="27152" x="6346825" y="3597275"/>
          <p14:tracePt t="27160" x="6330950" y="3597275"/>
          <p14:tracePt t="27168" x="6323013" y="3589338"/>
          <p14:tracePt t="27176" x="6315075" y="3573463"/>
          <p14:tracePt t="27182" x="6307138" y="3565525"/>
          <p14:tracePt t="27190" x="6299200" y="3557588"/>
          <p14:tracePt t="27198" x="6299200" y="3543300"/>
          <p14:tracePt t="27206" x="6299200" y="3535363"/>
          <p14:tracePt t="27213" x="6307138" y="3527425"/>
          <p14:tracePt t="27222" x="6330950" y="3511550"/>
          <p14:tracePt t="27230" x="6362700" y="3495675"/>
          <p14:tracePt t="27238" x="6410325" y="3487738"/>
          <p14:tracePt t="27243" x="6456363" y="3487738"/>
          <p14:tracePt t="27252" x="6511925" y="3487738"/>
          <p14:tracePt t="27260" x="6551613" y="3487738"/>
          <p14:tracePt t="27269" x="6605588" y="3495675"/>
          <p14:tracePt t="27275" x="6645275" y="3503613"/>
          <p14:tracePt t="27283" x="6692900" y="3527425"/>
          <p14:tracePt t="27291" x="6700838" y="3551238"/>
          <p14:tracePt t="27300" x="6715125" y="3565525"/>
          <p14:tracePt t="27307" x="6723063" y="3581400"/>
          <p14:tracePt t="27313" x="6731000" y="3589338"/>
          <p14:tracePt t="27322" x="6731000" y="3605213"/>
          <p14:tracePt t="27329" x="6731000" y="3613150"/>
          <p14:tracePt t="27338" x="6731000" y="3621088"/>
          <p14:tracePt t="27345" x="6731000" y="3636963"/>
          <p14:tracePt t="27375" x="6723063" y="3636963"/>
          <p14:tracePt t="27426" x="6723063" y="3629025"/>
          <p14:tracePt t="27435" x="6738938" y="3621088"/>
          <p14:tracePt t="27438" x="6746875" y="3605213"/>
          <p14:tracePt t="27445" x="6778625" y="3597275"/>
          <p14:tracePt t="27454" x="6818313" y="3581400"/>
          <p14:tracePt t="27461" x="6864350" y="3573463"/>
          <p14:tracePt t="27472" x="6919913" y="3573463"/>
          <p14:tracePt t="27477" x="6981825" y="3565525"/>
          <p14:tracePt t="27485" x="7053263" y="3565525"/>
          <p14:tracePt t="27494" x="7115175" y="3573463"/>
          <p14:tracePt t="27502" x="7170738" y="3589338"/>
          <p14:tracePt t="27507" x="7218363" y="3605213"/>
          <p14:tracePt t="27515" x="7242175" y="3621088"/>
          <p14:tracePt t="27523" x="7256463" y="3629025"/>
          <p14:tracePt t="27532" x="7264400" y="3644900"/>
          <p14:tracePt t="27540" x="7272338" y="3652838"/>
          <p14:tracePt t="27548" x="7280275" y="3668713"/>
          <p14:tracePt t="27555" x="7280275" y="3676650"/>
          <p14:tracePt t="27563" x="7280275" y="3690938"/>
          <p14:tracePt t="27633" x="7288213" y="3690938"/>
          <p14:tracePt t="27636" x="7304088" y="3683000"/>
          <p14:tracePt t="27643" x="7327900" y="3668713"/>
          <p14:tracePt t="27652" x="7375525" y="3652838"/>
          <p14:tracePt t="27660" x="7421563" y="3644900"/>
          <p14:tracePt t="27668" x="7461250" y="3636963"/>
          <p14:tracePt t="27676" x="7516813" y="3636963"/>
          <p14:tracePt t="27683" x="7578725" y="3636963"/>
          <p14:tracePt t="27691" x="7642225" y="3660775"/>
          <p14:tracePt t="27697" x="7712075" y="3676650"/>
          <p14:tracePt t="27707" x="7767638" y="3690938"/>
          <p14:tracePt t="27714" x="7805738" y="3706813"/>
          <p14:tracePt t="27721" x="7829550" y="3714750"/>
          <p14:tracePt t="27729" x="7829550" y="3722688"/>
          <p14:tracePt t="27805" x="7829550" y="3714750"/>
          <p14:tracePt t="27809" x="7837488" y="3706813"/>
          <p14:tracePt t="27815" x="7837488" y="3698875"/>
          <p14:tracePt t="27824" x="7837488" y="3690938"/>
          <p14:tracePt t="27833" x="7845425" y="3676650"/>
          <p14:tracePt t="27837" x="7853363" y="3668713"/>
          <p14:tracePt t="27845" x="7853363" y="3660775"/>
          <p14:tracePt t="27854" x="7861300" y="3644900"/>
          <p14:tracePt t="27862" x="7861300" y="3629025"/>
          <p14:tracePt t="27870" x="7861300" y="3613150"/>
          <p14:tracePt t="27878" x="7861300" y="3589338"/>
          <p14:tracePt t="27886" x="7861300" y="3557588"/>
          <p14:tracePt t="27894" x="7861300" y="3527425"/>
          <p14:tracePt t="27900" x="7861300" y="3487738"/>
          <p14:tracePt t="27908" x="7861300" y="3463925"/>
          <p14:tracePt t="27916" x="7869238" y="3440113"/>
          <p14:tracePt t="27924" x="7877175" y="3425825"/>
          <p14:tracePt t="27932" x="7877175" y="3417888"/>
          <p14:tracePt t="27939" x="7885113" y="3402013"/>
          <p14:tracePt t="27947" x="7893050" y="3386138"/>
          <p14:tracePt t="27956" x="7900988" y="3378200"/>
          <p14:tracePt t="27961" x="7900988" y="3362325"/>
          <p14:tracePt t="27970" x="7916863" y="3346450"/>
          <p14:tracePt t="27977" x="7924800" y="3330575"/>
          <p14:tracePt t="27986" x="7924800" y="3314700"/>
          <p14:tracePt t="27994" x="7931150" y="3306763"/>
          <p14:tracePt t="28002" x="7947025" y="3284538"/>
          <p14:tracePt t="28010" x="7947025" y="3276600"/>
          <p14:tracePt t="28017" x="7954963" y="3268663"/>
          <p14:tracePt t="28023" x="7962900" y="3252788"/>
          <p14:tracePt t="28031" x="7978775" y="3244850"/>
          <p14:tracePt t="28040" x="7986713" y="3228975"/>
          <p14:tracePt t="28048" x="8002588" y="3213100"/>
          <p14:tracePt t="28056" x="8010525" y="3197225"/>
          <p14:tracePt t="28063" x="8026400" y="3181350"/>
          <p14:tracePt t="28074" x="8034338" y="3167063"/>
          <p14:tracePt t="28079" x="8050213" y="3143250"/>
          <p14:tracePt t="28088" x="8058150" y="3127375"/>
          <p14:tracePt t="28093" x="8064500" y="3111500"/>
          <p14:tracePt t="28101" x="8072438" y="3095625"/>
          <p14:tracePt t="28110" x="8072438" y="3087688"/>
          <p14:tracePt t="28117" x="8072438" y="3079750"/>
          <p14:tracePt t="28126" x="8072438" y="3071813"/>
          <p14:tracePt t="28134" x="8080375" y="3063875"/>
          <p14:tracePt t="28142" x="8080375" y="3055938"/>
          <p14:tracePt t="28157" x="8080375" y="3049588"/>
          <p14:tracePt t="28163" x="8088313" y="3049588"/>
          <p14:tracePt t="28173" x="8088313" y="3041650"/>
          <p14:tracePt t="28179" x="8096250" y="3033713"/>
          <p14:tracePt t="28197" x="8096250" y="3025775"/>
          <p14:tracePt t="28204" x="8104188" y="3025775"/>
          <p14:tracePt t="28212" x="8104188" y="3017838"/>
          <p14:tracePt t="28217" x="8112125" y="3017838"/>
          <p14:tracePt t="28259" x="8120063" y="3017838"/>
          <p14:tracePt t="28308" x="8120063" y="3009900"/>
          <p14:tracePt t="28323" x="8128000" y="3001963"/>
          <p14:tracePt t="28327" x="8135938" y="3001963"/>
          <p14:tracePt t="28336" x="8135938" y="2994025"/>
          <p14:tracePt t="28348" x="8143875" y="2994025"/>
          <p14:tracePt t="28355" x="8151813" y="2994025"/>
          <p14:tracePt t="28362" x="8159750" y="2986088"/>
          <p14:tracePt t="28379" x="8167688" y="2978150"/>
          <p14:tracePt t="28386" x="8183563" y="2970213"/>
          <p14:tracePt t="28394" x="8191500" y="2970213"/>
          <p14:tracePt t="28402" x="8205788" y="2962275"/>
          <p14:tracePt t="28409" x="8229600" y="2954338"/>
          <p14:tracePt t="28416" x="8245475" y="2954338"/>
          <p14:tracePt t="28423" x="8261350" y="2946400"/>
          <p14:tracePt t="28432" x="8277225" y="2946400"/>
          <p14:tracePt t="28439" x="8285163" y="2946400"/>
          <p14:tracePt t="28447" x="8301038" y="2938463"/>
          <p14:tracePt t="28465" x="8308975" y="2938463"/>
          <p14:tracePt t="28540" x="8308975" y="2930525"/>
          <p14:tracePt t="28549" x="8316913" y="2930525"/>
          <p14:tracePt t="28606" x="8324850" y="2938463"/>
          <p14:tracePt t="28609" x="8324850" y="2970213"/>
          <p14:tracePt t="28617" x="8316913" y="3009900"/>
          <p14:tracePt t="28625" x="8308975" y="3055938"/>
          <p14:tracePt t="28634" x="8293100" y="3103563"/>
          <p14:tracePt t="28642" x="8277225" y="3143250"/>
          <p14:tracePt t="28649" x="8269288" y="3197225"/>
          <p14:tracePt t="28658" x="8261350" y="3244850"/>
          <p14:tracePt t="28665" x="8261350" y="3284538"/>
          <p14:tracePt t="28673" x="8261350" y="3330575"/>
          <p14:tracePt t="28679" x="8261350" y="3346450"/>
          <p14:tracePt t="28687" x="8261350" y="3354388"/>
          <p14:tracePt t="28695" x="8261350" y="3362325"/>
          <p14:tracePt t="28747" x="8261350" y="3370263"/>
          <p14:tracePt t="28780" x="8261350" y="3378200"/>
          <p14:tracePt t="28787" x="8269288" y="3386138"/>
          <p14:tracePt t="28794" x="8269288" y="3417888"/>
          <p14:tracePt t="28802" x="8269288" y="3440113"/>
          <p14:tracePt t="28807" x="8269288" y="3463925"/>
          <p14:tracePt t="28816" x="8269288" y="3487738"/>
          <p14:tracePt t="28824" x="8269288" y="3511550"/>
          <p14:tracePt t="28833" x="8269288" y="3535363"/>
          <p14:tracePt t="28840" x="8269288" y="3551238"/>
          <p14:tracePt t="28848" x="8269288" y="3565525"/>
          <p14:tracePt t="28856" x="8269288" y="3581400"/>
          <p14:tracePt t="28864" x="8261350" y="3589338"/>
          <p14:tracePt t="28870" x="8261350" y="3605213"/>
          <p14:tracePt t="28878" x="8261350" y="3613150"/>
          <p14:tracePt t="28886" x="8261350" y="3621088"/>
          <p14:tracePt t="29136" x="8253413" y="3621088"/>
          <p14:tracePt t="29141" x="8245475" y="3621088"/>
          <p14:tracePt t="29145" x="8237538" y="3621088"/>
          <p14:tracePt t="29154" x="8229600" y="3621088"/>
          <p14:tracePt t="29162" x="8221663" y="3621088"/>
          <p14:tracePt t="29171" x="8213725" y="3629025"/>
          <p14:tracePt t="29178" x="8197850" y="3636963"/>
          <p14:tracePt t="29186" x="8191500" y="3636963"/>
          <p14:tracePt t="29194" x="8175625" y="3644900"/>
          <p14:tracePt t="29208" x="8167688" y="3644900"/>
          <p14:tracePt t="29264" x="8159750" y="3644900"/>
          <p14:tracePt t="29270" x="8151813" y="3629025"/>
          <p14:tracePt t="29277" x="8135938" y="3621088"/>
          <p14:tracePt t="29285" x="8128000" y="3605213"/>
          <p14:tracePt t="29293" x="8112125" y="3589338"/>
          <p14:tracePt t="29301" x="8104188" y="3581400"/>
          <p14:tracePt t="29310" x="8088313" y="3565525"/>
          <p14:tracePt t="29318" x="8080375" y="3557588"/>
          <p14:tracePt t="29326" x="8072438" y="3543300"/>
          <p14:tracePt t="29331" x="8058150" y="3543300"/>
          <p14:tracePt t="29349" x="8050213" y="3543300"/>
          <p14:tracePt t="29412" x="8042275" y="3543300"/>
          <p14:tracePt t="29418" x="8034338" y="3557588"/>
          <p14:tracePt t="29426" x="8026400" y="3573463"/>
          <p14:tracePt t="29433" x="8018463" y="3597275"/>
          <p14:tracePt t="29442" x="8002588" y="3621088"/>
          <p14:tracePt t="29449" x="8002588" y="3636963"/>
          <p14:tracePt t="29458" x="8002588" y="3660775"/>
          <p14:tracePt t="29464" x="7994650" y="3668713"/>
          <p14:tracePt t="29473" x="7994650" y="3683000"/>
          <p14:tracePt t="29479" x="7986713" y="3690938"/>
          <p14:tracePt t="29639" x="7970838" y="3690938"/>
          <p14:tracePt t="29646" x="7939088" y="3690938"/>
          <p14:tracePt t="29652" x="7908925" y="3690938"/>
          <p14:tracePt t="29660" x="7861300" y="3690938"/>
          <p14:tracePt t="29665" x="7797800" y="3690938"/>
          <p14:tracePt t="29674" x="7751763" y="3690938"/>
          <p14:tracePt t="29682" x="7672388" y="3690938"/>
          <p14:tracePt t="29690" x="7610475" y="3683000"/>
          <p14:tracePt t="29697" x="7531100" y="3676650"/>
          <p14:tracePt t="29705" x="7469188" y="3668713"/>
          <p14:tracePt t="29713" x="7389813" y="3660775"/>
          <p14:tracePt t="29722" x="7312025" y="3652838"/>
          <p14:tracePt t="29727" x="7242175" y="3644900"/>
          <p14:tracePt t="29735" x="7146925" y="3636963"/>
          <p14:tracePt t="29743" x="7061200" y="3629025"/>
          <p14:tracePt t="29752" x="6967538" y="3629025"/>
          <p14:tracePt t="29760" x="6848475" y="3629025"/>
          <p14:tracePt t="29768" x="6707188" y="3629025"/>
          <p14:tracePt t="29775" x="6535738" y="3629025"/>
          <p14:tracePt t="29783" x="6410325" y="3629025"/>
          <p14:tracePt t="29789" x="6276975" y="3629025"/>
          <p14:tracePt t="29797" x="6173788" y="3629025"/>
          <p14:tracePt t="29805" x="6088063" y="3629025"/>
          <p14:tracePt t="29813" x="6026150" y="3629025"/>
          <p14:tracePt t="29822" x="5986463" y="3636963"/>
          <p14:tracePt t="29829" x="5938838" y="3636963"/>
          <p14:tracePt t="29837" x="5915025" y="3636963"/>
          <p14:tracePt t="29845" x="5907088" y="3636963"/>
          <p14:tracePt t="29851" x="5899150" y="3636963"/>
          <p14:tracePt t="29859" x="5884863" y="3636963"/>
          <p14:tracePt t="29877" x="5876925" y="3636963"/>
          <p14:tracePt t="29896" x="5868988" y="3636963"/>
          <p14:tracePt t="29918" x="5861050" y="3636963"/>
          <p14:tracePt t="29930" x="5853113" y="3636963"/>
          <p14:tracePt t="29967" x="5845175" y="3636963"/>
          <p14:tracePt t="30152" x="5837238" y="3636963"/>
          <p14:tracePt t="30544" x="5829300" y="3636963"/>
          <p14:tracePt t="30547" x="5821363" y="3636963"/>
          <p14:tracePt t="30557" x="5813425" y="3636963"/>
          <p14:tracePt t="30564" x="5789613" y="3636963"/>
          <p14:tracePt t="30571" x="5781675" y="3636963"/>
          <p14:tracePt t="30577" x="5765800" y="3636963"/>
          <p14:tracePt t="30585" x="5751513" y="3636963"/>
          <p14:tracePt t="30594" x="5735638" y="3636963"/>
          <p14:tracePt t="30602" x="5703888" y="3636963"/>
          <p14:tracePt t="30609" x="5664200" y="3644900"/>
          <p14:tracePt t="30618" x="5624513" y="3644900"/>
          <p14:tracePt t="30626" x="5570538" y="3644900"/>
          <p14:tracePt t="30633" x="5530850" y="3644900"/>
          <p14:tracePt t="30639" x="5476875" y="3644900"/>
          <p14:tracePt t="30647" x="5437188" y="3644900"/>
          <p14:tracePt t="30656" x="5373688" y="3644900"/>
          <p14:tracePt t="30663" x="5287963" y="3636963"/>
          <p14:tracePt t="30672" x="5202238" y="3621088"/>
          <p14:tracePt t="30679" x="5114925" y="3613150"/>
          <p14:tracePt t="30689" x="5053013" y="3597275"/>
          <p14:tracePt t="30695" x="4989513" y="3581400"/>
          <p14:tracePt t="30701" x="4943475" y="3573463"/>
          <p14:tracePt t="30710" x="4903788" y="3557588"/>
          <p14:tracePt t="30718" x="4895850" y="3551238"/>
          <p14:tracePt t="30726" x="4887913" y="3543300"/>
          <p14:tracePt t="30734" x="4879975" y="3535363"/>
          <p14:tracePt t="30742" x="4872038" y="3527425"/>
          <p14:tracePt t="30749" x="4872038" y="3511550"/>
          <p14:tracePt t="30758" x="4864100" y="3487738"/>
          <p14:tracePt t="30765" x="4864100" y="3440113"/>
          <p14:tracePt t="30772" x="4864100" y="3402013"/>
          <p14:tracePt t="30780" x="4872038" y="3362325"/>
          <p14:tracePt t="30787" x="4879975" y="3338513"/>
          <p14:tracePt t="30795" x="4895850" y="3322638"/>
          <p14:tracePt t="30804" x="4911725" y="3306763"/>
          <p14:tracePt t="30812" x="4927600" y="3300413"/>
          <p14:tracePt t="30821" x="4935538" y="3300413"/>
          <p14:tracePt t="30827" x="4935538" y="3292475"/>
          <p14:tracePt t="30833" x="4943475" y="3292475"/>
          <p14:tracePt t="30858" x="4949825" y="3292475"/>
          <p14:tracePt t="30878" x="4957763" y="3300413"/>
          <p14:tracePt t="30887" x="4965700" y="3330575"/>
          <p14:tracePt t="30893" x="4981575" y="3362325"/>
          <p14:tracePt t="30899" x="5005388" y="3386138"/>
          <p14:tracePt t="30907" x="5013325" y="3402013"/>
          <p14:tracePt t="30916" x="5029200" y="3409950"/>
          <p14:tracePt t="30923" x="5037138" y="3417888"/>
          <p14:tracePt t="30931" x="5045075" y="3417888"/>
          <p14:tracePt t="30939" x="5060950" y="3417888"/>
          <p14:tracePt t="30947" x="5106988" y="3417888"/>
          <p14:tracePt t="30956" x="5162550" y="3402013"/>
          <p14:tracePt t="30963" x="5224463" y="3386138"/>
          <p14:tracePt t="30970" x="5319713" y="3370263"/>
          <p14:tracePt t="30978" x="5484813" y="3346450"/>
          <p14:tracePt t="30985" x="5743575" y="3322638"/>
          <p14:tracePt t="30994" x="6026150" y="3322638"/>
          <p14:tracePt t="31002" x="6299200" y="3322638"/>
          <p14:tracePt t="31010" x="6589713" y="3354388"/>
          <p14:tracePt t="31018" x="6943725" y="3409950"/>
          <p14:tracePt t="31026" x="7226300" y="3455988"/>
          <p14:tracePt t="31031" x="7500938" y="3511550"/>
          <p14:tracePt t="31040" x="7704138" y="3535363"/>
          <p14:tracePt t="31047" x="7805738" y="3551238"/>
          <p14:tracePt t="31056" x="7853363" y="3565525"/>
          <p14:tracePt t="31063" x="7861300" y="3565525"/>
          <p14:tracePt t="31104" x="7837488" y="3565525"/>
          <p14:tracePt t="31110" x="7797800" y="3565525"/>
          <p14:tracePt t="31117" x="7759700" y="3565525"/>
          <p14:tracePt t="31126" x="7712075" y="3565525"/>
          <p14:tracePt t="31133" x="7672388" y="3565525"/>
          <p14:tracePt t="31142" x="7650163" y="3565525"/>
          <p14:tracePt t="31150" x="7634288" y="3565525"/>
          <p14:tracePt t="31158" x="7626350" y="3565525"/>
          <p14:tracePt t="31168" x="7618413" y="3565525"/>
          <p14:tracePt t="31297" x="7610475" y="3573463"/>
          <p14:tracePt t="31306" x="7594600" y="3573463"/>
          <p14:tracePt t="31313" x="7578725" y="3581400"/>
          <p14:tracePt t="31320" x="7570788" y="3589338"/>
          <p14:tracePt t="31327" x="7546975" y="3597275"/>
          <p14:tracePt t="31336" x="7523163" y="3597275"/>
          <p14:tracePt t="31344" x="7500938" y="3597275"/>
          <p14:tracePt t="31350" x="7485063" y="3597275"/>
          <p14:tracePt t="31358" x="7469188" y="3597275"/>
          <p14:tracePt t="31365" x="7461250" y="3597275"/>
          <p14:tracePt t="31390" x="7445375" y="3597275"/>
          <p14:tracePt t="31629" x="7437438" y="3597275"/>
          <p14:tracePt t="32894" x="7421563" y="3597275"/>
          <p14:tracePt t="32901" x="7389813" y="3581400"/>
          <p14:tracePt t="32908" x="7319963" y="3565525"/>
          <p14:tracePt t="32915" x="7242175" y="3551238"/>
          <p14:tracePt t="32923" x="7131050" y="3535363"/>
          <p14:tracePt t="32931" x="6997700" y="3511550"/>
          <p14:tracePt t="32937" x="6770688" y="3479800"/>
          <p14:tracePt t="32945" x="6440488" y="3432175"/>
          <p14:tracePt t="32954" x="6072188" y="3378200"/>
          <p14:tracePt t="32961" x="5757863" y="3330575"/>
          <p14:tracePt t="32969" x="5499100" y="3306763"/>
          <p14:tracePt t="32977" x="5295900" y="3268663"/>
          <p14:tracePt t="32986" x="5106988" y="3236913"/>
          <p14:tracePt t="32993" x="4943475" y="3213100"/>
          <p14:tracePt t="33000" x="4816475" y="3181350"/>
          <p14:tracePt t="33007" x="4675188" y="3167063"/>
          <p14:tracePt t="33015" x="4581525" y="3151188"/>
          <p14:tracePt t="33024" x="4527550" y="3135313"/>
          <p14:tracePt t="33032" x="4487863" y="3119438"/>
          <p14:tracePt t="33040" x="4464050" y="3111500"/>
          <p14:tracePt t="33048" x="4448175" y="3111500"/>
          <p14:tracePt t="33055" x="4424363" y="3103563"/>
          <p14:tracePt t="33063" x="4386263" y="3095625"/>
          <p14:tracePt t="33070" x="4314825" y="3079750"/>
          <p14:tracePt t="33077" x="4221163" y="3055938"/>
          <p14:tracePt t="33085" x="4079875" y="3001963"/>
          <p14:tracePt t="33093" x="3883025" y="2930525"/>
          <p14:tracePt t="33102" x="3663950" y="2836863"/>
          <p14:tracePt t="33110" x="3444875" y="2767013"/>
          <p14:tracePt t="33117" x="3224213" y="2687638"/>
          <p14:tracePt t="33126" x="3051175" y="2617788"/>
          <p14:tracePt t="33132" x="2933700" y="2570163"/>
          <p14:tracePt t="33139" x="2840038" y="2540000"/>
          <p14:tracePt t="33147" x="2770188" y="2524125"/>
          <p14:tracePt t="33155" x="2714625" y="2508250"/>
          <p14:tracePt t="33163" x="2659063" y="2492375"/>
          <p14:tracePt t="33172" x="2605088" y="2484438"/>
          <p14:tracePt t="33180" x="2565400" y="2476500"/>
          <p14:tracePt t="33188" x="2509838" y="2476500"/>
          <p14:tracePt t="33195" x="2455863" y="2476500"/>
          <p14:tracePt t="33202" x="2416175" y="2476500"/>
          <p14:tracePt t="33210" x="2370138" y="2476500"/>
          <p14:tracePt t="33218" x="2338388" y="2476500"/>
          <p14:tracePt t="33226" x="2298700" y="2476500"/>
          <p14:tracePt t="33233" x="2282825" y="2476500"/>
          <p14:tracePt t="33242" x="2266950" y="2476500"/>
          <p14:tracePt t="33249" x="2251075" y="2484438"/>
          <p14:tracePt t="33257" x="2243138" y="2484438"/>
          <p14:tracePt t="33263" x="2228850" y="2500313"/>
          <p14:tracePt t="33272" x="2220913" y="2500313"/>
          <p14:tracePt t="33280" x="2212975" y="2500313"/>
          <p14:tracePt t="33288" x="2197100" y="2508250"/>
          <p14:tracePt t="33296" x="2189163" y="2516188"/>
          <p14:tracePt t="33304" x="2181225" y="2516188"/>
          <p14:tracePt t="33311" x="2165350" y="2524125"/>
          <p14:tracePt t="33321" x="2157413" y="2532063"/>
          <p14:tracePt t="33328" x="2149475" y="2532063"/>
          <p14:tracePt t="33333" x="2133600" y="2532063"/>
          <p14:tracePt t="33341" x="2125663" y="2540000"/>
          <p14:tracePt t="33349" x="2117725" y="2540000"/>
          <p14:tracePt t="33358" x="2101850" y="2540000"/>
          <p14:tracePt t="33365" x="2095500" y="2540000"/>
          <p14:tracePt t="33373" x="2087563" y="2547938"/>
          <p14:tracePt t="33388" x="2071688" y="2555875"/>
          <p14:tracePt t="33389" x="2063750" y="2562225"/>
          <p14:tracePt t="33395" x="2055813" y="2570163"/>
          <p14:tracePt t="33404" x="2055813" y="2586038"/>
          <p14:tracePt t="33411" x="2039938" y="2601913"/>
          <p14:tracePt t="33420" x="2039938" y="2633663"/>
          <p14:tracePt t="33427" x="2024063" y="2681288"/>
          <p14:tracePt t="33436" x="2008188" y="2743200"/>
          <p14:tracePt t="33443" x="1992313" y="2828925"/>
          <p14:tracePt t="33452" x="1976438" y="2930525"/>
          <p14:tracePt t="33457" x="1954213" y="3041650"/>
          <p14:tracePt t="33465" x="1938338" y="3143250"/>
          <p14:tracePt t="33473" x="1922463" y="3236913"/>
          <p14:tracePt t="33482" x="1914525" y="3322638"/>
          <p14:tracePt t="33490" x="1906588" y="3409950"/>
          <p14:tracePt t="33498" x="1898650" y="3471863"/>
          <p14:tracePt t="33506" x="1898650" y="3535363"/>
          <p14:tracePt t="33513" x="1898650" y="3589338"/>
          <p14:tracePt t="33521" x="1890713" y="3636963"/>
          <p14:tracePt t="33527" x="1890713" y="3683000"/>
          <p14:tracePt t="33535" x="1890713" y="3722688"/>
          <p14:tracePt t="33543" x="1890713" y="3770313"/>
          <p14:tracePt t="33551" x="1890713" y="3808413"/>
          <p14:tracePt t="33560" x="1890713" y="3832225"/>
          <p14:tracePt t="33567" x="1890713" y="3863975"/>
          <p14:tracePt t="33575" x="1890713" y="3887788"/>
          <p14:tracePt t="33584" x="1898650" y="3927475"/>
          <p14:tracePt t="33591" x="1914525" y="3957638"/>
          <p14:tracePt t="33597" x="1930400" y="4005263"/>
          <p14:tracePt t="33605" x="1946275" y="4052888"/>
          <p14:tracePt t="33615" x="1976438" y="4098925"/>
          <p14:tracePt t="33622" x="1992313" y="4154488"/>
          <p14:tracePt t="33629" x="2016125" y="4200525"/>
          <p14:tracePt t="33638" x="2032000" y="4248150"/>
          <p14:tracePt t="33645" x="2047875" y="4287838"/>
          <p14:tracePt t="33654" x="2063750" y="4333875"/>
          <p14:tracePt t="33660" x="2071688" y="4365625"/>
          <p14:tracePt t="33667" x="2079625" y="4397375"/>
          <p14:tracePt t="33676" x="2087563" y="4421188"/>
          <p14:tracePt t="33683" x="2087563" y="4443413"/>
          <p14:tracePt t="33691" x="2087563" y="4459288"/>
          <p14:tracePt t="33699" x="2087563" y="4491038"/>
          <p14:tracePt t="33707" x="2087563" y="4530725"/>
          <p14:tracePt t="33715" x="2079625" y="4576763"/>
          <p14:tracePt t="33722" x="2063750" y="4624388"/>
          <p14:tracePt t="33730" x="2047875" y="4672013"/>
          <p14:tracePt t="33738" x="2032000" y="4710113"/>
          <p14:tracePt t="33745" x="2024063" y="4757738"/>
          <p14:tracePt t="33754" x="2016125" y="4781550"/>
          <p14:tracePt t="33762" x="2008188" y="4803775"/>
          <p14:tracePt t="33771" x="2000250" y="4819650"/>
          <p14:tracePt t="33778" x="2000250" y="4827588"/>
          <p14:tracePt t="33783" x="2000250" y="4835525"/>
          <p14:tracePt t="33800" x="2000250" y="4843463"/>
          <p14:tracePt t="33818" x="2000250" y="4851400"/>
          <p14:tracePt t="33824" x="2000250" y="4867275"/>
          <p14:tracePt t="33832" x="1984375" y="4883150"/>
          <p14:tracePt t="33839" x="1976438" y="4906963"/>
          <p14:tracePt t="33847" x="1962150" y="4953000"/>
          <p14:tracePt t="33854" x="1938338" y="4992688"/>
          <p14:tracePt t="33862" x="1922463" y="5016500"/>
          <p14:tracePt t="33870" x="1914525" y="5040313"/>
          <p14:tracePt t="33877" x="1898650" y="5054600"/>
          <p14:tracePt t="33886" x="1890713" y="5062538"/>
          <p14:tracePt t="33893" x="1882775" y="5070475"/>
          <p14:tracePt t="33902" x="1882775" y="5078413"/>
          <p14:tracePt t="34554" x="1874838" y="5078413"/>
          <p14:tracePt t="34564" x="1866900" y="5078413"/>
          <p14:tracePt t="34573" x="1858963" y="5032375"/>
          <p14:tracePt t="34575" x="1812925" y="4937125"/>
          <p14:tracePt t="34583" x="1757363" y="4811713"/>
          <p14:tracePt t="34592" x="1679575" y="4592638"/>
          <p14:tracePt t="34600" x="1560513" y="4287838"/>
          <p14:tracePt t="34608" x="1458913" y="3965575"/>
          <p14:tracePt t="34616" x="1325563" y="3644900"/>
          <p14:tracePt t="34623" x="1239838" y="3346450"/>
          <p14:tracePt t="34632" x="1184275" y="3071813"/>
          <p14:tracePt t="34640" x="1152525" y="2844800"/>
          <p14:tracePt t="34645" x="1130300" y="2665413"/>
          <p14:tracePt t="34654" x="1106488" y="2547938"/>
          <p14:tracePt t="34662" x="1090613" y="2460625"/>
          <p14:tracePt t="34674" x="1074738" y="2398713"/>
          <p14:tracePt t="34677" x="1074738" y="2351088"/>
          <p14:tracePt t="34685" x="1074738" y="2327275"/>
          <p14:tracePt t="34693" x="1082675" y="2319338"/>
          <p14:tracePt t="34702" x="1090613" y="2305050"/>
          <p14:tracePt t="34707" x="1098550" y="2305050"/>
          <p14:tracePt t="34715" x="1106488" y="2305050"/>
          <p14:tracePt t="34731" x="1122363" y="2305050"/>
          <p14:tracePt t="34740" x="1130300" y="2305050"/>
          <p14:tracePt t="34747" x="1138238" y="2311400"/>
          <p14:tracePt t="34756" x="1168400" y="2327275"/>
          <p14:tracePt t="34763" x="1192213" y="2374900"/>
          <p14:tracePt t="34771" x="1223963" y="2436813"/>
          <p14:tracePt t="34777" x="1255713" y="2500313"/>
          <p14:tracePt t="34786" x="1271588" y="2586038"/>
          <p14:tracePt t="34793" x="1287463" y="2687638"/>
          <p14:tracePt t="34802" x="1301750" y="2820988"/>
          <p14:tracePt t="34809" x="1309688" y="2994025"/>
          <p14:tracePt t="34817" x="1349375" y="3181350"/>
          <p14:tracePt t="34826" x="1397000" y="3394075"/>
          <p14:tracePt t="34833" x="1443038" y="3621088"/>
          <p14:tracePt t="34839" x="1490663" y="3808413"/>
          <p14:tracePt t="34848" x="1514475" y="3997325"/>
          <p14:tracePt t="34856" x="1538288" y="4098925"/>
          <p14:tracePt t="34863" x="1546225" y="4192588"/>
          <p14:tracePt t="34872" x="1546225" y="4256088"/>
          <p14:tracePt t="34879" x="1546225" y="4310063"/>
          <p14:tracePt t="34888" x="1538288" y="4349750"/>
          <p14:tracePt t="34895" x="1530350" y="4373563"/>
          <p14:tracePt t="34902" x="1522413" y="4389438"/>
          <p14:tracePt t="34909" x="1522413" y="4397375"/>
          <p14:tracePt t="34917" x="1522413" y="4413250"/>
          <p14:tracePt t="34935" x="1522413" y="4421188"/>
          <p14:tracePt t="34942" x="1522413" y="4435475"/>
          <p14:tracePt t="34949" x="1530350" y="4443413"/>
          <p14:tracePt t="34958" x="1538288" y="4459288"/>
          <p14:tracePt t="34966" x="1554163" y="4475163"/>
          <p14:tracePt t="34972" x="1560513" y="4506913"/>
          <p14:tracePt t="34980" x="1576388" y="4530725"/>
          <p14:tracePt t="34988" x="1592263" y="4560888"/>
          <p14:tracePt t="34996" x="1592263" y="4584700"/>
          <p14:tracePt t="35005" x="1608138" y="4600575"/>
          <p14:tracePt t="35011" x="1616075" y="4616450"/>
          <p14:tracePt t="35021" x="1624013" y="4632325"/>
          <p14:tracePt t="35027" x="1631950" y="4640263"/>
          <p14:tracePt t="35035" x="1639888" y="4648200"/>
          <p14:tracePt t="35041" x="1647825" y="4656138"/>
          <p14:tracePt t="35058" x="1655763" y="4672013"/>
          <p14:tracePt t="35065" x="1663700" y="4678363"/>
          <p14:tracePt t="35074" x="1671638" y="4694238"/>
          <p14:tracePt t="35082" x="1679575" y="4702175"/>
          <p14:tracePt t="35089" x="1687513" y="4710113"/>
          <p14:tracePt t="35097" x="1701800" y="4725988"/>
          <p14:tracePt t="35104" x="1709738" y="4749800"/>
          <p14:tracePt t="35111" x="1725613" y="4765675"/>
          <p14:tracePt t="35122" x="1733550" y="4781550"/>
          <p14:tracePt t="35128" x="1741488" y="4789488"/>
          <p14:tracePt t="35136" x="1749425" y="4797425"/>
          <p14:tracePt t="35239" x="1749425" y="4803775"/>
          <p14:tracePt t="35257" x="1749425" y="4811713"/>
          <p14:tracePt t="35265" x="1741488" y="4819650"/>
          <p14:tracePt t="35272" x="1733550" y="4819650"/>
          <p14:tracePt t="35280" x="1733550" y="4827588"/>
          <p14:tracePt t="35288" x="1725613" y="4835525"/>
          <p14:tracePt t="35295" x="1717675" y="4843463"/>
          <p14:tracePt t="35302" x="1717675" y="4851400"/>
          <p14:tracePt t="35309" x="1709738" y="4851400"/>
          <p14:tracePt t="35317" x="1709738" y="4867275"/>
          <p14:tracePt t="35326" x="1709738" y="4875213"/>
          <p14:tracePt t="35334" x="1693863" y="4883150"/>
          <p14:tracePt t="35342" x="1687513" y="4891088"/>
          <p14:tracePt t="35349" x="1679575" y="4899025"/>
          <p14:tracePt t="35359" x="1671638" y="4899025"/>
          <p14:tracePt t="35364" x="1655763" y="4906963"/>
          <p14:tracePt t="35372" x="1639888" y="4906963"/>
          <p14:tracePt t="35389" x="1624013" y="4906963"/>
          <p14:tracePt t="35395" x="1608138" y="4906963"/>
          <p14:tracePt t="35404" x="1600200" y="4906963"/>
          <p14:tracePt t="35412" x="1592263" y="4906963"/>
          <p14:tracePt t="35422" x="1584325" y="4906963"/>
          <p14:tracePt t="35426" x="1560513" y="4906963"/>
          <p14:tracePt t="35433" x="1554163" y="4914900"/>
          <p14:tracePt t="35452" x="1546225" y="4914900"/>
          <p14:tracePt t="35458" x="1538288" y="4914900"/>
          <p14:tracePt t="35493" x="1530350" y="4914900"/>
          <p14:tracePt t="35577" x="1522413" y="4914900"/>
          <p14:tracePt t="35585" x="1514475" y="4914900"/>
          <p14:tracePt t="35605" x="1498600" y="4914900"/>
          <p14:tracePt t="35610" x="1490663" y="4914900"/>
          <p14:tracePt t="35617" x="1474788" y="4914900"/>
          <p14:tracePt t="35623" x="1466850" y="4914900"/>
          <p14:tracePt t="35631" x="1450975" y="4906963"/>
          <p14:tracePt t="35640" x="1443038" y="4906963"/>
          <p14:tracePt t="35648" x="1435100" y="4906963"/>
          <p14:tracePt t="35656" x="1427163" y="4906963"/>
          <p14:tracePt t="35829" x="1427163" y="4899025"/>
          <p14:tracePt t="35843" x="1420813" y="4899025"/>
          <p14:tracePt t="35859" x="1412875" y="4891088"/>
          <p14:tracePt t="36144" x="1412875" y="4875213"/>
          <p14:tracePt t="36149" x="1435100" y="4875213"/>
          <p14:tracePt t="36155" x="1458913" y="4867275"/>
          <p14:tracePt t="36164" x="1498600" y="4867275"/>
          <p14:tracePt t="36172" x="1522413" y="4867275"/>
          <p14:tracePt t="36180" x="1560513" y="4867275"/>
          <p14:tracePt t="36187" x="1592263" y="4867275"/>
          <p14:tracePt t="36196" x="1608138" y="4867275"/>
          <p14:tracePt t="36204" x="1624013" y="4875213"/>
          <p14:tracePt t="36212" x="1639888" y="4883150"/>
          <p14:tracePt t="36217" x="1647825" y="4883150"/>
          <p14:tracePt t="36226" x="1655763" y="4891088"/>
          <p14:tracePt t="36242" x="1663700" y="4891088"/>
          <p14:tracePt t="36259" x="1671638" y="4891088"/>
          <p14:tracePt t="36265" x="1679575" y="4891088"/>
          <p14:tracePt t="36274" x="1701800" y="4891088"/>
          <p14:tracePt t="36282" x="1733550" y="4891088"/>
          <p14:tracePt t="36288" x="1789113" y="4891088"/>
          <p14:tracePt t="36295" x="1851025" y="4899025"/>
          <p14:tracePt t="36304" x="1914525" y="4922838"/>
          <p14:tracePt t="36311" x="1992313" y="4929188"/>
          <p14:tracePt t="36320" x="2055813" y="4945063"/>
          <p14:tracePt t="36327" x="2117725" y="4953000"/>
          <p14:tracePt t="36336" x="2189163" y="4960938"/>
          <p14:tracePt t="36343" x="2228850" y="4968875"/>
          <p14:tracePt t="36350" x="2259013" y="4968875"/>
          <p14:tracePt t="36357" x="2274888" y="4968875"/>
          <p14:tracePt t="36365" x="2290763" y="4968875"/>
          <p14:tracePt t="36387" x="2298700" y="4968875"/>
          <p14:tracePt t="36451" x="2306638" y="4968875"/>
          <p14:tracePt t="36456" x="2314575" y="4968875"/>
          <p14:tracePt t="36463" x="2322513" y="4968875"/>
          <p14:tracePt t="36472" x="2338388" y="4968875"/>
          <p14:tracePt t="36477" x="2346325" y="4968875"/>
          <p14:tracePt t="36485" x="2354263" y="4968875"/>
          <p14:tracePt t="36494" x="2370138" y="4968875"/>
          <p14:tracePt t="36501" x="2384425" y="4968875"/>
          <p14:tracePt t="36510" x="2392363" y="4968875"/>
          <p14:tracePt t="36517" x="2408238" y="4968875"/>
          <p14:tracePt t="36525" x="2416175" y="4968875"/>
          <p14:tracePt t="36536" x="2432050" y="4968875"/>
          <p14:tracePt t="36541" x="2439988" y="4976813"/>
          <p14:tracePt t="36547" x="2447925" y="4976813"/>
          <p14:tracePt t="36555" x="2463800" y="4976813"/>
          <p14:tracePt t="36563" x="2471738" y="4976813"/>
          <p14:tracePt t="36580" x="2471738" y="4984750"/>
          <p14:tracePt t="36587" x="2479675" y="4984750"/>
          <p14:tracePt t="36654" x="2487613" y="4984750"/>
          <p14:tracePt t="36677" x="2495550" y="4984750"/>
          <p14:tracePt t="36683" x="2503488" y="4984750"/>
          <p14:tracePt t="36692" x="2509838" y="4984750"/>
          <p14:tracePt t="36700" x="2517775" y="4984750"/>
          <p14:tracePt t="36716" x="2525713" y="4992688"/>
          <p14:tracePt t="36723" x="2525713" y="5000625"/>
          <p14:tracePt t="36732" x="2525713" y="5008563"/>
          <p14:tracePt t="36739" x="2509838" y="5024438"/>
          <p14:tracePt t="36745" x="2495550" y="5024438"/>
          <p14:tracePt t="36754" x="2479675" y="5024438"/>
          <p14:tracePt t="37004" x="2479675" y="5016500"/>
          <p14:tracePt t="37009" x="2495550" y="5008563"/>
          <p14:tracePt t="37014" x="2495550" y="4992688"/>
          <p14:tracePt t="37022" x="2509838" y="4984750"/>
          <p14:tracePt t="37029" x="2517775" y="4968875"/>
          <p14:tracePt t="37038" x="2533650" y="4960938"/>
          <p14:tracePt t="37046" x="2573338" y="4953000"/>
          <p14:tracePt t="37054" x="2605088" y="4953000"/>
          <p14:tracePt t="37061" x="2643188" y="4945063"/>
          <p14:tracePt t="37067" x="2674938" y="4945063"/>
          <p14:tracePt t="37076" x="2698750" y="4937125"/>
          <p14:tracePt t="37084" x="2706688" y="4937125"/>
          <p14:tracePt t="37490" x="2698750" y="4937125"/>
          <p14:tracePt t="37507" x="2690813" y="4937125"/>
          <p14:tracePt t="37524" x="2682875" y="4937125"/>
          <p14:tracePt t="37569" x="2674938" y="4937125"/>
          <p14:tracePt t="37624" x="2667000" y="4945063"/>
          <p14:tracePt t="37632" x="2651125" y="4953000"/>
          <p14:tracePt t="37639" x="2643188" y="4960938"/>
          <p14:tracePt t="37648" x="2628900" y="4976813"/>
          <p14:tracePt t="37655" x="2613025" y="4984750"/>
          <p14:tracePt t="37662" x="2589213" y="5000625"/>
          <p14:tracePt t="37670" x="2573338" y="5008563"/>
          <p14:tracePt t="37677" x="2549525" y="5024438"/>
          <p14:tracePt t="37686" x="2517775" y="5032375"/>
          <p14:tracePt t="37694" x="2487613" y="5048250"/>
          <p14:tracePt t="37703" x="2455863" y="5062538"/>
          <p14:tracePt t="37709" x="2432050" y="5078413"/>
          <p14:tracePt t="37717" x="2400300" y="5086350"/>
          <p14:tracePt t="37725" x="2370138" y="5102225"/>
          <p14:tracePt t="37731" x="2346325" y="5118100"/>
          <p14:tracePt t="37739" x="2322513" y="5126038"/>
          <p14:tracePt t="37747" x="2282825" y="5141913"/>
          <p14:tracePt t="37756" x="2259013" y="5157788"/>
          <p14:tracePt t="37763" x="2235200" y="5165725"/>
          <p14:tracePt t="37771" x="2189163" y="5180013"/>
          <p14:tracePt t="37779" x="2149475" y="5195888"/>
          <p14:tracePt t="37788" x="2117725" y="5211763"/>
          <p14:tracePt t="37793" x="2087563" y="5227638"/>
          <p14:tracePt t="37802" x="2055813" y="5235575"/>
          <p14:tracePt t="37809" x="2016125" y="5251450"/>
          <p14:tracePt t="37818" x="1984375" y="5267325"/>
          <p14:tracePt t="37826" x="1946275" y="5283200"/>
          <p14:tracePt t="37833" x="1914525" y="5299075"/>
          <p14:tracePt t="37841" x="1874838" y="5305425"/>
          <p14:tracePt t="37849" x="1851025" y="5313363"/>
          <p14:tracePt t="37855" x="1820863" y="5321300"/>
          <p14:tracePt t="37864" x="1804988" y="5321300"/>
          <p14:tracePt t="37873" x="1773238" y="5329238"/>
          <p14:tracePt t="37879" x="1749425" y="5329238"/>
          <p14:tracePt t="37888" x="1717675" y="5329238"/>
          <p14:tracePt t="37895" x="1671638" y="5329238"/>
          <p14:tracePt t="37904" x="1631950" y="5329238"/>
          <p14:tracePt t="37912" x="1584325" y="5329238"/>
          <p14:tracePt t="37917" x="1546225" y="5329238"/>
          <p14:tracePt t="37925" x="1498600" y="5329238"/>
          <p14:tracePt t="37933" x="1458913" y="5321300"/>
          <p14:tracePt t="37942" x="1412875" y="5305425"/>
          <p14:tracePt t="37949" x="1365250" y="5291138"/>
          <p14:tracePt t="37958" x="1309688" y="5283200"/>
          <p14:tracePt t="37965" x="1247775" y="5267325"/>
          <p14:tracePt t="37974" x="1200150" y="5251450"/>
          <p14:tracePt t="37982" x="1160463" y="5235575"/>
          <p14:tracePt t="37988" x="1130300" y="5227638"/>
          <p14:tracePt t="37995" x="1122363" y="5211763"/>
          <p14:tracePt t="38004" x="1106488" y="5203825"/>
          <p14:tracePt t="38011" x="1098550" y="5187950"/>
          <p14:tracePt t="38020" x="1090613" y="5180013"/>
          <p14:tracePt t="38027" x="1074738" y="5165725"/>
          <p14:tracePt t="38035" x="1058863" y="5141913"/>
          <p14:tracePt t="38043" x="1050925" y="5110163"/>
          <p14:tracePt t="38049" x="1035050" y="5086350"/>
          <p14:tracePt t="38057" x="1019175" y="5048250"/>
          <p14:tracePt t="38066" x="1004888" y="5008563"/>
          <p14:tracePt t="38074" x="996950" y="4960938"/>
          <p14:tracePt t="38082" x="973138" y="4914900"/>
          <p14:tracePt t="38089" x="941388" y="4867275"/>
          <p14:tracePt t="38097" x="917575" y="4819650"/>
          <p14:tracePt t="38105" x="901700" y="4773613"/>
          <p14:tracePt t="38114" x="885825" y="4733925"/>
          <p14:tracePt t="38119" x="871538" y="4686300"/>
          <p14:tracePt t="38127" x="863600" y="4648200"/>
          <p14:tracePt t="38135" x="855663" y="4624388"/>
          <p14:tracePt t="38143" x="847725" y="4600575"/>
          <p14:tracePt t="38153" x="847725" y="4576763"/>
          <p14:tracePt t="38159" x="863600" y="4560888"/>
          <p14:tracePt t="38167" x="871538" y="4538663"/>
          <p14:tracePt t="38175" x="885825" y="4522788"/>
          <p14:tracePt t="38181" x="893763" y="4506913"/>
          <p14:tracePt t="38189" x="909638" y="4491038"/>
          <p14:tracePt t="38197" x="941388" y="4475163"/>
          <p14:tracePt t="38205" x="973138" y="4459288"/>
          <p14:tracePt t="38213" x="1012825" y="4443413"/>
          <p14:tracePt t="38222" x="1058863" y="4435475"/>
          <p14:tracePt t="38229" x="1090613" y="4421188"/>
          <p14:tracePt t="38238" x="1130300" y="4405313"/>
          <p14:tracePt t="38243" x="1160463" y="4389438"/>
          <p14:tracePt t="38252" x="1184275" y="4373563"/>
          <p14:tracePt t="38260" x="1231900" y="4365625"/>
          <p14:tracePt t="38268" x="1279525" y="4349750"/>
          <p14:tracePt t="38275" x="1325563" y="4341813"/>
          <p14:tracePt t="38284" x="1365250" y="4325938"/>
          <p14:tracePt t="38292" x="1412875" y="4325938"/>
          <p14:tracePt t="38300" x="1458913" y="4310063"/>
          <p14:tracePt t="38308" x="1498600" y="4310063"/>
          <p14:tracePt t="38314" x="1546225" y="4302125"/>
          <p14:tracePt t="38323" x="1584325" y="4302125"/>
          <p14:tracePt t="38329" x="1624013" y="4302125"/>
          <p14:tracePt t="38338" x="1671638" y="4302125"/>
          <p14:tracePt t="38346" x="1717675" y="4310063"/>
          <p14:tracePt t="38354" x="1757363" y="4325938"/>
          <p14:tracePt t="38362" x="1797050" y="4341813"/>
          <p14:tracePt t="38370" x="1820863" y="4349750"/>
          <p14:tracePt t="38375" x="1858963" y="4365625"/>
          <p14:tracePt t="38389" x="1882775" y="4381500"/>
          <p14:tracePt t="38391" x="1906588" y="4389438"/>
          <p14:tracePt t="38399" x="1946275" y="4413250"/>
          <p14:tracePt t="38408" x="1984375" y="4427538"/>
          <p14:tracePt t="38415" x="2024063" y="4443413"/>
          <p14:tracePt t="38424" x="2071688" y="4459288"/>
          <p14:tracePt t="38431" x="2109788" y="4475163"/>
          <p14:tracePt t="38437" x="2141538" y="4483100"/>
          <p14:tracePt t="38445" x="2181225" y="4498975"/>
          <p14:tracePt t="38454" x="2197100" y="4514850"/>
          <p14:tracePt t="38461" x="2220913" y="4522788"/>
          <p14:tracePt t="38471" x="2235200" y="4538663"/>
          <p14:tracePt t="38479" x="2259013" y="4546600"/>
          <p14:tracePt t="38488" x="2266950" y="4560888"/>
          <p14:tracePt t="38494" x="2274888" y="4568825"/>
          <p14:tracePt t="38502" x="2290763" y="4584700"/>
          <p14:tracePt t="38507" x="2298700" y="4592638"/>
          <p14:tracePt t="38515" x="2314575" y="4600575"/>
          <p14:tracePt t="38524" x="2314575" y="4616450"/>
          <p14:tracePt t="38531" x="2322513" y="4624388"/>
          <p14:tracePt t="38539" x="2338388" y="4640263"/>
          <p14:tracePt t="38547" x="2346325" y="4672013"/>
          <p14:tracePt t="38555" x="2362200" y="4694238"/>
          <p14:tracePt t="38563" x="2376488" y="4741863"/>
          <p14:tracePt t="38570" x="2392363" y="4781550"/>
          <p14:tracePt t="38578" x="2408238" y="4827588"/>
          <p14:tracePt t="38586" x="2408238" y="4875213"/>
          <p14:tracePt t="38594" x="2424113" y="4914900"/>
          <p14:tracePt t="38601" x="2439988" y="4976813"/>
          <p14:tracePt t="38609" x="2439988" y="5016500"/>
          <p14:tracePt t="38617" x="2439988" y="5054600"/>
          <p14:tracePt t="38625" x="2439988" y="5102225"/>
          <p14:tracePt t="38632" x="2432050" y="5149850"/>
          <p14:tracePt t="38640" x="2408238" y="5195888"/>
          <p14:tracePt t="38647" x="2376488" y="5227638"/>
          <p14:tracePt t="38656" x="2338388" y="5267325"/>
          <p14:tracePt t="38664" x="2290763" y="5299075"/>
          <p14:tracePt t="38671" x="2243138" y="5321300"/>
          <p14:tracePt t="38679" x="2197100" y="5337175"/>
          <p14:tracePt t="38687" x="2141538" y="5353050"/>
          <p14:tracePt t="38695" x="2095500" y="5368925"/>
          <p14:tracePt t="38701" x="2055813" y="5384800"/>
          <p14:tracePt t="38710" x="2008188" y="5392738"/>
          <p14:tracePt t="38718" x="1962150" y="5400675"/>
          <p14:tracePt t="38726" x="1938338" y="5408613"/>
          <p14:tracePt t="38733" x="1898650" y="5408613"/>
          <p14:tracePt t="38742" x="1851025" y="5408613"/>
          <p14:tracePt t="38750" x="1812925" y="5408613"/>
          <p14:tracePt t="38758" x="1773238" y="5408613"/>
          <p14:tracePt t="38766" x="1725613" y="5408613"/>
          <p14:tracePt t="38772" x="1663700" y="5392738"/>
          <p14:tracePt t="38780" x="1608138" y="5376863"/>
          <p14:tracePt t="38787" x="1538288" y="5360988"/>
          <p14:tracePt t="38795" x="1482725" y="5337175"/>
          <p14:tracePt t="38804" x="1427163" y="5313363"/>
          <p14:tracePt t="38811" x="1381125" y="5267325"/>
          <p14:tracePt t="38820" x="1349375" y="5235575"/>
          <p14:tracePt t="38828" x="1317625" y="5187950"/>
          <p14:tracePt t="38834" x="1301750" y="5141913"/>
          <p14:tracePt t="38841" x="1293813" y="5094288"/>
          <p14:tracePt t="38849" x="1287463" y="5040313"/>
          <p14:tracePt t="38857" x="1287463" y="4992688"/>
          <p14:tracePt t="38865" x="1293813" y="4922838"/>
          <p14:tracePt t="38873" x="1309688" y="4867275"/>
          <p14:tracePt t="38882" x="1325563" y="4811713"/>
          <p14:tracePt t="38889" x="1365250" y="4757738"/>
          <p14:tracePt t="38897" x="1404938" y="4686300"/>
          <p14:tracePt t="38904" x="1458913" y="4640263"/>
          <p14:tracePt t="38912" x="1538288" y="4584700"/>
          <p14:tracePt t="38920" x="1624013" y="4538663"/>
          <p14:tracePt t="38927" x="1741488" y="4491038"/>
          <p14:tracePt t="38935" x="1851025" y="4451350"/>
          <p14:tracePt t="38944" x="1992313" y="4421188"/>
          <p14:tracePt t="38952" x="2157413" y="4397375"/>
          <p14:tracePt t="38960" x="2306638" y="4397375"/>
          <p14:tracePt t="38965" x="2447925" y="4413250"/>
          <p14:tracePt t="38974" x="2549525" y="4427538"/>
          <p14:tracePt t="38982" x="2659063" y="4459288"/>
          <p14:tracePt t="38990" x="2722563" y="4483100"/>
          <p14:tracePt t="38997" x="2770188" y="4514850"/>
          <p14:tracePt t="39005" x="2808288" y="4538663"/>
          <p14:tracePt t="39014" x="2832100" y="4560888"/>
          <p14:tracePt t="39023" x="2840038" y="4584700"/>
          <p14:tracePt t="39027" x="2855913" y="4608513"/>
          <p14:tracePt t="39035" x="2863850" y="4624388"/>
          <p14:tracePt t="39043" x="2871788" y="4632325"/>
          <p14:tracePt t="39053" x="2879725" y="4648200"/>
          <p14:tracePt t="39059" x="2879725" y="4656138"/>
          <p14:tracePt t="39067" x="2879725" y="4664075"/>
          <p14:tracePt t="39075" x="2887663" y="4678363"/>
          <p14:tracePt t="39083" x="2887663" y="4686300"/>
          <p14:tracePt t="39092" x="2887663" y="4694238"/>
          <p14:tracePt t="39098" x="2887663" y="4702175"/>
          <p14:tracePt t="39106" x="2887663" y="4718050"/>
          <p14:tracePt t="39113" x="2887663" y="4725988"/>
          <p14:tracePt t="39122" x="2887663" y="4733925"/>
          <p14:tracePt t="39130" x="2887663" y="4741863"/>
          <p14:tracePt t="39138" x="2887663" y="4749800"/>
          <p14:tracePt t="39146" x="2871788" y="4765675"/>
          <p14:tracePt t="39154" x="2855913" y="4773613"/>
          <p14:tracePt t="39160" x="2847975" y="4781550"/>
          <p14:tracePt t="39168" x="2832100" y="4789488"/>
          <p14:tracePt t="39176" x="2824163" y="4797425"/>
          <p14:tracePt t="39184" x="2808288" y="4797425"/>
          <p14:tracePt t="39200" x="2800350" y="4797425"/>
          <p14:tracePt t="39287" x="2792413" y="4797425"/>
          <p14:tracePt t="39350" x="2792413" y="4789488"/>
          <p14:tracePt t="39356" x="2784475" y="4789488"/>
          <p14:tracePt t="39394" x="2776538" y="4789488"/>
          <p14:tracePt t="39406" x="2776538" y="4781550"/>
          <p14:tracePt t="39413" x="2770188" y="4773613"/>
          <p14:tracePt t="39441" x="2762250" y="4773613"/>
          <p14:tracePt t="40261" x="2754313" y="4773613"/>
          <p14:tracePt t="40316" x="2776538" y="4781550"/>
          <p14:tracePt t="40324" x="2824163" y="4797425"/>
          <p14:tracePt t="40329" x="2879725" y="4803775"/>
          <p14:tracePt t="40338" x="2933700" y="4819650"/>
          <p14:tracePt t="40343" x="2981325" y="4827588"/>
          <p14:tracePt t="40351" x="3021013" y="4835525"/>
          <p14:tracePt t="40360" x="3074988" y="4851400"/>
          <p14:tracePt t="40367" x="3122613" y="4859338"/>
          <p14:tracePt t="40390" x="3200400" y="4859338"/>
          <p14:tracePt t="40394" x="3240088" y="4859338"/>
          <p14:tracePt t="40399" x="3271838" y="4867275"/>
          <p14:tracePt t="40405" x="3295650" y="4875213"/>
          <p14:tracePt t="40413" x="3319463" y="4875213"/>
          <p14:tracePt t="40422" x="3333750" y="4883150"/>
          <p14:tracePt t="40430" x="3341688" y="4891088"/>
          <p14:tracePt t="40437" x="3349625" y="4891088"/>
          <p14:tracePt t="40445" x="3357563" y="4891088"/>
          <p14:tracePt t="40454" x="3365500" y="4891088"/>
          <p14:tracePt t="40681" x="3373438" y="4899025"/>
          <p14:tracePt t="40716" x="3381375" y="4906963"/>
          <p14:tracePt t="40723" x="3389313" y="4906963"/>
          <p14:tracePt t="40730" x="3389313" y="4914900"/>
          <p14:tracePt t="40735" x="3397250" y="4914900"/>
          <p14:tracePt t="41059" x="3397250" y="4922838"/>
          <p14:tracePt t="41065" x="3413125" y="4922838"/>
          <p14:tracePt t="41078" x="3421063" y="4922838"/>
          <p14:tracePt t="41086" x="3436938" y="4929188"/>
          <p14:tracePt t="41093" x="3444875" y="4929188"/>
          <p14:tracePt t="41101" x="3452813" y="4929188"/>
          <p14:tracePt t="41109" x="3459163" y="4929188"/>
          <p14:tracePt t="41117" x="3475038" y="4937125"/>
          <p14:tracePt t="41132" x="3482975" y="4937125"/>
          <p14:tracePt t="41139" x="3490913" y="4937125"/>
          <p14:tracePt t="41148" x="3506788" y="4937125"/>
          <p14:tracePt t="41156" x="3514725" y="4937125"/>
          <p14:tracePt t="41163" x="3522663" y="4937125"/>
          <p14:tracePt t="41172" x="3530600" y="4937125"/>
          <p14:tracePt t="41179" x="3538538" y="4937125"/>
          <p14:tracePt t="41188" x="3546475" y="4937125"/>
          <p14:tracePt t="41219" x="3554413" y="4937125"/>
          <p14:tracePt t="44308" x="3570288" y="4929188"/>
          <p14:tracePt t="44316" x="3578225" y="4914900"/>
          <p14:tracePt t="44324" x="3586163" y="4906963"/>
          <p14:tracePt t="44333" x="3600450" y="4899025"/>
          <p14:tracePt t="44339" x="3600450" y="4891088"/>
          <p14:tracePt t="44348" x="3600450" y="4883150"/>
          <p14:tracePt t="44356" x="3600450" y="4875213"/>
          <p14:tracePt t="44370" x="3600450" y="4867275"/>
          <p14:tracePt t="44378" x="3600450" y="4859338"/>
          <p14:tracePt t="44388" x="3600450" y="4851400"/>
          <p14:tracePt t="44402" x="3592513" y="4843463"/>
          <p14:tracePt t="44409" x="3586163" y="4835525"/>
          <p14:tracePt t="44418" x="3586163" y="4827588"/>
          <p14:tracePt t="44424" x="3578225" y="4827588"/>
          <p14:tracePt t="44431" x="3578225" y="4819650"/>
          <p14:tracePt t="44489" x="3570288" y="4819650"/>
          <p14:tracePt t="44509" x="3570288" y="4811713"/>
          <p14:tracePt t="44521" x="3570288" y="4803775"/>
          <p14:tracePt t="44539" x="3570288" y="4797425"/>
          <p14:tracePt t="44595" x="3570288" y="4789488"/>
          <p14:tracePt t="44844" x="3578225" y="4789488"/>
          <p14:tracePt t="44854" x="3586163" y="4789488"/>
          <p14:tracePt t="44859" x="3600450" y="4803775"/>
          <p14:tracePt t="44868" x="3632200" y="4811713"/>
          <p14:tracePt t="44876" x="3656013" y="4827588"/>
          <p14:tracePt t="44884" x="3679825" y="4835525"/>
          <p14:tracePt t="44889" x="3711575" y="4851400"/>
          <p14:tracePt t="44898" x="3749675" y="4859338"/>
          <p14:tracePt t="44905" x="3773488" y="4867275"/>
          <p14:tracePt t="44913" x="3789363" y="4875213"/>
          <p14:tracePt t="44922" x="3805238" y="4883150"/>
          <p14:tracePt t="44929" x="3829050" y="4891088"/>
          <p14:tracePt t="44937" x="3844925" y="4899025"/>
          <p14:tracePt t="44945" x="3852863" y="4906963"/>
          <p14:tracePt t="44951" x="3867150" y="4906963"/>
          <p14:tracePt t="44959" x="3875088" y="4906963"/>
          <p14:tracePt t="44967" x="3883025" y="4914900"/>
          <p14:tracePt t="44975" x="3898900" y="4922838"/>
          <p14:tracePt t="44983" x="3906838" y="4922838"/>
          <p14:tracePt t="44991" x="3914775" y="4929188"/>
          <p14:tracePt t="44999" x="3930650" y="4937125"/>
          <p14:tracePt t="45008" x="3938588" y="4937125"/>
          <p14:tracePt t="45015" x="3946525" y="4937125"/>
          <p14:tracePt t="45022" x="3970338" y="4945063"/>
          <p14:tracePt t="45029" x="3978275" y="4945063"/>
          <p14:tracePt t="45037" x="3986213" y="4953000"/>
          <p14:tracePt t="45045" x="4000500" y="4953000"/>
          <p14:tracePt t="45054" x="4008438" y="4953000"/>
          <p14:tracePt t="45061" x="4016375" y="4953000"/>
          <p14:tracePt t="45071" x="4024313" y="4953000"/>
          <p14:tracePt t="45090" x="4032250" y="4953000"/>
          <p14:tracePt t="45093" x="4048125" y="4953000"/>
          <p14:tracePt t="45108" x="4064000" y="4953000"/>
          <p14:tracePt t="45125" x="4071938" y="4953000"/>
          <p14:tracePt t="45132" x="4087813" y="4953000"/>
          <p14:tracePt t="45146" x="4095750" y="4953000"/>
          <p14:tracePt t="45154" x="4103688" y="4953000"/>
          <p14:tracePt t="45163" x="4111625" y="4953000"/>
          <p14:tracePt t="45170" x="4119563" y="4953000"/>
          <p14:tracePt t="45177" x="4133850" y="4953000"/>
          <p14:tracePt t="45185" x="4141788" y="4945063"/>
          <p14:tracePt t="45193" x="4157663" y="4945063"/>
          <p14:tracePt t="45201" x="4181475" y="4937125"/>
          <p14:tracePt t="45209" x="4205288" y="4929188"/>
          <p14:tracePt t="45215" x="4229100" y="4922838"/>
          <p14:tracePt t="45223" x="4244975" y="4922838"/>
          <p14:tracePt t="45231" x="4260850" y="4914900"/>
          <p14:tracePt t="45240" x="4275138" y="4906963"/>
          <p14:tracePt t="45248" x="4291013" y="4906963"/>
          <p14:tracePt t="45255" x="4298950" y="4899025"/>
          <p14:tracePt t="45263" x="4306888" y="4899025"/>
          <p14:tracePt t="45273" x="4314825" y="4899025"/>
          <p14:tracePt t="45505" x="4314825" y="4891088"/>
          <p14:tracePt t="45510" x="4330700" y="4883150"/>
          <p14:tracePt t="45516" x="4338638" y="4851400"/>
          <p14:tracePt t="45524" x="4354513" y="4803775"/>
          <p14:tracePt t="45531" x="4370388" y="4741863"/>
          <p14:tracePt t="45540" x="4408488" y="4664075"/>
          <p14:tracePt t="45545" x="4424363" y="4584700"/>
          <p14:tracePt t="45554" x="4440238" y="4514850"/>
          <p14:tracePt t="45562" x="4440238" y="4451350"/>
          <p14:tracePt t="45570" x="4440238" y="4389438"/>
          <p14:tracePt t="45578" x="4432300" y="4325938"/>
          <p14:tracePt t="45586" x="4416425" y="4256088"/>
          <p14:tracePt t="45594" x="4394200" y="4192588"/>
          <p14:tracePt t="45602" x="4378325" y="4154488"/>
          <p14:tracePt t="45608" x="4362450" y="4114800"/>
          <p14:tracePt t="45615" x="4354513" y="4090988"/>
          <p14:tracePt t="45624" x="4354513" y="4067175"/>
          <p14:tracePt t="45632" x="4354513" y="4044950"/>
          <p14:tracePt t="45640" x="4354513" y="4029075"/>
          <p14:tracePt t="45648" x="4354513" y="4021138"/>
          <p14:tracePt t="45656" x="4354513" y="3997325"/>
          <p14:tracePt t="45664" x="4362450" y="3981450"/>
          <p14:tracePt t="45670" x="4362450" y="3973513"/>
          <p14:tracePt t="45678" x="4362450" y="3957638"/>
          <p14:tracePt t="45685" x="4362450" y="3949700"/>
          <p14:tracePt t="45694" x="4362450" y="3941763"/>
          <p14:tracePt t="45702" x="4362450" y="3927475"/>
          <p14:tracePt t="45710" x="4354513" y="3919538"/>
          <p14:tracePt t="45717" x="4354513" y="3903663"/>
          <p14:tracePt t="45726" x="4346575" y="3895725"/>
          <p14:tracePt t="45733" x="4338638" y="3887788"/>
          <p14:tracePt t="45740" x="4330700" y="3863975"/>
          <p14:tracePt t="45747" x="4322763" y="3856038"/>
          <p14:tracePt t="45757" x="4314825" y="3840163"/>
          <p14:tracePt t="45764" x="4306888" y="3824288"/>
          <p14:tracePt t="45772" x="4306888" y="3802063"/>
          <p14:tracePt t="45779" x="4291013" y="3762375"/>
          <p14:tracePt t="45789" x="4283075" y="3738563"/>
          <p14:tracePt t="45795" x="4275138" y="3706813"/>
          <p14:tracePt t="45805" x="4267200" y="3660775"/>
          <p14:tracePt t="45809" x="4267200" y="3629025"/>
          <p14:tracePt t="45817" x="4267200" y="3597275"/>
          <p14:tracePt t="45825" x="4275138" y="3573463"/>
          <p14:tracePt t="45833" x="4291013" y="3543300"/>
          <p14:tracePt t="45842" x="4298950" y="3519488"/>
          <p14:tracePt t="45850" x="4306888" y="3495675"/>
          <p14:tracePt t="45857" x="4314825" y="3479800"/>
          <p14:tracePt t="45865" x="4322763" y="3463925"/>
          <p14:tracePt t="45872" x="4322763" y="3448050"/>
          <p14:tracePt t="45879" x="4322763" y="3432175"/>
          <p14:tracePt t="45887" x="4330700" y="3425825"/>
          <p14:tracePt t="45895" x="4338638" y="3409950"/>
          <p14:tracePt t="45904" x="4338638" y="3402013"/>
          <p14:tracePt t="45912" x="4354513" y="3394075"/>
          <p14:tracePt t="45920" x="4362450" y="3378200"/>
          <p14:tracePt t="45927" x="4378325" y="3370263"/>
          <p14:tracePt t="45933" x="4378325" y="3354388"/>
          <p14:tracePt t="45942" x="4386263" y="3346450"/>
          <p14:tracePt t="45949" x="4394200" y="3338513"/>
          <p14:tracePt t="45958" x="4394200" y="3330575"/>
          <p14:tracePt t="45966" x="4394200" y="3322638"/>
          <p14:tracePt t="45974" x="4402138" y="3322638"/>
          <p14:tracePt t="45987" x="4402138" y="3314700"/>
          <p14:tracePt t="46048" x="4408488" y="3314700"/>
          <p14:tracePt t="46056" x="4416425" y="3338513"/>
          <p14:tracePt t="46063" x="4440238" y="3394075"/>
          <p14:tracePt t="46070" x="4464050" y="3471863"/>
          <p14:tracePt t="46077" x="4495800" y="3565525"/>
          <p14:tracePt t="46085" x="4511675" y="3660775"/>
          <p14:tracePt t="46094" x="4527550" y="3762375"/>
          <p14:tracePt t="46102" x="4541838" y="3848100"/>
          <p14:tracePt t="46110" x="4557713" y="3903663"/>
          <p14:tracePt t="46118" x="4573588" y="3949700"/>
          <p14:tracePt t="46126" x="4589463" y="3965575"/>
          <p14:tracePt t="46131" x="4589463" y="3981450"/>
          <p14:tracePt t="46139" x="4597400" y="3981450"/>
          <p14:tracePt t="46189" x="4605338" y="3965575"/>
          <p14:tracePt t="46196" x="4613275" y="3927475"/>
          <p14:tracePt t="46202" x="4629150" y="3887788"/>
          <p14:tracePt t="46210" x="4645025" y="3848100"/>
          <p14:tracePt t="46217" x="4652963" y="3802063"/>
          <p14:tracePt t="46226" x="4668838" y="3754438"/>
          <p14:tracePt t="46233" x="4683125" y="3698875"/>
          <p14:tracePt t="46242" x="4706938" y="3652838"/>
          <p14:tracePt t="46249" x="4730750" y="3605213"/>
          <p14:tracePt t="46258" x="4746625" y="3565525"/>
          <p14:tracePt t="46263" x="4762500" y="3527425"/>
          <p14:tracePt t="46272" x="4770438" y="3495675"/>
          <p14:tracePt t="46279" x="4786313" y="3463925"/>
          <p14:tracePt t="46290" x="4794250" y="3455988"/>
          <p14:tracePt t="46295" x="4794250" y="3448050"/>
          <p14:tracePt t="46305" x="4808538" y="3432175"/>
          <p14:tracePt t="46312" x="4816475" y="3425825"/>
          <p14:tracePt t="46320" x="4816475" y="3409950"/>
          <p14:tracePt t="46325" x="4832350" y="3402013"/>
          <p14:tracePt t="46333" x="4840288" y="3394075"/>
          <p14:tracePt t="46341" x="4848225" y="3378200"/>
          <p14:tracePt t="46349" x="4864100" y="3370263"/>
          <p14:tracePt t="46357" x="4879975" y="3354388"/>
          <p14:tracePt t="46366" x="4895850" y="3354388"/>
          <p14:tracePt t="46373" x="4919663" y="3346450"/>
          <p14:tracePt t="46382" x="4927600" y="3338513"/>
          <p14:tracePt t="46389" x="4935538" y="3338513"/>
          <p14:tracePt t="46395" x="4943475" y="3338513"/>
          <p14:tracePt t="46404" x="4957763" y="3330575"/>
          <p14:tracePt t="46424" x="4965700" y="3330575"/>
          <p14:tracePt t="46456" x="4973638" y="3330575"/>
          <p14:tracePt t="46462" x="4981575" y="3330575"/>
          <p14:tracePt t="46470" x="4981575" y="3338513"/>
          <p14:tracePt t="46477" x="4997450" y="3354388"/>
          <p14:tracePt t="46485" x="5005388" y="3362325"/>
          <p14:tracePt t="46493" x="5021263" y="3386138"/>
          <p14:tracePt t="46501" x="5037138" y="3425825"/>
          <p14:tracePt t="46509" x="5045075" y="3471863"/>
          <p14:tracePt t="46517" x="5060950" y="3511550"/>
          <p14:tracePt t="46523" x="5076825" y="3565525"/>
          <p14:tracePt t="46532" x="5091113" y="3613150"/>
          <p14:tracePt t="46539" x="5099050" y="3660775"/>
          <p14:tracePt t="46547" x="5106988" y="3698875"/>
          <p14:tracePt t="46555" x="5114925" y="3754438"/>
          <p14:tracePt t="46563" x="5114925" y="3802063"/>
          <p14:tracePt t="46571" x="5114925" y="3856038"/>
          <p14:tracePt t="46579" x="5099050" y="3919538"/>
          <p14:tracePt t="46587" x="5076825" y="4005263"/>
          <p14:tracePt t="46593" x="5029200" y="4098925"/>
          <p14:tracePt t="46602" x="4973638" y="4224338"/>
          <p14:tracePt t="46609" x="4895850" y="4427538"/>
          <p14:tracePt t="46617" x="4808538" y="4624388"/>
          <p14:tracePt t="46625" x="4675188" y="4859338"/>
          <p14:tracePt t="46633" x="4535488" y="5110163"/>
          <p14:tracePt t="46641" x="4440238" y="5345113"/>
          <p14:tracePt t="46649" x="4378325" y="5556250"/>
          <p14:tracePt t="46655" x="4322763" y="5737225"/>
          <p14:tracePt t="46663" x="4298950" y="5838825"/>
          <p14:tracePt t="46672" x="4291013" y="5894388"/>
          <p14:tracePt t="46680" x="4291013" y="5918200"/>
          <p14:tracePt t="46688" x="4291013" y="5924550"/>
          <p14:tracePt t="46725" x="4298950" y="5924550"/>
          <p14:tracePt t="46730" x="4306888" y="5924550"/>
          <p14:tracePt t="46746" x="4314825" y="5924550"/>
          <p14:tracePt t="46754" x="4322763" y="5924550"/>
          <p14:tracePt t="46771" x="4330700" y="5924550"/>
          <p14:tracePt t="46777" x="4338638" y="5910263"/>
          <p14:tracePt t="46786" x="4354513" y="5902325"/>
          <p14:tracePt t="46792" x="4354513" y="5894388"/>
          <p14:tracePt t="46800" x="4370388" y="5886450"/>
          <p14:tracePt t="46817" x="4370388" y="5878513"/>
          <p14:tracePt t="46888" x="4370388" y="5894388"/>
          <p14:tracePt t="46896" x="4370388" y="5902325"/>
          <p14:tracePt t="46902" x="4378325" y="5910263"/>
          <p14:tracePt t="46910" x="4394200" y="5924550"/>
          <p14:tracePt t="46915" x="4402138" y="5932488"/>
          <p14:tracePt t="46938" x="4408488" y="5932488"/>
          <p14:tracePt t="46943" x="4416425" y="5924550"/>
          <p14:tracePt t="46952" x="4424363" y="5918200"/>
          <p14:tracePt t="46959" x="4432300" y="5910263"/>
          <p14:tracePt t="46967" x="4432300" y="5894388"/>
          <p14:tracePt t="46975" x="4432300" y="5886450"/>
          <p14:tracePt t="47031" x="4432300" y="5894388"/>
          <p14:tracePt t="47038" x="4432300" y="5940425"/>
          <p14:tracePt t="47046" x="4432300" y="6003925"/>
          <p14:tracePt t="47052" x="4432300" y="6081713"/>
          <p14:tracePt t="47060" x="4448175" y="6175375"/>
          <p14:tracePt t="47068" x="4464050" y="6270625"/>
          <p14:tracePt t="47075" x="4487863" y="6364288"/>
          <p14:tracePt t="47084" x="4503738" y="6442075"/>
          <p14:tracePt t="47091" x="4519613" y="6505575"/>
          <p14:tracePt t="47099" x="4535488" y="6551613"/>
          <p14:tracePt t="47107" x="4535488" y="6559550"/>
          <p14:tracePt t="47117" x="4541838" y="6559550"/>
          <p14:tracePt t="47125" x="4549775" y="6559550"/>
          <p14:tracePt t="47133" x="4557713" y="6537325"/>
          <p14:tracePt t="47142" x="4573588" y="6481763"/>
          <p14:tracePt t="47149" x="4589463" y="6403975"/>
          <p14:tracePt t="47157" x="4613275" y="6316663"/>
          <p14:tracePt t="47165" x="4637088" y="6254750"/>
          <p14:tracePt t="47173" x="4652963" y="6191250"/>
          <p14:tracePt t="47179" x="4668838" y="6129338"/>
          <p14:tracePt t="47187" x="4683125" y="6073775"/>
          <p14:tracePt t="47195" x="4699000" y="6027738"/>
          <p14:tracePt t="47204" x="4706938" y="5988050"/>
          <p14:tracePt t="47211" x="4722813" y="5972175"/>
          <p14:tracePt t="47220" x="4730750" y="5956300"/>
          <p14:tracePt t="47227" x="4746625" y="5940425"/>
          <p14:tracePt t="47236" x="4754563" y="5932488"/>
          <p14:tracePt t="47241" x="4770438" y="5924550"/>
          <p14:tracePt t="47250" x="4778375" y="5918200"/>
          <p14:tracePt t="47258" x="4786313" y="5910263"/>
          <p14:tracePt t="47266" x="4794250" y="5910263"/>
          <p14:tracePt t="47274" x="4794250" y="5902325"/>
          <p14:tracePt t="47283" x="4802188" y="5894388"/>
          <p14:tracePt t="47289" x="4808538" y="5878513"/>
          <p14:tracePt t="47297" x="4816475" y="5870575"/>
          <p14:tracePt t="47305" x="4824413" y="5862638"/>
          <p14:tracePt t="47312" x="4832350" y="5846763"/>
          <p14:tracePt t="47320" x="4840288" y="5838825"/>
          <p14:tracePt t="47327" x="4848225" y="5822950"/>
          <p14:tracePt t="47335" x="4864100" y="5815013"/>
          <p14:tracePt t="47343" x="4872038" y="5807075"/>
          <p14:tracePt t="47352" x="4887913" y="5792788"/>
          <p14:tracePt t="47359" x="4895850" y="5784850"/>
          <p14:tracePt t="47367" x="4911725" y="5768975"/>
          <p14:tracePt t="47376" x="4927600" y="5761038"/>
          <p14:tracePt t="47388" x="4935538" y="5745163"/>
          <p14:tracePt t="47390" x="4949825" y="5745163"/>
          <p14:tracePt t="47397" x="4957763" y="5737225"/>
          <p14:tracePt t="47435" x="4965700" y="5737225"/>
          <p14:tracePt t="47457" x="4973638" y="5737225"/>
          <p14:tracePt t="47463" x="4981575" y="5745163"/>
          <p14:tracePt t="47473" x="4989513" y="5761038"/>
          <p14:tracePt t="47479" x="5013325" y="5792788"/>
          <p14:tracePt t="47488" x="5037138" y="5838825"/>
          <p14:tracePt t="47495" x="5068888" y="5902325"/>
          <p14:tracePt t="47504" x="5091113" y="5964238"/>
          <p14:tracePt t="47509" x="5114925" y="6043613"/>
          <p14:tracePt t="47518" x="5130800" y="6105525"/>
          <p14:tracePt t="47525" x="5154613" y="6183313"/>
          <p14:tracePt t="47534" x="5178425" y="6246813"/>
          <p14:tracePt t="47541" x="5186363" y="6308725"/>
          <p14:tracePt t="47549" x="5194300" y="6372225"/>
          <p14:tracePt t="47557" x="5194300" y="6419850"/>
          <p14:tracePt t="47565" x="5194300" y="6450013"/>
          <p14:tracePt t="47572" x="5202238" y="6473825"/>
          <p14:tracePt t="47588" x="5202238" y="6489700"/>
          <p14:tracePt t="48643" x="5210175" y="6481763"/>
          <p14:tracePt t="48647" x="5224463" y="6442075"/>
          <p14:tracePt t="48656" x="5240338" y="6403975"/>
          <p14:tracePt t="48664" x="5256213" y="6348413"/>
          <p14:tracePt t="48672" x="5272088" y="6278563"/>
          <p14:tracePt t="48680" x="5272088" y="6207125"/>
          <p14:tracePt t="48688" x="5280025" y="6121400"/>
          <p14:tracePt t="48695" x="5287963" y="6019800"/>
          <p14:tracePt t="48701" x="5303838" y="5910263"/>
          <p14:tracePt t="48709" x="5319713" y="5807075"/>
          <p14:tracePt t="48718" x="5343525" y="5705475"/>
          <p14:tracePt t="48725" x="5381625" y="5588000"/>
          <p14:tracePt t="48733" x="5413375" y="5462588"/>
          <p14:tracePt t="48741" x="5429250" y="5360988"/>
          <p14:tracePt t="48749" x="5437188" y="5259388"/>
          <p14:tracePt t="48757" x="5461000" y="5149850"/>
          <p14:tracePt t="48763" x="5461000" y="5078413"/>
          <p14:tracePt t="48772" x="5461000" y="5016500"/>
          <p14:tracePt t="48780" x="5453063" y="4953000"/>
          <p14:tracePt t="48788" x="5445125" y="4906963"/>
          <p14:tracePt t="48795" x="5437188" y="4875213"/>
          <p14:tracePt t="48804" x="5429250" y="4851400"/>
          <p14:tracePt t="48812" x="5429250" y="4835525"/>
          <p14:tracePt t="48820" x="5429250" y="4811713"/>
          <p14:tracePt t="48828" x="5429250" y="4803775"/>
          <p14:tracePt t="48834" x="5429250" y="4797425"/>
          <p14:tracePt t="48842" x="5429250" y="4781550"/>
          <p14:tracePt t="48849" x="5437188" y="4773613"/>
          <p14:tracePt t="48858" x="5445125" y="4765675"/>
          <p14:tracePt t="48865" x="5453063" y="4757738"/>
          <p14:tracePt t="48874" x="5461000" y="4749800"/>
          <p14:tracePt t="48976" x="5468938" y="4749800"/>
          <p14:tracePt t="48985" x="5484813" y="4749800"/>
          <p14:tracePt t="48993" x="5499100" y="4749800"/>
          <p14:tracePt t="49001" x="5522913" y="4757738"/>
          <p14:tracePt t="49009" x="5562600" y="4773613"/>
          <p14:tracePt t="49018" x="5586413" y="4789488"/>
          <p14:tracePt t="49024" x="5602288" y="4797425"/>
          <p14:tracePt t="49032" x="5618163" y="4811713"/>
          <p14:tracePt t="49040" x="5624513" y="4827588"/>
          <p14:tracePt t="49048" x="5632450" y="4835525"/>
          <p14:tracePt t="49055" x="5632450" y="4843463"/>
          <p14:tracePt t="49063" x="5624513" y="4843463"/>
          <p14:tracePt t="49072" x="5594350" y="4859338"/>
          <p14:tracePt t="49079" x="5562600" y="4875213"/>
          <p14:tracePt t="49085" x="5530850" y="4891088"/>
          <p14:tracePt t="49093" x="5514975" y="4891088"/>
          <p14:tracePt t="49304" x="5530850" y="4891088"/>
          <p14:tracePt t="49361" x="5538788" y="4883150"/>
          <p14:tracePt t="49368" x="5554663" y="4883150"/>
          <p14:tracePt t="49373" x="5562600" y="4875213"/>
          <p14:tracePt t="49388" x="5570538" y="4867275"/>
          <p14:tracePt t="49390" x="5578475" y="4859338"/>
          <p14:tracePt t="49397" x="5578475" y="4851400"/>
          <p14:tracePt t="49405" x="5578475" y="4835525"/>
          <p14:tracePt t="49413" x="5586413" y="4835525"/>
          <p14:tracePt t="49420" x="5586413" y="4827588"/>
          <p14:tracePt t="49428" x="5586413" y="4819650"/>
          <p14:tracePt t="49436" x="5594350" y="4811713"/>
          <p14:tracePt t="49444" x="5594350" y="4803775"/>
          <p14:tracePt t="49452" x="5610225" y="4803775"/>
          <p14:tracePt t="49460" x="5624513" y="4797425"/>
          <p14:tracePt t="49468" x="5632450" y="4797425"/>
          <p14:tracePt t="49476" x="5656263" y="4797425"/>
          <p14:tracePt t="49481" x="5680075" y="4797425"/>
          <p14:tracePt t="49490" x="5703888" y="4797425"/>
          <p14:tracePt t="49497" x="5719763" y="4803775"/>
          <p14:tracePt t="49506" x="5735638" y="4819650"/>
          <p14:tracePt t="49514" x="5751513" y="4819650"/>
          <p14:tracePt t="49522" x="5757863" y="4819650"/>
          <p14:tracePt t="49529" x="5773738" y="4819650"/>
          <p14:tracePt t="49538" x="5773738" y="4811713"/>
          <p14:tracePt t="49614" x="5781675" y="4811713"/>
          <p14:tracePt t="49660" x="5781675" y="4803775"/>
          <p14:tracePt t="50296" x="5781675" y="4811713"/>
          <p14:tracePt t="50302" x="5765800" y="4835525"/>
          <p14:tracePt t="50310" x="5743575" y="4867275"/>
          <p14:tracePt t="50317" x="5719763" y="4914900"/>
          <p14:tracePt t="50326" x="5695950" y="4960938"/>
          <p14:tracePt t="50334" x="5656263" y="5024438"/>
          <p14:tracePt t="50341" x="5624513" y="5070475"/>
          <p14:tracePt t="50347" x="5602288" y="5110163"/>
          <p14:tracePt t="50355" x="5578475" y="5157788"/>
          <p14:tracePt t="50363" x="5554663" y="5203825"/>
          <p14:tracePt t="50372" x="5522913" y="5251450"/>
          <p14:tracePt t="50389" x="5453063" y="5345113"/>
          <p14:tracePt t="50395" x="5405438" y="5400675"/>
          <p14:tracePt t="50404" x="5373688" y="5446713"/>
          <p14:tracePt t="50409" x="5351463" y="5494338"/>
          <p14:tracePt t="50417" x="5327650" y="5534025"/>
          <p14:tracePt t="50426" x="5303838" y="5564188"/>
          <p14:tracePt t="50434" x="5295900" y="5588000"/>
          <p14:tracePt t="50442" x="5280025" y="5603875"/>
          <p14:tracePt t="50449" x="5264150" y="5635625"/>
          <p14:tracePt t="50457" x="5248275" y="5643563"/>
          <p14:tracePt t="50465" x="5240338" y="5659438"/>
          <p14:tracePt t="50472" x="5216525" y="5681663"/>
          <p14:tracePt t="50479" x="5210175" y="5697538"/>
          <p14:tracePt t="50488" x="5194300" y="5705475"/>
          <p14:tracePt t="50495" x="5178425" y="5729288"/>
          <p14:tracePt t="50505" x="5162550" y="5745163"/>
          <p14:tracePt t="50511" x="5146675" y="5753100"/>
          <p14:tracePt t="50520" x="5122863" y="5768975"/>
          <p14:tracePt t="50527" x="5106988" y="5776913"/>
          <p14:tracePt t="50536" x="5099050" y="5792788"/>
          <p14:tracePt t="50542" x="5076825" y="5799138"/>
          <p14:tracePt t="50549" x="5053013" y="5799138"/>
          <p14:tracePt t="50558" x="5005388" y="5815013"/>
          <p14:tracePt t="50566" x="4957763" y="5830888"/>
          <p14:tracePt t="50574" x="4895850" y="5846763"/>
          <p14:tracePt t="50582" x="4824413" y="5862638"/>
          <p14:tracePt t="50589" x="4746625" y="5886450"/>
          <p14:tracePt t="50598" x="4660900" y="5902325"/>
          <p14:tracePt t="50604" x="4581525" y="5918200"/>
          <p14:tracePt t="50612" x="4519613" y="5932488"/>
          <p14:tracePt t="50620" x="4464050" y="5948363"/>
          <p14:tracePt t="50628" x="4416425" y="5964238"/>
          <p14:tracePt t="50635" x="4386263" y="5972175"/>
          <p14:tracePt t="50644" x="4370388" y="5980113"/>
          <p14:tracePt t="50652" x="4362450" y="5988050"/>
          <p14:tracePt t="50672" x="4354513" y="5995988"/>
          <p14:tracePt t="50677" x="4354513" y="6003925"/>
          <p14:tracePt t="50693" x="4354513" y="6011863"/>
          <p14:tracePt t="50701" x="4346575" y="6019800"/>
          <p14:tracePt t="50710" x="4346575" y="6027738"/>
          <p14:tracePt t="50717" x="4338638" y="6027738"/>
          <p14:tracePt t="50725" x="4330700" y="6027738"/>
          <p14:tracePt t="50732" x="4322763" y="6035675"/>
          <p14:tracePt t="50748" x="4314825" y="6035675"/>
          <p14:tracePt t="50769" x="4306888" y="6035675"/>
          <p14:tracePt t="50804" x="4298950" y="6035675"/>
          <p14:tracePt t="50818" x="4291013" y="6035675"/>
          <p14:tracePt t="50826" x="4275138" y="6035675"/>
          <p14:tracePt t="50842" x="4267200" y="6035675"/>
          <p14:tracePt t="50849" x="4252913" y="6035675"/>
          <p14:tracePt t="50858" x="4244975" y="6035675"/>
          <p14:tracePt t="50864" x="4237038" y="6035675"/>
          <p14:tracePt t="50872" x="4229100" y="6035675"/>
          <p14:tracePt t="50888" x="4221163" y="6035675"/>
          <p14:tracePt t="50895" x="4221163" y="6043613"/>
          <p14:tracePt t="50939" x="4213225" y="6043613"/>
          <p14:tracePt t="50959" x="4205288" y="6043613"/>
          <p14:tracePt t="51040" x="4205288" y="6049963"/>
          <p14:tracePt t="51047" x="4205288" y="6057900"/>
          <p14:tracePt t="51074" x="4205288" y="6065838"/>
          <p14:tracePt t="51173" x="4205288" y="6073775"/>
          <p14:tracePt t="51195" x="4205288" y="6081713"/>
          <p14:tracePt t="51198" x="4213225" y="6089650"/>
          <p14:tracePt t="51205" x="4213225" y="6105525"/>
          <p14:tracePt t="51214" x="4221163" y="6105525"/>
          <p14:tracePt t="51222" x="4221163" y="6113463"/>
          <p14:tracePt t="51230" x="4221163" y="6129338"/>
          <p14:tracePt t="51238" x="4221163" y="6137275"/>
          <p14:tracePt t="51245" x="4221163" y="6145213"/>
          <p14:tracePt t="51254" x="4221163" y="6153150"/>
          <p14:tracePt t="51268" x="4221163" y="6161088"/>
          <p14:tracePt t="51276" x="4221163" y="6169025"/>
          <p14:tracePt t="51339" x="4213225" y="6169025"/>
          <p14:tracePt t="51373" x="4205288" y="6169025"/>
          <p14:tracePt t="51381" x="4197350" y="6169025"/>
          <p14:tracePt t="51400" x="4189413" y="6169025"/>
          <p14:tracePt t="51416" x="4173538" y="6169025"/>
          <p14:tracePt t="51432" x="4165600" y="6169025"/>
          <p14:tracePt t="51440" x="4157663" y="6175375"/>
          <p14:tracePt t="51447" x="4149725" y="6175375"/>
          <p14:tracePt t="51454" x="4141788" y="6175375"/>
          <p14:tracePt t="51461" x="4133850" y="6175375"/>
          <p14:tracePt t="51472" x="4127500" y="6175375"/>
          <p14:tracePt t="51477" x="4119563" y="6175375"/>
          <p14:tracePt t="51494" x="4111625" y="6175375"/>
          <p14:tracePt t="51503" x="4095750" y="6175375"/>
          <p14:tracePt t="51509" x="4087813" y="6169025"/>
          <p14:tracePt t="51518" x="4071938" y="6169025"/>
          <p14:tracePt t="51523" x="4056063" y="6153150"/>
          <p14:tracePt t="51532" x="4048125" y="6145213"/>
          <p14:tracePt t="51543" x="4032250" y="6137275"/>
          <p14:tracePt t="51547" x="4016375" y="6129338"/>
          <p14:tracePt t="51555" x="4000500" y="6121400"/>
          <p14:tracePt t="51563" x="3994150" y="6113463"/>
          <p14:tracePt t="51571" x="3986213" y="6113463"/>
          <p14:tracePt t="51590" x="3978275" y="6113463"/>
          <p14:tracePt t="51736" x="3986213" y="6113463"/>
          <p14:tracePt t="51741" x="3994150" y="6113463"/>
          <p14:tracePt t="51749" x="4000500" y="6113463"/>
          <p14:tracePt t="51758" x="4008438" y="6113463"/>
          <p14:tracePt t="51765" x="4024313" y="6121400"/>
          <p14:tracePt t="51774" x="4032250" y="6121400"/>
          <p14:tracePt t="51779" x="4040188" y="6121400"/>
          <p14:tracePt t="51787" x="4048125" y="6129338"/>
          <p14:tracePt t="51795" x="4056063" y="6129338"/>
          <p14:tracePt t="51804" x="4071938" y="6129338"/>
          <p14:tracePt t="51824" x="4079875" y="6129338"/>
          <p14:tracePt t="51827" x="4087813" y="6137275"/>
          <p14:tracePt t="51835" x="4095750" y="6137275"/>
          <p14:tracePt t="51842" x="4103688" y="6145213"/>
          <p14:tracePt t="51849" x="4119563" y="6145213"/>
          <p14:tracePt t="51857" x="4127500" y="6153150"/>
          <p14:tracePt t="51865" x="4133850" y="6153150"/>
          <p14:tracePt t="51873" x="4149725" y="6161088"/>
          <p14:tracePt t="51890" x="4165600" y="6161088"/>
          <p14:tracePt t="51907" x="4173538" y="6161088"/>
          <p14:tracePt t="51916" x="4181475" y="6161088"/>
          <p14:tracePt t="51924" x="4189413" y="6161088"/>
          <p14:tracePt t="51939" x="4197350" y="6161088"/>
          <p14:tracePt t="51947" x="4213225" y="6161088"/>
          <p14:tracePt t="51963" x="4221163" y="6161088"/>
          <p14:tracePt t="51972" x="4221163" y="6153150"/>
          <p14:tracePt t="51979" x="4229100" y="6153150"/>
          <p14:tracePt t="51985" x="4237038" y="6145213"/>
          <p14:tracePt t="51993" x="4244975" y="6145213"/>
          <p14:tracePt t="52014" x="4252913" y="6145213"/>
          <p14:tracePt t="52026" x="4252913" y="6137275"/>
          <p14:tracePt t="52049" x="4252913" y="6129338"/>
          <p14:tracePt t="52073" x="4252913" y="6121400"/>
          <p14:tracePt t="52090" x="4252913" y="6113463"/>
          <p14:tracePt t="52095" x="4252913" y="6105525"/>
          <p14:tracePt t="52104" x="4252913" y="6097588"/>
          <p14:tracePt t="52110" x="4252913" y="6081713"/>
          <p14:tracePt t="52117" x="4252913" y="6073775"/>
          <p14:tracePt t="52125" x="4244975" y="6065838"/>
          <p14:tracePt t="52133" x="4244975" y="6049963"/>
          <p14:tracePt t="52141" x="4237038" y="6043613"/>
          <p14:tracePt t="52149" x="4237038" y="6035675"/>
          <p14:tracePt t="52157" x="4237038" y="6027738"/>
          <p14:tracePt t="52172" x="4237038" y="6019800"/>
          <p14:tracePt t="52179" x="4229100" y="6011863"/>
          <p14:tracePt t="52196" x="4229100" y="6003925"/>
          <p14:tracePt t="52217" x="4229100" y="5995988"/>
          <p14:tracePt t="52224" x="4221163" y="5995988"/>
          <p14:tracePt t="52231" x="4221163" y="5980113"/>
          <p14:tracePt t="52245" x="4213225" y="5972175"/>
          <p14:tracePt t="52254" x="4205288" y="5956300"/>
          <p14:tracePt t="52262" x="4205288" y="5948363"/>
          <p14:tracePt t="52271" x="4205288" y="5940425"/>
          <p14:tracePt t="52277" x="4197350" y="5924550"/>
          <p14:tracePt t="52285" x="4197350" y="5918200"/>
          <p14:tracePt t="52294" x="4197350" y="5910263"/>
          <p14:tracePt t="52302" x="4189413" y="5894388"/>
          <p14:tracePt t="52307" x="4189413" y="5886450"/>
          <p14:tracePt t="52315" x="4189413" y="5878513"/>
          <p14:tracePt t="52323" x="4189413" y="5862638"/>
          <p14:tracePt t="52332" x="4189413" y="5854700"/>
          <p14:tracePt t="52339" x="4189413" y="5846763"/>
          <p14:tracePt t="52347" x="4189413" y="5830888"/>
          <p14:tracePt t="52355" x="4189413" y="5822950"/>
          <p14:tracePt t="52363" x="4189413" y="5815013"/>
          <p14:tracePt t="52373" x="4189413" y="5807075"/>
          <p14:tracePt t="52388" x="4181475" y="5784850"/>
          <p14:tracePt t="52393" x="4181475" y="5776913"/>
          <p14:tracePt t="52402" x="4181475" y="5761038"/>
          <p14:tracePt t="52410" x="4173538" y="5753100"/>
          <p14:tracePt t="52419" x="4173538" y="5745163"/>
          <p14:tracePt t="52425" x="4173538" y="5729288"/>
          <p14:tracePt t="52440" x="4173538" y="5721350"/>
          <p14:tracePt t="52638" x="4189413" y="5721350"/>
          <p14:tracePt t="52645" x="4197350" y="5721350"/>
          <p14:tracePt t="52654" x="4205288" y="5729288"/>
          <p14:tracePt t="52661" x="4221163" y="5729288"/>
          <p14:tracePt t="52670" x="4229100" y="5737225"/>
          <p14:tracePt t="52677" x="4237038" y="5737225"/>
          <p14:tracePt t="52685" x="4252913" y="5737225"/>
          <p14:tracePt t="52693" x="4260850" y="5745163"/>
          <p14:tracePt t="52699" x="4267200" y="5745163"/>
          <p14:tracePt t="52707" x="4275138" y="5745163"/>
          <p14:tracePt t="52716" x="4291013" y="5745163"/>
          <p14:tracePt t="52723" x="4298950" y="5745163"/>
          <p14:tracePt t="52731" x="4306888" y="5753100"/>
          <p14:tracePt t="52739" x="4322763" y="5753100"/>
          <p14:tracePt t="52747" x="4330700" y="5753100"/>
          <p14:tracePt t="52755" x="4338638" y="5753100"/>
          <p14:tracePt t="52762" x="4354513" y="5761038"/>
          <p14:tracePt t="52770" x="4362450" y="5761038"/>
          <p14:tracePt t="52777" x="4370388" y="5761038"/>
          <p14:tracePt t="52786" x="4386263" y="5761038"/>
          <p14:tracePt t="52801" x="4394200" y="5761038"/>
          <p14:tracePt t="52817" x="4402138" y="5761038"/>
          <p14:tracePt t="52826" x="4408488" y="5761038"/>
          <p14:tracePt t="52832" x="4416425" y="5761038"/>
          <p14:tracePt t="52839" x="4432300" y="5761038"/>
          <p14:tracePt t="52847" x="4440238" y="5761038"/>
          <p14:tracePt t="52855" x="4448175" y="5761038"/>
          <p14:tracePt t="52863" x="4464050" y="5768975"/>
          <p14:tracePt t="52872" x="4471988" y="5768975"/>
          <p14:tracePt t="52879" x="4479925" y="5768975"/>
          <p14:tracePt t="52888" x="4487863" y="5768975"/>
          <p14:tracePt t="52893" x="4503738" y="5776913"/>
          <p14:tracePt t="52902" x="4511675" y="5776913"/>
          <p14:tracePt t="52910" x="4519613" y="5776913"/>
          <p14:tracePt t="52917" x="4527550" y="5776913"/>
          <p14:tracePt t="52933" x="4535488" y="5776913"/>
          <p14:tracePt t="52945" x="4541838" y="5776913"/>
          <p14:tracePt t="52965" x="4549775" y="5776913"/>
          <p14:tracePt t="52980" x="4557713" y="5776913"/>
          <p14:tracePt t="52987" x="4565650" y="5776913"/>
          <p14:tracePt t="52995" x="4573588" y="5776913"/>
          <p14:tracePt t="53012" x="4581525" y="5776913"/>
          <p14:tracePt t="53020" x="4589463" y="5776913"/>
          <p14:tracePt t="53035" x="4597400" y="5776913"/>
          <p14:tracePt t="53042" x="4605338" y="5776913"/>
          <p14:tracePt t="53160" x="4605338" y="5784850"/>
          <p14:tracePt t="53168" x="4605338" y="5799138"/>
          <p14:tracePt t="53173" x="4605338" y="5807075"/>
          <p14:tracePt t="53181" x="4605338" y="5815013"/>
          <p14:tracePt t="53189" x="4605338" y="5830888"/>
          <p14:tracePt t="53197" x="4605338" y="5838825"/>
          <p14:tracePt t="53206" x="4605338" y="5846763"/>
          <p14:tracePt t="53213" x="4597400" y="5862638"/>
          <p14:tracePt t="53219" x="4597400" y="5870575"/>
          <p14:tracePt t="53227" x="4597400" y="5878513"/>
          <p14:tracePt t="53235" x="4597400" y="5886450"/>
          <p14:tracePt t="53244" x="4597400" y="5894388"/>
          <p14:tracePt t="53251" x="4597400" y="5902325"/>
          <p14:tracePt t="53260" x="4597400" y="5910263"/>
          <p14:tracePt t="53268" x="4597400" y="5924550"/>
          <p14:tracePt t="53286" x="4597400" y="5932488"/>
          <p14:tracePt t="53298" x="4597400" y="5940425"/>
          <p14:tracePt t="53310" x="4597400" y="5948363"/>
          <p14:tracePt t="53327" x="4597400" y="5956300"/>
          <p14:tracePt t="53333" x="4597400" y="5964238"/>
          <p14:tracePt t="53350" x="4605338" y="5980113"/>
          <p14:tracePt t="53357" x="4605338" y="5988050"/>
          <p14:tracePt t="53364" x="4613275" y="5995988"/>
          <p14:tracePt t="53372" x="4613275" y="6003925"/>
          <p14:tracePt t="53388" x="4613275" y="6011863"/>
          <p14:tracePt t="53395" x="4621213" y="6019800"/>
          <p14:tracePt t="53404" x="4621213" y="6027738"/>
          <p14:tracePt t="53412" x="4621213" y="6035675"/>
          <p14:tracePt t="53417" x="4621213" y="6043613"/>
          <p14:tracePt t="53426" x="4629150" y="6057900"/>
          <p14:tracePt t="53433" x="4637088" y="6065838"/>
          <p14:tracePt t="53442" x="4637088" y="6073775"/>
          <p14:tracePt t="53450" x="4637088" y="6081713"/>
          <p14:tracePt t="53462" x="4645025" y="6081713"/>
          <p14:tracePt t="53478" x="4645025" y="6089650"/>
          <p14:tracePt t="53525" x="4652963" y="6089650"/>
          <p14:tracePt t="53544" x="4668838" y="6089650"/>
          <p14:tracePt t="53550" x="4675188" y="6089650"/>
          <p14:tracePt t="53557" x="4699000" y="6097588"/>
          <p14:tracePt t="53566" x="4722813" y="6097588"/>
          <p14:tracePt t="53573" x="4738688" y="6097588"/>
          <p14:tracePt t="53581" x="4754563" y="6097588"/>
          <p14:tracePt t="53589" x="4762500" y="6097588"/>
          <p14:tracePt t="53598" x="4770438" y="6097588"/>
          <p14:tracePt t="53605" x="4786313" y="6097588"/>
          <p14:tracePt t="53612" x="4794250" y="6097588"/>
          <p14:tracePt t="53620" x="4802188" y="6097588"/>
          <p14:tracePt t="53639" x="4808538" y="6097588"/>
          <p14:tracePt t="53647" x="4816475" y="6097588"/>
          <p14:tracePt t="53655" x="4824413" y="6105525"/>
          <p14:tracePt t="53664" x="4840288" y="6105525"/>
          <p14:tracePt t="53672" x="4848225" y="6105525"/>
          <p14:tracePt t="53678" x="4856163" y="6113463"/>
          <p14:tracePt t="53686" x="4864100" y="6113463"/>
          <p14:tracePt t="53693" x="4879975" y="6113463"/>
          <p14:tracePt t="53701" x="4887913" y="6113463"/>
          <p14:tracePt t="53709" x="4895850" y="6113463"/>
          <p14:tracePt t="53717" x="4911725" y="6113463"/>
          <p14:tracePt t="53826" x="4919663" y="6113463"/>
          <p14:tracePt t="53835" x="4919663" y="6121400"/>
          <p14:tracePt t="53876" x="4927600" y="6121400"/>
          <p14:tracePt t="53879" x="4935538" y="6129338"/>
          <p14:tracePt t="53913" x="4943475" y="6129338"/>
          <p14:tracePt t="55060" x="4949825" y="6121400"/>
          <p14:tracePt t="55068" x="4949825" y="6113463"/>
          <p14:tracePt t="55084" x="4949825" y="6097588"/>
          <p14:tracePt t="55100" x="4949825" y="6089650"/>
          <p14:tracePt t="55107" x="4949825" y="6073775"/>
          <p14:tracePt t="55115" x="4949825" y="6065838"/>
          <p14:tracePt t="55123" x="4949825" y="6057900"/>
          <p14:tracePt t="55129" x="4949825" y="6049963"/>
          <p14:tracePt t="55138" x="4949825" y="6035675"/>
          <p14:tracePt t="55145" x="4949825" y="6027738"/>
          <p14:tracePt t="55154" x="4949825" y="6019800"/>
          <p14:tracePt t="55161" x="4949825" y="6003925"/>
          <p14:tracePt t="55170" x="4949825" y="5995988"/>
          <p14:tracePt t="55177" x="4949825" y="5988050"/>
          <p14:tracePt t="55185" x="4949825" y="5980113"/>
          <p14:tracePt t="55191" x="4949825" y="5964238"/>
          <p14:tracePt t="55199" x="4949825" y="5956300"/>
          <p14:tracePt t="55207" x="4949825" y="5948363"/>
          <p14:tracePt t="55215" x="4949825" y="5932488"/>
          <p14:tracePt t="55223" x="4949825" y="5924550"/>
          <p14:tracePt t="55231" x="4949825" y="5918200"/>
          <p14:tracePt t="55239" x="4949825" y="5910263"/>
          <p14:tracePt t="55248" x="4949825" y="5894388"/>
          <p14:tracePt t="55255" x="4949825" y="5886450"/>
          <p14:tracePt t="55261" x="4949825" y="5878513"/>
          <p14:tracePt t="55270" x="4957763" y="5862638"/>
          <p14:tracePt t="55277" x="4957763" y="5854700"/>
          <p14:tracePt t="55285" x="4957763" y="5846763"/>
          <p14:tracePt t="55293" x="4957763" y="5838825"/>
          <p14:tracePt t="55309" x="4957763" y="5830888"/>
          <p14:tracePt t="55317" x="4957763" y="5822950"/>
          <p14:tracePt t="55336" x="4965700" y="5822950"/>
          <p14:tracePt t="55347" x="4965700" y="5815013"/>
          <p14:tracePt t="55364" x="4965700" y="5807075"/>
          <p14:tracePt t="55393" x="4965700" y="5792788"/>
          <p14:tracePt t="55395" x="4965700" y="5784850"/>
          <p14:tracePt t="55410" x="4965700" y="5776913"/>
          <p14:tracePt t="55425" x="4965700" y="5768975"/>
          <p14:tracePt t="55443" x="4965700" y="5761038"/>
          <p14:tracePt t="55473" x="4965700" y="5753100"/>
          <p14:tracePt t="55506" x="4973638" y="5753100"/>
          <p14:tracePt t="55570" x="4981575" y="5753100"/>
          <p14:tracePt t="55573" x="4989513" y="5753100"/>
          <p14:tracePt t="55582" x="5005388" y="5745163"/>
          <p14:tracePt t="55587" x="5013325" y="5745163"/>
          <p14:tracePt t="55595" x="5029200" y="5745163"/>
          <p14:tracePt t="55604" x="5053013" y="5745163"/>
          <p14:tracePt t="55612" x="5068888" y="5745163"/>
          <p14:tracePt t="55619" x="5083175" y="5745163"/>
          <p14:tracePt t="55627" x="5099050" y="5745163"/>
          <p14:tracePt t="55635" x="5106988" y="5745163"/>
          <p14:tracePt t="55643" x="5114925" y="5745163"/>
          <p14:tracePt t="55649" x="5130800" y="5745163"/>
          <p14:tracePt t="55657" x="5138738" y="5745163"/>
          <p14:tracePt t="55665" x="5146675" y="5745163"/>
          <p14:tracePt t="55674" x="5154613" y="5753100"/>
          <p14:tracePt t="55682" x="5162550" y="5753100"/>
          <p14:tracePt t="55690" x="5170488" y="5761038"/>
          <p14:tracePt t="55698" x="5186363" y="5761038"/>
          <p14:tracePt t="55705" x="5194300" y="5761038"/>
          <p14:tracePt t="55713" x="5202238" y="5761038"/>
          <p14:tracePt t="55719" x="5210175" y="5761038"/>
          <p14:tracePt t="55728" x="5216525" y="5761038"/>
          <p14:tracePt t="55735" x="5224463" y="5761038"/>
          <p14:tracePt t="55744" x="5232400" y="5761038"/>
          <p14:tracePt t="55761" x="5240338" y="5761038"/>
          <p14:tracePt t="55776" x="5240338" y="5768975"/>
          <p14:tracePt t="55790" x="5248275" y="5768975"/>
          <p14:tracePt t="55830" x="5256213" y="5768975"/>
          <p14:tracePt t="55848" x="5264150" y="5768975"/>
          <p14:tracePt t="55909" x="5272088" y="5768975"/>
          <p14:tracePt t="56418" x="5272088" y="5776913"/>
          <p14:tracePt t="56423" x="5240338" y="5784850"/>
          <p14:tracePt t="56431" x="5194300" y="5807075"/>
          <p14:tracePt t="56440" x="5146675" y="5822950"/>
          <p14:tracePt t="56445" x="5083175" y="5862638"/>
          <p14:tracePt t="56454" x="5021263" y="5894388"/>
          <p14:tracePt t="56462" x="4965700" y="5924550"/>
          <p14:tracePt t="56470" x="4911725" y="5948363"/>
          <p14:tracePt t="56477" x="4864100" y="5964238"/>
          <p14:tracePt t="56486" x="4840288" y="5980113"/>
          <p14:tracePt t="56493" x="4824413" y="5988050"/>
          <p14:tracePt t="56501" x="4816475" y="5995988"/>
          <p14:tracePt t="56507" x="4808538" y="5995988"/>
          <p14:tracePt t="56578" x="4808538" y="6003925"/>
          <p14:tracePt t="56602" x="4808538" y="6011863"/>
          <p14:tracePt t="56736" x="4808538" y="6019800"/>
          <p14:tracePt t="56742" x="4802188" y="6027738"/>
          <p14:tracePt t="56768" x="4794250" y="6027738"/>
          <p14:tracePt t="56776" x="4794250" y="6035675"/>
          <p14:tracePt t="56801" x="4786313" y="6035675"/>
          <p14:tracePt t="56808" x="4778375" y="6043613"/>
          <p14:tracePt t="56823" x="4770438" y="6049963"/>
          <p14:tracePt t="56832" x="4770438" y="6057900"/>
          <p14:tracePt t="56906" x="4786313" y="6057900"/>
          <p14:tracePt t="56915" x="4802188" y="6057900"/>
          <p14:tracePt t="56920" x="4832350" y="6057900"/>
          <p14:tracePt t="56927" x="4840288" y="6065838"/>
          <p14:tracePt t="56935" x="4864100" y="6073775"/>
          <p14:tracePt t="56943" x="4879975" y="6073775"/>
          <p14:tracePt t="56952" x="4887913" y="6073775"/>
          <p14:tracePt t="56957" x="4895850" y="6073775"/>
          <p14:tracePt t="56965" x="4911725" y="6081713"/>
          <p14:tracePt t="57025" x="4919663" y="6081713"/>
          <p14:tracePt t="57096" x="4927600" y="6081713"/>
          <p14:tracePt t="57105" x="4927600" y="6065838"/>
          <p14:tracePt t="57110" x="4935538" y="6057900"/>
          <p14:tracePt t="57118" x="4935538" y="6043613"/>
          <p14:tracePt t="57126" x="4935538" y="6035675"/>
          <p14:tracePt t="57134" x="4935538" y="6019800"/>
          <p14:tracePt t="57142" x="4935538" y="5995988"/>
          <p14:tracePt t="57149" x="4935538" y="5980113"/>
          <p14:tracePt t="57156" x="4927600" y="5964238"/>
          <p14:tracePt t="57163" x="4927600" y="5956300"/>
          <p14:tracePt t="57172" x="4919663" y="5932488"/>
          <p14:tracePt t="57179" x="4911725" y="5918200"/>
          <p14:tracePt t="57188" x="4911725" y="5902325"/>
          <p14:tracePt t="57196" x="4911725" y="5894388"/>
          <p14:tracePt t="57204" x="4911725" y="5878513"/>
          <p14:tracePt t="57212" x="4911725" y="5870575"/>
          <p14:tracePt t="57220" x="4911725" y="5862638"/>
          <p14:tracePt t="57225" x="4911725" y="5854700"/>
          <p14:tracePt t="57233" x="4911725" y="5838825"/>
          <p14:tracePt t="57242" x="4911725" y="5830888"/>
          <p14:tracePt t="57250" x="4911725" y="5822950"/>
          <p14:tracePt t="57258" x="4911725" y="5807075"/>
          <p14:tracePt t="57266" x="4919663" y="5799138"/>
          <p14:tracePt t="57274" x="4919663" y="5792788"/>
          <p14:tracePt t="57281" x="4927600" y="5776913"/>
          <p14:tracePt t="57288" x="4935538" y="5776913"/>
          <p14:tracePt t="57295" x="4943475" y="5768975"/>
          <p14:tracePt t="57304" x="4943475" y="5761038"/>
          <p14:tracePt t="57311" x="4957763" y="5761038"/>
          <p14:tracePt t="57321" x="4957763" y="5753100"/>
          <p14:tracePt t="57328" x="4973638" y="5753100"/>
          <p14:tracePt t="57335" x="4981575" y="5745163"/>
          <p14:tracePt t="57343" x="4989513" y="5745163"/>
          <p14:tracePt t="57349" x="5005388" y="5745163"/>
          <p14:tracePt t="57358" x="5029200" y="5737225"/>
          <p14:tracePt t="57365" x="5053013" y="5737225"/>
          <p14:tracePt t="57373" x="5076825" y="5737225"/>
          <p14:tracePt t="57383" x="5083175" y="5729288"/>
          <p14:tracePt t="57389" x="5091113" y="5729288"/>
          <p14:tracePt t="57397" x="5106988" y="5729288"/>
          <p14:tracePt t="57413" x="5114925" y="5729288"/>
          <p14:tracePt t="57434" x="5122863" y="5729288"/>
          <p14:tracePt t="57457" x="5130800" y="5729288"/>
          <p14:tracePt t="57463" x="5138738" y="5729288"/>
          <p14:tracePt t="57480" x="5146675" y="5729288"/>
          <p14:tracePt t="57494" x="5154613" y="5729288"/>
          <p14:tracePt t="57728" x="5162550" y="5729288"/>
          <p14:tracePt t="57739" x="5170488" y="5737225"/>
          <p14:tracePt t="57906" x="5170488" y="5745163"/>
          <p14:tracePt t="57922" x="5130800" y="5761038"/>
          <p14:tracePt t="57929" x="5060950" y="5768975"/>
          <p14:tracePt t="57937" x="4997450" y="5784850"/>
          <p14:tracePt t="57943" x="4935538" y="5799138"/>
          <p14:tracePt t="57951" x="4864100" y="5815013"/>
          <p14:tracePt t="57959" x="4802188" y="5830888"/>
          <p14:tracePt t="57967" x="4738688" y="5846763"/>
          <p14:tracePt t="57976" x="4683125" y="5862638"/>
          <p14:tracePt t="57983" x="4629150" y="5878513"/>
          <p14:tracePt t="57992" x="4589463" y="5894388"/>
          <p14:tracePt t="57999" x="4573588" y="5902325"/>
          <p14:tracePt t="58008" x="4557713" y="5918200"/>
          <p14:tracePt t="58013" x="4541838" y="5924550"/>
          <p14:tracePt t="58023" x="4535488" y="5940425"/>
          <p14:tracePt t="58029" x="4527550" y="5948363"/>
          <p14:tracePt t="58038" x="4519613" y="5964238"/>
          <p14:tracePt t="58046" x="4511675" y="5964238"/>
          <p14:tracePt t="58054" x="4503738" y="5980113"/>
          <p14:tracePt t="58062" x="4495800" y="5988050"/>
          <p14:tracePt t="58075" x="4495800" y="5995988"/>
          <p14:tracePt t="58089" x="4495800" y="6003925"/>
          <p14:tracePt t="58104" x="4487863" y="6003925"/>
          <p14:tracePt t="58112" x="4487863" y="6011863"/>
          <p14:tracePt t="58137" x="4479925" y="6019800"/>
          <p14:tracePt t="58163" x="4479925" y="6027738"/>
          <p14:tracePt t="58203" x="4471988" y="6027738"/>
          <p14:tracePt t="58214" x="4464050" y="6011863"/>
          <p14:tracePt t="58222" x="4448175" y="5995988"/>
          <p14:tracePt t="58227" x="4424363" y="5972175"/>
          <p14:tracePt t="58236" x="4408488" y="5956300"/>
          <p14:tracePt t="58243" x="4394200" y="5940425"/>
          <p14:tracePt t="58251" x="4370388" y="5918200"/>
          <p14:tracePt t="58260" x="4354513" y="5902325"/>
          <p14:tracePt t="58268" x="4338638" y="5886450"/>
          <p14:tracePt t="58273" x="4322763" y="5870575"/>
          <p14:tracePt t="58281" x="4314825" y="5862638"/>
          <p14:tracePt t="58289" x="4306888" y="5854700"/>
          <p14:tracePt t="58297" x="4298950" y="5854700"/>
          <p14:tracePt t="58306" x="4298950" y="5846763"/>
          <p14:tracePt t="58479" x="4291013" y="5846763"/>
          <p14:tracePt t="58518" x="4283075" y="5846763"/>
          <p14:tracePt t="58544" x="4275138" y="5838825"/>
          <p14:tracePt t="58553" x="4267200" y="5830888"/>
          <p14:tracePt t="58557" x="4260850" y="5822950"/>
          <p14:tracePt t="58565" x="4252913" y="5815013"/>
          <p14:tracePt t="58574" x="4244975" y="5799138"/>
          <p14:tracePt t="58583" x="4229100" y="5784850"/>
          <p14:tracePt t="58589" x="4221163" y="5776913"/>
          <p14:tracePt t="58597" x="4213225" y="5761038"/>
          <p14:tracePt t="58604" x="4213225" y="5753100"/>
          <p14:tracePt t="58611" x="4205288" y="5745163"/>
          <p14:tracePt t="58620" x="4205288" y="5737225"/>
          <p14:tracePt t="58640" x="4205288" y="5729288"/>
          <p14:tracePt t="58710" x="4205288" y="5737225"/>
          <p14:tracePt t="58717" x="4205288" y="5745163"/>
          <p14:tracePt t="58726" x="4205288" y="5753100"/>
          <p14:tracePt t="58731" x="4213225" y="5768975"/>
          <p14:tracePt t="58739" x="4213225" y="5784850"/>
          <p14:tracePt t="58747" x="4213225" y="5792788"/>
          <p14:tracePt t="58755" x="4221163" y="5807075"/>
          <p14:tracePt t="58763" x="4221163" y="5830888"/>
          <p14:tracePt t="58772" x="4221163" y="5846763"/>
          <p14:tracePt t="58779" x="4229100" y="5854700"/>
          <p14:tracePt t="58788" x="4237038" y="5870575"/>
          <p14:tracePt t="58793" x="4237038" y="5886450"/>
          <p14:tracePt t="58802" x="4244975" y="5894388"/>
          <p14:tracePt t="58810" x="4252913" y="5902325"/>
          <p14:tracePt t="58818" x="4252913" y="5918200"/>
          <p14:tracePt t="58826" x="4260850" y="5918200"/>
          <p14:tracePt t="58833" x="4260850" y="5932488"/>
          <p14:tracePt t="58841" x="4267200" y="5940425"/>
          <p14:tracePt t="58849" x="4267200" y="5948363"/>
          <p14:tracePt t="58864" x="4275138" y="5956300"/>
          <p14:tracePt t="58872" x="4283075" y="5972175"/>
          <p14:tracePt t="58888" x="4291013" y="5988050"/>
          <p14:tracePt t="58895" x="4291013" y="5995988"/>
          <p14:tracePt t="58904" x="4298950" y="5995988"/>
          <p14:tracePt t="58913" x="4306888" y="6011863"/>
          <p14:tracePt t="58919" x="4314825" y="6011863"/>
          <p14:tracePt t="58926" x="4314825" y="6027738"/>
          <p14:tracePt t="58934" x="4322763" y="6027738"/>
          <p14:tracePt t="58942" x="4330700" y="6027738"/>
          <p14:tracePt t="58951" x="4338638" y="6027738"/>
          <p14:tracePt t="58976" x="4338638" y="6035675"/>
          <p14:tracePt t="58983" x="4354513" y="6035675"/>
          <p14:tracePt t="58990" x="4354513" y="6043613"/>
          <p14:tracePt t="58996" x="4362450" y="6043613"/>
          <p14:tracePt t="59004" x="4378325" y="6049963"/>
          <p14:tracePt t="59012" x="4386263" y="6049963"/>
          <p14:tracePt t="59020" x="4402138" y="6065838"/>
          <p14:tracePt t="59027" x="4408488" y="6065838"/>
          <p14:tracePt t="59036" x="4416425" y="6065838"/>
          <p14:tracePt t="59043" x="4432300" y="6073775"/>
          <p14:tracePt t="59052" x="4440238" y="6073775"/>
          <p14:tracePt t="59057" x="4464050" y="6081713"/>
          <p14:tracePt t="59066" x="4479925" y="6089650"/>
          <p14:tracePt t="59073" x="4487863" y="6089650"/>
          <p14:tracePt t="59082" x="4503738" y="6097588"/>
          <p14:tracePt t="59090" x="4519613" y="6097588"/>
          <p14:tracePt t="59098" x="4527550" y="6105525"/>
          <p14:tracePt t="59105" x="4549775" y="6105525"/>
          <p14:tracePt t="59113" x="4557713" y="6121400"/>
          <p14:tracePt t="59122" x="4565650" y="6121400"/>
          <p14:tracePt t="59128" x="4581525" y="6121400"/>
          <p14:tracePt t="59135" x="4589463" y="6129338"/>
          <p14:tracePt t="59143" x="4597400" y="6137275"/>
          <p14:tracePt t="59151" x="4613275" y="6137275"/>
          <p14:tracePt t="59160" x="4621213" y="6137275"/>
          <p14:tracePt t="59167" x="4629150" y="6137275"/>
          <p14:tracePt t="59175" x="4645025" y="6137275"/>
          <p14:tracePt t="59183" x="4652963" y="6137275"/>
          <p14:tracePt t="59189" x="4660900" y="6137275"/>
          <p14:tracePt t="59198" x="4668838" y="6145213"/>
          <p14:tracePt t="59205" x="4691063" y="6145213"/>
          <p14:tracePt t="59213" x="4706938" y="6145213"/>
          <p14:tracePt t="59222" x="4714875" y="6145213"/>
          <p14:tracePt t="59230" x="4722813" y="6153150"/>
          <p14:tracePt t="59238" x="4738688" y="6153150"/>
          <p14:tracePt t="59246" x="4746625" y="6161088"/>
          <p14:tracePt t="59252" x="4754563" y="6161088"/>
          <p14:tracePt t="59267" x="4762500" y="6161088"/>
          <p14:tracePt t="59282" x="4770438" y="6161088"/>
          <p14:tracePt t="59287" x="4778375" y="6161088"/>
          <p14:tracePt t="59304" x="4786313" y="6161088"/>
          <p14:tracePt t="59311" x="4802188" y="6145213"/>
          <p14:tracePt t="59317" x="4808538" y="6137275"/>
          <p14:tracePt t="59326" x="4824413" y="6129338"/>
          <p14:tracePt t="59333" x="4832350" y="6113463"/>
          <p14:tracePt t="59342" x="4840288" y="6105525"/>
          <p14:tracePt t="59349" x="4848225" y="6089650"/>
          <p14:tracePt t="59358" x="4856163" y="6081713"/>
          <p14:tracePt t="59366" x="4856163" y="6073775"/>
          <p14:tracePt t="59374" x="4864100" y="6057900"/>
          <p14:tracePt t="59389" x="4872038" y="6043613"/>
          <p14:tracePt t="59395" x="4879975" y="6027738"/>
          <p14:tracePt t="59404" x="4879975" y="6019800"/>
          <p14:tracePt t="59412" x="4887913" y="6011863"/>
          <p14:tracePt t="59419" x="4895850" y="5995988"/>
          <p14:tracePt t="59429" x="4903788" y="5988050"/>
          <p14:tracePt t="59435" x="4911725" y="5972175"/>
          <p14:tracePt t="59444" x="4911725" y="5964238"/>
          <p14:tracePt t="59449" x="4919663" y="5956300"/>
          <p14:tracePt t="59458" x="4927600" y="5940425"/>
          <p14:tracePt t="59465" x="4935538" y="5932488"/>
          <p14:tracePt t="59473" x="4935538" y="5924550"/>
          <p14:tracePt t="59481" x="4935538" y="5910263"/>
          <p14:tracePt t="59489" x="4935538" y="5902325"/>
          <p14:tracePt t="59498" x="4935538" y="5894388"/>
          <p14:tracePt t="59506" x="4935538" y="5886450"/>
          <p14:tracePt t="59512" x="4935538" y="5870575"/>
          <p14:tracePt t="59520" x="4935538" y="5862638"/>
          <p14:tracePt t="59528" x="4927600" y="5854700"/>
          <p14:tracePt t="59535" x="4919663" y="5838825"/>
          <p14:tracePt t="59551" x="4919663" y="5830888"/>
          <p14:tracePt t="59559" x="4911725" y="5822950"/>
          <p14:tracePt t="59567" x="4911725" y="5815013"/>
          <p14:tracePt t="59582" x="4903788" y="5807075"/>
          <p14:tracePt t="59590" x="4895850" y="5799138"/>
          <p14:tracePt t="59597" x="4887913" y="5792788"/>
          <p14:tracePt t="59605" x="4879975" y="5784850"/>
          <p14:tracePt t="59614" x="4864100" y="5768975"/>
          <p14:tracePt t="59622" x="4856163" y="5761038"/>
          <p14:tracePt t="59629" x="4848225" y="5745163"/>
          <p14:tracePt t="59638" x="4832350" y="5737225"/>
          <p14:tracePt t="59643" x="4824413" y="5729288"/>
          <p14:tracePt t="59651" x="4808538" y="5713413"/>
          <p14:tracePt t="59660" x="4802188" y="5705475"/>
          <p14:tracePt t="59668" x="4786313" y="5689600"/>
          <p14:tracePt t="59675" x="4778375" y="5681663"/>
          <p14:tracePt t="59683" x="4770438" y="5667375"/>
          <p14:tracePt t="59692" x="4762500" y="5667375"/>
          <p14:tracePt t="59699" x="4754563" y="5659438"/>
          <p14:tracePt t="59705" x="4746625" y="5659438"/>
          <p14:tracePt t="59713" x="4738688" y="5659438"/>
          <p14:tracePt t="59722" x="4730750" y="5651500"/>
          <p14:tracePt t="59739" x="4722813" y="5651500"/>
          <p14:tracePt t="59746" x="4714875" y="5651500"/>
          <p14:tracePt t="59754" x="4706938" y="5643563"/>
          <p14:tracePt t="59762" x="4691063" y="5643563"/>
          <p14:tracePt t="59768" x="4683125" y="5635625"/>
          <p14:tracePt t="59776" x="4675188" y="5635625"/>
          <p14:tracePt t="59784" x="4668838" y="5627688"/>
          <p14:tracePt t="59792" x="4660900" y="5627688"/>
          <p14:tracePt t="59800" x="4652963" y="5619750"/>
          <p14:tracePt t="59807" x="4637088" y="5611813"/>
          <p14:tracePt t="59816" x="4629150" y="5611813"/>
          <p14:tracePt t="59824" x="4613275" y="5611813"/>
          <p14:tracePt t="59832" x="4597400" y="5611813"/>
          <p14:tracePt t="59838" x="4581525" y="5603875"/>
          <p14:tracePt t="59846" x="4573588" y="5603875"/>
          <p14:tracePt t="59854" x="4565650" y="5603875"/>
          <p14:tracePt t="59861" x="4549775" y="5603875"/>
          <p14:tracePt t="59870" x="4541838" y="5603875"/>
          <p14:tracePt t="59878" x="4535488" y="5603875"/>
          <p14:tracePt t="59886" x="4527550" y="5603875"/>
          <p14:tracePt t="59902" x="4511675" y="5603875"/>
          <p14:tracePt t="59916" x="4503738" y="5603875"/>
          <p14:tracePt t="59923" x="4487863" y="5603875"/>
          <p14:tracePt t="59941" x="4479925" y="5603875"/>
          <p14:tracePt t="59947" x="4471988" y="5603875"/>
          <p14:tracePt t="59956" x="4464050" y="5611813"/>
          <p14:tracePt t="59963" x="4456113" y="5611813"/>
          <p14:tracePt t="59970" x="4448175" y="5619750"/>
          <p14:tracePt t="59977" x="4440238" y="5619750"/>
          <p14:tracePt t="59985" x="4424363" y="5619750"/>
          <p14:tracePt t="59993" x="4416425" y="5627688"/>
          <p14:tracePt t="60002" x="4402138" y="5635625"/>
          <p14:tracePt t="60010" x="4394200" y="5643563"/>
          <p14:tracePt t="60018" x="4386263" y="5651500"/>
          <p14:tracePt t="60026" x="4370388" y="5667375"/>
          <p14:tracePt t="60033" x="4362450" y="5673725"/>
          <p14:tracePt t="60040" x="4346575" y="5689600"/>
          <p14:tracePt t="60047" x="4338638" y="5697538"/>
          <p14:tracePt t="60055" x="4322763" y="5713413"/>
          <p14:tracePt t="60064" x="4322763" y="5721350"/>
          <p14:tracePt t="60072" x="4306888" y="5729288"/>
          <p14:tracePt t="60079" x="4298950" y="5745163"/>
          <p14:tracePt t="60087" x="4291013" y="5753100"/>
          <p14:tracePt t="60096" x="4291013" y="5761038"/>
          <p14:tracePt t="60103" x="4283075" y="5776913"/>
          <p14:tracePt t="60109" x="4275138" y="5784850"/>
          <p14:tracePt t="60117" x="4275138" y="5799138"/>
          <p14:tracePt t="60125" x="4275138" y="5807075"/>
          <p14:tracePt t="60133" x="4275138" y="5815013"/>
          <p14:tracePt t="60141" x="4275138" y="5822950"/>
          <p14:tracePt t="60149" x="4275138" y="5838825"/>
          <p14:tracePt t="60165" x="4275138" y="5846763"/>
          <p14:tracePt t="60172" x="4275138" y="5854700"/>
          <p14:tracePt t="60179" x="4275138" y="5862638"/>
          <p14:tracePt t="60189" x="4275138" y="5878513"/>
          <p14:tracePt t="60196" x="4275138" y="5886450"/>
          <p14:tracePt t="60204" x="4275138" y="5894388"/>
          <p14:tracePt t="60212" x="4283075" y="5910263"/>
          <p14:tracePt t="60220" x="4283075" y="5918200"/>
          <p14:tracePt t="60225" x="4283075" y="5924550"/>
          <p14:tracePt t="60234" x="4298950" y="5940425"/>
          <p14:tracePt t="60242" x="4306888" y="5948363"/>
          <p14:tracePt t="60251" x="4314825" y="5956300"/>
          <p14:tracePt t="60257" x="4322763" y="5972175"/>
          <p14:tracePt t="60265" x="4338638" y="5980113"/>
          <p14:tracePt t="60273" x="4338638" y="5995988"/>
          <p14:tracePt t="60283" x="4346575" y="6003925"/>
          <p14:tracePt t="60289" x="4354513" y="6011863"/>
          <p14:tracePt t="60296" x="4370388" y="6019800"/>
          <p14:tracePt t="60304" x="4378325" y="6027738"/>
          <p14:tracePt t="60312" x="4386263" y="6035675"/>
          <p14:tracePt t="60320" x="4394200" y="6049963"/>
          <p14:tracePt t="60327" x="4402138" y="6057900"/>
          <p14:tracePt t="60335" x="4408488" y="6065838"/>
          <p14:tracePt t="60343" x="4416425" y="6073775"/>
          <p14:tracePt t="60352" x="4416425" y="6081713"/>
          <p14:tracePt t="60357" x="4432300" y="6089650"/>
          <p14:tracePt t="60365" x="4440238" y="6097588"/>
          <p14:tracePt t="60373" x="4456113" y="6105525"/>
          <p14:tracePt t="60381" x="4464050" y="6113463"/>
          <p14:tracePt t="60390" x="4471988" y="6113463"/>
          <p14:tracePt t="60404" x="4487863" y="6129338"/>
          <p14:tracePt t="60407" x="4495800" y="6137275"/>
          <p14:tracePt t="60413" x="4511675" y="6145213"/>
          <p14:tracePt t="60419" x="4535488" y="6153150"/>
          <p14:tracePt t="60427" x="4549775" y="6169025"/>
          <p14:tracePt t="60435" x="4573588" y="6183313"/>
          <p14:tracePt t="60444" x="4597400" y="6191250"/>
          <p14:tracePt t="60452" x="4621213" y="6199188"/>
          <p14:tracePt t="60460" x="4645025" y="6207125"/>
          <p14:tracePt t="60467" x="4660900" y="6207125"/>
          <p14:tracePt t="60475" x="4668838" y="6207125"/>
          <p14:tracePt t="60484" x="4675188" y="6207125"/>
          <p14:tracePt t="60492" x="4691063" y="6207125"/>
          <p14:tracePt t="60497" x="4699000" y="6207125"/>
          <p14:tracePt t="60505" x="4706938" y="6207125"/>
          <p14:tracePt t="60513" x="4722813" y="6207125"/>
          <p14:tracePt t="60522" x="4730750" y="6207125"/>
          <p14:tracePt t="60529" x="4738688" y="6207125"/>
          <p14:tracePt t="60538" x="4754563" y="6207125"/>
          <p14:tracePt t="60545" x="4762500" y="6199188"/>
          <p14:tracePt t="60554" x="4770438" y="6199188"/>
          <p14:tracePt t="60559" x="4786313" y="6191250"/>
          <p14:tracePt t="60567" x="4794250" y="6183313"/>
          <p14:tracePt t="60575" x="4808538" y="6175375"/>
          <p14:tracePt t="60584" x="4824413" y="6169025"/>
          <p14:tracePt t="60591" x="4832350" y="6161088"/>
          <p14:tracePt t="60599" x="4848225" y="6153150"/>
          <p14:tracePt t="60607" x="4864100" y="6145213"/>
          <p14:tracePt t="60615" x="4872038" y="6137275"/>
          <p14:tracePt t="60623" x="4879975" y="6129338"/>
          <p14:tracePt t="60630" x="4895850" y="6121400"/>
          <p14:tracePt t="60639" x="4903788" y="6113463"/>
          <p14:tracePt t="60645" x="4919663" y="6105525"/>
          <p14:tracePt t="60654" x="4927600" y="6089650"/>
          <p14:tracePt t="60661" x="4935538" y="6081713"/>
          <p14:tracePt t="60670" x="4957763" y="6065838"/>
          <p14:tracePt t="60678" x="4965700" y="6057900"/>
          <p14:tracePt t="60683" x="4981575" y="6043613"/>
          <p14:tracePt t="60691" x="4981575" y="6027738"/>
          <p14:tracePt t="60699" x="4981575" y="6011863"/>
          <p14:tracePt t="60707" x="4981575" y="5995988"/>
          <p14:tracePt t="60715" x="4981575" y="5972175"/>
          <p14:tracePt t="60723" x="4981575" y="5956300"/>
          <p14:tracePt t="60732" x="4965700" y="5940425"/>
          <p14:tracePt t="60739" x="4957763" y="5918200"/>
          <p14:tracePt t="60745" x="4943475" y="5902325"/>
          <p14:tracePt t="60755" x="4927600" y="5886450"/>
          <p14:tracePt t="60761" x="4919663" y="5870575"/>
          <p14:tracePt t="60770" x="4903788" y="5862638"/>
          <p14:tracePt t="60777" x="4895850" y="5846763"/>
          <p14:tracePt t="60786" x="4879975" y="5838825"/>
          <p14:tracePt t="60794" x="4872038" y="5830888"/>
          <p14:tracePt t="60801" x="4856163" y="5815013"/>
          <p14:tracePt t="60810" x="4848225" y="5807075"/>
          <p14:tracePt t="60818" x="4840288" y="5792788"/>
          <p14:tracePt t="60832" x="4832350" y="5784850"/>
          <p14:tracePt t="61157" x="4824413" y="5776913"/>
          <p14:tracePt t="61163" x="4816475" y="5768975"/>
          <p14:tracePt t="61170" x="4794250" y="5761038"/>
          <p14:tracePt t="61177" x="4786313" y="5753100"/>
          <p14:tracePt t="61185" x="4754563" y="5737225"/>
          <p14:tracePt t="61193" x="4730750" y="5737225"/>
          <p14:tracePt t="61202" x="4691063" y="5729288"/>
          <p14:tracePt t="61208" x="4668838" y="5721350"/>
          <p14:tracePt t="61215" x="4645025" y="5721350"/>
          <p14:tracePt t="61223" x="4621213" y="5713413"/>
          <p14:tracePt t="61232" x="4597400" y="5713413"/>
          <p14:tracePt t="61240" x="4565650" y="5713413"/>
          <p14:tracePt t="61248" x="4549775" y="5713413"/>
          <p14:tracePt t="61256" x="4535488" y="5713413"/>
          <p14:tracePt t="61264" x="4519613" y="5713413"/>
          <p14:tracePt t="61270" x="4503738" y="5713413"/>
          <p14:tracePt t="61277" x="4487863" y="5713413"/>
          <p14:tracePt t="61285" x="4479925" y="5713413"/>
          <p14:tracePt t="61293" x="4471988" y="5713413"/>
          <p14:tracePt t="61301" x="4464050" y="5713413"/>
          <p14:tracePt t="61309" x="4456113" y="5713413"/>
          <p14:tracePt t="61317" x="4448175" y="5721350"/>
          <p14:tracePt t="61326" x="4432300" y="5721350"/>
          <p14:tracePt t="61333" x="4424363" y="5721350"/>
          <p14:tracePt t="61340" x="4416425" y="5721350"/>
          <p14:tracePt t="61348" x="4402138" y="5729288"/>
          <p14:tracePt t="61356" x="4394200" y="5729288"/>
          <p14:tracePt t="61363" x="4378325" y="5737225"/>
          <p14:tracePt t="61373" x="4370388" y="5737225"/>
          <p14:tracePt t="61389" x="4346575" y="5753100"/>
          <p14:tracePt t="61395" x="4330700" y="5761038"/>
          <p14:tracePt t="61401" x="4322763" y="5776913"/>
          <p14:tracePt t="61409" x="4314825" y="5784850"/>
          <p14:tracePt t="61418" x="4298950" y="5792788"/>
          <p14:tracePt t="61425" x="4298950" y="5799138"/>
          <p14:tracePt t="61433" x="4283075" y="5807075"/>
          <p14:tracePt t="61442" x="4283075" y="5822950"/>
          <p14:tracePt t="61450" x="4267200" y="5830888"/>
          <p14:tracePt t="61458" x="4267200" y="5838825"/>
          <p14:tracePt t="61465" x="4260850" y="5854700"/>
          <p14:tracePt t="61472" x="4260850" y="5862638"/>
          <p14:tracePt t="61479" x="4260850" y="5878513"/>
          <p14:tracePt t="61488" x="4260850" y="5894388"/>
          <p14:tracePt t="61496" x="4260850" y="5918200"/>
          <p14:tracePt t="61504" x="4260850" y="5932488"/>
          <p14:tracePt t="61511" x="4267200" y="5948363"/>
          <p14:tracePt t="61519" x="4283075" y="5972175"/>
          <p14:tracePt t="61528" x="4291013" y="5988050"/>
          <p14:tracePt t="61537" x="4306888" y="6011863"/>
          <p14:tracePt t="61541" x="4314825" y="6035675"/>
          <p14:tracePt t="61549" x="4330700" y="6049963"/>
          <p14:tracePt t="61557" x="4338638" y="6065838"/>
          <p14:tracePt t="61565" x="4354513" y="6081713"/>
          <p14:tracePt t="61573" x="4362450" y="6089650"/>
          <p14:tracePt t="61581" x="4370388" y="6105525"/>
          <p14:tracePt t="61589" x="4386263" y="6113463"/>
          <p14:tracePt t="61595" x="4394200" y="6121400"/>
          <p14:tracePt t="61604" x="4416425" y="6137275"/>
          <p14:tracePt t="61613" x="4432300" y="6145213"/>
          <p14:tracePt t="61620" x="4456113" y="6161088"/>
          <p14:tracePt t="61627" x="4471988" y="6175375"/>
          <p14:tracePt t="61635" x="4495800" y="6175375"/>
          <p14:tracePt t="61643" x="4535488" y="6183313"/>
          <p14:tracePt t="61651" x="4557713" y="6191250"/>
          <p14:tracePt t="61659" x="4581525" y="6191250"/>
          <p14:tracePt t="61665" x="4621213" y="6199188"/>
          <p14:tracePt t="61673" x="4645025" y="6199188"/>
          <p14:tracePt t="61681" x="4668838" y="6199188"/>
          <p14:tracePt t="61690" x="4691063" y="6199188"/>
          <p14:tracePt t="61698" x="4714875" y="6199188"/>
          <p14:tracePt t="61705" x="4746625" y="6191250"/>
          <p14:tracePt t="61714" x="4762500" y="6183313"/>
          <p14:tracePt t="61723" x="4802188" y="6175375"/>
          <p14:tracePt t="61729" x="4824413" y="6161088"/>
          <p14:tracePt t="61735" x="4848225" y="6145213"/>
          <p14:tracePt t="61743" x="4879975" y="6137275"/>
          <p14:tracePt t="61751" x="4903788" y="6121400"/>
          <p14:tracePt t="61759" x="4919663" y="6113463"/>
          <p14:tracePt t="61767" x="4943475" y="6097588"/>
          <p14:tracePt t="61775" x="4965700" y="6081713"/>
          <p14:tracePt t="61783" x="4973638" y="6049963"/>
          <p14:tracePt t="61789" x="4989513" y="6019800"/>
          <p14:tracePt t="61797" x="5005388" y="5980113"/>
          <p14:tracePt t="61806" x="5013325" y="5940425"/>
          <p14:tracePt t="61814" x="5013325" y="5894388"/>
          <p14:tracePt t="61823" x="5013325" y="5854700"/>
          <p14:tracePt t="61830" x="5005388" y="5807075"/>
          <p14:tracePt t="61838" x="4981575" y="5768975"/>
          <p14:tracePt t="61847" x="4949825" y="5737225"/>
          <p14:tracePt t="61855" x="4911725" y="5705475"/>
          <p14:tracePt t="61859" x="4879975" y="5673725"/>
          <p14:tracePt t="61868" x="4832350" y="5659438"/>
          <p14:tracePt t="61876" x="4786313" y="5643563"/>
          <p14:tracePt t="61884" x="4738688" y="5627688"/>
          <p14:tracePt t="61892" x="4706938" y="5619750"/>
          <p14:tracePt t="61899" x="4683125" y="5619750"/>
          <p14:tracePt t="61908" x="4668838" y="5619750"/>
          <p14:tracePt t="61915" x="4660900" y="5619750"/>
          <p14:tracePt t="61922" x="4645025" y="5619750"/>
          <p14:tracePt t="61930" x="4637088" y="5619750"/>
          <p14:tracePt t="61938" x="4621213" y="5627688"/>
          <p14:tracePt t="61946" x="4621213" y="5635625"/>
          <p14:tracePt t="61954" x="4613275" y="5643563"/>
          <p14:tracePt t="61962" x="4613275" y="5667375"/>
          <p14:tracePt t="61970" x="4605338" y="5673725"/>
          <p14:tracePt t="61978" x="4605338" y="5689600"/>
          <p14:tracePt t="61985" x="4605338" y="5713413"/>
          <p14:tracePt t="61992" x="4605338" y="5737225"/>
          <p14:tracePt t="61999" x="4605338" y="5768975"/>
          <p14:tracePt t="62007" x="4613275" y="5815013"/>
          <p14:tracePt t="62016" x="4629150" y="5862638"/>
          <p14:tracePt t="62023" x="4645025" y="5902325"/>
          <p14:tracePt t="62031" x="4660900" y="5948363"/>
          <p14:tracePt t="62040" x="4675188" y="5995988"/>
          <p14:tracePt t="62047" x="4691063" y="6043613"/>
          <p14:tracePt t="62054" x="4706938" y="6073775"/>
          <p14:tracePt t="62061" x="4706938" y="6105525"/>
          <p14:tracePt t="62071" x="4714875" y="6129338"/>
          <p14:tracePt t="62077" x="4722813" y="6145213"/>
          <p14:tracePt t="62085" x="4722813" y="6153150"/>
          <p14:tracePt t="62093" x="4730750" y="6161088"/>
          <p14:tracePt t="62101" x="4730750" y="6175375"/>
          <p14:tracePt t="62109" x="4730750" y="6183313"/>
          <p14:tracePt t="62117" x="4730750" y="6191250"/>
          <p14:tracePt t="62123" x="4730750" y="6207125"/>
          <p14:tracePt t="62131" x="4730750" y="6215063"/>
          <p14:tracePt t="62149" x="4730750" y="6223000"/>
          <p14:tracePt t="62156" x="4730750" y="6230938"/>
          <p14:tracePt t="62184" x="4730750" y="6238875"/>
          <p14:tracePt t="62197" x="4730750" y="6246813"/>
          <p14:tracePt t="62205" x="4730750" y="6254750"/>
          <p14:tracePt t="62214" x="4730750" y="6262688"/>
          <p14:tracePt t="62223" x="4730750" y="6278563"/>
          <p14:tracePt t="62238" x="4730750" y="6286500"/>
          <p14:tracePt t="62245" x="4730750" y="6294438"/>
          <p14:tracePt t="62254" x="4730750" y="6300788"/>
          <p14:tracePt t="62312" x="4714875" y="6300788"/>
          <p14:tracePt t="62324" x="4699000" y="6308725"/>
          <p14:tracePt t="62325" x="4683125" y="6308725"/>
          <p14:tracePt t="62333" x="4668838" y="6316663"/>
          <p14:tracePt t="62342" x="4652963" y="6316663"/>
          <p14:tracePt t="62349" x="4637088" y="6316663"/>
          <p14:tracePt t="62358" x="4629150" y="6316663"/>
          <p14:tracePt t="62365" x="4613275" y="6324600"/>
          <p14:tracePt t="62373" x="4605338" y="6324600"/>
          <p14:tracePt t="62381" x="4597400" y="6332538"/>
          <p14:tracePt t="62388" x="4589463" y="6332538"/>
          <p14:tracePt t="62404" x="4581525" y="6340475"/>
          <p14:tracePt t="62412" x="4573588" y="6340475"/>
          <p14:tracePt t="62421" x="4565650" y="6348413"/>
          <p14:tracePt t="62427" x="4557713" y="6356350"/>
          <p14:tracePt t="62435" x="4549775" y="6372225"/>
          <p14:tracePt t="62444" x="4541838" y="6388100"/>
          <p14:tracePt t="62452" x="4535488" y="6396038"/>
          <p14:tracePt t="62457" x="4527550" y="6419850"/>
          <p14:tracePt t="62465" x="4527550" y="6426200"/>
          <p14:tracePt t="62473" x="4527550" y="6434138"/>
          <p14:tracePt t="62482" x="4527550" y="6442075"/>
          <p14:tracePt t="62489" x="4527550" y="6457950"/>
          <p14:tracePt t="62497" x="4527550" y="6465888"/>
          <p14:tracePt t="62505" x="4527550" y="6473825"/>
          <p14:tracePt t="62514" x="4527550" y="6489700"/>
          <p14:tracePt t="62520" x="4535488" y="6489700"/>
          <p14:tracePt t="62527" x="4541838" y="6497638"/>
          <p14:tracePt t="62535" x="4549775" y="6505575"/>
          <p14:tracePt t="62544" x="4557713" y="6521450"/>
          <p14:tracePt t="62552" x="4565650" y="6529388"/>
          <p14:tracePt t="62560" x="4581525" y="6537325"/>
          <p14:tracePt t="62568" x="4597400" y="6551613"/>
          <p14:tracePt t="62575" x="4613275" y="6559550"/>
          <p14:tracePt t="62584" x="4637088" y="6567488"/>
          <p14:tracePt t="62589" x="4645025" y="6575425"/>
          <p14:tracePt t="62597" x="4660900" y="6575425"/>
          <p14:tracePt t="62606" x="4668838" y="6575425"/>
          <p14:tracePt t="62613" x="4683125" y="6575425"/>
          <p14:tracePt t="62622" x="4691063" y="6567488"/>
          <p14:tracePt t="62644" x="4714875" y="6529388"/>
          <p14:tracePt t="62651" x="4714875" y="6513513"/>
          <p14:tracePt t="62659" x="4714875" y="6497638"/>
          <p14:tracePt t="62667" x="4706938" y="6473825"/>
          <p14:tracePt t="62675" x="4691063" y="6450013"/>
          <p14:tracePt t="62683" x="4675188" y="6426200"/>
          <p14:tracePt t="62692" x="4668838" y="6403975"/>
          <p14:tracePt t="62701" x="4652963" y="6388100"/>
          <p14:tracePt t="62707" x="4621213" y="6372225"/>
          <p14:tracePt t="62713" x="4597400" y="6364288"/>
          <p14:tracePt t="62721" x="4573588" y="6348413"/>
          <p14:tracePt t="62729" x="4535488" y="6340475"/>
          <p14:tracePt t="62739" x="4503738" y="6332538"/>
          <p14:tracePt t="62745" x="4456113" y="6324600"/>
          <p14:tracePt t="62754" x="4424363" y="6324600"/>
          <p14:tracePt t="62761" x="4408488" y="6324600"/>
          <p14:tracePt t="62770" x="4402138" y="6324600"/>
          <p14:tracePt t="62775" x="4394200" y="6324600"/>
          <p14:tracePt t="62783" x="4394200" y="6332538"/>
          <p14:tracePt t="62792" x="4386263" y="6332538"/>
          <p14:tracePt t="62799" x="4386263" y="6340475"/>
          <p14:tracePt t="62808" x="4386263" y="6348413"/>
          <p14:tracePt t="62816" x="4386263" y="6364288"/>
          <p14:tracePt t="62824" x="4394200" y="6372225"/>
          <p14:tracePt t="62831" x="4402138" y="6380163"/>
          <p14:tracePt t="62840" x="4408488" y="6396038"/>
          <p14:tracePt t="62846" x="4424363" y="6403975"/>
          <p14:tracePt t="62862" x="4432300" y="6411913"/>
          <p14:tracePt t="62870" x="4440238" y="6411913"/>
          <p14:tracePt t="62878" x="4448175" y="6411913"/>
          <p14:tracePt t="62928" x="4456113" y="6411913"/>
          <p14:tracePt t="62953" x="4464050" y="6396038"/>
          <p14:tracePt t="62961" x="4471988" y="6388100"/>
          <p14:tracePt t="62968" x="4471988" y="6380163"/>
          <p14:tracePt t="62973" x="4479925" y="6356350"/>
          <p14:tracePt t="62981" x="4479925" y="6332538"/>
          <p14:tracePt t="62990" x="4479925" y="6294438"/>
          <p14:tracePt t="62998" x="4471988" y="6254750"/>
          <p14:tracePt t="63006" x="4448175" y="6199188"/>
          <p14:tracePt t="63013" x="4408488" y="6129338"/>
          <p14:tracePt t="63022" x="4354513" y="6057900"/>
          <p14:tracePt t="63030" x="4283075" y="5988050"/>
          <p14:tracePt t="63037" x="4205288" y="5910263"/>
          <p14:tracePt t="63043" x="4071938" y="5830888"/>
          <p14:tracePt t="63051" x="3938588" y="5729288"/>
          <p14:tracePt t="63059" x="3757613" y="5635625"/>
          <p14:tracePt t="63067" x="3624263" y="5548313"/>
          <p14:tracePt t="63075" x="3506788" y="5470525"/>
          <p14:tracePt t="63083" x="3413125" y="5424488"/>
          <p14:tracePt t="63092" x="3319463" y="5376863"/>
          <p14:tracePt t="63099" x="3240088" y="5345113"/>
          <p14:tracePt t="63106" x="3178175" y="5329238"/>
          <p14:tracePt t="63113" x="3130550" y="5313363"/>
          <p14:tracePt t="63122" x="3098800" y="5299075"/>
          <p14:tracePt t="63129" x="3067050" y="5299075"/>
          <p14:tracePt t="63137" x="3044825" y="5299075"/>
          <p14:tracePt t="63145" x="3028950" y="5299075"/>
          <p14:tracePt t="63153" x="3013075" y="5299075"/>
          <p14:tracePt t="63162" x="2997200" y="5299075"/>
          <p14:tracePt t="63170" x="2981325" y="5299075"/>
          <p14:tracePt t="63175" x="2957513" y="5299075"/>
          <p14:tracePt t="63183" x="2941638" y="5291138"/>
          <p14:tracePt t="63192" x="2911475" y="5283200"/>
          <p14:tracePt t="63199" x="2863850" y="5275263"/>
          <p14:tracePt t="63207" x="2808288" y="5259388"/>
          <p14:tracePt t="63215" x="2762250" y="5251450"/>
          <p14:tracePt t="63223" x="2698750" y="5227638"/>
          <p14:tracePt t="63232" x="2620963" y="5211763"/>
          <p14:tracePt t="63238" x="2557463" y="5195888"/>
          <p14:tracePt t="63246" x="2495550" y="5180013"/>
          <p14:tracePt t="63254" x="2424113" y="5165725"/>
          <p14:tracePt t="63262" x="2370138" y="5149850"/>
          <p14:tracePt t="63270" x="2330450" y="5133975"/>
          <p14:tracePt t="63277" x="2282825" y="5118100"/>
          <p14:tracePt t="63285" x="2235200" y="5102225"/>
          <p14:tracePt t="63294" x="2189163" y="5086350"/>
          <p14:tracePt t="63302" x="2149475" y="5078413"/>
          <p14:tracePt t="63308" x="2101850" y="5062538"/>
          <p14:tracePt t="63315" x="2055813" y="5048250"/>
          <p14:tracePt t="63323" x="2008188" y="5032375"/>
          <p14:tracePt t="63332" x="1954213" y="5016500"/>
          <p14:tracePt t="63339" x="1890713" y="5000625"/>
          <p14:tracePt t="63347" x="1812925" y="4960938"/>
          <p14:tracePt t="63355" x="1749425" y="4929188"/>
          <p14:tracePt t="63363" x="1679575" y="4899025"/>
          <p14:tracePt t="63370" x="1600200" y="4851400"/>
          <p14:tracePt t="63393" x="1404938" y="4757738"/>
          <p14:tracePt t="63397" x="1357313" y="4733925"/>
          <p14:tracePt t="63405" x="1333500" y="4718050"/>
          <p14:tracePt t="63413" x="1317625" y="4710113"/>
          <p14:tracePt t="63560" x="1325563" y="4710113"/>
          <p14:tracePt t="63565" x="1357313" y="4710113"/>
          <p14:tracePt t="63572" x="1412875" y="4710113"/>
          <p14:tracePt t="63579" x="1474788" y="4718050"/>
          <p14:tracePt t="63587" x="1568450" y="4725988"/>
          <p14:tracePt t="63595" x="1693863" y="4749800"/>
          <p14:tracePt t="63604" x="1851025" y="4773613"/>
          <p14:tracePt t="63612" x="2149475" y="4843463"/>
          <p14:tracePt t="63619" x="2503488" y="4937125"/>
          <p14:tracePt t="63627" x="2824163" y="5024438"/>
          <p14:tracePt t="63633" x="3224213" y="5110163"/>
          <p14:tracePt t="63641" x="3600450" y="5203825"/>
          <p14:tracePt t="63650" x="3978275" y="5299075"/>
          <p14:tracePt t="63657" x="4298950" y="5384800"/>
          <p14:tracePt t="63665" x="4557713" y="5462588"/>
          <p14:tracePt t="63673" x="4770438" y="5526088"/>
          <p14:tracePt t="63682" x="4935538" y="5556250"/>
          <p14:tracePt t="63689" x="5053013" y="5580063"/>
          <p14:tracePt t="63695" x="5154613" y="5595938"/>
          <p14:tracePt t="63705" x="5216525" y="5603875"/>
          <p14:tracePt t="63712" x="5287963" y="5619750"/>
          <p14:tracePt t="63720" x="5343525" y="5619750"/>
          <p14:tracePt t="63727" x="5389563" y="5627688"/>
          <p14:tracePt t="63735" x="5429250" y="5627688"/>
          <p14:tracePt t="63743" x="5461000" y="5627688"/>
          <p14:tracePt t="63753" x="5491163" y="5627688"/>
          <p14:tracePt t="63757" x="5538788" y="5635625"/>
          <p14:tracePt t="63765" x="5586413" y="5643563"/>
          <p14:tracePt t="63774" x="5624513" y="5651500"/>
          <p14:tracePt t="63781" x="5640388" y="5659438"/>
          <p14:tracePt t="63790" x="5664200" y="5673725"/>
          <p14:tracePt t="63798" x="5672138" y="5681663"/>
          <p14:tracePt t="63806" x="5680075" y="5689600"/>
          <p14:tracePt t="63814" x="5695950" y="5705475"/>
          <p14:tracePt t="63823" x="5703888" y="5713413"/>
          <p14:tracePt t="63827" x="5719763" y="5737225"/>
          <p14:tracePt t="63835" x="5727700" y="5761038"/>
          <p14:tracePt t="63843" x="5743575" y="5776913"/>
          <p14:tracePt t="63852" x="5751513" y="5799138"/>
          <p14:tracePt t="63859" x="5751513" y="5822950"/>
          <p14:tracePt t="63867" x="5757863" y="5838825"/>
          <p14:tracePt t="63875" x="5757863" y="5862638"/>
          <p14:tracePt t="63883" x="5757863" y="5886450"/>
          <p14:tracePt t="63890" x="5757863" y="5902325"/>
          <p14:tracePt t="63897" x="5757863" y="5918200"/>
          <p14:tracePt t="63906" x="5757863" y="5932488"/>
          <p14:tracePt t="63914" x="5751513" y="5940425"/>
          <p14:tracePt t="63922" x="5743575" y="5956300"/>
          <p14:tracePt t="63929" x="5743575" y="5964238"/>
          <p14:tracePt t="63937" x="5727700" y="5980113"/>
          <p14:tracePt t="63946" x="5727700" y="5988050"/>
          <p14:tracePt t="63954" x="5711825" y="5995988"/>
          <p14:tracePt t="63959" x="5703888" y="6011863"/>
          <p14:tracePt t="63968" x="5688013" y="6019800"/>
          <p14:tracePt t="63975" x="5672138" y="6035675"/>
          <p14:tracePt t="63983" x="5648325" y="6043613"/>
          <p14:tracePt t="63992" x="5610225" y="6057900"/>
          <p14:tracePt t="64000" x="5578475" y="6073775"/>
          <p14:tracePt t="64008" x="5538788" y="6089650"/>
          <p14:tracePt t="64015" x="5499100" y="6105525"/>
          <p14:tracePt t="64021" x="5453063" y="6121400"/>
          <p14:tracePt t="64029" x="5405438" y="6129338"/>
          <p14:tracePt t="64039" x="5373688" y="6137275"/>
          <p14:tracePt t="64045" x="5357813" y="6153150"/>
          <p14:tracePt t="64055" x="5351463" y="6153150"/>
          <p14:tracePt t="64134" x="5343525" y="6153150"/>
          <p14:tracePt t="64163" x="5311775" y="6161088"/>
          <p14:tracePt t="64171" x="5264150" y="6161088"/>
          <p14:tracePt t="64177" x="5216525" y="6169025"/>
          <p14:tracePt t="64185" x="5170488" y="6175375"/>
          <p14:tracePt t="64193" x="5130800" y="6175375"/>
          <p14:tracePt t="64202" x="5099050" y="6183313"/>
          <p14:tracePt t="64209" x="5083175" y="6183313"/>
          <p14:tracePt t="64223" x="5076825" y="6183313"/>
          <p14:tracePt t="64249" x="5076825" y="6191250"/>
          <p14:tracePt t="64264" x="5076825" y="6207125"/>
          <p14:tracePt t="64272" x="5068888" y="6215063"/>
          <p14:tracePt t="64279" x="5060950" y="6223000"/>
          <p14:tracePt t="64287" x="5053013" y="6238875"/>
          <p14:tracePt t="64294" x="5037138" y="6246813"/>
          <p14:tracePt t="64302" x="5037138" y="6262688"/>
          <p14:tracePt t="64309" x="5021263" y="6270625"/>
          <p14:tracePt t="64318" x="5013325" y="6278563"/>
          <p14:tracePt t="64326" x="5005388" y="6294438"/>
          <p14:tracePt t="64333" x="4997450" y="6300788"/>
          <p14:tracePt t="64342" x="4989513" y="6308725"/>
          <p14:tracePt t="64357" x="4989513" y="6316663"/>
          <p14:tracePt t="64363" x="4981575" y="6324600"/>
          <p14:tracePt t="64393" x="4973638" y="6332538"/>
          <p14:tracePt t="64416" x="4965700" y="6332538"/>
          <p14:tracePt t="64600" x="4957763" y="6332538"/>
          <p14:tracePt t="64678" x="4949825" y="6332538"/>
          <p14:tracePt t="64685" x="4943475" y="6340475"/>
          <p14:tracePt t="65134" x="4935538" y="6340475"/>
          <p14:tracePt t="65137" x="4935538" y="6324600"/>
          <p14:tracePt t="65143" x="4927600" y="6294438"/>
          <p14:tracePt t="65151" x="4927600" y="6262688"/>
          <p14:tracePt t="65160" x="4919663" y="6223000"/>
          <p14:tracePt t="65167" x="4903788" y="6175375"/>
          <p14:tracePt t="65175" x="4887913" y="6137275"/>
          <p14:tracePt t="65183" x="4856163" y="6073775"/>
          <p14:tracePt t="65191" x="4808538" y="6019800"/>
          <p14:tracePt t="65200" x="4754563" y="5948363"/>
          <p14:tracePt t="65206" x="4706938" y="5886450"/>
          <p14:tracePt t="65213" x="4637088" y="5815013"/>
          <p14:tracePt t="65222" x="4565650" y="5753100"/>
          <p14:tracePt t="65229" x="4495800" y="5681663"/>
          <p14:tracePt t="65237" x="4440238" y="5635625"/>
          <p14:tracePt t="65245" x="4370388" y="5580063"/>
          <p14:tracePt t="65254" x="4298950" y="5534025"/>
          <p14:tracePt t="65261" x="4244975" y="5494338"/>
          <p14:tracePt t="65267" x="4197350" y="5462588"/>
          <p14:tracePt t="65275" x="4149725" y="5438775"/>
          <p14:tracePt t="65283" x="4111625" y="5408613"/>
          <p14:tracePt t="65291" x="4079875" y="5384800"/>
          <p14:tracePt t="65299" x="4048125" y="5368925"/>
          <p14:tracePt t="65308" x="4024313" y="5360988"/>
          <p14:tracePt t="65315" x="4008438" y="5345113"/>
          <p14:tracePt t="65323" x="3994150" y="5337175"/>
          <p14:tracePt t="65332" x="3962400" y="5321300"/>
          <p14:tracePt t="65339" x="3946525" y="5313363"/>
          <p14:tracePt t="65346" x="3930650" y="5299075"/>
          <p14:tracePt t="65354" x="3922713" y="5291138"/>
          <p14:tracePt t="65361" x="3906838" y="5275263"/>
          <p14:tracePt t="65379" x="3890963" y="5267325"/>
          <p14:tracePt t="65457" x="3883025" y="5267325"/>
          <p14:tracePt t="65470" x="3875088" y="5267325"/>
          <p14:tracePt t="65474" x="3867150" y="5267325"/>
          <p14:tracePt t="65482" x="3860800" y="5267325"/>
          <p14:tracePt t="65507" x="3852863" y="5267325"/>
          <p14:tracePt t="65796" x="3860800" y="5267325"/>
          <p14:tracePt t="65803" x="3875088" y="5267325"/>
          <p14:tracePt t="65807" x="3883025" y="5259388"/>
          <p14:tracePt t="65815" x="3890963" y="5259388"/>
          <p14:tracePt t="65823" x="3898900" y="5259388"/>
          <p14:tracePt t="65831" x="3906838" y="5259388"/>
          <p14:tracePt t="65840" x="3914775" y="5259388"/>
          <p14:tracePt t="65847" x="3930650" y="5259388"/>
          <p14:tracePt t="65856" x="3938588" y="5267325"/>
          <p14:tracePt t="65862" x="3946525" y="5267325"/>
          <p14:tracePt t="65887" x="3954463" y="5267325"/>
          <p14:tracePt t="65894" x="3954463" y="5275263"/>
          <p14:tracePt t="65949" x="3962400" y="5275263"/>
          <p14:tracePt t="65960" x="3970338" y="5275263"/>
          <p14:tracePt t="66065" x="3978275" y="5275263"/>
          <p14:tracePt t="66071" x="3994150" y="5259388"/>
          <p14:tracePt t="66079" x="4000500" y="5259388"/>
          <p14:tracePt t="66087" x="4008438" y="5259388"/>
          <p14:tracePt t="66095" x="4008438" y="5251450"/>
          <p14:tracePt t="66364" x="4016375" y="5251450"/>
          <p14:tracePt t="66561" x="4024313" y="5251450"/>
          <p14:tracePt t="66600" x="4032250" y="5251450"/>
          <p14:tracePt t="66789" x="4032250" y="5259388"/>
          <p14:tracePt t="66859" x="4040188" y="5259388"/>
          <p14:tracePt t="67721" x="4040188" y="5267325"/>
          <p14:tracePt t="67786" x="4048125" y="5267325"/>
          <p14:tracePt t="68148" x="4064000" y="5267325"/>
          <p14:tracePt t="68157" x="4103688" y="5259388"/>
          <p14:tracePt t="68161" x="4157663" y="5251450"/>
          <p14:tracePt t="68167" x="4237038" y="5251450"/>
          <p14:tracePt t="68176" x="4346575" y="5251450"/>
          <p14:tracePt t="68183" x="4487863" y="5251450"/>
          <p14:tracePt t="68191" x="4668838" y="5275263"/>
          <p14:tracePt t="68200" x="4895850" y="5299075"/>
          <p14:tracePt t="68207" x="5114925" y="5321300"/>
          <p14:tracePt t="68215" x="5295900" y="5345113"/>
          <p14:tracePt t="68223" x="5514975" y="5368925"/>
          <p14:tracePt t="68231" x="5757863" y="5400675"/>
          <p14:tracePt t="68238" x="5962650" y="5424488"/>
          <p14:tracePt t="68246" x="6143625" y="5430838"/>
          <p14:tracePt t="68255" x="6323013" y="5454650"/>
          <p14:tracePt t="68261" x="6426200" y="5470525"/>
          <p14:tracePt t="68270" x="6519863" y="5478463"/>
          <p14:tracePt t="68277" x="6581775" y="5478463"/>
          <p14:tracePt t="68287" x="6629400" y="5486400"/>
          <p14:tracePt t="68293" x="6661150" y="5486400"/>
          <p14:tracePt t="68299" x="6692900" y="5486400"/>
          <p14:tracePt t="68308" x="6707188" y="5486400"/>
          <p14:tracePt t="68315" x="6723063" y="5486400"/>
          <p14:tracePt t="68323" x="6731000" y="5478463"/>
          <p14:tracePt t="68332" x="6738938" y="5478463"/>
          <p14:tracePt t="68339" x="6746875" y="5470525"/>
          <p14:tracePt t="68347" x="6754813" y="5462588"/>
          <p14:tracePt t="68355" x="6770688" y="5454650"/>
          <p14:tracePt t="68361" x="6770688" y="5446713"/>
          <p14:tracePt t="68374" x="6778625" y="5438775"/>
          <p14:tracePt t="68377" x="6794500" y="5430838"/>
          <p14:tracePt t="68388" x="6802438" y="5424488"/>
          <p14:tracePt t="68393" x="6810375" y="5416550"/>
          <p14:tracePt t="68401" x="6818313" y="5416550"/>
          <p14:tracePt t="68418" x="6826250" y="5408613"/>
          <p14:tracePt t="68432" x="6834188" y="5408613"/>
          <p14:tracePt t="68439" x="6834188" y="5400675"/>
          <p14:tracePt t="68447" x="6834188" y="5392738"/>
          <p14:tracePt t="68455" x="6840538" y="5392738"/>
          <p14:tracePt t="68463" x="6848475" y="5384800"/>
          <p14:tracePt t="68473" x="6848475" y="5376863"/>
          <p14:tracePt t="68479" x="6856413" y="5368925"/>
          <p14:tracePt t="68488" x="6856413" y="5360988"/>
          <p14:tracePt t="68504" x="6864350" y="5353050"/>
          <p14:tracePt t="68509" x="6864350" y="5345113"/>
          <p14:tracePt t="68517" x="6864350" y="5337175"/>
          <p14:tracePt t="68714" x="6856413" y="5337175"/>
          <p14:tracePt t="68724" x="6840538" y="5337175"/>
          <p14:tracePt t="68740" x="6834188" y="5337175"/>
          <p14:tracePt t="68747" x="6826250" y="5337175"/>
          <p14:tracePt t="68753" x="6818313" y="5337175"/>
          <p14:tracePt t="68775" x="6810375" y="5337175"/>
          <p14:tracePt t="68785" x="6802438" y="5337175"/>
          <p14:tracePt t="68819" x="6794500" y="5337175"/>
          <p14:tracePt t="68836" x="6786563" y="5337175"/>
          <p14:tracePt t="68857" x="6778625" y="5337175"/>
          <p14:tracePt t="68872" x="6770688" y="5337175"/>
          <p14:tracePt t="68879" x="6762750" y="5337175"/>
          <p14:tracePt t="68885" x="6754813" y="5337175"/>
          <p14:tracePt t="68893" x="6738938" y="5337175"/>
          <p14:tracePt t="68902" x="6731000" y="5337175"/>
          <p14:tracePt t="68910" x="6723063" y="5329238"/>
          <p14:tracePt t="68917" x="6715125" y="5329238"/>
          <p14:tracePt t="68925" x="6707188" y="5329238"/>
          <p14:tracePt t="68934" x="6700838" y="5321300"/>
          <p14:tracePt t="68943" x="6692900" y="5321300"/>
          <p14:tracePt t="69174" x="6684963" y="5321300"/>
          <p14:tracePt t="69189" x="6677025" y="5321300"/>
          <p14:tracePt t="69194" x="6661150" y="5321300"/>
          <p14:tracePt t="69201" x="6653213" y="5321300"/>
          <p14:tracePt t="69209" x="6637338" y="5321300"/>
          <p14:tracePt t="69215" x="6621463" y="5329238"/>
          <p14:tracePt t="69223" x="6605588" y="5329238"/>
          <p14:tracePt t="69232" x="6589713" y="5329238"/>
          <p14:tracePt t="69240" x="6581775" y="5329238"/>
          <p14:tracePt t="69247" x="6573838" y="5329238"/>
          <p14:tracePt t="69255" x="6559550" y="5337175"/>
          <p14:tracePt t="69263" x="6551613" y="5337175"/>
          <p14:tracePt t="69272" x="6543675" y="5337175"/>
          <p14:tracePt t="69277" x="6535738" y="5337175"/>
          <p14:tracePt t="69286" x="6519863" y="5337175"/>
          <p14:tracePt t="69293" x="6511925" y="5337175"/>
          <p14:tracePt t="69301" x="6496050" y="5337175"/>
          <p14:tracePt t="69309" x="6488113" y="5337175"/>
          <p14:tracePt t="69317" x="6472238" y="5337175"/>
          <p14:tracePt t="69325" x="6464300" y="5337175"/>
          <p14:tracePt t="69333" x="6456363" y="5337175"/>
          <p14:tracePt t="69342" x="6440488" y="5337175"/>
          <p14:tracePt t="69356" x="6434138" y="5337175"/>
          <p14:tracePt t="69364" x="6426200" y="5337175"/>
          <p14:tracePt t="69391" x="6418263" y="5337175"/>
          <p14:tracePt t="69395" x="6410325" y="5337175"/>
          <p14:tracePt t="69409" x="6402388" y="5337175"/>
          <p14:tracePt t="69418" x="6386513" y="5345113"/>
          <p14:tracePt t="69426" x="6378575" y="5353050"/>
          <p14:tracePt t="69433" x="6370638" y="5353050"/>
          <p14:tracePt t="69442" x="6354763" y="5368925"/>
          <p14:tracePt t="69450" x="6338888" y="5368925"/>
          <p14:tracePt t="69457" x="6330950" y="5376863"/>
          <p14:tracePt t="69465" x="6323013" y="5384800"/>
          <p14:tracePt t="69472" x="6307138" y="5400675"/>
          <p14:tracePt t="69488" x="6299200" y="5416550"/>
          <p14:tracePt t="69507" x="6299200" y="5424488"/>
          <p14:tracePt t="69523" x="6292850" y="5438775"/>
          <p14:tracePt t="69527" x="6284913" y="5438775"/>
          <p14:tracePt t="69533" x="6284913" y="5446713"/>
          <p14:tracePt t="69541" x="6284913" y="5454650"/>
          <p14:tracePt t="69549" x="6284913" y="5462588"/>
          <p14:tracePt t="69566" x="6276975" y="5470525"/>
          <p14:tracePt t="69582" x="6269038" y="5470525"/>
          <p14:tracePt t="69589" x="6269038" y="5478463"/>
          <p14:tracePt t="69597" x="6261100" y="5478463"/>
          <p14:tracePt t="69604" x="6253163" y="5478463"/>
          <p14:tracePt t="69612" x="6245225" y="5478463"/>
          <p14:tracePt t="69619" x="6229350" y="5478463"/>
          <p14:tracePt t="69628" x="6221413" y="5478463"/>
          <p14:tracePt t="69636" x="6213475" y="5478463"/>
          <p14:tracePt t="69643" x="6205538" y="5478463"/>
          <p14:tracePt t="69660" x="6197600" y="5478463"/>
          <p14:tracePt t="69984" x="6189663" y="5478463"/>
          <p14:tracePt t="70106" x="6181725" y="5478463"/>
          <p14:tracePt t="70124" x="6189663" y="5478463"/>
          <p14:tracePt t="70132" x="6197600" y="5478463"/>
          <p14:tracePt t="72608" x="6205538" y="5470525"/>
          <p14:tracePt t="72616" x="6213475" y="5462588"/>
          <p14:tracePt t="72623" x="6253163" y="5446713"/>
          <p14:tracePt t="72627" x="6284913" y="5430838"/>
          <p14:tracePt t="72635" x="6330950" y="5424488"/>
          <p14:tracePt t="72643" x="6370638" y="5424488"/>
          <p14:tracePt t="72652" x="6426200" y="5424488"/>
          <p14:tracePt t="72659" x="6464300" y="5424488"/>
          <p14:tracePt t="72667" x="6511925" y="5430838"/>
          <p14:tracePt t="72676" x="6543675" y="5438775"/>
          <p14:tracePt t="72684" x="6589713" y="5446713"/>
          <p14:tracePt t="72690" x="6621463" y="5446713"/>
          <p14:tracePt t="72698" x="6645275" y="5446713"/>
          <p14:tracePt t="72706" x="6669088" y="5446713"/>
          <p14:tracePt t="72715" x="6700838" y="5446713"/>
          <p14:tracePt t="72722" x="6723063" y="5446713"/>
          <p14:tracePt t="72729" x="6754813" y="5438775"/>
          <p14:tracePt t="72738" x="6802438" y="5438775"/>
          <p14:tracePt t="72745" x="6848475" y="5430838"/>
          <p14:tracePt t="72755" x="6880225" y="5424488"/>
          <p14:tracePt t="72759" x="6919913" y="5424488"/>
          <p14:tracePt t="72767" x="6967538" y="5416550"/>
          <p14:tracePt t="72776" x="7005638" y="5416550"/>
          <p14:tracePt t="72784" x="7045325" y="5416550"/>
          <p14:tracePt t="72792" x="7069138" y="5416550"/>
          <p14:tracePt t="72800" x="7077075" y="5400675"/>
          <p14:tracePt t="72807" x="7085013" y="5400675"/>
          <p14:tracePt t="72815" x="7100888" y="5392738"/>
          <p14:tracePt t="72822" x="7108825" y="5384800"/>
          <p14:tracePt t="72829" x="7123113" y="5376863"/>
          <p14:tracePt t="72837" x="7131050" y="5360988"/>
          <p14:tracePt t="72845" x="7138988" y="5360988"/>
          <p14:tracePt t="72854" x="7170738" y="5345113"/>
          <p14:tracePt t="72861" x="7202488" y="5329238"/>
          <p14:tracePt t="72870" x="7248525" y="5313363"/>
          <p14:tracePt t="72877" x="7296150" y="5299075"/>
          <p14:tracePt t="72885" x="7351713" y="5283200"/>
          <p14:tracePt t="72891" x="7389813" y="5267325"/>
          <p14:tracePt t="72899" x="7437438" y="5259388"/>
          <p14:tracePt t="72908" x="7477125" y="5243513"/>
          <p14:tracePt t="72915" x="7493000" y="5235575"/>
          <p14:tracePt t="72923" x="7500938" y="5227638"/>
          <p14:tracePt t="72931" x="7516813" y="5227638"/>
          <p14:tracePt t="72946" x="7523163" y="5219700"/>
          <p14:tracePt t="73004" x="7508875" y="5219700"/>
          <p14:tracePt t="73012" x="7477125" y="5235575"/>
          <p14:tracePt t="73015" x="7421563" y="5251450"/>
          <p14:tracePt t="73023" x="7343775" y="5267325"/>
          <p14:tracePt t="73032" x="7248525" y="5283200"/>
          <p14:tracePt t="73040" x="7146925" y="5305425"/>
          <p14:tracePt t="73048" x="6997700" y="5313363"/>
          <p14:tracePt t="73055" x="6810375" y="5313363"/>
          <p14:tracePt t="73063" x="6629400" y="5321300"/>
          <p14:tracePt t="73072" x="6519863" y="5321300"/>
          <p14:tracePt t="73077" x="6418263" y="5321300"/>
          <p14:tracePt t="73086" x="6346825" y="5321300"/>
          <p14:tracePt t="73093" x="6284913" y="5321300"/>
          <p14:tracePt t="73101" x="6245225" y="5313363"/>
          <p14:tracePt t="73109" x="6213475" y="5313363"/>
          <p14:tracePt t="73117" x="6173788" y="5305425"/>
          <p14:tracePt t="73125" x="6143625" y="5299075"/>
          <p14:tracePt t="73133" x="6119813" y="5299075"/>
          <p14:tracePt t="73142" x="6088063" y="5299075"/>
          <p14:tracePt t="73147" x="6040438" y="5299075"/>
          <p14:tracePt t="73155" x="5994400" y="5299075"/>
          <p14:tracePt t="73163" x="5938838" y="5299075"/>
          <p14:tracePt t="73172" x="5876925" y="5305425"/>
          <p14:tracePt t="73179" x="5805488" y="5313363"/>
          <p14:tracePt t="73187" x="5727700" y="5321300"/>
          <p14:tracePt t="73196" x="5664200" y="5329238"/>
          <p14:tracePt t="73204" x="5594350" y="5337175"/>
          <p14:tracePt t="73209" x="5530850" y="5345113"/>
          <p14:tracePt t="73217" x="5468938" y="5353050"/>
          <p14:tracePt t="73225" x="5413375" y="5360988"/>
          <p14:tracePt t="73233" x="5357813" y="5368925"/>
          <p14:tracePt t="73242" x="5319713" y="5376863"/>
          <p14:tracePt t="73249" x="5272088" y="5392738"/>
          <p14:tracePt t="73257" x="5232400" y="5400675"/>
          <p14:tracePt t="73265" x="5210175" y="5416550"/>
          <p14:tracePt t="73272" x="5178425" y="5430838"/>
          <p14:tracePt t="73279" x="5146675" y="5446713"/>
          <p14:tracePt t="73288" x="5130800" y="5454650"/>
          <p14:tracePt t="73295" x="5106988" y="5470525"/>
          <p14:tracePt t="73304" x="5091113" y="5478463"/>
          <p14:tracePt t="73311" x="5068888" y="5494338"/>
          <p14:tracePt t="73320" x="5060950" y="5502275"/>
          <p14:tracePt t="73327" x="5045075" y="5518150"/>
          <p14:tracePt t="73335" x="5029200" y="5534025"/>
          <p14:tracePt t="73341" x="5021263" y="5548313"/>
          <p14:tracePt t="73349" x="5013325" y="5572125"/>
          <p14:tracePt t="73357" x="5013325" y="5595938"/>
          <p14:tracePt t="73365" x="5037138" y="5643563"/>
          <p14:tracePt t="73373" x="5060950" y="5689600"/>
          <p14:tracePt t="73382" x="5099050" y="5737225"/>
          <p14:tracePt t="73407" x="5287963" y="5894388"/>
          <p14:tracePt t="73411" x="5381625" y="5932488"/>
          <p14:tracePt t="73420" x="5484813" y="5956300"/>
          <p14:tracePt t="73427" x="5586413" y="5980113"/>
          <p14:tracePt t="73435" x="5735638" y="5995988"/>
          <p14:tracePt t="73443" x="5915025" y="6011863"/>
          <p14:tracePt t="73452" x="6103938" y="6011863"/>
          <p14:tracePt t="73460" x="6299200" y="6011863"/>
          <p14:tracePt t="73467" x="6519863" y="6003925"/>
          <p14:tracePt t="73473" x="6692900" y="5995988"/>
          <p14:tracePt t="73481" x="6856413" y="5972175"/>
          <p14:tracePt t="73489" x="7013575" y="5964238"/>
          <p14:tracePt t="73498" x="7115175" y="5948363"/>
          <p14:tracePt t="73505" x="7218363" y="5940425"/>
          <p14:tracePt t="73513" x="7327900" y="5940425"/>
          <p14:tracePt t="73522" x="7429500" y="5932488"/>
          <p14:tracePt t="73530" x="7493000" y="5924550"/>
          <p14:tracePt t="73535" x="7546975" y="5918200"/>
          <p14:tracePt t="73543" x="7586663" y="5910263"/>
          <p14:tracePt t="73551" x="7610475" y="5910263"/>
          <p14:tracePt t="73560" x="7618413" y="5910263"/>
          <p14:tracePt t="73567" x="7626350" y="5910263"/>
          <p14:tracePt t="73575" x="7626350" y="5902325"/>
          <p14:tracePt t="73583" x="7626350" y="5894388"/>
          <p14:tracePt t="73592" x="7634288" y="5886450"/>
          <p14:tracePt t="73597" x="7634288" y="5878513"/>
          <p14:tracePt t="73605" x="7634288" y="5870575"/>
          <p14:tracePt t="73613" x="7634288" y="5854700"/>
          <p14:tracePt t="73623" x="7642225" y="5846763"/>
          <p14:tracePt t="73630" x="7642225" y="5838825"/>
          <p14:tracePt t="73638" x="7656513" y="5822950"/>
          <p14:tracePt t="73645" x="7656513" y="5815013"/>
          <p14:tracePt t="73654" x="7664450" y="5799138"/>
          <p14:tracePt t="73662" x="7664450" y="5792788"/>
          <p14:tracePt t="73667" x="7672388" y="5784850"/>
          <p14:tracePt t="73675" x="7672388" y="5776913"/>
          <p14:tracePt t="73683" x="7672388" y="5761038"/>
          <p14:tracePt t="73691" x="7672388" y="5753100"/>
          <p14:tracePt t="73699" x="7672388" y="5745163"/>
          <p14:tracePt t="73707" x="7672388" y="5729288"/>
          <p14:tracePt t="73716" x="7664450" y="5729288"/>
          <p14:tracePt t="73723" x="7664450" y="5721350"/>
          <p14:tracePt t="73738" x="7664450" y="5705475"/>
          <p14:tracePt t="73745" x="7664450" y="5697538"/>
          <p14:tracePt t="73754" x="7672388" y="5689600"/>
          <p14:tracePt t="73762" x="7680325" y="5673725"/>
          <p14:tracePt t="73770" x="7696200" y="5659438"/>
          <p14:tracePt t="73777" x="7704138" y="5643563"/>
          <p14:tracePt t="73785" x="7720013" y="5627688"/>
          <p14:tracePt t="73791" x="7727950" y="5611813"/>
          <p14:tracePt t="73799" x="7743825" y="5588000"/>
          <p14:tracePt t="73808" x="7751763" y="5580063"/>
          <p14:tracePt t="73815" x="7759700" y="5556250"/>
          <p14:tracePt t="73823" x="7767638" y="5548313"/>
          <p14:tracePt t="73833" x="7767638" y="5541963"/>
          <p14:tracePt t="73839" x="7767638" y="5534025"/>
          <p14:tracePt t="74114" x="7775575" y="5534025"/>
          <p14:tracePt t="74160" x="7775575" y="5526088"/>
          <p14:tracePt t="74173" x="7775575" y="5518150"/>
          <p14:tracePt t="74209" x="7783513" y="5518150"/>
          <p14:tracePt t="74225" x="7783513" y="5526088"/>
          <p14:tracePt t="74233" x="7821613" y="5534025"/>
          <p14:tracePt t="74239" x="7861300" y="5548313"/>
          <p14:tracePt t="74245" x="7893050" y="5564188"/>
          <p14:tracePt t="74254" x="7900988" y="5564188"/>
          <p14:tracePt t="74262" x="7908925" y="5564188"/>
          <p14:tracePt t="74474" x="7916863" y="5564188"/>
          <p14:tracePt t="74482" x="7924800" y="5564188"/>
          <p14:tracePt t="74487" x="7931150" y="5564188"/>
          <p14:tracePt t="74544" x="7931150" y="5556250"/>
          <p14:tracePt t="74549" x="7931150" y="5541963"/>
          <p14:tracePt t="74557" x="7931150" y="5534025"/>
          <p14:tracePt t="74566" x="7931150" y="5518150"/>
          <p14:tracePt t="74573" x="7916863" y="5510213"/>
          <p14:tracePt t="74579" x="7908925" y="5502275"/>
          <p14:tracePt t="74588" x="7900988" y="5486400"/>
          <p14:tracePt t="74596" x="7885113" y="5478463"/>
          <p14:tracePt t="74605" x="7877175" y="5462588"/>
          <p14:tracePt t="74612" x="7861300" y="5454650"/>
          <p14:tracePt t="74619" x="7853363" y="5446713"/>
          <p14:tracePt t="74627" x="7845425" y="5438775"/>
          <p14:tracePt t="74636" x="7845425" y="5430838"/>
          <p14:tracePt t="74652" x="7845425" y="5424488"/>
          <p14:tracePt t="74666" x="7837488" y="5424488"/>
          <p14:tracePt t="74693" x="7829550" y="5424488"/>
          <p14:tracePt t="74706" x="7821613" y="5430838"/>
          <p14:tracePt t="74712" x="7813675" y="5430838"/>
          <p14:tracePt t="74720" x="7813675" y="5438775"/>
          <p14:tracePt t="74727" x="7805738" y="5438775"/>
          <p14:tracePt t="74736" x="7797800" y="5438775"/>
          <p14:tracePt t="74744" x="7783513" y="5446713"/>
          <p14:tracePt t="74752" x="7775575" y="5446713"/>
          <p14:tracePt t="74759" x="7767638" y="5446713"/>
          <p14:tracePt t="74767" x="7759700" y="5446713"/>
          <p14:tracePt t="74773" x="7751763" y="5446713"/>
          <p14:tracePt t="74782" x="7743825" y="5446713"/>
          <p14:tracePt t="74789" x="7735888" y="5446713"/>
          <p14:tracePt t="74806" x="7727950" y="5446713"/>
          <p14:tracePt t="74826" x="7720013" y="5446713"/>
          <p14:tracePt t="74857" x="7712075" y="5446713"/>
          <p14:tracePt t="74874" x="7704138" y="5438775"/>
          <p14:tracePt t="74879" x="7680325" y="5430838"/>
          <p14:tracePt t="74887" x="7650163" y="5416550"/>
          <p14:tracePt t="74895" x="7602538" y="5400675"/>
          <p14:tracePt t="74901" x="7539038" y="5384800"/>
          <p14:tracePt t="74909" x="7477125" y="5360988"/>
          <p14:tracePt t="74917" x="7405688" y="5329238"/>
          <p14:tracePt t="74925" x="7319963" y="5291138"/>
          <p14:tracePt t="74933" x="7194550" y="5251450"/>
          <p14:tracePt t="74941" x="7100888" y="5219700"/>
          <p14:tracePt t="74950" x="7021513" y="5195888"/>
          <p14:tracePt t="74958" x="6951663" y="5173663"/>
          <p14:tracePt t="74966" x="6888163" y="5157788"/>
          <p14:tracePt t="74972" x="6840538" y="5149850"/>
          <p14:tracePt t="74979" x="6778625" y="5149850"/>
          <p14:tracePt t="74987" x="6715125" y="5149850"/>
          <p14:tracePt t="74995" x="6661150" y="5141913"/>
          <p14:tracePt t="75004" x="6629400" y="5141913"/>
          <p14:tracePt t="75011" x="6581775" y="5141913"/>
          <p14:tracePt t="75020" x="6543675" y="5141913"/>
          <p14:tracePt t="75027" x="6488113" y="5133975"/>
          <p14:tracePt t="75033" x="6410325" y="5118100"/>
          <p14:tracePt t="75041" x="6330950" y="5094288"/>
          <p14:tracePt t="75050" x="6213475" y="5078413"/>
          <p14:tracePt t="75058" x="6048375" y="5054600"/>
          <p14:tracePt t="75065" x="5861050" y="5024438"/>
          <p14:tracePt t="75074" x="5680075" y="4984750"/>
          <p14:tracePt t="75081" x="5514975" y="4968875"/>
          <p14:tracePt t="75089" x="5373688" y="4945063"/>
          <p14:tracePt t="75097" x="5272088" y="4929188"/>
          <p14:tracePt t="75103" x="5186363" y="4914900"/>
          <p14:tracePt t="75111" x="5138738" y="4899025"/>
          <p14:tracePt t="75119" x="5114925" y="4883150"/>
          <p14:tracePt t="75128" x="5106988" y="4875213"/>
          <p14:tracePt t="75135" x="5106988" y="4867275"/>
          <p14:tracePt t="75143" x="5106988" y="4859338"/>
          <p14:tracePt t="75152" x="5106988" y="4851400"/>
          <p14:tracePt t="75159" x="5106988" y="4827588"/>
          <p14:tracePt t="75165" x="5106988" y="4789488"/>
          <p14:tracePt t="75173" x="5099050" y="4741863"/>
          <p14:tracePt t="75182" x="5091113" y="4694238"/>
          <p14:tracePt t="75189" x="5076825" y="4656138"/>
          <p14:tracePt t="75197" x="5068888" y="4608513"/>
          <p14:tracePt t="75206" x="5053013" y="4560888"/>
          <p14:tracePt t="75213" x="5037138" y="4522788"/>
          <p14:tracePt t="75222" x="5029200" y="4483100"/>
          <p14:tracePt t="75227" x="5021263" y="4443413"/>
          <p14:tracePt t="75236" x="5021263" y="4405313"/>
          <p14:tracePt t="75244" x="5013325" y="4365625"/>
          <p14:tracePt t="75252" x="5013325" y="4333875"/>
          <p14:tracePt t="75260" x="5013325" y="4287838"/>
          <p14:tracePt t="75268" x="5013325" y="4256088"/>
          <p14:tracePt t="75276" x="5013325" y="4232275"/>
          <p14:tracePt t="75284" x="5013325" y="4200525"/>
          <p14:tracePt t="75292" x="5013325" y="4192588"/>
          <p14:tracePt t="75297" x="5021263" y="4176713"/>
          <p14:tracePt t="75306" x="5021263" y="4170363"/>
          <p14:tracePt t="75314" x="5021263" y="416242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圓角矩形 65">
            <a:extLst>
              <a:ext uri="{FF2B5EF4-FFF2-40B4-BE49-F238E27FC236}">
                <a16:creationId xmlns:a16="http://schemas.microsoft.com/office/drawing/2014/main" id="{63E8E642-4501-1E14-90DF-B81A046D73B3}"/>
              </a:ext>
            </a:extLst>
          </p:cNvPr>
          <p:cNvSpPr/>
          <p:nvPr/>
        </p:nvSpPr>
        <p:spPr>
          <a:xfrm>
            <a:off x="6095998" y="4492597"/>
            <a:ext cx="5918575" cy="21026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圓角矩形 64">
            <a:extLst>
              <a:ext uri="{FF2B5EF4-FFF2-40B4-BE49-F238E27FC236}">
                <a16:creationId xmlns:a16="http://schemas.microsoft.com/office/drawing/2014/main" id="{0D8E6ABD-9210-1150-80EF-5E7C7B51DC88}"/>
              </a:ext>
            </a:extLst>
          </p:cNvPr>
          <p:cNvSpPr/>
          <p:nvPr/>
        </p:nvSpPr>
        <p:spPr>
          <a:xfrm>
            <a:off x="6095999" y="2078857"/>
            <a:ext cx="5918575" cy="21026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圓角矩形 63">
            <a:extLst>
              <a:ext uri="{FF2B5EF4-FFF2-40B4-BE49-F238E27FC236}">
                <a16:creationId xmlns:a16="http://schemas.microsoft.com/office/drawing/2014/main" id="{23C04EBA-8376-7E10-E455-ECC54529BC62}"/>
              </a:ext>
            </a:extLst>
          </p:cNvPr>
          <p:cNvSpPr/>
          <p:nvPr/>
        </p:nvSpPr>
        <p:spPr>
          <a:xfrm>
            <a:off x="177421" y="4492597"/>
            <a:ext cx="5691116" cy="2102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圓角矩形 62">
            <a:extLst>
              <a:ext uri="{FF2B5EF4-FFF2-40B4-BE49-F238E27FC236}">
                <a16:creationId xmlns:a16="http://schemas.microsoft.com/office/drawing/2014/main" id="{1E258ED1-6274-F1E4-83B5-6BEB7E504742}"/>
              </a:ext>
            </a:extLst>
          </p:cNvPr>
          <p:cNvSpPr/>
          <p:nvPr/>
        </p:nvSpPr>
        <p:spPr>
          <a:xfrm>
            <a:off x="177421" y="2079599"/>
            <a:ext cx="5691116" cy="21026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4704231" cy="826246"/>
            <a:chOff x="1229091" y="477031"/>
            <a:chExt cx="470423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7" y="669285"/>
              <a:ext cx="3877985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指令平均週期</a:t>
              </a:r>
              <a:r>
                <a:rPr lang="en-US" altLang="zh-TW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CPI</a:t>
              </a:r>
              <a:endParaRPr lang="zh-TW" altLang="en-US" sz="32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85E0DCE-015D-A5CA-3B7A-3361AE51D4E3}"/>
              </a:ext>
            </a:extLst>
          </p:cNvPr>
          <p:cNvSpPr txBox="1"/>
          <p:nvPr/>
        </p:nvSpPr>
        <p:spPr>
          <a:xfrm>
            <a:off x="688145" y="2079599"/>
            <a:ext cx="50180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假設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算數邏輯指令需</a:t>
            </a:r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個週期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載入指令需</a:t>
            </a:r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個週期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分支指令需</a:t>
            </a:r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個週期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2AC4F9-8174-17AB-D1C1-D5810269407A}"/>
              </a:ext>
            </a:extLst>
          </p:cNvPr>
          <p:cNvSpPr txBox="1"/>
          <p:nvPr/>
        </p:nvSpPr>
        <p:spPr>
          <a:xfrm>
            <a:off x="7860001" y="537100"/>
            <a:ext cx="174587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指令類型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7DD509-0101-87AD-9B85-773D482BBDA2}"/>
              </a:ext>
            </a:extLst>
          </p:cNvPr>
          <p:cNvSpPr txBox="1"/>
          <p:nvPr/>
        </p:nvSpPr>
        <p:spPr>
          <a:xfrm>
            <a:off x="5706214" y="1095142"/>
            <a:ext cx="605345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不同指令類型會需要不同的處理時間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DC4BE2-EE49-6DE4-A121-EB3EF53E26EF}"/>
              </a:ext>
            </a:extLst>
          </p:cNvPr>
          <p:cNvSpPr txBox="1"/>
          <p:nvPr/>
        </p:nvSpPr>
        <p:spPr>
          <a:xfrm>
            <a:off x="297410" y="4883970"/>
            <a:ext cx="54088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某程式共使用</a:t>
            </a:r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行算數邏輯指令，則此程式的</a:t>
            </a:r>
            <a:r>
              <a:rPr lang="zh-TW" altLang="en-US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指令平均週期</a:t>
            </a:r>
            <a:r>
              <a:rPr lang="en-US" altLang="zh-TW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CPI=1</a:t>
            </a:r>
            <a:endParaRPr lang="zh-TW" altLang="en-US" sz="280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8E1890F-01D3-FB1F-40CD-63E44D81B65C}"/>
              </a:ext>
            </a:extLst>
          </p:cNvPr>
          <p:cNvSpPr txBox="1"/>
          <p:nvPr/>
        </p:nvSpPr>
        <p:spPr>
          <a:xfrm>
            <a:off x="6485788" y="2424068"/>
            <a:ext cx="54088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某程式共使用</a:t>
            </a:r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行算數邏輯指令，</a:t>
            </a:r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行分支指令，以及</a:t>
            </a:r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行載入指令，則此程式的</a:t>
            </a:r>
            <a:r>
              <a:rPr lang="zh-TW" altLang="en-US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指令平均週期＝？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C9FC168-6A85-566F-2D0B-09FBDDD2F075}"/>
                  </a:ext>
                </a:extLst>
              </p:cNvPr>
              <p:cNvSpPr txBox="1"/>
              <p:nvPr/>
            </p:nvSpPr>
            <p:spPr>
              <a:xfrm>
                <a:off x="6874481" y="5003741"/>
                <a:ext cx="4011483" cy="1080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3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3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C9FC168-6A85-566F-2D0B-09FBDDD2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81" y="5003741"/>
                <a:ext cx="4011483" cy="1080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940CAE5-6B11-9E8F-1A9F-EE46A29FDADF}"/>
              </a:ext>
            </a:extLst>
          </p:cNvPr>
          <p:cNvCxnSpPr/>
          <p:nvPr/>
        </p:nvCxnSpPr>
        <p:spPr>
          <a:xfrm>
            <a:off x="533399" y="4332372"/>
            <a:ext cx="1122626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920316B-5B1F-EC46-D81F-A4469A014E73}"/>
              </a:ext>
            </a:extLst>
          </p:cNvPr>
          <p:cNvCxnSpPr/>
          <p:nvPr/>
        </p:nvCxnSpPr>
        <p:spPr>
          <a:xfrm>
            <a:off x="5964072" y="2079599"/>
            <a:ext cx="0" cy="44227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大括弧 54">
            <a:extLst>
              <a:ext uri="{FF2B5EF4-FFF2-40B4-BE49-F238E27FC236}">
                <a16:creationId xmlns:a16="http://schemas.microsoft.com/office/drawing/2014/main" id="{B41C67C5-8BD2-B3E1-06CB-1A56799C889E}"/>
              </a:ext>
            </a:extLst>
          </p:cNvPr>
          <p:cNvSpPr/>
          <p:nvPr/>
        </p:nvSpPr>
        <p:spPr>
          <a:xfrm rot="5400000">
            <a:off x="9232708" y="5752381"/>
            <a:ext cx="191068" cy="941691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7C4647-C9FD-762A-0411-77539D7402AC}"/>
              </a:ext>
            </a:extLst>
          </p:cNvPr>
          <p:cNvSpPr txBox="1"/>
          <p:nvPr/>
        </p:nvSpPr>
        <p:spPr>
          <a:xfrm>
            <a:off x="8599286" y="6274988"/>
            <a:ext cx="145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總指令數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06B13A4-33B2-2266-CFBD-A994D6DDB6F6}"/>
              </a:ext>
            </a:extLst>
          </p:cNvPr>
          <p:cNvSpPr txBox="1"/>
          <p:nvPr/>
        </p:nvSpPr>
        <p:spPr>
          <a:xfrm>
            <a:off x="10004343" y="4540289"/>
            <a:ext cx="1890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類型的指令數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AC8F655-3450-48DC-5B08-F304DF5E1F4B}"/>
              </a:ext>
            </a:extLst>
          </p:cNvPr>
          <p:cNvSpPr txBox="1"/>
          <p:nvPr/>
        </p:nvSpPr>
        <p:spPr>
          <a:xfrm>
            <a:off x="6874481" y="4455725"/>
            <a:ext cx="2574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類型指令所需之週期</a:t>
            </a: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35671DF5-63A9-98C4-276E-7AA206A68B1B}"/>
              </a:ext>
            </a:extLst>
          </p:cNvPr>
          <p:cNvCxnSpPr/>
          <p:nvPr/>
        </p:nvCxnSpPr>
        <p:spPr>
          <a:xfrm flipH="1" flipV="1">
            <a:off x="8857396" y="4804929"/>
            <a:ext cx="470846" cy="19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D5F28561-856D-9286-C8D8-321C1DA252A0}"/>
              </a:ext>
            </a:extLst>
          </p:cNvPr>
          <p:cNvCxnSpPr/>
          <p:nvPr/>
        </p:nvCxnSpPr>
        <p:spPr>
          <a:xfrm flipV="1">
            <a:off x="10235821" y="4883970"/>
            <a:ext cx="398077" cy="12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箭號: 五邊形 196">
            <a:extLst>
              <a:ext uri="{FF2B5EF4-FFF2-40B4-BE49-F238E27FC236}">
                <a16:creationId xmlns:a16="http://schemas.microsoft.com/office/drawing/2014/main" id="{E2B7AE62-8D8D-B61E-134B-93C94EA68EE5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效能評估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6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802"/>
    </mc:Choice>
    <mc:Fallback xmlns="">
      <p:transition spd="slow" advTm="252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6" grpId="0" animBg="1"/>
      <p:bldP spid="21" grpId="0" animBg="1"/>
      <p:bldP spid="22" grpId="0"/>
      <p:bldP spid="55" grpId="0" animBg="1"/>
      <p:bldP spid="56" grpId="0" animBg="1"/>
      <p:bldP spid="57" grpId="0" animBg="1"/>
      <p:bldP spid="58" grpId="0" animBg="1"/>
    </p:bldLst>
  </p:timing>
  <p:extLst>
    <p:ext uri="{3A86A75C-4F4B-4683-9AE1-C65F6400EC91}">
      <p14:laserTraceLst xmlns:p14="http://schemas.microsoft.com/office/powerpoint/2010/main">
        <p14:tracePtLst>
          <p14:tracePt t="129000" x="4935538" y="4098925"/>
          <p14:tracePt t="129007" x="4887913" y="3981450"/>
          <p14:tracePt t="129016" x="4887913" y="3933825"/>
          <p14:tracePt t="129022" x="4927600" y="3887788"/>
          <p14:tracePt t="129030" x="4981575" y="3840163"/>
          <p14:tracePt t="129038" x="5029200" y="3802063"/>
          <p14:tracePt t="129045" x="5068888" y="3754438"/>
          <p14:tracePt t="129053" x="5083175" y="3706813"/>
          <p14:tracePt t="129062" x="5083175" y="3652838"/>
          <p14:tracePt t="129070" x="5037138" y="3565525"/>
          <p14:tracePt t="129077" x="4864100" y="3432175"/>
          <p14:tracePt t="129084" x="4487863" y="3197225"/>
          <p14:tracePt t="129092" x="4000500" y="2930525"/>
          <p14:tracePt t="129101" x="3482975" y="2657475"/>
          <p14:tracePt t="129108" x="3044825" y="2452688"/>
          <p14:tracePt t="129115" x="2605088" y="2225675"/>
          <p14:tracePt t="129124" x="2338388" y="2068513"/>
          <p14:tracePt t="129132" x="2228850" y="1982788"/>
          <p14:tracePt t="129139" x="2189163" y="1935163"/>
          <p14:tracePt t="129148" x="2181225" y="1897063"/>
          <p14:tracePt t="129154" x="2173288" y="1857375"/>
          <p14:tracePt t="129161" x="2165350" y="1833563"/>
          <p14:tracePt t="129170" x="2141538" y="1825625"/>
          <p14:tracePt t="129178" x="2133600" y="1825625"/>
          <p14:tracePt t="129330" x="2133600" y="1833563"/>
          <p14:tracePt t="129338" x="2133600" y="1841500"/>
          <p14:tracePt t="129346" x="2133600" y="1849438"/>
          <p14:tracePt t="129351" x="2125663" y="1857375"/>
          <p14:tracePt t="129359" x="2117725" y="1873250"/>
          <p14:tracePt t="129367" x="2109788" y="1881188"/>
          <p14:tracePt t="129375" x="2101850" y="1889125"/>
          <p14:tracePt t="129384" x="2101850" y="1897063"/>
          <p14:tracePt t="129401" x="2101850" y="1912938"/>
          <p14:tracePt t="129408" x="2101850" y="1920875"/>
          <p14:tracePt t="129413" x="2101850" y="1928813"/>
          <p14:tracePt t="129421" x="2117725" y="1943100"/>
          <p14:tracePt t="129429" x="2117725" y="1951038"/>
          <p14:tracePt t="129437" x="2125663" y="1958975"/>
          <p14:tracePt t="129445" x="2125663" y="1966913"/>
          <p14:tracePt t="129454" x="2125663" y="1974850"/>
          <p14:tracePt t="129461" x="2109788" y="1990725"/>
          <p14:tracePt t="129469" x="2101850" y="1990725"/>
          <p14:tracePt t="129478" x="2087563" y="1990725"/>
          <p14:tracePt t="129484" x="2079625" y="1990725"/>
          <p14:tracePt t="129517" x="2095500" y="1990725"/>
          <p14:tracePt t="129525" x="2101850" y="1990725"/>
          <p14:tracePt t="129532" x="2109788" y="1982788"/>
          <p14:tracePt t="129539" x="2125663" y="1974850"/>
          <p14:tracePt t="129545" x="2133600" y="1958975"/>
          <p14:tracePt t="129553" x="2149475" y="1951038"/>
          <p14:tracePt t="129561" x="2157413" y="1951038"/>
          <p14:tracePt t="129570" x="2189163" y="1935163"/>
          <p14:tracePt t="129577" x="2235200" y="1920875"/>
          <p14:tracePt t="129585" x="2282825" y="1905000"/>
          <p14:tracePt t="129594" x="2338388" y="1889125"/>
          <p14:tracePt t="129602" x="2376488" y="1881188"/>
          <p14:tracePt t="129607" x="2432050" y="1873250"/>
          <p14:tracePt t="129615" x="2487613" y="1857375"/>
          <p14:tracePt t="129623" x="2565400" y="1841500"/>
          <p14:tracePt t="129633" x="2628900" y="1833563"/>
          <p14:tracePt t="129639" x="2698750" y="1833563"/>
          <p14:tracePt t="129648" x="2762250" y="1833563"/>
          <p14:tracePt t="129656" x="2808288" y="1841500"/>
          <p14:tracePt t="129664" x="2855913" y="1857375"/>
          <p14:tracePt t="129672" x="2879725" y="1873250"/>
          <p14:tracePt t="129678" x="2895600" y="1881188"/>
          <p14:tracePt t="129686" x="2895600" y="1889125"/>
          <p14:tracePt t="129693" x="2903538" y="1897063"/>
          <p14:tracePt t="129807" x="2917825" y="1912938"/>
          <p14:tracePt t="129814" x="3082925" y="1998663"/>
          <p14:tracePt t="129817" x="3287713" y="2084388"/>
          <p14:tracePt t="129826" x="3475038" y="2132013"/>
          <p14:tracePt t="129835" x="3679825" y="2155825"/>
          <p14:tracePt t="129841" x="3789363" y="2155825"/>
          <p14:tracePt t="129850" x="3938588" y="2171700"/>
          <p14:tracePt t="129858" x="4048125" y="2179638"/>
          <p14:tracePt t="129865" x="4149725" y="2179638"/>
          <p14:tracePt t="129872" x="4237038" y="2171700"/>
          <p14:tracePt t="129880" x="4346575" y="2139950"/>
          <p14:tracePt t="129888" x="4456113" y="2084388"/>
          <p14:tracePt t="129895" x="4581525" y="2022475"/>
          <p14:tracePt t="129904" x="4699000" y="1966913"/>
          <p14:tracePt t="129911" x="4778375" y="1920875"/>
          <p14:tracePt t="129919" x="4856163" y="1881188"/>
          <p14:tracePt t="129928" x="4919663" y="1857375"/>
          <p14:tracePt t="129935" x="4981575" y="1833563"/>
          <p14:tracePt t="129942" x="5053013" y="1817688"/>
          <p14:tracePt t="129951" x="5091113" y="1817688"/>
          <p14:tracePt t="129958" x="5146675" y="1809750"/>
          <p14:tracePt t="129966" x="5202238" y="1809750"/>
          <p14:tracePt t="129973" x="5232400" y="1809750"/>
          <p14:tracePt t="129982" x="5280025" y="1825625"/>
          <p14:tracePt t="129989" x="5311775" y="1833563"/>
          <p14:tracePt t="129998" x="5351463" y="1849438"/>
          <p14:tracePt t="130004" x="5389563" y="1865313"/>
          <p14:tracePt t="130012" x="5437188" y="1881188"/>
          <p14:tracePt t="130020" x="5499100" y="1897063"/>
          <p14:tracePt t="130028" x="5570538" y="1912938"/>
          <p14:tracePt t="130036" x="5632450" y="1928813"/>
          <p14:tracePt t="130044" x="5711825" y="1943100"/>
          <p14:tracePt t="130052" x="5781675" y="1958975"/>
          <p14:tracePt t="130059" x="5845175" y="1974850"/>
          <p14:tracePt t="130065" x="5899150" y="1990725"/>
          <p14:tracePt t="130073" x="5946775" y="2006600"/>
          <p14:tracePt t="130082" x="6002338" y="2022475"/>
          <p14:tracePt t="130089" x="6048375" y="2038350"/>
          <p14:tracePt t="130098" x="6096000" y="2054225"/>
          <p14:tracePt t="130105" x="6151563" y="2076450"/>
          <p14:tracePt t="130113" x="6213475" y="2100263"/>
          <p14:tracePt t="130122" x="6292850" y="2139950"/>
          <p14:tracePt t="130130" x="6402388" y="2179638"/>
          <p14:tracePt t="130136" x="6581775" y="2257425"/>
          <p14:tracePt t="130144" x="6778625" y="2327275"/>
          <p14:tracePt t="130153" x="7013575" y="2406650"/>
          <p14:tracePt t="130159" x="7256463" y="2500313"/>
          <p14:tracePt t="130168" x="7554913" y="2586038"/>
          <p14:tracePt t="130175" x="7805738" y="2641600"/>
          <p14:tracePt t="130185" x="8042275" y="2703513"/>
          <p14:tracePt t="130191" x="8253413" y="2751138"/>
          <p14:tracePt t="130197" x="8410575" y="2774950"/>
          <p14:tracePt t="130206" x="8528050" y="2790825"/>
          <p14:tracePt t="130214" x="8653463" y="2813050"/>
          <p14:tracePt t="130222" x="8747125" y="2820988"/>
          <p14:tracePt t="130229" x="8810625" y="2820988"/>
          <p14:tracePt t="130238" x="8850313" y="2820988"/>
          <p14:tracePt t="130245" x="8888413" y="2820988"/>
          <p14:tracePt t="130254" x="8904288" y="2813050"/>
          <p14:tracePt t="130259" x="8936038" y="2805113"/>
          <p14:tracePt t="130268" x="8967788" y="2798763"/>
          <p14:tracePt t="130275" x="9021763" y="2790825"/>
          <p14:tracePt t="130284" x="9085263" y="2790825"/>
          <p14:tracePt t="130291" x="9147175" y="2790825"/>
          <p14:tracePt t="130300" x="9226550" y="2790825"/>
          <p14:tracePt t="130308" x="9274175" y="2790825"/>
          <p14:tracePt t="130316" x="9344025" y="2798763"/>
          <p14:tracePt t="130324" x="9391650" y="2805113"/>
          <p14:tracePt t="130329" x="9437688" y="2805113"/>
          <p14:tracePt t="130339" x="9469438" y="2805113"/>
          <p14:tracePt t="130346" x="9485313" y="2805113"/>
          <p14:tracePt t="130354" x="9493250" y="2805113"/>
          <p14:tracePt t="130361" x="9501188" y="2805113"/>
          <p14:tracePt t="130374" x="9509125" y="2813050"/>
          <p14:tracePt t="130421" x="9532938" y="2813050"/>
          <p14:tracePt t="130428" x="9555163" y="2805113"/>
          <p14:tracePt t="130436" x="9571038" y="2805113"/>
          <p14:tracePt t="130443" x="9586913" y="2790825"/>
          <p14:tracePt t="130459" x="9586913" y="2782888"/>
          <p14:tracePt t="130506" x="9586913" y="2774950"/>
          <p14:tracePt t="130513" x="9586913" y="2767013"/>
          <p14:tracePt t="130519" x="9578975" y="2759075"/>
          <p14:tracePt t="130527" x="9563100" y="2751138"/>
          <p14:tracePt t="130536" x="9555163" y="2735263"/>
          <p14:tracePt t="130543" x="9540875" y="2727325"/>
          <p14:tracePt t="130552" x="9525000" y="2711450"/>
          <p14:tracePt t="130559" x="9509125" y="2703513"/>
          <p14:tracePt t="130567" x="9477375" y="2687638"/>
          <p14:tracePt t="130575" x="9445625" y="2681288"/>
          <p14:tracePt t="130582" x="9415463" y="2665413"/>
          <p14:tracePt t="130590" x="9391650" y="2649538"/>
          <p14:tracePt t="130598" x="9375775" y="2641600"/>
          <p14:tracePt t="130606" x="9367838" y="2633663"/>
          <p14:tracePt t="130614" x="9351963" y="2625725"/>
          <p14:tracePt t="130820" x="9344025" y="2625725"/>
          <p14:tracePt t="130826" x="9320213" y="2633663"/>
          <p14:tracePt t="130831" x="9288463" y="2649538"/>
          <p14:tracePt t="130840" x="9258300" y="2665413"/>
          <p14:tracePt t="130848" x="9218613" y="2681288"/>
          <p14:tracePt t="130853" x="9202738" y="2681288"/>
          <p14:tracePt t="130862" x="9194800" y="2695575"/>
          <p14:tracePt t="130870" x="9186863" y="2695575"/>
          <p14:tracePt t="130878" x="9178925" y="2703513"/>
          <p14:tracePt t="130900" x="9170988" y="2703513"/>
          <p14:tracePt t="130914" x="9163050" y="2711450"/>
          <p14:tracePt t="130920" x="9155113" y="2711450"/>
          <p14:tracePt t="130927" x="9132888" y="2727325"/>
          <p14:tracePt t="130936" x="9109075" y="2735263"/>
          <p14:tracePt t="130943" x="9061450" y="2751138"/>
          <p14:tracePt t="130952" x="9021763" y="2767013"/>
          <p14:tracePt t="130960" x="8975725" y="2782888"/>
          <p14:tracePt t="130968" x="8936038" y="2790825"/>
          <p14:tracePt t="130973" x="8912225" y="2798763"/>
          <p14:tracePt t="130981" x="8888413" y="2805113"/>
          <p14:tracePt t="130990" x="8880475" y="2805113"/>
          <p14:tracePt t="130998" x="8872538" y="2805113"/>
          <p14:tracePt t="131005" x="8858250" y="2805113"/>
          <p14:tracePt t="131013" x="8850313" y="2805113"/>
          <p14:tracePt t="131030" x="8842375" y="2805113"/>
          <p14:tracePt t="131038" x="8834438" y="2805113"/>
          <p14:tracePt t="131043" x="8826500" y="2805113"/>
          <p14:tracePt t="131052" x="8818563" y="2805113"/>
          <p14:tracePt t="131059" x="8810625" y="2805113"/>
          <p14:tracePt t="131068" x="8786813" y="2805113"/>
          <p14:tracePt t="131075" x="8778875" y="2805113"/>
          <p14:tracePt t="131083" x="8755063" y="2798763"/>
          <p14:tracePt t="131091" x="8739188" y="2798763"/>
          <p14:tracePt t="131100" x="8732838" y="2798763"/>
          <p14:tracePt t="131105" x="8716963" y="2790825"/>
          <p14:tracePt t="131114" x="8709025" y="2782888"/>
          <p14:tracePt t="131122" x="8693150" y="2774950"/>
          <p14:tracePt t="131131" x="8685213" y="2774950"/>
          <p14:tracePt t="131139" x="8669338" y="2759075"/>
          <p14:tracePt t="131145" x="8653463" y="2751138"/>
          <p14:tracePt t="131154" x="8629650" y="2735263"/>
          <p14:tracePt t="131161" x="8621713" y="2727325"/>
          <p14:tracePt t="131170" x="8613775" y="2719388"/>
          <p14:tracePt t="131176" x="8599488" y="2719388"/>
          <p14:tracePt t="131184" x="8591550" y="2703513"/>
          <p14:tracePt t="131191" x="8575675" y="2695575"/>
          <p14:tracePt t="131208" x="8567738" y="2687638"/>
          <p14:tracePt t="131215" x="8551863" y="2673350"/>
          <p14:tracePt t="131223" x="8543925" y="2665413"/>
          <p14:tracePt t="131231" x="8535988" y="2649538"/>
          <p14:tracePt t="131238" x="8528050" y="2633663"/>
          <p14:tracePt t="131245" x="8520113" y="2625725"/>
          <p14:tracePt t="131254" x="8512175" y="2609850"/>
          <p14:tracePt t="131261" x="8512175" y="2601913"/>
          <p14:tracePt t="131270" x="8512175" y="2593975"/>
          <p14:tracePt t="131278" x="8512175" y="2578100"/>
          <p14:tracePt t="131294" x="8512175" y="2570163"/>
          <p14:tracePt t="131301" x="8512175" y="2555875"/>
          <p14:tracePt t="131308" x="8512175" y="2547938"/>
          <p14:tracePt t="131316" x="8512175" y="2540000"/>
          <p14:tracePt t="131323" x="8512175" y="2532063"/>
          <p14:tracePt t="131331" x="8528050" y="2524125"/>
          <p14:tracePt t="131340" x="8528050" y="2516188"/>
          <p14:tracePt t="131348" x="8535988" y="2516188"/>
          <p14:tracePt t="131363" x="8543925" y="2508250"/>
          <p14:tracePt t="131369" x="8551863" y="2508250"/>
          <p14:tracePt t="131377" x="8559800" y="2508250"/>
          <p14:tracePt t="131386" x="8575675" y="2508250"/>
          <p14:tracePt t="131393" x="8591550" y="2508250"/>
          <p14:tracePt t="131402" x="8605838" y="2508250"/>
          <p14:tracePt t="131410" x="8621713" y="2508250"/>
          <p14:tracePt t="131418" x="8645525" y="2508250"/>
          <p14:tracePt t="131425" x="8669338" y="2508250"/>
          <p14:tracePt t="131431" x="8685213" y="2508250"/>
          <p14:tracePt t="131440" x="8709025" y="2508250"/>
          <p14:tracePt t="131448" x="8724900" y="2508250"/>
          <p14:tracePt t="131455" x="8739188" y="2516188"/>
          <p14:tracePt t="131463" x="8747125" y="2516188"/>
          <p14:tracePt t="131471" x="8755063" y="2516188"/>
          <p14:tracePt t="131480" x="8770938" y="2516188"/>
          <p14:tracePt t="131497" x="8778875" y="2516188"/>
          <p14:tracePt t="131502" x="8786813" y="2516188"/>
          <p14:tracePt t="131509" x="8794750" y="2524125"/>
          <p14:tracePt t="131527" x="8802688" y="2524125"/>
          <p14:tracePt t="131534" x="8810625" y="2540000"/>
          <p14:tracePt t="131541" x="8826500" y="2547938"/>
          <p14:tracePt t="131551" x="8834438" y="2562225"/>
          <p14:tracePt t="131558" x="8842375" y="2578100"/>
          <p14:tracePt t="131563" x="8866188" y="2586038"/>
          <p14:tracePt t="131572" x="8872538" y="2609850"/>
          <p14:tracePt t="131580" x="8888413" y="2617788"/>
          <p14:tracePt t="131588" x="8904288" y="2625725"/>
          <p14:tracePt t="131596" x="8912225" y="2649538"/>
          <p14:tracePt t="131604" x="8928100" y="2657475"/>
          <p14:tracePt t="131611" x="8936038" y="2673350"/>
          <p14:tracePt t="131619" x="8951913" y="2681288"/>
          <p14:tracePt t="131625" x="8951913" y="2687638"/>
          <p14:tracePt t="131635" x="8951913" y="2695575"/>
          <p14:tracePt t="131642" x="8951913" y="2703513"/>
          <p14:tracePt t="131659" x="8951913" y="2711450"/>
          <p14:tracePt t="131665" x="8943975" y="2719388"/>
          <p14:tracePt t="131674" x="8936038" y="2727325"/>
          <p14:tracePt t="131682" x="8928100" y="2735263"/>
          <p14:tracePt t="131690" x="8912225" y="2751138"/>
          <p14:tracePt t="131695" x="8904288" y="2751138"/>
          <p14:tracePt t="131704" x="8888413" y="2767013"/>
          <p14:tracePt t="131711" x="8880475" y="2767013"/>
          <p14:tracePt t="131719" x="8872538" y="2774950"/>
          <p14:tracePt t="131728" x="8858250" y="2774950"/>
          <p14:tracePt t="131736" x="8850313" y="2774950"/>
          <p14:tracePt t="131743" x="8834438" y="2782888"/>
          <p14:tracePt t="131752" x="8818563" y="2782888"/>
          <p14:tracePt t="131757" x="8802688" y="2782888"/>
          <p14:tracePt t="131766" x="8778875" y="2782888"/>
          <p14:tracePt t="131774" x="8763000" y="2782888"/>
          <p14:tracePt t="131782" x="8747125" y="2774950"/>
          <p14:tracePt t="131790" x="8739188" y="2767013"/>
          <p14:tracePt t="131798" x="8724900" y="2751138"/>
          <p14:tracePt t="131805" x="8716963" y="2751138"/>
          <p14:tracePt t="131813" x="8709025" y="2743200"/>
          <p14:tracePt t="131819" x="8701088" y="2735263"/>
          <p14:tracePt t="131827" x="8685213" y="2719388"/>
          <p14:tracePt t="131836" x="8685213" y="2703513"/>
          <p14:tracePt t="131844" x="8677275" y="2695575"/>
          <p14:tracePt t="131852" x="8677275" y="2681288"/>
          <p14:tracePt t="131860" x="8677275" y="2665413"/>
          <p14:tracePt t="131869" x="8677275" y="2657475"/>
          <p14:tracePt t="131886" x="8693150" y="2641600"/>
          <p14:tracePt t="131890" x="8701088" y="2641600"/>
          <p14:tracePt t="131898" x="8709025" y="2633663"/>
          <p14:tracePt t="131906" x="8724900" y="2625725"/>
          <p14:tracePt t="131914" x="8739188" y="2625725"/>
          <p14:tracePt t="131922" x="8747125" y="2625725"/>
          <p14:tracePt t="131930" x="8755063" y="2625725"/>
          <p14:tracePt t="131938" x="8778875" y="2625725"/>
          <p14:tracePt t="131946" x="8786813" y="2633663"/>
          <p14:tracePt t="131952" x="8794750" y="2641600"/>
          <p14:tracePt t="131959" x="8810625" y="2649538"/>
          <p14:tracePt t="131968" x="8818563" y="2673350"/>
          <p14:tracePt t="131976" x="8834438" y="2687638"/>
          <p14:tracePt t="131984" x="8842375" y="2703513"/>
          <p14:tracePt t="131992" x="8858250" y="2719388"/>
          <p14:tracePt t="132001" x="8858250" y="2743200"/>
          <p14:tracePt t="132007" x="8866188" y="2759075"/>
          <p14:tracePt t="132013" x="8866188" y="2767013"/>
          <p14:tracePt t="132021" x="8866188" y="2774950"/>
          <p14:tracePt t="132029" x="8866188" y="2782888"/>
          <p14:tracePt t="132048" x="8858250" y="2798763"/>
          <p14:tracePt t="132054" x="8842375" y="2798763"/>
          <p14:tracePt t="132061" x="8834438" y="2805113"/>
          <p14:tracePt t="132069" x="8826500" y="2813050"/>
          <p14:tracePt t="132075" x="8810625" y="2813050"/>
          <p14:tracePt t="132084" x="8794750" y="2813050"/>
          <p14:tracePt t="132092" x="8786813" y="2813050"/>
          <p14:tracePt t="132101" x="8778875" y="2813050"/>
          <p14:tracePt t="132108" x="8763000" y="2805113"/>
          <p14:tracePt t="132116" x="8755063" y="2798763"/>
          <p14:tracePt t="132123" x="8739188" y="2790825"/>
          <p14:tracePt t="132132" x="8732838" y="2774950"/>
          <p14:tracePt t="132138" x="8716963" y="2759075"/>
          <p14:tracePt t="132146" x="8709025" y="2751138"/>
          <p14:tracePt t="132154" x="8693150" y="2727325"/>
          <p14:tracePt t="132162" x="8693150" y="2719388"/>
          <p14:tracePt t="132170" x="8685213" y="2711450"/>
          <p14:tracePt t="132188" x="8685213" y="2695575"/>
          <p14:tracePt t="132767" x="8685213" y="2687638"/>
          <p14:tracePt t="132775" x="8645525" y="2681288"/>
          <p14:tracePt t="132780" x="8583613" y="2665413"/>
          <p14:tracePt t="132788" x="8512175" y="2641600"/>
          <p14:tracePt t="132793" x="8450263" y="2625725"/>
          <p14:tracePt t="132802" x="8386763" y="2609850"/>
          <p14:tracePt t="132809" x="8324850" y="2593975"/>
          <p14:tracePt t="132818" x="8253413" y="2578100"/>
          <p14:tracePt t="132826" x="8191500" y="2562225"/>
          <p14:tracePt t="132833" x="8128000" y="2547938"/>
          <p14:tracePt t="132841" x="8072438" y="2532063"/>
          <p14:tracePt t="132850" x="8002588" y="2516188"/>
          <p14:tracePt t="132855" x="7939088" y="2500313"/>
          <p14:tracePt t="132864" x="7861300" y="2484438"/>
          <p14:tracePt t="132872" x="7789863" y="2476500"/>
          <p14:tracePt t="132879" x="7704138" y="2460625"/>
          <p14:tracePt t="132888" x="7610475" y="2436813"/>
          <p14:tracePt t="132895" x="7516813" y="2422525"/>
          <p14:tracePt t="132904" x="7397750" y="2406650"/>
          <p14:tracePt t="132911" x="7280275" y="2382838"/>
          <p14:tracePt t="132920" x="7170738" y="2366963"/>
          <p14:tracePt t="132925" x="7069138" y="2351088"/>
          <p14:tracePt t="132935" x="6975475" y="2335213"/>
          <p14:tracePt t="132941" x="6896100" y="2327275"/>
          <p14:tracePt t="132950" x="6834188" y="2311400"/>
          <p14:tracePt t="132958" x="6770688" y="2305050"/>
          <p14:tracePt t="132966" x="6715125" y="2297113"/>
          <p14:tracePt t="132974" x="6653213" y="2289175"/>
          <p14:tracePt t="132981" x="6597650" y="2281238"/>
          <p14:tracePt t="132988" x="6543675" y="2273300"/>
          <p14:tracePt t="132995" x="6480175" y="2273300"/>
          <p14:tracePt t="133004" x="6426200" y="2265363"/>
          <p14:tracePt t="133011" x="6362700" y="2265363"/>
          <p14:tracePt t="133020" x="6299200" y="2265363"/>
          <p14:tracePt t="133030" x="6229350" y="2265363"/>
          <p14:tracePt t="133036" x="6143625" y="2257425"/>
          <p14:tracePt t="133044" x="6056313" y="2257425"/>
          <p14:tracePt t="133051" x="5962650" y="2257425"/>
          <p14:tracePt t="133058" x="5884863" y="2257425"/>
          <p14:tracePt t="133066" x="5797550" y="2257425"/>
          <p14:tracePt t="133074" x="5727700" y="2257425"/>
          <p14:tracePt t="133081" x="5672138" y="2257425"/>
          <p14:tracePt t="133089" x="5624513" y="2265363"/>
          <p14:tracePt t="133098" x="5586413" y="2265363"/>
          <p14:tracePt t="133106" x="5562600" y="2265363"/>
          <p14:tracePt t="133114" x="5538788" y="2265363"/>
          <p14:tracePt t="133120" x="5522913" y="2265363"/>
          <p14:tracePt t="133128" x="5499100" y="2265363"/>
          <p14:tracePt t="133136" x="5476875" y="2273300"/>
          <p14:tracePt t="133143" x="5453063" y="2273300"/>
          <p14:tracePt t="133152" x="5429250" y="2289175"/>
          <p14:tracePt t="133159" x="5389563" y="2297113"/>
          <p14:tracePt t="133187" x="5256213" y="2327275"/>
          <p14:tracePt t="133190" x="5210175" y="2343150"/>
          <p14:tracePt t="133198" x="5170488" y="2359025"/>
          <p14:tracePt t="133205" x="5122863" y="2366963"/>
          <p14:tracePt t="133214" x="5076825" y="2366963"/>
          <p14:tracePt t="133222" x="5037138" y="2374900"/>
          <p14:tracePt t="133229" x="4989513" y="2382838"/>
          <p14:tracePt t="133238" x="4957763" y="2382838"/>
          <p14:tracePt t="133245" x="4935538" y="2390775"/>
          <p14:tracePt t="133252" x="4919663" y="2398713"/>
          <p14:tracePt t="133260" x="4903788" y="2398713"/>
          <p14:tracePt t="133269" x="4887913" y="2406650"/>
          <p14:tracePt t="133276" x="4879975" y="2414588"/>
          <p14:tracePt t="133284" x="4864100" y="2430463"/>
          <p14:tracePt t="133291" x="4840288" y="2436813"/>
          <p14:tracePt t="133300" x="4824413" y="2444750"/>
          <p14:tracePt t="133308" x="4816475" y="2460625"/>
          <p14:tracePt t="133313" x="4802188" y="2460625"/>
          <p14:tracePt t="133322" x="4778375" y="2476500"/>
          <p14:tracePt t="133329" x="4746625" y="2484438"/>
          <p14:tracePt t="133338" x="4730750" y="2492375"/>
          <p14:tracePt t="133346" x="4699000" y="2508250"/>
          <p14:tracePt t="133354" x="4675188" y="2516188"/>
          <p14:tracePt t="133361" x="4645025" y="2524125"/>
          <p14:tracePt t="133370" x="4621213" y="2532063"/>
          <p14:tracePt t="133378" x="4605338" y="2547938"/>
          <p14:tracePt t="133384" x="4597400" y="2547938"/>
          <p14:tracePt t="133391" x="4581525" y="2547938"/>
          <p14:tracePt t="133401" x="4581525" y="2555875"/>
          <p14:tracePt t="133408" x="4573588" y="2555875"/>
          <p14:tracePt t="133424" x="4565650" y="2555875"/>
          <p14:tracePt t="133432" x="4557713" y="2562225"/>
          <p14:tracePt t="133440" x="4557713" y="2570163"/>
          <p14:tracePt t="133445" x="4541838" y="2586038"/>
          <p14:tracePt t="133454" x="4541838" y="2593975"/>
          <p14:tracePt t="133462" x="4527550" y="2601913"/>
          <p14:tracePt t="133470" x="4519613" y="2617788"/>
          <p14:tracePt t="133477" x="4503738" y="2625725"/>
          <p14:tracePt t="133485" x="4495800" y="2641600"/>
          <p14:tracePt t="133494" x="4487863" y="2649538"/>
          <p14:tracePt t="133501" x="4471988" y="2665413"/>
          <p14:tracePt t="133510" x="4464050" y="2673350"/>
          <p14:tracePt t="133517" x="4448175" y="2681288"/>
          <p14:tracePt t="133524" x="4440238" y="2687638"/>
          <p14:tracePt t="133531" x="4432300" y="2695575"/>
          <p14:tracePt t="133540" x="4416425" y="2703513"/>
          <p14:tracePt t="133548" x="4408488" y="2711450"/>
          <p14:tracePt t="133556" x="4402138" y="2719388"/>
          <p14:tracePt t="133563" x="4386263" y="2727325"/>
          <p14:tracePt t="133571" x="4386263" y="2735263"/>
          <p14:tracePt t="133577" x="4370388" y="2751138"/>
          <p14:tracePt t="133587" x="4362450" y="2759075"/>
          <p14:tracePt t="133594" x="4346575" y="2767013"/>
          <p14:tracePt t="133602" x="4330700" y="2782888"/>
          <p14:tracePt t="133609" x="4322763" y="2790825"/>
          <p14:tracePt t="133618" x="4306888" y="2805113"/>
          <p14:tracePt t="133626" x="4291013" y="2813050"/>
          <p14:tracePt t="133635" x="4283075" y="2828925"/>
          <p14:tracePt t="133640" x="4267200" y="2828925"/>
          <p14:tracePt t="133656" x="4267200" y="2836863"/>
          <p14:tracePt t="133690" x="4260850" y="2836863"/>
          <p14:tracePt t="133706" x="4252913" y="2844800"/>
          <p14:tracePt t="133713" x="4252913" y="2852738"/>
          <p14:tracePt t="133730" x="4244975" y="2860675"/>
          <p14:tracePt t="133738" x="4244975" y="2868613"/>
          <p14:tracePt t="133745" x="4237038" y="2868613"/>
          <p14:tracePt t="133754" x="4237038" y="2876550"/>
          <p14:tracePt t="134917" x="4283075" y="2860675"/>
          <p14:tracePt t="134921" x="4402138" y="2828925"/>
          <p14:tracePt t="134929" x="4613275" y="2774950"/>
          <p14:tracePt t="134938" x="4816475" y="2743200"/>
          <p14:tracePt t="134943" x="5122863" y="2711450"/>
          <p14:tracePt t="134951" x="5437188" y="2673350"/>
          <p14:tracePt t="134959" x="5695950" y="2641600"/>
          <p14:tracePt t="134968" x="5962650" y="2617788"/>
          <p14:tracePt t="134975" x="6181725" y="2593975"/>
          <p14:tracePt t="134985" x="6386513" y="2570163"/>
          <p14:tracePt t="134991" x="6535738" y="2570163"/>
          <p14:tracePt t="135001" x="6669088" y="2570163"/>
          <p14:tracePt t="135005" x="6770688" y="2570163"/>
          <p14:tracePt t="135014" x="6856413" y="2570163"/>
          <p14:tracePt t="135022" x="6935788" y="2570163"/>
          <p14:tracePt t="135029" x="7013575" y="2570163"/>
          <p14:tracePt t="135038" x="7108825" y="2586038"/>
          <p14:tracePt t="135045" x="7186613" y="2593975"/>
          <p14:tracePt t="135053" x="7296150" y="2609850"/>
          <p14:tracePt t="135062" x="7413625" y="2633663"/>
          <p14:tracePt t="135070" x="7554913" y="2649538"/>
          <p14:tracePt t="135075" x="7712075" y="2673350"/>
          <p14:tracePt t="135083" x="7853363" y="2681288"/>
          <p14:tracePt t="135091" x="7970838" y="2703513"/>
          <p14:tracePt t="135100" x="8072438" y="2719388"/>
          <p14:tracePt t="135107" x="8167688" y="2735263"/>
          <p14:tracePt t="135116" x="8253413" y="2751138"/>
          <p14:tracePt t="135123" x="8324850" y="2767013"/>
          <p14:tracePt t="135132" x="8378825" y="2782888"/>
          <p14:tracePt t="135138" x="8418513" y="2790825"/>
          <p14:tracePt t="135146" x="8434388" y="2798763"/>
          <p14:tracePt t="135154" x="8450263" y="2805113"/>
          <p14:tracePt t="135169" x="8458200" y="2805113"/>
          <p14:tracePt t="135191" x="8472488" y="2805113"/>
          <p14:tracePt t="135193" x="8472488" y="2813050"/>
          <p14:tracePt t="135202" x="8480425" y="2813050"/>
          <p14:tracePt t="135208" x="8488363" y="2813050"/>
          <p14:tracePt t="135216" x="8496300" y="2813050"/>
          <p14:tracePt t="135223" x="8504238" y="2813050"/>
          <p14:tracePt t="135231" x="8520113" y="2813050"/>
          <p14:tracePt t="135239" x="8528050" y="2820988"/>
          <p14:tracePt t="135248" x="8535988" y="2820988"/>
          <p14:tracePt t="135255" x="8551863" y="2828925"/>
          <p14:tracePt t="135263" x="8567738" y="2828925"/>
          <p14:tracePt t="135270" x="8599488" y="2836863"/>
          <p14:tracePt t="135278" x="8637588" y="2844800"/>
          <p14:tracePt t="135285" x="8685213" y="2852738"/>
          <p14:tracePt t="135294" x="8755063" y="2868613"/>
          <p14:tracePt t="135302" x="8818563" y="2876550"/>
          <p14:tracePt t="135310" x="8880475" y="2884488"/>
          <p14:tracePt t="135317" x="8943975" y="2892425"/>
          <p14:tracePt t="135326" x="8991600" y="2892425"/>
          <p14:tracePt t="135331" x="9007475" y="2892425"/>
          <p14:tracePt t="135340" x="9013825" y="2892425"/>
          <p14:tracePt t="135352" x="9021763" y="2892425"/>
          <p14:tracePt t="135464" x="9013825" y="2892425"/>
          <p14:tracePt t="135621" x="9007475" y="2892425"/>
          <p14:tracePt t="135624" x="8951913" y="2884488"/>
          <p14:tracePt t="135631" x="8866188" y="2868613"/>
          <p14:tracePt t="135640" x="8770938" y="2828925"/>
          <p14:tracePt t="135648" x="8629650" y="2782888"/>
          <p14:tracePt t="135655" x="8394700" y="2703513"/>
          <p14:tracePt t="135661" x="8096250" y="2617788"/>
          <p14:tracePt t="135669" x="7759700" y="2532063"/>
          <p14:tracePt t="135678" x="7421563" y="2444750"/>
          <p14:tracePt t="135686" x="7108825" y="2366963"/>
          <p14:tracePt t="135694" x="6770688" y="2297113"/>
          <p14:tracePt t="135702" x="6480175" y="2241550"/>
          <p14:tracePt t="135710" x="6253163" y="2201863"/>
          <p14:tracePt t="135719" x="6072188" y="2179638"/>
          <p14:tracePt t="135723" x="5930900" y="2163763"/>
          <p14:tracePt t="135731" x="5821363" y="2147888"/>
          <p14:tracePt t="135740" x="5743575" y="2132013"/>
          <p14:tracePt t="135749" x="5664200" y="2124075"/>
          <p14:tracePt t="135755" x="5610225" y="2116138"/>
          <p14:tracePt t="135763" x="5570538" y="2116138"/>
          <p14:tracePt t="135772" x="5538788" y="2116138"/>
          <p14:tracePt t="135779" x="5514975" y="2116138"/>
          <p14:tracePt t="135786" x="5499100" y="2116138"/>
          <p14:tracePt t="135794" x="5484813" y="2116138"/>
          <p14:tracePt t="135802" x="5461000" y="2116138"/>
          <p14:tracePt t="135810" x="5437188" y="2124075"/>
          <p14:tracePt t="135819" x="5397500" y="2132013"/>
          <p14:tracePt t="135825" x="5357813" y="2147888"/>
          <p14:tracePt t="135834" x="5311775" y="2163763"/>
          <p14:tracePt t="135841" x="5272088" y="2171700"/>
          <p14:tracePt t="135850" x="5216525" y="2185988"/>
          <p14:tracePt t="135856" x="5170488" y="2193925"/>
          <p14:tracePt t="135863" x="5114925" y="2209800"/>
          <p14:tracePt t="135871" x="5068888" y="2209800"/>
          <p14:tracePt t="135879" x="5029200" y="2225675"/>
          <p14:tracePt t="135888" x="4989513" y="2233613"/>
          <p14:tracePt t="135896" x="4957763" y="2249488"/>
          <p14:tracePt t="135903" x="4943475" y="2265363"/>
          <p14:tracePt t="135911" x="4919663" y="2273300"/>
          <p14:tracePt t="135917" x="4911725" y="2281238"/>
          <p14:tracePt t="135925" x="4903788" y="2289175"/>
          <p14:tracePt t="135935" x="4879975" y="2305050"/>
          <p14:tracePt t="135941" x="4872038" y="2311400"/>
          <p14:tracePt t="135949" x="4856163" y="2327275"/>
          <p14:tracePt t="135958" x="4824413" y="2351088"/>
          <p14:tracePt t="135966" x="4778375" y="2382838"/>
          <p14:tracePt t="135973" x="4722813" y="2414588"/>
          <p14:tracePt t="135981" x="4668838" y="2444750"/>
          <p14:tracePt t="135987" x="4605338" y="2476500"/>
          <p14:tracePt t="135995" x="4573588" y="2500313"/>
          <p14:tracePt t="136003" x="4541838" y="2516188"/>
          <p14:tracePt t="136011" x="4535488" y="2524125"/>
          <p14:tracePt t="136020" x="4519613" y="2540000"/>
          <p14:tracePt t="136027" x="4511675" y="2547938"/>
          <p14:tracePt t="136036" x="4503738" y="2555875"/>
          <p14:tracePt t="136044" x="4503738" y="2570163"/>
          <p14:tracePt t="136050" x="4495800" y="2570163"/>
          <p14:tracePt t="136058" x="4487863" y="2586038"/>
          <p14:tracePt t="136067" x="4479925" y="2593975"/>
          <p14:tracePt t="136073" x="4471988" y="2601913"/>
          <p14:tracePt t="136082" x="4456113" y="2609850"/>
          <p14:tracePt t="136089" x="4440238" y="2617788"/>
          <p14:tracePt t="136098" x="4432300" y="2625725"/>
          <p14:tracePt t="136106" x="4416425" y="2633663"/>
          <p14:tracePt t="136111" x="4408488" y="2641600"/>
          <p14:tracePt t="136119" x="4394200" y="2657475"/>
          <p14:tracePt t="136128" x="4394200" y="2665413"/>
          <p14:tracePt t="136136" x="4386263" y="2673350"/>
          <p14:tracePt t="136143" x="4386263" y="2681288"/>
          <p14:tracePt t="136152" x="4378325" y="2687638"/>
          <p14:tracePt t="136159" x="4370388" y="2703513"/>
          <p14:tracePt t="136168" x="4370388" y="2711450"/>
          <p14:tracePt t="136176" x="4362450" y="2719388"/>
          <p14:tracePt t="136184" x="4354513" y="2727325"/>
          <p14:tracePt t="136189" x="4354513" y="2735263"/>
          <p14:tracePt t="136198" x="4354513" y="2751138"/>
          <p14:tracePt t="136206" x="4346575" y="2759075"/>
          <p14:tracePt t="136213" x="4338638" y="2767013"/>
          <p14:tracePt t="136222" x="4338638" y="2782888"/>
          <p14:tracePt t="136230" x="4330700" y="2790825"/>
          <p14:tracePt t="136238" x="4330700" y="2798763"/>
          <p14:tracePt t="136244" x="4322763" y="2805113"/>
          <p14:tracePt t="136251" x="4322763" y="2813050"/>
          <p14:tracePt t="136260" x="4322763" y="2820988"/>
          <p14:tracePt t="136276" x="4322763" y="2828925"/>
          <p14:tracePt t="136297" x="4314825" y="2828925"/>
          <p14:tracePt t="136322" x="4314825" y="2836863"/>
          <p14:tracePt t="137114" x="4346575" y="2820988"/>
          <p14:tracePt t="137122" x="4402138" y="2774950"/>
          <p14:tracePt t="137130" x="4511675" y="2727325"/>
          <p14:tracePt t="137138" x="4691063" y="2657475"/>
          <p14:tracePt t="137146" x="4879975" y="2609850"/>
          <p14:tracePt t="137152" x="5091113" y="2562225"/>
          <p14:tracePt t="137159" x="5303838" y="2516188"/>
          <p14:tracePt t="137186" x="5664200" y="2452688"/>
          <p14:tracePt t="137191" x="5751513" y="2444750"/>
          <p14:tracePt t="137202" x="5837238" y="2436813"/>
          <p14:tracePt t="137207" x="5915025" y="2436813"/>
          <p14:tracePt t="137216" x="6018213" y="2436813"/>
          <p14:tracePt t="137222" x="6127750" y="2444750"/>
          <p14:tracePt t="137230" x="6229350" y="2460625"/>
          <p14:tracePt t="137239" x="6323013" y="2484438"/>
          <p14:tracePt t="137246" x="6410325" y="2500313"/>
          <p14:tracePt t="137253" x="6480175" y="2516188"/>
          <p14:tracePt t="137261" x="6543675" y="2532063"/>
          <p14:tracePt t="137270" x="6589713" y="2547938"/>
          <p14:tracePt t="137278" x="6629400" y="2562225"/>
          <p14:tracePt t="137284" x="6669088" y="2578100"/>
          <p14:tracePt t="137292" x="6700838" y="2586038"/>
          <p14:tracePt t="137300" x="6723063" y="2601913"/>
          <p14:tracePt t="137308" x="6731000" y="2609850"/>
          <p14:tracePt t="137316" x="6746875" y="2633663"/>
          <p14:tracePt t="137323" x="6754813" y="2649538"/>
          <p14:tracePt t="137331" x="6762750" y="2657475"/>
          <p14:tracePt t="137340" x="6778625" y="2673350"/>
          <p14:tracePt t="137345" x="6786563" y="2681288"/>
          <p14:tracePt t="137354" x="6802438" y="2687638"/>
          <p14:tracePt t="137362" x="6818313" y="2703513"/>
          <p14:tracePt t="137369" x="6834188" y="2711450"/>
          <p14:tracePt t="137377" x="6872288" y="2735263"/>
          <p14:tracePt t="137385" x="6927850" y="2767013"/>
          <p14:tracePt t="137393" x="6989763" y="2798763"/>
          <p14:tracePt t="137402" x="7077075" y="2844800"/>
          <p14:tracePt t="137409" x="7162800" y="2876550"/>
          <p14:tracePt t="137416" x="7248525" y="2916238"/>
          <p14:tracePt t="137423" x="7335838" y="2946400"/>
          <p14:tracePt t="137432" x="7405688" y="2970213"/>
          <p14:tracePt t="137440" x="7453313" y="2994025"/>
          <p14:tracePt t="137448" x="7477125" y="3009900"/>
          <p14:tracePt t="137455" x="7485063" y="3017838"/>
          <p14:tracePt t="137480" x="7493000" y="3017838"/>
          <p14:tracePt t="137486" x="7493000" y="3025775"/>
          <p14:tracePt t="137503" x="7500938" y="3033713"/>
          <p14:tracePt t="137510" x="7500938" y="3041650"/>
          <p14:tracePt t="137518" x="7516813" y="3055938"/>
          <p14:tracePt t="137525" x="7523163" y="3063875"/>
          <p14:tracePt t="137534" x="7539038" y="3079750"/>
          <p14:tracePt t="137539" x="7546975" y="3095625"/>
          <p14:tracePt t="137548" x="7562850" y="3103563"/>
          <p14:tracePt t="137555" x="7578725" y="3119438"/>
          <p14:tracePt t="137564" x="7586663" y="3127375"/>
          <p14:tracePt t="137572" x="7594600" y="3135313"/>
          <p14:tracePt t="137579" x="7602538" y="3151188"/>
          <p14:tracePt t="137602" x="7610475" y="3159125"/>
          <p14:tracePt t="137610" x="7610475" y="3167063"/>
          <p14:tracePt t="137627" x="7610475" y="3175000"/>
          <p14:tracePt t="137635" x="7610475" y="3189288"/>
          <p14:tracePt t="137642" x="7618413" y="3189288"/>
          <p14:tracePt t="137651" x="7626350" y="3197225"/>
          <p14:tracePt t="137658" x="7626350" y="3213100"/>
          <p14:tracePt t="137681" x="7634288" y="3221038"/>
          <p14:tracePt t="137731" x="7634288" y="3228975"/>
          <p14:tracePt t="137792" x="7634288" y="3236913"/>
          <p14:tracePt t="137804" x="7642225" y="3236913"/>
          <p14:tracePt t="137816" x="7642225" y="3244850"/>
          <p14:tracePt t="137823" x="7650163" y="3244850"/>
          <p14:tracePt t="138790" x="7634288" y="3244850"/>
          <p14:tracePt t="138797" x="7602538" y="3244850"/>
          <p14:tracePt t="138801" x="7570788" y="3244850"/>
          <p14:tracePt t="138809" x="7523163" y="3244850"/>
          <p14:tracePt t="138819" x="7485063" y="3244850"/>
          <p14:tracePt t="138825" x="7429500" y="3244850"/>
          <p14:tracePt t="138834" x="7367588" y="3236913"/>
          <p14:tracePt t="138841" x="7288213" y="3228975"/>
          <p14:tracePt t="138848" x="7186613" y="3228975"/>
          <p14:tracePt t="138856" x="7085013" y="3221038"/>
          <p14:tracePt t="138864" x="6967538" y="3213100"/>
          <p14:tracePt t="138872" x="6856413" y="3205163"/>
          <p14:tracePt t="138879" x="6692900" y="3205163"/>
          <p14:tracePt t="138887" x="6559550" y="3197225"/>
          <p14:tracePt t="138896" x="6448425" y="3189288"/>
          <p14:tracePt t="138903" x="6338888" y="3189288"/>
          <p14:tracePt t="138909" x="6261100" y="3189288"/>
          <p14:tracePt t="138919" x="6181725" y="3189288"/>
          <p14:tracePt t="138926" x="6111875" y="3189288"/>
          <p14:tracePt t="138934" x="6048375" y="3189288"/>
          <p14:tracePt t="138941" x="5986463" y="3197225"/>
          <p14:tracePt t="138950" x="5922963" y="3205163"/>
          <p14:tracePt t="138958" x="5861050" y="3205163"/>
          <p14:tracePt t="138966" x="5789613" y="3213100"/>
          <p14:tracePt t="138973" x="5727700" y="3213100"/>
          <p14:tracePt t="138979" x="5672138" y="3221038"/>
          <p14:tracePt t="138988" x="5602288" y="3221038"/>
          <p14:tracePt t="138995" x="5499100" y="3221038"/>
          <p14:tracePt t="139004" x="5413375" y="3221038"/>
          <p14:tracePt t="139011" x="5335588" y="3221038"/>
          <p14:tracePt t="139020" x="5248275" y="3213100"/>
          <p14:tracePt t="139028" x="5162550" y="3205163"/>
          <p14:tracePt t="139036" x="5076825" y="3189288"/>
          <p14:tracePt t="139041" x="4997450" y="3181350"/>
          <p14:tracePt t="139050" x="4903788" y="3181350"/>
          <p14:tracePt t="139058" x="4786313" y="3181350"/>
          <p14:tracePt t="139065" x="4675188" y="3181350"/>
          <p14:tracePt t="139074" x="4565650" y="3181350"/>
          <p14:tracePt t="139082" x="4448175" y="3197225"/>
          <p14:tracePt t="139090" x="4346575" y="3205163"/>
          <p14:tracePt t="139098" x="4252913" y="3213100"/>
          <p14:tracePt t="139103" x="4165600" y="3221038"/>
          <p14:tracePt t="139111" x="4111625" y="3228975"/>
          <p14:tracePt t="139120" x="4071938" y="3228975"/>
          <p14:tracePt t="139129" x="4040188" y="3236913"/>
          <p14:tracePt t="139135" x="4016375" y="3236913"/>
          <p14:tracePt t="139143" x="4000500" y="3236913"/>
          <p14:tracePt t="139152" x="3986213" y="3236913"/>
          <p14:tracePt t="139159" x="3978275" y="3236913"/>
          <p14:tracePt t="139165" x="3970338" y="3236913"/>
          <p14:tracePt t="139223" x="3962400" y="3236913"/>
          <p14:tracePt t="139280" x="3954463" y="3244850"/>
          <p14:tracePt t="139354" x="3994150" y="3236913"/>
          <p14:tracePt t="139362" x="4056063" y="3228975"/>
          <p14:tracePt t="139367" x="4149725" y="3221038"/>
          <p14:tracePt t="139375" x="4260850" y="3205163"/>
          <p14:tracePt t="139384" x="4394200" y="3189288"/>
          <p14:tracePt t="139391" x="4565650" y="3175000"/>
          <p14:tracePt t="139400" x="4699000" y="3175000"/>
          <p14:tracePt t="139407" x="4872038" y="3175000"/>
          <p14:tracePt t="139417" x="5045075" y="3181350"/>
          <p14:tracePt t="139424" x="5240338" y="3189288"/>
          <p14:tracePt t="139431" x="5421313" y="3213100"/>
          <p14:tracePt t="139437" x="5602288" y="3236913"/>
          <p14:tracePt t="139445" x="5757863" y="3244850"/>
          <p14:tracePt t="139454" x="5884863" y="3268663"/>
          <p14:tracePt t="139461" x="5954713" y="3276600"/>
          <p14:tracePt t="139469" x="6018213" y="3276600"/>
          <p14:tracePt t="139478" x="6072188" y="3284538"/>
          <p14:tracePt t="139486" x="6127750" y="3284538"/>
          <p14:tracePt t="139492" x="6165850" y="3284538"/>
          <p14:tracePt t="139499" x="6197600" y="3284538"/>
          <p14:tracePt t="139507" x="6221413" y="3284538"/>
          <p14:tracePt t="139516" x="6245225" y="3284538"/>
          <p14:tracePt t="139524" x="6269038" y="3276600"/>
          <p14:tracePt t="139531" x="6307138" y="3268663"/>
          <p14:tracePt t="139540" x="6346825" y="3268663"/>
          <p14:tracePt t="139547" x="6394450" y="3260725"/>
          <p14:tracePt t="139553" x="6448425" y="3260725"/>
          <p14:tracePt t="139561" x="6488113" y="3252788"/>
          <p14:tracePt t="139569" x="6527800" y="3244850"/>
          <p14:tracePt t="139578" x="6559550" y="3236913"/>
          <p14:tracePt t="139585" x="6581775" y="3228975"/>
          <p14:tracePt t="139593" x="6605588" y="3221038"/>
          <p14:tracePt t="139602" x="6621463" y="3221038"/>
          <p14:tracePt t="139609" x="6653213" y="3213100"/>
          <p14:tracePt t="139618" x="6692900" y="3205163"/>
          <p14:tracePt t="139623" x="6715125" y="3197225"/>
          <p14:tracePt t="139631" x="6762750" y="3189288"/>
          <p14:tracePt t="139639" x="6794500" y="3181350"/>
          <p14:tracePt t="139648" x="6818313" y="3175000"/>
          <p14:tracePt t="139655" x="6834188" y="3175000"/>
          <p14:tracePt t="139674" x="6840538" y="3175000"/>
          <p14:tracePt t="139750" x="6848475" y="3167063"/>
          <p14:tracePt t="139757" x="6856413" y="3167063"/>
          <p14:tracePt t="139759" x="6872288" y="3167063"/>
          <p14:tracePt t="139767" x="6880225" y="3167063"/>
          <p14:tracePt t="139985" x="6880225" y="3159125"/>
          <p14:tracePt t="139990" x="6856413" y="3151188"/>
          <p14:tracePt t="139998" x="6810375" y="3135313"/>
          <p14:tracePt t="140006" x="6754813" y="3127375"/>
          <p14:tracePt t="140012" x="6684963" y="3111500"/>
          <p14:tracePt t="140020" x="6605588" y="3095625"/>
          <p14:tracePt t="140028" x="6503988" y="3079750"/>
          <p14:tracePt t="140036" x="6386513" y="3049588"/>
          <p14:tracePt t="140043" x="6221413" y="3033713"/>
          <p14:tracePt t="140052" x="6080125" y="3009900"/>
          <p14:tracePt t="140059" x="5922963" y="2986088"/>
          <p14:tracePt t="140067" x="5735638" y="2962275"/>
          <p14:tracePt t="140075" x="5538788" y="2938463"/>
          <p14:tracePt t="140081" x="5311775" y="2916238"/>
          <p14:tracePt t="140089" x="5138738" y="2908300"/>
          <p14:tracePt t="140098" x="4981575" y="2892425"/>
          <p14:tracePt t="140106" x="4879975" y="2892425"/>
          <p14:tracePt t="140113" x="4794250" y="2892425"/>
          <p14:tracePt t="140122" x="4730750" y="2892425"/>
          <p14:tracePt t="140129" x="4668838" y="2892425"/>
          <p14:tracePt t="140137" x="4629150" y="2892425"/>
          <p14:tracePt t="140143" x="4581525" y="2892425"/>
          <p14:tracePt t="140152" x="4541838" y="2892425"/>
          <p14:tracePt t="140160" x="4503738" y="2892425"/>
          <p14:tracePt t="140168" x="4487863" y="2892425"/>
          <p14:tracePt t="140186" x="4471988" y="2900363"/>
          <p14:tracePt t="140191" x="4456113" y="2908300"/>
          <p14:tracePt t="140201" x="4440238" y="2908300"/>
          <p14:tracePt t="140206" x="4432300" y="2908300"/>
          <p14:tracePt t="140214" x="4416425" y="2916238"/>
          <p14:tracePt t="140222" x="4394200" y="2924175"/>
          <p14:tracePt t="140230" x="4378325" y="2930525"/>
          <p14:tracePt t="140238" x="4370388" y="2930525"/>
          <p14:tracePt t="140246" x="4362450" y="2938463"/>
          <p14:tracePt t="140254" x="4338638" y="2946400"/>
          <p14:tracePt t="140262" x="4322763" y="2946400"/>
          <p14:tracePt t="140269" x="4306888" y="2954338"/>
          <p14:tracePt t="140276" x="4291013" y="2962275"/>
          <p14:tracePt t="140284" x="4275138" y="2962275"/>
          <p14:tracePt t="140291" x="4267200" y="2970213"/>
          <p14:tracePt t="140301" x="4252913" y="2970213"/>
          <p14:tracePt t="140308" x="4244975" y="2978150"/>
          <p14:tracePt t="140315" x="4213225" y="2986088"/>
          <p14:tracePt t="140324" x="4197350" y="2994025"/>
          <p14:tracePt t="140331" x="4157663" y="2994025"/>
          <p14:tracePt t="140338" x="4133850" y="3001963"/>
          <p14:tracePt t="140345" x="4103688" y="3009900"/>
          <p14:tracePt t="140354" x="4056063" y="3017838"/>
          <p14:tracePt t="140361" x="4008438" y="3025775"/>
          <p14:tracePt t="140370" x="3970338" y="3025775"/>
          <p14:tracePt t="140378" x="3922713" y="3033713"/>
          <p14:tracePt t="140385" x="3883025" y="3041650"/>
          <p14:tracePt t="140393" x="3844925" y="3049588"/>
          <p14:tracePt t="140401" x="3813175" y="3055938"/>
          <p14:tracePt t="140408" x="3789363" y="3055938"/>
          <p14:tracePt t="140415" x="3781425" y="3063875"/>
          <p14:tracePt t="140424" x="3757613" y="3071813"/>
          <p14:tracePt t="140431" x="3733800" y="3071813"/>
          <p14:tracePt t="140440" x="3711575" y="3087688"/>
          <p14:tracePt t="140448" x="3695700" y="3103563"/>
          <p14:tracePt t="140456" x="3687763" y="3111500"/>
          <p14:tracePt t="140463" x="3663950" y="3119438"/>
          <p14:tracePt t="140470" x="3656013" y="3135313"/>
          <p14:tracePt t="140477" x="3640138" y="3143250"/>
          <p14:tracePt t="140485" x="3624263" y="3151188"/>
          <p14:tracePt t="140493" x="3616325" y="3159125"/>
          <p14:tracePt t="140501" x="3608388" y="3159125"/>
          <p14:tracePt t="140510" x="3592513" y="3175000"/>
          <p14:tracePt t="140517" x="3586163" y="3181350"/>
          <p14:tracePt t="140523" x="3570288" y="3189288"/>
          <p14:tracePt t="140531" x="3562350" y="3197225"/>
          <p14:tracePt t="140539" x="3554413" y="3197225"/>
          <p14:tracePt t="140547" x="3538538" y="3213100"/>
          <p14:tracePt t="140556" x="3530600" y="3213100"/>
          <p14:tracePt t="140563" x="3514725" y="3221038"/>
          <p14:tracePt t="140571" x="3506788" y="3236913"/>
          <p14:tracePt t="140580" x="3498850" y="3236913"/>
          <p14:tracePt t="141103" x="3506788" y="3236913"/>
          <p14:tracePt t="141110" x="3608388" y="3228975"/>
          <p14:tracePt t="141113" x="3789363" y="3213100"/>
          <p14:tracePt t="141121" x="4095750" y="3181350"/>
          <p14:tracePt t="141129" x="4541838" y="3151188"/>
          <p14:tracePt t="141138" x="5037138" y="3119438"/>
          <p14:tracePt t="141145" x="5554663" y="3087688"/>
          <p14:tracePt t="141154" x="6080125" y="3071813"/>
          <p14:tracePt t="141161" x="6613525" y="3071813"/>
          <p14:tracePt t="141169" x="7131050" y="3095625"/>
          <p14:tracePt t="141185" x="7893050" y="3111500"/>
          <p14:tracePt t="141192" x="8221663" y="3143250"/>
          <p14:tracePt t="141200" x="8504238" y="3167063"/>
          <p14:tracePt t="141207" x="8747125" y="3189288"/>
          <p14:tracePt t="141215" x="8967788" y="3205163"/>
          <p14:tracePt t="141223" x="9147175" y="3228975"/>
          <p14:tracePt t="141232" x="9328150" y="3252788"/>
          <p14:tracePt t="141239" x="9509125" y="3260725"/>
          <p14:tracePt t="141245" x="9610725" y="3268663"/>
          <p14:tracePt t="141254" x="9696450" y="3276600"/>
          <p14:tracePt t="141261" x="9767888" y="3276600"/>
          <p14:tracePt t="141269" x="9821863" y="3284538"/>
          <p14:tracePt t="141278" x="9861550" y="3284538"/>
          <p14:tracePt t="141285" x="9909175" y="3284538"/>
          <p14:tracePt t="141294" x="9932988" y="3284538"/>
          <p14:tracePt t="141301" x="9948863" y="3284538"/>
          <p14:tracePt t="141307" x="9956800" y="3284538"/>
          <p14:tracePt t="141315" x="9971088" y="3284538"/>
          <p14:tracePt t="141323" x="9979025" y="3284538"/>
          <p14:tracePt t="141332" x="9986963" y="3284538"/>
          <p14:tracePt t="141339" x="9994900" y="3284538"/>
          <p14:tracePt t="141348" x="10018713" y="3284538"/>
          <p14:tracePt t="141355" x="10050463" y="3284538"/>
          <p14:tracePt t="141363" x="10074275" y="3284538"/>
          <p14:tracePt t="141369" x="10112375" y="3284538"/>
          <p14:tracePt t="141379" x="10167938" y="3276600"/>
          <p14:tracePt t="141385" x="10223500" y="3268663"/>
          <p14:tracePt t="141393" x="10285413" y="3268663"/>
          <p14:tracePt t="141402" x="10379075" y="3260725"/>
          <p14:tracePt t="141410" x="10482263" y="3260725"/>
          <p14:tracePt t="141417" x="10591800" y="3244850"/>
          <p14:tracePt t="141425" x="10685463" y="3244850"/>
          <p14:tracePt t="141433" x="10748963" y="3244850"/>
          <p14:tracePt t="141439" x="10787063" y="3244850"/>
          <p14:tracePt t="141447" x="10802938" y="3244850"/>
          <p14:tracePt t="141509" x="10795000" y="3236913"/>
          <p14:tracePt t="141513" x="10764838" y="3221038"/>
          <p14:tracePt t="141522" x="10725150" y="3205163"/>
          <p14:tracePt t="141530" x="10693400" y="3189288"/>
          <p14:tracePt t="141537" x="10653713" y="3175000"/>
          <p14:tracePt t="141546" x="10615613" y="3175000"/>
          <p14:tracePt t="141554" x="10567988" y="3167063"/>
          <p14:tracePt t="141562" x="10544175" y="3159125"/>
          <p14:tracePt t="141567" x="10512425" y="3151188"/>
          <p14:tracePt t="141575" x="10466388" y="3143250"/>
          <p14:tracePt t="141584" x="10426700" y="3143250"/>
          <p14:tracePt t="141591" x="10379075" y="3143250"/>
          <p14:tracePt t="141600" x="10325100" y="3135313"/>
          <p14:tracePt t="141608" x="10277475" y="3135313"/>
          <p14:tracePt t="141616" x="10229850" y="3119438"/>
          <p14:tracePt t="141623" x="10207625" y="3111500"/>
          <p14:tracePt t="141629" x="10191750" y="3111500"/>
          <p14:tracePt t="141638" x="10175875" y="3111500"/>
          <p14:tracePt t="142561" x="10183813" y="3111500"/>
          <p14:tracePt t="142566" x="10191750" y="3111500"/>
          <p14:tracePt t="142573" x="10207625" y="3119438"/>
          <p14:tracePt t="142581" x="10223500" y="3119438"/>
          <p14:tracePt t="142590" x="10261600" y="3135313"/>
          <p14:tracePt t="142599" x="10293350" y="3143250"/>
          <p14:tracePt t="142606" x="10325100" y="3151188"/>
          <p14:tracePt t="142613" x="10371138" y="3159125"/>
          <p14:tracePt t="142620" x="10402888" y="3167063"/>
          <p14:tracePt t="142628" x="10450513" y="3175000"/>
          <p14:tracePt t="142636" x="10474325" y="3175000"/>
          <p14:tracePt t="142643" x="10490200" y="3175000"/>
          <p14:tracePt t="142652" x="10498138" y="3175000"/>
          <p14:tracePt t="143787" x="10458450" y="3175000"/>
          <p14:tracePt t="143791" x="10348913" y="3189288"/>
          <p14:tracePt t="143795" x="10175875" y="3189288"/>
          <p14:tracePt t="143803" x="9925050" y="3189288"/>
          <p14:tracePt t="143811" x="9517063" y="3181350"/>
          <p14:tracePt t="143819" x="9085263" y="3151188"/>
          <p14:tracePt t="143828" x="8528050" y="3079750"/>
          <p14:tracePt t="143836" x="7916863" y="2978150"/>
          <p14:tracePt t="143844" x="7312025" y="2884488"/>
          <p14:tracePt t="143852" x="6770688" y="2782888"/>
          <p14:tracePt t="143858" x="6181725" y="2681288"/>
          <p14:tracePt t="143866" x="5688013" y="2617788"/>
          <p14:tracePt t="143874" x="5272088" y="2570163"/>
          <p14:tracePt t="143882" x="5013325" y="2547938"/>
          <p14:tracePt t="143889" x="4856163" y="2532063"/>
          <p14:tracePt t="143898" x="4762500" y="2532063"/>
          <p14:tracePt t="143906" x="4699000" y="2532063"/>
          <p14:tracePt t="143913" x="4652963" y="2540000"/>
          <p14:tracePt t="143919" x="4605338" y="2555875"/>
          <p14:tracePt t="143929" x="4549775" y="2586038"/>
          <p14:tracePt t="143935" x="4503738" y="2633663"/>
          <p14:tracePt t="143944" x="4456113" y="2681288"/>
          <p14:tracePt t="143952" x="4386263" y="2727325"/>
          <p14:tracePt t="143959" x="4314825" y="2782888"/>
          <p14:tracePt t="143968" x="4267200" y="2828925"/>
          <p14:tracePt t="143975" x="4221163" y="2876550"/>
          <p14:tracePt t="143981" x="4149725" y="2924175"/>
          <p14:tracePt t="143989" x="4103688" y="2954338"/>
          <p14:tracePt t="143998" x="4079875" y="2970213"/>
          <p14:tracePt t="144006" x="4064000" y="2986088"/>
          <p14:tracePt t="144013" x="4056063" y="2994025"/>
          <p14:tracePt t="144022" x="4056063" y="3001963"/>
          <p14:tracePt t="144045" x="4056063" y="3009900"/>
          <p14:tracePt t="144052" x="4056063" y="3017838"/>
          <p14:tracePt t="144060" x="4048125" y="3033713"/>
          <p14:tracePt t="144069" x="4040188" y="3049588"/>
          <p14:tracePt t="144076" x="4008438" y="3071813"/>
          <p14:tracePt t="144084" x="3954463" y="3111500"/>
          <p14:tracePt t="144092" x="3890963" y="3135313"/>
          <p14:tracePt t="144101" x="3836988" y="3159125"/>
          <p14:tracePt t="144107" x="3773488" y="3181350"/>
          <p14:tracePt t="144113" x="3719513" y="3197225"/>
          <p14:tracePt t="144122" x="3679825" y="3213100"/>
          <p14:tracePt t="144129" x="3656013" y="3228975"/>
          <p14:tracePt t="144138" x="3648075" y="3228975"/>
          <p14:tracePt t="144146" x="3640138" y="3228975"/>
          <p14:tracePt t="144245" x="3640138" y="3236913"/>
          <p14:tracePt t="144254" x="3624263" y="3252788"/>
          <p14:tracePt t="144258" x="3608388" y="3260725"/>
          <p14:tracePt t="144265" x="3592513" y="3276600"/>
          <p14:tracePt t="144274" x="3586163" y="3284538"/>
          <p14:tracePt t="144282" x="3570288" y="3300413"/>
          <p14:tracePt t="144290" x="3538538" y="3306763"/>
          <p14:tracePt t="144298" x="3514725" y="3338513"/>
          <p14:tracePt t="144303" x="3467100" y="3370263"/>
          <p14:tracePt t="144311" x="3405188" y="3417888"/>
          <p14:tracePt t="144319" x="3349625" y="3463925"/>
          <p14:tracePt t="144328" x="3279775" y="3511550"/>
          <p14:tracePt t="144335" x="3232150" y="3557588"/>
          <p14:tracePt t="144343" x="3184525" y="3613150"/>
          <p14:tracePt t="144352" x="3146425" y="3660775"/>
          <p14:tracePt t="144359" x="3122613" y="3706813"/>
          <p14:tracePt t="144368" x="3106738" y="3746500"/>
          <p14:tracePt t="144373" x="3106738" y="3770313"/>
          <p14:tracePt t="144381" x="3106738" y="3786188"/>
          <p14:tracePt t="144398" x="3114675" y="3794125"/>
          <p14:tracePt t="144407" x="3122613" y="3802063"/>
          <p14:tracePt t="144414" x="3130550" y="3802063"/>
          <p14:tracePt t="144421" x="3146425" y="3802063"/>
          <p14:tracePt t="144430" x="3154363" y="3802063"/>
          <p14:tracePt t="144437" x="3162300" y="3802063"/>
          <p14:tracePt t="144443" x="3178175" y="3802063"/>
          <p14:tracePt t="144451" x="3192463" y="3794125"/>
          <p14:tracePt t="144459" x="3208338" y="3786188"/>
          <p14:tracePt t="144469" x="3232150" y="3754438"/>
          <p14:tracePt t="144476" x="3263900" y="3730625"/>
          <p14:tracePt t="144485" x="3287713" y="3683000"/>
          <p14:tracePt t="144491" x="3319463" y="3636963"/>
          <p14:tracePt t="144498" x="3341688" y="3589338"/>
          <p14:tracePt t="144506" x="3365500" y="3543300"/>
          <p14:tracePt t="144513" x="3389313" y="3511550"/>
          <p14:tracePt t="144522" x="3421063" y="3487738"/>
          <p14:tracePt t="144529" x="3459163" y="3463925"/>
          <p14:tracePt t="144537" x="3490913" y="3448050"/>
          <p14:tracePt t="144545" x="3522663" y="3432175"/>
          <p14:tracePt t="144554" x="3546475" y="3432175"/>
          <p14:tracePt t="144561" x="3554413" y="3432175"/>
          <p14:tracePt t="144609" x="3562350" y="3440113"/>
          <p14:tracePt t="144615" x="3562350" y="3448050"/>
          <p14:tracePt t="144624" x="3570288" y="3455988"/>
          <p14:tracePt t="144631" x="3570288" y="3471863"/>
          <p14:tracePt t="144637" x="3586163" y="3479800"/>
          <p14:tracePt t="144646" x="3592513" y="3487738"/>
          <p14:tracePt t="144654" x="3608388" y="3495675"/>
          <p14:tracePt t="144661" x="3656013" y="3503613"/>
          <p14:tracePt t="144669" x="3725863" y="3503613"/>
          <p14:tracePt t="144678" x="3829050" y="3503613"/>
          <p14:tracePt t="144686" x="4008438" y="3479800"/>
          <p14:tracePt t="144693" x="4275138" y="3440113"/>
          <p14:tracePt t="144699" x="4613275" y="3370263"/>
          <p14:tracePt t="144708" x="4989513" y="3306763"/>
          <p14:tracePt t="144715" x="5373688" y="3276600"/>
          <p14:tracePt t="144724" x="5805488" y="3244850"/>
          <p14:tracePt t="144732" x="6229350" y="3228975"/>
          <p14:tracePt t="144740" x="6637338" y="3228975"/>
          <p14:tracePt t="144748" x="6959600" y="3228975"/>
          <p14:tracePt t="144755" x="7242175" y="3252788"/>
          <p14:tracePt t="144761" x="7461250" y="3276600"/>
          <p14:tracePt t="144770" x="7578725" y="3292475"/>
          <p14:tracePt t="144777" x="7680325" y="3314700"/>
          <p14:tracePt t="144785" x="7743825" y="3322638"/>
          <p14:tracePt t="144793" x="7775575" y="3330575"/>
          <p14:tracePt t="144801" x="7789863" y="3330575"/>
          <p14:tracePt t="144810" x="7797800" y="3330575"/>
          <p14:tracePt t="144889" x="7813675" y="3322638"/>
          <p14:tracePt t="144893" x="7821613" y="3300413"/>
          <p14:tracePt t="144902" x="7845425" y="3260725"/>
          <p14:tracePt t="144910" x="7893050" y="3221038"/>
          <p14:tracePt t="144918" x="7939088" y="3175000"/>
          <p14:tracePt t="144925" x="8010525" y="3127375"/>
          <p14:tracePt t="144934" x="8080375" y="3087688"/>
          <p14:tracePt t="144941" x="8143875" y="3055938"/>
          <p14:tracePt t="144950" x="8221663" y="3025775"/>
          <p14:tracePt t="144958" x="8285163" y="3001963"/>
          <p14:tracePt t="144963" x="8331200" y="2986088"/>
          <p14:tracePt t="144972" x="8362950" y="2970213"/>
          <p14:tracePt t="144980" x="8378825" y="2962275"/>
          <p14:tracePt t="144988" x="8386763" y="2954338"/>
          <p14:tracePt t="144995" x="8402638" y="2938463"/>
          <p14:tracePt t="145004" x="8418513" y="2924175"/>
          <p14:tracePt t="145011" x="8434388" y="2908300"/>
          <p14:tracePt t="145020" x="8466138" y="2884488"/>
          <p14:tracePt t="145025" x="8504238" y="2852738"/>
          <p14:tracePt t="145034" x="8543925" y="2828925"/>
          <p14:tracePt t="145041" x="8591550" y="2805113"/>
          <p14:tracePt t="145050" x="8621713" y="2798763"/>
          <p14:tracePt t="145057" x="8653463" y="2782888"/>
          <p14:tracePt t="145065" x="8669338" y="2767013"/>
          <p14:tracePt t="145074" x="8693150" y="2759075"/>
          <p14:tracePt t="145081" x="8701088" y="2751138"/>
          <p14:tracePt t="145087" x="8709025" y="2751138"/>
          <p14:tracePt t="145113" x="8716963" y="2751138"/>
          <p14:tracePt t="145151" x="8732838" y="2743200"/>
          <p14:tracePt t="145159" x="8739188" y="2735263"/>
          <p14:tracePt t="145166" x="8770938" y="2735263"/>
          <p14:tracePt t="145186" x="8842375" y="2719388"/>
          <p14:tracePt t="145190" x="8858250" y="2719388"/>
          <p14:tracePt t="145198" x="8866188" y="2719388"/>
          <p14:tracePt t="145206" x="8872538" y="2719388"/>
          <p14:tracePt t="145304" x="8880475" y="2719388"/>
          <p14:tracePt t="145363" x="8866188" y="2719388"/>
          <p14:tracePt t="145376" x="8858250" y="2719388"/>
          <p14:tracePt t="145384" x="8842375" y="2711450"/>
          <p14:tracePt t="145391" x="8818563" y="2703513"/>
          <p14:tracePt t="145400" x="8778875" y="2695575"/>
          <p14:tracePt t="145407" x="8732838" y="2687638"/>
          <p14:tracePt t="145413" x="8661400" y="2665413"/>
          <p14:tracePt t="145421" x="8599488" y="2657475"/>
          <p14:tracePt t="145429" x="8512175" y="2641600"/>
          <p14:tracePt t="145438" x="8442325" y="2625725"/>
          <p14:tracePt t="145445" x="8378825" y="2617788"/>
          <p14:tracePt t="145454" x="8331200" y="2601913"/>
          <p14:tracePt t="145462" x="8308975" y="2593975"/>
          <p14:tracePt t="145469" x="8301038" y="2586038"/>
          <p14:tracePt t="145480" x="8301038" y="2578100"/>
          <p14:tracePt t="145490" x="8301038" y="2570163"/>
          <p14:tracePt t="145495" x="8331200" y="2555875"/>
          <p14:tracePt t="145503" x="8370888" y="2540000"/>
          <p14:tracePt t="145511" x="8426450" y="2524125"/>
          <p14:tracePt t="145519" x="8504238" y="2508250"/>
          <p14:tracePt t="145528" x="8591550" y="2484438"/>
          <p14:tracePt t="145534" x="8661400" y="2476500"/>
          <p14:tracePt t="145542" x="8755063" y="2476500"/>
          <p14:tracePt t="145550" x="8810625" y="2476500"/>
          <p14:tracePt t="145557" x="8866188" y="2484438"/>
          <p14:tracePt t="145566" x="8904288" y="2500313"/>
          <p14:tracePt t="145573" x="8912225" y="2516188"/>
          <p14:tracePt t="145581" x="8920163" y="2524125"/>
          <p14:tracePt t="145589" x="8928100" y="2547938"/>
          <p14:tracePt t="145597" x="8928100" y="2570163"/>
          <p14:tracePt t="145604" x="8928100" y="2593975"/>
          <p14:tracePt t="145612" x="8928100" y="2617788"/>
          <p14:tracePt t="145620" x="8912225" y="2649538"/>
          <p14:tracePt t="145627" x="8896350" y="2657475"/>
          <p14:tracePt t="145635" x="8888413" y="2665413"/>
          <p14:tracePt t="145644" x="8866188" y="2681288"/>
          <p14:tracePt t="145652" x="8850313" y="2687638"/>
          <p14:tracePt t="145659" x="8834438" y="2687638"/>
          <p14:tracePt t="145666" x="8818563" y="2695575"/>
          <p14:tracePt t="145673" x="8810625" y="2695575"/>
          <p14:tracePt t="145681" x="8802688" y="2695575"/>
          <p14:tracePt t="145689" x="8794750" y="2695575"/>
          <p14:tracePt t="145783" x="8802688" y="2695575"/>
          <p14:tracePt t="145788" x="8818563" y="2687638"/>
          <p14:tracePt t="145793" x="8826500" y="2687638"/>
          <p14:tracePt t="145802" x="8834438" y="2687638"/>
          <p14:tracePt t="145809" x="8850313" y="2687638"/>
          <p14:tracePt t="145818" x="8858250" y="2695575"/>
          <p14:tracePt t="145825" x="8866188" y="2695575"/>
          <p14:tracePt t="145834" x="8880475" y="2703513"/>
          <p14:tracePt t="145841" x="8880475" y="2711450"/>
          <p14:tracePt t="145860" x="8880475" y="2719388"/>
          <p14:tracePt t="145863" x="8880475" y="2735263"/>
          <p14:tracePt t="145871" x="8880475" y="2743200"/>
          <p14:tracePt t="145879" x="8872538" y="2759075"/>
          <p14:tracePt t="145888" x="8866188" y="2759075"/>
          <p14:tracePt t="145896" x="8850313" y="2767013"/>
          <p14:tracePt t="145904" x="8842375" y="2767013"/>
          <p14:tracePt t="145912" x="8834438" y="2767013"/>
          <p14:tracePt t="145920" x="8826500" y="2767013"/>
          <p14:tracePt t="145925" x="8810625" y="2767013"/>
          <p14:tracePt t="145969" x="8810625" y="2759075"/>
          <p14:tracePt t="145974" x="8810625" y="2751138"/>
          <p14:tracePt t="145981" x="8810625" y="2743200"/>
          <p14:tracePt t="145990" x="8810625" y="2727325"/>
          <p14:tracePt t="145996" x="8810625" y="2719388"/>
          <p14:tracePt t="146004" x="8810625" y="2711450"/>
          <p14:tracePt t="146012" x="8810625" y="2695575"/>
          <p14:tracePt t="146037" x="8810625" y="2687638"/>
          <p14:tracePt t="146052" x="8810625" y="2681288"/>
          <p14:tracePt t="146070" x="8810625" y="2673350"/>
          <p14:tracePt t="146090" x="8818563" y="2665413"/>
          <p14:tracePt t="146098" x="8826500" y="2665413"/>
          <p14:tracePt t="146106" x="8842375" y="2665413"/>
          <p14:tracePt t="146365" x="8826500" y="2649538"/>
          <p14:tracePt t="146372" x="8786813" y="2641600"/>
          <p14:tracePt t="146378" x="8724900" y="2617788"/>
          <p14:tracePt t="146383" x="8637588" y="2601913"/>
          <p14:tracePt t="146391" x="8543925" y="2586038"/>
          <p14:tracePt t="146400" x="8450263" y="2562225"/>
          <p14:tracePt t="146408" x="8339138" y="2532063"/>
          <p14:tracePt t="146416" x="8191500" y="2508250"/>
          <p14:tracePt t="146424" x="8002588" y="2468563"/>
          <p14:tracePt t="146431" x="7813675" y="2436813"/>
          <p14:tracePt t="146440" x="7618413" y="2414588"/>
          <p14:tracePt t="146452" x="7413625" y="2390775"/>
          <p14:tracePt t="146453" x="7210425" y="2351088"/>
          <p14:tracePt t="146461" x="7045325" y="2327275"/>
          <p14:tracePt t="146469" x="6888163" y="2311400"/>
          <p14:tracePt t="146478" x="6707188" y="2289175"/>
          <p14:tracePt t="146486" x="6597650" y="2265363"/>
          <p14:tracePt t="146493" x="6503988" y="2257425"/>
          <p14:tracePt t="146502" x="6418263" y="2241550"/>
          <p14:tracePt t="146510" x="6346825" y="2233613"/>
          <p14:tracePt t="146515" x="6284913" y="2217738"/>
          <p14:tracePt t="146523" x="6213475" y="2209800"/>
          <p14:tracePt t="146531" x="6151563" y="2193925"/>
          <p14:tracePt t="146539" x="6088063" y="2193925"/>
          <p14:tracePt t="146547" x="6026150" y="2185988"/>
          <p14:tracePt t="146556" x="5962650" y="2185988"/>
          <p14:tracePt t="146564" x="5899150" y="2185988"/>
          <p14:tracePt t="146572" x="5837238" y="2179638"/>
          <p14:tracePt t="146577" x="5781675" y="2179638"/>
          <p14:tracePt t="146585" x="5727700" y="2179638"/>
          <p14:tracePt t="146593" x="5688013" y="2179638"/>
          <p14:tracePt t="146602" x="5632450" y="2185988"/>
          <p14:tracePt t="146609" x="5578475" y="2193925"/>
          <p14:tracePt t="146618" x="5522913" y="2193925"/>
          <p14:tracePt t="146625" x="5468938" y="2201863"/>
          <p14:tracePt t="146633" x="5413375" y="2209800"/>
          <p14:tracePt t="146639" x="5373688" y="2209800"/>
          <p14:tracePt t="146647" x="5319713" y="2217738"/>
          <p14:tracePt t="146656" x="5280025" y="2225675"/>
          <p14:tracePt t="146664" x="5232400" y="2225675"/>
          <p14:tracePt t="146671" x="5202238" y="2233613"/>
          <p14:tracePt t="146679" x="5178425" y="2233613"/>
          <p14:tracePt t="146687" x="5154613" y="2241550"/>
          <p14:tracePt t="146695" x="5130800" y="2249488"/>
          <p14:tracePt t="146702" x="5122863" y="2249488"/>
          <p14:tracePt t="146709" x="5114925" y="2257425"/>
          <p14:tracePt t="146719" x="5099050" y="2265363"/>
          <p14:tracePt t="146725" x="5083175" y="2273300"/>
          <p14:tracePt t="146734" x="5076825" y="2273300"/>
          <p14:tracePt t="146741" x="5060950" y="2281238"/>
          <p14:tracePt t="146750" x="5053013" y="2289175"/>
          <p14:tracePt t="146758" x="5037138" y="2305050"/>
          <p14:tracePt t="146766" x="5013325" y="2311400"/>
          <p14:tracePt t="146771" x="4989513" y="2327275"/>
          <p14:tracePt t="146779" x="4965700" y="2343150"/>
          <p14:tracePt t="146788" x="4927600" y="2359025"/>
          <p14:tracePt t="146795" x="4895850" y="2366963"/>
          <p14:tracePt t="146803" x="4856163" y="2382838"/>
          <p14:tracePt t="146811" x="4824413" y="2398713"/>
          <p14:tracePt t="146819" x="4794250" y="2414588"/>
          <p14:tracePt t="146827" x="4770438" y="2422525"/>
          <p14:tracePt t="146833" x="4762500" y="2436813"/>
          <p14:tracePt t="146841" x="4746625" y="2444750"/>
          <p14:tracePt t="146850" x="4730750" y="2460625"/>
          <p14:tracePt t="146858" x="4722813" y="2468563"/>
          <p14:tracePt t="146865" x="4706938" y="2476500"/>
          <p14:tracePt t="146873" x="4699000" y="2484438"/>
          <p14:tracePt t="146881" x="4675188" y="2500313"/>
          <p14:tracePt t="146890" x="4668838" y="2508250"/>
          <p14:tracePt t="146898" x="4660900" y="2516188"/>
          <p14:tracePt t="146903" x="4629150" y="2532063"/>
          <p14:tracePt t="146911" x="4613275" y="2547938"/>
          <p14:tracePt t="146919" x="4581525" y="2555875"/>
          <p14:tracePt t="146928" x="4541838" y="2578100"/>
          <p14:tracePt t="146935" x="4503738" y="2593975"/>
          <p14:tracePt t="146943" x="4456113" y="2617788"/>
          <p14:tracePt t="146952" x="4408488" y="2633663"/>
          <p14:tracePt t="146959" x="4362450" y="2649538"/>
          <p14:tracePt t="146965" x="4338638" y="2657475"/>
          <p14:tracePt t="146974" x="4314825" y="2673350"/>
          <p14:tracePt t="146981" x="4298950" y="2681288"/>
          <p14:tracePt t="146990" x="4291013" y="2695575"/>
          <p14:tracePt t="146998" x="4283075" y="2703513"/>
          <p14:tracePt t="147005" x="4275138" y="2711450"/>
          <p14:tracePt t="147018" x="4267200" y="2719388"/>
          <p14:tracePt t="147045" x="4260850" y="2719388"/>
          <p14:tracePt t="147064" x="4252913" y="2719388"/>
          <p14:tracePt t="147072" x="4252913" y="2727325"/>
          <p14:tracePt t="147079" x="4244975" y="2727325"/>
          <p14:tracePt t="147088" x="4229100" y="2735263"/>
          <p14:tracePt t="147102" x="4221163" y="2743200"/>
          <p14:tracePt t="147110" x="4213225" y="2743200"/>
          <p14:tracePt t="147214" x="4205288" y="2751138"/>
          <p14:tracePt t="148413" x="4213225" y="2759075"/>
          <p14:tracePt t="148421" x="4260850" y="2782888"/>
          <p14:tracePt t="148426" x="4322763" y="2820988"/>
          <p14:tracePt t="148433" x="4394200" y="2860675"/>
          <p14:tracePt t="148441" x="4471988" y="2908300"/>
          <p14:tracePt t="148450" x="4581525" y="2962275"/>
          <p14:tracePt t="148458" x="4683125" y="3017838"/>
          <p14:tracePt t="148463" x="4802188" y="3079750"/>
          <p14:tracePt t="148471" x="4927600" y="3135313"/>
          <p14:tracePt t="148480" x="5068888" y="3205163"/>
          <p14:tracePt t="148488" x="5216525" y="3244850"/>
          <p14:tracePt t="148495" x="5365750" y="3292475"/>
          <p14:tracePt t="148504" x="5507038" y="3322638"/>
          <p14:tracePt t="148511" x="5632450" y="3338513"/>
          <p14:tracePt t="148520" x="5751513" y="3354388"/>
          <p14:tracePt t="148526" x="5845175" y="3362325"/>
          <p14:tracePt t="148535" x="5907088" y="3370263"/>
          <p14:tracePt t="148542" x="5986463" y="3370263"/>
          <p14:tracePt t="148552" x="6048375" y="3378200"/>
          <p14:tracePt t="148557" x="6096000" y="3378200"/>
          <p14:tracePt t="148565" x="6151563" y="3378200"/>
          <p14:tracePt t="148574" x="6213475" y="3378200"/>
          <p14:tracePt t="148581" x="6269038" y="3378200"/>
          <p14:tracePt t="148587" x="6330950" y="3378200"/>
          <p14:tracePt t="148595" x="6394450" y="3370263"/>
          <p14:tracePt t="148604" x="6440488" y="3362325"/>
          <p14:tracePt t="148611" x="6472238" y="3362325"/>
          <p14:tracePt t="148619" x="6503988" y="3346450"/>
          <p14:tracePt t="148630" x="6519863" y="3330575"/>
          <p14:tracePt t="148636" x="6527800" y="3322638"/>
          <p14:tracePt t="148644" x="6543675" y="3314700"/>
          <p14:tracePt t="148652" x="6551613" y="3306763"/>
          <p14:tracePt t="148658" x="6559550" y="3300413"/>
          <p14:tracePt t="148665" x="6559550" y="3292475"/>
          <p14:tracePt t="148674" x="6567488" y="3292475"/>
          <p14:tracePt t="148682" x="6567488" y="3276600"/>
          <p14:tracePt t="148690" x="6573838" y="3268663"/>
          <p14:tracePt t="148698" x="6581775" y="3260725"/>
          <p14:tracePt t="148705" x="6589713" y="3244850"/>
          <p14:tracePt t="148714" x="6605588" y="3236913"/>
          <p14:tracePt t="148719" x="6605588" y="3221038"/>
          <p14:tracePt t="148728" x="6621463" y="3213100"/>
          <p14:tracePt t="148736" x="6621463" y="3205163"/>
          <p14:tracePt t="148743" x="6621463" y="3189288"/>
          <p14:tracePt t="148760" x="6621463" y="3181350"/>
          <p14:tracePt t="148769" x="6621463" y="3175000"/>
          <p14:tracePt t="148776" x="6621463" y="3167063"/>
          <p14:tracePt t="148781" x="6621463" y="3159125"/>
          <p14:tracePt t="148790" x="6621463" y="3151188"/>
          <p14:tracePt t="148798" x="6621463" y="3143250"/>
          <p14:tracePt t="148806" x="6629400" y="3135313"/>
          <p14:tracePt t="148814" x="6637338" y="3127375"/>
          <p14:tracePt t="148822" x="6653213" y="3111500"/>
          <p14:tracePt t="148829" x="6661150" y="3103563"/>
          <p14:tracePt t="148838" x="6677025" y="3095625"/>
          <p14:tracePt t="148845" x="6684963" y="3087688"/>
          <p14:tracePt t="148851" x="6692900" y="3087688"/>
          <p14:tracePt t="148859" x="6707188" y="3087688"/>
          <p14:tracePt t="148877" x="6715125" y="3087688"/>
          <p14:tracePt t="148987" x="6723063" y="3087688"/>
          <p14:tracePt t="149437" x="6738938" y="3095625"/>
          <p14:tracePt t="149445" x="6754813" y="3103563"/>
          <p14:tracePt t="149454" x="6786563" y="3111500"/>
          <p14:tracePt t="149461" x="6834188" y="3119438"/>
          <p14:tracePt t="149470" x="6888163" y="3127375"/>
          <p14:tracePt t="149478" x="6951663" y="3135313"/>
          <p14:tracePt t="149486" x="7021513" y="3143250"/>
          <p14:tracePt t="149493" x="7138988" y="3151188"/>
          <p14:tracePt t="149500" x="7256463" y="3167063"/>
          <p14:tracePt t="149508" x="7359650" y="3167063"/>
          <p14:tracePt t="149516" x="7461250" y="3175000"/>
          <p14:tracePt t="149524" x="7570788" y="3175000"/>
          <p14:tracePt t="149531" x="7650163" y="3189288"/>
          <p14:tracePt t="149540" x="7735888" y="3197225"/>
          <p14:tracePt t="149549" x="7797800" y="3213100"/>
          <p14:tracePt t="149556" x="7877175" y="3221038"/>
          <p14:tracePt t="149561" x="7931150" y="3236913"/>
          <p14:tracePt t="149570" x="7962900" y="3244850"/>
          <p14:tracePt t="149578" x="7978775" y="3244850"/>
          <p14:tracePt t="149585" x="7994650" y="3252788"/>
          <p14:tracePt t="149604" x="8002588" y="3252788"/>
          <p14:tracePt t="149744" x="7986713" y="3252788"/>
          <p14:tracePt t="149751" x="7924800" y="3252788"/>
          <p14:tracePt t="149758" x="7837488" y="3244850"/>
          <p14:tracePt t="149763" x="7727950" y="3236913"/>
          <p14:tracePt t="149772" x="7586663" y="3236913"/>
          <p14:tracePt t="149779" x="7383463" y="3213100"/>
          <p14:tracePt t="149787" x="7123113" y="3197225"/>
          <p14:tracePt t="149795" x="6864350" y="3189288"/>
          <p14:tracePt t="149805" x="6669088" y="3175000"/>
          <p14:tracePt t="149811" x="6472238" y="3175000"/>
          <p14:tracePt t="149820" x="6276975" y="3175000"/>
          <p14:tracePt t="149825" x="6088063" y="3175000"/>
          <p14:tracePt t="149834" x="5892800" y="3181350"/>
          <p14:tracePt t="149841" x="5688013" y="3205163"/>
          <p14:tracePt t="149850" x="5522913" y="3221038"/>
          <p14:tracePt t="149859" x="5365750" y="3244850"/>
          <p14:tracePt t="149866" x="5216525" y="3276600"/>
          <p14:tracePt t="149873" x="5114925" y="3300413"/>
          <p14:tracePt t="149882" x="5005388" y="3330575"/>
          <p14:tracePt t="149889" x="4887913" y="3354388"/>
          <p14:tracePt t="149896" x="4786313" y="3386138"/>
          <p14:tracePt t="149904" x="4660900" y="3409950"/>
          <p14:tracePt t="149911" x="4557713" y="3432175"/>
          <p14:tracePt t="149919" x="4479925" y="3448050"/>
          <p14:tracePt t="149928" x="4416425" y="3463925"/>
          <p14:tracePt t="149935" x="4354513" y="3479800"/>
          <p14:tracePt t="149943" x="4298950" y="3495675"/>
          <p14:tracePt t="149949" x="4244975" y="3511550"/>
          <p14:tracePt t="149958" x="4197350" y="3527425"/>
          <p14:tracePt t="149965" x="4149725" y="3543300"/>
          <p14:tracePt t="149973" x="4103688" y="3551238"/>
          <p14:tracePt t="149981" x="4064000" y="3557588"/>
          <p14:tracePt t="149990" x="4016375" y="3573463"/>
          <p14:tracePt t="149997" x="3970338" y="3589338"/>
          <p14:tracePt t="150006" x="3922713" y="3605213"/>
          <p14:tracePt t="150013" x="3883025" y="3621088"/>
          <p14:tracePt t="150021" x="3836988" y="3636963"/>
          <p14:tracePt t="150027" x="3781425" y="3652838"/>
          <p14:tracePt t="150036" x="3733800" y="3668713"/>
          <p14:tracePt t="150043" x="3687763" y="3683000"/>
          <p14:tracePt t="150052" x="3648075" y="3698875"/>
          <p14:tracePt t="150059" x="3600450" y="3706813"/>
          <p14:tracePt t="150068" x="3570288" y="3714750"/>
          <p14:tracePt t="150076" x="3546475" y="3714750"/>
          <p14:tracePt t="150082" x="3530600" y="3714750"/>
          <p14:tracePt t="150090" x="3522663" y="3714750"/>
          <p14:tracePt t="150106" x="3514725" y="3714750"/>
          <p14:tracePt t="150142" x="3506788" y="3714750"/>
          <p14:tracePt t="150147" x="3498850" y="3730625"/>
          <p14:tracePt t="150156" x="3482975" y="3730625"/>
          <p14:tracePt t="150163" x="3452813" y="3746500"/>
          <p14:tracePt t="150189" x="3389313" y="3770313"/>
          <p14:tracePt t="150195" x="3373438" y="3778250"/>
          <p14:tracePt t="150203" x="3365500" y="3786188"/>
          <p14:tracePt t="150212" x="3357563" y="3786188"/>
          <p14:tracePt t="150218" x="3349625" y="3786188"/>
          <p14:tracePt t="150506" x="3357563" y="3794125"/>
          <p14:tracePt t="150514" x="3381375" y="3794125"/>
          <p14:tracePt t="150522" x="3413125" y="3794125"/>
          <p14:tracePt t="150529" x="3444875" y="3794125"/>
          <p14:tracePt t="150538" x="3482975" y="3794125"/>
          <p14:tracePt t="150543" x="3530600" y="3794125"/>
          <p14:tracePt t="150551" x="3554413" y="3794125"/>
          <p14:tracePt t="150560" x="3570288" y="3794125"/>
          <p14:tracePt t="150568" x="3578225" y="3794125"/>
          <p14:tracePt t="150576" x="3586163" y="3794125"/>
          <p14:tracePt t="150585" x="3592513" y="3794125"/>
          <p14:tracePt t="150597" x="3600450" y="3794125"/>
          <p14:tracePt t="150822" x="3616325" y="3794125"/>
          <p14:tracePt t="150825" x="3648075" y="3786188"/>
          <p14:tracePt t="150831" x="3679825" y="3786188"/>
          <p14:tracePt t="150840" x="3725863" y="3778250"/>
          <p14:tracePt t="150848" x="3765550" y="3762375"/>
          <p14:tracePt t="150855" x="3821113" y="3754438"/>
          <p14:tracePt t="150864" x="3875088" y="3754438"/>
          <p14:tracePt t="150870" x="3930650" y="3754438"/>
          <p14:tracePt t="150878" x="3962400" y="3754438"/>
          <p14:tracePt t="150886" x="3978275" y="3754438"/>
          <p14:tracePt t="150893" x="3986213" y="3754438"/>
          <p14:tracePt t="150936" x="3986213" y="3746500"/>
          <p14:tracePt t="150961" x="3978275" y="3746500"/>
          <p14:tracePt t="150970" x="3962400" y="3746500"/>
          <p14:tracePt t="150975" x="3954463" y="3746500"/>
          <p14:tracePt t="150983" x="3946525" y="3738563"/>
          <p14:tracePt t="150989" x="3938588" y="3738563"/>
          <p14:tracePt t="150998" x="3914775" y="3738563"/>
          <p14:tracePt t="151006" x="3906838" y="3738563"/>
          <p14:tracePt t="151014" x="3890963" y="3738563"/>
          <p14:tracePt t="151021" x="3867150" y="3746500"/>
          <p14:tracePt t="151029" x="3852863" y="3754438"/>
          <p14:tracePt t="151037" x="3836988" y="3754438"/>
          <p14:tracePt t="151046" x="3829050" y="3754438"/>
          <p14:tracePt t="151054" x="3821113" y="3762375"/>
          <p14:tracePt t="151059" x="3805238" y="3762375"/>
          <p14:tracePt t="151076" x="3797300" y="3762375"/>
          <p14:tracePt t="151467" x="3813175" y="3762375"/>
          <p14:tracePt t="151471" x="3906838" y="3762375"/>
          <p14:tracePt t="151480" x="4024313" y="3754438"/>
          <p14:tracePt t="151489" x="4165600" y="3754438"/>
          <p14:tracePt t="151496" x="4362450" y="3746500"/>
          <p14:tracePt t="151503" x="4557713" y="3730625"/>
          <p14:tracePt t="151511" x="4778375" y="3730625"/>
          <p14:tracePt t="151518" x="4949825" y="3730625"/>
          <p14:tracePt t="151526" x="5138738" y="3730625"/>
          <p14:tracePt t="151534" x="5272088" y="3730625"/>
          <p14:tracePt t="151542" x="5445125" y="3730625"/>
          <p14:tracePt t="151551" x="5554663" y="3722688"/>
          <p14:tracePt t="151557" x="5664200" y="3706813"/>
          <p14:tracePt t="151565" x="5765800" y="3690938"/>
          <p14:tracePt t="151572" x="5861050" y="3668713"/>
          <p14:tracePt t="151579" x="5938838" y="3652838"/>
          <p14:tracePt t="151588" x="6026150" y="3629025"/>
          <p14:tracePt t="151595" x="6119813" y="3597275"/>
          <p14:tracePt t="151603" x="6205538" y="3557588"/>
          <p14:tracePt t="151611" x="6307138" y="3503613"/>
          <p14:tracePt t="151619" x="6394450" y="3455988"/>
          <p14:tracePt t="151629" x="6472238" y="3402013"/>
          <p14:tracePt t="151635" x="6535738" y="3370263"/>
          <p14:tracePt t="151642" x="6589713" y="3346450"/>
          <p14:tracePt t="151651" x="6637338" y="3322638"/>
          <p14:tracePt t="151658" x="6677025" y="3306763"/>
          <p14:tracePt t="151665" x="6684963" y="3292475"/>
          <p14:tracePt t="151673" x="6700838" y="3284538"/>
          <p14:tracePt t="151682" x="6700838" y="3276600"/>
          <p14:tracePt t="151698" x="6700838" y="3268663"/>
          <p14:tracePt t="151706" x="6707188" y="3260725"/>
          <p14:tracePt t="151712" x="6707188" y="3252788"/>
          <p14:tracePt t="151720" x="6707188" y="3236913"/>
          <p14:tracePt t="151728" x="6715125" y="3213100"/>
          <p14:tracePt t="151735" x="6715125" y="3205163"/>
          <p14:tracePt t="151743" x="6715125" y="3181350"/>
          <p14:tracePt t="151752" x="6715125" y="3159125"/>
          <p14:tracePt t="151759" x="6715125" y="3143250"/>
          <p14:tracePt t="151769" x="6715125" y="3127375"/>
          <p14:tracePt t="151773" x="6715125" y="3119438"/>
          <p14:tracePt t="151781" x="6715125" y="3103563"/>
          <p14:tracePt t="151790" x="6715125" y="3095625"/>
          <p14:tracePt t="151798" x="6715125" y="3087688"/>
          <p14:tracePt t="151806" x="6715125" y="3079750"/>
          <p14:tracePt t="151822" x="6715125" y="3063875"/>
          <p14:tracePt t="151829" x="6723063" y="3063875"/>
          <p14:tracePt t="151836" x="6731000" y="3049588"/>
          <p14:tracePt t="151843" x="6746875" y="3049588"/>
          <p14:tracePt t="151852" x="6754813" y="3049588"/>
          <p14:tracePt t="151860" x="6762750" y="3041650"/>
          <p14:tracePt t="151867" x="6770688" y="3041650"/>
          <p14:tracePt t="152162" x="6770688" y="3049588"/>
          <p14:tracePt t="152170" x="6746875" y="3063875"/>
          <p14:tracePt t="152178" x="6723063" y="3079750"/>
          <p14:tracePt t="152186" x="6677025" y="3095625"/>
          <p14:tracePt t="152194" x="6621463" y="3111500"/>
          <p14:tracePt t="152202" x="6567488" y="3135313"/>
          <p14:tracePt t="152209" x="6503988" y="3151188"/>
          <p14:tracePt t="152219" x="6426200" y="3167063"/>
          <p14:tracePt t="152224" x="6330950" y="3181350"/>
          <p14:tracePt t="152232" x="6229350" y="3197225"/>
          <p14:tracePt t="152239" x="6143625" y="3221038"/>
          <p14:tracePt t="152248" x="6032500" y="3236913"/>
          <p14:tracePt t="152255" x="5938838" y="3252788"/>
          <p14:tracePt t="152263" x="5876925" y="3268663"/>
          <p14:tracePt t="152272" x="5813425" y="3284538"/>
          <p14:tracePt t="152279" x="5757863" y="3300413"/>
          <p14:tracePt t="152288" x="5703888" y="3322638"/>
          <p14:tracePt t="152293" x="5648325" y="3338513"/>
          <p14:tracePt t="152302" x="5594350" y="3354388"/>
          <p14:tracePt t="152310" x="5546725" y="3370263"/>
          <p14:tracePt t="152319" x="5499100" y="3386138"/>
          <p14:tracePt t="152325" x="5453063" y="3402013"/>
          <p14:tracePt t="152334" x="5421313" y="3417888"/>
          <p14:tracePt t="152342" x="5373688" y="3432175"/>
          <p14:tracePt t="152351" x="5335588" y="3440113"/>
          <p14:tracePt t="152359" x="5303838" y="3455988"/>
          <p14:tracePt t="152364" x="5264150" y="3471863"/>
          <p14:tracePt t="152372" x="5224463" y="3479800"/>
          <p14:tracePt t="152379" x="5178425" y="3495675"/>
          <p14:tracePt t="152388" x="5146675" y="3503613"/>
          <p14:tracePt t="152395" x="5091113" y="3511550"/>
          <p14:tracePt t="152404" x="5045075" y="3519488"/>
          <p14:tracePt t="152411" x="4989513" y="3527425"/>
          <p14:tracePt t="152419" x="4949825" y="3535363"/>
          <p14:tracePt t="152425" x="4903788" y="3535363"/>
          <p14:tracePt t="152434" x="4864100" y="3543300"/>
          <p14:tracePt t="152441" x="4808538" y="3543300"/>
          <p14:tracePt t="152450" x="4762500" y="3551238"/>
          <p14:tracePt t="152458" x="4722813" y="3551238"/>
          <p14:tracePt t="152466" x="4683125" y="3557588"/>
          <p14:tracePt t="152473" x="4645025" y="3557588"/>
          <p14:tracePt t="152482" x="4597400" y="3565525"/>
          <p14:tracePt t="152488" x="4565650" y="3581400"/>
          <p14:tracePt t="152496" x="4519613" y="3581400"/>
          <p14:tracePt t="152504" x="4479925" y="3597275"/>
          <p14:tracePt t="152512" x="4440238" y="3605213"/>
          <p14:tracePt t="152520" x="4408488" y="3613150"/>
          <p14:tracePt t="152528" x="4362450" y="3621088"/>
          <p14:tracePt t="152536" x="4322763" y="3629025"/>
          <p14:tracePt t="152544" x="4298950" y="3629025"/>
          <p14:tracePt t="152551" x="4260850" y="3636963"/>
          <p14:tracePt t="152558" x="4229100" y="3644900"/>
          <p14:tracePt t="152567" x="4213225" y="3652838"/>
          <p14:tracePt t="152574" x="4197350" y="3652838"/>
          <p14:tracePt t="152582" x="4173538" y="3652838"/>
          <p14:tracePt t="152590" x="4157663" y="3660775"/>
          <p14:tracePt t="152598" x="4149725" y="3660775"/>
          <p14:tracePt t="152606" x="4133850" y="3660775"/>
          <p14:tracePt t="152614" x="4119563" y="3668713"/>
          <p14:tracePt t="152620" x="4095750" y="3668713"/>
          <p14:tracePt t="152627" x="4087813" y="3676650"/>
          <p14:tracePt t="152636" x="4071938" y="3676650"/>
          <p14:tracePt t="152645" x="4048125" y="3683000"/>
          <p14:tracePt t="152653" x="4024313" y="3690938"/>
          <p14:tracePt t="152659" x="4008438" y="3698875"/>
          <p14:tracePt t="152668" x="3970338" y="3698875"/>
          <p14:tracePt t="152676" x="3954463" y="3706813"/>
          <p14:tracePt t="152681" x="3938588" y="3714750"/>
          <p14:tracePt t="152689" x="3922713" y="3722688"/>
          <p14:tracePt t="152698" x="3906838" y="3722688"/>
          <p14:tracePt t="152706" x="3890963" y="3722688"/>
          <p14:tracePt t="152714" x="3875088" y="3722688"/>
          <p14:tracePt t="152722" x="3867150" y="3722688"/>
          <p14:tracePt t="152729" x="3860800" y="3722688"/>
          <p14:tracePt t="152738" x="3844925" y="3722688"/>
          <p14:tracePt t="152745" x="3836988" y="3722688"/>
          <p14:tracePt t="152752" x="3821113" y="3730625"/>
          <p14:tracePt t="152760" x="3805238" y="3738563"/>
          <p14:tracePt t="152768" x="3773488" y="3738563"/>
          <p14:tracePt t="152776" x="3733800" y="3746500"/>
          <p14:tracePt t="152785" x="3695700" y="3754438"/>
          <p14:tracePt t="152792" x="3663950" y="3754438"/>
          <p14:tracePt t="152800" x="3632200" y="3754438"/>
          <p14:tracePt t="152807" x="3600450" y="3754438"/>
          <p14:tracePt t="152813" x="3578225" y="3754438"/>
          <p14:tracePt t="152821" x="3562350" y="3754438"/>
          <p14:tracePt t="152829" x="3554413" y="3754438"/>
          <p14:tracePt t="152838" x="3546475" y="3754438"/>
          <p14:tracePt t="154752" x="3608388" y="3762375"/>
          <p14:tracePt t="154759" x="3733800" y="3762375"/>
          <p14:tracePt t="154763" x="3890963" y="3762375"/>
          <p14:tracePt t="154769" x="4127500" y="3762375"/>
          <p14:tracePt t="154778" x="4424363" y="3754438"/>
          <p14:tracePt t="154785" x="4754563" y="3730625"/>
          <p14:tracePt t="154793" x="5076825" y="3698875"/>
          <p14:tracePt t="154802" x="5397500" y="3698875"/>
          <p14:tracePt t="154810" x="5640388" y="3676650"/>
          <p14:tracePt t="154819" x="5899150" y="3652838"/>
          <p14:tracePt t="154825" x="6103938" y="3629025"/>
          <p14:tracePt t="154831" x="6245225" y="3605213"/>
          <p14:tracePt t="154839" x="6346825" y="3597275"/>
          <p14:tracePt t="154848" x="6426200" y="3581400"/>
          <p14:tracePt t="154856" x="6480175" y="3565525"/>
          <p14:tracePt t="154863" x="6511925" y="3551238"/>
          <p14:tracePt t="154871" x="6551613" y="3535363"/>
          <p14:tracePt t="154879" x="6567488" y="3527425"/>
          <p14:tracePt t="154888" x="6581775" y="3511550"/>
          <p14:tracePt t="154895" x="6589713" y="3511550"/>
          <p14:tracePt t="154902" x="6597650" y="3511550"/>
          <p14:tracePt t="154909" x="6605588" y="3503613"/>
          <p14:tracePt t="154918" x="6613525" y="3495675"/>
          <p14:tracePt t="154925" x="6621463" y="3487738"/>
          <p14:tracePt t="154934" x="6629400" y="3479800"/>
          <p14:tracePt t="154942" x="6645275" y="3463925"/>
          <p14:tracePt t="154950" x="6661150" y="3455988"/>
          <p14:tracePt t="154957" x="6677025" y="3440113"/>
          <p14:tracePt t="154965" x="6692900" y="3432175"/>
          <p14:tracePt t="154971" x="6700838" y="3417888"/>
          <p14:tracePt t="154979" x="6707188" y="3409950"/>
          <p14:tracePt t="154988" x="6707188" y="3402013"/>
          <p14:tracePt t="155001" x="6707188" y="3394075"/>
          <p14:tracePt t="155007" x="6707188" y="3386138"/>
          <p14:tracePt t="155016" x="6715125" y="3370263"/>
          <p14:tracePt t="155024" x="6723063" y="3362325"/>
          <p14:tracePt t="155029" x="6731000" y="3354388"/>
          <p14:tracePt t="155038" x="6746875" y="3338513"/>
          <p14:tracePt t="155045" x="6778625" y="3322638"/>
          <p14:tracePt t="155056" x="6810375" y="3300413"/>
          <p14:tracePt t="155061" x="6856413" y="3268663"/>
          <p14:tracePt t="155070" x="6904038" y="3244850"/>
          <p14:tracePt t="155077" x="6951663" y="3228975"/>
          <p14:tracePt t="155085" x="6989763" y="3213100"/>
          <p14:tracePt t="155093" x="6997700" y="3205163"/>
          <p14:tracePt t="155100" x="7005638" y="3197225"/>
          <p14:tracePt t="155218" x="7005638" y="3189288"/>
          <p14:tracePt t="155273" x="7005638" y="3181350"/>
          <p14:tracePt t="155279" x="6997700" y="3181350"/>
          <p14:tracePt t="155286" x="6951663" y="3181350"/>
          <p14:tracePt t="155293" x="6911975" y="3181350"/>
          <p14:tracePt t="155302" x="6848475" y="3197225"/>
          <p14:tracePt t="155309" x="6770688" y="3205163"/>
          <p14:tracePt t="155319" x="6700838" y="3228975"/>
          <p14:tracePt t="155325" x="6597650" y="3244850"/>
          <p14:tracePt t="155335" x="6503988" y="3268663"/>
          <p14:tracePt t="155341" x="6386513" y="3284538"/>
          <p14:tracePt t="155351" x="6261100" y="3330575"/>
          <p14:tracePt t="155356" x="6103938" y="3370263"/>
          <p14:tracePt t="155363" x="5954713" y="3409950"/>
          <p14:tracePt t="155372" x="5813425" y="3440113"/>
          <p14:tracePt t="155379" x="5703888" y="3463925"/>
          <p14:tracePt t="155388" x="5610225" y="3479800"/>
          <p14:tracePt t="155398" x="5514975" y="3495675"/>
          <p14:tracePt t="155403" x="5453063" y="3511550"/>
          <p14:tracePt t="155412" x="5389563" y="3527425"/>
          <p14:tracePt t="155417" x="5303838" y="3543300"/>
          <p14:tracePt t="155425" x="5224463" y="3565525"/>
          <p14:tracePt t="155435" x="5138738" y="3581400"/>
          <p14:tracePt t="155441" x="5068888" y="3597275"/>
          <p14:tracePt t="155451" x="4997450" y="3613150"/>
          <p14:tracePt t="155458" x="4935538" y="3629025"/>
          <p14:tracePt t="155465" x="4864100" y="3644900"/>
          <p14:tracePt t="155473" x="4794250" y="3660775"/>
          <p14:tracePt t="155481" x="4730750" y="3676650"/>
          <p14:tracePt t="155487" x="4668838" y="3690938"/>
          <p14:tracePt t="155495" x="4613275" y="3706813"/>
          <p14:tracePt t="155503" x="4557713" y="3722688"/>
          <p14:tracePt t="155511" x="4503738" y="3738563"/>
          <p14:tracePt t="155519" x="4456113" y="3746500"/>
          <p14:tracePt t="155527" x="4424363" y="3754438"/>
          <p14:tracePt t="155535" x="4402138" y="3762375"/>
          <p14:tracePt t="155543" x="4378325" y="3770313"/>
          <p14:tracePt t="155550" x="4370388" y="3770313"/>
          <p14:tracePt t="155558" x="4354513" y="3770313"/>
          <p14:tracePt t="155565" x="4346575" y="3778250"/>
          <p14:tracePt t="155573" x="4330700" y="3786188"/>
          <p14:tracePt t="155581" x="4322763" y="3786188"/>
          <p14:tracePt t="155589" x="4306888" y="3794125"/>
          <p14:tracePt t="155598" x="4283075" y="3794125"/>
          <p14:tracePt t="155605" x="4252913" y="3802063"/>
          <p14:tracePt t="155611" x="4221163" y="3808413"/>
          <p14:tracePt t="155619" x="4189413" y="3808413"/>
          <p14:tracePt t="155628" x="4141788" y="3808413"/>
          <p14:tracePt t="155635" x="4103688" y="3816350"/>
          <p14:tracePt t="155643" x="4056063" y="3816350"/>
          <p14:tracePt t="155652" x="4016375" y="3816350"/>
          <p14:tracePt t="155660" x="3986213" y="3816350"/>
          <p14:tracePt t="155668" x="3962400" y="3816350"/>
          <p14:tracePt t="155675" x="3946525" y="3816350"/>
          <p14:tracePt t="155681" x="3930650" y="3816350"/>
          <p14:tracePt t="155689" x="3914775" y="3816350"/>
          <p14:tracePt t="155698" x="3906838" y="3816350"/>
          <p14:tracePt t="155705" x="3898900" y="3816350"/>
          <p14:tracePt t="155714" x="3883025" y="3816350"/>
          <p14:tracePt t="155722" x="3875088" y="3816350"/>
          <p14:tracePt t="155729" x="3867150" y="3816350"/>
          <p14:tracePt t="155738" x="3852863" y="3816350"/>
          <p14:tracePt t="155743" x="3836988" y="3816350"/>
          <p14:tracePt t="155751" x="3813175" y="3816350"/>
          <p14:tracePt t="155759" x="3789363" y="3824288"/>
          <p14:tracePt t="155769" x="3765550" y="3824288"/>
          <p14:tracePt t="155775" x="3757613" y="3824288"/>
          <p14:tracePt t="155784" x="3749675" y="3824288"/>
          <p14:tracePt t="155791" x="3741738" y="3824288"/>
          <p14:tracePt t="155962" x="3797300" y="3816350"/>
          <p14:tracePt t="155965" x="3930650" y="3802063"/>
          <p14:tracePt t="155975" x="4127500" y="3778250"/>
          <p14:tracePt t="155982" x="4394200" y="3746500"/>
          <p14:tracePt t="155990" x="4675188" y="3722688"/>
          <p14:tracePt t="155998" x="4903788" y="3698875"/>
          <p14:tracePt t="156003" x="5099050" y="3676650"/>
          <p14:tracePt t="156011" x="5303838" y="3644900"/>
          <p14:tracePt t="156020" x="5507038" y="3621088"/>
          <p14:tracePt t="156028" x="5640388" y="3613150"/>
          <p14:tracePt t="156036" x="5743575" y="3605213"/>
          <p14:tracePt t="156044" x="5853113" y="3597275"/>
          <p14:tracePt t="156052" x="5954713" y="3589338"/>
          <p14:tracePt t="156060" x="6032500" y="3573463"/>
          <p14:tracePt t="156065" x="6103938" y="3565525"/>
          <p14:tracePt t="156073" x="6165850" y="3551238"/>
          <p14:tracePt t="156082" x="6221413" y="3543300"/>
          <p14:tracePt t="156090" x="6284913" y="3535363"/>
          <p14:tracePt t="156097" x="6354763" y="3519488"/>
          <p14:tracePt t="156106" x="6418263" y="3503613"/>
          <p14:tracePt t="156114" x="6503988" y="3487738"/>
          <p14:tracePt t="156121" x="6597650" y="3471863"/>
          <p14:tracePt t="156130" x="6700838" y="3455988"/>
          <p14:tracePt t="156135" x="6810375" y="3440113"/>
          <p14:tracePt t="156144" x="6904038" y="3425825"/>
          <p14:tracePt t="156152" x="6989763" y="3402013"/>
          <p14:tracePt t="156159" x="7069138" y="3386138"/>
          <p14:tracePt t="156167" x="7138988" y="3370263"/>
          <p14:tracePt t="156187" x="7226300" y="3338513"/>
          <p14:tracePt t="156191" x="7264400" y="3322638"/>
          <p14:tracePt t="156197" x="7280275" y="3314700"/>
          <p14:tracePt t="156206" x="7288213" y="3306763"/>
          <p14:tracePt t="156213" x="7304088" y="3300413"/>
          <p14:tracePt t="156222" x="7304088" y="3292475"/>
          <p14:tracePt t="156229" x="7312025" y="3284538"/>
          <p14:tracePt t="156238" x="7319963" y="3276600"/>
          <p14:tracePt t="156247" x="7327900" y="3260725"/>
          <p14:tracePt t="156254" x="7335838" y="3252788"/>
          <p14:tracePt t="156259" x="7343775" y="3236913"/>
          <p14:tracePt t="156268" x="7351713" y="3228975"/>
          <p14:tracePt t="156276" x="7351713" y="3221038"/>
          <p14:tracePt t="156284" x="7359650" y="3205163"/>
          <p14:tracePt t="156291" x="7359650" y="3197225"/>
          <p14:tracePt t="156300" x="7359650" y="3189288"/>
          <p14:tracePt t="156309" x="7359650" y="3181350"/>
          <p14:tracePt t="156315" x="7359650" y="3167063"/>
          <p14:tracePt t="156330" x="7359650" y="3159125"/>
          <p14:tracePt t="156360" x="7359650" y="3151188"/>
          <p14:tracePt t="156835" x="7359650" y="3143250"/>
          <p14:tracePt t="156980" x="7405688" y="3143250"/>
          <p14:tracePt t="156987" x="7469188" y="3151188"/>
          <p14:tracePt t="156989" x="7531100" y="3151188"/>
          <p14:tracePt t="156998" x="7594600" y="3151188"/>
          <p14:tracePt t="157006" x="7642225" y="3151188"/>
          <p14:tracePt t="157013" x="7688263" y="3151188"/>
          <p14:tracePt t="157022" x="7735888" y="3151188"/>
          <p14:tracePt t="157029" x="7767638" y="3135313"/>
          <p14:tracePt t="157038" x="7783513" y="3135313"/>
          <p14:tracePt t="157045" x="7797800" y="3127375"/>
          <p14:tracePt t="157051" x="7797800" y="3119438"/>
          <p14:tracePt t="157072" x="7797800" y="3111500"/>
          <p14:tracePt t="157079" x="7797800" y="3103563"/>
          <p14:tracePt t="157088" x="7797800" y="3095625"/>
          <p14:tracePt t="157096" x="7789863" y="3087688"/>
          <p14:tracePt t="157103" x="7783513" y="3079750"/>
          <p14:tracePt t="157111" x="7775575" y="3071813"/>
          <p14:tracePt t="157118" x="7751763" y="3063875"/>
          <p14:tracePt t="157125" x="7735888" y="3049588"/>
          <p14:tracePt t="157133" x="7712075" y="3041650"/>
          <p14:tracePt t="157142" x="7680325" y="3025775"/>
          <p14:tracePt t="157151" x="7634288" y="3025775"/>
          <p14:tracePt t="157158" x="7586663" y="3017838"/>
          <p14:tracePt t="157165" x="7531100" y="3009900"/>
          <p14:tracePt t="157190" x="7367588" y="2994025"/>
          <p14:tracePt t="157195" x="7312025" y="2986088"/>
          <p14:tracePt t="157204" x="7248525" y="2986088"/>
          <p14:tracePt t="157211" x="7194550" y="2986088"/>
          <p14:tracePt t="157219" x="7138988" y="2986088"/>
          <p14:tracePt t="157228" x="7108825" y="2986088"/>
          <p14:tracePt t="157235" x="7077075" y="2986088"/>
          <p14:tracePt t="157241" x="7061200" y="2986088"/>
          <p14:tracePt t="157250" x="7045325" y="2986088"/>
          <p14:tracePt t="157258" x="7021513" y="3001963"/>
          <p14:tracePt t="157266" x="6997700" y="3009900"/>
          <p14:tracePt t="157274" x="6981825" y="3025775"/>
          <p14:tracePt t="157281" x="6967538" y="3033713"/>
          <p14:tracePt t="157290" x="6943725" y="3049588"/>
          <p14:tracePt t="157297" x="6919913" y="3055938"/>
          <p14:tracePt t="157303" x="6911975" y="3071813"/>
          <p14:tracePt t="157311" x="6896100" y="3079750"/>
          <p14:tracePt t="157320" x="6888163" y="3103563"/>
          <p14:tracePt t="157328" x="6872288" y="3111500"/>
          <p14:tracePt t="157335" x="6864350" y="3119438"/>
          <p14:tracePt t="157343" x="6864350" y="3135313"/>
          <p14:tracePt t="157352" x="6864350" y="3143250"/>
          <p14:tracePt t="157359" x="6880225" y="3151188"/>
          <p14:tracePt t="157370" x="6896100" y="3175000"/>
          <p14:tracePt t="157373" x="6919913" y="3189288"/>
          <p14:tracePt t="157382" x="6959600" y="3205163"/>
          <p14:tracePt t="157390" x="7005638" y="3221038"/>
          <p14:tracePt t="157398" x="7045325" y="3236913"/>
          <p14:tracePt t="157406" x="7115175" y="3252788"/>
          <p14:tracePt t="157413" x="7178675" y="3268663"/>
          <p14:tracePt t="157422" x="7264400" y="3284538"/>
          <p14:tracePt t="157429" x="7351713" y="3300413"/>
          <p14:tracePt t="157435" x="7445375" y="3322638"/>
          <p14:tracePt t="157443" x="7531100" y="3338513"/>
          <p14:tracePt t="157451" x="7602538" y="3346450"/>
          <p14:tracePt t="157459" x="7664450" y="3346450"/>
          <p14:tracePt t="157469" x="7727950" y="3354388"/>
          <p14:tracePt t="157476" x="7789863" y="3354388"/>
          <p14:tracePt t="157485" x="7837488" y="3354388"/>
          <p14:tracePt t="157491" x="7877175" y="3354388"/>
          <p14:tracePt t="157497" x="7916863" y="3346450"/>
          <p14:tracePt t="157506" x="7947025" y="3338513"/>
          <p14:tracePt t="157513" x="7994650" y="3322638"/>
          <p14:tracePt t="157522" x="8042275" y="3306763"/>
          <p14:tracePt t="157530" x="8080375" y="3292475"/>
          <p14:tracePt t="157538" x="8128000" y="3284538"/>
          <p14:tracePt t="157545" x="8167688" y="3268663"/>
          <p14:tracePt t="157553" x="8183563" y="3252788"/>
          <p14:tracePt t="157559" x="8197850" y="3244850"/>
          <p14:tracePt t="157568" x="8205788" y="3228975"/>
          <p14:tracePt t="157575" x="8213725" y="3221038"/>
          <p14:tracePt t="157585" x="8213725" y="3213100"/>
          <p14:tracePt t="157591" x="8221663" y="3197225"/>
          <p14:tracePt t="157600" x="8221663" y="3189288"/>
          <p14:tracePt t="157607" x="8229600" y="3181350"/>
          <p14:tracePt t="157618" x="8229600" y="3167063"/>
          <p14:tracePt t="157624" x="8237538" y="3151188"/>
          <p14:tracePt t="157630" x="8245475" y="3143250"/>
          <p14:tracePt t="157638" x="8253413" y="3127375"/>
          <p14:tracePt t="157646" x="8261350" y="3119438"/>
          <p14:tracePt t="157654" x="8261350" y="3111500"/>
          <p14:tracePt t="157662" x="8261350" y="3103563"/>
          <p14:tracePt t="157670" x="8261350" y="3095625"/>
          <p14:tracePt t="157686" x="8261350" y="3087688"/>
          <p14:tracePt t="157694" x="8245475" y="3071813"/>
          <p14:tracePt t="157700" x="8205788" y="3055938"/>
          <p14:tracePt t="157708" x="8159750" y="3041650"/>
          <p14:tracePt t="157716" x="8080375" y="3025775"/>
          <p14:tracePt t="157723" x="7994650" y="3009900"/>
          <p14:tracePt t="157732" x="7893050" y="3001963"/>
          <p14:tracePt t="157740" x="7789863" y="2994025"/>
          <p14:tracePt t="157748" x="7688263" y="2986088"/>
          <p14:tracePt t="157755" x="7578725" y="2986088"/>
          <p14:tracePt t="157761" x="7500938" y="2986088"/>
          <p14:tracePt t="157769" x="7421563" y="2986088"/>
          <p14:tracePt t="157778" x="7359650" y="2986088"/>
          <p14:tracePt t="157785" x="7319963" y="2994025"/>
          <p14:tracePt t="157793" x="7272338" y="3009900"/>
          <p14:tracePt t="157802" x="7256463" y="3017838"/>
          <p14:tracePt t="157809" x="7234238" y="3033713"/>
          <p14:tracePt t="157819" x="7226300" y="3041650"/>
          <p14:tracePt t="157823" x="7210425" y="3055938"/>
          <p14:tracePt t="157831" x="7210425" y="3063875"/>
          <p14:tracePt t="157839" x="7202488" y="3079750"/>
          <p14:tracePt t="157848" x="7194550" y="3103563"/>
          <p14:tracePt t="157856" x="7194550" y="3127375"/>
          <p14:tracePt t="157863" x="7194550" y="3143250"/>
          <p14:tracePt t="157871" x="7194550" y="3167063"/>
          <p14:tracePt t="157879" x="7194550" y="3181350"/>
          <p14:tracePt t="157885" x="7210425" y="3197225"/>
          <p14:tracePt t="157893" x="7226300" y="3213100"/>
          <p14:tracePt t="157901" x="7248525" y="3228975"/>
          <p14:tracePt t="157909" x="7296150" y="3252788"/>
          <p14:tracePt t="157918" x="7343775" y="3268663"/>
          <p14:tracePt t="157926" x="7405688" y="3284538"/>
          <p14:tracePt t="157935" x="7469188" y="3300413"/>
          <p14:tracePt t="157942" x="7546975" y="3306763"/>
          <p14:tracePt t="157948" x="7618413" y="3314700"/>
          <p14:tracePt t="157956" x="7696200" y="3314700"/>
          <p14:tracePt t="157963" x="7775575" y="3314700"/>
          <p14:tracePt t="157972" x="7837488" y="3306763"/>
          <p14:tracePt t="157980" x="7908925" y="3292475"/>
          <p14:tracePt t="157988" x="7954963" y="3276600"/>
          <p14:tracePt t="157995" x="7978775" y="3260725"/>
          <p14:tracePt t="158004" x="7986713" y="3252788"/>
          <p14:tracePt t="158011" x="7986713" y="3244850"/>
          <p14:tracePt t="158031" x="7986713" y="3228975"/>
          <p14:tracePt t="158038" x="7978775" y="3221038"/>
          <p14:tracePt t="158045" x="7954963" y="3213100"/>
          <p14:tracePt t="158054" x="7939088" y="3197225"/>
          <p14:tracePt t="158061" x="7900988" y="3181350"/>
          <p14:tracePt t="158070" x="7853363" y="3167063"/>
          <p14:tracePt t="158077" x="7797800" y="3151188"/>
          <p14:tracePt t="158084" x="7735888" y="3135313"/>
          <p14:tracePt t="158091" x="7650163" y="3119438"/>
          <p14:tracePt t="158100" x="7562850" y="3103563"/>
          <p14:tracePt t="158109" x="7477125" y="3095625"/>
          <p14:tracePt t="158116" x="7405688" y="3087688"/>
          <p14:tracePt t="158123" x="7343775" y="3087688"/>
          <p14:tracePt t="158131" x="7288213" y="3087688"/>
          <p14:tracePt t="158140" x="7248525" y="3087688"/>
          <p14:tracePt t="158145" x="7218363" y="3095625"/>
          <p14:tracePt t="158153" x="7210425" y="3103563"/>
          <p14:tracePt t="158161" x="7202488" y="3111500"/>
          <p14:tracePt t="158170" x="7202488" y="3127375"/>
          <p14:tracePt t="158177" x="7202488" y="3143250"/>
          <p14:tracePt t="158186" x="7210425" y="3167063"/>
          <p14:tracePt t="158193" x="7226300" y="3205163"/>
          <p14:tracePt t="158202" x="7256463" y="3236913"/>
          <p14:tracePt t="158207" x="7288213" y="3268663"/>
          <p14:tracePt t="158215" x="7335838" y="3292475"/>
          <p14:tracePt t="158224" x="7383463" y="3306763"/>
          <p14:tracePt t="158231" x="7429500" y="3322638"/>
          <p14:tracePt t="158240" x="7469188" y="3330575"/>
          <p14:tracePt t="158248" x="7523163" y="3330575"/>
          <p14:tracePt t="158256" x="7578725" y="3330575"/>
          <p14:tracePt t="158263" x="7634288" y="3314700"/>
          <p14:tracePt t="158272" x="7688263" y="3300413"/>
          <p14:tracePt t="158277" x="7735888" y="3276600"/>
          <p14:tracePt t="158286" x="7759700" y="3260725"/>
          <p14:tracePt t="158294" x="7783513" y="3244850"/>
          <p14:tracePt t="158302" x="7789863" y="3236913"/>
          <p14:tracePt t="158310" x="7789863" y="3221038"/>
          <p14:tracePt t="158318" x="7789863" y="3213100"/>
          <p14:tracePt t="158325" x="7759700" y="3197225"/>
          <p14:tracePt t="158334" x="7727950" y="3189288"/>
          <p14:tracePt t="158339" x="7680325" y="3175000"/>
          <p14:tracePt t="158349" x="7618413" y="3159125"/>
          <p14:tracePt t="158356" x="7554913" y="3159125"/>
          <p14:tracePt t="158364" x="7493000" y="3159125"/>
          <p14:tracePt t="158371" x="7429500" y="3159125"/>
          <p14:tracePt t="158379" x="7375525" y="3167063"/>
          <p14:tracePt t="158388" x="7327900" y="3167063"/>
          <p14:tracePt t="158395" x="7304088" y="3181350"/>
          <p14:tracePt t="158404" x="7288213" y="3189288"/>
          <p14:tracePt t="158409" x="7280275" y="3197225"/>
          <p14:tracePt t="158418" x="7272338" y="3213100"/>
          <p14:tracePt t="159055" x="7272338" y="3221038"/>
          <p14:tracePt t="159069" x="7335838" y="3252788"/>
          <p14:tracePt t="159078" x="7445375" y="3306763"/>
          <p14:tracePt t="159085" x="7562850" y="3354388"/>
          <p14:tracePt t="159094" x="7751763" y="3402013"/>
          <p14:tracePt t="159102" x="7986713" y="3455988"/>
          <p14:tracePt t="159110" x="8293100" y="3479800"/>
          <p14:tracePt t="159119" x="8575675" y="3511550"/>
          <p14:tracePt t="159126" x="8842375" y="3535363"/>
          <p14:tracePt t="159132" x="9085263" y="3557588"/>
          <p14:tracePt t="159140" x="9296400" y="3573463"/>
          <p14:tracePt t="159148" x="9469438" y="3573463"/>
          <p14:tracePt t="159156" x="9586913" y="3573463"/>
          <p14:tracePt t="159164" x="9688513" y="3565525"/>
          <p14:tracePt t="159172" x="9752013" y="3543300"/>
          <p14:tracePt t="159186" x="9799638" y="3535363"/>
          <p14:tracePt t="159187" x="9829800" y="3511550"/>
          <p14:tracePt t="159194" x="9845675" y="3479800"/>
          <p14:tracePt t="159202" x="9869488" y="3463925"/>
          <p14:tracePt t="159210" x="9877425" y="3440113"/>
          <p14:tracePt t="159220" x="9893300" y="3425825"/>
          <p14:tracePt t="159226" x="9901238" y="3394075"/>
          <p14:tracePt t="159235" x="9917113" y="3378200"/>
          <p14:tracePt t="159242" x="9925050" y="3362325"/>
          <p14:tracePt t="159251" x="9940925" y="3346450"/>
          <p14:tracePt t="159255" x="9948863" y="3338513"/>
          <p14:tracePt t="159263" x="9963150" y="3330575"/>
          <p14:tracePt t="159272" x="9971088" y="3314700"/>
          <p14:tracePt t="159279" x="9979025" y="3306763"/>
          <p14:tracePt t="159295" x="9986963" y="3300413"/>
          <p14:tracePt t="159312" x="9994900" y="3300413"/>
          <p14:tracePt t="159317" x="10002838" y="3292475"/>
          <p14:tracePt t="159325" x="10026650" y="3284538"/>
          <p14:tracePt t="159334" x="10058400" y="3276600"/>
          <p14:tracePt t="159343" x="10112375" y="3260725"/>
          <p14:tracePt t="159351" x="10175875" y="3244850"/>
          <p14:tracePt t="159357" x="10253663" y="3228975"/>
          <p14:tracePt t="159365" x="10333038" y="3205163"/>
          <p14:tracePt t="159373" x="10418763" y="3189288"/>
          <p14:tracePt t="159381" x="10482263" y="3175000"/>
          <p14:tracePt t="159387" x="10528300" y="3159125"/>
          <p14:tracePt t="159395" x="10544175" y="3159125"/>
          <p14:tracePt t="159403" x="10544175" y="3151188"/>
          <p14:tracePt t="159450" x="10544175" y="3143250"/>
          <p14:tracePt t="159458" x="10536238" y="3143250"/>
          <p14:tracePt t="159465" x="10528300" y="3143250"/>
          <p14:tracePt t="159482" x="10520363" y="3143250"/>
          <p14:tracePt t="159490" x="10512425" y="3143250"/>
          <p14:tracePt t="159511" x="10504488" y="3143250"/>
          <p14:tracePt t="159516" x="10504488" y="3135313"/>
          <p14:tracePt t="159527" x="10498138" y="3135313"/>
          <p14:tracePt t="159553" x="10490200" y="3135313"/>
          <p14:tracePt t="159565" x="10482263" y="3135313"/>
          <p14:tracePt t="159583" x="10474325" y="3135313"/>
          <p14:tracePt t="159589" x="10466388" y="3135313"/>
          <p14:tracePt t="159597" x="10458450" y="3135313"/>
          <p14:tracePt t="159606" x="10434638" y="3143250"/>
          <p14:tracePt t="159614" x="10410825" y="3151188"/>
          <p14:tracePt t="159622" x="10379075" y="3167063"/>
          <p14:tracePt t="159629" x="10325100" y="3181350"/>
          <p14:tracePt t="159638" x="10277475" y="3197225"/>
          <p14:tracePt t="159645" x="10223500" y="3213100"/>
          <p14:tracePt t="159651" x="10175875" y="3221038"/>
          <p14:tracePt t="159659" x="10128250" y="3221038"/>
          <p14:tracePt t="159667" x="10082213" y="3228975"/>
          <p14:tracePt t="159675" x="10050463" y="3228975"/>
          <p14:tracePt t="159685" x="10002838" y="3228975"/>
          <p14:tracePt t="159691" x="9979025" y="3228975"/>
          <p14:tracePt t="159700" x="9948863" y="3228975"/>
          <p14:tracePt t="159705" x="9917113" y="3228975"/>
          <p14:tracePt t="159713" x="9885363" y="3221038"/>
          <p14:tracePt t="159722" x="9861550" y="3213100"/>
          <p14:tracePt t="159729" x="9837738" y="3213100"/>
          <p14:tracePt t="159737" x="9815513" y="3197225"/>
          <p14:tracePt t="159745" x="9799638" y="3189288"/>
          <p14:tracePt t="159753" x="9791700" y="3181350"/>
          <p14:tracePt t="159762" x="9783763" y="3175000"/>
          <p14:tracePt t="159770" x="9783763" y="3167063"/>
          <p14:tracePt t="159775" x="9767888" y="3159125"/>
          <p14:tracePt t="159784" x="9759950" y="3143250"/>
          <p14:tracePt t="159792" x="9759950" y="3135313"/>
          <p14:tracePt t="159800" x="9759950" y="3119438"/>
          <p14:tracePt t="159808" x="9759950" y="3103563"/>
          <p14:tracePt t="159815" x="9767888" y="3087688"/>
          <p14:tracePt t="159823" x="9783763" y="3071813"/>
          <p14:tracePt t="159831" x="9829800" y="3049588"/>
          <p14:tracePt t="159837" x="9877425" y="3025775"/>
          <p14:tracePt t="159845" x="9932988" y="3009900"/>
          <p14:tracePt t="159854" x="9994900" y="2994025"/>
          <p14:tracePt t="159861" x="10058400" y="2994025"/>
          <p14:tracePt t="159873" x="10167938" y="2986088"/>
          <p14:tracePt t="159881" x="10207625" y="2986088"/>
          <p14:tracePt t="159890" x="10253663" y="2986088"/>
          <p14:tracePt t="159897" x="10261600" y="2986088"/>
          <p14:tracePt t="159903" x="10269538" y="2994025"/>
          <p14:tracePt t="159911" x="10277475" y="3001963"/>
          <p14:tracePt t="159920" x="10285413" y="3009900"/>
          <p14:tracePt t="159929" x="10285413" y="3017838"/>
          <p14:tracePt t="159935" x="10285413" y="3033713"/>
          <p14:tracePt t="159943" x="10293350" y="3055938"/>
          <p14:tracePt t="159952" x="10293350" y="3079750"/>
          <p14:tracePt t="159959" x="10293350" y="3103563"/>
          <p14:tracePt t="159966" x="10293350" y="3111500"/>
          <p14:tracePt t="159973" x="10293350" y="3119438"/>
          <p14:tracePt t="159981" x="10277475" y="3135313"/>
          <p14:tracePt t="159989" x="10277475" y="3143250"/>
          <p14:tracePt t="159998" x="10261600" y="3159125"/>
          <p14:tracePt t="160014" x="10253663" y="3159125"/>
          <p14:tracePt t="160103" x="10285413" y="3143250"/>
          <p14:tracePt t="160109" x="10333038" y="3135313"/>
          <p14:tracePt t="160118" x="10379075" y="3127375"/>
          <p14:tracePt t="160126" x="10426700" y="3127375"/>
          <p14:tracePt t="160135" x="10482263" y="3127375"/>
          <p14:tracePt t="160141" x="10536238" y="3127375"/>
          <p14:tracePt t="160150" x="10591800" y="3127375"/>
          <p14:tracePt t="160158" x="10653713" y="3127375"/>
          <p14:tracePt t="160163" x="10717213" y="3127375"/>
          <p14:tracePt t="160171" x="10779125" y="3127375"/>
          <p14:tracePt t="160179" x="10826750" y="3127375"/>
          <p14:tracePt t="160204" x="10912475" y="3127375"/>
          <p14:tracePt t="160211" x="10920413" y="3127375"/>
          <p14:tracePt t="160220" x="10928350" y="3127375"/>
          <p14:tracePt t="160550" x="10920413" y="3127375"/>
          <p14:tracePt t="160555" x="10904538" y="3127375"/>
          <p14:tracePt t="160563" x="10882313" y="3127375"/>
          <p14:tracePt t="160572" x="10850563" y="3127375"/>
          <p14:tracePt t="160579" x="10818813" y="3127375"/>
          <p14:tracePt t="160588" x="10787063" y="3127375"/>
          <p14:tracePt t="160595" x="10771188" y="3127375"/>
          <p14:tracePt t="160604" x="10756900" y="3127375"/>
          <p14:tracePt t="160612" x="10748963" y="3127375"/>
          <p14:tracePt t="160618" x="10741025" y="3127375"/>
          <p14:tracePt t="160626" x="10733088" y="3127375"/>
          <p14:tracePt t="160634" x="10717213" y="3127375"/>
          <p14:tracePt t="160843" x="10709275" y="3127375"/>
          <p14:tracePt t="160848" x="10677525" y="3127375"/>
          <p14:tracePt t="160856" x="10631488" y="3135313"/>
          <p14:tracePt t="160863" x="10567988" y="3135313"/>
          <p14:tracePt t="160871" x="10512425" y="3135313"/>
          <p14:tracePt t="160878" x="10474325" y="3135313"/>
          <p14:tracePt t="160885" x="10426700" y="3127375"/>
          <p14:tracePt t="160893" x="10410825" y="3127375"/>
          <p14:tracePt t="160901" x="10402888" y="3127375"/>
          <p14:tracePt t="160909" x="10402888" y="3119438"/>
          <p14:tracePt t="161009" x="10387013" y="3119438"/>
          <p14:tracePt t="161010" x="10340975" y="3127375"/>
          <p14:tracePt t="161017" x="10253663" y="3135313"/>
          <p14:tracePt t="161025" x="10152063" y="3143250"/>
          <p14:tracePt t="161033" x="10042525" y="3143250"/>
          <p14:tracePt t="161041" x="9893300" y="3143250"/>
          <p14:tracePt t="161051" x="9720263" y="3143250"/>
          <p14:tracePt t="161058" x="9540875" y="3127375"/>
          <p14:tracePt t="161065" x="9312275" y="3127375"/>
          <p14:tracePt t="161071" x="9013825" y="3127375"/>
          <p14:tracePt t="161079" x="8605838" y="3127375"/>
          <p14:tracePt t="161087" x="8197850" y="3111500"/>
          <p14:tracePt t="161095" x="7797800" y="3111500"/>
          <p14:tracePt t="161103" x="7375525" y="3111500"/>
          <p14:tracePt t="161111" x="6981825" y="3135313"/>
          <p14:tracePt t="161119" x="6661150" y="3167063"/>
          <p14:tracePt t="161128" x="6354763" y="3175000"/>
          <p14:tracePt t="161135" x="6072188" y="3205163"/>
          <p14:tracePt t="161141" x="5853113" y="3213100"/>
          <p14:tracePt t="161150" x="5656263" y="3228975"/>
          <p14:tracePt t="161157" x="5499100" y="3236913"/>
          <p14:tracePt t="161165" x="5311775" y="3236913"/>
          <p14:tracePt t="161190" x="4957763" y="3276600"/>
          <p14:tracePt t="161198" x="4856163" y="3292475"/>
          <p14:tracePt t="161203" x="4778375" y="3300413"/>
          <p14:tracePt t="161211" x="4691063" y="3306763"/>
          <p14:tracePt t="161220" x="4621213" y="3314700"/>
          <p14:tracePt t="161228" x="4557713" y="3322638"/>
          <p14:tracePt t="161236" x="4503738" y="3330575"/>
          <p14:tracePt t="161244" x="4456113" y="3338513"/>
          <p14:tracePt t="161252" x="4416425" y="3354388"/>
          <p14:tracePt t="161260" x="4378325" y="3362325"/>
          <p14:tracePt t="161269" x="4346575" y="3370263"/>
          <p14:tracePt t="161273" x="4298950" y="3386138"/>
          <p14:tracePt t="161281" x="4252913" y="3394075"/>
          <p14:tracePt t="161290" x="4213225" y="3409950"/>
          <p14:tracePt t="161298" x="4173538" y="3417888"/>
          <p14:tracePt t="161305" x="4133850" y="3425825"/>
          <p14:tracePt t="161314" x="4087813" y="3440113"/>
          <p14:tracePt t="161322" x="4024313" y="3448050"/>
          <p14:tracePt t="161330" x="3970338" y="3463925"/>
          <p14:tracePt t="161336" x="3914775" y="3471863"/>
          <p14:tracePt t="161343" x="3867150" y="3471863"/>
          <p14:tracePt t="161352" x="3836988" y="3471863"/>
          <p14:tracePt t="161359" x="3821113" y="3471863"/>
          <p14:tracePt t="161369" x="3813175" y="3471863"/>
          <p14:tracePt t="161375" x="3797300" y="3471863"/>
          <p14:tracePt t="161385" x="3789363" y="3471863"/>
          <p14:tracePt t="161392" x="3781425" y="3471863"/>
          <p14:tracePt t="161397" x="3765550" y="3463925"/>
          <p14:tracePt t="161405" x="3749675" y="3455988"/>
          <p14:tracePt t="161413" x="3725863" y="3440113"/>
          <p14:tracePt t="161421" x="3711575" y="3440113"/>
          <p14:tracePt t="161429" x="3679825" y="3425825"/>
          <p14:tracePt t="161438" x="3640138" y="3417888"/>
          <p14:tracePt t="161445" x="3608388" y="3409950"/>
          <p14:tracePt t="161454" x="3586163" y="3402013"/>
          <p14:tracePt t="161462" x="3570288" y="3394075"/>
          <p14:tracePt t="161467" x="3570288" y="3386138"/>
          <p14:tracePt t="161504" x="3570288" y="3378200"/>
          <p14:tracePt t="161512" x="3562350" y="3378200"/>
          <p14:tracePt t="161520" x="3562350" y="3362325"/>
          <p14:tracePt t="161525" x="3562350" y="3354388"/>
          <p14:tracePt t="161534" x="3562350" y="3346450"/>
          <p14:tracePt t="161542" x="3562350" y="3338513"/>
          <p14:tracePt t="161551" x="3562350" y="3322638"/>
          <p14:tracePt t="161558" x="3562350" y="3314700"/>
          <p14:tracePt t="161565" x="3562350" y="3306763"/>
          <p14:tracePt t="161573" x="3562350" y="3292475"/>
          <p14:tracePt t="161590" x="3554413" y="3284538"/>
          <p14:tracePt t="161597" x="3554413" y="3276600"/>
          <p14:tracePt t="161603" x="3554413" y="3268663"/>
          <p14:tracePt t="161616" x="3554413" y="3260725"/>
          <p14:tracePt t="161632" x="3554413" y="3252788"/>
          <p14:tracePt t="161650" x="3554413" y="3244850"/>
          <p14:tracePt t="161664" x="3554413" y="3236913"/>
          <p14:tracePt t="162322" x="3592513" y="3228975"/>
          <p14:tracePt t="162329" x="3671888" y="3221038"/>
          <p14:tracePt t="162338" x="3789363" y="3221038"/>
          <p14:tracePt t="162345" x="3962400" y="3221038"/>
          <p14:tracePt t="162353" x="4244975" y="3228975"/>
          <p14:tracePt t="162361" x="4613275" y="3252788"/>
          <p14:tracePt t="162369" x="5005388" y="3300413"/>
          <p14:tracePt t="162375" x="5437188" y="3346450"/>
          <p14:tracePt t="162385" x="5829300" y="3394075"/>
          <p14:tracePt t="162392" x="6213475" y="3425825"/>
          <p14:tracePt t="162401" x="6559550" y="3448050"/>
          <p14:tracePt t="162408" x="6911975" y="3479800"/>
          <p14:tracePt t="162415" x="7234238" y="3511550"/>
          <p14:tracePt t="162423" x="7539038" y="3535363"/>
          <p14:tracePt t="162431" x="7845425" y="3565525"/>
          <p14:tracePt t="162438" x="8128000" y="3589338"/>
          <p14:tracePt t="162445" x="8355013" y="3613150"/>
          <p14:tracePt t="162454" x="8629650" y="3613150"/>
          <p14:tracePt t="162461" x="8850313" y="3629025"/>
          <p14:tracePt t="162470" x="9037638" y="3629025"/>
          <p14:tracePt t="162478" x="9186863" y="3629025"/>
          <p14:tracePt t="162485" x="9312275" y="3621088"/>
          <p14:tracePt t="162493" x="9445625" y="3605213"/>
          <p14:tracePt t="162501" x="9563100" y="3589338"/>
          <p14:tracePt t="162508" x="9674225" y="3573463"/>
          <p14:tracePt t="162516" x="9767888" y="3557588"/>
          <p14:tracePt t="162523" x="9829800" y="3535363"/>
          <p14:tracePt t="162532" x="9885363" y="3527425"/>
          <p14:tracePt t="162539" x="9932988" y="3527425"/>
          <p14:tracePt t="162548" x="9963150" y="3511550"/>
          <p14:tracePt t="162556" x="10002838" y="3495675"/>
          <p14:tracePt t="162561" x="10026650" y="3479800"/>
          <p14:tracePt t="162569" x="10050463" y="3471863"/>
          <p14:tracePt t="162578" x="10074275" y="3471863"/>
          <p14:tracePt t="162586" x="10096500" y="3455988"/>
          <p14:tracePt t="162593" x="10112375" y="3448050"/>
          <p14:tracePt t="162602" x="10136188" y="3440113"/>
          <p14:tracePt t="162609" x="10152063" y="3425825"/>
          <p14:tracePt t="162618" x="10175875" y="3417888"/>
          <p14:tracePt t="162626" x="10223500" y="3402013"/>
          <p14:tracePt t="162631" x="10285413" y="3386138"/>
          <p14:tracePt t="162640" x="10356850" y="3370263"/>
          <p14:tracePt t="162650" x="10426700" y="3346450"/>
          <p14:tracePt t="162656" x="10498138" y="3330575"/>
          <p14:tracePt t="162664" x="10567988" y="3314700"/>
          <p14:tracePt t="162671" x="10645775" y="3300413"/>
          <p14:tracePt t="162679" x="10709275" y="3284538"/>
          <p14:tracePt t="162687" x="10756900" y="3268663"/>
          <p14:tracePt t="162693" x="10787063" y="3252788"/>
          <p14:tracePt t="162702" x="10810875" y="3244850"/>
          <p14:tracePt t="162709" x="10810875" y="3236913"/>
          <p14:tracePt t="162718" x="10818813" y="3236913"/>
          <p14:tracePt t="162725" x="10818813" y="3228975"/>
          <p14:tracePt t="162742" x="10818813" y="3213100"/>
          <p14:tracePt t="162765" x="10818813" y="3205163"/>
          <p14:tracePt t="162792" x="10818813" y="3197225"/>
          <p14:tracePt t="162800" x="10810875" y="3197225"/>
          <p14:tracePt t="162825" x="10802938" y="3197225"/>
          <p14:tracePt t="162862" x="10795000" y="3197225"/>
          <p14:tracePt t="162900" x="10787063" y="3197225"/>
          <p14:tracePt t="162908" x="10779125" y="3197225"/>
          <p14:tracePt t="162916" x="10771188" y="3197225"/>
          <p14:tracePt t="162923" x="10748963" y="3197225"/>
          <p14:tracePt t="162932" x="10725150" y="3197225"/>
          <p14:tracePt t="162940" x="10669588" y="3197225"/>
          <p14:tracePt t="162949" x="10607675" y="3205163"/>
          <p14:tracePt t="162953" x="10544175" y="3213100"/>
          <p14:tracePt t="162961" x="10482263" y="3221038"/>
          <p14:tracePt t="162970" x="10418763" y="3221038"/>
          <p14:tracePt t="162979" x="10371138" y="3221038"/>
          <p14:tracePt t="162985" x="10333038" y="3221038"/>
          <p14:tracePt t="162995" x="10309225" y="3221038"/>
          <p14:tracePt t="163001" x="10293350" y="3221038"/>
          <p14:tracePt t="163009" x="10277475" y="3221038"/>
          <p14:tracePt t="163025" x="10269538" y="3221038"/>
          <p14:tracePt t="163040" x="10269538" y="3213100"/>
          <p14:tracePt t="163049" x="10269538" y="3205163"/>
          <p14:tracePt t="163055" x="10269538" y="3189288"/>
          <p14:tracePt t="163063" x="10269538" y="3175000"/>
          <p14:tracePt t="163072" x="10269538" y="3159125"/>
          <p14:tracePt t="163080" x="10277475" y="3151188"/>
          <p14:tracePt t="163085" x="10285413" y="3127375"/>
          <p14:tracePt t="163093" x="10309225" y="3119438"/>
          <p14:tracePt t="163102" x="10340975" y="3103563"/>
          <p14:tracePt t="163109" x="10387013" y="3087688"/>
          <p14:tracePt t="163118" x="10426700" y="3071813"/>
          <p14:tracePt t="163125" x="10482263" y="3055938"/>
          <p14:tracePt t="163134" x="10536238" y="3041650"/>
          <p14:tracePt t="163142" x="10583863" y="3041650"/>
          <p14:tracePt t="163148" x="10615613" y="3041650"/>
          <p14:tracePt t="163155" x="10645775" y="3041650"/>
          <p14:tracePt t="163163" x="10677525" y="3041650"/>
          <p14:tracePt t="163171" x="10701338" y="3041650"/>
          <p14:tracePt t="163179" x="10717213" y="3055938"/>
          <p14:tracePt t="163204" x="10748963" y="3087688"/>
          <p14:tracePt t="163209" x="10764838" y="3095625"/>
          <p14:tracePt t="163217" x="10764838" y="3111500"/>
          <p14:tracePt t="163225" x="10764838" y="3119438"/>
          <p14:tracePt t="163234" x="10764838" y="3127375"/>
          <p14:tracePt t="163241" x="10764838" y="3135313"/>
          <p14:tracePt t="163250" x="10756900" y="3151188"/>
          <p14:tracePt t="163258" x="10741025" y="3159125"/>
          <p14:tracePt t="163266" x="10701338" y="3175000"/>
          <p14:tracePt t="163271" x="10631488" y="3189288"/>
          <p14:tracePt t="163280" x="10536238" y="3205163"/>
          <p14:tracePt t="163288" x="10442575" y="3205163"/>
          <p14:tracePt t="163295" x="10340975" y="3205163"/>
          <p14:tracePt t="163303" x="10237788" y="3205163"/>
          <p14:tracePt t="163312" x="10136188" y="3205163"/>
          <p14:tracePt t="163320" x="10050463" y="3189288"/>
          <p14:tracePt t="163328" x="9963150" y="3175000"/>
          <p14:tracePt t="163336" x="9901238" y="3159125"/>
          <p14:tracePt t="163341" x="9853613" y="3143250"/>
          <p14:tracePt t="163350" x="9837738" y="3135313"/>
          <p14:tracePt t="163358" x="9821863" y="3119438"/>
          <p14:tracePt t="163390" x="9821863" y="3103563"/>
          <p14:tracePt t="163398" x="9829800" y="3095625"/>
          <p14:tracePt t="163403" x="9845675" y="3079750"/>
          <p14:tracePt t="163411" x="9877425" y="3071813"/>
          <p14:tracePt t="163419" x="9917113" y="3063875"/>
          <p14:tracePt t="163428" x="9963150" y="3055938"/>
          <p14:tracePt t="163435" x="10018713" y="3041650"/>
          <p14:tracePt t="163444" x="10074275" y="3041650"/>
          <p14:tracePt t="163451" x="10112375" y="3041650"/>
          <p14:tracePt t="163459" x="10152063" y="3041650"/>
          <p14:tracePt t="163468" x="10191750" y="3041650"/>
          <p14:tracePt t="163473" x="10215563" y="3049588"/>
          <p14:tracePt t="163481" x="10223500" y="3049588"/>
          <p14:tracePt t="163489" x="10229850" y="3055938"/>
          <p14:tracePt t="163498" x="10229850" y="3063875"/>
          <p14:tracePt t="163505" x="10229850" y="3071813"/>
          <p14:tracePt t="163513" x="10223500" y="3087688"/>
          <p14:tracePt t="163522" x="10215563" y="3111500"/>
          <p14:tracePt t="163529" x="10199688" y="3119438"/>
          <p14:tracePt t="163536" x="10167938" y="3135313"/>
          <p14:tracePt t="163543" x="10144125" y="3151188"/>
          <p14:tracePt t="163552" x="10120313" y="3159125"/>
          <p14:tracePt t="163559" x="10082213" y="3167063"/>
          <p14:tracePt t="163568" x="10050463" y="3175000"/>
          <p14:tracePt t="163576" x="10034588" y="3175000"/>
          <p14:tracePt t="163585" x="10018713" y="3175000"/>
          <p14:tracePt t="163640" x="10010775" y="3175000"/>
          <p14:tracePt t="163673" x="10002838" y="3175000"/>
          <p14:tracePt t="163684" x="10002838" y="3167063"/>
          <p14:tracePt t="163929" x="9986963" y="3167063"/>
          <p14:tracePt t="163934" x="9925050" y="3167063"/>
          <p14:tracePt t="163939" x="9821863" y="3167063"/>
          <p14:tracePt t="163948" x="9674225" y="3175000"/>
          <p14:tracePt t="163956" x="9493250" y="3197225"/>
          <p14:tracePt t="163963" x="9242425" y="3197225"/>
          <p14:tracePt t="163971" x="8959850" y="3197225"/>
          <p14:tracePt t="163979" x="8637588" y="3189288"/>
          <p14:tracePt t="163987" x="8253413" y="3167063"/>
          <p14:tracePt t="163993" x="7885113" y="3135313"/>
          <p14:tracePt t="164002" x="7554913" y="3103563"/>
          <p14:tracePt t="164010" x="7272338" y="3079750"/>
          <p14:tracePt t="164018" x="7013575" y="3079750"/>
          <p14:tracePt t="164025" x="6818313" y="3063875"/>
          <p14:tracePt t="164034" x="6669088" y="3063875"/>
          <p14:tracePt t="164042" x="6567488" y="3055938"/>
          <p14:tracePt t="164048" x="6488113" y="3055938"/>
          <p14:tracePt t="164056" x="6426200" y="3055938"/>
          <p14:tracePt t="164063" x="6362700" y="3063875"/>
          <p14:tracePt t="164072" x="6299200" y="3079750"/>
          <p14:tracePt t="164080" x="6237288" y="3095625"/>
          <p14:tracePt t="164088" x="6135688" y="3119438"/>
          <p14:tracePt t="164095" x="6056313" y="3135313"/>
          <p14:tracePt t="164103" x="5946775" y="3151188"/>
          <p14:tracePt t="164111" x="5853113" y="3167063"/>
          <p14:tracePt t="164118" x="5757863" y="3181350"/>
          <p14:tracePt t="164125" x="5672138" y="3189288"/>
          <p14:tracePt t="164136" x="5602288" y="3213100"/>
          <p14:tracePt t="164141" x="5546725" y="3228975"/>
          <p14:tracePt t="164151" x="5499100" y="3236913"/>
          <p14:tracePt t="164158" x="5453063" y="3236913"/>
          <p14:tracePt t="164167" x="5421313" y="3244850"/>
          <p14:tracePt t="164186" x="5343525" y="3260725"/>
          <p14:tracePt t="164188" x="5295900" y="3276600"/>
          <p14:tracePt t="164195" x="5232400" y="3284538"/>
          <p14:tracePt t="164203" x="5170488" y="3292475"/>
          <p14:tracePt t="164212" x="5083175" y="3306763"/>
          <p14:tracePt t="164220" x="4981575" y="3306763"/>
          <p14:tracePt t="164228" x="4887913" y="3314700"/>
          <p14:tracePt t="164236" x="4786313" y="3314700"/>
          <p14:tracePt t="164243" x="4675188" y="3314700"/>
          <p14:tracePt t="164249" x="4605338" y="3314700"/>
          <p14:tracePt t="164258" x="4541838" y="3314700"/>
          <p14:tracePt t="164265" x="4503738" y="3314700"/>
          <p14:tracePt t="164273" x="4456113" y="3306763"/>
          <p14:tracePt t="164281" x="4432300" y="3306763"/>
          <p14:tracePt t="164290" x="4424363" y="3306763"/>
          <p14:tracePt t="164297" x="4416425" y="3306763"/>
          <p14:tracePt t="164306" x="4408488" y="3306763"/>
          <p14:tracePt t="164311" x="4402138" y="3306763"/>
          <p14:tracePt t="164331" x="4394200" y="3306763"/>
          <p14:tracePt t="164335" x="4370388" y="3306763"/>
          <p14:tracePt t="164343" x="4338638" y="3306763"/>
          <p14:tracePt t="164351" x="4298950" y="3306763"/>
          <p14:tracePt t="164359" x="4252913" y="3300413"/>
          <p14:tracePt t="164368" x="4205288" y="3300413"/>
          <p14:tracePt t="164373" x="4157663" y="3292475"/>
          <p14:tracePt t="164381" x="4111625" y="3284538"/>
          <p14:tracePt t="164389" x="4087813" y="3276600"/>
          <p14:tracePt t="164397" x="4071938" y="3268663"/>
          <p14:tracePt t="164405" x="4064000" y="3268663"/>
          <p14:tracePt t="164533" x="4056063" y="3268663"/>
          <p14:tracePt t="164560" x="4048125" y="3268663"/>
          <p14:tracePt t="164566" x="4040188" y="3268663"/>
          <p14:tracePt t="164571" x="4024313" y="3268663"/>
          <p14:tracePt t="164579" x="3994150" y="3268663"/>
          <p14:tracePt t="164588" x="3954463" y="3260725"/>
          <p14:tracePt t="164595" x="3914775" y="3260725"/>
          <p14:tracePt t="164603" x="3867150" y="3252788"/>
          <p14:tracePt t="164611" x="3805238" y="3236913"/>
          <p14:tracePt t="164619" x="3757613" y="3221038"/>
          <p14:tracePt t="164629" x="3703638" y="3205163"/>
          <p14:tracePt t="164634" x="3663950" y="3189288"/>
          <p14:tracePt t="164641" x="3616325" y="3175000"/>
          <p14:tracePt t="164651" x="3586163" y="3167063"/>
          <p14:tracePt t="164657" x="3578225" y="3151188"/>
          <p14:tracePt t="164666" x="3570288" y="3151188"/>
          <p14:tracePt t="164673" x="3570288" y="3143250"/>
          <p14:tracePt t="164748" x="3562350" y="3143250"/>
          <p14:tracePt t="164851" x="3592513" y="3143250"/>
          <p14:tracePt t="164855" x="3725863" y="3119438"/>
          <p14:tracePt t="164863" x="3962400" y="3111500"/>
          <p14:tracePt t="164872" x="4283075" y="3095625"/>
          <p14:tracePt t="164880" x="4652963" y="3079750"/>
          <p14:tracePt t="164888" x="5114925" y="3079750"/>
          <p14:tracePt t="164893" x="5648325" y="3063875"/>
          <p14:tracePt t="164902" x="6245225" y="3063875"/>
          <p14:tracePt t="164909" x="6880225" y="3063875"/>
          <p14:tracePt t="164918" x="7516813" y="3087688"/>
          <p14:tracePt t="164925" x="8135938" y="3103563"/>
          <p14:tracePt t="164934" x="8621713" y="3103563"/>
          <p14:tracePt t="164941" x="9053513" y="3119438"/>
          <p14:tracePt t="164949" x="9415463" y="3151188"/>
          <p14:tracePt t="164959" x="9720263" y="3175000"/>
          <p14:tracePt t="164963" x="9861550" y="3189288"/>
          <p14:tracePt t="164971" x="9956800" y="3205163"/>
          <p14:tracePt t="164979" x="10018713" y="3205163"/>
          <p14:tracePt t="164988" x="10074275" y="3213100"/>
          <p14:tracePt t="164996" x="10112375" y="3213100"/>
          <p14:tracePt t="165004" x="10160000" y="3213100"/>
          <p14:tracePt t="165011" x="10191750" y="3205163"/>
          <p14:tracePt t="165019" x="10237788" y="3197225"/>
          <p14:tracePt t="165025" x="10277475" y="3189288"/>
          <p14:tracePt t="165033" x="10317163" y="3181350"/>
          <p14:tracePt t="165041" x="10340975" y="3181350"/>
          <p14:tracePt t="165052" x="10371138" y="3175000"/>
          <p14:tracePt t="165057" x="10394950" y="3175000"/>
          <p14:tracePt t="165066" x="10410825" y="3167063"/>
          <p14:tracePt t="165073" x="10418763" y="3167063"/>
          <p14:tracePt t="165081" x="10426700" y="3167063"/>
          <p14:tracePt t="167712" x="10418763" y="3167063"/>
          <p14:tracePt t="167716" x="10387013" y="3159125"/>
          <p14:tracePt t="167723" x="10340975" y="3159125"/>
          <p14:tracePt t="167732" x="10285413" y="3151188"/>
          <p14:tracePt t="167739" x="10223500" y="3135313"/>
          <p14:tracePt t="167748" x="10167938" y="3119438"/>
          <p14:tracePt t="167756" x="10104438" y="3103563"/>
          <p14:tracePt t="167763" x="10034588" y="3087688"/>
          <p14:tracePt t="167770" x="9971088" y="3071813"/>
          <p14:tracePt t="167778" x="9917113" y="3055938"/>
          <p14:tracePt t="167786" x="9869488" y="3041650"/>
          <p14:tracePt t="167793" x="9829800" y="3025775"/>
          <p14:tracePt t="167802" x="9783763" y="3009900"/>
          <p14:tracePt t="167809" x="9744075" y="2994025"/>
          <p14:tracePt t="167819" x="9712325" y="2986088"/>
          <p14:tracePt t="167825" x="9666288" y="2970213"/>
          <p14:tracePt t="167833" x="9618663" y="2954338"/>
          <p14:tracePt t="167839" x="9586913" y="2938463"/>
          <p14:tracePt t="167848" x="9540875" y="2924175"/>
          <p14:tracePt t="167855" x="9509125" y="2908300"/>
          <p14:tracePt t="167864" x="9461500" y="2892425"/>
          <p14:tracePt t="167872" x="9421813" y="2876550"/>
          <p14:tracePt t="167879" x="9391650" y="2868613"/>
          <p14:tracePt t="167887" x="9351963" y="2852738"/>
          <p14:tracePt t="167895" x="9328150" y="2836863"/>
          <p14:tracePt t="167901" x="9304338" y="2828925"/>
          <p14:tracePt t="167909" x="9288463" y="2813050"/>
          <p14:tracePt t="167919" x="9280525" y="2805113"/>
          <p14:tracePt t="167925" x="9274175" y="2805113"/>
          <p14:tracePt t="167942" x="9266238" y="2798763"/>
          <p14:tracePt t="167958" x="9250363" y="2790825"/>
          <p14:tracePt t="167964" x="9242425" y="2782888"/>
          <p14:tracePt t="167972" x="9234488" y="2782888"/>
          <p14:tracePt t="167980" x="9210675" y="2767013"/>
          <p14:tracePt t="167988" x="9170988" y="2759075"/>
          <p14:tracePt t="167996" x="9147175" y="2751138"/>
          <p14:tracePt t="168004" x="9101138" y="2735263"/>
          <p14:tracePt t="168012" x="9053513" y="2719388"/>
          <p14:tracePt t="168020" x="9013825" y="2703513"/>
          <p14:tracePt t="168026" x="8967788" y="2695575"/>
          <p14:tracePt t="168035" x="8928100" y="2681288"/>
          <p14:tracePt t="168042" x="8904288" y="2673350"/>
          <p14:tracePt t="168050" x="8904288" y="2665413"/>
          <p14:tracePt t="168058" x="8896350" y="2665413"/>
          <p14:tracePt t="168065" x="8888413" y="2657475"/>
          <p14:tracePt t="168092" x="8880475" y="2657475"/>
          <p14:tracePt t="168100" x="8880475" y="2649538"/>
          <p14:tracePt t="168108" x="8872538" y="2649538"/>
          <p14:tracePt t="168133" x="8866188" y="2649538"/>
          <p14:tracePt t="168156" x="8866188" y="2641600"/>
          <p14:tracePt t="168167" x="8858250" y="2641600"/>
          <p14:tracePt t="168189" x="8850313" y="2633663"/>
          <p14:tracePt t="168192" x="8842375" y="2625725"/>
          <p14:tracePt t="168197" x="8834438" y="2609850"/>
          <p14:tracePt t="168206" x="8826500" y="2601913"/>
          <p14:tracePt t="168214" x="8818563" y="2593975"/>
          <p14:tracePt t="168221" x="8810625" y="2578100"/>
          <p14:tracePt t="168227" x="8810625" y="2570163"/>
          <p14:tracePt t="168236" x="8802688" y="2562225"/>
          <p14:tracePt t="169312" x="8802688" y="2570163"/>
          <p14:tracePt t="169319" x="8810625" y="2578100"/>
          <p14:tracePt t="169328" x="8818563" y="2586038"/>
          <p14:tracePt t="169333" x="8826500" y="2601913"/>
          <p14:tracePt t="169341" x="8826500" y="2609850"/>
          <p14:tracePt t="169349" x="8826500" y="2617788"/>
          <p14:tracePt t="169357" x="8834438" y="2633663"/>
          <p14:tracePt t="169365" x="8842375" y="2641600"/>
          <p14:tracePt t="169373" x="8842375" y="2649538"/>
          <p14:tracePt t="169381" x="8842375" y="2665413"/>
          <p14:tracePt t="169390" x="8842375" y="2673350"/>
          <p14:tracePt t="169395" x="8842375" y="2681288"/>
          <p14:tracePt t="169404" x="8842375" y="2695575"/>
          <p14:tracePt t="169412" x="8834438" y="2695575"/>
          <p14:tracePt t="169419" x="8834438" y="2703513"/>
          <p14:tracePt t="169428" x="8826500" y="2719388"/>
          <p14:tracePt t="169435" x="8818563" y="2719388"/>
          <p14:tracePt t="169443" x="8810625" y="2735263"/>
          <p14:tracePt t="169452" x="8802688" y="2743200"/>
          <p14:tracePt t="169457" x="8786813" y="2751138"/>
          <p14:tracePt t="169465" x="8778875" y="2767013"/>
          <p14:tracePt t="169473" x="8763000" y="2774950"/>
          <p14:tracePt t="169481" x="8724900" y="2790825"/>
          <p14:tracePt t="169490" x="8693150" y="2805113"/>
          <p14:tracePt t="169497" x="8645525" y="2820988"/>
          <p14:tracePt t="169506" x="8599488" y="2836863"/>
          <p14:tracePt t="169513" x="8543925" y="2852738"/>
          <p14:tracePt t="169519" x="8504238" y="2868613"/>
          <p14:tracePt t="169528" x="8458200" y="2876550"/>
          <p14:tracePt t="169535" x="8410575" y="2884488"/>
          <p14:tracePt t="169544" x="8362950" y="2900363"/>
          <p14:tracePt t="169552" x="8324850" y="2908300"/>
          <p14:tracePt t="169559" x="8277225" y="2916238"/>
          <p14:tracePt t="169569" x="8237538" y="2924175"/>
          <p14:tracePt t="169575" x="8191500" y="2930525"/>
          <p14:tracePt t="169584" x="8135938" y="2938463"/>
          <p14:tracePt t="169589" x="8088313" y="2954338"/>
          <p14:tracePt t="169598" x="8034338" y="2962275"/>
          <p14:tracePt t="169605" x="7970838" y="2970213"/>
          <p14:tracePt t="169613" x="7908925" y="2970213"/>
          <p14:tracePt t="169621" x="7853363" y="2978150"/>
          <p14:tracePt t="169629" x="7797800" y="2986088"/>
          <p14:tracePt t="169637" x="7759700" y="2986088"/>
          <p14:tracePt t="169645" x="7704138" y="2994025"/>
          <p14:tracePt t="169653" x="7664450" y="2994025"/>
          <p14:tracePt t="169659" x="7626350" y="3001963"/>
          <p14:tracePt t="169668" x="7586663" y="3001963"/>
          <p14:tracePt t="169675" x="7554913" y="3009900"/>
          <p14:tracePt t="169683" x="7516813" y="3009900"/>
          <p14:tracePt t="169691" x="7477125" y="3017838"/>
          <p14:tracePt t="169699" x="7429500" y="3025775"/>
          <p14:tracePt t="169707" x="7389813" y="3025775"/>
          <p14:tracePt t="169716" x="7359650" y="3025775"/>
          <p14:tracePt t="169722" x="7327900" y="3025775"/>
          <p14:tracePt t="169729" x="7280275" y="3025775"/>
          <p14:tracePt t="169738" x="7242175" y="3025775"/>
          <p14:tracePt t="169745" x="7194550" y="3025775"/>
          <p14:tracePt t="169753" x="7154863" y="3025775"/>
          <p14:tracePt t="169762" x="7108825" y="3025775"/>
          <p14:tracePt t="169770" x="7069138" y="3025775"/>
          <p14:tracePt t="169778" x="7037388" y="3025775"/>
          <p14:tracePt t="169783" x="6989763" y="3033713"/>
          <p14:tracePt t="169791" x="6959600" y="3033713"/>
          <p14:tracePt t="169800" x="6919913" y="3033713"/>
          <p14:tracePt t="169808" x="6872288" y="3041650"/>
          <p14:tracePt t="169816" x="6826250" y="3049588"/>
          <p14:tracePt t="169823" x="6794500" y="3055938"/>
          <p14:tracePt t="169831" x="6746875" y="3063875"/>
          <p14:tracePt t="169839" x="6723063" y="3063875"/>
          <p14:tracePt t="169845" x="6700838" y="3079750"/>
          <p14:tracePt t="169853" x="6684963" y="3079750"/>
          <p14:tracePt t="169862" x="6669088" y="3079750"/>
          <p14:tracePt t="169869" x="6661150" y="3087688"/>
          <p14:tracePt t="169878" x="6645275" y="3095625"/>
          <p14:tracePt t="169893" x="6637338" y="3095625"/>
          <p14:tracePt t="169902" x="6629400" y="3103563"/>
          <p14:tracePt t="169907" x="6613525" y="3111500"/>
          <p14:tracePt t="169915" x="6605588" y="3111500"/>
          <p14:tracePt t="169923" x="6597650" y="3119438"/>
          <p14:tracePt t="169931" x="6581775" y="3135313"/>
          <p14:tracePt t="169940" x="6573838" y="3135313"/>
          <p14:tracePt t="169947" x="6567488" y="3143250"/>
          <p14:tracePt t="169956" x="6551613" y="3151188"/>
          <p14:tracePt t="169964" x="6543675" y="3151188"/>
          <p14:tracePt t="169972" x="6535738" y="3151188"/>
          <p14:tracePt t="169977" x="6535738" y="3159125"/>
          <p14:tracePt t="169993" x="6527800" y="3159125"/>
          <p14:tracePt t="170023" x="6519863" y="3159125"/>
          <p14:tracePt t="170038" x="6511925" y="3159125"/>
          <p14:tracePt t="170043" x="6503988" y="3159125"/>
          <p14:tracePt t="170052" x="6496050" y="3167063"/>
          <p14:tracePt t="170059" x="6488113" y="3167063"/>
          <p14:tracePt t="170069" x="6480175" y="3167063"/>
          <p14:tracePt t="170075" x="6472238" y="3175000"/>
          <p14:tracePt t="170092" x="6464300" y="3175000"/>
          <p14:tracePt t="171184" x="6472238" y="3175000"/>
          <p14:tracePt t="171195" x="6480175" y="3175000"/>
          <p14:tracePt t="171202" x="6488113" y="3175000"/>
          <p14:tracePt t="171210" x="6503988" y="3175000"/>
          <p14:tracePt t="171215" x="6511925" y="3181350"/>
          <p14:tracePt t="171224" x="6527800" y="3189288"/>
          <p14:tracePt t="171232" x="6567488" y="3197225"/>
          <p14:tracePt t="171240" x="6589713" y="3213100"/>
          <p14:tracePt t="171248" x="6621463" y="3228975"/>
          <p14:tracePt t="171255" x="6669088" y="3244850"/>
          <p14:tracePt t="171263" x="6707188" y="3260725"/>
          <p14:tracePt t="171271" x="6738938" y="3268663"/>
          <p14:tracePt t="171280" x="6762750" y="3284538"/>
          <p14:tracePt t="171286" x="6802438" y="3300413"/>
          <p14:tracePt t="171294" x="6834188" y="3306763"/>
          <p14:tracePt t="171302" x="6880225" y="3322638"/>
          <p14:tracePt t="171309" x="6911975" y="3330575"/>
          <p14:tracePt t="171318" x="6959600" y="3338513"/>
          <p14:tracePt t="171325" x="7005638" y="3354388"/>
          <p14:tracePt t="171333" x="7053263" y="3370263"/>
          <p14:tracePt t="171341" x="7092950" y="3386138"/>
          <p14:tracePt t="171347" x="7138988" y="3394075"/>
          <p14:tracePt t="171355" x="7178675" y="3409950"/>
          <p14:tracePt t="171363" x="7218363" y="3425825"/>
          <p14:tracePt t="171372" x="7264400" y="3432175"/>
          <p14:tracePt t="171379" x="7312025" y="3448050"/>
          <p14:tracePt t="171388" x="7343775" y="3455988"/>
          <p14:tracePt t="171395" x="7389813" y="3463925"/>
          <p14:tracePt t="171403" x="7429500" y="3463925"/>
          <p14:tracePt t="171409" x="7477125" y="3471863"/>
          <p14:tracePt t="171418" x="7523163" y="3479800"/>
          <p14:tracePt t="171426" x="7586663" y="3479800"/>
          <p14:tracePt t="171435" x="7650163" y="3479800"/>
          <p14:tracePt t="171441" x="7720013" y="3479800"/>
          <p14:tracePt t="171451" x="7805738" y="3479800"/>
          <p14:tracePt t="171458" x="7885113" y="3479800"/>
          <p14:tracePt t="171465" x="7986713" y="3479800"/>
          <p14:tracePt t="171471" x="8120063" y="3479800"/>
          <p14:tracePt t="171479" x="8221663" y="3487738"/>
          <p14:tracePt t="171487" x="8324850" y="3503613"/>
          <p14:tracePt t="171495" x="8426450" y="3503613"/>
          <p14:tracePt t="171504" x="8512175" y="3519488"/>
          <p14:tracePt t="171511" x="8575675" y="3519488"/>
          <p14:tracePt t="171520" x="8637588" y="3527425"/>
          <p14:tracePt t="171528" x="8693150" y="3527425"/>
          <p14:tracePt t="171536" x="8739188" y="3535363"/>
          <p14:tracePt t="171541" x="8778875" y="3535363"/>
          <p14:tracePt t="171550" x="8826500" y="3535363"/>
          <p14:tracePt t="171558" x="8866188" y="3535363"/>
          <p14:tracePt t="171565" x="8904288" y="3535363"/>
          <p14:tracePt t="171573" x="8951913" y="3535363"/>
          <p14:tracePt t="171581" x="8991600" y="3535363"/>
          <p14:tracePt t="171590" x="9045575" y="3535363"/>
          <p14:tracePt t="171598" x="9101138" y="3535363"/>
          <p14:tracePt t="171606" x="9147175" y="3535363"/>
          <p14:tracePt t="171611" x="9194800" y="3535363"/>
          <p14:tracePt t="171620" x="9250363" y="3527425"/>
          <p14:tracePt t="171628" x="9296400" y="3519488"/>
          <p14:tracePt t="171635" x="9336088" y="3511550"/>
          <p14:tracePt t="171644" x="9383713" y="3495675"/>
          <p14:tracePt t="171652" x="9407525" y="3487738"/>
          <p14:tracePt t="171659" x="9445625" y="3471863"/>
          <p14:tracePt t="171665" x="9477375" y="3463925"/>
          <p14:tracePt t="171674" x="9525000" y="3448050"/>
          <p14:tracePt t="171681" x="9571038" y="3432175"/>
          <p14:tracePt t="171690" x="9626600" y="3417888"/>
          <p14:tracePt t="171697" x="9682163" y="3402013"/>
          <p14:tracePt t="171705" x="9736138" y="3386138"/>
          <p14:tracePt t="171713" x="9791700" y="3370263"/>
          <p14:tracePt t="171722" x="9853613" y="3354388"/>
          <p14:tracePt t="171730" x="9909175" y="3346450"/>
          <p14:tracePt t="171736" x="9948863" y="3338513"/>
          <p14:tracePt t="171744" x="9994900" y="3322638"/>
          <p14:tracePt t="171752" x="10034588" y="3314700"/>
          <p14:tracePt t="171759" x="10058400" y="3306763"/>
          <p14:tracePt t="171769" x="10066338" y="3300413"/>
          <p14:tracePt t="171775" x="10082213" y="3300413"/>
          <p14:tracePt t="171784" x="10104438" y="3292475"/>
          <p14:tracePt t="171791" x="10128250" y="3276600"/>
          <p14:tracePt t="171797" x="10152063" y="3276600"/>
          <p14:tracePt t="171805" x="10160000" y="3260725"/>
          <p14:tracePt t="171813" x="10183813" y="3260725"/>
          <p14:tracePt t="171821" x="10191750" y="3252788"/>
          <p14:tracePt t="171829" x="10215563" y="3236913"/>
          <p14:tracePt t="171838" x="10223500" y="3236913"/>
          <p14:tracePt t="171846" x="10237788" y="3221038"/>
          <p14:tracePt t="171853" x="10245725" y="3213100"/>
          <p14:tracePt t="171859" x="10253663" y="3205163"/>
          <p14:tracePt t="171868" x="10269538" y="3197225"/>
          <p14:tracePt t="171876" x="10269538" y="3189288"/>
          <p14:tracePt t="171885" x="10269538" y="3181350"/>
          <p14:tracePt t="171891" x="10277475" y="3167063"/>
          <p14:tracePt t="171901" x="10277475" y="3159125"/>
          <p14:tracePt t="171907" x="10277475" y="3151188"/>
          <p14:tracePt t="171915" x="10277475" y="3143250"/>
          <p14:tracePt t="171924" x="10277475" y="3135313"/>
          <p14:tracePt t="171939" x="10277475" y="3127375"/>
          <p14:tracePt t="171946" x="10277475" y="3119438"/>
          <p14:tracePt t="171963" x="10269538" y="3111500"/>
          <p14:tracePt t="171970" x="10261600" y="3111500"/>
          <p14:tracePt t="171978" x="10253663" y="3103563"/>
          <p14:tracePt t="171985" x="10237788" y="3095625"/>
          <p14:tracePt t="171991" x="10229850" y="3087688"/>
          <p14:tracePt t="172000" x="10223500" y="3079750"/>
          <p14:tracePt t="172008" x="10215563" y="3079750"/>
          <p14:tracePt t="172016" x="10207625" y="3063875"/>
          <p14:tracePt t="172024" x="10199688" y="3063875"/>
          <p14:tracePt t="172031" x="10191750" y="3055938"/>
          <p14:tracePt t="172039" x="10183813" y="3049588"/>
          <p14:tracePt t="172056" x="10175875" y="3049588"/>
          <p14:tracePt t="172061" x="10175875" y="3041650"/>
          <p14:tracePt t="173169" x="10175875" y="3049588"/>
          <p14:tracePt t="173176" x="10191750" y="3049588"/>
          <p14:tracePt t="173184" x="10199688" y="3049588"/>
          <p14:tracePt t="173192" x="10207625" y="3049588"/>
          <p14:tracePt t="173201" x="10229850" y="3055938"/>
          <p14:tracePt t="173208" x="10237788" y="3055938"/>
          <p14:tracePt t="173216" x="10253663" y="3055938"/>
          <p14:tracePt t="173224" x="10261600" y="3063875"/>
          <p14:tracePt t="173229" x="10277475" y="3063875"/>
          <p14:tracePt t="173238" x="10301288" y="3063875"/>
          <p14:tracePt t="173245" x="10309225" y="3063875"/>
          <p14:tracePt t="173253" x="10317163" y="3071813"/>
          <p14:tracePt t="173261" x="10333038" y="3071813"/>
          <p14:tracePt t="173270" x="10340975" y="3079750"/>
          <p14:tracePt t="173286" x="10356850" y="3079750"/>
          <p14:tracePt t="173309" x="10363200" y="3079750"/>
          <p14:tracePt t="173340" x="10371138" y="3087688"/>
          <p14:tracePt t="173348" x="10379075" y="3087688"/>
          <p14:tracePt t="173356" x="10387013" y="3087688"/>
          <p14:tracePt t="173363" x="10394950" y="3095625"/>
          <p14:tracePt t="173370" x="10402888" y="3103563"/>
          <p14:tracePt t="173386" x="10410825" y="3111500"/>
          <p14:tracePt t="173402" x="10418763" y="3111500"/>
          <p14:tracePt t="173411" x="10418763" y="3119438"/>
          <p14:tracePt t="173418" x="10418763" y="3127375"/>
          <p14:tracePt t="173432" x="10418763" y="3135313"/>
          <p14:tracePt t="173440" x="10418763" y="3143250"/>
          <p14:tracePt t="173456" x="10418763" y="3159125"/>
          <p14:tracePt t="173463" x="10410825" y="3167063"/>
          <p14:tracePt t="173471" x="10402888" y="3175000"/>
          <p14:tracePt t="173479" x="10402888" y="3189288"/>
          <p14:tracePt t="173488" x="10394950" y="3189288"/>
          <p14:tracePt t="173493" x="10394950" y="3197225"/>
          <p14:tracePt t="173502" x="10387013" y="3205163"/>
          <p14:tracePt t="173522" x="10379075" y="3205163"/>
          <p14:tracePt t="173542" x="10379075" y="3213100"/>
          <p14:tracePt t="173560" x="10371138" y="3213100"/>
          <p14:tracePt t="173570" x="10363200" y="3228975"/>
          <p14:tracePt t="173575" x="10356850" y="3236913"/>
          <p14:tracePt t="173584" x="10348913" y="3244850"/>
          <p14:tracePt t="173591" x="10333038" y="3260725"/>
          <p14:tracePt t="173600" x="10325100" y="3268663"/>
          <p14:tracePt t="173608" x="10309225" y="3284538"/>
          <p14:tracePt t="173615" x="10301288" y="3292475"/>
          <p14:tracePt t="173621" x="10285413" y="3306763"/>
          <p14:tracePt t="173629" x="10277475" y="3314700"/>
          <p14:tracePt t="173638" x="10269538" y="3322638"/>
          <p14:tracePt t="173646" x="10253663" y="3338513"/>
          <p14:tracePt t="173654" x="10237788" y="3346450"/>
          <p14:tracePt t="173662" x="10223500" y="3362325"/>
          <p14:tracePt t="173669" x="10191750" y="3370263"/>
          <p14:tracePt t="173677" x="10167938" y="3386138"/>
          <p14:tracePt t="173683" x="10136188" y="3402013"/>
          <p14:tracePt t="173691" x="10096500" y="3417888"/>
          <p14:tracePt t="173699" x="10066338" y="3425825"/>
          <p14:tracePt t="173708" x="10026650" y="3440113"/>
          <p14:tracePt t="173715" x="10010775" y="3455988"/>
          <p14:tracePt t="173724" x="9994900" y="3463925"/>
          <p14:tracePt t="173731" x="9971088" y="3479800"/>
          <p14:tracePt t="173740" x="9956800" y="3479800"/>
          <p14:tracePt t="173748" x="9940925" y="3495675"/>
          <p14:tracePt t="173754" x="9917113" y="3503613"/>
          <p14:tracePt t="173761" x="9901238" y="3511550"/>
          <p14:tracePt t="173769" x="9869488" y="3519488"/>
          <p14:tracePt t="173777" x="9821863" y="3535363"/>
          <p14:tracePt t="173785" x="9775825" y="3543300"/>
          <p14:tracePt t="173793" x="9720263" y="3551238"/>
          <p14:tracePt t="173802" x="9658350" y="3565525"/>
          <p14:tracePt t="173809" x="9594850" y="3581400"/>
          <p14:tracePt t="173815" x="9540875" y="3589338"/>
          <p14:tracePt t="173823" x="9485313" y="3597275"/>
          <p14:tracePt t="173831" x="9437688" y="3613150"/>
          <p14:tracePt t="173840" x="9399588" y="3621088"/>
          <p14:tracePt t="173850" x="9351963" y="3629025"/>
          <p14:tracePt t="173855" x="9320213" y="3629025"/>
          <p14:tracePt t="173864" x="9296400" y="3636963"/>
          <p14:tracePt t="173872" x="9274175" y="3636963"/>
          <p14:tracePt t="173877" x="9250363" y="3636963"/>
          <p14:tracePt t="173885" x="9218613" y="3644900"/>
          <p14:tracePt t="173894" x="9170988" y="3652838"/>
          <p14:tracePt t="173902" x="9124950" y="3652838"/>
          <p14:tracePt t="173909" x="9085263" y="3660775"/>
          <p14:tracePt t="173917" x="9021763" y="3668713"/>
          <p14:tracePt t="173925" x="8959850" y="3676650"/>
          <p14:tracePt t="173934" x="8896350" y="3676650"/>
          <p14:tracePt t="173941" x="8810625" y="3683000"/>
          <p14:tracePt t="173947" x="8747125" y="3683000"/>
          <p14:tracePt t="173955" x="8685213" y="3690938"/>
          <p14:tracePt t="173963" x="8621713" y="3690938"/>
          <p14:tracePt t="173972" x="8567738" y="3698875"/>
          <p14:tracePt t="173979" x="8520113" y="3698875"/>
          <p14:tracePt t="173988" x="8480425" y="3698875"/>
          <p14:tracePt t="173995" x="8434388" y="3706813"/>
          <p14:tracePt t="174004" x="8402638" y="3714750"/>
          <p14:tracePt t="174010" x="8355013" y="3714750"/>
          <p14:tracePt t="174018" x="8324850" y="3722688"/>
          <p14:tracePt t="174025" x="8285163" y="3730625"/>
          <p14:tracePt t="174034" x="8237538" y="3746500"/>
          <p14:tracePt t="174041" x="8183563" y="3754438"/>
          <p14:tracePt t="174050" x="8128000" y="3770313"/>
          <p14:tracePt t="174057" x="8072438" y="3778250"/>
          <p14:tracePt t="174067" x="8010525" y="3786188"/>
          <p14:tracePt t="174073" x="7947025" y="3786188"/>
          <p14:tracePt t="174079" x="7885113" y="3786188"/>
          <p14:tracePt t="174087" x="7829550" y="3786188"/>
          <p14:tracePt t="174095" x="7789863" y="3786188"/>
          <p14:tracePt t="174103" x="7743825" y="3786188"/>
          <p14:tracePt t="174111" x="7704138" y="3786188"/>
          <p14:tracePt t="174119" x="7656513" y="3786188"/>
          <p14:tracePt t="174129" x="7618413" y="3786188"/>
          <p14:tracePt t="174135" x="7554913" y="3778250"/>
          <p14:tracePt t="174141" x="7493000" y="3778250"/>
          <p14:tracePt t="174150" x="7421563" y="3770313"/>
          <p14:tracePt t="174157" x="7359650" y="3762375"/>
          <p14:tracePt t="174166" x="7296150" y="3746500"/>
          <p14:tracePt t="174173" x="7234238" y="3730625"/>
          <p14:tracePt t="174185" x="7178675" y="3714750"/>
          <p14:tracePt t="174189" x="7131050" y="3706813"/>
          <p14:tracePt t="174198" x="7085013" y="3690938"/>
          <p14:tracePt t="174203" x="7037388" y="3676650"/>
          <p14:tracePt t="174212" x="7005638" y="3660775"/>
          <p14:tracePt t="174219" x="6975475" y="3652838"/>
          <p14:tracePt t="174228" x="6935788" y="3636963"/>
          <p14:tracePt t="174235" x="6911975" y="3629025"/>
          <p14:tracePt t="174244" x="6896100" y="3621088"/>
          <p14:tracePt t="174251" x="6872288" y="3605213"/>
          <p14:tracePt t="174259" x="6834188" y="3597275"/>
          <p14:tracePt t="174266" x="6810375" y="3581400"/>
          <p14:tracePt t="174274" x="6778625" y="3565525"/>
          <p14:tracePt t="174281" x="6738938" y="3551238"/>
          <p14:tracePt t="174290" x="6700838" y="3543300"/>
          <p14:tracePt t="174298" x="6669088" y="3527425"/>
          <p14:tracePt t="174306" x="6645275" y="3511550"/>
          <p14:tracePt t="174314" x="6621463" y="3503613"/>
          <p14:tracePt t="174321" x="6605588" y="3487738"/>
          <p14:tracePt t="174331" x="6597650" y="3479800"/>
          <p14:tracePt t="174335" x="6581775" y="3463925"/>
          <p14:tracePt t="174343" x="6573838" y="3455988"/>
          <p14:tracePt t="174351" x="6559550" y="3440113"/>
          <p14:tracePt t="174359" x="6551613" y="3425825"/>
          <p14:tracePt t="174368" x="6535738" y="3409950"/>
          <p14:tracePt t="174375" x="6527800" y="3402013"/>
          <p14:tracePt t="174383" x="6511925" y="3378200"/>
          <p14:tracePt t="174391" x="6503988" y="3370263"/>
          <p14:tracePt t="174397" x="6488113" y="3354388"/>
          <p14:tracePt t="174406" x="6488113" y="3338513"/>
          <p14:tracePt t="174414" x="6480175" y="3322638"/>
          <p14:tracePt t="174421" x="6480175" y="3306763"/>
          <p14:tracePt t="174429" x="6472238" y="3292475"/>
          <p14:tracePt t="174437" x="6472238" y="3268663"/>
          <p14:tracePt t="174445" x="6472238" y="3252788"/>
          <p14:tracePt t="174453" x="6480175" y="3228975"/>
          <p14:tracePt t="174459" x="6488113" y="3205163"/>
          <p14:tracePt t="174467" x="6496050" y="3189288"/>
          <p14:tracePt t="174476" x="6503988" y="3175000"/>
          <p14:tracePt t="174486" x="6503988" y="3159125"/>
          <p14:tracePt t="174491" x="6511925" y="3135313"/>
          <p14:tracePt t="174502" x="6527800" y="3127375"/>
          <p14:tracePt t="174511" x="6543675" y="3111500"/>
          <p14:tracePt t="174519" x="6551613" y="3095625"/>
          <p14:tracePt t="174526" x="6551613" y="3087688"/>
          <p14:tracePt t="174535" x="6559550" y="3079750"/>
          <p14:tracePt t="174541" x="6567488" y="3063875"/>
          <p14:tracePt t="174550" x="6581775" y="3049588"/>
          <p14:tracePt t="174558" x="6605588" y="3033713"/>
          <p14:tracePt t="174565" x="6637338" y="3009900"/>
          <p14:tracePt t="174573" x="6684963" y="2978150"/>
          <p14:tracePt t="174581" x="6731000" y="2946400"/>
          <p14:tracePt t="174590" x="6778625" y="2916238"/>
          <p14:tracePt t="174595" x="6826250" y="2892425"/>
          <p14:tracePt t="174603" x="6872288" y="2868613"/>
          <p14:tracePt t="174611" x="6904038" y="2852738"/>
          <p14:tracePt t="174619" x="6943725" y="2836863"/>
          <p14:tracePt t="174627" x="6967538" y="2828925"/>
          <p14:tracePt t="174635" x="6981825" y="2813050"/>
          <p14:tracePt t="174643" x="7005638" y="2805113"/>
          <p14:tracePt t="174651" x="7021513" y="2790825"/>
          <p14:tracePt t="174659" x="7029450" y="2782888"/>
          <p14:tracePt t="174665" x="7045325" y="2767013"/>
          <p14:tracePt t="174673" x="7069138" y="2759075"/>
          <p14:tracePt t="174682" x="7100888" y="2743200"/>
          <p14:tracePt t="174690" x="7146925" y="2727325"/>
          <p14:tracePt t="174698" x="7186613" y="2711450"/>
          <p14:tracePt t="174705" x="7234238" y="2695575"/>
          <p14:tracePt t="174713" x="7280275" y="2687638"/>
          <p14:tracePt t="174722" x="7335838" y="2681288"/>
          <p14:tracePt t="174727" x="7375525" y="2673350"/>
          <p14:tracePt t="174735" x="7421563" y="2665413"/>
          <p14:tracePt t="174744" x="7485063" y="2657475"/>
          <p14:tracePt t="174751" x="7539038" y="2657475"/>
          <p14:tracePt t="174759" x="7594600" y="2649538"/>
          <p14:tracePt t="174768" x="7650163" y="2641600"/>
          <p14:tracePt t="174775" x="7704138" y="2633663"/>
          <p14:tracePt t="174784" x="7767638" y="2625725"/>
          <p14:tracePt t="174789" x="7821613" y="2609850"/>
          <p14:tracePt t="174798" x="7861300" y="2593975"/>
          <p14:tracePt t="174805" x="7931150" y="2578100"/>
          <p14:tracePt t="174813" x="7994650" y="2555875"/>
          <p14:tracePt t="174822" x="8072438" y="2540000"/>
          <p14:tracePt t="174830" x="8143875" y="2524125"/>
          <p14:tracePt t="174838" x="8221663" y="2508250"/>
          <p14:tracePt t="174845" x="8308975" y="2492375"/>
          <p14:tracePt t="174851" x="8370888" y="2476500"/>
          <p14:tracePt t="174859" x="8426450" y="2460625"/>
          <p14:tracePt t="174868" x="8488363" y="2444750"/>
          <p14:tracePt t="174875" x="8543925" y="2436813"/>
          <p14:tracePt t="174883" x="8599488" y="2422525"/>
          <p14:tracePt t="174891" x="8645525" y="2414588"/>
          <p14:tracePt t="174900" x="8685213" y="2406650"/>
          <p14:tracePt t="174907" x="8716963" y="2406650"/>
          <p14:tracePt t="174913" x="8763000" y="2398713"/>
          <p14:tracePt t="174921" x="8794750" y="2390775"/>
          <p14:tracePt t="174929" x="8834438" y="2382838"/>
          <p14:tracePt t="174937" x="8872538" y="2374900"/>
          <p14:tracePt t="174945" x="8920163" y="2366963"/>
          <p14:tracePt t="174953" x="8967788" y="2351088"/>
          <p14:tracePt t="174962" x="9021763" y="2343150"/>
          <p14:tracePt t="174970" x="9085263" y="2335213"/>
          <p14:tracePt t="174977" x="9147175" y="2327275"/>
          <p14:tracePt t="174984" x="9210675" y="2327275"/>
          <p14:tracePt t="174991" x="9280525" y="2327275"/>
          <p14:tracePt t="175000" x="9367838" y="2327275"/>
          <p14:tracePt t="175008" x="9429750" y="2327275"/>
          <p14:tracePt t="175015" x="9493250" y="2319338"/>
          <p14:tracePt t="175024" x="9548813" y="2319338"/>
          <p14:tracePt t="175031" x="9602788" y="2319338"/>
          <p14:tracePt t="175040" x="9642475" y="2311400"/>
          <p14:tracePt t="175045" x="9674225" y="2311400"/>
          <p14:tracePt t="175053" x="9704388" y="2311400"/>
          <p14:tracePt t="175062" x="9720263" y="2311400"/>
          <p14:tracePt t="175070" x="9736138" y="2311400"/>
          <p14:tracePt t="175078" x="9752013" y="2311400"/>
          <p14:tracePt t="175086" x="9767888" y="2311400"/>
          <p14:tracePt t="175093" x="9783763" y="2311400"/>
          <p14:tracePt t="175102" x="9799638" y="2305050"/>
          <p14:tracePt t="175108" x="9829800" y="2305050"/>
          <p14:tracePt t="175116" x="9877425" y="2305050"/>
          <p14:tracePt t="175123" x="9917113" y="2305050"/>
          <p14:tracePt t="175132" x="9963150" y="2305050"/>
          <p14:tracePt t="175140" x="10018713" y="2311400"/>
          <p14:tracePt t="175148" x="10074275" y="2327275"/>
          <p14:tracePt t="175155" x="10136188" y="2343150"/>
          <p14:tracePt t="175163" x="10199688" y="2359025"/>
          <p14:tracePt t="175169" x="10253663" y="2374900"/>
          <p14:tracePt t="175178" x="10325100" y="2390775"/>
          <p14:tracePt t="175186" x="10379075" y="2406650"/>
          <p14:tracePt t="175193" x="10418763" y="2422525"/>
          <p14:tracePt t="175201" x="10466388" y="2436813"/>
          <p14:tracePt t="175209" x="10504488" y="2452688"/>
          <p14:tracePt t="175218" x="10512425" y="2460625"/>
          <p14:tracePt t="175226" x="10528300" y="2468563"/>
          <p14:tracePt t="175234" x="10536238" y="2468563"/>
          <p14:tracePt t="175239" x="10536238" y="2476500"/>
          <p14:tracePt t="175247" x="10544175" y="2476500"/>
          <p14:tracePt t="175256" x="10552113" y="2476500"/>
          <p14:tracePt t="175263" x="10560050" y="2484438"/>
          <p14:tracePt t="175272" x="10567988" y="2492375"/>
          <p14:tracePt t="175279" x="10583863" y="2500313"/>
          <p14:tracePt t="175289" x="10591800" y="2508250"/>
          <p14:tracePt t="175295" x="10607675" y="2524125"/>
          <p14:tracePt t="175301" x="10631488" y="2532063"/>
          <p14:tracePt t="175309" x="10653713" y="2547938"/>
          <p14:tracePt t="175318" x="10669588" y="2555875"/>
          <p14:tracePt t="175325" x="10685463" y="2570163"/>
          <p14:tracePt t="175334" x="10701338" y="2578100"/>
          <p14:tracePt t="175342" x="10709275" y="2593975"/>
          <p14:tracePt t="175350" x="10717213" y="2601913"/>
          <p14:tracePt t="175358" x="10733088" y="2617788"/>
          <p14:tracePt t="175366" x="10741025" y="2625725"/>
          <p14:tracePt t="175372" x="10756900" y="2633663"/>
          <p14:tracePt t="175379" x="10771188" y="2649538"/>
          <p14:tracePt t="175387" x="10779125" y="2657475"/>
          <p14:tracePt t="175395" x="10787063" y="2673350"/>
          <p14:tracePt t="175403" x="10802938" y="2681288"/>
          <p14:tracePt t="175412" x="10810875" y="2695575"/>
          <p14:tracePt t="175419" x="10818813" y="2711450"/>
          <p14:tracePt t="175427" x="10826750" y="2719388"/>
          <p14:tracePt t="175434" x="10842625" y="2735263"/>
          <p14:tracePt t="175442" x="10842625" y="2743200"/>
          <p14:tracePt t="175450" x="10850563" y="2751138"/>
          <p14:tracePt t="175458" x="10858500" y="2767013"/>
          <p14:tracePt t="175466" x="10858500" y="2774950"/>
          <p14:tracePt t="175474" x="10858500" y="2782888"/>
          <p14:tracePt t="175481" x="10858500" y="2798763"/>
          <p14:tracePt t="175490" x="10866438" y="2805113"/>
          <p14:tracePt t="175499" x="10866438" y="2813050"/>
          <p14:tracePt t="175503" x="10874375" y="2828925"/>
          <p14:tracePt t="175511" x="10882313" y="2836863"/>
          <p14:tracePt t="175519" x="10890250" y="2844800"/>
          <p14:tracePt t="175527" x="10890250" y="2868613"/>
          <p14:tracePt t="175535" x="10898188" y="2876550"/>
          <p14:tracePt t="175543" x="10898188" y="2892425"/>
          <p14:tracePt t="175552" x="10904538" y="2900363"/>
          <p14:tracePt t="175559" x="10904538" y="2916238"/>
          <p14:tracePt t="175566" x="10904538" y="2924175"/>
          <p14:tracePt t="175573" x="10904538" y="2930525"/>
          <p14:tracePt t="175582" x="10904538" y="2946400"/>
          <p14:tracePt t="175589" x="10904538" y="2954338"/>
          <p14:tracePt t="175598" x="10898188" y="2962275"/>
          <p14:tracePt t="175605" x="10890250" y="2986088"/>
          <p14:tracePt t="175613" x="10874375" y="3001963"/>
          <p14:tracePt t="175621" x="10866438" y="3017838"/>
          <p14:tracePt t="175627" x="10850563" y="3033713"/>
          <p14:tracePt t="175636" x="10834688" y="3063875"/>
          <p14:tracePt t="175643" x="10795000" y="3087688"/>
          <p14:tracePt t="175652" x="10771188" y="3119438"/>
          <p14:tracePt t="175659" x="10717213" y="3159125"/>
          <p14:tracePt t="175667" x="10677525" y="3181350"/>
          <p14:tracePt t="175676" x="10637838" y="3205163"/>
          <p14:tracePt t="175684" x="10607675" y="3221038"/>
          <p14:tracePt t="175689" x="10567988" y="3236913"/>
          <p14:tracePt t="175698" x="10528300" y="3252788"/>
          <p14:tracePt t="175706" x="10498138" y="3268663"/>
          <p14:tracePt t="175713" x="10458450" y="3284538"/>
          <p14:tracePt t="175722" x="10426700" y="3300413"/>
          <p14:tracePt t="175730" x="10379075" y="3314700"/>
          <p14:tracePt t="175738" x="10333038" y="3322638"/>
          <p14:tracePt t="175745" x="10285413" y="3338513"/>
          <p14:tracePt t="175754" x="10229850" y="3354388"/>
          <p14:tracePt t="175759" x="10175875" y="3370263"/>
          <p14:tracePt t="175769" x="10120313" y="3386138"/>
          <p14:tracePt t="175775" x="10058400" y="3402013"/>
          <p14:tracePt t="175785" x="9994900" y="3425825"/>
          <p14:tracePt t="175791" x="9925050" y="3440113"/>
          <p14:tracePt t="175800" x="9829800" y="3448050"/>
          <p14:tracePt t="175808" x="9767888" y="3455988"/>
          <p14:tracePt t="175815" x="9696450" y="3463925"/>
          <p14:tracePt t="175821" x="9618663" y="3463925"/>
          <p14:tracePt t="175830" x="9548813" y="3471863"/>
          <p14:tracePt t="175838" x="9485313" y="3471863"/>
          <p14:tracePt t="175845" x="9421813" y="3479800"/>
          <p14:tracePt t="175853" x="9359900" y="3487738"/>
          <p14:tracePt t="175861" x="9288463" y="3495675"/>
          <p14:tracePt t="175869" x="9234488" y="3511550"/>
          <p14:tracePt t="175877" x="9170988" y="3519488"/>
          <p14:tracePt t="175884" x="9117013" y="3527425"/>
          <p14:tracePt t="175891" x="9053513" y="3543300"/>
          <p14:tracePt t="175901" x="8991600" y="3551238"/>
          <p14:tracePt t="175908" x="8928100" y="3565525"/>
          <p14:tracePt t="175916" x="8850313" y="3581400"/>
          <p14:tracePt t="175923" x="8786813" y="3589338"/>
          <p14:tracePt t="175931" x="8724900" y="3597275"/>
          <p14:tracePt t="175939" x="8661400" y="3597275"/>
          <p14:tracePt t="175947" x="8599488" y="3605213"/>
          <p14:tracePt t="175953" x="8520113" y="3605213"/>
          <p14:tracePt t="175961" x="8450263" y="3605213"/>
          <p14:tracePt t="175969" x="8355013" y="3605213"/>
          <p14:tracePt t="175978" x="8261350" y="3605213"/>
          <p14:tracePt t="175985" x="8175625" y="3605213"/>
          <p14:tracePt t="175994" x="8080375" y="3597275"/>
          <p14:tracePt t="176002" x="8002588" y="3589338"/>
          <p14:tracePt t="176010" x="7916863" y="3581400"/>
          <p14:tracePt t="176017" x="7837488" y="3573463"/>
          <p14:tracePt t="176023" x="7775575" y="3573463"/>
          <p14:tracePt t="176031" x="7712075" y="3565525"/>
          <p14:tracePt t="176039" x="7656513" y="3557588"/>
          <p14:tracePt t="176047" x="7610475" y="3557588"/>
          <p14:tracePt t="176055" x="7562850" y="3551238"/>
          <p14:tracePt t="176063" x="7516813" y="3543300"/>
          <p14:tracePt t="176072" x="7477125" y="3543300"/>
          <p14:tracePt t="176079" x="7421563" y="3527425"/>
          <p14:tracePt t="176086" x="7383463" y="3511550"/>
          <p14:tracePt t="176093" x="7343775" y="3495675"/>
          <p14:tracePt t="176102" x="7296150" y="3487738"/>
          <p14:tracePt t="176109" x="7256463" y="3479800"/>
          <p14:tracePt t="176118" x="7218363" y="3463925"/>
          <p14:tracePt t="176125" x="7178675" y="3448050"/>
          <p14:tracePt t="176134" x="7154863" y="3432175"/>
          <p14:tracePt t="176141" x="7131050" y="3417888"/>
          <p14:tracePt t="176147" x="7100888" y="3409950"/>
          <p14:tracePt t="176156" x="7077075" y="3386138"/>
          <p14:tracePt t="176163" x="7061200" y="3378200"/>
          <p14:tracePt t="176190" x="6989763" y="3322638"/>
          <p14:tracePt t="176195" x="6975475" y="3314700"/>
          <p14:tracePt t="176203" x="6967538" y="3300413"/>
          <p14:tracePt t="176209" x="6951663" y="3276600"/>
          <p14:tracePt t="176218" x="6935788" y="3260725"/>
          <p14:tracePt t="176226" x="6919913" y="3236913"/>
          <p14:tracePt t="176234" x="6904038" y="3197225"/>
          <p14:tracePt t="176241" x="6888163" y="3167063"/>
          <p14:tracePt t="176250" x="6872288" y="3119438"/>
          <p14:tracePt t="176258" x="6856413" y="3071813"/>
          <p14:tracePt t="176265" x="6848475" y="3041650"/>
          <p14:tracePt t="176273" x="6840538" y="2994025"/>
          <p14:tracePt t="176279" x="6834188" y="2970213"/>
          <p14:tracePt t="176287" x="6834188" y="2938463"/>
          <p14:tracePt t="176296" x="6834188" y="2916238"/>
          <p14:tracePt t="176304" x="6834188" y="2892425"/>
          <p14:tracePt t="176312" x="6840538" y="2876550"/>
          <p14:tracePt t="176319" x="6848475" y="2852738"/>
          <p14:tracePt t="176327" x="6856413" y="2844800"/>
          <p14:tracePt t="176335" x="6872288" y="2828925"/>
          <p14:tracePt t="176341" x="6880225" y="2813050"/>
          <p14:tracePt t="176349" x="6888163" y="2805113"/>
          <p14:tracePt t="176358" x="6911975" y="2790825"/>
          <p14:tracePt t="176365" x="6927850" y="2782888"/>
          <p14:tracePt t="176373" x="6959600" y="2759075"/>
          <p14:tracePt t="176381" x="6989763" y="2751138"/>
          <p14:tracePt t="176389" x="7021513" y="2727325"/>
          <p14:tracePt t="176398" x="7085013" y="2711450"/>
          <p14:tracePt t="176405" x="7154863" y="2687638"/>
          <p14:tracePt t="176411" x="7218363" y="2657475"/>
          <p14:tracePt t="176419" x="7304088" y="2633663"/>
          <p14:tracePt t="176427" x="7383463" y="2609850"/>
          <p14:tracePt t="176436" x="7477125" y="2593975"/>
          <p14:tracePt t="176443" x="7539038" y="2578100"/>
          <p14:tracePt t="176451" x="7610475" y="2562225"/>
          <p14:tracePt t="176459" x="7664450" y="2547938"/>
          <p14:tracePt t="176465" x="7720013" y="2532063"/>
          <p14:tracePt t="176473" x="7759700" y="2516188"/>
          <p14:tracePt t="176482" x="7797800" y="2500313"/>
          <p14:tracePt t="176490" x="7845425" y="2492375"/>
          <p14:tracePt t="176497" x="7885113" y="2476500"/>
          <p14:tracePt t="176505" x="7931150" y="2476500"/>
          <p14:tracePt t="176513" x="7994650" y="2460625"/>
          <p14:tracePt t="176522" x="8080375" y="2452688"/>
          <p14:tracePt t="176529" x="8175625" y="2444750"/>
          <p14:tracePt t="176535" x="8285163" y="2436813"/>
          <p14:tracePt t="176543" x="8466138" y="2436813"/>
          <p14:tracePt t="176552" x="8661400" y="2436813"/>
          <p14:tracePt t="176559" x="8842375" y="2460625"/>
          <p14:tracePt t="176568" x="9061450" y="2484438"/>
          <p14:tracePt t="176575" x="9266238" y="2508250"/>
          <p14:tracePt t="176584" x="9383713" y="2532063"/>
          <p14:tracePt t="176591" x="9493250" y="2547938"/>
          <p14:tracePt t="176597" x="9563100" y="2555875"/>
          <p14:tracePt t="176605" x="9626600" y="2570163"/>
          <p14:tracePt t="176613" x="9674225" y="2586038"/>
          <p14:tracePt t="176622" x="9696450" y="2593975"/>
          <p14:tracePt t="176629" x="9704388" y="2609850"/>
          <p14:tracePt t="176638" x="9712325" y="2609850"/>
          <p14:tracePt t="176654" x="9720263" y="2617788"/>
          <p14:tracePt t="176661" x="9728200" y="2625725"/>
          <p14:tracePt t="176668" x="9736138" y="2641600"/>
          <p14:tracePt t="176675" x="9744075" y="2649538"/>
          <p14:tracePt t="176684" x="9759950" y="2665413"/>
          <p14:tracePt t="176691" x="9775825" y="2673350"/>
          <p14:tracePt t="176700" x="9791700" y="2681288"/>
          <p14:tracePt t="176708" x="9807575" y="2695575"/>
          <p14:tracePt t="176716" x="9821863" y="2703513"/>
          <p14:tracePt t="176723" x="9829800" y="2719388"/>
          <p14:tracePt t="176730" x="9845675" y="2727325"/>
          <p14:tracePt t="176738" x="9845675" y="2735263"/>
          <p14:tracePt t="176746" x="9853613" y="2735263"/>
          <p14:tracePt t="176754" x="9853613" y="2743200"/>
          <p14:tracePt t="176877" x="9853613" y="2751138"/>
          <p14:tracePt t="176911" x="9853613" y="2759075"/>
          <p14:tracePt t="176918" x="9845675" y="2782888"/>
          <p14:tracePt t="176923" x="9845675" y="2790825"/>
          <p14:tracePt t="176931" x="9829800" y="2813050"/>
          <p14:tracePt t="176939" x="9821863" y="2828925"/>
          <p14:tracePt t="176947" x="9807575" y="2860675"/>
          <p14:tracePt t="176955" x="9791700" y="2876550"/>
          <p14:tracePt t="176964" x="9783763" y="2900363"/>
          <p14:tracePt t="176972" x="9767888" y="2924175"/>
          <p14:tracePt t="176979" x="9759950" y="2946400"/>
          <p14:tracePt t="176988" x="9744075" y="2954338"/>
          <p14:tracePt t="176993" x="9736138" y="2962275"/>
          <p14:tracePt t="177002" x="9720263" y="2978150"/>
          <p14:tracePt t="177009" x="9712325" y="2986088"/>
          <p14:tracePt t="177018" x="9704388" y="3001963"/>
          <p14:tracePt t="177025" x="9682163" y="3009900"/>
          <p14:tracePt t="177035" x="9666288" y="3025775"/>
          <p14:tracePt t="177041" x="9634538" y="3033713"/>
          <p14:tracePt t="177050" x="9594850" y="3049588"/>
          <p14:tracePt t="177055" x="9555163" y="3063875"/>
          <p14:tracePt t="177063" x="9501188" y="3079750"/>
          <p14:tracePt t="177071" x="9445625" y="3087688"/>
          <p14:tracePt t="177079" x="9391650" y="3103563"/>
          <p14:tracePt t="177088" x="9344025" y="3119438"/>
          <p14:tracePt t="177095" x="9296400" y="3127375"/>
          <p14:tracePt t="177103" x="9258300" y="3143250"/>
          <p14:tracePt t="177111" x="9210675" y="3151188"/>
          <p14:tracePt t="177118" x="9170988" y="3167063"/>
          <p14:tracePt t="177125" x="9147175" y="3167063"/>
          <p14:tracePt t="177133" x="9124950" y="3167063"/>
          <p14:tracePt t="177141" x="9109075" y="3175000"/>
          <p14:tracePt t="177149" x="9093200" y="3181350"/>
          <p14:tracePt t="177158" x="9085263" y="3189288"/>
          <p14:tracePt t="177166" x="9061450" y="3197225"/>
          <p14:tracePt t="177173" x="9045575" y="3205163"/>
          <p14:tracePt t="177181" x="9037638" y="3205163"/>
          <p14:tracePt t="177188" x="9021763" y="3213100"/>
          <p14:tracePt t="177195" x="9007475" y="3221038"/>
          <p14:tracePt t="177203" x="8999538" y="3228975"/>
          <p14:tracePt t="177211" x="8983663" y="3236913"/>
          <p14:tracePt t="177219" x="8959850" y="3236913"/>
          <p14:tracePt t="177229" x="8951913" y="3244850"/>
          <p14:tracePt t="177236" x="8943975" y="3244850"/>
          <p14:tracePt t="177243" x="8936038" y="3244850"/>
          <p14:tracePt t="177250" x="8920163" y="3244850"/>
          <p14:tracePt t="177268" x="8912225" y="3244850"/>
          <p14:tracePt t="177290" x="8904288" y="3244850"/>
          <p14:tracePt t="177891" x="8896350" y="3244850"/>
          <p14:tracePt t="177902" x="8896350" y="3252788"/>
          <p14:tracePt t="177913" x="8888413" y="3252788"/>
          <p14:tracePt t="178050" x="8880475" y="3252788"/>
          <p14:tracePt t="178120" x="8872538" y="3252788"/>
          <p14:tracePt t="178134" x="8866188" y="3260725"/>
          <p14:tracePt t="178164" x="8866188" y="3268663"/>
          <p14:tracePt t="178174" x="8858250" y="3268663"/>
          <p14:tracePt t="178195" x="8850313" y="3276600"/>
          <p14:tracePt t="178233" x="8842375" y="3276600"/>
          <p14:tracePt t="179415" x="8842375" y="3284538"/>
          <p14:tracePt t="179423" x="8850313" y="3284538"/>
          <p14:tracePt t="179431" x="8850313" y="3292475"/>
          <p14:tracePt t="179439" x="8850313" y="3300413"/>
          <p14:tracePt t="179447" x="8858250" y="3300413"/>
          <p14:tracePt t="179455" x="8858250" y="3306763"/>
          <p14:tracePt t="179470" x="8866188" y="3314700"/>
          <p14:tracePt t="179486" x="8866188" y="3330575"/>
          <p14:tracePt t="179502" x="8866188" y="3338513"/>
          <p14:tracePt t="179521" x="8866188" y="3354388"/>
          <p14:tracePt t="179525" x="8866188" y="3362325"/>
          <p14:tracePt t="179534" x="8866188" y="3370263"/>
          <p14:tracePt t="179539" x="8850313" y="3386138"/>
          <p14:tracePt t="179548" x="8842375" y="3394075"/>
          <p14:tracePt t="179556" x="8826500" y="3409950"/>
          <p14:tracePt t="179563" x="8818563" y="3417888"/>
          <p14:tracePt t="179571" x="8810625" y="3425825"/>
          <p14:tracePt t="179579" x="8786813" y="3440113"/>
          <p14:tracePt t="179587" x="8778875" y="3448050"/>
          <p14:tracePt t="179596" x="8755063" y="3448050"/>
          <p14:tracePt t="179602" x="8739188" y="3463925"/>
          <p14:tracePt t="179610" x="8716963" y="3471863"/>
          <p14:tracePt t="179621" x="8693150" y="3471863"/>
          <p14:tracePt t="179626" x="8669338" y="3479800"/>
          <p14:tracePt t="179634" x="8653463" y="3487738"/>
          <p14:tracePt t="179641" x="8629650" y="3495675"/>
          <p14:tracePt t="179650" x="8613775" y="3495675"/>
          <p14:tracePt t="179658" x="8583613" y="3503613"/>
          <p14:tracePt t="179663" x="8543925" y="3519488"/>
          <p14:tracePt t="179671" x="8496300" y="3535363"/>
          <p14:tracePt t="179679" x="8458200" y="3551238"/>
          <p14:tracePt t="179687" x="8402638" y="3565525"/>
          <p14:tracePt t="179695" x="8347075" y="3581400"/>
          <p14:tracePt t="179704" x="8293100" y="3597275"/>
          <p14:tracePt t="179712" x="8237538" y="3613150"/>
          <p14:tracePt t="179720" x="8167688" y="3629025"/>
          <p14:tracePt t="179727" x="8112125" y="3644900"/>
          <p14:tracePt t="179734" x="8058150" y="3660775"/>
          <p14:tracePt t="179742" x="8002588" y="3676650"/>
          <p14:tracePt t="179750" x="7962900" y="3683000"/>
          <p14:tracePt t="179757" x="7908925" y="3698875"/>
          <p14:tracePt t="179766" x="7853363" y="3714750"/>
          <p14:tracePt t="179775" x="7783513" y="3722688"/>
          <p14:tracePt t="179781" x="7743825" y="3722688"/>
          <p14:tracePt t="179790" x="7688263" y="3722688"/>
          <p14:tracePt t="179795" x="7650163" y="3722688"/>
          <p14:tracePt t="179803" x="7618413" y="3722688"/>
          <p14:tracePt t="179811" x="7586663" y="3714750"/>
          <p14:tracePt t="179819" x="7554913" y="3698875"/>
          <p14:tracePt t="179828" x="7539038" y="3690938"/>
          <p14:tracePt t="179836" x="7516813" y="3683000"/>
          <p14:tracePt t="179843" x="7508875" y="3683000"/>
          <p14:tracePt t="179852" x="7500938" y="3676650"/>
          <p14:tracePt t="179859" x="7493000" y="3676650"/>
          <p14:tracePt t="179865" x="7493000" y="3668713"/>
          <p14:tracePt t="179873" x="7477125" y="3668713"/>
          <p14:tracePt t="179881" x="7477125" y="3660775"/>
          <p14:tracePt t="179889" x="7469188" y="3652838"/>
          <p14:tracePt t="179898" x="7445375" y="3644900"/>
          <p14:tracePt t="179905" x="7437438" y="3636963"/>
          <p14:tracePt t="179913" x="7405688" y="3621088"/>
          <p14:tracePt t="179922" x="7367588" y="3605213"/>
          <p14:tracePt t="179927" x="7335838" y="3589338"/>
          <p14:tracePt t="179935" x="7296150" y="3573463"/>
          <p14:tracePt t="179944" x="7264400" y="3565525"/>
          <p14:tracePt t="179952" x="7218363" y="3551238"/>
          <p14:tracePt t="179960" x="7202488" y="3535363"/>
          <p14:tracePt t="179968" x="7186613" y="3527425"/>
          <p14:tracePt t="179975" x="7170738" y="3511550"/>
          <p14:tracePt t="179984" x="7154863" y="3503613"/>
          <p14:tracePt t="179990" x="7146925" y="3487738"/>
          <p14:tracePt t="179998" x="7138988" y="3479800"/>
          <p14:tracePt t="180005" x="7123113" y="3471863"/>
          <p14:tracePt t="180022" x="7108825" y="3455988"/>
          <p14:tracePt t="180029" x="7108825" y="3448050"/>
          <p14:tracePt t="180039" x="7100888" y="3440113"/>
          <p14:tracePt t="180045" x="7092950" y="3425825"/>
          <p14:tracePt t="180051" x="7085013" y="3417888"/>
          <p14:tracePt t="180060" x="7077075" y="3409950"/>
          <p14:tracePt t="180067" x="7077075" y="3394075"/>
          <p14:tracePt t="180075" x="7069138" y="3386138"/>
          <p14:tracePt t="180085" x="7053263" y="3370263"/>
          <p14:tracePt t="180092" x="7053263" y="3354388"/>
          <p14:tracePt t="180101" x="7045325" y="3338513"/>
          <p14:tracePt t="180108" x="7045325" y="3314700"/>
          <p14:tracePt t="180115" x="7045325" y="3300413"/>
          <p14:tracePt t="180121" x="7045325" y="3284538"/>
          <p14:tracePt t="180129" x="7045325" y="3260725"/>
          <p14:tracePt t="180138" x="7061200" y="3252788"/>
          <p14:tracePt t="180145" x="7069138" y="3244850"/>
          <p14:tracePt t="180153" x="7085013" y="3228975"/>
          <p14:tracePt t="180161" x="7092950" y="3221038"/>
          <p14:tracePt t="180170" x="7108825" y="3205163"/>
          <p14:tracePt t="180178" x="7123113" y="3197225"/>
          <p14:tracePt t="180184" x="7146925" y="3175000"/>
          <p14:tracePt t="180191" x="7186613" y="3159125"/>
          <p14:tracePt t="180200" x="7218363" y="3143250"/>
          <p14:tracePt t="180208" x="7256463" y="3119438"/>
          <p14:tracePt t="180215" x="7304088" y="3095625"/>
          <p14:tracePt t="180223" x="7351713" y="3071813"/>
          <p14:tracePt t="180231" x="7413625" y="3049588"/>
          <p14:tracePt t="180239" x="7477125" y="3033713"/>
          <p14:tracePt t="180246" x="7554913" y="3017838"/>
          <p14:tracePt t="180254" x="7618413" y="3001963"/>
          <p14:tracePt t="180261" x="7696200" y="2986088"/>
          <p14:tracePt t="180270" x="7759700" y="2962275"/>
          <p14:tracePt t="180278" x="7821613" y="2946400"/>
          <p14:tracePt t="180290" x="7931150" y="2924175"/>
          <p14:tracePt t="180298" x="7994650" y="2916238"/>
          <p14:tracePt t="180305" x="8058150" y="2900363"/>
          <p14:tracePt t="180313" x="8112125" y="2884488"/>
          <p14:tracePt t="180319" x="8159750" y="2868613"/>
          <p14:tracePt t="180328" x="8213725" y="2852738"/>
          <p14:tracePt t="180335" x="8261350" y="2844800"/>
          <p14:tracePt t="180343" x="8301038" y="2836863"/>
          <p14:tracePt t="180352" x="8347075" y="2828925"/>
          <p14:tracePt t="180359" x="8394700" y="2820988"/>
          <p14:tracePt t="180368" x="8434388" y="2813050"/>
          <p14:tracePt t="180376" x="8480425" y="2805113"/>
          <p14:tracePt t="180381" x="8520113" y="2798763"/>
          <p14:tracePt t="180390" x="8567738" y="2790825"/>
          <p14:tracePt t="180398" x="8621713" y="2782888"/>
          <p14:tracePt t="180406" x="8669338" y="2782888"/>
          <p14:tracePt t="180413" x="8709025" y="2774950"/>
          <p14:tracePt t="180421" x="8770938" y="2767013"/>
          <p14:tracePt t="180429" x="8826500" y="2759075"/>
          <p14:tracePt t="180438" x="8880475" y="2751138"/>
          <p14:tracePt t="180443" x="8943975" y="2751138"/>
          <p14:tracePt t="180452" x="9007475" y="2743200"/>
          <p14:tracePt t="180460" x="9069388" y="2743200"/>
          <p14:tracePt t="180468" x="9124950" y="2743200"/>
          <p14:tracePt t="180475" x="9186863" y="2743200"/>
          <p14:tracePt t="180484" x="9250363" y="2743200"/>
          <p14:tracePt t="180491" x="9312275" y="2751138"/>
          <p14:tracePt t="180502" x="9375775" y="2751138"/>
          <p14:tracePt t="180505" x="9429750" y="2751138"/>
          <p14:tracePt t="180513" x="9493250" y="2759075"/>
          <p14:tracePt t="180521" x="9540875" y="2759075"/>
          <p14:tracePt t="180529" x="9586913" y="2759075"/>
          <p14:tracePt t="180537" x="9642475" y="2759075"/>
          <p14:tracePt t="180545" x="9704388" y="2759075"/>
          <p14:tracePt t="180553" x="9759950" y="2759075"/>
          <p14:tracePt t="180562" x="9821863" y="2759075"/>
          <p14:tracePt t="180568" x="9885363" y="2759075"/>
          <p14:tracePt t="180575" x="9948863" y="2759075"/>
          <p14:tracePt t="180584" x="10002838" y="2759075"/>
          <p14:tracePt t="180591" x="10066338" y="2767013"/>
          <p14:tracePt t="180599" x="10120313" y="2782888"/>
          <p14:tracePt t="180607" x="10167938" y="2798763"/>
          <p14:tracePt t="180616" x="10215563" y="2813050"/>
          <p14:tracePt t="180623" x="10261600" y="2836863"/>
          <p14:tracePt t="180632" x="10293350" y="2852738"/>
          <p14:tracePt t="180637" x="10325100" y="2868613"/>
          <p14:tracePt t="180645" x="10340975" y="2876550"/>
          <p14:tracePt t="180653" x="10348913" y="2892425"/>
          <p14:tracePt t="180662" x="10363200" y="2900363"/>
          <p14:tracePt t="180670" x="10371138" y="2916238"/>
          <p14:tracePt t="180678" x="10379075" y="2916238"/>
          <p14:tracePt t="180686" x="10379075" y="2924175"/>
          <p14:tracePt t="180694" x="10379075" y="2930525"/>
          <p14:tracePt t="180702" x="10387013" y="2938463"/>
          <p14:tracePt t="180708" x="10394950" y="2954338"/>
          <p14:tracePt t="180715" x="10394950" y="2962275"/>
          <p14:tracePt t="180723" x="10394950" y="2978150"/>
          <p14:tracePt t="180732" x="10387013" y="2994025"/>
          <p14:tracePt t="180739" x="10371138" y="3033713"/>
          <p14:tracePt t="180748" x="10356850" y="3071813"/>
          <p14:tracePt t="180756" x="10348913" y="3119438"/>
          <p14:tracePt t="180764" x="10317163" y="3167063"/>
          <p14:tracePt t="180770" x="10269538" y="3213100"/>
          <p14:tracePt t="180778" x="10223500" y="3268663"/>
          <p14:tracePt t="180785" x="10183813" y="3314700"/>
          <p14:tracePt t="180794" x="10144125" y="3354388"/>
          <p14:tracePt t="180801" x="10112375" y="3362325"/>
          <p14:tracePt t="180809" x="10066338" y="3386138"/>
          <p14:tracePt t="180818" x="10018713" y="3402013"/>
          <p14:tracePt t="180825" x="9971088" y="3417888"/>
          <p14:tracePt t="180834" x="9917113" y="3432175"/>
          <p14:tracePt t="180839" x="9853613" y="3455988"/>
          <p14:tracePt t="180848" x="9791700" y="3471863"/>
          <p14:tracePt t="180855" x="9682163" y="3495675"/>
          <p14:tracePt t="180863" x="9548813" y="3511550"/>
          <p14:tracePt t="180871" x="9429750" y="3527425"/>
          <p14:tracePt t="180879" x="9288463" y="3551238"/>
          <p14:tracePt t="180888" x="9155113" y="3557588"/>
          <p14:tracePt t="180895" x="9037638" y="3565525"/>
          <p14:tracePt t="180901" x="8912225" y="3565525"/>
          <p14:tracePt t="180909" x="8810625" y="3565525"/>
          <p14:tracePt t="180918" x="8724900" y="3565525"/>
          <p14:tracePt t="180926" x="8661400" y="3565525"/>
          <p14:tracePt t="180934" x="8613775" y="3565525"/>
          <p14:tracePt t="180942" x="8591550" y="3565525"/>
          <p14:tracePt t="180950" x="8583613" y="3565525"/>
          <p14:tracePt t="181081" x="8575675" y="3565525"/>
          <p14:tracePt t="181089" x="8567738" y="3557588"/>
          <p14:tracePt t="181104" x="8559800" y="3557588"/>
          <p14:tracePt t="181124" x="8551863" y="3557588"/>
          <p14:tracePt t="181153" x="8543925" y="3557588"/>
          <p14:tracePt t="181167" x="8535988" y="3557588"/>
          <p14:tracePt t="182280" x="8567738" y="3557588"/>
          <p14:tracePt t="182285" x="8613775" y="3557588"/>
          <p14:tracePt t="182291" x="8661400" y="3543300"/>
          <p14:tracePt t="182301" x="8716963" y="3527425"/>
          <p14:tracePt t="182308" x="8778875" y="3495675"/>
          <p14:tracePt t="182315" x="8850313" y="3471863"/>
          <p14:tracePt t="182324" x="8904288" y="3440113"/>
          <p14:tracePt t="182332" x="8951913" y="3409950"/>
          <p14:tracePt t="182337" x="8999538" y="3386138"/>
          <p14:tracePt t="182345" x="9021763" y="3362325"/>
          <p14:tracePt t="182353" x="9053513" y="3338513"/>
          <p14:tracePt t="182361" x="9077325" y="3322638"/>
          <p14:tracePt t="182370" x="9109075" y="3292475"/>
          <p14:tracePt t="182378" x="9147175" y="3260725"/>
          <p14:tracePt t="182385" x="9178925" y="3228975"/>
          <p14:tracePt t="182393" x="9218613" y="3189288"/>
          <p14:tracePt t="182401" x="9274175" y="3135313"/>
          <p14:tracePt t="182407" x="9296400" y="3103563"/>
          <p14:tracePt t="182415" x="9320213" y="3079750"/>
          <p14:tracePt t="182423" x="9328150" y="3071813"/>
          <p14:tracePt t="182432" x="9336088" y="3055938"/>
          <p14:tracePt t="182451" x="9336088" y="3049588"/>
          <p14:tracePt t="182467" x="9344025" y="3049588"/>
          <p14:tracePt t="182506" x="9351963" y="3041650"/>
          <p14:tracePt t="182531" x="9359900" y="3041650"/>
          <p14:tracePt t="182535" x="9367838" y="3041650"/>
          <p14:tracePt t="182552" x="9383713" y="3041650"/>
          <p14:tracePt t="182560" x="9391650" y="3049588"/>
          <p14:tracePt t="182569" x="9407525" y="3071813"/>
          <p14:tracePt t="182576" x="9429750" y="3111500"/>
          <p14:tracePt t="182585" x="9445625" y="3159125"/>
          <p14:tracePt t="182591" x="9469438" y="3205163"/>
          <p14:tracePt t="182598" x="9493250" y="3252788"/>
          <p14:tracePt t="182605" x="9517063" y="3300413"/>
          <p14:tracePt t="182613" x="9532938" y="3338513"/>
          <p14:tracePt t="182621" x="9548813" y="3386138"/>
          <p14:tracePt t="182629" x="9563100" y="3417888"/>
          <p14:tracePt t="182638" x="9571038" y="3432175"/>
          <p14:tracePt t="182646" x="9586913" y="3440113"/>
          <p14:tracePt t="182654" x="9586913" y="3455988"/>
          <p14:tracePt t="182659" x="9594850" y="3455988"/>
          <p14:tracePt t="182668" x="9602788" y="3463925"/>
          <p14:tracePt t="182687" x="9610725" y="3471863"/>
          <p14:tracePt t="182702" x="9618663" y="3479800"/>
          <p14:tracePt t="182709" x="9626600" y="3487738"/>
          <p14:tracePt t="182715" x="9634538" y="3487738"/>
          <p14:tracePt t="182721" x="9642475" y="3503613"/>
          <p14:tracePt t="182729" x="9650413" y="3511550"/>
          <p14:tracePt t="182738" x="9658350" y="3511550"/>
          <p14:tracePt t="182746" x="9666288" y="3527425"/>
          <p14:tracePt t="182754" x="9674225" y="3527425"/>
          <p14:tracePt t="182761" x="9674225" y="3535363"/>
          <p14:tracePt t="182769" x="9682163" y="3535363"/>
          <p14:tracePt t="182778" x="9682163" y="3543300"/>
          <p14:tracePt t="182788" x="9688513" y="3551238"/>
          <p14:tracePt t="183302" x="9682163" y="3557588"/>
          <p14:tracePt t="183313" x="9674225" y="3565525"/>
          <p14:tracePt t="183320" x="9666288" y="3573463"/>
          <p14:tracePt t="183336" x="9658350" y="3589338"/>
          <p14:tracePt t="183364" x="9650413" y="3589338"/>
          <p14:tracePt t="183476" x="9650413" y="3597275"/>
          <p14:tracePt t="183514" x="9642475" y="3605213"/>
          <p14:tracePt t="183577" x="9634538" y="3605213"/>
          <p14:tracePt t="183601" x="9634538" y="3613150"/>
          <p14:tracePt t="183638" x="9634538" y="3621088"/>
          <p14:tracePt t="183746" x="9626600" y="3629025"/>
          <p14:tracePt t="183767" x="9626600" y="3636963"/>
          <p14:tracePt t="183772" x="9618663" y="3636963"/>
          <p14:tracePt t="183777" x="9618663" y="3644900"/>
          <p14:tracePt t="183785" x="9618663" y="3652838"/>
          <p14:tracePt t="183802" x="9618663" y="3660775"/>
          <p14:tracePt t="183834" x="9626600" y="3660775"/>
          <p14:tracePt t="183840" x="9634538" y="3668713"/>
          <p14:tracePt t="183848" x="9650413" y="3676650"/>
          <p14:tracePt t="183865" x="9650413" y="3683000"/>
          <p14:tracePt t="183872" x="9650413" y="3698875"/>
          <p14:tracePt t="183880" x="9650413" y="3706813"/>
          <p14:tracePt t="183888" x="9626600" y="3722688"/>
          <p14:tracePt t="183893" x="9618663" y="3730625"/>
          <p14:tracePt t="183902" x="9610725" y="3738563"/>
          <p14:tracePt t="183910" x="9594850" y="3754438"/>
          <p14:tracePt t="183919" x="9594850" y="3762375"/>
          <p14:tracePt t="183943" x="9594850" y="3770313"/>
          <p14:tracePt t="183949" x="9594850" y="3786188"/>
          <p14:tracePt t="184192" x="9594850" y="3778250"/>
          <p14:tracePt t="184199" x="9594850" y="3770313"/>
          <p14:tracePt t="184230" x="9594850" y="3762375"/>
          <p14:tracePt t="184264" x="9586913" y="3754438"/>
          <p14:tracePt t="184271" x="9578975" y="3746500"/>
          <p14:tracePt t="184279" x="9563100" y="3746500"/>
          <p14:tracePt t="184285" x="9555163" y="3746500"/>
          <p14:tracePt t="184294" x="9548813" y="3746500"/>
          <p14:tracePt t="184302" x="9540875" y="3746500"/>
          <p14:tracePt t="184309" x="9525000" y="3738563"/>
          <p14:tracePt t="184326" x="9517063" y="3738563"/>
          <p14:tracePt t="184338" x="9517063" y="3730625"/>
          <p14:tracePt t="184345" x="9517063" y="3722688"/>
          <p14:tracePt t="184353" x="9509125" y="3722688"/>
          <p14:tracePt t="184359" x="9501188" y="3714750"/>
          <p14:tracePt t="184368" x="9501188" y="3706813"/>
          <p14:tracePt t="184375" x="9493250" y="3698875"/>
          <p14:tracePt t="184383" x="9485313" y="3690938"/>
          <p14:tracePt t="184391" x="9469438" y="3683000"/>
          <p14:tracePt t="184401" x="9461500" y="3683000"/>
          <p14:tracePt t="184407" x="9453563" y="3676650"/>
          <p14:tracePt t="184415" x="9437688" y="3668713"/>
          <p14:tracePt t="184429" x="9437688" y="3660775"/>
          <p14:tracePt t="184437" x="9429750" y="3660775"/>
          <p14:tracePt t="184445" x="9429750" y="3652838"/>
          <p14:tracePt t="184453" x="9429750" y="3644900"/>
          <p14:tracePt t="184461" x="9429750" y="3636963"/>
          <p14:tracePt t="184478" x="9429750" y="3629025"/>
          <p14:tracePt t="184492" x="9429750" y="3621088"/>
          <p14:tracePt t="184500" x="9429750" y="3613150"/>
          <p14:tracePt t="184824" x="9437688" y="3613150"/>
          <p14:tracePt t="184977" x="9445625" y="3613150"/>
          <p14:tracePt t="185761" x="9445625" y="3621088"/>
          <p14:tracePt t="185780" x="9453563" y="3621088"/>
          <p14:tracePt t="185793" x="9453563" y="3629025"/>
          <p14:tracePt t="185820" x="9453563" y="3636963"/>
          <p14:tracePt t="185823" x="9461500" y="3636963"/>
          <p14:tracePt t="185835" x="9461500" y="3644900"/>
          <p14:tracePt t="185843" x="9461500" y="3652838"/>
          <p14:tracePt t="185861" x="9469438" y="3660775"/>
          <p14:tracePt t="185865" x="9469438" y="3668713"/>
          <p14:tracePt t="185886" x="9477375" y="3676650"/>
          <p14:tracePt t="185895" x="9477375" y="3683000"/>
          <p14:tracePt t="185902" x="9485313" y="3683000"/>
          <p14:tracePt t="185910" x="9485313" y="3690938"/>
          <p14:tracePt t="185940" x="9485313" y="3698875"/>
          <p14:tracePt t="185943" x="9493250" y="3698875"/>
          <p14:tracePt t="185960" x="9501188" y="3706813"/>
          <p14:tracePt t="185975" x="9517063" y="3714750"/>
          <p14:tracePt t="185984" x="9517063" y="3722688"/>
          <p14:tracePt t="185991" x="9532938" y="3730625"/>
          <p14:tracePt t="186000" x="9540875" y="3730625"/>
          <p14:tracePt t="186005" x="9555163" y="3738563"/>
          <p14:tracePt t="186013" x="9563100" y="3746500"/>
          <p14:tracePt t="186021" x="9571038" y="3746500"/>
          <p14:tracePt t="186029" x="9578975" y="3754438"/>
          <p14:tracePt t="186037" x="9586913" y="3754438"/>
          <p14:tracePt t="186045" x="9594850" y="3762375"/>
          <p14:tracePt t="186068" x="9602788" y="3762375"/>
          <p14:tracePt t="186072" x="9602788" y="3770313"/>
          <p14:tracePt t="186079" x="9618663" y="3770313"/>
          <p14:tracePt t="186087" x="9626600" y="3778250"/>
          <p14:tracePt t="186095" x="9634538" y="3786188"/>
          <p14:tracePt t="186103" x="9650413" y="3794125"/>
          <p14:tracePt t="186112" x="9658350" y="3802063"/>
          <p14:tracePt t="186120" x="9666288" y="3808413"/>
          <p14:tracePt t="186128" x="9682163" y="3816350"/>
          <p14:tracePt t="186134" x="9688513" y="3824288"/>
          <p14:tracePt t="186141" x="9704388" y="3840163"/>
          <p14:tracePt t="186150" x="9712325" y="3840163"/>
          <p14:tracePt t="186157" x="9720263" y="3848100"/>
          <p14:tracePt t="186165" x="9736138" y="3856038"/>
          <p14:tracePt t="186188" x="9752013" y="3856038"/>
          <p14:tracePt t="186190" x="9759950" y="3863975"/>
          <p14:tracePt t="186197" x="9767888" y="3863975"/>
          <p14:tracePt t="186204" x="9775825" y="3863975"/>
          <p14:tracePt t="186219" x="9783763" y="3863975"/>
          <p14:tracePt t="186583" x="9791700" y="3863975"/>
          <p14:tracePt t="186592" x="9799638" y="3856038"/>
          <p14:tracePt t="186619" x="9799638" y="3848100"/>
          <p14:tracePt t="188385" x="9791700" y="3848100"/>
          <p14:tracePt t="188391" x="9783763" y="3848100"/>
          <p14:tracePt t="188410" x="9775825" y="3848100"/>
          <p14:tracePt t="188466" x="9767888" y="3840163"/>
          <p14:tracePt t="188478" x="9767888" y="3832225"/>
          <p14:tracePt t="188504" x="9759950" y="3832225"/>
          <p14:tracePt t="188511" x="9744075" y="3840163"/>
          <p14:tracePt t="188518" x="9696450" y="3856038"/>
          <p14:tracePt t="188525" x="9650413" y="3879850"/>
          <p14:tracePt t="188534" x="9602788" y="3895725"/>
          <p14:tracePt t="188541" x="9555163" y="3911600"/>
          <p14:tracePt t="188550" x="9532938" y="3927475"/>
          <p14:tracePt t="188580" x="9525000" y="3941763"/>
          <p14:tracePt t="188588" x="9525000" y="3949700"/>
          <p14:tracePt t="188719" x="9532938" y="3941763"/>
          <p14:tracePt t="188747" x="9532938" y="3933825"/>
          <p14:tracePt t="188754" x="9548813" y="3927475"/>
          <p14:tracePt t="188762" x="9555163" y="3919538"/>
          <p14:tracePt t="188769" x="9563100" y="3911600"/>
          <p14:tracePt t="188777" x="9571038" y="3903663"/>
          <p14:tracePt t="188785" x="9571038" y="3895725"/>
          <p14:tracePt t="188811" x="9571038" y="3887788"/>
          <p14:tracePt t="188824" x="9571038" y="3879850"/>
          <p14:tracePt t="188845" x="9571038" y="3871913"/>
          <p14:tracePt t="188852" x="9563100" y="3863975"/>
          <p14:tracePt t="188859" x="9555163" y="3856038"/>
          <p14:tracePt t="188867" x="9555163" y="3840163"/>
          <p14:tracePt t="188875" x="9555163" y="3832225"/>
          <p14:tracePt t="188881" x="9548813" y="3824288"/>
          <p14:tracePt t="188889" x="9548813" y="3808413"/>
          <p14:tracePt t="188899" x="9540875" y="3802063"/>
          <p14:tracePt t="188905" x="9525000" y="3786188"/>
          <p14:tracePt t="188914" x="9517063" y="3770313"/>
          <p14:tracePt t="188921" x="9509125" y="3762375"/>
          <p14:tracePt t="188929" x="9501188" y="3762375"/>
          <p14:tracePt t="188938" x="9485313" y="3754438"/>
          <p14:tracePt t="189056" x="9493250" y="3754438"/>
          <p14:tracePt t="189061" x="9493250" y="3746500"/>
          <p14:tracePt t="189070" x="9501188" y="3730625"/>
          <p14:tracePt t="189075" x="9501188" y="3722688"/>
          <p14:tracePt t="189084" x="9501188" y="3714750"/>
          <p14:tracePt t="189091" x="9501188" y="3706813"/>
          <p14:tracePt t="189239" x="9501188" y="3698875"/>
          <p14:tracePt t="189247" x="9501188" y="3690938"/>
          <p14:tracePt t="189251" x="9501188" y="3683000"/>
          <p14:tracePt t="189267" x="9501188" y="3676650"/>
          <p14:tracePt t="189295" x="9493250" y="3676650"/>
          <p14:tracePt t="189302" x="9493250" y="3668713"/>
          <p14:tracePt t="189314" x="9493250" y="3660775"/>
          <p14:tracePt t="189367" x="9493250" y="3652838"/>
          <p14:tracePt t="189950" x="9501188" y="3652838"/>
          <p14:tracePt t="189964" x="9517063" y="3644900"/>
          <p14:tracePt t="189970" x="9634538" y="3644900"/>
          <p14:tracePt t="189978" x="9837738" y="3636963"/>
          <p14:tracePt t="189985" x="10050463" y="3621088"/>
          <p14:tracePt t="189991" x="10333038" y="3605213"/>
          <p14:tracePt t="190000" x="10512425" y="3597275"/>
          <p14:tracePt t="190009" x="10607675" y="3597275"/>
          <p14:tracePt t="190015" x="10661650" y="3605213"/>
          <p14:tracePt t="190023" x="10669588" y="3613150"/>
          <p14:tracePt t="190044" x="10637838" y="3629025"/>
          <p14:tracePt t="190052" x="10567988" y="3668713"/>
          <p14:tracePt t="190057" x="10490200" y="3722688"/>
          <p14:tracePt t="190065" x="10379075" y="3770313"/>
          <p14:tracePt t="190073" x="10301288" y="3802063"/>
          <p14:tracePt t="190081" x="10253663" y="3840163"/>
          <p14:tracePt t="190089" x="10237788" y="3887788"/>
          <p14:tracePt t="190098" x="10237788" y="3919538"/>
          <p14:tracePt t="190106" x="10269538" y="3965575"/>
          <p14:tracePt t="190113" x="10325100" y="4013200"/>
          <p14:tracePt t="190119" x="10371138" y="4059238"/>
          <p14:tracePt t="190128" x="10442575" y="4114800"/>
          <p14:tracePt t="190135" x="10490200" y="4170363"/>
          <p14:tracePt t="190143" x="10528300" y="4224338"/>
          <p14:tracePt t="190151" x="10544175" y="4256088"/>
          <p14:tracePt t="190161" x="10552113" y="4279900"/>
          <p14:tracePt t="190170" x="10552113" y="4295775"/>
          <p14:tracePt t="190175" x="10552113" y="4318000"/>
          <p14:tracePt t="190184" x="10536238" y="4357688"/>
          <p14:tracePt t="190189" x="10504488" y="4397375"/>
          <p14:tracePt t="190197" x="10474325" y="4443413"/>
          <p14:tracePt t="190205" x="10434638" y="4498975"/>
          <p14:tracePt t="190213" x="10410825" y="4560888"/>
          <p14:tracePt t="190221" x="10394950" y="4640263"/>
          <p14:tracePt t="190230" x="10363200" y="4725988"/>
          <p14:tracePt t="190238" x="10348913" y="4797425"/>
          <p14:tracePt t="190246" x="10333038" y="4899025"/>
          <p14:tracePt t="190254" x="10317163" y="4968875"/>
          <p14:tracePt t="190260" x="10317163" y="5032375"/>
          <p14:tracePt t="190269" x="10317163" y="5094288"/>
          <p14:tracePt t="190275" x="10325100" y="5141913"/>
          <p14:tracePt t="190284" x="10333038" y="5187950"/>
          <p14:tracePt t="190291" x="10333038" y="5195888"/>
          <p14:tracePt t="190300" x="10333038" y="5211763"/>
          <p14:tracePt t="190392" x="10333038" y="5219700"/>
          <p14:tracePt t="190396" x="10325100" y="5219700"/>
          <p14:tracePt t="190413" x="10309225" y="5219700"/>
          <p14:tracePt t="190424" x="10309225" y="5227638"/>
          <p14:tracePt t="190431" x="10301288" y="5227638"/>
          <p14:tracePt t="190439" x="10301288" y="5243513"/>
          <p14:tracePt t="190445" x="10293350" y="5243513"/>
          <p14:tracePt t="190453" x="10285413" y="5259388"/>
          <p14:tracePt t="190462" x="10269538" y="5267325"/>
          <p14:tracePt t="190469" x="10261600" y="5275263"/>
          <p14:tracePt t="190477" x="10245725" y="5291138"/>
          <p14:tracePt t="190485" x="10237788" y="5299075"/>
          <p14:tracePt t="190493" x="10223500" y="5313363"/>
          <p14:tracePt t="190503" x="10207625" y="5321300"/>
          <p14:tracePt t="190509" x="10183813" y="5337175"/>
          <p14:tracePt t="190515" x="10167938" y="5345113"/>
          <p14:tracePt t="190523" x="10152063" y="5360988"/>
          <p14:tracePt t="190531" x="10128250" y="5368925"/>
          <p14:tracePt t="190539" x="10112375" y="5376863"/>
          <p14:tracePt t="190548" x="10104438" y="5384800"/>
          <p14:tracePt t="190555" x="10090150" y="5384800"/>
          <p14:tracePt t="190563" x="10082213" y="5392738"/>
          <p14:tracePt t="190571" x="10074275" y="5400675"/>
          <p14:tracePt t="190579" x="10058400" y="5416550"/>
          <p14:tracePt t="190586" x="10050463" y="5424488"/>
          <p14:tracePt t="190593" x="10034588" y="5438775"/>
          <p14:tracePt t="190602" x="10026650" y="5446713"/>
          <p14:tracePt t="190609" x="10018713" y="5462588"/>
          <p14:tracePt t="190618" x="10002838" y="5470525"/>
          <p14:tracePt t="190625" x="9994900" y="5478463"/>
          <p14:tracePt t="190634" x="9979025" y="5494338"/>
          <p14:tracePt t="190647" x="9971088" y="5502275"/>
          <p14:tracePt t="190665" x="9971088" y="5510213"/>
          <p14:tracePt t="190706" x="9963150" y="5510213"/>
          <p14:tracePt t="190714" x="9956800" y="5510213"/>
          <p14:tracePt t="190721" x="9940925" y="5526088"/>
          <p14:tracePt t="190729" x="9932988" y="5526088"/>
          <p14:tracePt t="190738" x="9917113" y="5534025"/>
          <p14:tracePt t="190745" x="9901238" y="5541963"/>
          <p14:tracePt t="190753" x="9893300" y="5541963"/>
          <p14:tracePt t="190761" x="9885363" y="5541963"/>
          <p14:tracePt t="190770" x="9877425" y="5541963"/>
          <p14:tracePt t="190777" x="9861550" y="5548313"/>
          <p14:tracePt t="190784" x="9853613" y="5548313"/>
          <p14:tracePt t="190791" x="9845675" y="5548313"/>
          <p14:tracePt t="190800" x="9829800" y="5548313"/>
          <p14:tracePt t="190819" x="9815513" y="5556250"/>
          <p14:tracePt t="190823" x="9807575" y="5556250"/>
          <p14:tracePt t="190831" x="9799638" y="5556250"/>
          <p14:tracePt t="190840" x="9775825" y="5556250"/>
          <p14:tracePt t="190846" x="9752013" y="5564188"/>
          <p14:tracePt t="190853" x="9712325" y="5572125"/>
          <p14:tracePt t="190861" x="9682163" y="5580063"/>
          <p14:tracePt t="190869" x="9650413" y="5580063"/>
          <p14:tracePt t="190879" x="9618663" y="5588000"/>
          <p14:tracePt t="190885" x="9594850" y="5588000"/>
          <p14:tracePt t="190893" x="9578975" y="5588000"/>
          <p14:tracePt t="190899" x="9571038" y="5588000"/>
          <p14:tracePt t="190907" x="9563100" y="5588000"/>
          <p14:tracePt t="190915" x="9555163" y="5588000"/>
          <p14:tracePt t="190924" x="9540875" y="5588000"/>
          <p14:tracePt t="190931" x="9532938" y="5588000"/>
          <p14:tracePt t="190939" x="9525000" y="5588000"/>
          <p14:tracePt t="190947" x="9517063" y="5588000"/>
          <p14:tracePt t="190955" x="9509125" y="5588000"/>
          <p14:tracePt t="190963" x="9501188" y="5588000"/>
          <p14:tracePt t="190970" x="9477375" y="5588000"/>
          <p14:tracePt t="190978" x="9461500" y="5588000"/>
          <p14:tracePt t="190985" x="9437688" y="5588000"/>
          <p14:tracePt t="190993" x="9407525" y="5588000"/>
          <p14:tracePt t="191001" x="9383713" y="5588000"/>
          <p14:tracePt t="191009" x="9351963" y="5588000"/>
          <p14:tracePt t="191018" x="9328150" y="5588000"/>
          <p14:tracePt t="191025" x="9304338" y="5588000"/>
          <p14:tracePt t="191031" x="9296400" y="5588000"/>
          <p14:tracePt t="191039" x="9288463" y="5588000"/>
          <p14:tracePt t="191048" x="9274175" y="5588000"/>
          <p14:tracePt t="191065" x="9266238" y="5588000"/>
          <p14:tracePt t="191081" x="9258300" y="5588000"/>
          <p14:tracePt t="191099" x="9250363" y="5588000"/>
          <p14:tracePt t="191106" x="9242425" y="5588000"/>
          <p14:tracePt t="191113" x="9234488" y="5588000"/>
          <p14:tracePt t="191122" x="9226550" y="5588000"/>
          <p14:tracePt t="191129" x="9218613" y="5588000"/>
          <p14:tracePt t="191138" x="9202738" y="5588000"/>
          <p14:tracePt t="191146" x="9186863" y="5588000"/>
          <p14:tracePt t="191154" x="9178925" y="5588000"/>
          <p14:tracePt t="191159" x="9170988" y="5588000"/>
          <p14:tracePt t="191168" x="9163050" y="5588000"/>
          <p14:tracePt t="191188" x="9155113" y="5588000"/>
          <p14:tracePt t="191191" x="9147175" y="5588000"/>
          <p14:tracePt t="191200" x="9140825" y="5588000"/>
          <p14:tracePt t="191215" x="9132888" y="5588000"/>
          <p14:tracePt t="191224" x="9124950" y="5588000"/>
          <p14:tracePt t="191230" x="9117013" y="5588000"/>
          <p14:tracePt t="191237" x="9109075" y="5588000"/>
          <p14:tracePt t="191245" x="9101138" y="5588000"/>
          <p14:tracePt t="191253" x="9093200" y="5588000"/>
          <p14:tracePt t="191261" x="9077325" y="5588000"/>
          <p14:tracePt t="191270" x="9069388" y="5588000"/>
          <p14:tracePt t="191278" x="9061450" y="5588000"/>
          <p14:tracePt t="191285" x="9053513" y="5588000"/>
          <p14:tracePt t="191291" x="9037638" y="5588000"/>
          <p14:tracePt t="191300" x="9029700" y="5588000"/>
          <p14:tracePt t="191308" x="9021763" y="5588000"/>
          <p14:tracePt t="191315" x="9007475" y="5588000"/>
          <p14:tracePt t="191323" x="8999538" y="5588000"/>
          <p14:tracePt t="191331" x="8991600" y="5588000"/>
          <p14:tracePt t="191339" x="8983663" y="5588000"/>
          <p14:tracePt t="191347" x="8967788" y="5588000"/>
          <p14:tracePt t="191353" x="8959850" y="5588000"/>
          <p14:tracePt t="191361" x="8951913" y="5588000"/>
          <p14:tracePt t="191369" x="8936038" y="5588000"/>
          <p14:tracePt t="191378" x="8904288" y="5588000"/>
          <p14:tracePt t="191386" x="8880475" y="5588000"/>
          <p14:tracePt t="191393" x="8850313" y="5588000"/>
          <p14:tracePt t="191402" x="8810625" y="5588000"/>
          <p14:tracePt t="191409" x="8770938" y="5588000"/>
          <p14:tracePt t="191417" x="8739188" y="5588000"/>
          <p14:tracePt t="191423" x="8693150" y="5588000"/>
          <p14:tracePt t="191431" x="8653463" y="5588000"/>
          <p14:tracePt t="191439" x="8605838" y="5580063"/>
          <p14:tracePt t="191447" x="8583613" y="5580063"/>
          <p14:tracePt t="191455" x="8559800" y="5572125"/>
          <p14:tracePt t="191463" x="8551863" y="5572125"/>
          <p14:tracePt t="191471" x="8535988" y="5572125"/>
          <p14:tracePt t="191479" x="8528050" y="5572125"/>
          <p14:tracePt t="191485" x="8520113" y="5572125"/>
          <p14:tracePt t="191493" x="8512175" y="5572125"/>
          <p14:tracePt t="191502" x="8504238" y="5572125"/>
          <p14:tracePt t="191509" x="8488363" y="5572125"/>
          <p14:tracePt t="191518" x="8480425" y="5572125"/>
          <p14:tracePt t="191525" x="8472488" y="5572125"/>
          <p14:tracePt t="191534" x="8466138" y="5564188"/>
          <p14:tracePt t="191541" x="8458200" y="5564188"/>
          <p14:tracePt t="191550" x="8450263" y="5564188"/>
          <p14:tracePt t="191556" x="8434388" y="5564188"/>
          <p14:tracePt t="191563" x="8426450" y="5556250"/>
          <p14:tracePt t="191571" x="8418513" y="5556250"/>
          <p14:tracePt t="191579" x="8402638" y="5556250"/>
          <p14:tracePt t="191587" x="8394700" y="5556250"/>
          <p14:tracePt t="191605" x="8386763" y="5556250"/>
          <p14:tracePt t="191611" x="8378825" y="5548313"/>
          <p14:tracePt t="191618" x="8362950" y="5548313"/>
          <p14:tracePt t="191625" x="8355013" y="5548313"/>
          <p14:tracePt t="191634" x="8347075" y="5541963"/>
          <p14:tracePt t="191642" x="8331200" y="5541963"/>
          <p14:tracePt t="191650" x="8324850" y="5541963"/>
          <p14:tracePt t="191657" x="8316913" y="5534025"/>
          <p14:tracePt t="191665" x="8301038" y="5526088"/>
          <p14:tracePt t="191674" x="8293100" y="5526088"/>
          <p14:tracePt t="191679" x="8285163" y="5518150"/>
          <p14:tracePt t="191687" x="8269288" y="5510213"/>
          <p14:tracePt t="191695" x="8261350" y="5510213"/>
          <p14:tracePt t="191703" x="8245475" y="5502275"/>
          <p14:tracePt t="191711" x="8229600" y="5502275"/>
          <p14:tracePt t="191720" x="8221663" y="5494338"/>
          <p14:tracePt t="191728" x="8213725" y="5494338"/>
          <p14:tracePt t="191735" x="8197850" y="5486400"/>
          <p14:tracePt t="191754" x="8191500" y="5478463"/>
          <p14:tracePt t="191759" x="8175625" y="5470525"/>
          <p14:tracePt t="191765" x="8167688" y="5462588"/>
          <p14:tracePt t="191773" x="8151813" y="5454650"/>
          <p14:tracePt t="191782" x="8143875" y="5438775"/>
          <p14:tracePt t="191789" x="8135938" y="5430838"/>
          <p14:tracePt t="191797" x="8128000" y="5424488"/>
          <p14:tracePt t="191805" x="8112125" y="5416550"/>
          <p14:tracePt t="191811" x="8112125" y="5400675"/>
          <p14:tracePt t="191823" x="8104188" y="5400675"/>
          <p14:tracePt t="191831" x="8104188" y="5392738"/>
          <p14:tracePt t="191894" x="8104188" y="5384800"/>
          <p14:tracePt t="191902" x="8096250" y="5384800"/>
          <p14:tracePt t="191910" x="8096250" y="5368925"/>
          <p14:tracePt t="191918" x="8088313" y="5360988"/>
          <p14:tracePt t="191926" x="8088313" y="5353050"/>
          <p14:tracePt t="191934" x="8088313" y="5337175"/>
          <p14:tracePt t="191939" x="8088313" y="5329238"/>
          <p14:tracePt t="191947" x="8080375" y="5321300"/>
          <p14:tracePt t="191955" x="8072438" y="5305425"/>
          <p14:tracePt t="191963" x="8072438" y="5299075"/>
          <p14:tracePt t="191971" x="8072438" y="5291138"/>
          <p14:tracePt t="191979" x="8072438" y="5283200"/>
          <p14:tracePt t="191988" x="8072438" y="5267325"/>
          <p14:tracePt t="191995" x="8072438" y="5259388"/>
          <p14:tracePt t="192002" x="8072438" y="5251450"/>
          <p14:tracePt t="192009" x="8072438" y="5243513"/>
          <p14:tracePt t="192018" x="8072438" y="5235575"/>
          <p14:tracePt t="192030" x="8072438" y="5227638"/>
          <p14:tracePt t="192055" x="8072438" y="5219700"/>
          <p14:tracePt t="192069" x="8072438" y="5211763"/>
          <p14:tracePt t="192085" x="8072438" y="5203825"/>
          <p14:tracePt t="192092" x="8080375" y="5195888"/>
          <p14:tracePt t="192100" x="8088313" y="5180013"/>
          <p14:tracePt t="192107" x="8088313" y="5173663"/>
          <p14:tracePt t="192115" x="8096250" y="5165725"/>
          <p14:tracePt t="192123" x="8104188" y="5149850"/>
          <p14:tracePt t="192131" x="8104188" y="5141913"/>
          <p14:tracePt t="192138" x="8112125" y="5133975"/>
          <p14:tracePt t="192146" x="8128000" y="5118100"/>
          <p14:tracePt t="192153" x="8135938" y="5110163"/>
          <p14:tracePt t="192161" x="8143875" y="5094288"/>
          <p14:tracePt t="192169" x="8143875" y="5086350"/>
          <p14:tracePt t="192179" x="8159750" y="5078413"/>
          <p14:tracePt t="192202" x="8183563" y="5054600"/>
          <p14:tracePt t="192207" x="8197850" y="5040313"/>
          <p14:tracePt t="192216" x="8205788" y="5040313"/>
          <p14:tracePt t="192223" x="8213725" y="5024438"/>
          <p14:tracePt t="192231" x="8221663" y="5024438"/>
          <p14:tracePt t="192239" x="8229600" y="5016500"/>
          <p14:tracePt t="192248" x="8229600" y="5008563"/>
          <p14:tracePt t="192255" x="8245475" y="5000625"/>
          <p14:tracePt t="192261" x="8245475" y="4992688"/>
          <p14:tracePt t="192269" x="8261350" y="4976813"/>
          <p14:tracePt t="192278" x="8269288" y="4968875"/>
          <p14:tracePt t="192285" x="8285163" y="4960938"/>
          <p14:tracePt t="192293" x="8293100" y="4953000"/>
          <p14:tracePt t="192302" x="8301038" y="4937125"/>
          <p14:tracePt t="192309" x="8316913" y="4929188"/>
          <p14:tracePt t="192325" x="8324850" y="4922838"/>
          <p14:tracePt t="192331" x="8331200" y="4914900"/>
          <p14:tracePt t="192339" x="8339138" y="4914900"/>
          <p14:tracePt t="192347" x="8339138" y="4906963"/>
          <p14:tracePt t="192356" x="8355013" y="4906963"/>
          <p14:tracePt t="192363" x="8355013" y="4899025"/>
          <p14:tracePt t="192372" x="8362950" y="4899025"/>
          <p14:tracePt t="192379" x="8370888" y="4899025"/>
          <p14:tracePt t="192387" x="8386763" y="4891088"/>
          <p14:tracePt t="192393" x="8394700" y="4883150"/>
          <p14:tracePt t="192402" x="8402638" y="4883150"/>
          <p14:tracePt t="192409" x="8418513" y="4883150"/>
          <p14:tracePt t="192419" x="8426450" y="4875213"/>
          <p14:tracePt t="192425" x="8434388" y="4875213"/>
          <p14:tracePt t="192433" x="8450263" y="4867275"/>
          <p14:tracePt t="192441" x="8458200" y="4867275"/>
          <p14:tracePt t="192450" x="8466138" y="4867275"/>
          <p14:tracePt t="192458" x="8480425" y="4859338"/>
          <p14:tracePt t="192464" x="8488363" y="4859338"/>
          <p14:tracePt t="192471" x="8496300" y="4859338"/>
          <p14:tracePt t="192479" x="8504238" y="4851400"/>
          <p14:tracePt t="192487" x="8512175" y="4851400"/>
          <p14:tracePt t="192495" x="8520113" y="4851400"/>
          <p14:tracePt t="192503" x="8535988" y="4843463"/>
          <p14:tracePt t="192511" x="8543925" y="4835525"/>
          <p14:tracePt t="192520" x="8559800" y="4835525"/>
          <p14:tracePt t="192525" x="8575675" y="4835525"/>
          <p14:tracePt t="192534" x="8599488" y="4827588"/>
          <p14:tracePt t="192541" x="8621713" y="4819650"/>
          <p14:tracePt t="192551" x="8637588" y="4819650"/>
          <p14:tracePt t="192557" x="8645525" y="4811713"/>
          <p14:tracePt t="192565" x="8653463" y="4811713"/>
          <p14:tracePt t="192574" x="8677275" y="4811713"/>
          <p14:tracePt t="192581" x="8685213" y="4811713"/>
          <p14:tracePt t="192588" x="8693150" y="4811713"/>
          <p14:tracePt t="192596" x="8701088" y="4811713"/>
          <p14:tracePt t="192603" x="8716963" y="4811713"/>
          <p14:tracePt t="192611" x="8724900" y="4811713"/>
          <p14:tracePt t="192620" x="8732838" y="4811713"/>
          <p14:tracePt t="192627" x="8747125" y="4803775"/>
          <p14:tracePt t="192635" x="8763000" y="4797425"/>
          <p14:tracePt t="192643" x="8778875" y="4797425"/>
          <p14:tracePt t="192652" x="8794750" y="4797425"/>
          <p14:tracePt t="192657" x="8802688" y="4797425"/>
          <p14:tracePt t="192666" x="8818563" y="4789488"/>
          <p14:tracePt t="192673" x="8834438" y="4789488"/>
          <p14:tracePt t="192681" x="8842375" y="4789488"/>
          <p14:tracePt t="192689" x="8858250" y="4781550"/>
          <p14:tracePt t="192697" x="8866188" y="4781550"/>
          <p14:tracePt t="192705" x="8872538" y="4781550"/>
          <p14:tracePt t="192714" x="8888413" y="4781550"/>
          <p14:tracePt t="192719" x="8896350" y="4781550"/>
          <p14:tracePt t="192727" x="8904288" y="4773613"/>
          <p14:tracePt t="192736" x="8912225" y="4773613"/>
          <p14:tracePt t="192744" x="8928100" y="4773613"/>
          <p14:tracePt t="192751" x="8936038" y="4773613"/>
          <p14:tracePt t="192759" x="8943975" y="4773613"/>
          <p14:tracePt t="192767" x="8951913" y="4773613"/>
          <p14:tracePt t="192775" x="8959850" y="4773613"/>
          <p14:tracePt t="192784" x="8967788" y="4773613"/>
          <p14:tracePt t="192789" x="8975725" y="4773613"/>
          <p14:tracePt t="192822" x="8983663" y="4773613"/>
          <p14:tracePt t="192829" x="8991600" y="4773613"/>
          <p14:tracePt t="192838" x="8999538" y="4773613"/>
          <p14:tracePt t="192846" x="9007475" y="4773613"/>
          <p14:tracePt t="192852" x="9013825" y="4765675"/>
          <p14:tracePt t="192859" x="9029700" y="4765675"/>
          <p14:tracePt t="192868" x="9037638" y="4765675"/>
          <p14:tracePt t="192875" x="9045575" y="4765675"/>
          <p14:tracePt t="192884" x="9061450" y="4765675"/>
          <p14:tracePt t="192891" x="9069388" y="4757738"/>
          <p14:tracePt t="192900" x="9077325" y="4757738"/>
          <p14:tracePt t="192909" x="9093200" y="4757738"/>
          <p14:tracePt t="192915" x="9109075" y="4757738"/>
          <p14:tracePt t="192921" x="9124950" y="4757738"/>
          <p14:tracePt t="192929" x="9140825" y="4757738"/>
          <p14:tracePt t="192938" x="9155113" y="4757738"/>
          <p14:tracePt t="192945" x="9163050" y="4757738"/>
          <p14:tracePt t="192953" x="9186863" y="4757738"/>
          <p14:tracePt t="192961" x="9202738" y="4757738"/>
          <p14:tracePt t="192969" x="9226550" y="4757738"/>
          <p14:tracePt t="192977" x="9258300" y="4757738"/>
          <p14:tracePt t="192984" x="9296400" y="4757738"/>
          <p14:tracePt t="192991" x="9328150" y="4757738"/>
          <p14:tracePt t="193000" x="9351963" y="4757738"/>
          <p14:tracePt t="193008" x="9391650" y="4757738"/>
          <p14:tracePt t="193016" x="9421813" y="4757738"/>
          <p14:tracePt t="193023" x="9469438" y="4757738"/>
          <p14:tracePt t="193031" x="9501188" y="4757738"/>
          <p14:tracePt t="193039" x="9532938" y="4757738"/>
          <p14:tracePt t="193046" x="9571038" y="4765675"/>
          <p14:tracePt t="193053" x="9594850" y="4765675"/>
          <p14:tracePt t="193061" x="9618663" y="4765675"/>
          <p14:tracePt t="193069" x="9634538" y="4765675"/>
          <p14:tracePt t="193077" x="9650413" y="4773613"/>
          <p14:tracePt t="193085" x="9674225" y="4773613"/>
          <p14:tracePt t="193093" x="9688513" y="4773613"/>
          <p14:tracePt t="193101" x="9704388" y="4773613"/>
          <p14:tracePt t="193110" x="9720263" y="4773613"/>
          <p14:tracePt t="193115" x="9736138" y="4773613"/>
          <p14:tracePt t="193123" x="9759950" y="4773613"/>
          <p14:tracePt t="193132" x="9783763" y="4773613"/>
          <p14:tracePt t="193140" x="9799638" y="4773613"/>
          <p14:tracePt t="193148" x="9829800" y="4781550"/>
          <p14:tracePt t="193155" x="9861550" y="4781550"/>
          <p14:tracePt t="193163" x="9885363" y="4781550"/>
          <p14:tracePt t="193171" x="9909175" y="4781550"/>
          <p14:tracePt t="193184" x="9932988" y="4789488"/>
          <p14:tracePt t="193186" x="9963150" y="4789488"/>
          <p14:tracePt t="193193" x="9971088" y="4789488"/>
          <p14:tracePt t="193201" x="9986963" y="4789488"/>
          <p14:tracePt t="193209" x="9994900" y="4789488"/>
          <p14:tracePt t="193218" x="10002838" y="4789488"/>
          <p14:tracePt t="193225" x="10018713" y="4789488"/>
          <p14:tracePt t="193234" x="10026650" y="4797425"/>
          <p14:tracePt t="193240" x="10034588" y="4797425"/>
          <p14:tracePt t="193247" x="10050463" y="4797425"/>
          <p14:tracePt t="193255" x="10058400" y="4797425"/>
          <p14:tracePt t="193263" x="10074275" y="4797425"/>
          <p14:tracePt t="193272" x="10082213" y="4797425"/>
          <p14:tracePt t="193279" x="10096500" y="4797425"/>
          <p14:tracePt t="193287" x="10120313" y="4803775"/>
          <p14:tracePt t="193295" x="10160000" y="4803775"/>
          <p14:tracePt t="193303" x="10175875" y="4811713"/>
          <p14:tracePt t="193309" x="10191750" y="4811713"/>
          <p14:tracePt t="193317" x="10199688" y="4811713"/>
          <p14:tracePt t="193325" x="10207625" y="4811713"/>
          <p14:tracePt t="193334" x="10215563" y="4811713"/>
          <p14:tracePt t="193341" x="10223500" y="4819650"/>
          <p14:tracePt t="193350" x="10229850" y="4819650"/>
          <p14:tracePt t="193357" x="10237788" y="4819650"/>
          <p14:tracePt t="193366" x="10245725" y="4819650"/>
          <p14:tracePt t="193371" x="10261600" y="4819650"/>
          <p14:tracePt t="193380" x="10269538" y="4819650"/>
          <p14:tracePt t="193388" x="10277475" y="4819650"/>
          <p14:tracePt t="193395" x="10301288" y="4819650"/>
          <p14:tracePt t="193403" x="10317163" y="4827588"/>
          <p14:tracePt t="193412" x="10340975" y="4827588"/>
          <p14:tracePt t="193420" x="10379075" y="4835525"/>
          <p14:tracePt t="193428" x="10402888" y="4835525"/>
          <p14:tracePt t="193434" x="10426700" y="4843463"/>
          <p14:tracePt t="193441" x="10434638" y="4843463"/>
          <p14:tracePt t="193451" x="10450513" y="4851400"/>
          <p14:tracePt t="193457" x="10458450" y="4851400"/>
          <p14:tracePt t="193465" x="10466388" y="4851400"/>
          <p14:tracePt t="193473" x="10474325" y="4851400"/>
          <p14:tracePt t="193481" x="10482263" y="4851400"/>
          <p14:tracePt t="193490" x="10490200" y="4851400"/>
          <p14:tracePt t="193495" x="10498138" y="4851400"/>
          <p14:tracePt t="193503" x="10512425" y="4859338"/>
          <p14:tracePt t="193511" x="10520363" y="4859338"/>
          <p14:tracePt t="193519" x="10528300" y="4859338"/>
          <p14:tracePt t="193528" x="10544175" y="4859338"/>
          <p14:tracePt t="193535" x="10567988" y="4867275"/>
          <p14:tracePt t="193543" x="10591800" y="4867275"/>
          <p14:tracePt t="193552" x="10607675" y="4875213"/>
          <p14:tracePt t="193559" x="10623550" y="4875213"/>
          <p14:tracePt t="193565" x="10631488" y="4883150"/>
          <p14:tracePt t="193573" x="10645775" y="4883150"/>
          <p14:tracePt t="193582" x="10653713" y="4883150"/>
          <p14:tracePt t="193589" x="10669588" y="4883150"/>
          <p14:tracePt t="193598" x="10677525" y="4891088"/>
          <p14:tracePt t="193605" x="10693400" y="4891088"/>
          <p14:tracePt t="193614" x="10701338" y="4891088"/>
          <p14:tracePt t="193622" x="10709275" y="4899025"/>
          <p14:tracePt t="193628" x="10725150" y="4899025"/>
          <p14:tracePt t="193636" x="10733088" y="4899025"/>
          <p14:tracePt t="193643" x="10741025" y="4899025"/>
          <p14:tracePt t="193652" x="10748963" y="4899025"/>
          <p14:tracePt t="193659" x="10748963" y="4906963"/>
          <p14:tracePt t="193668" x="10756900" y="4914900"/>
          <p14:tracePt t="193675" x="10764838" y="4914900"/>
          <p14:tracePt t="193690" x="10771188" y="4914900"/>
          <p14:tracePt t="193697" x="10787063" y="4929188"/>
          <p14:tracePt t="193706" x="10795000" y="4937125"/>
          <p14:tracePt t="193714" x="10810875" y="4945063"/>
          <p14:tracePt t="193722" x="10818813" y="4953000"/>
          <p14:tracePt t="193730" x="10826750" y="4960938"/>
          <p14:tracePt t="193738" x="10842625" y="4968875"/>
          <p14:tracePt t="193745" x="10850563" y="4984750"/>
          <p14:tracePt t="193754" x="10866438" y="4984750"/>
          <p14:tracePt t="193759" x="10866438" y="4992688"/>
          <p14:tracePt t="193769" x="10874375" y="4992688"/>
          <p14:tracePt t="193775" x="10882313" y="5000625"/>
          <p14:tracePt t="193784" x="10890250" y="5008563"/>
          <p14:tracePt t="193792" x="10904538" y="5016500"/>
          <p14:tracePt t="193800" x="10912475" y="5032375"/>
          <p14:tracePt t="193808" x="10928350" y="5040313"/>
          <p14:tracePt t="193816" x="10936288" y="5048250"/>
          <p14:tracePt t="193822" x="10944225" y="5062538"/>
          <p14:tracePt t="193830" x="10960100" y="5070475"/>
          <p14:tracePt t="193838" x="10968038" y="5086350"/>
          <p14:tracePt t="193846" x="10983913" y="5094288"/>
          <p14:tracePt t="193854" x="10983913" y="5102225"/>
          <p14:tracePt t="193862" x="10999788" y="5110163"/>
          <p14:tracePt t="193869" x="10999788" y="5118100"/>
          <p14:tracePt t="193878" x="10999788" y="5126038"/>
          <p14:tracePt t="193886" x="11007725" y="5133975"/>
          <p14:tracePt t="193904" x="11007725" y="5141913"/>
          <p14:tracePt t="193911" x="11015663" y="5149850"/>
          <p14:tracePt t="193928" x="11023600" y="5149850"/>
          <p14:tracePt t="193935" x="11023600" y="5165725"/>
          <p14:tracePt t="193943" x="11023600" y="5173663"/>
          <p14:tracePt t="193951" x="11023600" y="5180013"/>
          <p14:tracePt t="193959" x="11023600" y="5187950"/>
          <p14:tracePt t="193965" x="11031538" y="5187950"/>
          <p14:tracePt t="193974" x="11031538" y="5203825"/>
          <p14:tracePt t="193990" x="11031538" y="5211763"/>
          <p14:tracePt t="193997" x="11039475" y="5227638"/>
          <p14:tracePt t="194014" x="11039475" y="5243513"/>
          <p14:tracePt t="194020" x="11039475" y="5251450"/>
          <p14:tracePt t="194036" x="11039475" y="5259388"/>
          <p14:tracePt t="194043" x="11039475" y="5267325"/>
          <p14:tracePt t="194052" x="11039475" y="5275263"/>
          <p14:tracePt t="194070" x="11039475" y="5291138"/>
          <p14:tracePt t="194082" x="11039475" y="5299075"/>
          <p14:tracePt t="194090" x="11039475" y="5305425"/>
          <p14:tracePt t="194098" x="11039475" y="5313363"/>
          <p14:tracePt t="194105" x="11031538" y="5321300"/>
          <p14:tracePt t="194113" x="11031538" y="5329238"/>
          <p14:tracePt t="194122" x="11015663" y="5337175"/>
          <p14:tracePt t="194129" x="11007725" y="5345113"/>
          <p14:tracePt t="194138" x="10999788" y="5353050"/>
          <p14:tracePt t="194146" x="10991850" y="5360988"/>
          <p14:tracePt t="194152" x="10991850" y="5368925"/>
          <p14:tracePt t="194159" x="10975975" y="5368925"/>
          <p14:tracePt t="194167" x="10968038" y="5376863"/>
          <p14:tracePt t="194176" x="10960100" y="5376863"/>
          <p14:tracePt t="194184" x="10952163" y="5384800"/>
          <p14:tracePt t="194204" x="10936288" y="5392738"/>
          <p14:tracePt t="194208" x="10928350" y="5392738"/>
          <p14:tracePt t="194213" x="10920413" y="5408613"/>
          <p14:tracePt t="194221" x="10904538" y="5408613"/>
          <p14:tracePt t="194229" x="10898188" y="5416550"/>
          <p14:tracePt t="194237" x="10882313" y="5430838"/>
          <p14:tracePt t="194246" x="10874375" y="5430838"/>
          <p14:tracePt t="194254" x="10866438" y="5438775"/>
          <p14:tracePt t="194261" x="10850563" y="5446713"/>
          <p14:tracePt t="194270" x="10842625" y="5446713"/>
          <p14:tracePt t="194277" x="10834688" y="5454650"/>
          <p14:tracePt t="194284" x="10826750" y="5454650"/>
          <p14:tracePt t="194291" x="10818813" y="5462588"/>
          <p14:tracePt t="194300" x="10802938" y="5462588"/>
          <p14:tracePt t="194308" x="10795000" y="5462588"/>
          <p14:tracePt t="194315" x="10787063" y="5470525"/>
          <p14:tracePt t="194324" x="10771188" y="5478463"/>
          <p14:tracePt t="194331" x="10764838" y="5478463"/>
          <p14:tracePt t="194339" x="10756900" y="5478463"/>
          <p14:tracePt t="194345" x="10741025" y="5486400"/>
          <p14:tracePt t="194353" x="10733088" y="5494338"/>
          <p14:tracePt t="194361" x="10725150" y="5494338"/>
          <p14:tracePt t="194369" x="10717213" y="5494338"/>
          <p14:tracePt t="194377" x="10693400" y="5494338"/>
          <p14:tracePt t="194385" x="10685463" y="5494338"/>
          <p14:tracePt t="194393" x="10669588" y="5494338"/>
          <p14:tracePt t="194401" x="10645775" y="5494338"/>
          <p14:tracePt t="194409" x="10623550" y="5502275"/>
          <p14:tracePt t="194415" x="10607675" y="5502275"/>
          <p14:tracePt t="194423" x="10567988" y="5502275"/>
          <p14:tracePt t="194431" x="10528300" y="5510213"/>
          <p14:tracePt t="194439" x="10490200" y="5510213"/>
          <p14:tracePt t="194447" x="10442575" y="5518150"/>
          <p14:tracePt t="194456" x="10402888" y="5526088"/>
          <p14:tracePt t="194463" x="10356850" y="5534025"/>
          <p14:tracePt t="194471" x="10317163" y="5534025"/>
          <p14:tracePt t="194477" x="10269538" y="5534025"/>
          <p14:tracePt t="194485" x="10229850" y="5541963"/>
          <p14:tracePt t="194493" x="10183813" y="5541963"/>
          <p14:tracePt t="194502" x="10144125" y="5548313"/>
          <p14:tracePt t="194509" x="10096500" y="5548313"/>
          <p14:tracePt t="194517" x="10058400" y="5548313"/>
          <p14:tracePt t="194525" x="10010775" y="5548313"/>
          <p14:tracePt t="194535" x="9971088" y="5556250"/>
          <p14:tracePt t="194539" x="9917113" y="5556250"/>
          <p14:tracePt t="194547" x="9885363" y="5556250"/>
          <p14:tracePt t="194555" x="9861550" y="5556250"/>
          <p14:tracePt t="194563" x="9837738" y="5564188"/>
          <p14:tracePt t="194571" x="9821863" y="5564188"/>
          <p14:tracePt t="194579" x="9799638" y="5564188"/>
          <p14:tracePt t="194588" x="9783763" y="5572125"/>
          <p14:tracePt t="194595" x="9775825" y="5572125"/>
          <p14:tracePt t="194601" x="9767888" y="5572125"/>
          <p14:tracePt t="194609" x="9752013" y="5580063"/>
          <p14:tracePt t="194617" x="9744075" y="5580063"/>
          <p14:tracePt t="194625" x="9736138" y="5580063"/>
          <p14:tracePt t="194634" x="9720263" y="5580063"/>
          <p14:tracePt t="194641" x="9696450" y="5580063"/>
          <p14:tracePt t="194650" x="9682163" y="5580063"/>
          <p14:tracePt t="194658" x="9658350" y="5580063"/>
          <p14:tracePt t="194665" x="9634538" y="5588000"/>
          <p14:tracePt t="194671" x="9610725" y="5595938"/>
          <p14:tracePt t="194679" x="9586913" y="5595938"/>
          <p14:tracePt t="194688" x="9563100" y="5595938"/>
          <p14:tracePt t="194696" x="9555163" y="5603875"/>
          <p14:tracePt t="194703" x="9540875" y="5603875"/>
          <p14:tracePt t="194712" x="9525000" y="5603875"/>
          <p14:tracePt t="194719" x="9517063" y="5603875"/>
          <p14:tracePt t="194728" x="9509125" y="5603875"/>
          <p14:tracePt t="194734" x="9493250" y="5603875"/>
          <p14:tracePt t="194741" x="9485313" y="5603875"/>
          <p14:tracePt t="194750" x="9477375" y="5603875"/>
          <p14:tracePt t="194757" x="9461500" y="5603875"/>
          <p14:tracePt t="194765" x="9437688" y="5611813"/>
          <p14:tracePt t="194773" x="9415463" y="5611813"/>
          <p14:tracePt t="194782" x="9367838" y="5611813"/>
          <p14:tracePt t="194790" x="9336088" y="5611813"/>
          <p14:tracePt t="194797" x="9296400" y="5611813"/>
          <p14:tracePt t="194804" x="9250363" y="5611813"/>
          <p14:tracePt t="194811" x="9210675" y="5611813"/>
          <p14:tracePt t="194819" x="9163050" y="5611813"/>
          <p14:tracePt t="194827" x="9117013" y="5611813"/>
          <p14:tracePt t="194835" x="9069388" y="5611813"/>
          <p14:tracePt t="194843" x="9021763" y="5611813"/>
          <p14:tracePt t="194852" x="8983663" y="5603875"/>
          <p14:tracePt t="194859" x="8951913" y="5603875"/>
          <p14:tracePt t="194865" x="8912225" y="5595938"/>
          <p14:tracePt t="194873" x="8880475" y="5595938"/>
          <p14:tracePt t="194881" x="8850313" y="5588000"/>
          <p14:tracePt t="194889" x="8826500" y="5588000"/>
          <p14:tracePt t="194898" x="8810625" y="5588000"/>
          <p14:tracePt t="194905" x="8794750" y="5580063"/>
          <p14:tracePt t="194914" x="8770938" y="5580063"/>
          <p14:tracePt t="194921" x="8763000" y="5580063"/>
          <p14:tracePt t="194929" x="8755063" y="5580063"/>
          <p14:tracePt t="194936" x="8747125" y="5580063"/>
          <p14:tracePt t="194943" x="8724900" y="5572125"/>
          <p14:tracePt t="194952" x="8716963" y="5572125"/>
          <p14:tracePt t="194959" x="8701088" y="5572125"/>
          <p14:tracePt t="194968" x="8685213" y="5572125"/>
          <p14:tracePt t="194975" x="8677275" y="5572125"/>
          <p14:tracePt t="194983" x="8661400" y="5564188"/>
          <p14:tracePt t="194989" x="8653463" y="5564188"/>
          <p14:tracePt t="194997" x="8645525" y="5564188"/>
          <p14:tracePt t="195006" x="8629650" y="5564188"/>
          <p14:tracePt t="195014" x="8621713" y="5564188"/>
          <p14:tracePt t="195022" x="8613775" y="5564188"/>
          <p14:tracePt t="195029" x="8599488" y="5564188"/>
          <p14:tracePt t="195037" x="8591550" y="5564188"/>
          <p14:tracePt t="195045" x="8583613" y="5564188"/>
          <p14:tracePt t="195053" x="8575675" y="5564188"/>
          <p14:tracePt t="195059" x="8559800" y="5564188"/>
          <p14:tracePt t="195068" x="8551863" y="5564188"/>
          <p14:tracePt t="195075" x="8543925" y="5556250"/>
          <p14:tracePt t="195084" x="8528050" y="5548313"/>
          <p14:tracePt t="195091" x="8520113" y="5548313"/>
          <p14:tracePt t="195101" x="8504238" y="5541963"/>
          <p14:tracePt t="195108" x="8488363" y="5534025"/>
          <p14:tracePt t="195115" x="8472488" y="5534025"/>
          <p14:tracePt t="195121" x="8466138" y="5526088"/>
          <p14:tracePt t="195129" x="8450263" y="5518150"/>
          <p14:tracePt t="195137" x="8442325" y="5518150"/>
          <p14:tracePt t="195145" x="8426450" y="5510213"/>
          <p14:tracePt t="195153" x="8410575" y="5502275"/>
          <p14:tracePt t="195161" x="8402638" y="5494338"/>
          <p14:tracePt t="195170" x="8386763" y="5486400"/>
          <p14:tracePt t="195177" x="8370888" y="5478463"/>
          <p14:tracePt t="195186" x="8355013" y="5470525"/>
          <p14:tracePt t="195191" x="8339138" y="5462588"/>
          <p14:tracePt t="195201" x="8331200" y="5454650"/>
          <p14:tracePt t="195208" x="8301038" y="5446713"/>
          <p14:tracePt t="195215" x="8293100" y="5438775"/>
          <p14:tracePt t="195223" x="8285163" y="5430838"/>
          <p14:tracePt t="195231" x="8269288" y="5430838"/>
          <p14:tracePt t="195239" x="8261350" y="5424488"/>
          <p14:tracePt t="195249" x="8253413" y="5416550"/>
          <p14:tracePt t="195253" x="8229600" y="5408613"/>
          <p14:tracePt t="195261" x="8221663" y="5392738"/>
          <p14:tracePt t="195269" x="8205788" y="5384800"/>
          <p14:tracePt t="195278" x="8183563" y="5376863"/>
          <p14:tracePt t="195286" x="8175625" y="5360988"/>
          <p14:tracePt t="195293" x="8167688" y="5353050"/>
          <p14:tracePt t="195302" x="8151813" y="5337175"/>
          <p14:tracePt t="195310" x="8135938" y="5329238"/>
          <p14:tracePt t="195319" x="8128000" y="5313363"/>
          <p14:tracePt t="195323" x="8112125" y="5305425"/>
          <p14:tracePt t="195331" x="8104188" y="5291138"/>
          <p14:tracePt t="195339" x="8096250" y="5283200"/>
          <p14:tracePt t="195348" x="8088313" y="5275263"/>
          <p14:tracePt t="195355" x="8088313" y="5259388"/>
          <p14:tracePt t="195363" x="8080375" y="5251450"/>
          <p14:tracePt t="195371" x="8072438" y="5243513"/>
          <p14:tracePt t="195379" x="8072438" y="5227638"/>
          <p14:tracePt t="195385" x="8072438" y="5219700"/>
          <p14:tracePt t="195393" x="8064500" y="5211763"/>
          <p14:tracePt t="195402" x="8064500" y="5195888"/>
          <p14:tracePt t="195409" x="8064500" y="5187950"/>
          <p14:tracePt t="195418" x="8064500" y="5180013"/>
          <p14:tracePt t="195425" x="8064500" y="5165725"/>
          <p14:tracePt t="195434" x="8064500" y="5149850"/>
          <p14:tracePt t="195441" x="8080375" y="5133975"/>
          <p14:tracePt t="195447" x="8088313" y="5126038"/>
          <p14:tracePt t="195455" x="8104188" y="5102225"/>
          <p14:tracePt t="195463" x="8112125" y="5094288"/>
          <p14:tracePt t="195471" x="8120063" y="5086350"/>
          <p14:tracePt t="195479" x="8120063" y="5078413"/>
          <p14:tracePt t="195487" x="8128000" y="5070475"/>
          <p14:tracePt t="195495" x="8135938" y="5054600"/>
          <p14:tracePt t="195504" x="8143875" y="5054600"/>
          <p14:tracePt t="195512" x="8151813" y="5048250"/>
          <p14:tracePt t="195517" x="8159750" y="5040313"/>
          <p14:tracePt t="195534" x="8167688" y="5032375"/>
          <p14:tracePt t="195541" x="8175625" y="5032375"/>
          <p14:tracePt t="195550" x="8191500" y="5024438"/>
          <p14:tracePt t="195558" x="8197850" y="5016500"/>
          <p14:tracePt t="195565" x="8205788" y="5016500"/>
          <p14:tracePt t="195574" x="8221663" y="5008563"/>
          <p14:tracePt t="195579" x="8229600" y="5000625"/>
          <p14:tracePt t="195587" x="8245475" y="4992688"/>
          <p14:tracePt t="195595" x="8261350" y="4976813"/>
          <p14:tracePt t="195604" x="8285163" y="4976813"/>
          <p14:tracePt t="195613" x="8301038" y="4968875"/>
          <p14:tracePt t="195619" x="8316913" y="4953000"/>
          <p14:tracePt t="195627" x="8339138" y="4953000"/>
          <p14:tracePt t="195635" x="8362950" y="4945063"/>
          <p14:tracePt t="195641" x="8394700" y="4937125"/>
          <p14:tracePt t="195650" x="8426450" y="4922838"/>
          <p14:tracePt t="195658" x="8472488" y="4914900"/>
          <p14:tracePt t="195665" x="8504238" y="4906963"/>
          <p14:tracePt t="195673" x="8551863" y="4899025"/>
          <p14:tracePt t="195682" x="8599488" y="4891088"/>
          <p14:tracePt t="195689" x="8637588" y="4875213"/>
          <p14:tracePt t="195697" x="8685213" y="4867275"/>
          <p14:tracePt t="195703" x="8732838" y="4851400"/>
          <p14:tracePt t="195711" x="8770938" y="4851400"/>
          <p14:tracePt t="195719" x="8818563" y="4843463"/>
          <p14:tracePt t="195727" x="8842375" y="4843463"/>
          <p14:tracePt t="195736" x="8858250" y="4835525"/>
          <p14:tracePt t="195744" x="8880475" y="4827588"/>
          <p14:tracePt t="195751" x="8896350" y="4827588"/>
          <p14:tracePt t="195759" x="8904288" y="4827588"/>
          <p14:tracePt t="195767" x="8928100" y="4827588"/>
          <p14:tracePt t="195774" x="8951913" y="4819650"/>
          <p14:tracePt t="195781" x="8991600" y="4811713"/>
          <p14:tracePt t="195789" x="9013825" y="4811713"/>
          <p14:tracePt t="195797" x="9045575" y="4803775"/>
          <p14:tracePt t="195806" x="9093200" y="4797425"/>
          <p14:tracePt t="195814" x="9132888" y="4797425"/>
          <p14:tracePt t="195822" x="9170988" y="4797425"/>
          <p14:tracePt t="195829" x="9218613" y="4797425"/>
          <p14:tracePt t="195838" x="9242425" y="4797425"/>
          <p14:tracePt t="195843" x="9258300" y="4797425"/>
          <p14:tracePt t="195852" x="9274175" y="4797425"/>
          <p14:tracePt t="195859" x="9288463" y="4797425"/>
          <p14:tracePt t="195868" x="9304338" y="4797425"/>
          <p14:tracePt t="195875" x="9312275" y="4797425"/>
          <p14:tracePt t="195883" x="9320213" y="4797425"/>
          <p14:tracePt t="195891" x="9328150" y="4797425"/>
          <p14:tracePt t="195902" x="9344025" y="4789488"/>
          <p14:tracePt t="195905" x="9359900" y="4789488"/>
          <p14:tracePt t="195914" x="9391650" y="4781550"/>
          <p14:tracePt t="195923" x="9437688" y="4773613"/>
          <p14:tracePt t="195929" x="9493250" y="4765675"/>
          <p14:tracePt t="195938" x="9532938" y="4757738"/>
          <p14:tracePt t="195946" x="9594850" y="4757738"/>
          <p14:tracePt t="195954" x="9658350" y="4757738"/>
          <p14:tracePt t="195961" x="9720263" y="4757738"/>
          <p14:tracePt t="195968" x="9775825" y="4757738"/>
          <p14:tracePt t="195975" x="9821863" y="4757738"/>
          <p14:tracePt t="195985" x="9861550" y="4765675"/>
          <p14:tracePt t="195991" x="9909175" y="4773613"/>
          <p14:tracePt t="196000" x="9948863" y="4781550"/>
          <p14:tracePt t="196007" x="9971088" y="4789488"/>
          <p14:tracePt t="196016" x="10010775" y="4789488"/>
          <p14:tracePt t="196023" x="10034588" y="4797425"/>
          <p14:tracePt t="196029" x="10066338" y="4797425"/>
          <p14:tracePt t="196038" x="10096500" y="4797425"/>
          <p14:tracePt t="196045" x="10128250" y="4797425"/>
          <p14:tracePt t="196053" x="10152063" y="4797425"/>
          <p14:tracePt t="196061" x="10175875" y="4797425"/>
          <p14:tracePt t="196070" x="10207625" y="4797425"/>
          <p14:tracePt t="196077" x="10237788" y="4797425"/>
          <p14:tracePt t="196085" x="10261600" y="4797425"/>
          <p14:tracePt t="196091" x="10293350" y="4797425"/>
          <p14:tracePt t="196099" x="10317163" y="4803775"/>
          <p14:tracePt t="196107" x="10340975" y="4811713"/>
          <p14:tracePt t="196116" x="10348913" y="4811713"/>
          <p14:tracePt t="196124" x="10356850" y="4811713"/>
          <p14:tracePt t="196131" x="10371138" y="4819650"/>
          <p14:tracePt t="196140" x="10379075" y="4827588"/>
          <p14:tracePt t="196148" x="10387013" y="4827588"/>
          <p14:tracePt t="196155" x="10402888" y="4835525"/>
          <p14:tracePt t="196161" x="10410825" y="4835525"/>
          <p14:tracePt t="196170" x="10418763" y="4843463"/>
          <p14:tracePt t="196186" x="10450513" y="4851400"/>
          <p14:tracePt t="196193" x="10466388" y="4859338"/>
          <p14:tracePt t="196201" x="10482263" y="4875213"/>
          <p14:tracePt t="196209" x="10512425" y="4883150"/>
          <p14:tracePt t="196218" x="10552113" y="4891088"/>
          <p14:tracePt t="196223" x="10567988" y="4906963"/>
          <p14:tracePt t="196231" x="10615613" y="4914900"/>
          <p14:tracePt t="196239" x="10637838" y="4929188"/>
          <p14:tracePt t="196248" x="10653713" y="4937125"/>
          <p14:tracePt t="196255" x="10669588" y="4945063"/>
          <p14:tracePt t="196263" x="10685463" y="4960938"/>
          <p14:tracePt t="196271" x="10693400" y="4960938"/>
          <p14:tracePt t="196279" x="10709275" y="4968875"/>
          <p14:tracePt t="196286" x="10717213" y="4976813"/>
          <p14:tracePt t="196293" x="10725150" y="4984750"/>
          <p14:tracePt t="196302" x="10733088" y="4992688"/>
          <p14:tracePt t="196310" x="10741025" y="5000625"/>
          <p14:tracePt t="196319" x="10756900" y="5008563"/>
          <p14:tracePt t="196326" x="10771188" y="5016500"/>
          <p14:tracePt t="196334" x="10779125" y="5032375"/>
          <p14:tracePt t="196342" x="10795000" y="5040313"/>
          <p14:tracePt t="196350" x="10802938" y="5048250"/>
          <p14:tracePt t="196355" x="10818813" y="5062538"/>
          <p14:tracePt t="196363" x="10826750" y="5070475"/>
          <p14:tracePt t="196371" x="10834688" y="5078413"/>
          <p14:tracePt t="196379" x="10850563" y="5086350"/>
          <p14:tracePt t="196387" x="10858500" y="5102225"/>
          <p14:tracePt t="196395" x="10874375" y="5110163"/>
          <p14:tracePt t="196405" x="10882313" y="5118100"/>
          <p14:tracePt t="196411" x="10890250" y="5118100"/>
          <p14:tracePt t="196434" x="10890250" y="5126038"/>
          <p14:tracePt t="196460" x="10890250" y="5133975"/>
          <p14:tracePt t="196466" x="10898188" y="5141913"/>
          <p14:tracePt t="196473" x="10898188" y="5149850"/>
          <p14:tracePt t="196479" x="10898188" y="5157788"/>
          <p14:tracePt t="196488" x="10898188" y="5173663"/>
          <p14:tracePt t="196495" x="10898188" y="5180013"/>
          <p14:tracePt t="196504" x="10898188" y="5187950"/>
          <p14:tracePt t="196511" x="10904538" y="5195888"/>
          <p14:tracePt t="196528" x="10904538" y="5211763"/>
          <p14:tracePt t="196536" x="10904538" y="5219700"/>
          <p14:tracePt t="196543" x="10904538" y="5227638"/>
          <p14:tracePt t="196549" x="10904538" y="5235575"/>
          <p14:tracePt t="196557" x="10904538" y="5243513"/>
          <p14:tracePt t="196565" x="10904538" y="5251450"/>
          <p14:tracePt t="196574" x="10904538" y="5267325"/>
          <p14:tracePt t="196581" x="10904538" y="5275263"/>
          <p14:tracePt t="196589" x="10904538" y="5283200"/>
          <p14:tracePt t="196597" x="10898188" y="5299075"/>
          <p14:tracePt t="196606" x="10890250" y="5305425"/>
          <p14:tracePt t="196611" x="10874375" y="5321300"/>
          <p14:tracePt t="196619" x="10866438" y="5329238"/>
          <p14:tracePt t="196629" x="10850563" y="5337175"/>
          <p14:tracePt t="196635" x="10842625" y="5345113"/>
          <p14:tracePt t="196643" x="10834688" y="5353050"/>
          <p14:tracePt t="196651" x="10826750" y="5353050"/>
          <p14:tracePt t="196661" x="10818813" y="5360988"/>
          <p14:tracePt t="196667" x="10802938" y="5360988"/>
          <p14:tracePt t="196676" x="10795000" y="5368925"/>
          <p14:tracePt t="196682" x="10787063" y="5368925"/>
          <p14:tracePt t="196690" x="10771188" y="5368925"/>
          <p14:tracePt t="196698" x="10748963" y="5376863"/>
          <p14:tracePt t="196706" x="10741025" y="5376863"/>
          <p14:tracePt t="196713" x="10717213" y="5376863"/>
          <p14:tracePt t="196722" x="10685463" y="5384800"/>
          <p14:tracePt t="196730" x="10637838" y="5392738"/>
          <p14:tracePt t="196737" x="10599738" y="5392738"/>
          <p14:tracePt t="196743" x="10552113" y="5408613"/>
          <p14:tracePt t="196751" x="10498138" y="5416550"/>
          <p14:tracePt t="196759" x="10442575" y="5424488"/>
          <p14:tracePt t="196769" x="10387013" y="5438775"/>
          <p14:tracePt t="196775" x="10348913" y="5446713"/>
          <p14:tracePt t="196785" x="10301288" y="5462588"/>
          <p14:tracePt t="196791" x="10253663" y="5470525"/>
          <p14:tracePt t="196801" x="10215563" y="5478463"/>
          <p14:tracePt t="196805" x="10175875" y="5494338"/>
          <p14:tracePt t="196813" x="10144125" y="5502275"/>
          <p14:tracePt t="196821" x="10104438" y="5510213"/>
          <p14:tracePt t="196829" x="10082213" y="5518150"/>
          <p14:tracePt t="196838" x="10058400" y="5518150"/>
          <p14:tracePt t="196845" x="10034588" y="5526088"/>
          <p14:tracePt t="196853" x="10002838" y="5526088"/>
          <p14:tracePt t="196862" x="9971088" y="5526088"/>
          <p14:tracePt t="196867" x="9925050" y="5534025"/>
          <p14:tracePt t="196875" x="9877425" y="5534025"/>
          <p14:tracePt t="196884" x="9821863" y="5534025"/>
          <p14:tracePt t="196892" x="9759950" y="5534025"/>
          <p14:tracePt t="196899" x="9696450" y="5534025"/>
          <p14:tracePt t="196908" x="9634538" y="5534025"/>
          <p14:tracePt t="196916" x="9578975" y="5534025"/>
          <p14:tracePt t="196925" x="9525000" y="5534025"/>
          <p14:tracePt t="196929" x="9485313" y="5534025"/>
          <p14:tracePt t="196938" x="9437688" y="5534025"/>
          <p14:tracePt t="196946" x="9399588" y="5534025"/>
          <p14:tracePt t="196953" x="9351963" y="5534025"/>
          <p14:tracePt t="196961" x="9304338" y="5534025"/>
          <p14:tracePt t="196969" x="9258300" y="5534025"/>
          <p14:tracePt t="196977" x="9218613" y="5526088"/>
          <p14:tracePt t="196985" x="9170988" y="5526088"/>
          <p14:tracePt t="196993" x="9132888" y="5518150"/>
          <p14:tracePt t="197000" x="9085263" y="5510213"/>
          <p14:tracePt t="197008" x="9045575" y="5510213"/>
          <p14:tracePt t="197015" x="8999538" y="5510213"/>
          <p14:tracePt t="197023" x="8951913" y="5502275"/>
          <p14:tracePt t="197031" x="8912225" y="5486400"/>
          <p14:tracePt t="197039" x="8872538" y="5478463"/>
          <p14:tracePt t="197047" x="8834438" y="5470525"/>
          <p14:tracePt t="197055" x="8794750" y="5462588"/>
          <p14:tracePt t="197061" x="8778875" y="5454650"/>
          <p14:tracePt t="197069" x="8755063" y="5446713"/>
          <p14:tracePt t="197078" x="8747125" y="5446713"/>
          <p14:tracePt t="197085" x="8732838" y="5446713"/>
          <p14:tracePt t="197093" x="8709025" y="5446713"/>
          <p14:tracePt t="197102" x="8685213" y="5438775"/>
          <p14:tracePt t="197110" x="8661400" y="5438775"/>
          <p14:tracePt t="197119" x="8629650" y="5438775"/>
          <p14:tracePt t="197123" x="8605838" y="5438775"/>
          <p14:tracePt t="197131" x="8575675" y="5430838"/>
          <p14:tracePt t="197140" x="8551863" y="5430838"/>
          <p14:tracePt t="197148" x="8528050" y="5430838"/>
          <p14:tracePt t="197156" x="8504238" y="5424488"/>
          <p14:tracePt t="197164" x="8480425" y="5424488"/>
          <p14:tracePt t="197171" x="8466138" y="5424488"/>
          <p14:tracePt t="197185" x="8458200" y="5424488"/>
          <p14:tracePt t="197187" x="8442325" y="5416550"/>
          <p14:tracePt t="197193" x="8434388" y="5416550"/>
          <p14:tracePt t="197201" x="8426450" y="5416550"/>
          <p14:tracePt t="197209" x="8418513" y="5408613"/>
          <p14:tracePt t="197218" x="8402638" y="5408613"/>
          <p14:tracePt t="197225" x="8394700" y="5408613"/>
          <p14:tracePt t="197236" x="8386763" y="5408613"/>
          <p14:tracePt t="197241" x="8370888" y="5408613"/>
          <p14:tracePt t="197250" x="8362950" y="5408613"/>
          <p14:tracePt t="197256" x="8355013" y="5408613"/>
          <p14:tracePt t="197263" x="8339138" y="5408613"/>
          <p14:tracePt t="197271" x="8331200" y="5408613"/>
          <p14:tracePt t="197280" x="8324850" y="5408613"/>
          <p14:tracePt t="197288" x="8316913" y="5408613"/>
          <p14:tracePt t="197295" x="8308975" y="5408613"/>
          <p14:tracePt t="197312" x="8308975" y="5400675"/>
          <p14:tracePt t="197323" x="8301038" y="5400675"/>
          <p14:tracePt t="197523" x="8293100" y="5392738"/>
          <p14:tracePt t="197527" x="8293100" y="5384800"/>
          <p14:tracePt t="197536" x="8277225" y="5368925"/>
          <p14:tracePt t="197543" x="8277225" y="5360988"/>
          <p14:tracePt t="197552" x="8277225" y="5345113"/>
          <p14:tracePt t="197559" x="8277225" y="5337175"/>
          <p14:tracePt t="197567" x="8277225" y="5329238"/>
          <p14:tracePt t="197575" x="8277225" y="5321300"/>
          <p14:tracePt t="197583" x="8277225" y="5313363"/>
          <p14:tracePt t="197590" x="8277225" y="5305425"/>
          <p14:tracePt t="197598" x="8277225" y="5299075"/>
          <p14:tracePt t="197605" x="8277225" y="5283200"/>
          <p14:tracePt t="197613" x="8277225" y="5275263"/>
          <p14:tracePt t="197622" x="8277225" y="5267325"/>
          <p14:tracePt t="197629" x="8277225" y="5251450"/>
          <p14:tracePt t="197638" x="8277225" y="5243513"/>
          <p14:tracePt t="197643" x="8277225" y="5235575"/>
          <p14:tracePt t="197651" x="8285163" y="5227638"/>
          <p14:tracePt t="197672" x="8285163" y="5219700"/>
          <p14:tracePt t="197676" x="8293100" y="5211763"/>
          <p14:tracePt t="197691" x="8293100" y="5203825"/>
          <p14:tracePt t="197700" x="8301038" y="5195888"/>
          <p14:tracePt t="197707" x="8308975" y="5187950"/>
          <p14:tracePt t="197713" x="8316913" y="5173663"/>
          <p14:tracePt t="197721" x="8324850" y="5165725"/>
          <p14:tracePt t="197729" x="8339138" y="5157788"/>
          <p14:tracePt t="197738" x="8347075" y="5141913"/>
          <p14:tracePt t="197746" x="8362950" y="5133975"/>
          <p14:tracePt t="197753" x="8378825" y="5118100"/>
          <p14:tracePt t="197761" x="8394700" y="5110163"/>
          <p14:tracePt t="197770" x="8410575" y="5094288"/>
          <p14:tracePt t="197775" x="8450263" y="5086350"/>
          <p14:tracePt t="197784" x="8472488" y="5070475"/>
          <p14:tracePt t="197791" x="8504238" y="5054600"/>
          <p14:tracePt t="197800" x="8543925" y="5040313"/>
          <p14:tracePt t="197808" x="8575675" y="5024438"/>
          <p14:tracePt t="197816" x="8613775" y="5016500"/>
          <p14:tracePt t="197823" x="8629650" y="5008563"/>
          <p14:tracePt t="197831" x="8653463" y="4992688"/>
          <p14:tracePt t="197839" x="8669338" y="4992688"/>
          <p14:tracePt t="197845" x="8677275" y="4984750"/>
          <p14:tracePt t="197853" x="8685213" y="4976813"/>
          <p14:tracePt t="197861" x="8701088" y="4968875"/>
          <p14:tracePt t="197869" x="8709025" y="4960938"/>
          <p14:tracePt t="197878" x="8724900" y="4953000"/>
          <p14:tracePt t="197885" x="8747125" y="4945063"/>
          <p14:tracePt t="197893" x="8770938" y="4937125"/>
          <p14:tracePt t="197902" x="8810625" y="4929188"/>
          <p14:tracePt t="197907" x="8850313" y="4914900"/>
          <p14:tracePt t="197915" x="8880475" y="4914900"/>
          <p14:tracePt t="197923" x="8928100" y="4906963"/>
          <p14:tracePt t="197931" x="8975725" y="4906963"/>
          <p14:tracePt t="197939" x="9021763" y="4906963"/>
          <p14:tracePt t="197947" x="9061450" y="4906963"/>
          <p14:tracePt t="197956" x="9109075" y="4906963"/>
          <p14:tracePt t="197963" x="9147175" y="4906963"/>
          <p14:tracePt t="197971" x="9194800" y="4899025"/>
          <p14:tracePt t="197977" x="9234488" y="4899025"/>
          <p14:tracePt t="197985" x="9280525" y="4891088"/>
          <p14:tracePt t="197995" x="9320213" y="4891088"/>
          <p14:tracePt t="198002" x="9367838" y="4883150"/>
          <p14:tracePt t="198010" x="9407525" y="4875213"/>
          <p14:tracePt t="198017" x="9453563" y="4867275"/>
          <p14:tracePt t="198026" x="9501188" y="4867275"/>
          <p14:tracePt t="198034" x="9540875" y="4867275"/>
          <p14:tracePt t="198039" x="9578975" y="4867275"/>
          <p14:tracePt t="198047" x="9634538" y="4859338"/>
          <p14:tracePt t="198056" x="9682163" y="4859338"/>
          <p14:tracePt t="198063" x="9720263" y="4859338"/>
          <p14:tracePt t="198071" x="9767888" y="4859338"/>
          <p14:tracePt t="198079" x="9799638" y="4859338"/>
          <p14:tracePt t="198088" x="9829800" y="4859338"/>
          <p14:tracePt t="198096" x="9869488" y="4859338"/>
          <p14:tracePt t="198101" x="9893300" y="4859338"/>
          <p14:tracePt t="198110" x="9909175" y="4859338"/>
          <p14:tracePt t="198118" x="9925050" y="4859338"/>
          <p14:tracePt t="198126" x="9940925" y="4859338"/>
          <p14:tracePt t="198135" x="9948863" y="4859338"/>
          <p14:tracePt t="198141" x="9963150" y="4859338"/>
          <p14:tracePt t="198151" x="9979025" y="4859338"/>
          <p14:tracePt t="198158" x="10002838" y="4859338"/>
          <p14:tracePt t="198163" x="10034588" y="4859338"/>
          <p14:tracePt t="198172" x="10050463" y="4859338"/>
          <p14:tracePt t="198179" x="10082213" y="4859338"/>
          <p14:tracePt t="198188" x="10104438" y="4859338"/>
          <p14:tracePt t="198196" x="10128250" y="4859338"/>
          <p14:tracePt t="198203" x="10152063" y="4859338"/>
          <p14:tracePt t="198211" x="10183813" y="4859338"/>
          <p14:tracePt t="198219" x="10207625" y="4859338"/>
          <p14:tracePt t="198225" x="10223500" y="4867275"/>
          <p14:tracePt t="198234" x="10229850" y="4867275"/>
          <p14:tracePt t="198241" x="10237788" y="4875213"/>
          <p14:tracePt t="198250" x="10253663" y="4875213"/>
          <p14:tracePt t="198258" x="10261600" y="4875213"/>
          <p14:tracePt t="198265" x="10277475" y="4875213"/>
          <p14:tracePt t="198273" x="10293350" y="4875213"/>
          <p14:tracePt t="198281" x="10309225" y="4875213"/>
          <p14:tracePt t="198289" x="10325100" y="4875213"/>
          <p14:tracePt t="198295" x="10333038" y="4883150"/>
          <p14:tracePt t="198303" x="10340975" y="4891088"/>
          <p14:tracePt t="198311" x="10356850" y="4891088"/>
          <p14:tracePt t="198320" x="10371138" y="4899025"/>
          <p14:tracePt t="198327" x="10379075" y="4899025"/>
          <p14:tracePt t="198335" x="10394950" y="4899025"/>
          <p14:tracePt t="198343" x="10402888" y="4899025"/>
          <p14:tracePt t="198351" x="10410825" y="4906963"/>
          <p14:tracePt t="198358" x="10418763" y="4906963"/>
          <p14:tracePt t="198365" x="10426700" y="4914900"/>
          <p14:tracePt t="198373" x="10434638" y="4914900"/>
          <p14:tracePt t="198381" x="10450513" y="4914900"/>
          <p14:tracePt t="198389" x="10466388" y="4922838"/>
          <p14:tracePt t="198398" x="10474325" y="4922838"/>
          <p14:tracePt t="198423" x="10520363" y="4929188"/>
          <p14:tracePt t="198427" x="10528300" y="4937125"/>
          <p14:tracePt t="198435" x="10544175" y="4945063"/>
          <p14:tracePt t="198443" x="10552113" y="4945063"/>
          <p14:tracePt t="198451" x="10560050" y="4953000"/>
          <p14:tracePt t="198459" x="10575925" y="4960938"/>
          <p14:tracePt t="198469" x="10583863" y="4960938"/>
          <p14:tracePt t="198475" x="10591800" y="4968875"/>
          <p14:tracePt t="198484" x="10607675" y="4976813"/>
          <p14:tracePt t="198489" x="10615613" y="4984750"/>
          <p14:tracePt t="198497" x="10623550" y="4984750"/>
          <p14:tracePt t="198506" x="10637838" y="5000625"/>
          <p14:tracePt t="198513" x="10645775" y="5000625"/>
          <p14:tracePt t="198521" x="10661650" y="5000625"/>
          <p14:tracePt t="198529" x="10669588" y="5008563"/>
          <p14:tracePt t="198539" x="10677525" y="5016500"/>
          <p14:tracePt t="198545" x="10693400" y="5024438"/>
          <p14:tracePt t="198552" x="10701338" y="5032375"/>
          <p14:tracePt t="198559" x="10709275" y="5032375"/>
          <p14:tracePt t="198568" x="10725150" y="5048250"/>
          <p14:tracePt t="198576" x="10741025" y="5054600"/>
          <p14:tracePt t="198585" x="10756900" y="5070475"/>
          <p14:tracePt t="198591" x="10771188" y="5078413"/>
          <p14:tracePt t="198600" x="10787063" y="5094288"/>
          <p14:tracePt t="198607" x="10795000" y="5102225"/>
          <p14:tracePt t="198619" x="10810875" y="5118100"/>
          <p14:tracePt t="198622" x="10818813" y="5126038"/>
          <p14:tracePt t="198629" x="10834688" y="5141913"/>
          <p14:tracePt t="198646" x="10842625" y="5149850"/>
          <p14:tracePt t="198714" x="10842625" y="5157788"/>
          <p14:tracePt t="198719" x="10842625" y="5165725"/>
          <p14:tracePt t="198727" x="10842625" y="5173663"/>
          <p14:tracePt t="198736" x="10842625" y="5187950"/>
          <p14:tracePt t="198744" x="10842625" y="5203825"/>
          <p14:tracePt t="198750" x="10834688" y="5219700"/>
          <p14:tracePt t="198757" x="10818813" y="5235575"/>
          <p14:tracePt t="198766" x="10810875" y="5259388"/>
          <p14:tracePt t="198773" x="10795000" y="5275263"/>
          <p14:tracePt t="198781" x="10787063" y="5283200"/>
          <p14:tracePt t="198790" x="10771188" y="5299075"/>
          <p14:tracePt t="198798" x="10764838" y="5305425"/>
          <p14:tracePt t="198806" x="10748963" y="5313363"/>
          <p14:tracePt t="198811" x="10741025" y="5321300"/>
          <p14:tracePt t="198819" x="10733088" y="5329238"/>
          <p14:tracePt t="198828" x="10717213" y="5337175"/>
          <p14:tracePt t="198835" x="10701338" y="5345113"/>
          <p14:tracePt t="198843" x="10677525" y="5353050"/>
          <p14:tracePt t="198851" x="10637838" y="5368925"/>
          <p14:tracePt t="198859" x="10599738" y="5376863"/>
          <p14:tracePt t="198868" x="10552113" y="5384800"/>
          <p14:tracePt t="198873" x="10504488" y="5392738"/>
          <p14:tracePt t="198882" x="10458450" y="5400675"/>
          <p14:tracePt t="198890" x="10410825" y="5416550"/>
          <p14:tracePt t="198898" x="10363200" y="5424488"/>
          <p14:tracePt t="198905" x="10309225" y="5438775"/>
          <p14:tracePt t="198914" x="10261600" y="5454650"/>
          <p14:tracePt t="198922" x="10215563" y="5462588"/>
          <p14:tracePt t="198930" x="10167938" y="5478463"/>
          <p14:tracePt t="198938" x="10120313" y="5486400"/>
          <p14:tracePt t="198943" x="10090150" y="5486400"/>
          <p14:tracePt t="198952" x="10050463" y="5486400"/>
          <p14:tracePt t="198960" x="10002838" y="5494338"/>
          <p14:tracePt t="198969" x="9963150" y="5494338"/>
          <p14:tracePt t="198975" x="9917113" y="5494338"/>
          <p14:tracePt t="198984" x="9877425" y="5494338"/>
          <p14:tracePt t="198991" x="9829800" y="5494338"/>
          <p14:tracePt t="199001" x="9783763" y="5494338"/>
          <p14:tracePt t="199005" x="9728200" y="5494338"/>
          <p14:tracePt t="199013" x="9674225" y="5494338"/>
          <p14:tracePt t="199021" x="9610725" y="5494338"/>
          <p14:tracePt t="199030" x="9540875" y="5494338"/>
          <p14:tracePt t="199037" x="9453563" y="5494338"/>
          <p14:tracePt t="199046" x="9367838" y="5494338"/>
          <p14:tracePt t="199054" x="9296400" y="5486400"/>
          <p14:tracePt t="199061" x="9202738" y="5470525"/>
          <p14:tracePt t="199067" x="9101138" y="5462588"/>
          <p14:tracePt t="199075" x="9021763" y="5454650"/>
          <p14:tracePt t="199085" x="8951913" y="5438775"/>
          <p14:tracePt t="199091" x="8896350" y="5430838"/>
          <p14:tracePt t="199100" x="8850313" y="5430838"/>
          <p14:tracePt t="199107" x="8810625" y="5430838"/>
          <p14:tracePt t="199118" x="8786813" y="5424488"/>
          <p14:tracePt t="199123" x="8770938" y="5424488"/>
          <p14:tracePt t="199131" x="8763000" y="5424488"/>
          <p14:tracePt t="199147" x="8763000" y="5416550"/>
          <p14:tracePt t="199158" x="8755063" y="5416550"/>
          <p14:tracePt t="199201" x="8747125" y="5416550"/>
          <p14:tracePt t="199882" x="8763000" y="5400675"/>
          <p14:tracePt t="199887" x="8810625" y="5384800"/>
          <p14:tracePt t="199896" x="8858250" y="5368925"/>
          <p14:tracePt t="199903" x="8928100" y="5353050"/>
          <p14:tracePt t="199911" x="9021763" y="5337175"/>
          <p14:tracePt t="199917" x="9101138" y="5321300"/>
          <p14:tracePt t="199925" x="9178925" y="5305425"/>
          <p14:tracePt t="199934" x="9242425" y="5299075"/>
          <p14:tracePt t="199941" x="9280525" y="5291138"/>
          <p14:tracePt t="199949" x="9328150" y="5283200"/>
          <p14:tracePt t="199957" x="9344025" y="5283200"/>
          <p14:tracePt t="199965" x="9351963" y="5275263"/>
          <p14:tracePt t="199974" x="9359900" y="5275263"/>
          <p14:tracePt t="199981" x="9367838" y="5275263"/>
          <p14:tracePt t="200021" x="9375775" y="5275263"/>
          <p14:tracePt t="200028" x="9391650" y="5267325"/>
          <p14:tracePt t="200036" x="9421813" y="5251450"/>
          <p14:tracePt t="200043" x="9469438" y="5243513"/>
          <p14:tracePt t="200050" x="9501188" y="5235575"/>
          <p14:tracePt t="200057" x="9517063" y="5227638"/>
          <p14:tracePt t="200066" x="9540875" y="5219700"/>
          <p14:tracePt t="200074" x="9548813" y="5211763"/>
          <p14:tracePt t="200081" x="9555163" y="5211763"/>
          <p14:tracePt t="200089" x="9563100" y="5211763"/>
          <p14:tracePt t="200365" x="9563100" y="5203825"/>
          <p14:tracePt t="200372" x="9594850" y="5195888"/>
          <p14:tracePt t="200375" x="9650413" y="5187950"/>
          <p14:tracePt t="200384" x="9704388" y="5173663"/>
          <p14:tracePt t="200391" x="9759950" y="5173663"/>
          <p14:tracePt t="200400" x="9821863" y="5149850"/>
          <p14:tracePt t="200408" x="9893300" y="5141913"/>
          <p14:tracePt t="200415" x="9956800" y="5126038"/>
          <p14:tracePt t="200423" x="10018713" y="5118100"/>
          <p14:tracePt t="200431" x="10082213" y="5118100"/>
          <p14:tracePt t="200437" x="10128250" y="5110163"/>
          <p14:tracePt t="200445" x="10167938" y="5110163"/>
          <p14:tracePt t="200453" x="10199688" y="5110163"/>
          <p14:tracePt t="200461" x="10223500" y="5110163"/>
          <p14:tracePt t="200469" x="10237788" y="5110163"/>
          <p14:tracePt t="200477" x="10253663" y="5110163"/>
          <p14:tracePt t="200485" x="10261600" y="5110163"/>
          <p14:tracePt t="200493" x="10269538" y="5110163"/>
          <p14:tracePt t="200500" x="10285413" y="5118100"/>
          <p14:tracePt t="200508" x="10293350" y="5118100"/>
          <p14:tracePt t="200523" x="10301288" y="5118100"/>
          <p14:tracePt t="200531" x="10309225" y="5126038"/>
          <p14:tracePt t="200547" x="10317163" y="5126038"/>
          <p14:tracePt t="200560" x="10317163" y="5133975"/>
          <p14:tracePt t="200598" x="10317163" y="5141913"/>
          <p14:tracePt t="200609" x="10325100" y="5141913"/>
          <p14:tracePt t="200626" x="10333038" y="5141913"/>
          <p14:tracePt t="200635" x="10340975" y="5141913"/>
          <p14:tracePt t="200639" x="10348913" y="5141913"/>
          <p14:tracePt t="200647" x="10356850" y="5141913"/>
          <p14:tracePt t="200736" x="10333038" y="5141913"/>
          <p14:tracePt t="200743" x="10285413" y="5149850"/>
          <p14:tracePt t="200750" x="10223500" y="5149850"/>
          <p14:tracePt t="200758" x="10160000" y="5157788"/>
          <p14:tracePt t="200763" x="10082213" y="5165725"/>
          <p14:tracePt t="200771" x="10002838" y="5165725"/>
          <p14:tracePt t="200779" x="9940925" y="5165725"/>
          <p14:tracePt t="200788" x="9877425" y="5173663"/>
          <p14:tracePt t="200795" x="9829800" y="5180013"/>
          <p14:tracePt t="200804" x="9799638" y="5187950"/>
          <p14:tracePt t="200811" x="9783763" y="5187950"/>
          <p14:tracePt t="200819" x="9767888" y="5195888"/>
          <p14:tracePt t="200825" x="9759950" y="5195888"/>
          <p14:tracePt t="200834" x="9752013" y="5195888"/>
          <p14:tracePt t="200857" x="9744075" y="5195888"/>
          <p14:tracePt t="200866" x="9728200" y="5203825"/>
          <p14:tracePt t="200873" x="9720263" y="5211763"/>
          <p14:tracePt t="200882" x="9712325" y="5211763"/>
          <p14:tracePt t="200889" x="9696450" y="5227638"/>
          <p14:tracePt t="200895" x="9688513" y="5227638"/>
          <p14:tracePt t="200903" x="9682163" y="5227638"/>
          <p14:tracePt t="200911" x="9674225" y="5227638"/>
          <p14:tracePt t="200920" x="9666288" y="5227638"/>
          <p14:tracePt t="200982" x="9674225" y="5227638"/>
          <p14:tracePt t="200989" x="9720263" y="5203825"/>
          <p14:tracePt t="200998" x="9759950" y="5187950"/>
          <p14:tracePt t="201006" x="9821863" y="5173663"/>
          <p14:tracePt t="201014" x="9893300" y="5149850"/>
          <p14:tracePt t="201019" x="9971088" y="5133975"/>
          <p14:tracePt t="201028" x="10066338" y="5126038"/>
          <p14:tracePt t="201035" x="10136188" y="5118100"/>
          <p14:tracePt t="201043" x="10229850" y="5118100"/>
          <p14:tracePt t="201051" x="10293350" y="5118100"/>
          <p14:tracePt t="201059" x="10348913" y="5118100"/>
          <p14:tracePt t="201068" x="10394950" y="5126038"/>
          <p14:tracePt t="201075" x="10426700" y="5141913"/>
          <p14:tracePt t="201084" x="10434638" y="5149850"/>
          <p14:tracePt t="201089" x="10450513" y="5165725"/>
          <p14:tracePt t="201120" x="10450513" y="5173663"/>
          <p14:tracePt t="201136" x="10450513" y="5180013"/>
          <p14:tracePt t="201152" x="10450513" y="5187950"/>
          <p14:tracePt t="201249" x="10418763" y="5187950"/>
          <p14:tracePt t="201257" x="10371138" y="5195888"/>
          <p14:tracePt t="201261" x="10301288" y="5203825"/>
          <p14:tracePt t="201269" x="10237788" y="5211763"/>
          <p14:tracePt t="201277" x="10160000" y="5211763"/>
          <p14:tracePt t="201284" x="10050463" y="5211763"/>
          <p14:tracePt t="201292" x="9956800" y="5211763"/>
          <p14:tracePt t="201300" x="9877425" y="5219700"/>
          <p14:tracePt t="201307" x="9815513" y="5227638"/>
          <p14:tracePt t="201315" x="9767888" y="5235575"/>
          <p14:tracePt t="201323" x="9736138" y="5235575"/>
          <p14:tracePt t="201331" x="9720263" y="5243513"/>
          <p14:tracePt t="201339" x="9712325" y="5251450"/>
          <p14:tracePt t="201345" x="9704388" y="5251450"/>
          <p14:tracePt t="201353" x="9688513" y="5259388"/>
          <p14:tracePt t="201361" x="9682163" y="5275263"/>
          <p14:tracePt t="201369" x="9674225" y="5275263"/>
          <p14:tracePt t="201378" x="9666288" y="5283200"/>
          <p14:tracePt t="201385" x="9658350" y="5299075"/>
          <p14:tracePt t="201393" x="9642475" y="5299075"/>
          <p14:tracePt t="201410" x="9634538" y="5299075"/>
          <p14:tracePt t="201470" x="9642475" y="5291138"/>
          <p14:tracePt t="201476" x="9666288" y="5283200"/>
          <p14:tracePt t="201481" x="9712325" y="5259388"/>
          <p14:tracePt t="201489" x="9767888" y="5243513"/>
          <p14:tracePt t="201497" x="9837738" y="5227638"/>
          <p14:tracePt t="201505" x="9917113" y="5211763"/>
          <p14:tracePt t="201513" x="10026650" y="5211763"/>
          <p14:tracePt t="201521" x="10120313" y="5211763"/>
          <p14:tracePt t="201529" x="10215563" y="5211763"/>
          <p14:tracePt t="201538" x="10277475" y="5211763"/>
          <p14:tracePt t="201543" x="10340975" y="5227638"/>
          <p14:tracePt t="201552" x="10402888" y="5243513"/>
          <p14:tracePt t="201559" x="10450513" y="5251450"/>
          <p14:tracePt t="201568" x="10498138" y="5267325"/>
          <p14:tracePt t="201575" x="10528300" y="5267325"/>
          <p14:tracePt t="201584" x="10544175" y="5283200"/>
          <p14:tracePt t="201591" x="10560050" y="5283200"/>
          <p14:tracePt t="201600" x="10575925" y="5291138"/>
          <p14:tracePt t="201836" x="10567988" y="5291138"/>
          <p14:tracePt t="201844" x="10504488" y="5291138"/>
          <p14:tracePt t="201851" x="10394950" y="5299075"/>
          <p14:tracePt t="201860" x="10293350" y="5299075"/>
          <p14:tracePt t="201865" x="10167938" y="5299075"/>
          <p14:tracePt t="201874" x="9994900" y="5299075"/>
          <p14:tracePt t="201882" x="9821863" y="5299075"/>
          <p14:tracePt t="201890" x="9696450" y="5299075"/>
          <p14:tracePt t="201898" x="9610725" y="5299075"/>
          <p14:tracePt t="201905" x="9548813" y="5299075"/>
          <p14:tracePt t="201913" x="9525000" y="5299075"/>
          <p14:tracePt t="201921" x="9517063" y="5299075"/>
          <p14:tracePt t="202002" x="9517063" y="5291138"/>
          <p14:tracePt t="202005" x="9548813" y="5283200"/>
          <p14:tracePt t="202013" x="9602788" y="5267325"/>
          <p14:tracePt t="202022" x="9658350" y="5251450"/>
          <p14:tracePt t="202029" x="9728200" y="5235575"/>
          <p14:tracePt t="202038" x="9791700" y="5219700"/>
          <p14:tracePt t="202045" x="9885363" y="5195888"/>
          <p14:tracePt t="202053" x="9986963" y="5180013"/>
          <p14:tracePt t="202062" x="10096500" y="5180013"/>
          <p14:tracePt t="202068" x="10207625" y="5173663"/>
          <p14:tracePt t="202075" x="10309225" y="5173663"/>
          <p14:tracePt t="202084" x="10387013" y="5173663"/>
          <p14:tracePt t="202092" x="10450513" y="5180013"/>
          <p14:tracePt t="202100" x="10498138" y="5195888"/>
          <p14:tracePt t="202108" x="10504488" y="5203825"/>
          <p14:tracePt t="202116" x="10512425" y="5203825"/>
          <p14:tracePt t="202330" x="10528300" y="5203825"/>
          <p14:tracePt t="202339" x="10536238" y="5203825"/>
          <p14:tracePt t="202357" x="10520363" y="5211763"/>
          <p14:tracePt t="202363" x="10504488" y="5227638"/>
          <p14:tracePt t="202371" x="10482263" y="5235575"/>
          <p14:tracePt t="202379" x="10482263" y="5243513"/>
          <p14:tracePt t="202415" x="10482263" y="5251450"/>
          <p14:tracePt t="202547" x="10520363" y="5251450"/>
          <p14:tracePt t="202554" x="10544175" y="5251450"/>
          <p14:tracePt t="202561" x="10552113" y="5251450"/>
          <p14:tracePt t="202570" x="10560050" y="5251450"/>
          <p14:tracePt t="202613" x="10552113" y="5251450"/>
          <p14:tracePt t="202621" x="10544175" y="5251450"/>
          <p14:tracePt t="202628" x="10536238" y="5243513"/>
          <p14:tracePt t="202635" x="10528300" y="5235575"/>
          <p14:tracePt t="202643" x="10520363" y="5227638"/>
          <p14:tracePt t="202649" x="10520363" y="5211763"/>
          <p14:tracePt t="202657" x="10520363" y="5203825"/>
          <p14:tracePt t="202665" x="10520363" y="5195888"/>
          <p14:tracePt t="202674" x="10520363" y="5180013"/>
          <p14:tracePt t="202681" x="10520363" y="5173663"/>
          <p14:tracePt t="202696" x="10512425" y="5173663"/>
          <p14:tracePt t="202706" x="10504488" y="5173663"/>
          <p14:tracePt t="202719" x="10498138" y="5173663"/>
          <p14:tracePt t="202744" x="10490200" y="5173663"/>
          <p14:tracePt t="202761" x="10482263" y="5173663"/>
          <p14:tracePt t="202768" x="10474325" y="5173663"/>
          <p14:tracePt t="202773" x="10466388" y="5173663"/>
          <p14:tracePt t="202781" x="10458450" y="5173663"/>
          <p14:tracePt t="202789" x="10450513" y="5173663"/>
          <p14:tracePt t="203036" x="10442575" y="5173663"/>
          <p14:tracePt t="203911" x="10442575" y="5165725"/>
          <p14:tracePt t="203919" x="10442575" y="5157788"/>
          <p14:tracePt t="203937" x="10458450" y="5149850"/>
          <p14:tracePt t="203943" x="10458450" y="5133975"/>
          <p14:tracePt t="203951" x="10466388" y="5126038"/>
          <p14:tracePt t="203958" x="10474325" y="5110163"/>
          <p14:tracePt t="203966" x="10482263" y="5102225"/>
          <p14:tracePt t="203974" x="10482263" y="5094288"/>
          <p14:tracePt t="203982" x="10490200" y="5078413"/>
          <p14:tracePt t="203989" x="10498138" y="5070475"/>
          <p14:tracePt t="203998" x="10498138" y="5062538"/>
          <p14:tracePt t="204006" x="10498138" y="5054600"/>
          <p14:tracePt t="204013" x="10498138" y="5048250"/>
          <p14:tracePt t="204020" x="10498138" y="5040313"/>
          <p14:tracePt t="204028" x="10490200" y="5032375"/>
          <p14:tracePt t="204044" x="10474325" y="5016500"/>
          <p14:tracePt t="204052" x="10466388" y="5016500"/>
          <p14:tracePt t="204059" x="10458450" y="5000625"/>
          <p14:tracePt t="204069" x="10434638" y="4992688"/>
          <p14:tracePt t="204076" x="10394950" y="4992688"/>
          <p14:tracePt t="204081" x="10356850" y="4984750"/>
          <p14:tracePt t="204089" x="10309225" y="4976813"/>
          <p14:tracePt t="204097" x="10261600" y="4968875"/>
          <p14:tracePt t="204105" x="10223500" y="4960938"/>
          <p14:tracePt t="204113" x="10175875" y="4953000"/>
          <p14:tracePt t="204121" x="10136188" y="4937125"/>
          <p14:tracePt t="204130" x="10096500" y="4929188"/>
          <p14:tracePt t="204137" x="10066338" y="4914900"/>
          <p14:tracePt t="204146" x="10018713" y="4899025"/>
          <p14:tracePt t="204151" x="9979025" y="4875213"/>
          <p14:tracePt t="204159" x="9940925" y="4835525"/>
          <p14:tracePt t="204168" x="9893300" y="4773613"/>
          <p14:tracePt t="204186" x="9791700" y="4648200"/>
          <p14:tracePt t="204191" x="9736138" y="4568825"/>
          <p14:tracePt t="204200" x="9674225" y="4483100"/>
          <p14:tracePt t="204208" x="9626600" y="4413250"/>
          <p14:tracePt t="204213" x="9571038" y="4349750"/>
          <p14:tracePt t="204221" x="9525000" y="4279900"/>
          <p14:tracePt t="204229" x="9493250" y="4232275"/>
          <p14:tracePt t="204238" x="9477375" y="4216400"/>
          <p14:tracePt t="204245" x="9461500" y="4192588"/>
          <p14:tracePt t="204268" x="9461500" y="4184650"/>
          <p14:tracePt t="204301" x="9469438" y="4184650"/>
          <p14:tracePt t="204309" x="9477375" y="4184650"/>
          <p14:tracePt t="204315" x="9485313" y="4176713"/>
          <p14:tracePt t="204323" x="9509125" y="4162425"/>
          <p14:tracePt t="204331" x="9517063" y="4154488"/>
          <p14:tracePt t="204340" x="9532938" y="4138613"/>
          <p14:tracePt t="204345" x="9532938" y="4122738"/>
          <p14:tracePt t="204353" x="9532938" y="4083050"/>
          <p14:tracePt t="204361" x="9525000" y="4037013"/>
          <p14:tracePt t="204369" x="9509125" y="3989388"/>
          <p14:tracePt t="204377" x="9493250" y="3941763"/>
          <p14:tracePt t="204385" x="9477375" y="3903663"/>
          <p14:tracePt t="204393" x="9461500" y="3856038"/>
          <p14:tracePt t="204401" x="9437688" y="3786188"/>
          <p14:tracePt t="204409" x="9421813" y="3722688"/>
          <p14:tracePt t="204416" x="9407525" y="3652838"/>
          <p14:tracePt t="204423" x="9391650" y="3581400"/>
          <p14:tracePt t="204431" x="9359900" y="3519488"/>
          <p14:tracePt t="204439" x="9344025" y="3471863"/>
          <p14:tracePt t="204447" x="9336088" y="3440113"/>
          <p14:tracePt t="204455" x="9320213" y="3409950"/>
          <p14:tracePt t="204463" x="9312275" y="3409950"/>
          <p14:tracePt t="204469" x="9312275" y="3402013"/>
          <p14:tracePt t="204522" x="9320213" y="3448050"/>
          <p14:tracePt t="204529" x="9336088" y="3511550"/>
          <p14:tracePt t="204535" x="9351963" y="3613150"/>
          <p14:tracePt t="204543" x="9375775" y="3722688"/>
          <p14:tracePt t="204552" x="9391650" y="3840163"/>
          <p14:tracePt t="204559" x="9407525" y="3957638"/>
          <p14:tracePt t="204567" x="9429750" y="4098925"/>
          <p14:tracePt t="204575" x="9453563" y="4200525"/>
          <p14:tracePt t="204584" x="9477375" y="4318000"/>
          <p14:tracePt t="204591" x="9493250" y="4427538"/>
          <p14:tracePt t="204600" x="9517063" y="4506913"/>
          <p14:tracePt t="204605" x="9525000" y="4568825"/>
          <p14:tracePt t="204614" x="9540875" y="4608513"/>
          <p14:tracePt t="204621" x="9555163" y="4656138"/>
          <p14:tracePt t="204629" x="9563100" y="4678363"/>
          <p14:tracePt t="204638" x="9571038" y="4718050"/>
          <p14:tracePt t="204645" x="9571038" y="4733925"/>
          <p14:tracePt t="204653" x="9571038" y="4749800"/>
          <p14:tracePt t="204661" x="9571038" y="4757738"/>
          <p14:tracePt t="204667" x="9571038" y="4773613"/>
          <p14:tracePt t="204675" x="9555163" y="4781550"/>
          <p14:tracePt t="204684" x="9548813" y="4789488"/>
          <p14:tracePt t="204692" x="9540875" y="4803775"/>
          <p14:tracePt t="204701" x="9532938" y="4811713"/>
          <p14:tracePt t="204708" x="9525000" y="4827588"/>
          <p14:tracePt t="204715" x="9517063" y="4835525"/>
          <p14:tracePt t="204723" x="9501188" y="4843463"/>
          <p14:tracePt t="204729" x="9501188" y="4859338"/>
          <p14:tracePt t="204737" x="9485313" y="4875213"/>
          <p14:tracePt t="204745" x="9477375" y="4883150"/>
          <p14:tracePt t="204753" x="9461500" y="4899025"/>
          <p14:tracePt t="204761" x="9453563" y="4914900"/>
          <p14:tracePt t="204769" x="9445625" y="4929188"/>
          <p14:tracePt t="204777" x="9445625" y="4945063"/>
          <p14:tracePt t="204786" x="9437688" y="4960938"/>
          <p14:tracePt t="204791" x="9437688" y="4976813"/>
          <p14:tracePt t="204800" x="9437688" y="5008563"/>
          <p14:tracePt t="204808" x="9437688" y="5040313"/>
          <p14:tracePt t="204815" x="9429750" y="5078413"/>
          <p14:tracePt t="204823" x="9415463" y="5118100"/>
          <p14:tracePt t="204831" x="9399588" y="5157788"/>
          <p14:tracePt t="204840" x="9383713" y="5187950"/>
          <p14:tracePt t="204847" x="9375775" y="5211763"/>
          <p14:tracePt t="204853" x="9375775" y="5243513"/>
          <p14:tracePt t="204861" x="9367838" y="5259388"/>
          <p14:tracePt t="204869" x="9367838" y="5267325"/>
          <p14:tracePt t="204879" x="9359900" y="5275263"/>
          <p14:tracePt t="204885" x="9359900" y="5291138"/>
          <p14:tracePt t="204894" x="9359900" y="5299075"/>
          <p14:tracePt t="204902" x="9359900" y="5305425"/>
          <p14:tracePt t="204909" x="9359900" y="5313363"/>
          <p14:tracePt t="204917" x="9359900" y="5321300"/>
          <p14:tracePt t="204923" x="9359900" y="5329238"/>
          <p14:tracePt t="204950" x="9359900" y="5337175"/>
          <p14:tracePt t="204955" x="9359900" y="5345113"/>
          <p14:tracePt t="204963" x="9359900" y="5353050"/>
          <p14:tracePt t="204971" x="9351963" y="5368925"/>
          <p14:tracePt t="204979" x="9344025" y="5376863"/>
          <p14:tracePt t="204988" x="9336088" y="5384800"/>
          <p14:tracePt t="204993" x="9336088" y="5400675"/>
          <p14:tracePt t="205001" x="9320213" y="5408613"/>
          <p14:tracePt t="205009" x="9320213" y="5424488"/>
          <p14:tracePt t="205017" x="9304338" y="5424488"/>
          <p14:tracePt t="205025" x="9304338" y="5430838"/>
          <p14:tracePt t="205035" x="9296400" y="5438775"/>
          <p14:tracePt t="205041" x="9288463" y="5446713"/>
          <p14:tracePt t="205050" x="9280525" y="5454650"/>
          <p14:tracePt t="205065" x="9266238" y="5462588"/>
          <p14:tracePt t="205073" x="9258300" y="5470525"/>
          <p14:tracePt t="205080" x="9250363" y="5470525"/>
          <p14:tracePt t="205088" x="9234488" y="5478463"/>
          <p14:tracePt t="205095" x="9226550" y="5478463"/>
          <p14:tracePt t="205103" x="9218613" y="5478463"/>
          <p14:tracePt t="205152" x="9210675" y="5470525"/>
          <p14:tracePt t="205160" x="9202738" y="5462588"/>
          <p14:tracePt t="205166" x="9186863" y="5454650"/>
          <p14:tracePt t="205173" x="9178925" y="5430838"/>
          <p14:tracePt t="205179" x="9170988" y="5424488"/>
          <p14:tracePt t="205205" x="9155113" y="5400675"/>
          <p14:tracePt t="205211" x="9155113" y="5384800"/>
          <p14:tracePt t="205219" x="9147175" y="5384800"/>
          <p14:tracePt t="205227" x="9147175" y="5376863"/>
          <p14:tracePt t="205242" x="9140825" y="5376863"/>
          <p14:tracePt t="205250" x="9140825" y="5368925"/>
          <p14:tracePt t="205268" x="9140825" y="5353050"/>
          <p14:tracePt t="205283" x="9140825" y="5345113"/>
          <p14:tracePt t="205291" x="9140825" y="5329238"/>
          <p14:tracePt t="205299" x="9140825" y="5321300"/>
          <p14:tracePt t="205305" x="9140825" y="5313363"/>
          <p14:tracePt t="205311" x="9147175" y="5299075"/>
          <p14:tracePt t="205319" x="9147175" y="5291138"/>
          <p14:tracePt t="205328" x="9147175" y="5283200"/>
          <p14:tracePt t="205335" x="9155113" y="5267325"/>
          <p14:tracePt t="205343" x="9163050" y="5259388"/>
          <p14:tracePt t="205352" x="9170988" y="5251450"/>
          <p14:tracePt t="205359" x="9178925" y="5235575"/>
          <p14:tracePt t="205368" x="9186863" y="5227638"/>
          <p14:tracePt t="205373" x="9194800" y="5211763"/>
          <p14:tracePt t="205381" x="9202738" y="5203825"/>
          <p14:tracePt t="205389" x="9218613" y="5195888"/>
          <p14:tracePt t="205397" x="9226550" y="5180013"/>
          <p14:tracePt t="205405" x="9234488" y="5173663"/>
          <p14:tracePt t="205413" x="9242425" y="5165725"/>
          <p14:tracePt t="205421" x="9258300" y="5157788"/>
          <p14:tracePt t="205430" x="9266238" y="5149850"/>
          <p14:tracePt t="205436" x="9274175" y="5141913"/>
          <p14:tracePt t="205455" x="9280525" y="5133975"/>
          <p14:tracePt t="205470" x="9288463" y="5133975"/>
          <p14:tracePt t="205476" x="9296400" y="5126038"/>
          <p14:tracePt t="205484" x="9312275" y="5118100"/>
          <p14:tracePt t="205491" x="9320213" y="5118100"/>
          <p14:tracePt t="205499" x="9328150" y="5102225"/>
          <p14:tracePt t="205507" x="9344025" y="5102225"/>
          <p14:tracePt t="205514" x="9351963" y="5094288"/>
          <p14:tracePt t="205521" x="9367838" y="5078413"/>
          <p14:tracePt t="205529" x="9383713" y="5078413"/>
          <p14:tracePt t="205537" x="9391650" y="5078413"/>
          <p14:tracePt t="205545" x="9399588" y="5070475"/>
          <p14:tracePt t="205553" x="9407525" y="5070475"/>
          <p14:tracePt t="205561" x="9415463" y="5070475"/>
          <p14:tracePt t="205613" x="9421813" y="5070475"/>
          <p14:tracePt t="205620" x="9437688" y="5070475"/>
          <p14:tracePt t="205628" x="9453563" y="5070475"/>
          <p14:tracePt t="205634" x="9469438" y="5070475"/>
          <p14:tracePt t="205641" x="9485313" y="5070475"/>
          <p14:tracePt t="205650" x="9493250" y="5070475"/>
          <p14:tracePt t="205658" x="9509125" y="5070475"/>
          <p14:tracePt t="205666" x="9517063" y="5070475"/>
          <p14:tracePt t="205673" x="9525000" y="5070475"/>
          <p14:tracePt t="205681" x="9532938" y="5070475"/>
          <p14:tracePt t="205699" x="9532938" y="5078413"/>
          <p14:tracePt t="205710" x="9540875" y="5078413"/>
          <p14:tracePt t="205721" x="9548813" y="5086350"/>
          <p14:tracePt t="205735" x="9555163" y="5094288"/>
          <p14:tracePt t="205744" x="9571038" y="5094288"/>
          <p14:tracePt t="205752" x="9571038" y="5110163"/>
          <p14:tracePt t="205759" x="9586913" y="5118100"/>
          <p14:tracePt t="205765" x="9594850" y="5133975"/>
          <p14:tracePt t="205773" x="9610725" y="5133975"/>
          <p14:tracePt t="205781" x="9618663" y="5149850"/>
          <p14:tracePt t="205789" x="9626600" y="5149850"/>
          <p14:tracePt t="205798" x="9642475" y="5157788"/>
          <p14:tracePt t="205806" x="9642475" y="5165725"/>
          <p14:tracePt t="205813" x="9650413" y="5173663"/>
          <p14:tracePt t="205821" x="9658350" y="5180013"/>
          <p14:tracePt t="205839" x="9666288" y="5187950"/>
          <p14:tracePt t="205843" x="9674225" y="5203825"/>
          <p14:tracePt t="205852" x="9682163" y="5203825"/>
          <p14:tracePt t="205859" x="9688513" y="5219700"/>
          <p14:tracePt t="205868" x="9696450" y="5227638"/>
          <p14:tracePt t="205875" x="9704388" y="5243513"/>
          <p14:tracePt t="205884" x="9720263" y="5251450"/>
          <p14:tracePt t="205891" x="9728200" y="5259388"/>
          <p14:tracePt t="205897" x="9744075" y="5275263"/>
          <p14:tracePt t="205905" x="9752013" y="5283200"/>
          <p14:tracePt t="205913" x="9759950" y="5299075"/>
          <p14:tracePt t="205922" x="9767888" y="5305425"/>
          <p14:tracePt t="205929" x="9775825" y="5313363"/>
          <p14:tracePt t="205946" x="9775825" y="5321300"/>
          <p14:tracePt t="205982" x="9775825" y="5329238"/>
          <p14:tracePt t="205990" x="9775825" y="5337175"/>
          <p14:tracePt t="206004" x="9775825" y="5345113"/>
          <p14:tracePt t="206012" x="9775825" y="5353050"/>
          <p14:tracePt t="206019" x="9775825" y="5360988"/>
          <p14:tracePt t="206025" x="9767888" y="5368925"/>
          <p14:tracePt t="206034" x="9759950" y="5384800"/>
          <p14:tracePt t="206041" x="9752013" y="5392738"/>
          <p14:tracePt t="206051" x="9736138" y="5408613"/>
          <p14:tracePt t="206058" x="9728200" y="5416550"/>
          <p14:tracePt t="206065" x="9712325" y="5430838"/>
          <p14:tracePt t="206073" x="9704388" y="5438775"/>
          <p14:tracePt t="206079" x="9696450" y="5446713"/>
          <p14:tracePt t="206087" x="9674225" y="5446713"/>
          <p14:tracePt t="206096" x="9666288" y="5454650"/>
          <p14:tracePt t="206103" x="9658350" y="5462588"/>
          <p14:tracePt t="206112" x="9642475" y="5462588"/>
          <p14:tracePt t="206120" x="9634538" y="5462588"/>
          <p14:tracePt t="206129" x="9626600" y="5462588"/>
          <p14:tracePt t="206135" x="9618663" y="5462588"/>
          <p14:tracePt t="206143" x="9602788" y="5470525"/>
          <p14:tracePt t="206150" x="9594850" y="5470525"/>
          <p14:tracePt t="206157" x="9586913" y="5470525"/>
          <p14:tracePt t="206166" x="9571038" y="5470525"/>
          <p14:tracePt t="206173" x="9563100" y="5470525"/>
          <p14:tracePt t="206184" x="9555163" y="5470525"/>
          <p14:tracePt t="206189" x="9540875" y="5470525"/>
          <p14:tracePt t="206197" x="9532938" y="5470525"/>
          <p14:tracePt t="206206" x="9525000" y="5470525"/>
          <p14:tracePt t="206211" x="9517063" y="5470525"/>
          <p14:tracePt t="206219" x="9501188" y="5470525"/>
          <p14:tracePt t="206229" x="9493250" y="5470525"/>
          <p14:tracePt t="206235" x="9485313" y="5470525"/>
          <p14:tracePt t="206243" x="9477375" y="5470525"/>
          <p14:tracePt t="206252" x="9461500" y="5470525"/>
          <p14:tracePt t="206259" x="9453563" y="5470525"/>
          <p14:tracePt t="206268" x="9437688" y="5462588"/>
          <p14:tracePt t="206276" x="9421813" y="5462588"/>
          <p14:tracePt t="206281" x="9415463" y="5454650"/>
          <p14:tracePt t="206289" x="9407525" y="5446713"/>
          <p14:tracePt t="206297" x="9399588" y="5438775"/>
          <p14:tracePt t="206305" x="9391650" y="5438775"/>
          <p14:tracePt t="206314" x="9375775" y="5430838"/>
          <p14:tracePt t="206331" x="9367838" y="5424488"/>
          <p14:tracePt t="206338" x="9359900" y="5416550"/>
          <p14:tracePt t="206343" x="9351963" y="5416550"/>
          <p14:tracePt t="206352" x="9351963" y="5408613"/>
          <p14:tracePt t="206359" x="9344025" y="5392738"/>
          <p14:tracePt t="206378" x="9328150" y="5376863"/>
          <p14:tracePt t="206384" x="9328150" y="5368925"/>
          <p14:tracePt t="206392" x="9320213" y="5360988"/>
          <p14:tracePt t="206401" x="9312275" y="5353050"/>
          <p14:tracePt t="206414" x="9304338" y="5345113"/>
          <p14:tracePt t="206421" x="9304338" y="5337175"/>
          <p14:tracePt t="206429" x="9296400" y="5329238"/>
          <p14:tracePt t="206438" x="9296400" y="5321300"/>
          <p14:tracePt t="206445" x="9288463" y="5305425"/>
          <p14:tracePt t="206453" x="9288463" y="5291138"/>
          <p14:tracePt t="206461" x="9288463" y="5267325"/>
          <p14:tracePt t="206468" x="9288463" y="5259388"/>
          <p14:tracePt t="206475" x="9296400" y="5251450"/>
          <p14:tracePt t="206484" x="9296400" y="5235575"/>
          <p14:tracePt t="206491" x="9296400" y="5227638"/>
          <p14:tracePt t="206500" x="9304338" y="5219700"/>
          <p14:tracePt t="206508" x="9312275" y="5203825"/>
          <p14:tracePt t="206516" x="9320213" y="5195888"/>
          <p14:tracePt t="206523" x="9336088" y="5180013"/>
          <p14:tracePt t="206531" x="9336088" y="5173663"/>
          <p14:tracePt t="206537" x="9344025" y="5173663"/>
          <p14:tracePt t="206545" x="9351963" y="5157788"/>
          <p14:tracePt t="206553" x="9359900" y="5157788"/>
          <p14:tracePt t="206561" x="9367838" y="5141913"/>
          <p14:tracePt t="206570" x="9375775" y="5141913"/>
          <p14:tracePt t="206577" x="9391650" y="5133975"/>
          <p14:tracePt t="206585" x="9399588" y="5126038"/>
          <p14:tracePt t="206593" x="9407525" y="5126038"/>
          <p14:tracePt t="206602" x="9421813" y="5126038"/>
          <p14:tracePt t="206607" x="9429750" y="5126038"/>
          <p14:tracePt t="206616" x="9437688" y="5118100"/>
          <p14:tracePt t="206623" x="9453563" y="5118100"/>
          <p14:tracePt t="206631" x="9461500" y="5110163"/>
          <p14:tracePt t="206639" x="9469438" y="5110163"/>
          <p14:tracePt t="206647" x="9493250" y="5110163"/>
          <p14:tracePt t="206655" x="9501188" y="5110163"/>
          <p14:tracePt t="206661" x="9509125" y="5110163"/>
          <p14:tracePt t="206669" x="9525000" y="5110163"/>
          <p14:tracePt t="206677" x="9532938" y="5110163"/>
          <p14:tracePt t="206685" x="9555163" y="5110163"/>
          <p14:tracePt t="206693" x="9571038" y="5110163"/>
          <p14:tracePt t="206702" x="9586913" y="5110163"/>
          <p14:tracePt t="206710" x="9602788" y="5110163"/>
          <p14:tracePt t="206719" x="9610725" y="5110163"/>
          <p14:tracePt t="206725" x="9626600" y="5110163"/>
          <p14:tracePt t="206731" x="9634538" y="5110163"/>
          <p14:tracePt t="206739" x="9642475" y="5110163"/>
          <p14:tracePt t="206747" x="9658350" y="5110163"/>
          <p14:tracePt t="206755" x="9666288" y="5118100"/>
          <p14:tracePt t="206763" x="9674225" y="5118100"/>
          <p14:tracePt t="206771" x="9682163" y="5118100"/>
          <p14:tracePt t="206790" x="9682163" y="5126038"/>
          <p14:tracePt t="206793" x="9696450" y="5126038"/>
          <p14:tracePt t="206801" x="9704388" y="5126038"/>
          <p14:tracePt t="206809" x="9712325" y="5133975"/>
          <p14:tracePt t="206818" x="9728200" y="5141913"/>
          <p14:tracePt t="206825" x="9736138" y="5149850"/>
          <p14:tracePt t="206834" x="9744075" y="5157788"/>
          <p14:tracePt t="206841" x="9759950" y="5165725"/>
          <p14:tracePt t="206851" x="9767888" y="5165725"/>
          <p14:tracePt t="206855" x="9783763" y="5180013"/>
          <p14:tracePt t="206863" x="9783763" y="5187950"/>
          <p14:tracePt t="206871" x="9799638" y="5195888"/>
          <p14:tracePt t="206879" x="9799638" y="5211763"/>
          <p14:tracePt t="206887" x="9807575" y="5219700"/>
          <p14:tracePt t="206895" x="9815513" y="5235575"/>
          <p14:tracePt t="206903" x="9821863" y="5243513"/>
          <p14:tracePt t="206911" x="9829800" y="5251450"/>
          <p14:tracePt t="206919" x="9837738" y="5267325"/>
          <p14:tracePt t="206925" x="9837738" y="5275263"/>
          <p14:tracePt t="206934" x="9837738" y="5283200"/>
          <p14:tracePt t="206941" x="9845675" y="5283200"/>
          <p14:tracePt t="206954" x="9845675" y="5291138"/>
          <p14:tracePt t="206970" x="9845675" y="5299075"/>
          <p14:tracePt t="206977" x="9845675" y="5305425"/>
          <p14:tracePt t="207000" x="9845675" y="5313363"/>
          <p14:tracePt t="207018" x="9845675" y="5321300"/>
          <p14:tracePt t="207033" x="9845675" y="5329238"/>
          <p14:tracePt t="207039" x="9845675" y="5337175"/>
          <p14:tracePt t="207047" x="9845675" y="5345113"/>
          <p14:tracePt t="207053" x="9837738" y="5353050"/>
          <p14:tracePt t="207061" x="9837738" y="5360988"/>
          <p14:tracePt t="207069" x="9829800" y="5360988"/>
          <p14:tracePt t="207078" x="9829800" y="5368925"/>
          <p14:tracePt t="207085" x="9821863" y="5376863"/>
          <p14:tracePt t="207093" x="9821863" y="5384800"/>
          <p14:tracePt t="207102" x="9815513" y="5384800"/>
          <p14:tracePt t="207113" x="9807575" y="5384800"/>
          <p14:tracePt t="207145" x="9799638" y="5384800"/>
          <p14:tracePt t="207152" x="9799638" y="5392738"/>
          <p14:tracePt t="207169" x="9783763" y="5392738"/>
          <p14:tracePt t="207176" x="9783763" y="5400675"/>
          <p14:tracePt t="207183" x="9775825" y="5408613"/>
          <p14:tracePt t="207203" x="9752013" y="5424488"/>
          <p14:tracePt t="207206" x="9736138" y="5424488"/>
          <p14:tracePt t="207213" x="9728200" y="5430838"/>
          <p14:tracePt t="207221" x="9720263" y="5438775"/>
          <p14:tracePt t="207229" x="9704388" y="5438775"/>
          <p14:tracePt t="207238" x="9696450" y="5446713"/>
          <p14:tracePt t="207246" x="9688513" y="5446713"/>
          <p14:tracePt t="207259" x="9682163" y="5454650"/>
          <p14:tracePt t="207272" x="9674225" y="5454650"/>
          <p14:tracePt t="207279" x="9666288" y="5454650"/>
          <p14:tracePt t="207295" x="9658350" y="5454650"/>
          <p14:tracePt t="207304" x="9642475" y="5454650"/>
          <p14:tracePt t="207309" x="9634538" y="5454650"/>
          <p14:tracePt t="207317" x="9626600" y="5462588"/>
          <p14:tracePt t="207325" x="9610725" y="5462588"/>
          <p14:tracePt t="207334" x="9602788" y="5470525"/>
          <p14:tracePt t="207347" x="9594850" y="5470525"/>
          <p14:tracePt t="208222" x="9586913" y="5470525"/>
          <p14:tracePt t="208229" x="9563100" y="5470525"/>
          <p14:tracePt t="208238" x="9532938" y="5470525"/>
          <p14:tracePt t="208246" x="9485313" y="5470525"/>
          <p14:tracePt t="208253" x="9453563" y="5470525"/>
          <p14:tracePt t="208261" x="9415463" y="5470525"/>
          <p14:tracePt t="208269" x="9375775" y="5462588"/>
          <p14:tracePt t="208278" x="9344025" y="5454650"/>
          <p14:tracePt t="208285" x="9296400" y="5446713"/>
          <p14:tracePt t="208291" x="9280525" y="5438775"/>
          <p14:tracePt t="208300" x="9274175" y="5430838"/>
          <p14:tracePt t="208308" x="9258300" y="5424488"/>
          <p14:tracePt t="208315" x="9258300" y="5416550"/>
          <p14:tracePt t="208324" x="9242425" y="5400675"/>
          <p14:tracePt t="208333" x="9234488" y="5392738"/>
          <p14:tracePt t="208340" x="9218613" y="5376863"/>
          <p14:tracePt t="208348" x="9210675" y="5360988"/>
          <p14:tracePt t="208353" x="9202738" y="5321300"/>
          <p14:tracePt t="208361" x="9202738" y="5305425"/>
          <p14:tracePt t="208369" x="9210675" y="5283200"/>
          <p14:tracePt t="208378" x="9218613" y="5259388"/>
          <p14:tracePt t="208385" x="9234488" y="5243513"/>
          <p14:tracePt t="208393" x="9250363" y="5219700"/>
          <p14:tracePt t="208402" x="9274175" y="5211763"/>
          <p14:tracePt t="208409" x="9312275" y="5195888"/>
          <p14:tracePt t="208418" x="9359900" y="5180013"/>
          <p14:tracePt t="208423" x="9399588" y="5165725"/>
          <p14:tracePt t="208431" x="9469438" y="5149850"/>
          <p14:tracePt t="208439" x="9532938" y="5133975"/>
          <p14:tracePt t="208448" x="9586913" y="5126038"/>
          <p14:tracePt t="208455" x="9642475" y="5126038"/>
          <p14:tracePt t="208463" x="9674225" y="5126038"/>
          <p14:tracePt t="208472" x="9696450" y="5126038"/>
          <p14:tracePt t="208479" x="9712325" y="5133975"/>
          <p14:tracePt t="208485" x="9720263" y="5141913"/>
          <p14:tracePt t="208493" x="9736138" y="5157788"/>
          <p14:tracePt t="208501" x="9744075" y="5173663"/>
          <p14:tracePt t="208509" x="9752013" y="5195888"/>
          <p14:tracePt t="208519" x="9759950" y="5243513"/>
          <p14:tracePt t="208526" x="9759950" y="5283200"/>
          <p14:tracePt t="208534" x="9759950" y="5337175"/>
          <p14:tracePt t="208542" x="9752013" y="5384800"/>
          <p14:tracePt t="208548" x="9744075" y="5408613"/>
          <p14:tracePt t="208555" x="9728200" y="5424488"/>
          <p14:tracePt t="208564" x="9720263" y="5438775"/>
          <p14:tracePt t="208571" x="9704388" y="5446713"/>
          <p14:tracePt t="208579" x="9696450" y="5462588"/>
          <p14:tracePt t="208588" x="9682163" y="5462588"/>
          <p14:tracePt t="208596" x="9674225" y="5462588"/>
          <p14:tracePt t="208603" x="9666288" y="5462588"/>
          <p14:tracePt t="208611" x="9642475" y="5462588"/>
          <p14:tracePt t="208617" x="9626600" y="5462588"/>
          <p14:tracePt t="208625" x="9610725" y="5462588"/>
          <p14:tracePt t="208634" x="9586913" y="5462588"/>
          <p14:tracePt t="208641" x="9571038" y="5462588"/>
          <p14:tracePt t="208650" x="9563100" y="5454650"/>
          <p14:tracePt t="208657" x="9555163" y="5454650"/>
          <p14:tracePt t="208674" x="9548813" y="5454650"/>
          <p14:tracePt t="210042" x="9548813" y="5446713"/>
          <p14:tracePt t="210052" x="9548813" y="5438775"/>
          <p14:tracePt t="210057" x="9540875" y="5430838"/>
          <p14:tracePt t="210065" x="9540875" y="5400675"/>
          <p14:tracePt t="210073" x="9525000" y="5368925"/>
          <p14:tracePt t="210081" x="9517063" y="5321300"/>
          <p14:tracePt t="210089" x="9509125" y="5259388"/>
          <p14:tracePt t="210097" x="9493250" y="5195888"/>
          <p14:tracePt t="210105" x="9477375" y="5118100"/>
          <p14:tracePt t="210111" x="9469438" y="5048250"/>
          <p14:tracePt t="210119" x="9461500" y="4960938"/>
          <p14:tracePt t="210128" x="9461500" y="4867275"/>
          <p14:tracePt t="210136" x="9469438" y="4765675"/>
          <p14:tracePt t="210143" x="9485313" y="4648200"/>
          <p14:tracePt t="210152" x="9509125" y="4538663"/>
          <p14:tracePt t="210159" x="9548813" y="4427538"/>
          <p14:tracePt t="210169" x="9602788" y="4295775"/>
          <p14:tracePt t="210173" x="9634538" y="4184650"/>
          <p14:tracePt t="210185" x="9696450" y="4067175"/>
          <p14:tracePt t="210189" x="9744075" y="3949700"/>
          <p14:tracePt t="210197" x="9775825" y="3840163"/>
          <p14:tracePt t="210206" x="9799638" y="3746500"/>
          <p14:tracePt t="210214" x="9807575" y="3676650"/>
          <p14:tracePt t="210221" x="9815513" y="3613150"/>
          <p14:tracePt t="210229" x="9815513" y="3565525"/>
          <p14:tracePt t="210238" x="9815513" y="3535363"/>
          <p14:tracePt t="210243" x="9799638" y="3495675"/>
          <p14:tracePt t="210251" x="9791700" y="3479800"/>
          <p14:tracePt t="210259" x="9783763" y="3471863"/>
          <p14:tracePt t="210267" x="9783763" y="3455988"/>
          <p14:tracePt t="210275" x="9775825" y="3448050"/>
          <p14:tracePt t="210284" x="9767888" y="3440113"/>
          <p14:tracePt t="210292" x="9759950" y="3425825"/>
          <p14:tracePt t="210300" x="9759950" y="3417888"/>
          <p14:tracePt t="210305" x="9759950" y="3409950"/>
          <p14:tracePt t="210313" x="9752013" y="3394075"/>
          <p14:tracePt t="210321" x="9752013" y="3386138"/>
          <p14:tracePt t="210329" x="9744075" y="3378200"/>
          <p14:tracePt t="210337" x="9744075" y="3362325"/>
          <p14:tracePt t="210345" x="9744075" y="3354388"/>
          <p14:tracePt t="210353" x="9744075" y="3346450"/>
          <p14:tracePt t="210361" x="9744075" y="3330575"/>
          <p14:tracePt t="210367" x="9744075" y="3322638"/>
          <p14:tracePt t="210376" x="9744075" y="3314700"/>
          <p14:tracePt t="210384" x="9744075" y="3306763"/>
          <p14:tracePt t="210391" x="9744075" y="3292475"/>
          <p14:tracePt t="210401" x="9744075" y="3284538"/>
          <p14:tracePt t="210408" x="9744075" y="3276600"/>
          <p14:tracePt t="210415" x="9744075" y="3260725"/>
          <p14:tracePt t="210423" x="9744075" y="3236913"/>
          <p14:tracePt t="210432" x="9744075" y="3213100"/>
          <p14:tracePt t="210438" x="9744075" y="3175000"/>
          <p14:tracePt t="210445" x="9736138" y="3135313"/>
          <p14:tracePt t="210453" x="9736138" y="3087688"/>
          <p14:tracePt t="210462" x="9728200" y="3049588"/>
          <p14:tracePt t="210470" x="9728200" y="2994025"/>
          <p14:tracePt t="210477" x="9712325" y="2946400"/>
          <p14:tracePt t="210485" x="9704388" y="2916238"/>
          <p14:tracePt t="210493" x="9696450" y="2900363"/>
          <p14:tracePt t="210502" x="9696450" y="2884488"/>
          <p14:tracePt t="210508" x="9696450" y="2876550"/>
          <p14:tracePt t="210523" x="9696450" y="2868613"/>
          <p14:tracePt t="210536" x="9696450" y="2860675"/>
          <p14:tracePt t="210629" x="9682163" y="2884488"/>
          <p14:tracePt t="210636" x="9666288" y="2946400"/>
          <p14:tracePt t="210639" x="9650413" y="3041650"/>
          <p14:tracePt t="210647" x="9650413" y="3159125"/>
          <p14:tracePt t="210655" x="9650413" y="3300413"/>
          <p14:tracePt t="210663" x="9666288" y="3455988"/>
          <p14:tracePt t="210671" x="9674225" y="3636963"/>
          <p14:tracePt t="210679" x="9696450" y="3794125"/>
          <p14:tracePt t="210687" x="9712325" y="3933825"/>
          <p14:tracePt t="210693" x="9720263" y="4052888"/>
          <p14:tracePt t="210701" x="9744075" y="4154488"/>
          <p14:tracePt t="210709" x="9752013" y="4256088"/>
          <p14:tracePt t="210718" x="9759950" y="4365625"/>
          <p14:tracePt t="210725" x="9767888" y="4467225"/>
          <p14:tracePt t="210734" x="9767888" y="4560888"/>
          <p14:tracePt t="210741" x="9767888" y="4656138"/>
          <p14:tracePt t="210749" x="9767888" y="4757738"/>
          <p14:tracePt t="210758" x="9767888" y="4851400"/>
          <p14:tracePt t="210763" x="9759950" y="4929188"/>
          <p14:tracePt t="210771" x="9752013" y="4992688"/>
          <p14:tracePt t="210779" x="9736138" y="5048250"/>
          <p14:tracePt t="210787" x="9728200" y="5086350"/>
          <p14:tracePt t="210795" x="9720263" y="5110163"/>
          <p14:tracePt t="210803" x="9720263" y="5133975"/>
          <p14:tracePt t="210812" x="9720263" y="5141913"/>
          <p14:tracePt t="210819" x="9720263" y="5149850"/>
          <p14:tracePt t="210825" x="9720263" y="5165725"/>
          <p14:tracePt t="210834" x="9720263" y="5173663"/>
          <p14:tracePt t="210851" x="9720263" y="5180013"/>
          <p14:tracePt t="210858" x="9720263" y="5187950"/>
          <p14:tracePt t="210865" x="9720263" y="5195888"/>
          <p14:tracePt t="210874" x="9720263" y="5203825"/>
          <p14:tracePt t="210881" x="9720263" y="5211763"/>
          <p14:tracePt t="210897" x="9720263" y="5219700"/>
          <p14:tracePt t="210973" x="9720263" y="5227638"/>
          <p14:tracePt t="210979" x="9720263" y="5235575"/>
          <p14:tracePt t="210985" x="9712325" y="5243513"/>
          <p14:tracePt t="210993" x="9696450" y="5259388"/>
          <p14:tracePt t="211001" x="9696450" y="5267325"/>
          <p14:tracePt t="211009" x="9696450" y="5283200"/>
          <p14:tracePt t="211015" x="9688513" y="5283200"/>
          <p14:tracePt t="211024" x="9688513" y="5291138"/>
          <p14:tracePt t="211124" x="9688513" y="5299075"/>
          <p14:tracePt t="211211" x="9688513" y="5305425"/>
          <p14:tracePt t="211300" x="9688513" y="5313363"/>
          <p14:tracePt t="211318" x="9688513" y="5321300"/>
          <p14:tracePt t="211323" x="9682163" y="5337175"/>
          <p14:tracePt t="211331" x="9674225" y="5345113"/>
          <p14:tracePt t="211339" x="9666288" y="5353050"/>
          <p14:tracePt t="211345" x="9650413" y="5376863"/>
          <p14:tracePt t="211353" x="9642475" y="5384800"/>
          <p14:tracePt t="211362" x="9626600" y="5400675"/>
          <p14:tracePt t="211369" x="9618663" y="5408613"/>
          <p14:tracePt t="211378" x="9602788" y="5416550"/>
          <p14:tracePt t="211385" x="9594850" y="5424488"/>
          <p14:tracePt t="211393" x="9586913" y="5430838"/>
          <p14:tracePt t="211401" x="9571038" y="5430838"/>
          <p14:tracePt t="211407" x="9563100" y="5430838"/>
          <p14:tracePt t="211416" x="9555163" y="5430838"/>
          <p14:tracePt t="211423" x="9548813" y="5430838"/>
          <p14:tracePt t="211431" x="9532938" y="5430838"/>
          <p14:tracePt t="211439" x="9525000" y="5430838"/>
          <p14:tracePt t="211447" x="9517063" y="5430838"/>
          <p14:tracePt t="211455" x="9501188" y="5430838"/>
          <p14:tracePt t="211469" x="9493250" y="5430838"/>
          <p14:tracePt t="211622" x="9477375" y="5430838"/>
          <p14:tracePt t="211640" x="9469438" y="5430838"/>
          <p14:tracePt t="211646" x="9453563" y="5430838"/>
          <p14:tracePt t="211654" x="9445625" y="5430838"/>
          <p14:tracePt t="211662" x="9437688" y="5430838"/>
          <p14:tracePt t="211667" x="9429750" y="5430838"/>
          <p14:tracePt t="211675" x="9421813" y="5430838"/>
          <p14:tracePt t="211684" x="9415463" y="5430838"/>
          <p14:tracePt t="211701" x="9407525" y="5424488"/>
          <p14:tracePt t="211708" x="9407525" y="5416550"/>
          <p14:tracePt t="211715" x="9399588" y="5408613"/>
          <p14:tracePt t="211723" x="9391650" y="5400675"/>
          <p14:tracePt t="211731" x="9383713" y="5384800"/>
          <p14:tracePt t="211737" x="9375775" y="5376863"/>
          <p14:tracePt t="211745" x="9367838" y="5368925"/>
          <p14:tracePt t="211753" x="9359900" y="5353050"/>
          <p14:tracePt t="211761" x="9359900" y="5345113"/>
          <p14:tracePt t="211770" x="9351963" y="5337175"/>
          <p14:tracePt t="211777" x="9351963" y="5321300"/>
          <p14:tracePt t="211785" x="9351963" y="5313363"/>
          <p14:tracePt t="211793" x="9351963" y="5305425"/>
          <p14:tracePt t="211799" x="9351963" y="5291138"/>
          <p14:tracePt t="211808" x="9359900" y="5283200"/>
          <p14:tracePt t="211816" x="9367838" y="5275263"/>
          <p14:tracePt t="211823" x="9367838" y="5259388"/>
          <p14:tracePt t="211832" x="9375775" y="5251450"/>
          <p14:tracePt t="211840" x="9383713" y="5243513"/>
          <p14:tracePt t="211847" x="9391650" y="5227638"/>
          <p14:tracePt t="211856" x="9399588" y="5219700"/>
          <p14:tracePt t="211861" x="9415463" y="5203825"/>
          <p14:tracePt t="211877" x="9429750" y="5187950"/>
          <p14:tracePt t="211885" x="9437688" y="5187950"/>
          <p14:tracePt t="211894" x="9453563" y="5173663"/>
          <p14:tracePt t="211901" x="9461500" y="5173663"/>
          <p14:tracePt t="211910" x="9477375" y="5157788"/>
          <p14:tracePt t="211918" x="9485313" y="5149850"/>
          <p14:tracePt t="211923" x="9509125" y="5149850"/>
          <p14:tracePt t="211931" x="9525000" y="5141913"/>
          <p14:tracePt t="211939" x="9532938" y="5133975"/>
          <p14:tracePt t="211948" x="9548813" y="5133975"/>
          <p14:tracePt t="211955" x="9555163" y="5133975"/>
          <p14:tracePt t="211963" x="9563100" y="5133975"/>
          <p14:tracePt t="211971" x="9571038" y="5133975"/>
          <p14:tracePt t="211979" x="9578975" y="5133975"/>
          <p14:tracePt t="211988" x="9586913" y="5133975"/>
          <p14:tracePt t="211993" x="9594850" y="5133975"/>
          <p14:tracePt t="212010" x="9610725" y="5133975"/>
          <p14:tracePt t="212026" x="9618663" y="5133975"/>
          <p14:tracePt t="212034" x="9626600" y="5133975"/>
          <p14:tracePt t="212041" x="9634538" y="5133975"/>
          <p14:tracePt t="212050" x="9642475" y="5133975"/>
          <p14:tracePt t="212065" x="9650413" y="5133975"/>
          <p14:tracePt t="212081" x="9666288" y="5133975"/>
          <p14:tracePt t="212098" x="9674225" y="5133975"/>
          <p14:tracePt t="212112" x="9682163" y="5133975"/>
          <p14:tracePt t="212120" x="9688513" y="5141913"/>
          <p14:tracePt t="212125" x="9696450" y="5141913"/>
          <p14:tracePt t="212133" x="9704388" y="5149850"/>
          <p14:tracePt t="212142" x="9712325" y="5149850"/>
          <p14:tracePt t="212150" x="9728200" y="5157788"/>
          <p14:tracePt t="212157" x="9736138" y="5165725"/>
          <p14:tracePt t="212166" x="9744075" y="5165725"/>
          <p14:tracePt t="212173" x="9759950" y="5173663"/>
          <p14:tracePt t="212188" x="9759950" y="5180013"/>
          <p14:tracePt t="212195" x="9767888" y="5180013"/>
          <p14:tracePt t="212204" x="9775825" y="5180013"/>
          <p14:tracePt t="212216" x="9775825" y="5187950"/>
          <p14:tracePt t="212228" x="9783763" y="5187950"/>
          <p14:tracePt t="212235" x="9783763" y="5203825"/>
          <p14:tracePt t="212243" x="9791700" y="5203825"/>
          <p14:tracePt t="212251" x="9791700" y="5211763"/>
          <p14:tracePt t="212258" x="9799638" y="5219700"/>
          <p14:tracePt t="212265" x="9799638" y="5227638"/>
          <p14:tracePt t="212273" x="9807575" y="5243513"/>
          <p14:tracePt t="212281" x="9807575" y="5251450"/>
          <p14:tracePt t="212289" x="9815513" y="5259388"/>
          <p14:tracePt t="212298" x="9815513" y="5275263"/>
          <p14:tracePt t="212306" x="9821863" y="5283200"/>
          <p14:tracePt t="212313" x="9821863" y="5291138"/>
          <p14:tracePt t="212319" x="9829800" y="5305425"/>
          <p14:tracePt t="212327" x="9829800" y="5313363"/>
          <p14:tracePt t="212335" x="9829800" y="5321300"/>
          <p14:tracePt t="212343" x="9829800" y="5329238"/>
          <p14:tracePt t="212352" x="9829800" y="5345113"/>
          <p14:tracePt t="212359" x="9829800" y="5353050"/>
          <p14:tracePt t="212367" x="9829800" y="5360988"/>
          <p14:tracePt t="212390" x="9829800" y="5368925"/>
          <p14:tracePt t="212420" x="9821863" y="5368925"/>
          <p14:tracePt t="212425" x="9821863" y="5384800"/>
          <p14:tracePt t="212434" x="9807575" y="5384800"/>
          <p14:tracePt t="212441" x="9799638" y="5392738"/>
          <p14:tracePt t="212447" x="9791700" y="5400675"/>
          <p14:tracePt t="212455" x="9775825" y="5408613"/>
          <p14:tracePt t="212463" x="9767888" y="5416550"/>
          <p14:tracePt t="212471" x="9759950" y="5416550"/>
          <p14:tracePt t="212479" x="9744075" y="5416550"/>
          <p14:tracePt t="212488" x="9736138" y="5424488"/>
          <p14:tracePt t="212495" x="9728200" y="5424488"/>
          <p14:tracePt t="212504" x="9712325" y="5424488"/>
          <p14:tracePt t="212509" x="9704388" y="5430838"/>
          <p14:tracePt t="212518" x="9696450" y="5430838"/>
          <p14:tracePt t="212525" x="9682163" y="5430838"/>
          <p14:tracePt t="212534" x="9674225" y="5430838"/>
          <p14:tracePt t="212541" x="9666288" y="5430838"/>
          <p14:tracePt t="212550" x="9650413" y="5430838"/>
          <p14:tracePt t="212557" x="9634538" y="5430838"/>
          <p14:tracePt t="212566" x="9618663" y="5430838"/>
          <p14:tracePt t="212573" x="9602788" y="5430838"/>
          <p14:tracePt t="212579" x="9586913" y="5430838"/>
          <p14:tracePt t="212588" x="9578975" y="5424488"/>
          <p14:tracePt t="212595" x="9555163" y="5424488"/>
          <p14:tracePt t="212603" x="9540875" y="5416550"/>
          <p14:tracePt t="212611" x="9517063" y="5400675"/>
          <p14:tracePt t="212619" x="9493250" y="5400675"/>
          <p14:tracePt t="212627" x="9469438" y="5384800"/>
          <p14:tracePt t="212635" x="9445625" y="5376863"/>
          <p14:tracePt t="212641" x="9437688" y="5368925"/>
          <p14:tracePt t="212650" x="9429750" y="5353050"/>
          <p14:tracePt t="212658" x="9421813" y="5353050"/>
          <p14:tracePt t="212665" x="9415463" y="5337175"/>
          <p14:tracePt t="212685" x="9407525" y="5329238"/>
          <p14:tracePt t="212702" x="9407525" y="5321300"/>
          <p14:tracePt t="212708" x="9407525" y="5305425"/>
          <p14:tracePt t="212715" x="9407525" y="5299075"/>
          <p14:tracePt t="212723" x="9407525" y="5291138"/>
          <p14:tracePt t="212733" x="9407525" y="5275263"/>
          <p14:tracePt t="212739" x="9415463" y="5267325"/>
          <p14:tracePt t="212748" x="9415463" y="5259388"/>
          <p14:tracePt t="212756" x="9421813" y="5251450"/>
          <p14:tracePt t="213692" x="9437688" y="5251450"/>
          <p14:tracePt t="213700" x="9445625" y="5251450"/>
          <p14:tracePt t="213705" x="9453563" y="5251450"/>
          <p14:tracePt t="213713" x="9461500" y="5251450"/>
          <p14:tracePt t="213722" x="9477375" y="5243513"/>
          <p14:tracePt t="213730" x="9485313" y="5243513"/>
          <p14:tracePt t="213738" x="9493250" y="5243513"/>
          <p14:tracePt t="213743" x="9501188" y="5243513"/>
          <p14:tracePt t="213751" x="9509125" y="5243513"/>
          <p14:tracePt t="213759" x="9517063" y="5243513"/>
          <p14:tracePt t="213772" x="9525000" y="5243513"/>
          <p14:tracePt t="213779" x="9532938" y="5243513"/>
          <p14:tracePt t="213805" x="9540875" y="5243513"/>
          <p14:tracePt t="213818" x="9548813" y="5243513"/>
          <p14:tracePt t="213825" x="9555163" y="5243513"/>
          <p14:tracePt t="213834" x="9563100" y="5243513"/>
          <p14:tracePt t="213841" x="9586913" y="5243513"/>
          <p14:tracePt t="213849" x="9602788" y="5235575"/>
          <p14:tracePt t="213858" x="9618663" y="5227638"/>
          <p14:tracePt t="213866" x="9642475" y="5219700"/>
          <p14:tracePt t="213871" x="9658350" y="5219700"/>
          <p14:tracePt t="213879" x="9674225" y="5211763"/>
          <p14:tracePt t="213887" x="9688513" y="5203825"/>
          <p14:tracePt t="213896" x="9696450" y="5203825"/>
          <p14:tracePt t="213903" x="9720263" y="5195888"/>
          <p14:tracePt t="213911" x="9736138" y="5187950"/>
          <p14:tracePt t="213919" x="9752013" y="5180013"/>
          <p14:tracePt t="213927" x="9775825" y="5173663"/>
          <p14:tracePt t="213935" x="9807575" y="5165725"/>
          <p14:tracePt t="213941" x="9837738" y="5149850"/>
          <p14:tracePt t="213949" x="9877425" y="5133975"/>
          <p14:tracePt t="213957" x="9917113" y="5133975"/>
          <p14:tracePt t="213965" x="9956800" y="5118100"/>
          <p14:tracePt t="213973" x="10002838" y="5102225"/>
          <p14:tracePt t="213981" x="10050463" y="5094288"/>
          <p14:tracePt t="213990" x="10082213" y="5086350"/>
          <p14:tracePt t="213997" x="10128250" y="5078413"/>
          <p14:tracePt t="214006" x="10144125" y="5078413"/>
          <p14:tracePt t="214011" x="10160000" y="5078413"/>
          <p14:tracePt t="214019" x="10175875" y="5078413"/>
          <p14:tracePt t="214027" x="10183813" y="5078413"/>
          <p14:tracePt t="214035" x="10191750" y="5078413"/>
          <p14:tracePt t="214043" x="10199688" y="5078413"/>
          <p14:tracePt t="214071" x="10207625" y="5078413"/>
          <p14:tracePt t="214090" x="10215563" y="5078413"/>
          <p14:tracePt t="214111" x="10223500" y="5078413"/>
          <p14:tracePt t="214121" x="10229850" y="5078413"/>
          <p14:tracePt t="214135" x="10237788" y="5078413"/>
          <p14:tracePt t="214143" x="10245725" y="5078413"/>
          <p14:tracePt t="214152" x="10253663" y="5078413"/>
          <p14:tracePt t="214159" x="10261600" y="5078413"/>
          <p14:tracePt t="214167" x="10277475" y="5078413"/>
          <p14:tracePt t="214177" x="10285413" y="5078413"/>
          <p14:tracePt t="214184" x="10293350" y="5078413"/>
          <p14:tracePt t="214191" x="10309225" y="5078413"/>
          <p14:tracePt t="214200" x="10317163" y="5078413"/>
          <p14:tracePt t="214206" x="10325100" y="5078413"/>
          <p14:tracePt t="214213" x="10340975" y="5078413"/>
          <p14:tracePt t="214221" x="10348913" y="5078413"/>
          <p14:tracePt t="214229" x="10356850" y="5078413"/>
          <p14:tracePt t="214238" x="10363200" y="5086350"/>
          <p14:tracePt t="214255" x="10379075" y="5094288"/>
          <p14:tracePt t="214272" x="10387013" y="5094288"/>
          <p14:tracePt t="214275" x="10387013" y="5102225"/>
          <p14:tracePt t="214284" x="10402888" y="5102225"/>
          <p14:tracePt t="214292" x="10402888" y="5110163"/>
          <p14:tracePt t="214300" x="10410825" y="5110163"/>
          <p14:tracePt t="214316" x="10418763" y="5118100"/>
          <p14:tracePt t="214323" x="10418763" y="5126038"/>
          <p14:tracePt t="214330" x="10434638" y="5126038"/>
          <p14:tracePt t="214341" x="10434638" y="5133975"/>
          <p14:tracePt t="214357" x="10442575" y="5133975"/>
          <p14:tracePt t="214366" x="10442575" y="5141913"/>
          <p14:tracePt t="214396" x="10442575" y="5149850"/>
          <p14:tracePt t="214410" x="10450513" y="5157788"/>
          <p14:tracePt t="214423" x="10450513" y="5165725"/>
          <p14:tracePt t="214439" x="10458450" y="5180013"/>
          <p14:tracePt t="214455" x="10458450" y="5187950"/>
          <p14:tracePt t="214470" x="10458450" y="5195888"/>
          <p14:tracePt t="214478" x="10466388" y="5203825"/>
          <p14:tracePt t="214486" x="10466388" y="5211763"/>
          <p14:tracePt t="214493" x="10466388" y="5227638"/>
          <p14:tracePt t="214502" x="10474325" y="5235575"/>
          <p14:tracePt t="214509" x="10474325" y="5243513"/>
          <p14:tracePt t="214518" x="10482263" y="5243513"/>
          <p14:tracePt t="214526" x="10482263" y="5251450"/>
          <p14:tracePt t="214581" x="10482263" y="5259388"/>
          <p14:tracePt t="214603" x="10482263" y="5275263"/>
          <p14:tracePt t="214620" x="10482263" y="5283200"/>
          <p14:tracePt t="214625" x="10490200" y="5299075"/>
          <p14:tracePt t="214635" x="10490200" y="5305425"/>
          <p14:tracePt t="214641" x="10490200" y="5313363"/>
          <p14:tracePt t="214650" x="10498138" y="5321300"/>
          <p14:tracePt t="214665" x="10504488" y="5329238"/>
          <p14:tracePt t="214672" x="10504488" y="5337175"/>
          <p14:tracePt t="214679" x="10504488" y="5345113"/>
          <p14:tracePt t="214697" x="10504488" y="5353050"/>
          <p14:tracePt t="214704" x="10512425" y="5360988"/>
          <p14:tracePt t="214711" x="10512425" y="5368925"/>
          <p14:tracePt t="214725" x="10512425" y="5376863"/>
          <p14:tracePt t="214742" x="10512425" y="5392738"/>
          <p14:tracePt t="214759" x="10512425" y="5400675"/>
          <p14:tracePt t="214765" x="10512425" y="5408613"/>
          <p14:tracePt t="214782" x="10512425" y="5416550"/>
          <p14:tracePt t="214797" x="10504488" y="5416550"/>
          <p14:tracePt t="214803" x="10498138" y="5416550"/>
          <p14:tracePt t="214811" x="10498138" y="5424488"/>
          <p14:tracePt t="214820" x="10490200" y="5424488"/>
          <p14:tracePt t="214827" x="10474325" y="5424488"/>
          <p14:tracePt t="214835" x="10466388" y="5430838"/>
          <p14:tracePt t="214844" x="10458450" y="5430838"/>
          <p14:tracePt t="214849" x="10442575" y="5438775"/>
          <p14:tracePt t="214869" x="10434638" y="5438775"/>
          <p14:tracePt t="214873" x="10426700" y="5438775"/>
          <p14:tracePt t="214881" x="10418763" y="5438775"/>
          <p14:tracePt t="214889" x="10410825" y="5438775"/>
          <p14:tracePt t="214911" x="10402888" y="5438775"/>
          <p14:tracePt t="214934" x="10394950" y="5438775"/>
          <p14:tracePt t="214945" x="10387013" y="5438775"/>
          <p14:tracePt t="214965" x="10379075" y="5438775"/>
          <p14:tracePt t="214980" x="10371138" y="5438775"/>
          <p14:tracePt t="214995" x="10356850" y="5438775"/>
          <p14:tracePt t="215011" x="10340975" y="5430838"/>
          <p14:tracePt t="215017" x="10333038" y="5430838"/>
          <p14:tracePt t="215026" x="10325100" y="5424488"/>
          <p14:tracePt t="215035" x="10317163" y="5424488"/>
          <p14:tracePt t="215041" x="10317163" y="5416550"/>
          <p14:tracePt t="215047" x="10309225" y="5408613"/>
          <p14:tracePt t="215055" x="10301288" y="5408613"/>
          <p14:tracePt t="215063" x="10293350" y="5400675"/>
          <p14:tracePt t="215071" x="10293350" y="5392738"/>
          <p14:tracePt t="215079" x="10285413" y="5376863"/>
          <p14:tracePt t="215088" x="10285413" y="5368925"/>
          <p14:tracePt t="215095" x="10277475" y="5360988"/>
          <p14:tracePt t="215104" x="10269538" y="5345113"/>
          <p14:tracePt t="215110" x="10269538" y="5337175"/>
          <p14:tracePt t="215118" x="10261600" y="5329238"/>
          <p14:tracePt t="215125" x="10261600" y="5313363"/>
          <p14:tracePt t="215134" x="10253663" y="5305425"/>
          <p14:tracePt t="215141" x="10253663" y="5299075"/>
          <p14:tracePt t="215150" x="10245725" y="5283200"/>
          <p14:tracePt t="215158" x="10237788" y="5275263"/>
          <p14:tracePt t="215165" x="10237788" y="5267325"/>
          <p14:tracePt t="215171" x="10237788" y="5259388"/>
          <p14:tracePt t="215191" x="10237788" y="5243513"/>
          <p14:tracePt t="215195" x="10237788" y="5227638"/>
          <p14:tracePt t="215203" x="10237788" y="5219700"/>
          <p14:tracePt t="215211" x="10237788" y="5211763"/>
          <p14:tracePt t="215219" x="10237788" y="5203825"/>
          <p14:tracePt t="215230" x="10237788" y="5195888"/>
          <p14:tracePt t="215235" x="10237788" y="5187950"/>
          <p14:tracePt t="215241" x="10237788" y="5173663"/>
          <p14:tracePt t="215250" x="10237788" y="5165725"/>
          <p14:tracePt t="215269" x="10245725" y="5157788"/>
          <p14:tracePt t="215273" x="10245725" y="5149850"/>
          <p14:tracePt t="215281" x="10245725" y="5141913"/>
          <p14:tracePt t="215290" x="10253663" y="5133975"/>
          <p14:tracePt t="215297" x="10261600" y="5118100"/>
          <p14:tracePt t="215303" x="10269538" y="5118100"/>
          <p14:tracePt t="215312" x="10277475" y="5102225"/>
          <p14:tracePt t="215330" x="10285413" y="5094288"/>
          <p14:tracePt t="215335" x="10293350" y="5086350"/>
          <p14:tracePt t="215343" x="10301288" y="5078413"/>
          <p14:tracePt t="215352" x="10309225" y="5070475"/>
          <p14:tracePt t="215359" x="10317163" y="5070475"/>
          <p14:tracePt t="215367" x="10325100" y="5062538"/>
          <p14:tracePt t="215373" x="10333038" y="5054600"/>
          <p14:tracePt t="215389" x="10340975" y="5048250"/>
          <p14:tracePt t="215398" x="10348913" y="5048250"/>
          <p14:tracePt t="215406" x="10363200" y="5048250"/>
          <p14:tracePt t="215413" x="10371138" y="5040313"/>
          <p14:tracePt t="215422" x="10379075" y="5040313"/>
          <p14:tracePt t="215429" x="10387013" y="5040313"/>
          <p14:tracePt t="215444" x="10402888" y="5032375"/>
          <p14:tracePt t="215505" x="10410825" y="5032375"/>
          <p14:tracePt t="215530" x="10426700" y="5032375"/>
          <p14:tracePt t="215546" x="10434638" y="5032375"/>
          <p14:tracePt t="215553" x="10450513" y="5032375"/>
          <p14:tracePt t="215561" x="10458450" y="5032375"/>
          <p14:tracePt t="215567" x="10466388" y="5032375"/>
          <p14:tracePt t="215575" x="10482263" y="5032375"/>
          <p14:tracePt t="215592" x="10490200" y="5040313"/>
          <p14:tracePt t="215599" x="10498138" y="5048250"/>
          <p14:tracePt t="215607" x="10504488" y="5048250"/>
          <p14:tracePt t="215615" x="10512425" y="5054600"/>
          <p14:tracePt t="215631" x="10528300" y="5062538"/>
          <p14:tracePt t="215646" x="10536238" y="5070475"/>
          <p14:tracePt t="215684" x="10536238" y="5078413"/>
          <p14:tracePt t="215690" x="10544175" y="5078413"/>
          <p14:tracePt t="215704" x="10560050" y="5094288"/>
          <p14:tracePt t="215711" x="10567988" y="5102225"/>
          <p14:tracePt t="215719" x="10575925" y="5110163"/>
          <p14:tracePt t="215727" x="10583863" y="5118100"/>
          <p14:tracePt t="215735" x="10591800" y="5126038"/>
          <p14:tracePt t="215743" x="10599738" y="5141913"/>
          <p14:tracePt t="215752" x="10607675" y="5149850"/>
          <p14:tracePt t="215757" x="10615613" y="5157788"/>
          <p14:tracePt t="215765" x="10631488" y="5173663"/>
          <p14:tracePt t="215783" x="10637838" y="5187950"/>
          <p14:tracePt t="215790" x="10637838" y="5195888"/>
          <p14:tracePt t="215797" x="10637838" y="5203825"/>
          <p14:tracePt t="215813" x="10645775" y="5211763"/>
          <p14:tracePt t="215829" x="10645775" y="5219700"/>
          <p14:tracePt t="215835" x="10653713" y="5219700"/>
          <p14:tracePt t="215843" x="10653713" y="5227638"/>
          <p14:tracePt t="215851" x="10653713" y="5235575"/>
          <p14:tracePt t="215859" x="10653713" y="5243513"/>
          <p14:tracePt t="215868" x="10653713" y="5251450"/>
          <p14:tracePt t="215875" x="10653713" y="5259388"/>
          <p14:tracePt t="215881" x="10653713" y="5275263"/>
          <p14:tracePt t="215889" x="10653713" y="5283200"/>
          <p14:tracePt t="215898" x="10661650" y="5291138"/>
          <p14:tracePt t="215905" x="10669588" y="5305425"/>
          <p14:tracePt t="215913" x="10669588" y="5313363"/>
          <p14:tracePt t="215921" x="10669588" y="5321300"/>
          <p14:tracePt t="215929" x="10669588" y="5337175"/>
          <p14:tracePt t="215937" x="10669588" y="5345113"/>
          <p14:tracePt t="215945" x="10669588" y="5353050"/>
          <p14:tracePt t="215951" x="10669588" y="5360988"/>
          <p14:tracePt t="215959" x="10669588" y="5368925"/>
          <p14:tracePt t="215967" x="10669588" y="5376863"/>
          <p14:tracePt t="215975" x="10669588" y="5384800"/>
          <p14:tracePt t="215983" x="10661650" y="5384800"/>
          <p14:tracePt t="215991" x="10661650" y="5392738"/>
          <p14:tracePt t="215999" x="10661650" y="5400675"/>
          <p14:tracePt t="216007" x="10645775" y="5416550"/>
          <p14:tracePt t="216022" x="10637838" y="5424488"/>
          <p14:tracePt t="216029" x="10623550" y="5430838"/>
          <p14:tracePt t="216038" x="10615613" y="5438775"/>
          <p14:tracePt t="216045" x="10599738" y="5446713"/>
          <p14:tracePt t="216054" x="10583863" y="5462588"/>
          <p14:tracePt t="216061" x="10560050" y="5470525"/>
          <p14:tracePt t="216070" x="10544175" y="5478463"/>
          <p14:tracePt t="216078" x="10528300" y="5486400"/>
          <p14:tracePt t="216084" x="10504488" y="5486400"/>
          <p14:tracePt t="216091" x="10498138" y="5486400"/>
          <p14:tracePt t="216100" x="10490200" y="5486400"/>
          <p14:tracePt t="216107" x="10482263" y="5486400"/>
          <p14:tracePt t="216116" x="10466388" y="5486400"/>
          <p14:tracePt t="216123" x="10458450" y="5478463"/>
          <p14:tracePt t="216131" x="10442575" y="5478463"/>
          <p14:tracePt t="216139" x="10434638" y="5462588"/>
          <p14:tracePt t="216145" x="10418763" y="5454650"/>
          <p14:tracePt t="216153" x="10402888" y="5438775"/>
          <p14:tracePt t="216161" x="10394950" y="5430838"/>
          <p14:tracePt t="216188" x="10356850" y="5400675"/>
          <p14:tracePt t="216193" x="10340975" y="5384800"/>
          <p14:tracePt t="216201" x="10333038" y="5376863"/>
          <p14:tracePt t="216209" x="10325100" y="5360988"/>
          <p14:tracePt t="216215" x="10325100" y="5353050"/>
          <p14:tracePt t="216223" x="10317163" y="5345113"/>
          <p14:tracePt t="216231" x="10317163" y="5329238"/>
          <p14:tracePt t="216239" x="10317163" y="5305425"/>
          <p14:tracePt t="216248" x="10317163" y="5283200"/>
          <p14:tracePt t="216255" x="10325100" y="5243513"/>
          <p14:tracePt t="216263" x="10333038" y="5211763"/>
          <p14:tracePt t="216271" x="10340975" y="5180013"/>
          <p14:tracePt t="216277" x="10356850" y="5149850"/>
          <p14:tracePt t="216285" x="10363200" y="5133975"/>
          <p14:tracePt t="216293" x="10379075" y="5126038"/>
          <p14:tracePt t="216301" x="10394950" y="5110163"/>
          <p14:tracePt t="216309" x="10410825" y="5102225"/>
          <p14:tracePt t="216318" x="10418763" y="5086350"/>
          <p14:tracePt t="216325" x="10426700" y="5086350"/>
          <p14:tracePt t="216334" x="10434638" y="5078413"/>
          <p14:tracePt t="216370" x="10442575" y="5078413"/>
          <p14:tracePt t="216406" x="10450513" y="5078413"/>
          <p14:tracePt t="216414" x="10458450" y="5086350"/>
          <p14:tracePt t="216421" x="10466388" y="5094288"/>
          <p14:tracePt t="216429" x="10482263" y="5110163"/>
          <p14:tracePt t="216437" x="10490200" y="5133975"/>
          <p14:tracePt t="216445" x="10504488" y="5149850"/>
          <p14:tracePt t="216453" x="10512425" y="5157788"/>
          <p14:tracePt t="216461" x="10528300" y="5173663"/>
          <p14:tracePt t="216467" x="10528300" y="5180013"/>
          <p14:tracePt t="216475" x="10528300" y="5187950"/>
          <p14:tracePt t="216639" x="10528300" y="5195888"/>
          <p14:tracePt t="216950" x="10520363" y="5203825"/>
          <p14:tracePt t="216957" x="10490200" y="5211763"/>
          <p14:tracePt t="216965" x="10458450" y="5219700"/>
          <p14:tracePt t="216973" x="10410825" y="5227638"/>
          <p14:tracePt t="216981" x="10363200" y="5235575"/>
          <p14:tracePt t="216987" x="10325100" y="5243513"/>
          <p14:tracePt t="216995" x="10277475" y="5243513"/>
          <p14:tracePt t="217004" x="10229850" y="5251450"/>
          <p14:tracePt t="217011" x="10191750" y="5259388"/>
          <p14:tracePt t="217019" x="10144125" y="5267325"/>
          <p14:tracePt t="217027" x="10112375" y="5275263"/>
          <p14:tracePt t="217035" x="10082213" y="5283200"/>
          <p14:tracePt t="217043" x="10042525" y="5283200"/>
          <p14:tracePt t="217051" x="10010775" y="5283200"/>
          <p14:tracePt t="217057" x="9986963" y="5291138"/>
          <p14:tracePt t="217065" x="9956800" y="5299075"/>
          <p14:tracePt t="217073" x="9901238" y="5299075"/>
          <p14:tracePt t="217081" x="9861550" y="5305425"/>
          <p14:tracePt t="217089" x="9815513" y="5313363"/>
          <p14:tracePt t="217097" x="9759950" y="5321300"/>
          <p14:tracePt t="217105" x="9712325" y="5321300"/>
          <p14:tracePt t="217113" x="9674225" y="5329238"/>
          <p14:tracePt t="217119" x="9650413" y="5337175"/>
          <p14:tracePt t="217127" x="9634538" y="5345113"/>
          <p14:tracePt t="217135" x="9618663" y="5345113"/>
          <p14:tracePt t="217152" x="9610725" y="5345113"/>
          <p14:tracePt t="217159" x="9610725" y="5353050"/>
          <p14:tracePt t="217167" x="9602788" y="5353050"/>
          <p14:tracePt t="217175" x="9594850" y="5360988"/>
          <p14:tracePt t="217191" x="9586913" y="5368925"/>
          <p14:tracePt t="217215" x="9578975" y="5376863"/>
          <p14:tracePt t="217230" x="9571038" y="5376863"/>
          <p14:tracePt t="217240" x="9563100" y="5384800"/>
          <p14:tracePt t="217243" x="9563100" y="5392738"/>
          <p14:tracePt t="217260" x="9555163" y="5392738"/>
          <p14:tracePt t="217268" x="9555163" y="5400675"/>
          <p14:tracePt t="217275" x="9540875" y="5408613"/>
          <p14:tracePt t="217284" x="9532938" y="5416550"/>
          <p14:tracePt t="217291" x="9525000" y="5424488"/>
          <p14:tracePt t="217300" x="9517063" y="5430838"/>
          <p14:tracePt t="217307" x="9509125" y="5430838"/>
          <p14:tracePt t="217313" x="9501188" y="5430838"/>
          <p14:tracePt t="217321" x="9493250" y="5430838"/>
          <p14:tracePt t="217329" x="9493250" y="5438775"/>
          <p14:tracePt t="217337" x="9485313" y="5438775"/>
          <p14:tracePt t="217351" x="9477375" y="5438775"/>
          <p14:tracePt t="217371" x="9469438" y="5438775"/>
          <p14:tracePt t="217375" x="9461500" y="5438775"/>
          <p14:tracePt t="217401" x="9453563" y="5438775"/>
          <p14:tracePt t="217410" x="9445625" y="5438775"/>
          <p14:tracePt t="217415" x="9437688" y="5430838"/>
          <p14:tracePt t="217423" x="9429750" y="5424488"/>
          <p14:tracePt t="217431" x="9421813" y="5408613"/>
          <p14:tracePt t="217439" x="9407525" y="5408613"/>
          <p14:tracePt t="217445" x="9399588" y="5392738"/>
          <p14:tracePt t="217453" x="9383713" y="5384800"/>
          <p14:tracePt t="217461" x="9375775" y="5376863"/>
          <p14:tracePt t="217469" x="9367838" y="5368925"/>
          <p14:tracePt t="217478" x="9351963" y="5360988"/>
          <p14:tracePt t="217519" x="9351963" y="5353050"/>
          <p14:tracePt t="217523" x="9344025" y="5345113"/>
          <p14:tracePt t="217532" x="9344025" y="5329238"/>
          <p14:tracePt t="217539" x="9344025" y="5321300"/>
          <p14:tracePt t="217548" x="9344025" y="5313363"/>
          <p14:tracePt t="217555" x="9344025" y="5305425"/>
          <p14:tracePt t="217563" x="9344025" y="5291138"/>
          <p14:tracePt t="217569" x="9344025" y="5283200"/>
          <p14:tracePt t="217577" x="9351963" y="5275263"/>
          <p14:tracePt t="217585" x="9351963" y="5259388"/>
          <p14:tracePt t="217593" x="9359900" y="5251450"/>
          <p14:tracePt t="217602" x="9367838" y="5243513"/>
          <p14:tracePt t="217609" x="9375775" y="5227638"/>
          <p14:tracePt t="217617" x="9383713" y="5219700"/>
          <p14:tracePt t="217626" x="9383713" y="5203825"/>
          <p14:tracePt t="217631" x="9399588" y="5203825"/>
          <p14:tracePt t="217639" x="9399588" y="5187950"/>
          <p14:tracePt t="217648" x="9415463" y="5180013"/>
          <p14:tracePt t="217655" x="9421813" y="5173663"/>
          <p14:tracePt t="217663" x="9429750" y="5157788"/>
          <p14:tracePt t="217671" x="9437688" y="5149850"/>
          <p14:tracePt t="217679" x="9453563" y="5133975"/>
          <p14:tracePt t="217688" x="9461500" y="5133975"/>
          <p14:tracePt t="217693" x="9477375" y="5118100"/>
          <p14:tracePt t="217702" x="9485313" y="5110163"/>
          <p14:tracePt t="217709" x="9493250" y="5102225"/>
          <p14:tracePt t="217718" x="9517063" y="5094288"/>
          <p14:tracePt t="217725" x="9525000" y="5094288"/>
          <p14:tracePt t="217734" x="9532938" y="5086350"/>
          <p14:tracePt t="217741" x="9548813" y="5078413"/>
          <p14:tracePt t="217751" x="9555163" y="5078413"/>
          <p14:tracePt t="217758" x="9563100" y="5078413"/>
          <p14:tracePt t="217763" x="9571038" y="5078413"/>
          <p14:tracePt t="217787" x="9578975" y="5078413"/>
          <p14:tracePt t="217800" x="9586913" y="5078413"/>
          <p14:tracePt t="217807" x="9594850" y="5078413"/>
          <p14:tracePt t="217816" x="9610725" y="5078413"/>
          <p14:tracePt t="217823" x="9626600" y="5078413"/>
          <p14:tracePt t="217829" x="9642475" y="5078413"/>
          <p14:tracePt t="217837" x="9658350" y="5078413"/>
          <p14:tracePt t="217845" x="9674225" y="5078413"/>
          <p14:tracePt t="217853" x="9688513" y="5078413"/>
          <p14:tracePt t="217861" x="9704388" y="5078413"/>
          <p14:tracePt t="217870" x="9728200" y="5078413"/>
          <p14:tracePt t="217877" x="9736138" y="5078413"/>
          <p14:tracePt t="217886" x="9744075" y="5078413"/>
          <p14:tracePt t="217891" x="9752013" y="5078413"/>
          <p14:tracePt t="217899" x="9767888" y="5086350"/>
          <p14:tracePt t="217916" x="9783763" y="5086350"/>
          <p14:tracePt t="217931" x="9791700" y="5094288"/>
          <p14:tracePt t="217940" x="9807575" y="5102225"/>
          <p14:tracePt t="217947" x="9815513" y="5102225"/>
          <p14:tracePt t="217953" x="9829800" y="5110163"/>
          <p14:tracePt t="217961" x="9837738" y="5118100"/>
          <p14:tracePt t="217969" x="9845675" y="5126038"/>
          <p14:tracePt t="217977" x="9861550" y="5133975"/>
          <p14:tracePt t="217993" x="9869488" y="5141913"/>
          <p14:tracePt t="218002" x="9877425" y="5149850"/>
          <p14:tracePt t="218009" x="9893300" y="5157788"/>
          <p14:tracePt t="218023" x="9901238" y="5165725"/>
          <p14:tracePt t="218032" x="9909175" y="5173663"/>
          <p14:tracePt t="218053" x="9917113" y="5180013"/>
          <p14:tracePt t="218059" x="9925050" y="5180013"/>
          <p14:tracePt t="218068" x="9925050" y="5195888"/>
          <p14:tracePt t="218076" x="9932988" y="5195888"/>
          <p14:tracePt t="218084" x="9932988" y="5203825"/>
          <p14:tracePt t="218089" x="9932988" y="5211763"/>
          <p14:tracePt t="218097" x="9940925" y="5219700"/>
          <p14:tracePt t="218105" x="9948863" y="5227638"/>
          <p14:tracePt t="218113" x="9948863" y="5235575"/>
          <p14:tracePt t="218121" x="9948863" y="5243513"/>
          <p14:tracePt t="218130" x="9948863" y="5259388"/>
          <p14:tracePt t="218138" x="9948863" y="5267325"/>
          <p14:tracePt t="218145" x="9948863" y="5283200"/>
          <p14:tracePt t="218151" x="9948863" y="5291138"/>
          <p14:tracePt t="218159" x="9948863" y="5305425"/>
          <p14:tracePt t="218168" x="9948863" y="5313363"/>
          <p14:tracePt t="218186" x="9948863" y="5337175"/>
          <p14:tracePt t="218191" x="9940925" y="5345113"/>
          <p14:tracePt t="218208" x="9940925" y="5353050"/>
          <p14:tracePt t="218213" x="9932988" y="5360988"/>
          <p14:tracePt t="218221" x="9925050" y="5368925"/>
          <p14:tracePt t="218229" x="9925050" y="5376863"/>
          <p14:tracePt t="218238" x="9909175" y="5392738"/>
          <p14:tracePt t="218254" x="9901238" y="5400675"/>
          <p14:tracePt t="218261" x="9885363" y="5408613"/>
          <p14:tracePt t="218269" x="9885363" y="5416550"/>
          <p14:tracePt t="218275" x="9877425" y="5424488"/>
          <p14:tracePt t="218283" x="9869488" y="5430838"/>
          <p14:tracePt t="218291" x="9861550" y="5438775"/>
          <p14:tracePt t="218299" x="9853613" y="5438775"/>
          <p14:tracePt t="218308" x="9845675" y="5446713"/>
          <p14:tracePt t="218315" x="9837738" y="5446713"/>
          <p14:tracePt t="218324" x="9829800" y="5454650"/>
          <p14:tracePt t="218339" x="9821863" y="5454650"/>
          <p14:tracePt t="218360" x="9815513" y="5454650"/>
          <p14:tracePt t="218475" x="9807575" y="5454650"/>
          <p14:tracePt t="218674" x="9791700" y="5454650"/>
          <p14:tracePt t="218679" x="9736138" y="5454650"/>
          <p14:tracePt t="218687" x="9634538" y="5446713"/>
          <p14:tracePt t="218695" x="9517063" y="5430838"/>
          <p14:tracePt t="218703" x="9375775" y="5408613"/>
          <p14:tracePt t="218712" x="9147175" y="5384800"/>
          <p14:tracePt t="218720" x="8920163" y="5329238"/>
          <p14:tracePt t="218728" x="8716963" y="5305425"/>
          <p14:tracePt t="218736" x="8450263" y="5267325"/>
          <p14:tracePt t="218741" x="8183563" y="5211763"/>
          <p14:tracePt t="218750" x="7885113" y="5157788"/>
          <p14:tracePt t="218757" x="7618413" y="5102225"/>
          <p14:tracePt t="218765" x="7367588" y="5062538"/>
          <p14:tracePt t="218773" x="7123113" y="5024438"/>
          <p14:tracePt t="218781" x="6904038" y="5000625"/>
          <p14:tracePt t="218789" x="6677025" y="4976813"/>
          <p14:tracePt t="218797" x="6456363" y="4953000"/>
          <p14:tracePt t="218803" x="6276975" y="4929188"/>
          <p14:tracePt t="218811" x="6048375" y="4906963"/>
          <p14:tracePt t="218819" x="5868988" y="4883150"/>
          <p14:tracePt t="218827" x="5664200" y="4859338"/>
          <p14:tracePt t="218835" x="5468938" y="4835525"/>
          <p14:tracePt t="218843" x="5280025" y="4803775"/>
          <p14:tracePt t="218851" x="5099050" y="4781550"/>
          <p14:tracePt t="218859" x="4935538" y="4757738"/>
          <p14:tracePt t="218865" x="4832350" y="4741863"/>
          <p14:tracePt t="218873" x="4738688" y="4710113"/>
          <p14:tracePt t="218881" x="4660900" y="4686300"/>
          <p14:tracePt t="218889" x="4573588" y="4672013"/>
          <p14:tracePt t="218897" x="4487863" y="4656138"/>
          <p14:tracePt t="218905" x="4408488" y="4640263"/>
          <p14:tracePt t="218913" x="4322763" y="4616450"/>
          <p14:tracePt t="218921" x="4237038" y="4600575"/>
          <p14:tracePt t="218928" x="4141788" y="4576763"/>
          <p14:tracePt t="218935" x="4064000" y="4552950"/>
          <p14:tracePt t="218943" x="3986213" y="4538663"/>
          <p14:tracePt t="218952" x="3914775" y="4506913"/>
          <p14:tracePt t="218959" x="3844925" y="4483100"/>
          <p14:tracePt t="218968" x="3789363" y="4459288"/>
          <p14:tracePt t="218976" x="3725863" y="4421188"/>
          <p14:tracePt t="218984" x="3663950" y="4381500"/>
          <p14:tracePt t="218991" x="3608388" y="4325938"/>
          <p14:tracePt t="218997" x="3562350" y="4279900"/>
          <p14:tracePt t="219005" x="3506788" y="4224338"/>
          <p14:tracePt t="219014" x="3467100" y="4154488"/>
          <p14:tracePt t="219021" x="3429000" y="4083050"/>
          <p14:tracePt t="219029" x="3397250" y="4021138"/>
          <p14:tracePt t="219037" x="3357563" y="3965575"/>
          <p14:tracePt t="219045" x="3341688" y="3895725"/>
          <p14:tracePt t="219053" x="3325813" y="3840163"/>
          <p14:tracePt t="219059" x="3311525" y="3802063"/>
          <p14:tracePt t="219068" x="3303588" y="3746500"/>
          <p14:tracePt t="219075" x="3295650" y="3698875"/>
          <p14:tracePt t="219084" x="3279775" y="3652838"/>
          <p14:tracePt t="219091" x="3271838" y="3597275"/>
          <p14:tracePt t="219099" x="3255963" y="3543300"/>
          <p14:tracePt t="219107" x="3248025" y="3503613"/>
          <p14:tracePt t="219116" x="3232150" y="3455988"/>
          <p14:tracePt t="219124" x="3200400" y="3409950"/>
          <p14:tracePt t="219129" x="3162300" y="3362325"/>
          <p14:tracePt t="219137" x="3122613" y="3314700"/>
          <p14:tracePt t="219145" x="3074988" y="3268663"/>
          <p14:tracePt t="219153" x="3036888" y="3228975"/>
          <p14:tracePt t="219162" x="2989263" y="3197225"/>
          <p14:tracePt t="219170" x="2949575" y="3175000"/>
          <p14:tracePt t="219184" x="2941638" y="3159125"/>
          <p14:tracePt t="219186" x="2933700" y="3151188"/>
          <p14:tracePt t="219191" x="2917825" y="3143250"/>
          <p14:tracePt t="219261" x="2911475" y="3143250"/>
          <p14:tracePt t="219398" x="2925763" y="3151188"/>
          <p14:tracePt t="219405" x="3021013" y="3205163"/>
          <p14:tracePt t="219415" x="3192463" y="3292475"/>
          <p14:tracePt t="219421" x="3421063" y="3402013"/>
          <p14:tracePt t="219429" x="3773488" y="3487738"/>
          <p14:tracePt t="219437" x="4157663" y="3581400"/>
          <p14:tracePt t="219445" x="4597400" y="3676650"/>
          <p14:tracePt t="219451" x="5037138" y="3770313"/>
          <p14:tracePt t="219459" x="5499100" y="3848100"/>
          <p14:tracePt t="219467" x="5930900" y="3927475"/>
          <p14:tracePt t="219475" x="6394450" y="4005263"/>
          <p14:tracePt t="219484" x="6826250" y="4067175"/>
          <p14:tracePt t="219492" x="7178675" y="4106863"/>
          <p14:tracePt t="219501" x="7508875" y="4154488"/>
          <p14:tracePt t="219508" x="7805738" y="4224338"/>
          <p14:tracePt t="219513" x="8010525" y="4271963"/>
          <p14:tracePt t="219521" x="8175625" y="4302125"/>
          <p14:tracePt t="219529" x="8285163" y="4333875"/>
          <p14:tracePt t="219537" x="8394700" y="4365625"/>
          <p14:tracePt t="219545" x="8512175" y="4413250"/>
          <p14:tracePt t="219553" x="8621713" y="4467225"/>
          <p14:tracePt t="219561" x="8739188" y="4514850"/>
          <p14:tracePt t="219569" x="8826500" y="4560888"/>
          <p14:tracePt t="219575" x="8912225" y="4616450"/>
          <p14:tracePt t="219584" x="8991600" y="4672013"/>
          <p14:tracePt t="219592" x="9069388" y="4733925"/>
          <p14:tracePt t="219600" x="9147175" y="4781550"/>
          <p14:tracePt t="219608" x="9218613" y="4835525"/>
          <p14:tracePt t="219616" x="9274175" y="4883150"/>
          <p14:tracePt t="219623" x="9328150" y="4937125"/>
          <p14:tracePt t="219631" x="9391650" y="4992688"/>
          <p14:tracePt t="219637" x="9445625" y="5032375"/>
          <p14:tracePt t="219645" x="9493250" y="5070475"/>
          <p14:tracePt t="219653" x="9517063" y="5094288"/>
          <p14:tracePt t="219661" x="9532938" y="5102225"/>
          <p14:tracePt t="219669" x="9532938" y="5118100"/>
          <p14:tracePt t="219677" x="9548813" y="5126038"/>
          <p14:tracePt t="219685" x="9548813" y="5133975"/>
          <p14:tracePt t="219702" x="9548813" y="5141913"/>
          <p14:tracePt t="219708" x="9548813" y="5157788"/>
          <p14:tracePt t="219716" x="9548813" y="5165725"/>
          <p14:tracePt t="219723" x="9555163" y="5173663"/>
          <p14:tracePt t="219731" x="9563100" y="5187950"/>
          <p14:tracePt t="219740" x="9571038" y="5203825"/>
          <p14:tracePt t="219747" x="9586913" y="5227638"/>
          <p14:tracePt t="219756" x="9610725" y="5259388"/>
          <p14:tracePt t="219763" x="9642475" y="5291138"/>
          <p14:tracePt t="219769" x="9688513" y="5345113"/>
          <p14:tracePt t="219777" x="9736138" y="5384800"/>
          <p14:tracePt t="219785" x="9783763" y="5416550"/>
          <p14:tracePt t="219793" x="9829800" y="5438775"/>
          <p14:tracePt t="219801" x="9861550" y="5446713"/>
          <p14:tracePt t="219809" x="9869488" y="5462588"/>
          <p14:tracePt t="219818" x="9877425" y="5462588"/>
          <p14:tracePt t="219916" x="9869488" y="5462588"/>
          <p14:tracePt t="219921" x="9861550" y="5454650"/>
          <p14:tracePt t="219930" x="9853613" y="5446713"/>
          <p14:tracePt t="219937" x="9829800" y="5430838"/>
          <p14:tracePt t="219946" x="9807575" y="5416550"/>
          <p14:tracePt t="219953" x="9775825" y="5384800"/>
          <p14:tracePt t="219961" x="9759950" y="5360988"/>
          <p14:tracePt t="219967" x="9744075" y="5337175"/>
          <p14:tracePt t="219975" x="9736138" y="5313363"/>
          <p14:tracePt t="219984" x="9736138" y="5299075"/>
          <p14:tracePt t="219991" x="9736138" y="5291138"/>
          <p14:tracePt t="219999" x="9752013" y="5275263"/>
          <p14:tracePt t="220007" x="9783763" y="5259388"/>
          <p14:tracePt t="220016" x="9829800" y="5243513"/>
          <p14:tracePt t="220023" x="9901238" y="5227638"/>
          <p14:tracePt t="220029" x="9963150" y="5219700"/>
          <p14:tracePt t="220038" x="10026650" y="5219700"/>
          <p14:tracePt t="220046" x="10096500" y="5219700"/>
          <p14:tracePt t="220054" x="10128250" y="5235575"/>
          <p14:tracePt t="220061" x="10167938" y="5243513"/>
          <p14:tracePt t="220070" x="10183813" y="5259388"/>
          <p14:tracePt t="220078" x="10183813" y="5267325"/>
          <p14:tracePt t="220085" x="10199688" y="5291138"/>
          <p14:tracePt t="220091" x="10199688" y="5313363"/>
          <p14:tracePt t="220099" x="10199688" y="5329238"/>
          <p14:tracePt t="220107" x="10199688" y="5337175"/>
          <p14:tracePt t="220115" x="10199688" y="5345113"/>
          <p14:tracePt t="220123" x="10183813" y="5360988"/>
          <p14:tracePt t="220131" x="10175875" y="5368925"/>
          <p14:tracePt t="220139" x="10167938" y="5376863"/>
          <p14:tracePt t="220224" x="10191750" y="5376863"/>
          <p14:tracePt t="220229" x="10237788" y="5376863"/>
          <p14:tracePt t="220235" x="10277475" y="5376863"/>
          <p14:tracePt t="220243" x="10317163" y="5376863"/>
          <p14:tracePt t="220251" x="10348913" y="5384800"/>
          <p14:tracePt t="220259" x="10371138" y="5384800"/>
          <p14:tracePt t="220267" x="10379075" y="5384800"/>
          <p14:tracePt t="220276" x="10387013" y="5384800"/>
          <p14:tracePt t="220432" x="10394950" y="5384800"/>
          <p14:tracePt t="220513" x="10394950" y="5392738"/>
          <p14:tracePt t="220520" x="10387013" y="5392738"/>
          <p14:tracePt t="220527" x="10379075" y="5392738"/>
          <p14:tracePt t="220535" x="10363200" y="5392738"/>
          <p14:tracePt t="220631" x="10363200" y="5384800"/>
          <p14:tracePt t="220635" x="10379075" y="5376863"/>
          <p14:tracePt t="220643" x="10402888" y="5368925"/>
          <p14:tracePt t="220652" x="10450513" y="5360988"/>
          <p14:tracePt t="220659" x="10498138" y="5353050"/>
          <p14:tracePt t="220668" x="10536238" y="5345113"/>
          <p14:tracePt t="220675" x="10567988" y="5345113"/>
          <p14:tracePt t="220681" x="10591800" y="5345113"/>
          <p14:tracePt t="220689" x="10607675" y="5345113"/>
          <p14:tracePt t="220697" x="10615613" y="5345113"/>
          <p14:tracePt t="220754" x="10615613" y="5353050"/>
          <p14:tracePt t="220761" x="10615613" y="5360988"/>
          <p14:tracePt t="220768" x="10615613" y="5368925"/>
          <p14:tracePt t="220775" x="10615613" y="5376863"/>
          <p14:tracePt t="220787" x="10615613" y="5392738"/>
          <p14:tracePt t="220791" x="10607675" y="5400675"/>
          <p14:tracePt t="220800" x="10607675" y="5408613"/>
          <p14:tracePt t="220807" x="10607675" y="5424488"/>
          <p14:tracePt t="220813" x="10599738" y="5424488"/>
          <p14:tracePt t="220838" x="10599738" y="5430838"/>
          <p14:tracePt t="220871" x="10591800" y="5430838"/>
          <p14:tracePt t="220876" x="10583863" y="5438775"/>
          <p14:tracePt t="220883" x="10575925" y="5438775"/>
          <p14:tracePt t="220891" x="10560050" y="5438775"/>
          <p14:tracePt t="220900" x="10552113" y="5438775"/>
          <p14:tracePt t="220908" x="10544175" y="5438775"/>
          <p14:tracePt t="220915" x="10528300" y="5438775"/>
          <p14:tracePt t="220923" x="10512425" y="5438775"/>
          <p14:tracePt t="220929" x="10498138" y="5438775"/>
          <p14:tracePt t="220937" x="10490200" y="5438775"/>
          <p14:tracePt t="220946" x="10474325" y="5438775"/>
          <p14:tracePt t="220953" x="10474325" y="5430838"/>
          <p14:tracePt t="220961" x="10466388" y="5430838"/>
          <p14:tracePt t="221021" x="10458450" y="5424488"/>
          <p14:tracePt t="221028" x="10450513" y="5416550"/>
          <p14:tracePt t="221035" x="10434638" y="5408613"/>
          <p14:tracePt t="221043" x="10426700" y="5400675"/>
          <p14:tracePt t="221051" x="10418763" y="5384800"/>
          <p14:tracePt t="221059" x="10402888" y="5368925"/>
          <p14:tracePt t="221065" x="10394950" y="5360988"/>
          <p14:tracePt t="221073" x="10379075" y="5345113"/>
          <p14:tracePt t="221081" x="10371138" y="5337175"/>
          <p14:tracePt t="221089" x="10356850" y="5321300"/>
          <p14:tracePt t="221097" x="10348913" y="5313363"/>
          <p14:tracePt t="221105" x="10340975" y="5299075"/>
          <p14:tracePt t="221113" x="10340975" y="5291138"/>
          <p14:tracePt t="221121" x="10333038" y="5283200"/>
          <p14:tracePt t="221127" x="10333038" y="5267325"/>
          <p14:tracePt t="221135" x="10325100" y="5243513"/>
          <p14:tracePt t="221143" x="10325100" y="5235575"/>
          <p14:tracePt t="221151" x="10325100" y="5227638"/>
          <p14:tracePt t="221159" x="10325100" y="5219700"/>
          <p14:tracePt t="221167" x="10325100" y="5203825"/>
          <p14:tracePt t="221175" x="10325100" y="5195888"/>
          <p14:tracePt t="221184" x="10333038" y="5187950"/>
          <p14:tracePt t="221192" x="10333038" y="5173663"/>
          <p14:tracePt t="221197" x="10333038" y="5165725"/>
          <p14:tracePt t="221205" x="10333038" y="5157788"/>
          <p14:tracePt t="221214" x="10340975" y="5157788"/>
          <p14:tracePt t="221221" x="10348913" y="5149850"/>
          <p14:tracePt t="221229" x="10356850" y="5141913"/>
          <p14:tracePt t="221238" x="10363200" y="5126038"/>
          <p14:tracePt t="221245" x="10379075" y="5118100"/>
          <p14:tracePt t="221253" x="10387013" y="5102225"/>
          <p14:tracePt t="221259" x="10394950" y="5102225"/>
          <p14:tracePt t="221268" x="10394950" y="5094288"/>
          <p14:tracePt t="221275" x="10402888" y="5094288"/>
          <p14:tracePt t="221284" x="10418763" y="5078413"/>
          <p14:tracePt t="221291" x="10426700" y="5078413"/>
          <p14:tracePt t="221300" x="10442575" y="5070475"/>
          <p14:tracePt t="221318" x="10450513" y="5062538"/>
          <p14:tracePt t="221321" x="10466388" y="5062538"/>
          <p14:tracePt t="221329" x="10474325" y="5062538"/>
          <p14:tracePt t="221337" x="10482263" y="5062538"/>
          <p14:tracePt t="221346" x="10490200" y="5062538"/>
          <p14:tracePt t="221353" x="10512425" y="5062538"/>
          <p14:tracePt t="221361" x="10528300" y="5062538"/>
          <p14:tracePt t="221369" x="10544175" y="5062538"/>
          <p14:tracePt t="221378" x="10552113" y="5062538"/>
          <p14:tracePt t="221385" x="10560050" y="5062538"/>
          <p14:tracePt t="221391" x="10575925" y="5062538"/>
          <p14:tracePt t="221400" x="10575925" y="5070475"/>
          <p14:tracePt t="221408" x="10591800" y="5070475"/>
          <p14:tracePt t="221415" x="10599738" y="5086350"/>
          <p14:tracePt t="221423" x="10607675" y="5086350"/>
          <p14:tracePt t="221431" x="10615613" y="5094288"/>
          <p14:tracePt t="221439" x="10623550" y="5094288"/>
          <p14:tracePt t="221448" x="10631488" y="5110163"/>
          <p14:tracePt t="221461" x="10645775" y="5118100"/>
          <p14:tracePt t="221469" x="10645775" y="5126038"/>
          <p14:tracePt t="221479" x="10653713" y="5133975"/>
          <p14:tracePt t="221486" x="10661650" y="5141913"/>
          <p14:tracePt t="221493" x="10669588" y="5149850"/>
          <p14:tracePt t="221502" x="10677525" y="5165725"/>
          <p14:tracePt t="221509" x="10685463" y="5173663"/>
          <p14:tracePt t="221515" x="10693400" y="5187950"/>
          <p14:tracePt t="221523" x="10701338" y="5195888"/>
          <p14:tracePt t="221531" x="10709275" y="5203825"/>
          <p14:tracePt t="221539" x="10709275" y="5219700"/>
          <p14:tracePt t="221547" x="10709275" y="5227638"/>
          <p14:tracePt t="221555" x="10725150" y="5243513"/>
          <p14:tracePt t="221563" x="10733088" y="5251450"/>
          <p14:tracePt t="221572" x="10733088" y="5259388"/>
          <p14:tracePt t="221580" x="10741025" y="5275263"/>
          <p14:tracePt t="221585" x="10748963" y="5291138"/>
          <p14:tracePt t="221594" x="10748963" y="5305425"/>
          <p14:tracePt t="221602" x="10748963" y="5313363"/>
          <p14:tracePt t="221609" x="10748963" y="5329238"/>
          <p14:tracePt t="221619" x="10748963" y="5337175"/>
          <p14:tracePt t="221625" x="10748963" y="5345113"/>
          <p14:tracePt t="221634" x="10748963" y="5353050"/>
          <p14:tracePt t="221641" x="10748963" y="5360988"/>
          <p14:tracePt t="221648" x="10748963" y="5368925"/>
          <p14:tracePt t="221664" x="10748963" y="5376863"/>
          <p14:tracePt t="221685" x="10748963" y="5384800"/>
          <p14:tracePt t="221710" x="10748963" y="5392738"/>
          <p14:tracePt t="221713" x="10733088" y="5400675"/>
          <p14:tracePt t="221731" x="10725150" y="5408613"/>
          <p14:tracePt t="221746" x="10709275" y="5424488"/>
          <p14:tracePt t="221753" x="10701338" y="5424488"/>
          <p14:tracePt t="221761" x="10685463" y="5430838"/>
          <p14:tracePt t="221769" x="10669588" y="5438775"/>
          <p14:tracePt t="221777" x="10653713" y="5438775"/>
          <p14:tracePt t="221784" x="10645775" y="5446713"/>
          <p14:tracePt t="221791" x="10631488" y="5454650"/>
          <p14:tracePt t="221800" x="10623550" y="5462588"/>
          <p14:tracePt t="221808" x="10615613" y="5462588"/>
          <p14:tracePt t="221815" x="10599738" y="5462588"/>
          <p14:tracePt t="221823" x="10591800" y="5462588"/>
          <p14:tracePt t="221831" x="10583863" y="5462588"/>
          <p14:tracePt t="221839" x="10575925" y="5462588"/>
          <p14:tracePt t="221854" x="10567988" y="5462588"/>
          <p14:tracePt t="221861" x="10560050" y="5462588"/>
          <p14:tracePt t="221870" x="10552113" y="5462588"/>
          <p14:tracePt t="221877" x="10536238" y="5462588"/>
          <p14:tracePt t="221894" x="10528300" y="5462588"/>
          <p14:tracePt t="221902" x="10520363" y="5462588"/>
          <p14:tracePt t="221916" x="10504488" y="5462588"/>
          <p14:tracePt t="221923" x="10498138" y="5462588"/>
          <p14:tracePt t="221931" x="10490200" y="5462588"/>
          <p14:tracePt t="221939" x="10482263" y="5462588"/>
          <p14:tracePt t="221948" x="10474325" y="5454650"/>
          <p14:tracePt t="221955" x="10466388" y="5454650"/>
          <p14:tracePt t="221963" x="10458450" y="5454650"/>
          <p14:tracePt t="221969" x="10450513" y="5454650"/>
          <p14:tracePt t="222046" x="10442575" y="5446713"/>
          <p14:tracePt t="222059" x="10442575" y="5430838"/>
          <p14:tracePt t="222067" x="10434638" y="5424488"/>
          <p14:tracePt t="222075" x="10426700" y="5416550"/>
          <p14:tracePt t="222084" x="10418763" y="5400675"/>
          <p14:tracePt t="222092" x="10410825" y="5392738"/>
          <p14:tracePt t="222100" x="10402888" y="5376863"/>
          <p14:tracePt t="222105" x="10402888" y="5368925"/>
          <p14:tracePt t="222113" x="10394950" y="5360988"/>
          <p14:tracePt t="222121" x="10387013" y="5345113"/>
          <p14:tracePt t="222129" x="10387013" y="5337175"/>
          <p14:tracePt t="222137" x="10387013" y="5329238"/>
          <p14:tracePt t="222145" x="10379075" y="5313363"/>
          <p14:tracePt t="222154" x="10379075" y="5305425"/>
          <p14:tracePt t="222161" x="10371138" y="5299075"/>
          <p14:tracePt t="222167" x="10371138" y="5283200"/>
          <p14:tracePt t="222175" x="10371138" y="5275263"/>
          <p14:tracePt t="222185" x="10371138" y="5267325"/>
          <p14:tracePt t="222191" x="10379075" y="5251450"/>
          <p14:tracePt t="222199" x="10387013" y="5243513"/>
          <p14:tracePt t="222207" x="10394950" y="5235575"/>
          <p14:tracePt t="222216" x="10402888" y="5219700"/>
          <p14:tracePt t="222223" x="10410825" y="5211763"/>
          <p14:tracePt t="222231" x="10418763" y="5195888"/>
          <p14:tracePt t="222245" x="10426700" y="5187950"/>
          <p14:tracePt t="222254" x="10434638" y="5187950"/>
          <p14:tracePt t="222261" x="10442575" y="5187950"/>
          <p14:tracePt t="222270" x="10450513" y="5180013"/>
          <p14:tracePt t="222277" x="10458450" y="5173663"/>
          <p14:tracePt t="222285" x="10474325" y="5173663"/>
          <p14:tracePt t="222293" x="10482263" y="5165725"/>
          <p14:tracePt t="222299" x="10490200" y="5165725"/>
          <p14:tracePt t="222307" x="10498138" y="5165725"/>
          <p14:tracePt t="222315" x="10512425" y="5165725"/>
          <p14:tracePt t="222353" x="10520363" y="5165725"/>
          <p14:tracePt t="222396" x="10520363" y="5173663"/>
          <p14:tracePt t="222403" x="10536238" y="5187950"/>
          <p14:tracePt t="222410" x="10544175" y="5195888"/>
          <p14:tracePt t="222418" x="10560050" y="5211763"/>
          <p14:tracePt t="222426" x="10560050" y="5219700"/>
          <p14:tracePt t="222431" x="10567988" y="5227638"/>
          <p14:tracePt t="222439" x="10575925" y="5243513"/>
          <p14:tracePt t="222456" x="10575925" y="5251450"/>
          <p14:tracePt t="222476" x="10583863" y="5251450"/>
          <p14:tracePt t="222485" x="10583863" y="5259388"/>
          <p14:tracePt t="222491" x="10583863" y="5267325"/>
          <p14:tracePt t="222497" x="10583863" y="5275263"/>
          <p14:tracePt t="222505" x="10583863" y="5291138"/>
          <p14:tracePt t="222513" x="10591800" y="5299075"/>
          <p14:tracePt t="222521" x="10591800" y="5305425"/>
          <p14:tracePt t="222529" x="10591800" y="5321300"/>
          <p14:tracePt t="222537" x="10591800" y="5329238"/>
          <p14:tracePt t="222545" x="10591800" y="5337175"/>
          <p14:tracePt t="222553" x="10583863" y="5345113"/>
          <p14:tracePt t="222559" x="10583863" y="5353050"/>
          <p14:tracePt t="222568" x="10583863" y="5360988"/>
          <p14:tracePt t="222586" x="10583863" y="5368925"/>
          <p14:tracePt t="222603" x="10575925" y="5384800"/>
          <p14:tracePt t="222619" x="10575925" y="5392738"/>
          <p14:tracePt t="222623" x="10567988" y="5408613"/>
          <p14:tracePt t="222629" x="10560050" y="5408613"/>
          <p14:tracePt t="222637" x="10560050" y="5424488"/>
          <p14:tracePt t="222654" x="10552113" y="5430838"/>
          <p14:tracePt t="222765" x="10552113" y="5438775"/>
          <p14:tracePt t="222774" x="10544175" y="5438775"/>
          <p14:tracePt t="222781" x="10536238" y="5438775"/>
          <p14:tracePt t="223514" x="10520363" y="5446713"/>
          <p14:tracePt t="223522" x="10474325" y="5462588"/>
          <p14:tracePt t="223527" x="10402888" y="5478463"/>
          <p14:tracePt t="223535" x="10301288" y="5494338"/>
          <p14:tracePt t="223541" x="10199688" y="5510213"/>
          <p14:tracePt t="223549" x="10090150" y="5518150"/>
          <p14:tracePt t="223557" x="9994900" y="5518150"/>
          <p14:tracePt t="223566" x="9901238" y="5518150"/>
          <p14:tracePt t="223574" x="9837738" y="5518150"/>
          <p14:tracePt t="223581" x="9799638" y="5518150"/>
          <p14:tracePt t="223589" x="9775825" y="5518150"/>
          <p14:tracePt t="223597" x="9759950" y="5518150"/>
          <p14:tracePt t="223603" x="9744075" y="5518150"/>
          <p14:tracePt t="223637" x="9736138" y="5518150"/>
          <p14:tracePt t="223644" x="9728200" y="5518150"/>
          <p14:tracePt t="223652" x="9712325" y="5518150"/>
          <p14:tracePt t="223659" x="9682163" y="5518150"/>
          <p14:tracePt t="223665" x="9626600" y="5518150"/>
          <p14:tracePt t="223674" x="9563100" y="5518150"/>
          <p14:tracePt t="223681" x="9501188" y="5518150"/>
          <p14:tracePt t="223690" x="9437688" y="5502275"/>
          <p14:tracePt t="223697" x="9367838" y="5486400"/>
          <p14:tracePt t="223706" x="9304338" y="5470525"/>
          <p14:tracePt t="223713" x="9250363" y="5454650"/>
          <p14:tracePt t="223721" x="9210675" y="5446713"/>
          <p14:tracePt t="223729" x="9170988" y="5438775"/>
          <p14:tracePt t="223736" x="9163050" y="5430838"/>
          <p14:tracePt t="223743" x="9155113" y="5430838"/>
          <p14:tracePt t="223865" x="9155113" y="5424488"/>
          <p14:tracePt t="223940" x="9147175" y="5424488"/>
          <p14:tracePt t="224041" x="9147175" y="5416550"/>
          <p14:tracePt t="224091" x="9140825" y="5408613"/>
          <p14:tracePt t="224099" x="9140825" y="5392738"/>
          <p14:tracePt t="224105" x="9140825" y="5376863"/>
          <p14:tracePt t="224113" x="9140825" y="5360988"/>
          <p14:tracePt t="224122" x="9140825" y="5337175"/>
          <p14:tracePt t="224127" x="9140825" y="5305425"/>
          <p14:tracePt t="224136" x="9147175" y="5275263"/>
          <p14:tracePt t="224143" x="9155113" y="5251450"/>
          <p14:tracePt t="224152" x="9170988" y="5235575"/>
          <p14:tracePt t="224159" x="9178925" y="5219700"/>
          <p14:tracePt t="224169" x="9194800" y="5203825"/>
          <p14:tracePt t="224175" x="9210675" y="5187950"/>
          <p14:tracePt t="224185" x="9234488" y="5165725"/>
          <p14:tracePt t="224189" x="9266238" y="5157788"/>
          <p14:tracePt t="224197" x="9312275" y="5133975"/>
          <p14:tracePt t="224206" x="9359900" y="5110163"/>
          <p14:tracePt t="224213" x="9399588" y="5094288"/>
          <p14:tracePt t="224222" x="9445625" y="5078413"/>
          <p14:tracePt t="224229" x="9493250" y="5062538"/>
          <p14:tracePt t="224238" x="9532938" y="5054600"/>
          <p14:tracePt t="224245" x="9578975" y="5054600"/>
          <p14:tracePt t="224252" x="9602788" y="5048250"/>
          <p14:tracePt t="224259" x="9618663" y="5048250"/>
          <p14:tracePt t="224268" x="9634538" y="5048250"/>
          <p14:tracePt t="224275" x="9650413" y="5048250"/>
          <p14:tracePt t="224284" x="9658350" y="5048250"/>
          <p14:tracePt t="224291" x="9666288" y="5048250"/>
          <p14:tracePt t="224300" x="9674225" y="5048250"/>
          <p14:tracePt t="224307" x="9688513" y="5048250"/>
          <p14:tracePt t="224316" x="9696450" y="5048250"/>
          <p14:tracePt t="224321" x="9712325" y="5054600"/>
          <p14:tracePt t="224329" x="9728200" y="5054600"/>
          <p14:tracePt t="224337" x="9744075" y="5070475"/>
          <p14:tracePt t="224345" x="9759950" y="5078413"/>
          <p14:tracePt t="224353" x="9783763" y="5094288"/>
          <p14:tracePt t="224361" x="9807575" y="5102225"/>
          <p14:tracePt t="224369" x="9815513" y="5118100"/>
          <p14:tracePt t="224378" x="9829800" y="5133975"/>
          <p14:tracePt t="224383" x="9845675" y="5149850"/>
          <p14:tracePt t="224391" x="9853613" y="5157788"/>
          <p14:tracePt t="224400" x="9861550" y="5173663"/>
          <p14:tracePt t="224407" x="9869488" y="5187950"/>
          <p14:tracePt t="224415" x="9877425" y="5203825"/>
          <p14:tracePt t="224423" x="9877425" y="5211763"/>
          <p14:tracePt t="224431" x="9885363" y="5219700"/>
          <p14:tracePt t="224439" x="9885363" y="5235575"/>
          <p14:tracePt t="224447" x="9885363" y="5243513"/>
          <p14:tracePt t="224453" x="9877425" y="5251450"/>
          <p14:tracePt t="224461" x="9869488" y="5259388"/>
          <p14:tracePt t="224469" x="9861550" y="5267325"/>
          <p14:tracePt t="224478" x="9845675" y="5283200"/>
          <p14:tracePt t="224485" x="9821863" y="5291138"/>
          <p14:tracePt t="224493" x="9791700" y="5305425"/>
          <p14:tracePt t="224501" x="9744075" y="5321300"/>
          <p14:tracePt t="224507" x="9704388" y="5337175"/>
          <p14:tracePt t="224515" x="9666288" y="5353050"/>
          <p14:tracePt t="224523" x="9634538" y="5360988"/>
          <p14:tracePt t="224531" x="9610725" y="5360988"/>
          <p14:tracePt t="224539" x="9586913" y="5360988"/>
          <p14:tracePt t="224547" x="9578975" y="5360988"/>
          <p14:tracePt t="224555" x="9571038" y="5360988"/>
          <p14:tracePt t="224563" x="9563100" y="5360988"/>
          <p14:tracePt t="224615" x="9555163" y="5360988"/>
          <p14:tracePt t="224640" x="9548813" y="5360988"/>
          <p14:tracePt t="224644" x="9540875" y="5353050"/>
          <p14:tracePt t="224690" x="9540875" y="5345113"/>
          <p14:tracePt t="224708" x="9540875" y="5337175"/>
          <p14:tracePt t="224726" x="9548813" y="5337175"/>
          <p14:tracePt t="224734" x="9563100" y="5329238"/>
          <p14:tracePt t="224742" x="9602788" y="5313363"/>
          <p14:tracePt t="224750" x="9642475" y="5299075"/>
          <p14:tracePt t="224757" x="9712325" y="5283200"/>
          <p14:tracePt t="224766" x="9775825" y="5267325"/>
          <p14:tracePt t="224772" x="9861550" y="5251450"/>
          <p14:tracePt t="224780" x="9948863" y="5235575"/>
          <p14:tracePt t="224789" x="10042525" y="5227638"/>
          <p14:tracePt t="224796" x="10120313" y="5219700"/>
          <p14:tracePt t="224803" x="10191750" y="5219700"/>
          <p14:tracePt t="224811" x="10237788" y="5219700"/>
          <p14:tracePt t="224819" x="10285413" y="5219700"/>
          <p14:tracePt t="224828" x="10301288" y="5219700"/>
          <p14:tracePt t="224834" x="10309225" y="5219700"/>
          <p14:tracePt t="224841" x="10317163" y="5219700"/>
          <p14:tracePt t="224911" x="10325100" y="5219700"/>
          <p14:tracePt t="224928" x="10340975" y="5227638"/>
          <p14:tracePt t="224935" x="10348913" y="5227638"/>
          <p14:tracePt t="224943" x="10356850" y="5227638"/>
          <p14:tracePt t="224952" x="10371138" y="5227638"/>
          <p14:tracePt t="224959" x="10379075" y="5227638"/>
          <p14:tracePt t="224968" x="10387013" y="5235575"/>
          <p14:tracePt t="224975" x="10402888" y="5243513"/>
          <p14:tracePt t="224981" x="10410825" y="5243513"/>
          <p14:tracePt t="224989" x="10418763" y="5243513"/>
          <p14:tracePt t="224997" x="10434638" y="5251450"/>
          <p14:tracePt t="225006" x="10442575" y="5251450"/>
          <p14:tracePt t="225013" x="10450513" y="5259388"/>
          <p14:tracePt t="225021" x="10474325" y="5267325"/>
          <p14:tracePt t="225029" x="10490200" y="5275263"/>
          <p14:tracePt t="225035" x="10512425" y="5291138"/>
          <p14:tracePt t="225043" x="10544175" y="5299075"/>
          <p14:tracePt t="225051" x="10591800" y="5305425"/>
          <p14:tracePt t="225060" x="10637838" y="5313363"/>
          <p14:tracePt t="225068" x="10669588" y="5321300"/>
          <p14:tracePt t="225075" x="10685463" y="5329238"/>
          <p14:tracePt t="225084" x="10701338" y="5329238"/>
          <p14:tracePt t="225101" x="10709275" y="5329238"/>
          <p14:tracePt t="225489" x="10709275" y="5337175"/>
          <p14:tracePt t="225493" x="10685463" y="5345113"/>
          <p14:tracePt t="225501" x="10653713" y="5360988"/>
          <p14:tracePt t="225510" x="10599738" y="5376863"/>
          <p14:tracePt t="225517" x="10544175" y="5392738"/>
          <p14:tracePt t="225525" x="10482263" y="5400675"/>
          <p14:tracePt t="225533" x="10410825" y="5408613"/>
          <p14:tracePt t="225541" x="10340975" y="5416550"/>
          <p14:tracePt t="225550" x="10269538" y="5424488"/>
          <p14:tracePt t="225555" x="10183813" y="5430838"/>
          <p14:tracePt t="225563" x="10096500" y="5430838"/>
          <p14:tracePt t="225572" x="10026650" y="5430838"/>
          <p14:tracePt t="225579" x="9963150" y="5438775"/>
          <p14:tracePt t="225587" x="9909175" y="5438775"/>
          <p14:tracePt t="225596" x="9853613" y="5438775"/>
          <p14:tracePt t="225603" x="9815513" y="5446713"/>
          <p14:tracePt t="225612" x="9767888" y="5446713"/>
          <p14:tracePt t="225618" x="9728200" y="5454650"/>
          <p14:tracePt t="225625" x="9682163" y="5454650"/>
          <p14:tracePt t="225634" x="9642475" y="5454650"/>
          <p14:tracePt t="225641" x="9602788" y="5462588"/>
          <p14:tracePt t="225649" x="9563100" y="5462588"/>
          <p14:tracePt t="225657" x="9525000" y="5462588"/>
          <p14:tracePt t="225665" x="9469438" y="5462588"/>
          <p14:tracePt t="225673" x="9415463" y="5462588"/>
          <p14:tracePt t="225682" x="9359900" y="5462588"/>
          <p14:tracePt t="225687" x="9296400" y="5462588"/>
          <p14:tracePt t="225695" x="9234488" y="5462588"/>
          <p14:tracePt t="225703" x="9170988" y="5454650"/>
          <p14:tracePt t="225711" x="9117013" y="5454650"/>
          <p14:tracePt t="225719" x="9077325" y="5454650"/>
          <p14:tracePt t="225727" x="9029700" y="5454650"/>
          <p14:tracePt t="225735" x="8991600" y="5454650"/>
          <p14:tracePt t="225743" x="8943975" y="5454650"/>
          <p14:tracePt t="225750" x="8904288" y="5454650"/>
          <p14:tracePt t="225758" x="8866188" y="5454650"/>
          <p14:tracePt t="225766" x="8818563" y="5462588"/>
          <p14:tracePt t="225773" x="8778875" y="5462588"/>
          <p14:tracePt t="225781" x="8732838" y="5470525"/>
          <p14:tracePt t="225790" x="8677275" y="5470525"/>
          <p14:tracePt t="225798" x="8621713" y="5478463"/>
          <p14:tracePt t="225806" x="8583613" y="5478463"/>
          <p14:tracePt t="225813" x="8535988" y="5478463"/>
          <p14:tracePt t="225819" x="8504238" y="5478463"/>
          <p14:tracePt t="225828" x="8472488" y="5478463"/>
          <p14:tracePt t="225835" x="8458200" y="5478463"/>
          <p14:tracePt t="225843" x="8450263" y="5478463"/>
          <p14:tracePt t="225852" x="8434388" y="5478463"/>
          <p14:tracePt t="225859" x="8410575" y="5478463"/>
          <p14:tracePt t="225867" x="8386763" y="5478463"/>
          <p14:tracePt t="225875" x="8347075" y="5470525"/>
          <p14:tracePt t="225881" x="8316913" y="5470525"/>
          <p14:tracePt t="225889" x="8261350" y="5462588"/>
          <p14:tracePt t="225897" x="8205788" y="5454650"/>
          <p14:tracePt t="225905" x="8143875" y="5446713"/>
          <p14:tracePt t="225913" x="8088313" y="5446713"/>
          <p14:tracePt t="225921" x="8042275" y="5438775"/>
          <p14:tracePt t="225929" x="8002588" y="5438775"/>
          <p14:tracePt t="225935" x="7970838" y="5430838"/>
          <p14:tracePt t="225944" x="7954963" y="5424488"/>
          <p14:tracePt t="225952" x="7947025" y="5416550"/>
          <p14:tracePt t="225959" x="7939088" y="5416550"/>
          <p14:tracePt t="225985" x="7939088" y="5408613"/>
          <p14:tracePt t="225992" x="7931150" y="5400675"/>
          <p14:tracePt t="226000" x="7924800" y="5392738"/>
          <p14:tracePt t="226005" x="7916863" y="5384800"/>
          <p14:tracePt t="226013" x="7916863" y="5376863"/>
          <p14:tracePt t="226021" x="7908925" y="5360988"/>
          <p14:tracePt t="226029" x="7908925" y="5353050"/>
          <p14:tracePt t="226037" x="7908925" y="5345113"/>
          <p14:tracePt t="226045" x="7908925" y="5329238"/>
          <p14:tracePt t="226053" x="7908925" y="5313363"/>
          <p14:tracePt t="226061" x="7924800" y="5299075"/>
          <p14:tracePt t="226069" x="7947025" y="5267325"/>
          <p14:tracePt t="226076" x="7978775" y="5235575"/>
          <p14:tracePt t="226084" x="8026400" y="5195888"/>
          <p14:tracePt t="226091" x="8072438" y="5165725"/>
          <p14:tracePt t="226100" x="8112125" y="5141913"/>
          <p14:tracePt t="226108" x="8159750" y="5126038"/>
          <p14:tracePt t="226115" x="8197850" y="5110163"/>
          <p14:tracePt t="226124" x="8237538" y="5102225"/>
          <p14:tracePt t="226131" x="8269288" y="5086350"/>
          <p14:tracePt t="226137" x="8301038" y="5070475"/>
          <p14:tracePt t="226145" x="8316913" y="5062538"/>
          <p14:tracePt t="226153" x="8331200" y="5054600"/>
          <p14:tracePt t="226161" x="8347075" y="5040313"/>
          <p14:tracePt t="226169" x="8362950" y="5040313"/>
          <p14:tracePt t="226186" x="8386763" y="5024438"/>
          <p14:tracePt t="226193" x="8410575" y="5024438"/>
          <p14:tracePt t="226199" x="8434388" y="5024438"/>
          <p14:tracePt t="226208" x="8466138" y="5024438"/>
          <p14:tracePt t="226216" x="8512175" y="5024438"/>
          <p14:tracePt t="226223" x="8567738" y="5024438"/>
          <p14:tracePt t="226231" x="8613775" y="5032375"/>
          <p14:tracePt t="226239" x="8685213" y="5040313"/>
          <p14:tracePt t="226247" x="8778875" y="5040313"/>
          <p14:tracePt t="226255" x="8880475" y="5048250"/>
          <p14:tracePt t="226261" x="8991600" y="5048250"/>
          <p14:tracePt t="226269" x="9140825" y="5062538"/>
          <p14:tracePt t="226278" x="9312275" y="5070475"/>
          <p14:tracePt t="226285" x="9485313" y="5070475"/>
          <p14:tracePt t="226293" x="9602788" y="5078413"/>
          <p14:tracePt t="226302" x="9704388" y="5078413"/>
          <p14:tracePt t="226309" x="9807575" y="5086350"/>
          <p14:tracePt t="226317" x="9901238" y="5086350"/>
          <p14:tracePt t="226325" x="9986963" y="5086350"/>
          <p14:tracePt t="226331" x="10050463" y="5086350"/>
          <p14:tracePt t="226339" x="10104438" y="5086350"/>
          <p14:tracePt t="226348" x="10144125" y="5086350"/>
          <p14:tracePt t="226355" x="10191750" y="5078413"/>
          <p14:tracePt t="226363" x="10223500" y="5078413"/>
          <p14:tracePt t="226371" x="10253663" y="5070475"/>
          <p14:tracePt t="226379" x="10293350" y="5062538"/>
          <p14:tracePt t="226388" x="10333038" y="5062538"/>
          <p14:tracePt t="226393" x="10363200" y="5062538"/>
          <p14:tracePt t="226402" x="10394950" y="5062538"/>
          <p14:tracePt t="226409" x="10434638" y="5062538"/>
          <p14:tracePt t="226418" x="10466388" y="5062538"/>
          <p14:tracePt t="226425" x="10504488" y="5062538"/>
          <p14:tracePt t="226434" x="10552113" y="5062538"/>
          <p14:tracePt t="226442" x="10591800" y="5070475"/>
          <p14:tracePt t="226449" x="10637838" y="5078413"/>
          <p14:tracePt t="226458" x="10685463" y="5086350"/>
          <p14:tracePt t="226463" x="10717213" y="5086350"/>
          <p14:tracePt t="226471" x="10756900" y="5094288"/>
          <p14:tracePt t="226479" x="10787063" y="5094288"/>
          <p14:tracePt t="226488" x="10818813" y="5094288"/>
          <p14:tracePt t="226495" x="10858500" y="5094288"/>
          <p14:tracePt t="226503" x="10882313" y="5094288"/>
          <p14:tracePt t="226511" x="10904538" y="5094288"/>
          <p14:tracePt t="226519" x="10928350" y="5094288"/>
          <p14:tracePt t="226525" x="10944225" y="5094288"/>
          <p14:tracePt t="226534" x="10960100" y="5094288"/>
          <p14:tracePt t="226541" x="10975975" y="5094288"/>
          <p14:tracePt t="226550" x="10991850" y="5094288"/>
          <p14:tracePt t="226557" x="11007725" y="5102225"/>
          <p14:tracePt t="226565" x="11023600" y="5102225"/>
          <p14:tracePt t="226578" x="11061700" y="5110163"/>
          <p14:tracePt t="226586" x="11077575" y="5110163"/>
          <p14:tracePt t="226592" x="11085513" y="5110163"/>
          <p14:tracePt t="226600" x="11093450" y="5118100"/>
          <p14:tracePt t="226608" x="11109325" y="5118100"/>
          <p14:tracePt t="226615" x="11117263" y="5126038"/>
          <p14:tracePt t="226624" x="11125200" y="5126038"/>
          <p14:tracePt t="226640" x="11133138" y="5133975"/>
          <p14:tracePt t="226648" x="11141075" y="5141913"/>
          <p14:tracePt t="226653" x="11149013" y="5141913"/>
          <p14:tracePt t="226661" x="11149013" y="5149850"/>
          <p14:tracePt t="226669" x="11164888" y="5165725"/>
          <p14:tracePt t="226677" x="11172825" y="5173663"/>
          <p14:tracePt t="226685" x="11187113" y="5195888"/>
          <p14:tracePt t="226693" x="11195050" y="5203825"/>
          <p14:tracePt t="226702" x="11195050" y="5211763"/>
          <p14:tracePt t="226709" x="11195050" y="5227638"/>
          <p14:tracePt t="226715" x="11195050" y="5235575"/>
          <p14:tracePt t="226723" x="11195050" y="5243513"/>
          <p14:tracePt t="226731" x="11195050" y="5251450"/>
          <p14:tracePt t="226739" x="11195050" y="5267325"/>
          <p14:tracePt t="226747" x="11179175" y="5275263"/>
          <p14:tracePt t="226756" x="11172825" y="5291138"/>
          <p14:tracePt t="226764" x="11141075" y="5299075"/>
          <p14:tracePt t="226772" x="11101388" y="5313363"/>
          <p14:tracePt t="226779" x="11045825" y="5329238"/>
          <p14:tracePt t="226785" x="10983913" y="5345113"/>
          <p14:tracePt t="226793" x="10920413" y="5360988"/>
          <p14:tracePt t="226801" x="10842625" y="5376863"/>
          <p14:tracePt t="226809" x="10741025" y="5400675"/>
          <p14:tracePt t="226817" x="10653713" y="5416550"/>
          <p14:tracePt t="226825" x="10567988" y="5430838"/>
          <p14:tracePt t="226834" x="10504488" y="5446713"/>
          <p14:tracePt t="226841" x="10450513" y="5462588"/>
          <p14:tracePt t="226847" x="10402888" y="5470525"/>
          <p14:tracePt t="226855" x="10394950" y="5478463"/>
          <p14:tracePt t="226863" x="10379075" y="5478463"/>
          <p14:tracePt t="226871" x="10371138" y="5478463"/>
          <p14:tracePt t="226879" x="10363200" y="5478463"/>
          <p14:tracePt t="226887" x="10348913" y="5486400"/>
          <p14:tracePt t="226896" x="10333038" y="5494338"/>
          <p14:tracePt t="226903" x="10293350" y="5502275"/>
          <p14:tracePt t="226911" x="10245725" y="5518150"/>
          <p14:tracePt t="226917" x="10183813" y="5526088"/>
          <p14:tracePt t="226925" x="10120313" y="5526088"/>
          <p14:tracePt t="226934" x="10034588" y="5534025"/>
          <p14:tracePt t="226941" x="9956800" y="5534025"/>
          <p14:tracePt t="226950" x="9877425" y="5534025"/>
          <p14:tracePt t="226958" x="9815513" y="5534025"/>
          <p14:tracePt t="226965" x="9736138" y="5534025"/>
          <p14:tracePt t="226973" x="9674225" y="5534025"/>
          <p14:tracePt t="226979" x="9618663" y="5534025"/>
          <p14:tracePt t="226987" x="9563100" y="5534025"/>
          <p14:tracePt t="226995" x="9525000" y="5534025"/>
          <p14:tracePt t="227003" x="9493250" y="5534025"/>
          <p14:tracePt t="227011" x="9469438" y="5534025"/>
          <p14:tracePt t="227019" x="9453563" y="5534025"/>
          <p14:tracePt t="227027" x="9445625" y="5534025"/>
          <p14:tracePt t="227035" x="9437688" y="5534025"/>
          <p14:tracePt t="227041" x="9421813" y="5534025"/>
          <p14:tracePt t="227050" x="9407525" y="5534025"/>
          <p14:tracePt t="227058" x="9399588" y="5534025"/>
          <p14:tracePt t="227065" x="9391650" y="5534025"/>
          <p14:tracePt t="227073" x="9359900" y="5534025"/>
          <p14:tracePt t="227081" x="9312275" y="5534025"/>
          <p14:tracePt t="227089" x="9274175" y="5534025"/>
          <p14:tracePt t="227097" x="9218613" y="5534025"/>
          <p14:tracePt t="227103" x="9163050" y="5534025"/>
          <p14:tracePt t="227112" x="9109075" y="5526088"/>
          <p14:tracePt t="227119" x="9045575" y="5518150"/>
          <p14:tracePt t="227127" x="8983663" y="5518150"/>
          <p14:tracePt t="227135" x="8920163" y="5510213"/>
          <p14:tracePt t="227143" x="8866188" y="5510213"/>
          <p14:tracePt t="227152" x="8810625" y="5510213"/>
          <p14:tracePt t="227159" x="8778875" y="5510213"/>
          <p14:tracePt t="227168" x="8755063" y="5510213"/>
          <p14:tracePt t="227189" x="8732838" y="5510213"/>
          <p14:tracePt t="227190" x="8724900" y="5510213"/>
          <p14:tracePt t="227197" x="8716963" y="5510213"/>
          <p14:tracePt t="227205" x="8709025" y="5510213"/>
          <p14:tracePt t="227236" x="8701088" y="5510213"/>
          <p14:tracePt t="227260" x="8693150" y="5510213"/>
          <p14:tracePt t="227268" x="8685213" y="5510213"/>
          <p14:tracePt t="227275" x="8677275" y="5502275"/>
          <p14:tracePt t="227292" x="8669338" y="5502275"/>
          <p14:tracePt t="227552" x="8661400" y="5486400"/>
          <p14:tracePt t="227556" x="8661400" y="5430838"/>
          <p14:tracePt t="227564" x="8661400" y="5337175"/>
          <p14:tracePt t="227569" x="8653463" y="5219700"/>
          <p14:tracePt t="227577" x="8645525" y="5094288"/>
          <p14:tracePt t="227585" x="8629650" y="4914900"/>
          <p14:tracePt t="227593" x="8629650" y="4702175"/>
          <p14:tracePt t="227602" x="8653463" y="4483100"/>
          <p14:tracePt t="227609" x="8661400" y="4264025"/>
          <p14:tracePt t="227618" x="8661400" y="4067175"/>
          <p14:tracePt t="227625" x="8685213" y="3871913"/>
          <p14:tracePt t="227631" x="8693150" y="3690938"/>
          <p14:tracePt t="227639" x="8732838" y="3527425"/>
          <p14:tracePt t="227648" x="8747125" y="3425825"/>
          <p14:tracePt t="227656" x="8770938" y="3338513"/>
          <p14:tracePt t="227664" x="8786813" y="3284538"/>
          <p14:tracePt t="227672" x="8802688" y="3228975"/>
          <p14:tracePt t="227679" x="8818563" y="3181350"/>
          <p14:tracePt t="227688" x="8834438" y="3159125"/>
          <p14:tracePt t="227693" x="8842375" y="3135313"/>
          <p14:tracePt t="227701" x="8842375" y="3127375"/>
          <p14:tracePt t="227709" x="8850313" y="3119438"/>
          <p14:tracePt t="227718" x="8850313" y="3111500"/>
          <p14:tracePt t="227725" x="8850313" y="3103563"/>
          <p14:tracePt t="227734" x="8850313" y="3095625"/>
          <p14:tracePt t="227741" x="8858250" y="3087688"/>
          <p14:tracePt t="227749" x="8866188" y="3079750"/>
          <p14:tracePt t="227758" x="8866188" y="3063875"/>
          <p14:tracePt t="227763" x="8880475" y="3055938"/>
          <p14:tracePt t="227771" x="8888413" y="3049588"/>
          <p14:tracePt t="227779" x="8896350" y="3033713"/>
          <p14:tracePt t="227788" x="8904288" y="3017838"/>
          <p14:tracePt t="227795" x="8920163" y="3001963"/>
          <p14:tracePt t="227803" x="8928100" y="2986088"/>
          <p14:tracePt t="227811" x="8943975" y="2970213"/>
          <p14:tracePt t="227819" x="8951913" y="2962275"/>
          <p14:tracePt t="227825" x="8967788" y="2938463"/>
          <p14:tracePt t="227834" x="8967788" y="2924175"/>
          <p14:tracePt t="227841" x="8975725" y="2908300"/>
          <p14:tracePt t="227851" x="8975725" y="2900363"/>
          <p14:tracePt t="227857" x="8975725" y="2884488"/>
          <p14:tracePt t="227866" x="8975725" y="2860675"/>
          <p14:tracePt t="227873" x="8967788" y="2852738"/>
          <p14:tracePt t="227882" x="8959850" y="2844800"/>
          <p14:tracePt t="227888" x="8951913" y="2828925"/>
          <p14:tracePt t="227895" x="8943975" y="2820988"/>
          <p14:tracePt t="227904" x="8943975" y="2813050"/>
          <p14:tracePt t="227911" x="8936038" y="2813050"/>
          <p14:tracePt t="227944" x="8928100" y="2813050"/>
          <p14:tracePt t="227967" x="8928100" y="2805113"/>
          <p14:tracePt t="228080" x="8943975" y="2805113"/>
          <p14:tracePt t="228085" x="8959850" y="2820988"/>
          <p14:tracePt t="228089" x="8991600" y="2828925"/>
          <p14:tracePt t="228098" x="9037638" y="2844800"/>
          <p14:tracePt t="228106" x="9085263" y="2860675"/>
          <p14:tracePt t="228114" x="9132888" y="2876550"/>
          <p14:tracePt t="228121" x="9178925" y="2892425"/>
          <p14:tracePt t="228129" x="9218613" y="2908300"/>
          <p14:tracePt t="228137" x="9258300" y="2924175"/>
          <p14:tracePt t="228143" x="9288463" y="2938463"/>
          <p14:tracePt t="228151" x="9312275" y="2938463"/>
          <p14:tracePt t="228159" x="9328150" y="2954338"/>
          <p14:tracePt t="228169" x="9336088" y="2962275"/>
          <p14:tracePt t="228186" x="9344025" y="2978150"/>
          <p14:tracePt t="228213" x="9344025" y="2986088"/>
          <p14:tracePt t="228218" x="9344025" y="2994025"/>
          <p14:tracePt t="228225" x="9344025" y="3001963"/>
          <p14:tracePt t="228234" x="9328150" y="3025775"/>
          <p14:tracePt t="228241" x="9304338" y="3033713"/>
          <p14:tracePt t="228251" x="9274175" y="3055938"/>
          <p14:tracePt t="228258" x="9226550" y="3071813"/>
          <p14:tracePt t="228265" x="9178925" y="3087688"/>
          <p14:tracePt t="228273" x="9124950" y="3103563"/>
          <p14:tracePt t="228279" x="9061450" y="3119438"/>
          <p14:tracePt t="228288" x="9007475" y="3135313"/>
          <p14:tracePt t="228295" x="8951913" y="3151188"/>
          <p14:tracePt t="228303" x="8896350" y="3167063"/>
          <p14:tracePt t="228312" x="8826500" y="3181350"/>
          <p14:tracePt t="228320" x="8763000" y="3197225"/>
          <p14:tracePt t="228327" x="8709025" y="3213100"/>
          <p14:tracePt t="228336" x="8645525" y="3228975"/>
          <p14:tracePt t="228342" x="8591550" y="3244850"/>
          <p14:tracePt t="228350" x="8512175" y="3260725"/>
          <p14:tracePt t="228358" x="8450263" y="3276600"/>
          <p14:tracePt t="228366" x="8394700" y="3292475"/>
          <p14:tracePt t="228373" x="8331200" y="3300413"/>
          <p14:tracePt t="228381" x="8285163" y="3314700"/>
          <p14:tracePt t="228389" x="8237538" y="3322638"/>
          <p14:tracePt t="228397" x="8205788" y="3322638"/>
          <p14:tracePt t="228403" x="8175625" y="3330575"/>
          <p14:tracePt t="228411" x="8159750" y="3338513"/>
          <p14:tracePt t="228419" x="8143875" y="3338513"/>
          <p14:tracePt t="228427" x="8128000" y="3346450"/>
          <p14:tracePt t="228435" x="8120063" y="3346450"/>
          <p14:tracePt t="228443" x="8112125" y="3346450"/>
          <p14:tracePt t="228461" x="8104188" y="3346450"/>
          <p14:tracePt t="228465" x="8096250" y="3346450"/>
          <p14:tracePt t="228474" x="8088313" y="3346450"/>
          <p14:tracePt t="228624" x="8135938" y="3346450"/>
          <p14:tracePt t="228629" x="8245475" y="3346450"/>
          <p14:tracePt t="228638" x="8355013" y="3346450"/>
          <p14:tracePt t="228646" x="8496300" y="3346450"/>
          <p14:tracePt t="228654" x="8653463" y="3338513"/>
          <p14:tracePt t="228661" x="8826500" y="3338513"/>
          <p14:tracePt t="228667" x="8999538" y="3338513"/>
          <p14:tracePt t="228675" x="9170988" y="3338513"/>
          <p14:tracePt t="228684" x="9328150" y="3322638"/>
          <p14:tracePt t="228691" x="9437688" y="3322638"/>
          <p14:tracePt t="228699" x="9532938" y="3322638"/>
          <p14:tracePt t="228707" x="9602788" y="3322638"/>
          <p14:tracePt t="228715" x="9688513" y="3322638"/>
          <p14:tracePt t="228723" x="9752013" y="3314700"/>
          <p14:tracePt t="228731" x="9807575" y="3314700"/>
          <p14:tracePt t="228737" x="9861550" y="3306763"/>
          <p14:tracePt t="228745" x="9901238" y="3306763"/>
          <p14:tracePt t="228753" x="9940925" y="3300413"/>
          <p14:tracePt t="228761" x="9963150" y="3300413"/>
          <p14:tracePt t="228769" x="9986963" y="3292475"/>
          <p14:tracePt t="228778" x="9994900" y="3292475"/>
          <p14:tracePt t="228785" x="10002838" y="3284538"/>
          <p14:tracePt t="228791" x="10018713" y="3284538"/>
          <p14:tracePt t="228800" x="10034588" y="3284538"/>
          <p14:tracePt t="228808" x="10058400" y="3276600"/>
          <p14:tracePt t="228816" x="10082213" y="3276600"/>
          <p14:tracePt t="228823" x="10112375" y="3276600"/>
          <p14:tracePt t="228831" x="10152063" y="3276600"/>
          <p14:tracePt t="228839" x="10199688" y="3276600"/>
          <p14:tracePt t="228847" x="10237788" y="3276600"/>
          <p14:tracePt t="228855" x="10285413" y="3276600"/>
          <p14:tracePt t="228861" x="10325100" y="3284538"/>
          <p14:tracePt t="228869" x="10371138" y="3284538"/>
          <p14:tracePt t="228878" x="10402888" y="3284538"/>
          <p14:tracePt t="228885" x="10418763" y="3292475"/>
          <p14:tracePt t="228893" x="10426700" y="3292475"/>
          <p14:tracePt t="228901" x="10434638" y="3292475"/>
          <p14:tracePt t="228910" x="10442575" y="3300413"/>
          <p14:tracePt t="228961" x="10450513" y="3300413"/>
          <p14:tracePt t="228972" x="10458450" y="3300413"/>
          <p14:tracePt t="228979" x="10466388" y="3300413"/>
          <p14:tracePt t="228994" x="10474325" y="3300413"/>
          <p14:tracePt t="229002" x="10490200" y="3300413"/>
          <p14:tracePt t="229200" x="10490200" y="3306763"/>
          <p14:tracePt t="229206" x="10458450" y="3322638"/>
          <p14:tracePt t="229212" x="10394950" y="3370263"/>
          <p14:tracePt t="229219" x="10317163" y="3417888"/>
          <p14:tracePt t="229227" x="10191750" y="3487738"/>
          <p14:tracePt t="229235" x="10010775" y="3573463"/>
          <p14:tracePt t="229243" x="9837738" y="3668713"/>
          <p14:tracePt t="229251" x="9666288" y="3738563"/>
          <p14:tracePt t="229257" x="9540875" y="3802063"/>
          <p14:tracePt t="229265" x="9469438" y="3832225"/>
          <p14:tracePt t="229273" x="9415463" y="3848100"/>
          <p14:tracePt t="229281" x="9375775" y="3863975"/>
          <p14:tracePt t="229292" x="9367838" y="3879850"/>
          <p14:tracePt t="229297" x="9351963" y="3887788"/>
          <p14:tracePt t="229306" x="9344025" y="3903663"/>
          <p14:tracePt t="229493" x="9351963" y="3871913"/>
          <p14:tracePt t="229500" x="9367838" y="3848100"/>
          <p14:tracePt t="229507" x="9375775" y="3848100"/>
          <p14:tracePt t="229515" x="9383713" y="3840163"/>
          <p14:tracePt t="229523" x="9383713" y="3832225"/>
          <p14:tracePt t="229529" x="9383713" y="3824288"/>
          <p14:tracePt t="229571" x="9391650" y="3808413"/>
          <p14:tracePt t="229580" x="9399588" y="3808413"/>
          <p14:tracePt t="229585" x="9415463" y="3794125"/>
          <p14:tracePt t="229591" x="9421813" y="3786188"/>
          <p14:tracePt t="229600" x="9437688" y="3770313"/>
          <p14:tracePt t="229607" x="9445625" y="3762375"/>
          <p14:tracePt t="229616" x="9461500" y="3746500"/>
          <p14:tracePt t="229623" x="9469438" y="3722688"/>
          <p14:tracePt t="229631" x="9477375" y="3706813"/>
          <p14:tracePt t="229639" x="9477375" y="3698875"/>
          <p14:tracePt t="229647" x="9485313" y="3690938"/>
          <p14:tracePt t="229655" x="9493250" y="3683000"/>
          <p14:tracePt t="229661" x="9501188" y="3676650"/>
          <p14:tracePt t="229670" x="9509125" y="3668713"/>
          <p14:tracePt t="229677" x="9517063" y="3660775"/>
          <p14:tracePt t="229685" x="9525000" y="3660775"/>
          <p14:tracePt t="229744" x="9525000" y="3652838"/>
          <p14:tracePt t="229942" x="9525000" y="3644900"/>
          <p14:tracePt t="229954" x="9525000" y="3636963"/>
          <p14:tracePt t="230209" x="9525000" y="3644900"/>
          <p14:tracePt t="230216" x="9540875" y="3668713"/>
          <p14:tracePt t="230222" x="9548813" y="3698875"/>
          <p14:tracePt t="230229" x="9563100" y="3746500"/>
          <p14:tracePt t="230238" x="9571038" y="3786188"/>
          <p14:tracePt t="230243" x="9586913" y="3832225"/>
          <p14:tracePt t="230252" x="9602788" y="3879850"/>
          <p14:tracePt t="230259" x="9610725" y="3919538"/>
          <p14:tracePt t="230269" x="9618663" y="3957638"/>
          <p14:tracePt t="230275" x="9626600" y="3989388"/>
          <p14:tracePt t="230284" x="9626600" y="4021138"/>
          <p14:tracePt t="230292" x="9626600" y="4067175"/>
          <p14:tracePt t="230300" x="9626600" y="4098925"/>
          <p14:tracePt t="230305" x="9618663" y="4138613"/>
          <p14:tracePt t="230313" x="9618663" y="4184650"/>
          <p14:tracePt t="230321" x="9610725" y="4224338"/>
          <p14:tracePt t="230329" x="9602788" y="4271963"/>
          <p14:tracePt t="230337" x="9586913" y="4318000"/>
          <p14:tracePt t="230345" x="9571038" y="4349750"/>
          <p14:tracePt t="230354" x="9563100" y="4381500"/>
          <p14:tracePt t="230361" x="9555163" y="4397375"/>
          <p14:tracePt t="230369" x="9540875" y="4421188"/>
          <p14:tracePt t="230375" x="9540875" y="4427538"/>
          <p14:tracePt t="230384" x="9525000" y="4451350"/>
          <p14:tracePt t="230391" x="9525000" y="4467225"/>
          <p14:tracePt t="230400" x="9517063" y="4483100"/>
          <p14:tracePt t="230407" x="9501188" y="4491038"/>
          <p14:tracePt t="230415" x="9501188" y="4506913"/>
          <p14:tracePt t="230423" x="9493250" y="4514850"/>
          <p14:tracePt t="230431" x="9493250" y="4522788"/>
          <p14:tracePt t="230438" x="9485313" y="4538663"/>
          <p14:tracePt t="230445" x="9485313" y="4546600"/>
          <p14:tracePt t="230453" x="9485313" y="4552950"/>
          <p14:tracePt t="230461" x="9485313" y="4576763"/>
          <p14:tracePt t="230469" x="9477375" y="4600575"/>
          <p14:tracePt t="230478" x="9469438" y="4632325"/>
          <p14:tracePt t="230486" x="9453563" y="4656138"/>
          <p14:tracePt t="230493" x="9437688" y="4694238"/>
          <p14:tracePt t="230502" x="9437688" y="4733925"/>
          <p14:tracePt t="230508" x="9429750" y="4773613"/>
          <p14:tracePt t="230515" x="9415463" y="4803775"/>
          <p14:tracePt t="230524" x="9407525" y="4843463"/>
          <p14:tracePt t="230531" x="9407525" y="4859338"/>
          <p14:tracePt t="230539" x="9399588" y="4875213"/>
          <p14:tracePt t="230547" x="9399588" y="4883150"/>
          <p14:tracePt t="230555" x="9391650" y="4899025"/>
          <p14:tracePt t="230563" x="9383713" y="4906963"/>
          <p14:tracePt t="230569" x="9383713" y="4914900"/>
          <p14:tracePt t="230577" x="9367838" y="4929188"/>
          <p14:tracePt t="230585" x="9359900" y="4937125"/>
          <p14:tracePt t="230593" x="9359900" y="4953000"/>
          <p14:tracePt t="230603" x="9336088" y="4968875"/>
          <p14:tracePt t="230610" x="9328150" y="4976813"/>
          <p14:tracePt t="230617" x="9312275" y="4992688"/>
          <p14:tracePt t="230626" x="9288463" y="5000625"/>
          <p14:tracePt t="230631" x="9258300" y="5016500"/>
          <p14:tracePt t="230639" x="9242425" y="5032375"/>
          <p14:tracePt t="230648" x="9234488" y="5040313"/>
          <p14:tracePt t="230656" x="9210675" y="5048250"/>
          <p14:tracePt t="230663" x="9194800" y="5054600"/>
          <p14:tracePt t="230671" x="9186863" y="5054600"/>
          <p14:tracePt t="230680" x="9178925" y="5062538"/>
          <p14:tracePt t="230688" x="9163050" y="5070475"/>
          <p14:tracePt t="230695" x="9155113" y="5070475"/>
          <p14:tracePt t="230701" x="9140825" y="5078413"/>
          <p14:tracePt t="230709" x="9132888" y="5086350"/>
          <p14:tracePt t="230717" x="9124950" y="5086350"/>
          <p14:tracePt t="230726" x="9109075" y="5094288"/>
          <p14:tracePt t="230734" x="9101138" y="5102225"/>
          <p14:tracePt t="230741" x="9093200" y="5102225"/>
          <p14:tracePt t="230750" x="9077325" y="5110163"/>
          <p14:tracePt t="230758" x="9061450" y="5110163"/>
          <p14:tracePt t="230763" x="9045575" y="5118100"/>
          <p14:tracePt t="230771" x="9029700" y="5126038"/>
          <p14:tracePt t="230779" x="9013825" y="5126038"/>
          <p14:tracePt t="230787" x="9007475" y="5133975"/>
          <p14:tracePt t="230795" x="8999538" y="5141913"/>
          <p14:tracePt t="230803" x="8983663" y="5149850"/>
          <p14:tracePt t="230812" x="8975725" y="5157788"/>
          <p14:tracePt t="230819" x="8959850" y="5165725"/>
          <p14:tracePt t="230825" x="8943975" y="5180013"/>
          <p14:tracePt t="230834" x="8936038" y="5180013"/>
          <p14:tracePt t="230841" x="8920163" y="5187950"/>
          <p14:tracePt t="230849" x="8912225" y="5195888"/>
          <p14:tracePt t="230858" x="8904288" y="5195888"/>
          <p14:tracePt t="230865" x="8888413" y="5203825"/>
          <p14:tracePt t="230874" x="8888413" y="5211763"/>
          <p14:tracePt t="230881" x="8880475" y="5211763"/>
          <p14:tracePt t="230896" x="8872538" y="5219700"/>
          <p14:tracePt t="230903" x="8866188" y="5227638"/>
          <p14:tracePt t="230911" x="8858250" y="5235575"/>
          <p14:tracePt t="230919" x="8850313" y="5243513"/>
          <p14:tracePt t="230927" x="8842375" y="5251450"/>
          <p14:tracePt t="230936" x="8826500" y="5259388"/>
          <p14:tracePt t="230943" x="8810625" y="5267325"/>
          <p14:tracePt t="230951" x="8794750" y="5275263"/>
          <p14:tracePt t="230957" x="8786813" y="5283200"/>
          <p14:tracePt t="230965" x="8778875" y="5283200"/>
          <p14:tracePt t="230973" x="8770938" y="5283200"/>
          <p14:tracePt t="230981" x="8755063" y="5283200"/>
          <p14:tracePt t="230989" x="8747125" y="5283200"/>
          <p14:tracePt t="230998" x="8739188" y="5283200"/>
          <p14:tracePt t="231014" x="8732838" y="5283200"/>
          <p14:tracePt t="231030" x="8724900" y="5283200"/>
          <p14:tracePt t="231064" x="8716963" y="5283200"/>
          <p14:tracePt t="231071" x="8709025" y="5283200"/>
          <p14:tracePt t="231079" x="8709025" y="5267325"/>
          <p14:tracePt t="231088" x="8693150" y="5259388"/>
          <p14:tracePt t="231093" x="8693150" y="5251450"/>
          <p14:tracePt t="231101" x="8693150" y="5219700"/>
          <p14:tracePt t="231109" x="8693150" y="5195888"/>
          <p14:tracePt t="231119" x="8693150" y="5173663"/>
          <p14:tracePt t="231125" x="8709025" y="5141913"/>
          <p14:tracePt t="231135" x="8732838" y="5118100"/>
          <p14:tracePt t="231141" x="8747125" y="5094288"/>
          <p14:tracePt t="231150" x="8763000" y="5086350"/>
          <p14:tracePt t="231155" x="8794750" y="5070475"/>
          <p14:tracePt t="231164" x="8834438" y="5054600"/>
          <p14:tracePt t="231172" x="8850313" y="5048250"/>
          <p14:tracePt t="231180" x="8866188" y="5040313"/>
          <p14:tracePt t="231203" x="8896350" y="5024438"/>
          <p14:tracePt t="231206" x="8904288" y="5024438"/>
          <p14:tracePt t="231211" x="8920163" y="5016500"/>
          <p14:tracePt t="231217" x="8928100" y="5016500"/>
          <p14:tracePt t="231225" x="8936038" y="5016500"/>
          <p14:tracePt t="231234" x="8943975" y="5016500"/>
          <p14:tracePt t="231241" x="8959850" y="5016500"/>
          <p14:tracePt t="231250" x="8983663" y="5008563"/>
          <p14:tracePt t="231258" x="8999538" y="5000625"/>
          <p14:tracePt t="231265" x="9037638" y="4992688"/>
          <p14:tracePt t="231273" x="9085263" y="4984750"/>
          <p14:tracePt t="231279" x="9124950" y="4976813"/>
          <p14:tracePt t="231287" x="9178925" y="4968875"/>
          <p14:tracePt t="231295" x="9242425" y="4960938"/>
          <p14:tracePt t="231303" x="9304338" y="4960938"/>
          <p14:tracePt t="231311" x="9375775" y="4945063"/>
          <p14:tracePt t="231319" x="9429750" y="4937125"/>
          <p14:tracePt t="231327" x="9493250" y="4937125"/>
          <p14:tracePt t="231335" x="9548813" y="4929188"/>
          <p14:tracePt t="231341" x="9594850" y="4922838"/>
          <p14:tracePt t="231349" x="9634538" y="4914900"/>
          <p14:tracePt t="231357" x="9674225" y="4914900"/>
          <p14:tracePt t="231367" x="9720263" y="4914900"/>
          <p14:tracePt t="231373" x="9759950" y="4914900"/>
          <p14:tracePt t="231381" x="9807575" y="4914900"/>
          <p14:tracePt t="231389" x="9845675" y="4914900"/>
          <p14:tracePt t="231397" x="9893300" y="4906963"/>
          <p14:tracePt t="231405" x="9932988" y="4906963"/>
          <p14:tracePt t="231411" x="9979025" y="4906963"/>
          <p14:tracePt t="231419" x="10018713" y="4899025"/>
          <p14:tracePt t="231429" x="10066338" y="4891088"/>
          <p14:tracePt t="231435" x="10096500" y="4891088"/>
          <p14:tracePt t="231444" x="10128250" y="4891088"/>
          <p14:tracePt t="231451" x="10160000" y="4891088"/>
          <p14:tracePt t="231459" x="10207625" y="4891088"/>
          <p14:tracePt t="231467" x="10237788" y="4891088"/>
          <p14:tracePt t="231474" x="10277475" y="4891088"/>
          <p14:tracePt t="231481" x="10301288" y="4891088"/>
          <p14:tracePt t="231489" x="10340975" y="4891088"/>
          <p14:tracePt t="231499" x="10363200" y="4891088"/>
          <p14:tracePt t="231506" x="10387013" y="4899025"/>
          <p14:tracePt t="231513" x="10410825" y="4906963"/>
          <p14:tracePt t="231521" x="10434638" y="4914900"/>
          <p14:tracePt t="231529" x="10450513" y="4914900"/>
          <p14:tracePt t="231537" x="10466388" y="4914900"/>
          <p14:tracePt t="231543" x="10482263" y="4922838"/>
          <p14:tracePt t="231551" x="10498138" y="4922838"/>
          <p14:tracePt t="231559" x="10504488" y="4929188"/>
          <p14:tracePt t="231567" x="10520363" y="4937125"/>
          <p14:tracePt t="231575" x="10536238" y="4937125"/>
          <p14:tracePt t="231584" x="10552113" y="4945063"/>
          <p14:tracePt t="231591" x="10567988" y="4953000"/>
          <p14:tracePt t="231602" x="10583863" y="4968875"/>
          <p14:tracePt t="231606" x="10591800" y="4976813"/>
          <p14:tracePt t="231613" x="10607675" y="4984750"/>
          <p14:tracePt t="231621" x="10615613" y="4992688"/>
          <p14:tracePt t="231629" x="10623550" y="4992688"/>
          <p14:tracePt t="231637" x="10631488" y="5000625"/>
          <p14:tracePt t="231645" x="10631488" y="5008563"/>
          <p14:tracePt t="231653" x="10637838" y="5016500"/>
          <p14:tracePt t="231667" x="10637838" y="5024438"/>
          <p14:tracePt t="231675" x="10637838" y="5032375"/>
          <p14:tracePt t="231684" x="10637838" y="5040313"/>
          <p14:tracePt t="231691" x="10637838" y="5048250"/>
          <p14:tracePt t="231708" x="10637838" y="5062538"/>
          <p14:tracePt t="231716" x="10637838" y="5070475"/>
          <p14:tracePt t="231723" x="10637838" y="5078413"/>
          <p14:tracePt t="231731" x="10637838" y="5086350"/>
          <p14:tracePt t="231737" x="10637838" y="5110163"/>
          <p14:tracePt t="231745" x="10631488" y="5126038"/>
          <p14:tracePt t="231753" x="10623550" y="5141913"/>
          <p14:tracePt t="231761" x="10607675" y="5157788"/>
          <p14:tracePt t="231769" x="10599738" y="5173663"/>
          <p14:tracePt t="231777" x="10575925" y="5187950"/>
          <p14:tracePt t="231785" x="10552113" y="5203825"/>
          <p14:tracePt t="231793" x="10528300" y="5219700"/>
          <p14:tracePt t="231799" x="10482263" y="5235575"/>
          <p14:tracePt t="231807" x="10458450" y="5251450"/>
          <p14:tracePt t="231815" x="10418763" y="5267325"/>
          <p14:tracePt t="231823" x="10387013" y="5283200"/>
          <p14:tracePt t="231831" x="10356850" y="5291138"/>
          <p14:tracePt t="231839" x="10333038" y="5305425"/>
          <p14:tracePt t="231847" x="10317163" y="5313363"/>
          <p14:tracePt t="231855" x="10293350" y="5313363"/>
          <p14:tracePt t="231861" x="10269538" y="5313363"/>
          <p14:tracePt t="231869" x="10245725" y="5321300"/>
          <p14:tracePt t="231877" x="10223500" y="5329238"/>
          <p14:tracePt t="231886" x="10175875" y="5329238"/>
          <p14:tracePt t="231894" x="10136188" y="5337175"/>
          <p14:tracePt t="231902" x="10090150" y="5337175"/>
          <p14:tracePt t="231910" x="10034588" y="5337175"/>
          <p14:tracePt t="231917" x="9986963" y="5337175"/>
          <p14:tracePt t="231923" x="9925050" y="5345113"/>
          <p14:tracePt t="231931" x="9829800" y="5345113"/>
          <p14:tracePt t="231939" x="9752013" y="5345113"/>
          <p14:tracePt t="231947" x="9688513" y="5345113"/>
          <p14:tracePt t="231955" x="9626600" y="5345113"/>
          <p14:tracePt t="231963" x="9563100" y="5345113"/>
          <p14:tracePt t="231971" x="9525000" y="5345113"/>
          <p14:tracePt t="231979" x="9477375" y="5345113"/>
          <p14:tracePt t="231988" x="9453563" y="5345113"/>
          <p14:tracePt t="231993" x="9437688" y="5345113"/>
          <p14:tracePt t="232001" x="9429750" y="5345113"/>
          <p14:tracePt t="232009" x="9421813" y="5345113"/>
          <p14:tracePt t="232018" x="9407525" y="5345113"/>
          <p14:tracePt t="232025" x="9399588" y="5345113"/>
          <p14:tracePt t="232033" x="9391650" y="5345113"/>
          <p14:tracePt t="232041" x="9367838" y="5345113"/>
          <p14:tracePt t="232049" x="9351963" y="5345113"/>
          <p14:tracePt t="232055" x="9328150" y="5353050"/>
          <p14:tracePt t="232064" x="9304338" y="5353050"/>
          <p14:tracePt t="232071" x="9280525" y="5353050"/>
          <p14:tracePt t="232079" x="9258300" y="5353050"/>
          <p14:tracePt t="232088" x="9234488" y="5353050"/>
          <p14:tracePt t="232095" x="9210675" y="5353050"/>
          <p14:tracePt t="232103" x="9194800" y="5353050"/>
          <p14:tracePt t="232111" x="9178925" y="5353050"/>
          <p14:tracePt t="232118" x="9147175" y="5353050"/>
          <p14:tracePt t="232125" x="9140825" y="5353050"/>
          <p14:tracePt t="232134" x="9124950" y="5353050"/>
          <p14:tracePt t="232141" x="9109075" y="5353050"/>
          <p14:tracePt t="232150" x="9093200" y="5353050"/>
          <p14:tracePt t="232158" x="9077325" y="5353050"/>
          <p14:tracePt t="232165" x="9069388" y="5353050"/>
          <p14:tracePt t="232173" x="9053513" y="5353050"/>
          <p14:tracePt t="232184" x="9029700" y="5360988"/>
          <p14:tracePt t="232187" x="9007475" y="5360988"/>
          <p14:tracePt t="232195" x="8991600" y="5360988"/>
          <p14:tracePt t="232203" x="8975725" y="5360988"/>
          <p14:tracePt t="232211" x="8967788" y="5360988"/>
          <p14:tracePt t="232219" x="8959850" y="5360988"/>
          <p14:tracePt t="232227" x="8951913" y="5360988"/>
          <p14:tracePt t="232251" x="8943975" y="5360988"/>
          <p14:tracePt t="232258" x="8936038" y="5360988"/>
          <p14:tracePt t="232295" x="8928100" y="5360988"/>
          <p14:tracePt t="232329" x="8920163" y="5360988"/>
          <p14:tracePt t="232481" x="8912225" y="5360988"/>
          <p14:tracePt t="232586" x="8904288" y="5353050"/>
          <p14:tracePt t="232593" x="8904288" y="5345113"/>
          <p14:tracePt t="232600" x="8896350" y="5337175"/>
          <p14:tracePt t="232624" x="8896350" y="5329238"/>
          <p14:tracePt t="232663" x="8888413" y="5329238"/>
          <p14:tracePt t="233163" x="8888413" y="5337175"/>
          <p14:tracePt t="233181" x="8904288" y="5345113"/>
          <p14:tracePt t="233185" x="8912225" y="5360988"/>
          <p14:tracePt t="233193" x="8920163" y="5368925"/>
          <p14:tracePt t="233202" x="8936038" y="5384800"/>
          <p14:tracePt t="233209" x="8943975" y="5392738"/>
          <p14:tracePt t="233219" x="8959850" y="5408613"/>
          <p14:tracePt t="233225" x="8967788" y="5438775"/>
          <p14:tracePt t="233231" x="8983663" y="5454650"/>
          <p14:tracePt t="233240" x="8999538" y="5470525"/>
          <p14:tracePt t="233247" x="9045575" y="5510213"/>
          <p14:tracePt t="233255" x="9093200" y="5548313"/>
          <p14:tracePt t="233263" x="9147175" y="5595938"/>
          <p14:tracePt t="233271" x="9194800" y="5643563"/>
          <p14:tracePt t="233279" x="9242425" y="5689600"/>
          <p14:tracePt t="233287" x="9288463" y="5737225"/>
          <p14:tracePt t="233293" x="9328150" y="5784850"/>
          <p14:tracePt t="233302" x="9359900" y="5822950"/>
          <p14:tracePt t="233310" x="9383713" y="5846763"/>
          <p14:tracePt t="233317" x="9399588" y="5886450"/>
          <p14:tracePt t="233326" x="9415463" y="5902325"/>
          <p14:tracePt t="233334" x="9421813" y="5910263"/>
          <p14:tracePt t="233341" x="9429750" y="5918200"/>
          <p14:tracePt t="233350" x="9429750" y="5932488"/>
          <p14:tracePt t="233364" x="9429750" y="5940425"/>
          <p14:tracePt t="233390" x="9429750" y="5956300"/>
          <p14:tracePt t="233403" x="9429750" y="5964238"/>
          <p14:tracePt t="233411" x="9429750" y="5980113"/>
          <p14:tracePt t="233418" x="9429750" y="5988050"/>
          <p14:tracePt t="233426" x="9429750" y="5995988"/>
          <p14:tracePt t="233434" x="9421813" y="6011863"/>
          <p14:tracePt t="233452" x="9421813" y="6019800"/>
          <p14:tracePt t="233492" x="9421813" y="6027738"/>
          <p14:tracePt t="233520" x="9421813" y="6035675"/>
          <p14:tracePt t="233523" x="9415463" y="6043613"/>
          <p14:tracePt t="233531" x="9415463" y="6049963"/>
          <p14:tracePt t="233539" x="9415463" y="6057900"/>
          <p14:tracePt t="233547" x="9415463" y="6065838"/>
          <p14:tracePt t="233553" x="9415463" y="6081713"/>
          <p14:tracePt t="233561" x="9407525" y="6089650"/>
          <p14:tracePt t="233569" x="9399588" y="6097588"/>
          <p14:tracePt t="233578" x="9383713" y="6113463"/>
          <p14:tracePt t="233586" x="9375775" y="6121400"/>
          <p14:tracePt t="233593" x="9359900" y="6137275"/>
          <p14:tracePt t="233601" x="9336088" y="6145213"/>
          <p14:tracePt t="233609" x="9304338" y="6161088"/>
          <p14:tracePt t="233617" x="9280525" y="6175375"/>
          <p14:tracePt t="233623" x="9250363" y="6183313"/>
          <p14:tracePt t="233631" x="9234488" y="6199188"/>
          <p14:tracePt t="233639" x="9210675" y="6207125"/>
          <p14:tracePt t="233647" x="9202738" y="6223000"/>
          <p14:tracePt t="233655" x="9186863" y="6230938"/>
          <p14:tracePt t="233663" x="9178925" y="6246813"/>
          <p14:tracePt t="233671" x="9163050" y="6246813"/>
          <p14:tracePt t="233678" x="9155113" y="6254750"/>
          <p14:tracePt t="233685" x="9147175" y="6262688"/>
          <p14:tracePt t="233693" x="9132888" y="6262688"/>
          <p14:tracePt t="233702" x="9117013" y="6270625"/>
          <p14:tracePt t="233709" x="9101138" y="6278563"/>
          <p14:tracePt t="233718" x="9093200" y="6286500"/>
          <p14:tracePt t="233725" x="9077325" y="6286500"/>
          <p14:tracePt t="233734" x="9069388" y="6286500"/>
          <p14:tracePt t="233741" x="9053513" y="6294438"/>
          <p14:tracePt t="233748" x="9037638" y="6300788"/>
          <p14:tracePt t="233755" x="9021763" y="6300788"/>
          <p14:tracePt t="233763" x="9013825" y="6300788"/>
          <p14:tracePt t="233771" x="8999538" y="6300788"/>
          <p14:tracePt t="233779" x="8983663" y="6300788"/>
          <p14:tracePt t="233788" x="8975725" y="6300788"/>
          <p14:tracePt t="233795" x="8967788" y="6294438"/>
          <p14:tracePt t="233803" x="8943975" y="6278563"/>
          <p14:tracePt t="233809" x="8912225" y="6262688"/>
          <p14:tracePt t="233819" x="8896350" y="6254750"/>
          <p14:tracePt t="233825" x="8888413" y="6238875"/>
          <p14:tracePt t="233834" x="8872538" y="6223000"/>
          <p14:tracePt t="233841" x="8866188" y="6207125"/>
          <p14:tracePt t="233850" x="8850313" y="6191250"/>
          <p14:tracePt t="233857" x="8842375" y="6183313"/>
          <p14:tracePt t="233865" x="8834438" y="6175375"/>
          <p14:tracePt t="233873" x="8826500" y="6153150"/>
          <p14:tracePt t="233879" x="8826500" y="6145213"/>
          <p14:tracePt t="233888" x="8826500" y="6129338"/>
          <p14:tracePt t="233895" x="8826500" y="6105525"/>
          <p14:tracePt t="233903" x="8834438" y="6089650"/>
          <p14:tracePt t="233911" x="8842375" y="6065838"/>
          <p14:tracePt t="233919" x="8858250" y="6035675"/>
          <p14:tracePt t="233928" x="8872538" y="6011863"/>
          <p14:tracePt t="233935" x="8880475" y="5988050"/>
          <p14:tracePt t="233941" x="8896350" y="5956300"/>
          <p14:tracePt t="233949" x="8912225" y="5932488"/>
          <p14:tracePt t="233958" x="8920163" y="5918200"/>
          <p14:tracePt t="233966" x="8936038" y="5902325"/>
          <p14:tracePt t="233974" x="8943975" y="5894388"/>
          <p14:tracePt t="233981" x="8951913" y="5886450"/>
          <p14:tracePt t="233989" x="8967788" y="5870575"/>
          <p14:tracePt t="233998" x="8975725" y="5862638"/>
          <p14:tracePt t="234003" x="8991600" y="5846763"/>
          <p14:tracePt t="234011" x="8999538" y="5838825"/>
          <p14:tracePt t="234019" x="9007475" y="5830888"/>
          <p14:tracePt t="234027" x="9013825" y="5822950"/>
          <p14:tracePt t="234035" x="9021763" y="5815013"/>
          <p14:tracePt t="234043" x="9045575" y="5807075"/>
          <p14:tracePt t="234052" x="9069388" y="5792788"/>
          <p14:tracePt t="234059" x="9101138" y="5776913"/>
          <p14:tracePt t="234068" x="9147175" y="5768975"/>
          <p14:tracePt t="234073" x="9202738" y="5761038"/>
          <p14:tracePt t="234081" x="9266238" y="5745163"/>
          <p14:tracePt t="234089" x="9320213" y="5729288"/>
          <p14:tracePt t="234098" x="9383713" y="5713413"/>
          <p14:tracePt t="234106" x="9437688" y="5705475"/>
          <p14:tracePt t="234113" x="9493250" y="5689600"/>
          <p14:tracePt t="234121" x="9548813" y="5689600"/>
          <p14:tracePt t="234129" x="9602788" y="5673725"/>
          <p14:tracePt t="234135" x="9650413" y="5667375"/>
          <p14:tracePt t="234143" x="9682163" y="5667375"/>
          <p14:tracePt t="234151" x="9696450" y="5667375"/>
          <p14:tracePt t="234159" x="9704388" y="5667375"/>
          <p14:tracePt t="234167" x="9720263" y="5667375"/>
          <p14:tracePt t="234175" x="9728200" y="5667375"/>
          <p14:tracePt t="234184" x="9736138" y="5667375"/>
          <p14:tracePt t="234191" x="9744075" y="5667375"/>
          <p14:tracePt t="234197" x="9775825" y="5667375"/>
          <p14:tracePt t="234206" x="9791700" y="5673725"/>
          <p14:tracePt t="234213" x="9821863" y="5689600"/>
          <p14:tracePt t="234221" x="9853613" y="5697538"/>
          <p14:tracePt t="234229" x="9901238" y="5705475"/>
          <p14:tracePt t="234238" x="9948863" y="5721350"/>
          <p14:tracePt t="234245" x="9979025" y="5737225"/>
          <p14:tracePt t="234253" x="10026650" y="5753100"/>
          <p14:tracePt t="234260" x="10074275" y="5768975"/>
          <p14:tracePt t="234268" x="10096500" y="5784850"/>
          <p14:tracePt t="234275" x="10112375" y="5792788"/>
          <p14:tracePt t="234284" x="10144125" y="5807075"/>
          <p14:tracePt t="234291" x="10152063" y="5815013"/>
          <p14:tracePt t="234300" x="10160000" y="5830888"/>
          <p14:tracePt t="234308" x="10175875" y="5838825"/>
          <p14:tracePt t="234316" x="10183813" y="5846763"/>
          <p14:tracePt t="234323" x="10183813" y="5870575"/>
          <p14:tracePt t="234329" x="10183813" y="5878513"/>
          <p14:tracePt t="234338" x="10183813" y="5894388"/>
          <p14:tracePt t="234345" x="10183813" y="5910263"/>
          <p14:tracePt t="234353" x="10183813" y="5924550"/>
          <p14:tracePt t="234361" x="10175875" y="5948363"/>
          <p14:tracePt t="234369" x="10167938" y="5964238"/>
          <p14:tracePt t="234378" x="10160000" y="5980113"/>
          <p14:tracePt t="234385" x="10144125" y="6003925"/>
          <p14:tracePt t="234391" x="10144125" y="6019800"/>
          <p14:tracePt t="234399" x="10136188" y="6043613"/>
          <p14:tracePt t="234420" x="10112375" y="6089650"/>
          <p14:tracePt t="234423" x="10096500" y="6113463"/>
          <p14:tracePt t="234431" x="10082213" y="6137275"/>
          <p14:tracePt t="234439" x="10066338" y="6175375"/>
          <p14:tracePt t="234447" x="10026650" y="6215063"/>
          <p14:tracePt t="234455" x="9979025" y="6246813"/>
          <p14:tracePt t="234461" x="9932988" y="6270625"/>
          <p14:tracePt t="234469" x="9885363" y="6294438"/>
          <p14:tracePt t="234477" x="9837738" y="6308725"/>
          <p14:tracePt t="234485" x="9791700" y="6324600"/>
          <p14:tracePt t="234494" x="9752013" y="6340475"/>
          <p14:tracePt t="234501" x="9704388" y="6356350"/>
          <p14:tracePt t="234509" x="9658350" y="6372225"/>
          <p14:tracePt t="234517" x="9610725" y="6380163"/>
          <p14:tracePt t="234526" x="9571038" y="6380163"/>
          <p14:tracePt t="234531" x="9525000" y="6388100"/>
          <p14:tracePt t="234539" x="9485313" y="6396038"/>
          <p14:tracePt t="234547" x="9437688" y="6396038"/>
          <p14:tracePt t="234555" x="9399588" y="6396038"/>
          <p14:tracePt t="234563" x="9344025" y="6403975"/>
          <p14:tracePt t="234571" x="9288463" y="6403975"/>
          <p14:tracePt t="234579" x="9234488" y="6403975"/>
          <p14:tracePt t="234588" x="9186863" y="6403975"/>
          <p14:tracePt t="234593" x="9140825" y="6403975"/>
          <p14:tracePt t="234601" x="9093200" y="6396038"/>
          <p14:tracePt t="234609" x="9061450" y="6396038"/>
          <p14:tracePt t="234618" x="9037638" y="6380163"/>
          <p14:tracePt t="234625" x="9021763" y="6364288"/>
          <p14:tracePt t="234634" x="9007475" y="6356350"/>
          <p14:tracePt t="234641" x="8999538" y="6348413"/>
          <p14:tracePt t="234647" x="8983663" y="6324600"/>
          <p14:tracePt t="234655" x="8983663" y="6308725"/>
          <p14:tracePt t="234664" x="8983663" y="6270625"/>
          <p14:tracePt t="234672" x="8983663" y="6207125"/>
          <p14:tracePt t="234679" x="8991600" y="6145213"/>
          <p14:tracePt t="234687" x="9007475" y="6065838"/>
          <p14:tracePt t="234695" x="9021763" y="5980113"/>
          <p14:tracePt t="234703" x="9061450" y="5894388"/>
          <p14:tracePt t="234711" x="9132888" y="5776913"/>
          <p14:tracePt t="234717" x="9194800" y="5659438"/>
          <p14:tracePt t="234725" x="9266238" y="5534025"/>
          <p14:tracePt t="234733" x="9320213" y="5430838"/>
          <p14:tracePt t="234741" x="9375775" y="5329238"/>
          <p14:tracePt t="234750" x="9421813" y="5243513"/>
          <p14:tracePt t="234758" x="9437688" y="5180013"/>
          <p14:tracePt t="234766" x="9445625" y="5118100"/>
          <p14:tracePt t="234774" x="9445625" y="5062538"/>
          <p14:tracePt t="234779" x="9445625" y="5032375"/>
          <p14:tracePt t="234788" x="9429750" y="5008563"/>
          <p14:tracePt t="234795" x="9429750" y="5000625"/>
          <p14:tracePt t="234803" x="9421813" y="4992688"/>
          <p14:tracePt t="234889" x="9445625" y="5008563"/>
          <p14:tracePt t="234896" x="9453563" y="5016500"/>
          <p14:tracePt t="234902" x="9477375" y="5032375"/>
          <p14:tracePt t="234907" x="9493250" y="5040313"/>
          <p14:tracePt t="234915" x="9501188" y="5048250"/>
          <p14:tracePt t="234923" x="9517063" y="5062538"/>
          <p14:tracePt t="234931" x="9517063" y="5070475"/>
          <p14:tracePt t="234939" x="9525000" y="5086350"/>
          <p14:tracePt t="234948" x="9525000" y="5094288"/>
          <p14:tracePt t="234955" x="9525000" y="5102225"/>
          <p14:tracePt t="234964" x="9509125" y="5118100"/>
          <p14:tracePt t="234971" x="9485313" y="5133975"/>
          <p14:tracePt t="234977" x="9437688" y="5165725"/>
          <p14:tracePt t="234985" x="9391650" y="5187950"/>
          <p14:tracePt t="234993" x="9336088" y="5211763"/>
          <p14:tracePt t="235002" x="9274175" y="5243513"/>
          <p14:tracePt t="235009" x="9218613" y="5267325"/>
          <p14:tracePt t="235018" x="9178925" y="5283200"/>
          <p14:tracePt t="235025" x="9117013" y="5305425"/>
          <p14:tracePt t="235034" x="9061450" y="5321300"/>
          <p14:tracePt t="235042" x="8999538" y="5337175"/>
          <p14:tracePt t="235047" x="8943975" y="5353050"/>
          <p14:tracePt t="235056" x="8896350" y="5368925"/>
          <p14:tracePt t="235063" x="8842375" y="5384800"/>
          <p14:tracePt t="235071" x="8802688" y="5392738"/>
          <p14:tracePt t="235080" x="8755063" y="5392738"/>
          <p14:tracePt t="235087" x="8716963" y="5392738"/>
          <p14:tracePt t="235096" x="8669338" y="5392738"/>
          <p14:tracePt t="235103" x="8629650" y="5392738"/>
          <p14:tracePt t="235109" x="8605838" y="5392738"/>
          <p14:tracePt t="235119" x="8583613" y="5384800"/>
          <p14:tracePt t="235125" x="8559800" y="5376863"/>
          <p14:tracePt t="235134" x="8543925" y="5368925"/>
          <p14:tracePt t="235141" x="8535988" y="5368925"/>
          <p14:tracePt t="235150" x="8528050" y="5368925"/>
          <p14:tracePt t="235170" x="8520113" y="5360988"/>
          <p14:tracePt t="235185" x="8512175" y="5345113"/>
          <p14:tracePt t="235191" x="8504238" y="5337175"/>
          <p14:tracePt t="235200" x="8496300" y="5329238"/>
          <p14:tracePt t="235208" x="8480425" y="5313363"/>
          <p14:tracePt t="235215" x="8472488" y="5305425"/>
          <p14:tracePt t="235223" x="8466138" y="5291138"/>
          <p14:tracePt t="235231" x="8466138" y="5283200"/>
          <p14:tracePt t="235237" x="8458200" y="5259388"/>
          <p14:tracePt t="235245" x="8458200" y="5243513"/>
          <p14:tracePt t="235253" x="8450263" y="5219700"/>
          <p14:tracePt t="235261" x="8450263" y="5173663"/>
          <p14:tracePt t="235269" x="8458200" y="5133975"/>
          <p14:tracePt t="235277" x="8472488" y="5086350"/>
          <p14:tracePt t="235285" x="8488363" y="5040313"/>
          <p14:tracePt t="235293" x="8504238" y="4992688"/>
          <p14:tracePt t="235301" x="8528050" y="4960938"/>
          <p14:tracePt t="235307" x="8551863" y="4929188"/>
          <p14:tracePt t="235315" x="8583613" y="4899025"/>
          <p14:tracePt t="235323" x="8621713" y="4875213"/>
          <p14:tracePt t="235331" x="8653463" y="4859338"/>
          <p14:tracePt t="235339" x="8701088" y="4843463"/>
          <p14:tracePt t="235348" x="8755063" y="4827588"/>
          <p14:tracePt t="235355" x="8810625" y="4811713"/>
          <p14:tracePt t="235361" x="8872538" y="4803775"/>
          <p14:tracePt t="235369" x="8936038" y="4797425"/>
          <p14:tracePt t="235377" x="9013825" y="4781550"/>
          <p14:tracePt t="235385" x="9085263" y="4781550"/>
          <p14:tracePt t="235393" x="9163050" y="4773613"/>
          <p14:tracePt t="235401" x="9242425" y="4773613"/>
          <p14:tracePt t="235409" x="9304338" y="4773613"/>
          <p14:tracePt t="235417" x="9367838" y="4773613"/>
          <p14:tracePt t="235425" x="9429750" y="4773613"/>
          <p14:tracePt t="235431" x="9493250" y="4773613"/>
          <p14:tracePt t="235439" x="9540875" y="4773613"/>
          <p14:tracePt t="235447" x="9578975" y="4773613"/>
          <p14:tracePt t="235455" x="9626600" y="4773613"/>
          <p14:tracePt t="235463" x="9666288" y="4781550"/>
          <p14:tracePt t="235471" x="9704388" y="4781550"/>
          <p14:tracePt t="235479" x="9744075" y="4781550"/>
          <p14:tracePt t="235487" x="9791700" y="4789488"/>
          <p14:tracePt t="235493" x="9845675" y="4797425"/>
          <p14:tracePt t="235504" x="9909175" y="4811713"/>
          <p14:tracePt t="235509" x="9963150" y="4819650"/>
          <p14:tracePt t="235517" x="10026650" y="4827588"/>
          <p14:tracePt t="235525" x="10090150" y="4851400"/>
          <p14:tracePt t="235534" x="10160000" y="4867275"/>
          <p14:tracePt t="235541" x="10223500" y="4875213"/>
          <p14:tracePt t="235549" x="10285413" y="4891088"/>
          <p14:tracePt t="235557" x="10340975" y="4906963"/>
          <p14:tracePt t="235563" x="10394950" y="4914900"/>
          <p14:tracePt t="235571" x="10442575" y="4929188"/>
          <p14:tracePt t="235580" x="10474325" y="4937125"/>
          <p14:tracePt t="235588" x="10504488" y="4953000"/>
          <p14:tracePt t="235595" x="10512425" y="4960938"/>
          <p14:tracePt t="235611" x="10520363" y="4960938"/>
          <p14:tracePt t="235631" x="10528300" y="4960938"/>
          <p14:tracePt t="235683" x="10528300" y="4976813"/>
          <p14:tracePt t="235688" x="10528300" y="4992688"/>
          <p14:tracePt t="235697" x="10528300" y="5016500"/>
          <p14:tracePt t="235703" x="10536238" y="5032375"/>
          <p14:tracePt t="235711" x="10544175" y="5054600"/>
          <p14:tracePt t="235719" x="10544175" y="5086350"/>
          <p14:tracePt t="235727" x="10552113" y="5118100"/>
          <p14:tracePt t="235735" x="10560050" y="5157788"/>
          <p14:tracePt t="235743" x="10560050" y="5187950"/>
          <p14:tracePt t="235751" x="10567988" y="5219700"/>
          <p14:tracePt t="235757" x="10575925" y="5243513"/>
          <p14:tracePt t="235766" x="10575925" y="5267325"/>
          <p14:tracePt t="235773" x="10583863" y="5275263"/>
          <p14:tracePt t="235782" x="10583863" y="5283200"/>
          <p14:tracePt t="235790" x="10583863" y="5291138"/>
          <p14:tracePt t="235798" x="10583863" y="5305425"/>
          <p14:tracePt t="235805" x="10583863" y="5313363"/>
          <p14:tracePt t="235813" x="10583863" y="5321300"/>
          <p14:tracePt t="235819" x="10567988" y="5337175"/>
          <p14:tracePt t="235827" x="10544175" y="5345113"/>
          <p14:tracePt t="235835" x="10498138" y="5360988"/>
          <p14:tracePt t="235843" x="10442575" y="5384800"/>
          <p14:tracePt t="235852" x="10371138" y="5408613"/>
          <p14:tracePt t="235859" x="10309225" y="5424488"/>
          <p14:tracePt t="235867" x="10237788" y="5438775"/>
          <p14:tracePt t="235875" x="10160000" y="5454650"/>
          <p14:tracePt t="235885" x="10090150" y="5470525"/>
          <p14:tracePt t="235889" x="10010775" y="5486400"/>
          <p14:tracePt t="235897" x="9932988" y="5502275"/>
          <p14:tracePt t="235905" x="9877425" y="5510213"/>
          <p14:tracePt t="235914" x="9829800" y="5518150"/>
          <p14:tracePt t="235921" x="9783763" y="5526088"/>
          <p14:tracePt t="235929" x="9736138" y="5534025"/>
          <p14:tracePt t="235938" x="9696450" y="5541963"/>
          <p14:tracePt t="235943" x="9650413" y="5556250"/>
          <p14:tracePt t="235951" x="9586913" y="5564188"/>
          <p14:tracePt t="235959" x="9525000" y="5564188"/>
          <p14:tracePt t="235967" x="9469438" y="5572125"/>
          <p14:tracePt t="235975" x="9429750" y="5572125"/>
          <p14:tracePt t="235983" x="9383713" y="5572125"/>
          <p14:tracePt t="235991" x="9344025" y="5572125"/>
          <p14:tracePt t="236000" x="9312275" y="5572125"/>
          <p14:tracePt t="236007" x="9288463" y="5572125"/>
          <p14:tracePt t="236013" x="9266238" y="5572125"/>
          <p14:tracePt t="236021" x="9242425" y="5572125"/>
          <p14:tracePt t="236029" x="9210675" y="5572125"/>
          <p14:tracePt t="236037" x="9178925" y="5564188"/>
          <p14:tracePt t="236045" x="9140825" y="5564188"/>
          <p14:tracePt t="236053" x="9093200" y="5556250"/>
          <p14:tracePt t="236061" x="9045575" y="5548313"/>
          <p14:tracePt t="236069" x="8999538" y="5548313"/>
          <p14:tracePt t="236078" x="8951913" y="5548313"/>
          <p14:tracePt t="236084" x="8912225" y="5541963"/>
          <p14:tracePt t="236091" x="8866188" y="5541963"/>
          <p14:tracePt t="236099" x="8826500" y="5541963"/>
          <p14:tracePt t="236107" x="8802688" y="5541963"/>
          <p14:tracePt t="236116" x="8786813" y="5541963"/>
          <p14:tracePt t="236124" x="8770938" y="5541963"/>
          <p14:tracePt t="236131" x="8755063" y="5541963"/>
          <p14:tracePt t="236139" x="8747125" y="5548313"/>
          <p14:tracePt t="236145" x="8732838" y="5556250"/>
          <p14:tracePt t="236153" x="8709025" y="5556250"/>
          <p14:tracePt t="236161" x="8685213" y="5556250"/>
          <p14:tracePt t="236169" x="8653463" y="5556250"/>
          <p14:tracePt t="236177" x="8613775" y="5556250"/>
          <p14:tracePt t="236186" x="8583613" y="5556250"/>
          <p14:tracePt t="236193" x="8551863" y="5548313"/>
          <p14:tracePt t="236201" x="8512175" y="5534025"/>
          <p14:tracePt t="236207" x="8472488" y="5518150"/>
          <p14:tracePt t="236215" x="8426450" y="5502275"/>
          <p14:tracePt t="236224" x="8394700" y="5494338"/>
          <p14:tracePt t="236231" x="8370888" y="5478463"/>
          <p14:tracePt t="236239" x="8362950" y="5462588"/>
          <p14:tracePt t="236247" x="8347075" y="5454650"/>
          <p14:tracePt t="236255" x="8339138" y="5446713"/>
          <p14:tracePt t="236263" x="8331200" y="5438775"/>
          <p14:tracePt t="236269" x="8324850" y="5430838"/>
          <p14:tracePt t="236286" x="8316913" y="5424488"/>
          <p14:tracePt t="236293" x="8316913" y="5408613"/>
          <p14:tracePt t="236302" x="8316913" y="5392738"/>
          <p14:tracePt t="236310" x="8308975" y="5384800"/>
          <p14:tracePt t="236319" x="8308975" y="5368925"/>
          <p14:tracePt t="236326" x="8308975" y="5345113"/>
          <p14:tracePt t="236335" x="8308975" y="5313363"/>
          <p14:tracePt t="236339" x="8316913" y="5291138"/>
          <p14:tracePt t="236348" x="8324850" y="5267325"/>
          <p14:tracePt t="236355" x="8339138" y="5243513"/>
          <p14:tracePt t="236363" x="8355013" y="5211763"/>
          <p14:tracePt t="236371" x="8362950" y="5195888"/>
          <p14:tracePt t="236379" x="8370888" y="5187950"/>
          <p14:tracePt t="236387" x="8386763" y="5173663"/>
          <p14:tracePt t="236395" x="8402638" y="5165725"/>
          <p14:tracePt t="236401" x="8418513" y="5149850"/>
          <p14:tracePt t="236409" x="8442325" y="5133975"/>
          <p14:tracePt t="236418" x="8466138" y="5118100"/>
          <p14:tracePt t="236425" x="8496300" y="5094288"/>
          <p14:tracePt t="236433" x="8543925" y="5078413"/>
          <p14:tracePt t="236441" x="8583613" y="5062538"/>
          <p14:tracePt t="236450" x="8629650" y="5048250"/>
          <p14:tracePt t="236458" x="8677275" y="5032375"/>
          <p14:tracePt t="236463" x="8724900" y="5016500"/>
          <p14:tracePt t="236471" x="8778875" y="5000625"/>
          <p14:tracePt t="236479" x="8834438" y="4984750"/>
          <p14:tracePt t="236488" x="8880475" y="4976813"/>
          <p14:tracePt t="236495" x="8943975" y="4960938"/>
          <p14:tracePt t="236504" x="9007475" y="4953000"/>
          <p14:tracePt t="236511" x="9069388" y="4945063"/>
          <p14:tracePt t="236519" x="9140825" y="4937125"/>
          <p14:tracePt t="236527" x="9234488" y="4929188"/>
          <p14:tracePt t="236534" x="9328150" y="4922838"/>
          <p14:tracePt t="236541" x="9421813" y="4922838"/>
          <p14:tracePt t="236549" x="9532938" y="4906963"/>
          <p14:tracePt t="236557" x="9634538" y="4906963"/>
          <p14:tracePt t="236565" x="9736138" y="4906963"/>
          <p14:tracePt t="236573" x="9829800" y="4906963"/>
          <p14:tracePt t="236581" x="9901238" y="4906963"/>
          <p14:tracePt t="236589" x="9979025" y="4906963"/>
          <p14:tracePt t="236595" x="10050463" y="4906963"/>
          <p14:tracePt t="236603" x="10120313" y="4906963"/>
          <p14:tracePt t="236612" x="10199688" y="4906963"/>
          <p14:tracePt t="236619" x="10261600" y="4906963"/>
          <p14:tracePt t="236628" x="10317163" y="4906963"/>
          <p14:tracePt t="236635" x="10363200" y="4906963"/>
          <p14:tracePt t="236643" x="10418763" y="4914900"/>
          <p14:tracePt t="236651" x="10466388" y="4914900"/>
          <p14:tracePt t="236659" x="10498138" y="4922838"/>
          <p14:tracePt t="236665" x="10520363" y="4922838"/>
          <p14:tracePt t="236673" x="10528300" y="4922838"/>
          <p14:tracePt t="236681" x="10536238" y="4922838"/>
          <p14:tracePt t="236690" x="10552113" y="4922838"/>
          <p14:tracePt t="236745" x="10552113" y="4929188"/>
          <p14:tracePt t="236772" x="10560050" y="4929188"/>
          <p14:tracePt t="236781" x="10567988" y="4953000"/>
          <p14:tracePt t="236787" x="10575925" y="4992688"/>
          <p14:tracePt t="236793" x="10575925" y="5032375"/>
          <p14:tracePt t="236801" x="10575925" y="5070475"/>
          <p14:tracePt t="236809" x="10575925" y="5118100"/>
          <p14:tracePt t="236818" x="10575925" y="5157788"/>
          <p14:tracePt t="236825" x="10567988" y="5187950"/>
          <p14:tracePt t="236834" x="10552113" y="5211763"/>
          <p14:tracePt t="236841" x="10520363" y="5251450"/>
          <p14:tracePt t="236850" x="10482263" y="5283200"/>
          <p14:tracePt t="236855" x="10426700" y="5313363"/>
          <p14:tracePt t="236863" x="10363200" y="5337175"/>
          <p14:tracePt t="236872" x="10293350" y="5360988"/>
          <p14:tracePt t="236880" x="10223500" y="5384800"/>
          <p14:tracePt t="236888" x="10152063" y="5400675"/>
          <p14:tracePt t="236895" x="10090150" y="5416550"/>
          <p14:tracePt t="236903" x="10026650" y="5438775"/>
          <p14:tracePt t="236911" x="9956800" y="5446713"/>
          <p14:tracePt t="236919" x="9909175" y="5454650"/>
          <p14:tracePt t="236925" x="9853613" y="5454650"/>
          <p14:tracePt t="236935" x="9791700" y="5454650"/>
          <p14:tracePt t="236941" x="9728200" y="5454650"/>
          <p14:tracePt t="236950" x="9666288" y="5454650"/>
          <p14:tracePt t="236958" x="9602788" y="5454650"/>
          <p14:tracePt t="236965" x="9525000" y="5438775"/>
          <p14:tracePt t="236973" x="9469438" y="5438775"/>
          <p14:tracePt t="236981" x="9415463" y="5430838"/>
          <p14:tracePt t="236987" x="9375775" y="5416550"/>
          <p14:tracePt t="236995" x="9351963" y="5408613"/>
          <p14:tracePt t="237003" x="9320213" y="5400675"/>
          <p14:tracePt t="237011" x="9312275" y="5400675"/>
          <p14:tracePt t="237019" x="9304338" y="5392738"/>
          <p14:tracePt t="237045" x="9296400" y="5392738"/>
          <p14:tracePt t="237050" x="9296400" y="5384800"/>
          <p14:tracePt t="237100" x="9288463" y="5384800"/>
          <p14:tracePt t="237114" x="9288463" y="5376863"/>
          <p14:tracePt t="237470" x="9328150" y="5376863"/>
          <p14:tracePt t="237478" x="9407525" y="5400675"/>
          <p14:tracePt t="237485" x="9493250" y="5416550"/>
          <p14:tracePt t="237493" x="9586913" y="5430838"/>
          <p14:tracePt t="237501" x="9688513" y="5446713"/>
          <p14:tracePt t="237507" x="9799638" y="5486400"/>
          <p14:tracePt t="237515" x="9861550" y="5518150"/>
          <p14:tracePt t="237523" x="9925050" y="5556250"/>
          <p14:tracePt t="237532" x="9963150" y="5588000"/>
          <p14:tracePt t="237540" x="9971088" y="5627688"/>
          <p14:tracePt t="237547" x="9979025" y="5651500"/>
          <p14:tracePt t="237555" x="9979025" y="5673725"/>
          <p14:tracePt t="237564" x="9979025" y="5689600"/>
          <p14:tracePt t="237570" x="9963150" y="5713413"/>
          <p14:tracePt t="237577" x="9948863" y="5729288"/>
          <p14:tracePt t="237585" x="9917113" y="5745163"/>
          <p14:tracePt t="237593" x="9901238" y="5768975"/>
          <p14:tracePt t="237602" x="9893300" y="5776913"/>
          <p14:tracePt t="237609" x="9877425" y="5784850"/>
          <p14:tracePt t="237618" x="9869488" y="5799138"/>
          <p14:tracePt t="237625" x="9853613" y="5807075"/>
          <p14:tracePt t="237631" x="9845675" y="5822950"/>
          <p14:tracePt t="237639" x="9837738" y="5830888"/>
          <p14:tracePt t="237648" x="9821863" y="5846763"/>
          <p14:tracePt t="237655" x="9815513" y="5870575"/>
          <p14:tracePt t="237664" x="9783763" y="5894388"/>
          <p14:tracePt t="237672" x="9752013" y="5932488"/>
          <p14:tracePt t="237679" x="9728200" y="5956300"/>
          <p14:tracePt t="237687" x="9704388" y="6003925"/>
          <p14:tracePt t="237695" x="9682163" y="6043613"/>
          <p14:tracePt t="237701" x="9666288" y="6073775"/>
          <p14:tracePt t="237709" x="9658350" y="6105525"/>
          <p14:tracePt t="237718" x="9642475" y="6121400"/>
          <p14:tracePt t="237725" x="9634538" y="6137275"/>
          <p14:tracePt t="237734" x="9634538" y="6153150"/>
          <p14:tracePt t="237741" x="9634538" y="6161088"/>
          <p14:tracePt t="237749" x="9634538" y="6169025"/>
          <p14:tracePt t="237757" x="9634538" y="6175375"/>
          <p14:tracePt t="237763" x="9626600" y="6191250"/>
          <p14:tracePt t="237771" x="9626600" y="6199188"/>
          <p14:tracePt t="237779" x="9610725" y="6207125"/>
          <p14:tracePt t="237788" x="9602788" y="6223000"/>
          <p14:tracePt t="237795" x="9594850" y="6230938"/>
          <p14:tracePt t="237803" x="9578975" y="6246813"/>
          <p14:tracePt t="237811" x="9571038" y="6254750"/>
          <p14:tracePt t="237819" x="9555163" y="6270625"/>
          <p14:tracePt t="237825" x="9548813" y="6278563"/>
          <p14:tracePt t="237834" x="9540875" y="6286500"/>
          <p14:tracePt t="237842" x="9525000" y="6300788"/>
          <p14:tracePt t="237850" x="9517063" y="6308725"/>
          <p14:tracePt t="237857" x="9501188" y="6316663"/>
          <p14:tracePt t="237865" x="9493250" y="6324600"/>
          <p14:tracePt t="237873" x="9469438" y="6324600"/>
          <p14:tracePt t="237881" x="9461500" y="6324600"/>
          <p14:tracePt t="237887" x="9429750" y="6324600"/>
          <p14:tracePt t="237895" x="9407525" y="6324600"/>
          <p14:tracePt t="237903" x="9375775" y="6324600"/>
          <p14:tracePt t="237911" x="9344025" y="6324600"/>
          <p14:tracePt t="237919" x="9312275" y="6324600"/>
          <p14:tracePt t="237927" x="9280525" y="6324600"/>
          <p14:tracePt t="237935" x="9250363" y="6324600"/>
          <p14:tracePt t="237943" x="9218613" y="6324600"/>
          <p14:tracePt t="237949" x="9186863" y="6324600"/>
          <p14:tracePt t="237957" x="9140825" y="6324600"/>
          <p14:tracePt t="237965" x="9101138" y="6324600"/>
          <p14:tracePt t="237973" x="9053513" y="6324600"/>
          <p14:tracePt t="237981" x="9037638" y="6324600"/>
          <p14:tracePt t="237989" x="9021763" y="6324600"/>
          <p14:tracePt t="237997" x="9013825" y="6324600"/>
          <p14:tracePt t="238006" x="8999538" y="6324600"/>
          <p14:tracePt t="238013" x="8991600" y="6316663"/>
          <p14:tracePt t="238019" x="8983663" y="6316663"/>
          <p14:tracePt t="238027" x="8975725" y="6316663"/>
          <p14:tracePt t="238035" x="8967788" y="6308725"/>
          <p14:tracePt t="238043" x="8959850" y="6308725"/>
          <p14:tracePt t="238051" x="8959850" y="6300788"/>
          <p14:tracePt t="238059" x="8943975" y="6294438"/>
          <p14:tracePt t="238068" x="8936038" y="6278563"/>
          <p14:tracePt t="238075" x="8920163" y="6270625"/>
          <p14:tracePt t="238081" x="8880475" y="6246813"/>
          <p14:tracePt t="238089" x="8858250" y="6230938"/>
          <p14:tracePt t="238097" x="8842375" y="6207125"/>
          <p14:tracePt t="238105" x="8818563" y="6199188"/>
          <p14:tracePt t="238113" x="8802688" y="6183313"/>
          <p14:tracePt t="238121" x="8794750" y="6161088"/>
          <p14:tracePt t="238129" x="8778875" y="6153150"/>
          <p14:tracePt t="238138" x="8770938" y="6145213"/>
          <p14:tracePt t="238145" x="8755063" y="6129338"/>
          <p14:tracePt t="238151" x="8755063" y="6121400"/>
          <p14:tracePt t="238159" x="8755063" y="6105525"/>
          <p14:tracePt t="238168" x="8755063" y="6097588"/>
          <p14:tracePt t="238175" x="8755063" y="6089650"/>
          <p14:tracePt t="238184" x="8755063" y="6081713"/>
          <p14:tracePt t="238191" x="8755063" y="6065838"/>
          <p14:tracePt t="238200" x="8755063" y="6057900"/>
          <p14:tracePt t="238208" x="8763000" y="6049963"/>
          <p14:tracePt t="238213" x="8778875" y="6035675"/>
          <p14:tracePt t="238221" x="8786813" y="6027738"/>
          <p14:tracePt t="238229" x="8802688" y="6011863"/>
          <p14:tracePt t="238237" x="8818563" y="5995988"/>
          <p14:tracePt t="238245" x="8834438" y="5980113"/>
          <p14:tracePt t="238253" x="8866188" y="5964238"/>
          <p14:tracePt t="238261" x="8896350" y="5932488"/>
          <p14:tracePt t="238270" x="8943975" y="5918200"/>
          <p14:tracePt t="238275" x="8991600" y="5894388"/>
          <p14:tracePt t="238284" x="9013825" y="5886450"/>
          <p14:tracePt t="238291" x="9053513" y="5870575"/>
          <p14:tracePt t="238300" x="9069388" y="5854700"/>
          <p14:tracePt t="238307" x="9109075" y="5846763"/>
          <p14:tracePt t="238316" x="9147175" y="5830888"/>
          <p14:tracePt t="238323" x="9178925" y="5822950"/>
          <p14:tracePt t="238331" x="9218613" y="5815013"/>
          <p14:tracePt t="238339" x="9258300" y="5815013"/>
          <p14:tracePt t="238345" x="9304338" y="5807075"/>
          <p14:tracePt t="238354" x="9344025" y="5807075"/>
          <p14:tracePt t="238372" x="9429750" y="5807075"/>
          <p14:tracePt t="238377" x="9485313" y="5822950"/>
          <p14:tracePt t="238385" x="9548813" y="5830888"/>
          <p14:tracePt t="238393" x="9626600" y="5838825"/>
          <p14:tracePt t="238402" x="9696450" y="5854700"/>
          <p14:tracePt t="238407" x="9775825" y="5862638"/>
          <p14:tracePt t="238415" x="9845675" y="5878513"/>
          <p14:tracePt t="238423" x="9917113" y="5894388"/>
          <p14:tracePt t="238431" x="9979025" y="5918200"/>
          <p14:tracePt t="238440" x="10034588" y="5924550"/>
          <p14:tracePt t="238448" x="10090150" y="5940425"/>
          <p14:tracePt t="238455" x="10144125" y="5948363"/>
          <p14:tracePt t="238463" x="10175875" y="5948363"/>
          <p14:tracePt t="238471" x="10183813" y="5956300"/>
          <p14:tracePt t="238477" x="10191750" y="5964238"/>
          <p14:tracePt t="238506" x="10199688" y="5964238"/>
          <p14:tracePt t="238513" x="10207625" y="5972175"/>
          <p14:tracePt t="238521" x="10207625" y="5995988"/>
          <p14:tracePt t="238529" x="10215563" y="6019800"/>
          <p14:tracePt t="238537" x="10229850" y="6057900"/>
          <p14:tracePt t="238543" x="10229850" y="6105525"/>
          <p14:tracePt t="238551" x="10229850" y="6145213"/>
          <p14:tracePt t="238559" x="10229850" y="6191250"/>
          <p14:tracePt t="238567" x="10215563" y="6238875"/>
          <p14:tracePt t="238576" x="10191750" y="6286500"/>
          <p14:tracePt t="238585" x="10160000" y="6332538"/>
          <p14:tracePt t="238591" x="10112375" y="6380163"/>
          <p14:tracePt t="238602" x="10058400" y="6426200"/>
          <p14:tracePt t="238605" x="9986963" y="6473825"/>
          <p14:tracePt t="238613" x="9909175" y="6505575"/>
          <p14:tracePt t="238621" x="9815513" y="6521450"/>
          <p14:tracePt t="238629" x="9720263" y="6537325"/>
          <p14:tracePt t="238638" x="9618663" y="6559550"/>
          <p14:tracePt t="238645" x="9532938" y="6559550"/>
          <p14:tracePt t="238653" x="9461500" y="6559550"/>
          <p14:tracePt t="238661" x="9391650" y="6559550"/>
          <p14:tracePt t="238668" x="9328150" y="6551613"/>
          <p14:tracePt t="238675" x="9288463" y="6537325"/>
          <p14:tracePt t="238684" x="9258300" y="6529388"/>
          <p14:tracePt t="238691" x="9250363" y="6521450"/>
          <p14:tracePt t="238699" x="9242425" y="6513513"/>
          <p14:tracePt t="238707" x="9234488" y="6513513"/>
          <p14:tracePt t="238862" x="9234488" y="6505575"/>
          <p14:tracePt t="238871" x="9218613" y="6497638"/>
          <p14:tracePt t="238878" x="9210675" y="6489700"/>
          <p14:tracePt t="238886" x="9170988" y="6481763"/>
          <p14:tracePt t="238893" x="9132888" y="6465888"/>
          <p14:tracePt t="238901" x="9069388" y="6450013"/>
          <p14:tracePt t="238909" x="9007475" y="6434138"/>
          <p14:tracePt t="238917" x="8920163" y="6411913"/>
          <p14:tracePt t="238923" x="8834438" y="6396038"/>
          <p14:tracePt t="238931" x="8747125" y="6372225"/>
          <p14:tracePt t="238940" x="8645525" y="6356350"/>
          <p14:tracePt t="238947" x="8535988" y="6340475"/>
          <p14:tracePt t="238955" x="8442325" y="6316663"/>
          <p14:tracePt t="238963" x="8355013" y="6294438"/>
          <p14:tracePt t="238971" x="8269288" y="6278563"/>
          <p14:tracePt t="238979" x="8205788" y="6262688"/>
          <p14:tracePt t="238988" x="8143875" y="6246813"/>
          <p14:tracePt t="238993" x="8064500" y="6223000"/>
          <p14:tracePt t="239002" x="8002588" y="6199188"/>
          <p14:tracePt t="239009" x="7931150" y="6183313"/>
          <p14:tracePt t="239018" x="7893050" y="6169025"/>
          <p14:tracePt t="239025" x="7845425" y="6161088"/>
          <p14:tracePt t="239035" x="7797800" y="6137275"/>
          <p14:tracePt t="239041" x="7775575" y="6121400"/>
          <p14:tracePt t="239049" x="7759700" y="6113463"/>
          <p14:tracePt t="239055" x="7759700" y="6097588"/>
          <p14:tracePt t="239063" x="7751763" y="6097588"/>
          <p14:tracePt t="239071" x="7743825" y="6097588"/>
          <p14:tracePt t="239079" x="7743825" y="6089650"/>
          <p14:tracePt t="239176" x="7743825" y="6097588"/>
          <p14:tracePt t="239181" x="7727950" y="6105525"/>
          <p14:tracePt t="239188" x="7720013" y="6121400"/>
          <p14:tracePt t="239195" x="7696200" y="6129338"/>
          <p14:tracePt t="239203" x="7680325" y="6129338"/>
          <p14:tracePt t="239211" x="7650163" y="6129338"/>
          <p14:tracePt t="239219" x="7618413" y="6129338"/>
          <p14:tracePt t="239228" x="7570788" y="6129338"/>
          <p14:tracePt t="239235" x="7539038" y="6129338"/>
          <p14:tracePt t="239243" x="7500938" y="6129338"/>
          <p14:tracePt t="239251" x="7453313" y="6129338"/>
          <p14:tracePt t="239257" x="7413625" y="6129338"/>
          <p14:tracePt t="239266" x="7375525" y="6121400"/>
          <p14:tracePt t="239273" x="7343775" y="6121400"/>
          <p14:tracePt t="239282" x="7312025" y="6113463"/>
          <p14:tracePt t="239289" x="7264400" y="6105525"/>
          <p14:tracePt t="239298" x="7242175" y="6097588"/>
          <p14:tracePt t="239306" x="7202488" y="6089650"/>
          <p14:tracePt t="239313" x="7170738" y="6081713"/>
          <p14:tracePt t="239319" x="7138988" y="6073775"/>
          <p14:tracePt t="239327" x="7100888" y="6073775"/>
          <p14:tracePt t="239337" x="7061200" y="6065838"/>
          <p14:tracePt t="239343" x="7013575" y="6057900"/>
          <p14:tracePt t="239351" x="6967538" y="6043613"/>
          <p14:tracePt t="239359" x="6927850" y="6027738"/>
          <p14:tracePt t="239368" x="6888163" y="6011863"/>
          <p14:tracePt t="239375" x="6840538" y="5995988"/>
          <p14:tracePt t="239384" x="6810375" y="5980113"/>
          <p14:tracePt t="239389" x="6770688" y="5972175"/>
          <p14:tracePt t="239397" x="6738938" y="5956300"/>
          <p14:tracePt t="239405" x="6707188" y="5932488"/>
          <p14:tracePt t="239414" x="6677025" y="5918200"/>
          <p14:tracePt t="239421" x="6661150" y="5910263"/>
          <p14:tracePt t="239429" x="6629400" y="5894388"/>
          <p14:tracePt t="239437" x="6613525" y="5886450"/>
          <p14:tracePt t="239445" x="6597650" y="5870575"/>
          <p14:tracePt t="239451" x="6589713" y="5862638"/>
          <p14:tracePt t="239459" x="6581775" y="5846763"/>
          <p14:tracePt t="239468" x="6567488" y="5830888"/>
          <p14:tracePt t="239475" x="6567488" y="5807075"/>
          <p14:tracePt t="239484" x="6559550" y="5776913"/>
          <p14:tracePt t="239491" x="6559550" y="5729288"/>
          <p14:tracePt t="239500" x="6551613" y="5689600"/>
          <p14:tracePt t="239507" x="6551613" y="5643563"/>
          <p14:tracePt t="239513" x="6551613" y="5603875"/>
          <p14:tracePt t="239521" x="6551613" y="5556250"/>
          <p14:tracePt t="239529" x="6543675" y="5526088"/>
          <p14:tracePt t="239538" x="6543675" y="5494338"/>
          <p14:tracePt t="239545" x="6543675" y="5478463"/>
          <p14:tracePt t="239553" x="6543675" y="5462588"/>
          <p14:tracePt t="239561" x="6543675" y="5454650"/>
          <p14:tracePt t="239569" x="6559550" y="5446713"/>
          <p14:tracePt t="239575" x="6559550" y="5430838"/>
          <p14:tracePt t="239584" x="6567488" y="5424488"/>
          <p14:tracePt t="239591" x="6581775" y="5416550"/>
          <p14:tracePt t="239600" x="6589713" y="5400675"/>
          <p14:tracePt t="239607" x="6597650" y="5392738"/>
          <p14:tracePt t="239615" x="6613525" y="5376863"/>
          <p14:tracePt t="239623" x="6629400" y="5368925"/>
          <p14:tracePt t="239632" x="6645275" y="5345113"/>
          <p14:tracePt t="239639" x="6677025" y="5329238"/>
          <p14:tracePt t="239645" x="6715125" y="5299075"/>
          <p14:tracePt t="239654" x="6762750" y="5267325"/>
          <p14:tracePt t="239661" x="6818313" y="5235575"/>
          <p14:tracePt t="239669" x="6872288" y="5203825"/>
          <p14:tracePt t="239678" x="6927850" y="5180013"/>
          <p14:tracePt t="239685" x="6981825" y="5157788"/>
          <p14:tracePt t="239693" x="7029450" y="5141913"/>
          <p14:tracePt t="239701" x="7069138" y="5126038"/>
          <p14:tracePt t="239707" x="7108825" y="5110163"/>
          <p14:tracePt t="239715" x="7138988" y="5102225"/>
          <p14:tracePt t="239723" x="7154863" y="5094288"/>
          <p14:tracePt t="239731" x="7170738" y="5078413"/>
          <p14:tracePt t="239739" x="7186613" y="5070475"/>
          <p14:tracePt t="239747" x="7202488" y="5062538"/>
          <p14:tracePt t="239755" x="7234238" y="5048250"/>
          <p14:tracePt t="239765" x="7256463" y="5040313"/>
          <p14:tracePt t="239771" x="7288213" y="5024438"/>
          <p14:tracePt t="239777" x="7327900" y="5016500"/>
          <p14:tracePt t="239785" x="7359650" y="5008563"/>
          <p14:tracePt t="239793" x="7405688" y="5000625"/>
          <p14:tracePt t="239802" x="7445375" y="5000625"/>
          <p14:tracePt t="239809" x="7493000" y="5000625"/>
          <p14:tracePt t="239818" x="7531100" y="4992688"/>
          <p14:tracePt t="239825" x="7562850" y="4992688"/>
          <p14:tracePt t="239834" x="7586663" y="4992688"/>
          <p14:tracePt t="239839" x="7602538" y="4992688"/>
          <p14:tracePt t="239850" x="7618413" y="4992688"/>
          <p14:tracePt t="239855" x="7626350" y="4992688"/>
          <p14:tracePt t="239863" x="7634288" y="4992688"/>
          <p14:tracePt t="239871" x="7650163" y="4992688"/>
          <p14:tracePt t="239879" x="7656513" y="4992688"/>
          <p14:tracePt t="239887" x="7664450" y="5000625"/>
          <p14:tracePt t="239895" x="7680325" y="5000625"/>
          <p14:tracePt t="239902" x="7696200" y="5000625"/>
          <p14:tracePt t="239909" x="7712075" y="5008563"/>
          <p14:tracePt t="239917" x="7727950" y="5016500"/>
          <p14:tracePt t="239925" x="7743825" y="5024438"/>
          <p14:tracePt t="239933" x="7767638" y="5032375"/>
          <p14:tracePt t="239941" x="7783513" y="5048250"/>
          <p14:tracePt t="239950" x="7789863" y="5054600"/>
          <p14:tracePt t="239958" x="7813675" y="5070475"/>
          <p14:tracePt t="239963" x="7829550" y="5078413"/>
          <p14:tracePt t="239971" x="7837488" y="5086350"/>
          <p14:tracePt t="239979" x="7853363" y="5102225"/>
          <p14:tracePt t="239987" x="7861300" y="5110163"/>
          <p14:tracePt t="239995" x="7869238" y="5126038"/>
          <p14:tracePt t="240004" x="7885113" y="5133975"/>
          <p14:tracePt t="240011" x="7893050" y="5149850"/>
          <p14:tracePt t="240020" x="7908925" y="5157788"/>
          <p14:tracePt t="240028" x="7916863" y="5173663"/>
          <p14:tracePt t="240035" x="7931150" y="5187950"/>
          <p14:tracePt t="240041" x="7939088" y="5195888"/>
          <p14:tracePt t="240050" x="7954963" y="5211763"/>
          <p14:tracePt t="240057" x="7962900" y="5235575"/>
          <p14:tracePt t="240066" x="7978775" y="5251450"/>
          <p14:tracePt t="240073" x="7978775" y="5267325"/>
          <p14:tracePt t="240081" x="7986713" y="5283200"/>
          <p14:tracePt t="240090" x="7994650" y="5299075"/>
          <p14:tracePt t="240098" x="8002588" y="5321300"/>
          <p14:tracePt t="240103" x="8002588" y="5329238"/>
          <p14:tracePt t="240111" x="8002588" y="5345113"/>
          <p14:tracePt t="240119" x="8002588" y="5353050"/>
          <p14:tracePt t="240128" x="8002588" y="5368925"/>
          <p14:tracePt t="240136" x="8002588" y="5392738"/>
          <p14:tracePt t="240143" x="8002588" y="5416550"/>
          <p14:tracePt t="240152" x="8002588" y="5446713"/>
          <p14:tracePt t="240159" x="8002588" y="5478463"/>
          <p14:tracePt t="240165" x="8002588" y="5518150"/>
          <p14:tracePt t="240185" x="7978775" y="5619750"/>
          <p14:tracePt t="240189" x="7962900" y="5667375"/>
          <p14:tracePt t="240198" x="7947025" y="5705475"/>
          <p14:tracePt t="240205" x="7939088" y="5753100"/>
          <p14:tracePt t="240214" x="7924800" y="5799138"/>
          <p14:tracePt t="240221" x="7908925" y="5846763"/>
          <p14:tracePt t="240229" x="7900988" y="5870575"/>
          <p14:tracePt t="240236" x="7893050" y="5902325"/>
          <p14:tracePt t="240244" x="7885113" y="5918200"/>
          <p14:tracePt t="240252" x="7877175" y="5932488"/>
          <p14:tracePt t="240259" x="7869238" y="5940425"/>
          <p14:tracePt t="240268" x="7861300" y="5956300"/>
          <p14:tracePt t="240276" x="7853363" y="5964238"/>
          <p14:tracePt t="240284" x="7845425" y="5972175"/>
          <p14:tracePt t="240289" x="7829550" y="5988050"/>
          <p14:tracePt t="240298" x="7821613" y="5995988"/>
          <p14:tracePt t="240305" x="7805738" y="6011863"/>
          <p14:tracePt t="240313" x="7797800" y="6027738"/>
          <p14:tracePt t="240321" x="7789863" y="6035675"/>
          <p14:tracePt t="240329" x="7775575" y="6049963"/>
          <p14:tracePt t="240337" x="7751763" y="6057900"/>
          <p14:tracePt t="240345" x="7735888" y="6073775"/>
          <p14:tracePt t="240353" x="7704138" y="6081713"/>
          <p14:tracePt t="240359" x="7688263" y="6097588"/>
          <p14:tracePt t="240368" x="7664450" y="6113463"/>
          <p14:tracePt t="240375" x="7642225" y="6113463"/>
          <p14:tracePt t="240383" x="7618413" y="6129338"/>
          <p14:tracePt t="240391" x="7578725" y="6145213"/>
          <p14:tracePt t="240400" x="7554913" y="6153150"/>
          <p14:tracePt t="240408" x="7539038" y="6161088"/>
          <p14:tracePt t="240415" x="7500938" y="6169025"/>
          <p14:tracePt t="240421" x="7461250" y="6175375"/>
          <p14:tracePt t="240429" x="7437438" y="6183313"/>
          <p14:tracePt t="240437" x="7397750" y="6183313"/>
          <p14:tracePt t="240445" x="7359650" y="6183313"/>
          <p14:tracePt t="240453" x="7327900" y="6183313"/>
          <p14:tracePt t="240461" x="7312025" y="6191250"/>
          <p14:tracePt t="240470" x="7288213" y="6191250"/>
          <p14:tracePt t="240477" x="7272338" y="6191250"/>
          <p14:tracePt t="240483" x="7256463" y="6183313"/>
          <p14:tracePt t="240491" x="7234238" y="6169025"/>
          <p14:tracePt t="240502" x="7210425" y="6161088"/>
          <p14:tracePt t="240507" x="7170738" y="6145213"/>
          <p14:tracePt t="240515" x="7123113" y="6129338"/>
          <p14:tracePt t="240523" x="7077075" y="6113463"/>
          <p14:tracePt t="240531" x="7029450" y="6097588"/>
          <p14:tracePt t="240539" x="6981825" y="6081713"/>
          <p14:tracePt t="240547" x="6927850" y="6065838"/>
          <p14:tracePt t="240553" x="6888163" y="6049963"/>
          <p14:tracePt t="240561" x="6840538" y="6035675"/>
          <p14:tracePt t="240569" x="6810375" y="6035675"/>
          <p14:tracePt t="240577" x="6786563" y="6019800"/>
          <p14:tracePt t="240585" x="6778625" y="6011863"/>
          <p14:tracePt t="240593" x="6770688" y="6003925"/>
          <p14:tracePt t="240601" x="6754813" y="5995988"/>
          <p14:tracePt t="240609" x="6746875" y="5980113"/>
          <p14:tracePt t="240615" x="6731000" y="5972175"/>
          <p14:tracePt t="240623" x="6731000" y="5956300"/>
          <p14:tracePt t="240631" x="6715125" y="5932488"/>
          <p14:tracePt t="240639" x="6700838" y="5902325"/>
          <p14:tracePt t="240647" x="6692900" y="5870575"/>
          <p14:tracePt t="240655" x="6684963" y="5838825"/>
          <p14:tracePt t="240663" x="6677025" y="5807075"/>
          <p14:tracePt t="240671" x="6661150" y="5761038"/>
          <p14:tracePt t="240677" x="6653213" y="5729288"/>
          <p14:tracePt t="240685" x="6645275" y="5689600"/>
          <p14:tracePt t="240694" x="6637338" y="5659438"/>
          <p14:tracePt t="240702" x="6637338" y="5627688"/>
          <p14:tracePt t="240709" x="6637338" y="5595938"/>
          <p14:tracePt t="240718" x="6637338" y="5556250"/>
          <p14:tracePt t="240725" x="6645275" y="5518150"/>
          <p14:tracePt t="240734" x="6661150" y="5470525"/>
          <p14:tracePt t="240741" x="6677025" y="5430838"/>
          <p14:tracePt t="240747" x="6692900" y="5392738"/>
          <p14:tracePt t="240755" x="6707188" y="5353050"/>
          <p14:tracePt t="240763" x="6715125" y="5321300"/>
          <p14:tracePt t="240771" x="6731000" y="5275263"/>
          <p14:tracePt t="240779" x="6746875" y="5235575"/>
          <p14:tracePt t="240787" x="6762750" y="5203825"/>
          <p14:tracePt t="240795" x="6778625" y="5165725"/>
          <p14:tracePt t="240803" x="6786563" y="5141913"/>
          <p14:tracePt t="240809" x="6802438" y="5126038"/>
          <p14:tracePt t="240818" x="6810375" y="5110163"/>
          <p14:tracePt t="240825" x="6826250" y="5094288"/>
          <p14:tracePt t="240834" x="6834188" y="5086350"/>
          <p14:tracePt t="240841" x="6848475" y="5070475"/>
          <p14:tracePt t="240851" x="6864350" y="5062538"/>
          <p14:tracePt t="240857" x="6872288" y="5048250"/>
          <p14:tracePt t="240865" x="6896100" y="5040313"/>
          <p14:tracePt t="240873" x="6927850" y="5024438"/>
          <p14:tracePt t="240879" x="6943725" y="5016500"/>
          <p14:tracePt t="240887" x="6975475" y="5000625"/>
          <p14:tracePt t="240895" x="7005638" y="4984750"/>
          <p14:tracePt t="240903" x="7045325" y="4968875"/>
          <p14:tracePt t="240911" x="7069138" y="4960938"/>
          <p14:tracePt t="240919" x="7092950" y="4945063"/>
          <p14:tracePt t="240928" x="7100888" y="4945063"/>
          <p14:tracePt t="240935" x="7108825" y="4937125"/>
          <p14:tracePt t="240941" x="7123113" y="4937125"/>
          <p14:tracePt t="240950" x="7131050" y="4929188"/>
          <p14:tracePt t="240958" x="7138988" y="4929188"/>
          <p14:tracePt t="240966" x="7162800" y="4929188"/>
          <p14:tracePt t="240973" x="7178675" y="4929188"/>
          <p14:tracePt t="240981" x="7202488" y="4929188"/>
          <p14:tracePt t="240989" x="7234238" y="4929188"/>
          <p14:tracePt t="240998" x="7264400" y="4937125"/>
          <p14:tracePt t="241005" x="7304088" y="4945063"/>
          <p14:tracePt t="241011" x="7327900" y="4945063"/>
          <p14:tracePt t="241019" x="7343775" y="4953000"/>
          <p14:tracePt t="241027" x="7359650" y="4953000"/>
          <p14:tracePt t="241035" x="7383463" y="4960938"/>
          <p14:tracePt t="241043" x="7397750" y="4968875"/>
          <p14:tracePt t="241051" x="7413625" y="4976813"/>
          <p14:tracePt t="241059" x="7437438" y="4984750"/>
          <p14:tracePt t="241068" x="7453313" y="4992688"/>
          <p14:tracePt t="241073" x="7461250" y="5000625"/>
          <p14:tracePt t="241081" x="7477125" y="5016500"/>
          <p14:tracePt t="241089" x="7493000" y="5024438"/>
          <p14:tracePt t="241098" x="7508875" y="5040313"/>
          <p14:tracePt t="241105" x="7531100" y="5048250"/>
          <p14:tracePt t="241113" x="7554913" y="5062538"/>
          <p14:tracePt t="241121" x="7570788" y="5070475"/>
          <p14:tracePt t="241129" x="7586663" y="5086350"/>
          <p14:tracePt t="241135" x="7610475" y="5094288"/>
          <p14:tracePt t="241143" x="7650163" y="5110163"/>
          <p14:tracePt t="241151" x="7672388" y="5133975"/>
          <p14:tracePt t="241159" x="7720013" y="5157788"/>
          <p14:tracePt t="241168" x="7759700" y="5180013"/>
          <p14:tracePt t="241185" x="7805738" y="5243513"/>
          <p14:tracePt t="241191" x="7829550" y="5275263"/>
          <p14:tracePt t="241197" x="7845425" y="5305425"/>
          <p14:tracePt t="241205" x="7853363" y="5337175"/>
          <p14:tracePt t="241214" x="7861300" y="5360988"/>
          <p14:tracePt t="241222" x="7877175" y="5384800"/>
          <p14:tracePt t="241229" x="7885113" y="5416550"/>
          <p14:tracePt t="241238" x="7885113" y="5438775"/>
          <p14:tracePt t="241245" x="7885113" y="5470525"/>
          <p14:tracePt t="241253" x="7893050" y="5494338"/>
          <p14:tracePt t="241261" x="7893050" y="5518150"/>
          <p14:tracePt t="241268" x="7885113" y="5548313"/>
          <p14:tracePt t="241275" x="7869238" y="5588000"/>
          <p14:tracePt t="241284" x="7853363" y="5635625"/>
          <p14:tracePt t="241291" x="7837488" y="5681663"/>
          <p14:tracePt t="241299" x="7821613" y="5721350"/>
          <p14:tracePt t="241309" x="7805738" y="5768975"/>
          <p14:tracePt t="241315" x="7783513" y="5815013"/>
          <p14:tracePt t="241323" x="7751763" y="5862638"/>
          <p14:tracePt t="241329" x="7720013" y="5902325"/>
          <p14:tracePt t="241337" x="7672388" y="5940425"/>
          <p14:tracePt t="241345" x="7626350" y="5964238"/>
          <p14:tracePt t="241354" x="7570788" y="5980113"/>
          <p14:tracePt t="241362" x="7508875" y="5995988"/>
          <p14:tracePt t="241370" x="7445375" y="6011863"/>
          <p14:tracePt t="241378" x="7367588" y="6019800"/>
          <p14:tracePt t="241385" x="7296150" y="6035675"/>
          <p14:tracePt t="241393" x="7218363" y="6043613"/>
          <p14:tracePt t="241399" x="7123113" y="6049963"/>
          <p14:tracePt t="241407" x="7061200" y="6057900"/>
          <p14:tracePt t="241417" x="7005638" y="6057900"/>
          <p14:tracePt t="241423" x="6967538" y="6057900"/>
          <p14:tracePt t="241431" x="6935788" y="6057900"/>
          <p14:tracePt t="241439" x="6919913" y="6057900"/>
          <p14:tracePt t="241448" x="6904038" y="6057900"/>
          <p14:tracePt t="241455" x="6896100" y="6057900"/>
          <p14:tracePt t="241461" x="6888163" y="6057900"/>
          <p14:tracePt t="241494" x="6880225" y="6049963"/>
          <p14:tracePt t="241503" x="6864350" y="6043613"/>
          <p14:tracePt t="241509" x="6856413" y="6035675"/>
          <p14:tracePt t="241518" x="6840538" y="6019800"/>
          <p14:tracePt t="241523" x="6834188" y="6011863"/>
          <p14:tracePt t="241531" x="6826250" y="5995988"/>
          <p14:tracePt t="241539" x="6810375" y="5988050"/>
          <p14:tracePt t="241547" x="6802438" y="5980113"/>
          <p14:tracePt t="241555" x="6794500" y="5980113"/>
          <p14:tracePt t="241842" x="6794500" y="5972175"/>
          <p14:tracePt t="242250" x="6794500" y="5956300"/>
          <p14:tracePt t="242258" x="6794500" y="5932488"/>
          <p14:tracePt t="242265" x="6786563" y="5924550"/>
          <p14:tracePt t="242273" x="6778625" y="5910263"/>
          <p14:tracePt t="242281" x="6762750" y="5894388"/>
          <p14:tracePt t="242289" x="6738938" y="5854700"/>
          <p14:tracePt t="242298" x="6723063" y="5830888"/>
          <p14:tracePt t="242303" x="6715125" y="5807075"/>
          <p14:tracePt t="242312" x="6700838" y="5776913"/>
          <p14:tracePt t="242319" x="6692900" y="5761038"/>
          <p14:tracePt t="242327" x="6677025" y="5745163"/>
          <p14:tracePt t="242336" x="6669088" y="5729288"/>
          <p14:tracePt t="242343" x="6669088" y="5713413"/>
          <p14:tracePt t="242351" x="6669088" y="5689600"/>
          <p14:tracePt t="242359" x="6677025" y="5667375"/>
          <p14:tracePt t="242367" x="6684963" y="5643563"/>
          <p14:tracePt t="242373" x="6692900" y="5627688"/>
          <p14:tracePt t="242381" x="6707188" y="5611813"/>
          <p14:tracePt t="242389" x="6715125" y="5588000"/>
          <p14:tracePt t="242398" x="6731000" y="5580063"/>
          <p14:tracePt t="242405" x="6738938" y="5572125"/>
          <p14:tracePt t="242413" x="6746875" y="5556250"/>
          <p14:tracePt t="242421" x="6762750" y="5548313"/>
          <p14:tracePt t="242429" x="6770688" y="5534025"/>
          <p14:tracePt t="242435" x="6786563" y="5534025"/>
          <p14:tracePt t="242443" x="6794500" y="5518150"/>
          <p14:tracePt t="242452" x="6802438" y="5510213"/>
          <p14:tracePt t="242459" x="6810375" y="5510213"/>
          <p14:tracePt t="242469" x="6818313" y="5502275"/>
          <p14:tracePt t="242475" x="6834188" y="5502275"/>
          <p14:tracePt t="242483" x="6834188" y="5486400"/>
          <p14:tracePt t="242491" x="6840538" y="5478463"/>
          <p14:tracePt t="242500" x="6848475" y="5462588"/>
          <p14:tracePt t="242505" x="6856413" y="5446713"/>
          <p14:tracePt t="242513" x="6872288" y="5430838"/>
          <p14:tracePt t="242522" x="6872288" y="5416550"/>
          <p14:tracePt t="242529" x="6888163" y="5392738"/>
          <p14:tracePt t="242538" x="6904038" y="5353050"/>
          <p14:tracePt t="242545" x="6911975" y="5305425"/>
          <p14:tracePt t="242553" x="6927850" y="5267325"/>
          <p14:tracePt t="242561" x="6943725" y="5219700"/>
          <p14:tracePt t="242568" x="6951663" y="5173663"/>
          <p14:tracePt t="242575" x="6967538" y="5149850"/>
          <p14:tracePt t="242584" x="6981825" y="5133975"/>
          <p14:tracePt t="242591" x="6989763" y="5118100"/>
          <p14:tracePt t="242599" x="6997700" y="5118100"/>
          <p14:tracePt t="242607" x="7013575" y="5110163"/>
          <p14:tracePt t="242616" x="7021513" y="5110163"/>
          <p14:tracePt t="242623" x="7029450" y="5110163"/>
          <p14:tracePt t="242629" x="7045325" y="5102225"/>
          <p14:tracePt t="242637" x="7061200" y="5102225"/>
          <p14:tracePt t="242645" x="7092950" y="5102225"/>
          <p14:tracePt t="242654" x="7131050" y="5102225"/>
          <p14:tracePt t="242661" x="7178675" y="5102225"/>
          <p14:tracePt t="242669" x="7234238" y="5102225"/>
          <p14:tracePt t="242678" x="7272338" y="5102225"/>
          <p14:tracePt t="242685" x="7335838" y="5102225"/>
          <p14:tracePt t="242691" x="7397750" y="5110163"/>
          <p14:tracePt t="242700" x="7453313" y="5110163"/>
          <p14:tracePt t="242707" x="7500938" y="5118100"/>
          <p14:tracePt t="242715" x="7531100" y="5118100"/>
          <p14:tracePt t="242723" x="7554913" y="5126038"/>
          <p14:tracePt t="242731" x="7570788" y="5126038"/>
          <p14:tracePt t="242740" x="7578725" y="5133975"/>
          <p14:tracePt t="242747" x="7594600" y="5133975"/>
          <p14:tracePt t="242753" x="7602538" y="5133975"/>
          <p14:tracePt t="242761" x="7610475" y="5149850"/>
          <p14:tracePt t="242769" x="7626350" y="5149850"/>
          <p14:tracePt t="242778" x="7634288" y="5157788"/>
          <p14:tracePt t="242785" x="7642225" y="5165725"/>
          <p14:tracePt t="242793" x="7656513" y="5173663"/>
          <p14:tracePt t="242801" x="7664450" y="5187950"/>
          <p14:tracePt t="242809" x="7680325" y="5195888"/>
          <p14:tracePt t="242818" x="7688263" y="5203825"/>
          <p14:tracePt t="242823" x="7704138" y="5219700"/>
          <p14:tracePt t="242831" x="7712075" y="5227638"/>
          <p14:tracePt t="242839" x="7720013" y="5243513"/>
          <p14:tracePt t="242848" x="7727950" y="5251450"/>
          <p14:tracePt t="242855" x="7735888" y="5259388"/>
          <p14:tracePt t="242863" x="7743825" y="5275263"/>
          <p14:tracePt t="242871" x="7759700" y="5291138"/>
          <p14:tracePt t="242879" x="7767638" y="5305425"/>
          <p14:tracePt t="242888" x="7783513" y="5337175"/>
          <p14:tracePt t="242893" x="7797800" y="5376863"/>
          <p14:tracePt t="242902" x="7813675" y="5424488"/>
          <p14:tracePt t="242909" x="7821613" y="5470525"/>
          <p14:tracePt t="242918" x="7829550" y="5510213"/>
          <p14:tracePt t="242925" x="7837488" y="5556250"/>
          <p14:tracePt t="242934" x="7837488" y="5595938"/>
          <p14:tracePt t="242941" x="7837488" y="5643563"/>
          <p14:tracePt t="242949" x="7837488" y="5681663"/>
          <p14:tracePt t="242955" x="7821613" y="5729288"/>
          <p14:tracePt t="242963" x="7813675" y="5776913"/>
          <p14:tracePt t="242971" x="7797800" y="5822950"/>
          <p14:tracePt t="242979" x="7775575" y="5862638"/>
          <p14:tracePt t="242988" x="7743825" y="5902325"/>
          <p14:tracePt t="242995" x="7712075" y="5940425"/>
          <p14:tracePt t="243003" x="7680325" y="5980113"/>
          <p14:tracePt t="243011" x="7642225" y="6011863"/>
          <p14:tracePt t="243017" x="7610475" y="6027738"/>
          <p14:tracePt t="243025" x="7562850" y="6043613"/>
          <p14:tracePt t="243034" x="7523163" y="6057900"/>
          <p14:tracePt t="243041" x="7485063" y="6073775"/>
          <p14:tracePt t="243049" x="7453313" y="6089650"/>
          <p14:tracePt t="243057" x="7429500" y="6097588"/>
          <p14:tracePt t="243066" x="7413625" y="6113463"/>
          <p14:tracePt t="243073" x="7397750" y="6121400"/>
          <p14:tracePt t="243084" x="7383463" y="6137275"/>
          <p14:tracePt t="243088" x="7367588" y="6145213"/>
          <p14:tracePt t="243095" x="7351713" y="6161088"/>
          <p14:tracePt t="243103" x="7327900" y="6169025"/>
          <p14:tracePt t="243112" x="7304088" y="6175375"/>
          <p14:tracePt t="243120" x="7280275" y="6183313"/>
          <p14:tracePt t="243128" x="7256463" y="6191250"/>
          <p14:tracePt t="243135" x="7234238" y="6191250"/>
          <p14:tracePt t="243144" x="7202488" y="6191250"/>
          <p14:tracePt t="243149" x="7162800" y="6191250"/>
          <p14:tracePt t="243157" x="7123113" y="6175375"/>
          <p14:tracePt t="243166" x="7077075" y="6161088"/>
          <p14:tracePt t="243173" x="7037388" y="6145213"/>
          <p14:tracePt t="243182" x="6989763" y="6121400"/>
          <p14:tracePt t="243206" x="6848475" y="6035675"/>
          <p14:tracePt t="243213" x="6810375" y="6011863"/>
          <p14:tracePt t="243219" x="6794500" y="5995988"/>
          <p14:tracePt t="243228" x="6778625" y="5988050"/>
          <p14:tracePt t="243235" x="6770688" y="5972175"/>
          <p14:tracePt t="243243" x="6762750" y="5964238"/>
          <p14:tracePt t="243251" x="6754813" y="5948363"/>
          <p14:tracePt t="243259" x="6754813" y="5924550"/>
          <p14:tracePt t="243267" x="6754813" y="5902325"/>
          <p14:tracePt t="243275" x="6754813" y="5862638"/>
          <p14:tracePt t="243281" x="6762750" y="5807075"/>
          <p14:tracePt t="243289" x="6786563" y="5745163"/>
          <p14:tracePt t="243297" x="6802438" y="5681663"/>
          <p14:tracePt t="243305" x="6818313" y="5619750"/>
          <p14:tracePt t="243314" x="6834188" y="5548313"/>
          <p14:tracePt t="243321" x="6840538" y="5494338"/>
          <p14:tracePt t="243329" x="6840538" y="5454650"/>
          <p14:tracePt t="243337" x="6840538" y="5424488"/>
          <p14:tracePt t="243343" x="6840538" y="5400675"/>
          <p14:tracePt t="243351" x="6840538" y="5392738"/>
          <p14:tracePt t="243359" x="6840538" y="5384800"/>
          <p14:tracePt t="243367" x="6840538" y="5376863"/>
          <p14:tracePt t="243375" x="6840538" y="5368925"/>
          <p14:tracePt t="243384" x="6840538" y="5360988"/>
          <p14:tracePt t="243391" x="6856413" y="5345113"/>
          <p14:tracePt t="243399" x="6872288" y="5337175"/>
          <p14:tracePt t="243405" x="6911975" y="5321300"/>
          <p14:tracePt t="243413" x="6981825" y="5299075"/>
          <p14:tracePt t="243421" x="7045325" y="5283200"/>
          <p14:tracePt t="243429" x="7131050" y="5267325"/>
          <p14:tracePt t="243438" x="7210425" y="5243513"/>
          <p14:tracePt t="243445" x="7280275" y="5235575"/>
          <p14:tracePt t="243453" x="7343775" y="5235575"/>
          <p14:tracePt t="243461" x="7383463" y="5235575"/>
          <p14:tracePt t="243469" x="7405688" y="5243513"/>
          <p14:tracePt t="243476" x="7429500" y="5251450"/>
          <p14:tracePt t="243484" x="7445375" y="5259388"/>
          <p14:tracePt t="243509" x="7453313" y="5259388"/>
          <p14:tracePt t="243524" x="7461250" y="5267325"/>
          <p14:tracePt t="243538" x="7469188" y="5283200"/>
          <p14:tracePt t="243545" x="7493000" y="5291138"/>
          <p14:tracePt t="243554" x="7508875" y="5305425"/>
          <p14:tracePt t="243561" x="7531100" y="5313363"/>
          <p14:tracePt t="243569" x="7570788" y="5337175"/>
          <p14:tracePt t="243577" x="7594600" y="5360988"/>
          <p14:tracePt t="243585" x="7634288" y="5376863"/>
          <p14:tracePt t="243594" x="7672388" y="5400675"/>
          <p14:tracePt t="243600" x="7696200" y="5430838"/>
          <p14:tracePt t="243608" x="7712075" y="5446713"/>
          <p14:tracePt t="243615" x="7735888" y="5462588"/>
          <p14:tracePt t="243623" x="7743825" y="5470525"/>
          <p14:tracePt t="243631" x="7751763" y="5478463"/>
          <p14:tracePt t="243639" x="7751763" y="5486400"/>
          <p14:tracePt t="243648" x="7751763" y="5494338"/>
          <p14:tracePt t="243741" x="7751763" y="5502275"/>
          <p14:tracePt t="243765" x="7751763" y="5510213"/>
          <p14:tracePt t="243914" x="7751763" y="5502275"/>
          <p14:tracePt t="243930" x="7751763" y="5494338"/>
          <p14:tracePt t="243941" x="7751763" y="5486400"/>
          <p14:tracePt t="244252" x="7751763" y="5478463"/>
          <p14:tracePt t="244257" x="7751763" y="5446713"/>
          <p14:tracePt t="244263" x="7759700" y="5400675"/>
          <p14:tracePt t="244271" x="7767638" y="5337175"/>
          <p14:tracePt t="244279" x="7783513" y="5275263"/>
          <p14:tracePt t="244288" x="7789863" y="5211763"/>
          <p14:tracePt t="244295" x="7789863" y="5149850"/>
          <p14:tracePt t="244303" x="7783513" y="5094288"/>
          <p14:tracePt t="244311" x="7767638" y="5048250"/>
          <p14:tracePt t="244317" x="7751763" y="5000625"/>
          <p14:tracePt t="244327" x="7735888" y="4960938"/>
          <p14:tracePt t="244334" x="7720013" y="4914900"/>
          <p14:tracePt t="244341" x="7712075" y="4875213"/>
          <p14:tracePt t="244349" x="7688263" y="4843463"/>
          <p14:tracePt t="244357" x="7672388" y="4803775"/>
          <p14:tracePt t="244365" x="7656513" y="4773613"/>
          <p14:tracePt t="244373" x="7634288" y="4725988"/>
          <p14:tracePt t="244381" x="7602538" y="4678363"/>
          <p14:tracePt t="244387" x="7562850" y="4616450"/>
          <p14:tracePt t="244396" x="7500938" y="4546600"/>
          <p14:tracePt t="244407" x="7445375" y="4483100"/>
          <p14:tracePt t="244411" x="7375525" y="4413250"/>
          <p14:tracePt t="244419" x="7296150" y="4333875"/>
          <p14:tracePt t="244427" x="7194550" y="4256088"/>
          <p14:tracePt t="244435" x="7037388" y="4154488"/>
          <p14:tracePt t="244443" x="6911975" y="4067175"/>
          <p14:tracePt t="244449" x="6834188" y="3997325"/>
          <p14:tracePt t="244457" x="6762750" y="3927475"/>
          <p14:tracePt t="244465" x="6677025" y="3863975"/>
          <p14:tracePt t="244473" x="6605588" y="3808413"/>
          <p14:tracePt t="244481" x="6503988" y="3754438"/>
          <p14:tracePt t="244489" x="6386513" y="3690938"/>
          <p14:tracePt t="244497" x="6292850" y="3644900"/>
          <p14:tracePt t="244505" x="6221413" y="3613150"/>
          <p14:tracePt t="244511" x="6159500" y="3581400"/>
          <p14:tracePt t="244519" x="6096000" y="3551238"/>
          <p14:tracePt t="244527" x="6040438" y="3527425"/>
          <p14:tracePt t="244535" x="5978525" y="3487738"/>
          <p14:tracePt t="244543" x="5922963" y="3463925"/>
          <p14:tracePt t="244551" x="5876925" y="3432175"/>
          <p14:tracePt t="244560" x="5805488" y="3402013"/>
          <p14:tracePt t="244570" x="5751513" y="3370263"/>
          <p14:tracePt t="244575" x="5688013" y="3330575"/>
          <p14:tracePt t="244581" x="5648325" y="3306763"/>
          <p14:tracePt t="244589" x="5602288" y="3284538"/>
          <p14:tracePt t="244598" x="5562600" y="3260725"/>
          <p14:tracePt t="244605" x="5522913" y="3244850"/>
          <p14:tracePt t="244613" x="5491163" y="3228975"/>
          <p14:tracePt t="244621" x="5453063" y="3221038"/>
          <p14:tracePt t="244629" x="5413375" y="3205163"/>
          <p14:tracePt t="244637" x="5365750" y="3189288"/>
          <p14:tracePt t="244643" x="5311775" y="3175000"/>
          <p14:tracePt t="244651" x="5256213" y="3159125"/>
          <p14:tracePt t="244659" x="5194300" y="3143250"/>
          <p14:tracePt t="244669" x="5146675" y="3135313"/>
          <p14:tracePt t="244675" x="5091113" y="3127375"/>
          <p14:tracePt t="244684" x="5053013" y="3127375"/>
          <p14:tracePt t="244692" x="5005388" y="3119438"/>
          <p14:tracePt t="244699" x="4981575" y="3111500"/>
          <p14:tracePt t="244707" x="4935538" y="3111500"/>
          <p14:tracePt t="244713" x="4903788" y="3111500"/>
          <p14:tracePt t="244721" x="4848225" y="3095625"/>
          <p14:tracePt t="244729" x="4786313" y="3087688"/>
          <p14:tracePt t="244738" x="4691063" y="3071813"/>
          <p14:tracePt t="244745" x="4605338" y="3041650"/>
          <p14:tracePt t="244753" x="4511675" y="3017838"/>
          <p14:tracePt t="244761" x="4402138" y="2986088"/>
          <p14:tracePt t="244769" x="4314825" y="2946400"/>
          <p14:tracePt t="244775" x="4205288" y="2916238"/>
          <p14:tracePt t="244783" x="4119563" y="2884488"/>
          <p14:tracePt t="244793" x="4048125" y="2860675"/>
          <p14:tracePt t="244799" x="3970338" y="2844800"/>
          <p14:tracePt t="244809" x="3914775" y="2828925"/>
          <p14:tracePt t="244815" x="3867150" y="2813050"/>
          <p14:tracePt t="244823" x="3836988" y="2798763"/>
          <p14:tracePt t="244831" x="3805238" y="2790825"/>
          <p14:tracePt t="244837" x="3789363" y="2774950"/>
          <p14:tracePt t="244845" x="3781425" y="2767013"/>
          <p14:tracePt t="244853" x="3765550" y="2759075"/>
          <p14:tracePt t="244861" x="3757613" y="2751138"/>
          <p14:tracePt t="244869" x="3749675" y="2743200"/>
          <p14:tracePt t="244886" x="3733800" y="2735263"/>
          <p14:tracePt t="244894" x="3725863" y="2727325"/>
          <p14:tracePt t="244906" x="3711575" y="2719388"/>
          <p14:tracePt t="244913" x="3703638" y="2719388"/>
          <p14:tracePt t="244919" x="3703638" y="2711450"/>
          <p14:tracePt t="244929" x="3687763" y="2711450"/>
          <p14:tracePt t="244956" x="3679825" y="2711450"/>
          <p14:tracePt t="244972" x="3671888" y="2711450"/>
          <p14:tracePt t="247870" x="3733800" y="2711450"/>
          <p14:tracePt t="247876" x="3852863" y="2727325"/>
          <p14:tracePt t="247887" x="4141788" y="2774950"/>
          <p14:tracePt t="247893" x="4346575" y="2798763"/>
          <p14:tracePt t="247902" x="4573588" y="2860675"/>
          <p14:tracePt t="247909" x="4872038" y="2946400"/>
          <p14:tracePt t="247917" x="5194300" y="3049588"/>
          <p14:tracePt t="247925" x="5453063" y="3127375"/>
          <p14:tracePt t="247934" x="5695950" y="3221038"/>
          <p14:tracePt t="247939" x="5930900" y="3314700"/>
          <p14:tracePt t="247947" x="6159500" y="3417888"/>
          <p14:tracePt t="247955" x="6323013" y="3503613"/>
          <p14:tracePt t="247963" x="6464300" y="3581400"/>
          <p14:tracePt t="247971" x="6589713" y="3652838"/>
          <p14:tracePt t="247979" x="6738938" y="3738563"/>
          <p14:tracePt t="247988" x="6888163" y="3832225"/>
          <p14:tracePt t="247995" x="7013575" y="3919538"/>
          <p14:tracePt t="248001" x="7123113" y="3997325"/>
          <p14:tracePt t="248009" x="7194550" y="4075113"/>
          <p14:tracePt t="248017" x="7264400" y="4146550"/>
          <p14:tracePt t="248026" x="7335838" y="4216400"/>
          <p14:tracePt t="248034" x="7383463" y="4295775"/>
          <p14:tracePt t="248041" x="7429500" y="4357688"/>
          <p14:tracePt t="248049" x="7469188" y="4435475"/>
          <p14:tracePt t="248057" x="7493000" y="4506913"/>
          <p14:tracePt t="248063" x="7516813" y="4568825"/>
          <p14:tracePt t="248071" x="7531100" y="4624388"/>
          <p14:tracePt t="248079" x="7539038" y="4672013"/>
          <p14:tracePt t="248087" x="7546975" y="4710113"/>
          <p14:tracePt t="248095" x="7546975" y="4765675"/>
          <p14:tracePt t="248103" x="7546975" y="4803775"/>
          <p14:tracePt t="248111" x="7539038" y="4851400"/>
          <p14:tracePt t="248119" x="7523163" y="4899025"/>
          <p14:tracePt t="248125" x="7508875" y="4945063"/>
          <p14:tracePt t="248134" x="7500938" y="4976813"/>
          <p14:tracePt t="248141" x="7485063" y="5024438"/>
          <p14:tracePt t="248151" x="7469188" y="5040313"/>
          <p14:tracePt t="248158" x="7461250" y="5054600"/>
          <p14:tracePt t="248166" x="7445375" y="5062538"/>
          <p14:tracePt t="248173" x="7445375" y="5070475"/>
          <p14:tracePt t="248181" x="7437438" y="5086350"/>
          <p14:tracePt t="248204" x="7421563" y="5094288"/>
          <p14:tracePt t="248211" x="7413625" y="5102225"/>
          <p14:tracePt t="248220" x="7405688" y="5102225"/>
          <p14:tracePt t="248227" x="7389813" y="5118100"/>
          <p14:tracePt t="248245" x="7383463" y="5133975"/>
          <p14:tracePt t="248252" x="7375525" y="5141913"/>
          <p14:tracePt t="248258" x="7375525" y="5149850"/>
          <p14:tracePt t="248265" x="7367588" y="5165725"/>
          <p14:tracePt t="248273" x="7367588" y="5180013"/>
          <p14:tracePt t="248281" x="7367588" y="5203825"/>
          <p14:tracePt t="248289" x="7367588" y="5227638"/>
          <p14:tracePt t="248297" x="7367588" y="5259388"/>
          <p14:tracePt t="248305" x="7359650" y="5283200"/>
          <p14:tracePt t="248313" x="7359650" y="5313363"/>
          <p14:tracePt t="248321" x="7359650" y="5329238"/>
          <p14:tracePt t="248327" x="7359650" y="5345113"/>
          <p14:tracePt t="248335" x="7359650" y="5360988"/>
          <p14:tracePt t="248343" x="7359650" y="5376863"/>
          <p14:tracePt t="248352" x="7359650" y="5384800"/>
          <p14:tracePt t="248359" x="7359650" y="5392738"/>
          <p14:tracePt t="248368" x="7359650" y="5400675"/>
          <p14:tracePt t="248375" x="7359650" y="5416550"/>
          <p14:tracePt t="248389" x="7359650" y="5424488"/>
          <p14:tracePt t="248405" x="7359650" y="5438775"/>
          <p14:tracePt t="248413" x="7367588" y="5446713"/>
          <p14:tracePt t="248422" x="7375525" y="5454650"/>
          <p14:tracePt t="248429" x="7375525" y="5470525"/>
          <p14:tracePt t="248437" x="7375525" y="5478463"/>
          <p14:tracePt t="248445" x="7375525" y="5494338"/>
          <p14:tracePt t="248453" x="7375525" y="5510213"/>
          <p14:tracePt t="248459" x="7375525" y="5526088"/>
          <p14:tracePt t="248468" x="7375525" y="5548313"/>
          <p14:tracePt t="248475" x="7375525" y="5572125"/>
          <p14:tracePt t="248484" x="7375525" y="5580063"/>
          <p14:tracePt t="248491" x="7375525" y="5588000"/>
          <p14:tracePt t="248500" x="7375525" y="5603875"/>
          <p14:tracePt t="248508" x="7375525" y="5611813"/>
          <p14:tracePt t="248521" x="7375525" y="5619750"/>
          <p14:tracePt t="248547" x="7375525" y="5627688"/>
          <p14:tracePt t="248590" x="7375525" y="5635625"/>
          <p14:tracePt t="248631" x="7375525" y="5643563"/>
          <p14:tracePt t="248635" x="7367588" y="5643563"/>
          <p14:tracePt t="248643" x="7367588" y="5651500"/>
          <p14:tracePt t="248653" x="7359650" y="5651500"/>
          <p14:tracePt t="248935" x="7351713" y="5651500"/>
          <p14:tracePt t="249044" x="7351713" y="5659438"/>
          <p14:tracePt t="249055" x="7351713" y="5667375"/>
          <p14:tracePt t="249062" x="7351713" y="5673725"/>
          <p14:tracePt t="249069" x="7351713" y="5689600"/>
          <p14:tracePt t="249077" x="7351713" y="5705475"/>
          <p14:tracePt t="249085" x="7367588" y="5713413"/>
          <p14:tracePt t="249093" x="7375525" y="5737225"/>
          <p14:tracePt t="249102" x="7389813" y="5753100"/>
          <p14:tracePt t="249108" x="7397750" y="5761038"/>
          <p14:tracePt t="249116" x="7405688" y="5784850"/>
          <p14:tracePt t="249123" x="7421563" y="5792788"/>
          <p14:tracePt t="249131" x="7429500" y="5799138"/>
          <p14:tracePt t="249139" x="7429500" y="5815013"/>
          <p14:tracePt t="249148" x="7437438" y="5822950"/>
          <p14:tracePt t="249155" x="7437438" y="5830888"/>
          <p14:tracePt t="249163" x="7437438" y="5854700"/>
          <p14:tracePt t="249169" x="7429500" y="5870575"/>
          <p14:tracePt t="249188" x="7351713" y="5932488"/>
          <p14:tracePt t="249193" x="7304088" y="5972175"/>
          <p14:tracePt t="249201" x="7248525" y="6003925"/>
          <p14:tracePt t="249209" x="7194550" y="6035675"/>
          <p14:tracePt t="249219" x="7138988" y="6049963"/>
          <p14:tracePt t="249225" x="7092950" y="6057900"/>
          <p14:tracePt t="249231" x="7061200" y="6065838"/>
          <p14:tracePt t="249239" x="7029450" y="6073775"/>
          <p14:tracePt t="249247" x="7005638" y="6081713"/>
          <p14:tracePt t="249255" x="6997700" y="6089650"/>
          <p14:tracePt t="249263" x="6989763" y="6089650"/>
          <p14:tracePt t="249272" x="6981825" y="6089650"/>
          <p14:tracePt t="249279" x="6967538" y="6089650"/>
          <p14:tracePt t="249288" x="6943725" y="6089650"/>
          <p14:tracePt t="249295" x="6927850" y="6081713"/>
          <p14:tracePt t="249301" x="6904038" y="6065838"/>
          <p14:tracePt t="249310" x="6880225" y="6057900"/>
          <p14:tracePt t="249317" x="6848475" y="6043613"/>
          <p14:tracePt t="249325" x="6818313" y="6019800"/>
          <p14:tracePt t="249338" x="6786563" y="6003925"/>
          <p14:tracePt t="249341" x="6746875" y="5980113"/>
          <p14:tracePt t="249349" x="6723063" y="5956300"/>
          <p14:tracePt t="249357" x="6692900" y="5932488"/>
          <p14:tracePt t="249363" x="6677025" y="5910263"/>
          <p14:tracePt t="249371" x="6661150" y="5886450"/>
          <p14:tracePt t="249379" x="6653213" y="5862638"/>
          <p14:tracePt t="249387" x="6637338" y="5838825"/>
          <p14:tracePt t="249395" x="6621463" y="5807075"/>
          <p14:tracePt t="249403" x="6621463" y="5784850"/>
          <p14:tracePt t="249412" x="6613525" y="5753100"/>
          <p14:tracePt t="249419" x="6605588" y="5729288"/>
          <p14:tracePt t="249425" x="6605588" y="5697538"/>
          <p14:tracePt t="249434" x="6605588" y="5659438"/>
          <p14:tracePt t="249441" x="6605588" y="5619750"/>
          <p14:tracePt t="249449" x="6621463" y="5572125"/>
          <p14:tracePt t="249457" x="6637338" y="5526088"/>
          <p14:tracePt t="249465" x="6661150" y="5478463"/>
          <p14:tracePt t="249473" x="6677025" y="5438775"/>
          <p14:tracePt t="249481" x="6700838" y="5392738"/>
          <p14:tracePt t="249489" x="6723063" y="5353050"/>
          <p14:tracePt t="249495" x="6754813" y="5313363"/>
          <p14:tracePt t="249503" x="6786563" y="5291138"/>
          <p14:tracePt t="249511" x="6810375" y="5259388"/>
          <p14:tracePt t="249519" x="6848475" y="5243513"/>
          <p14:tracePt t="249527" x="6872288" y="5227638"/>
          <p14:tracePt t="249535" x="6904038" y="5211763"/>
          <p14:tracePt t="249543" x="6935788" y="5195888"/>
          <p14:tracePt t="249551" x="6981825" y="5173663"/>
          <p14:tracePt t="249557" x="7029450" y="5149850"/>
          <p14:tracePt t="249565" x="7085013" y="5126038"/>
          <p14:tracePt t="249573" x="7131050" y="5094288"/>
          <p14:tracePt t="249581" x="7186613" y="5070475"/>
          <p14:tracePt t="249589" x="7234238" y="5054600"/>
          <p14:tracePt t="249597" x="7280275" y="5040313"/>
          <p14:tracePt t="249606" x="7312025" y="5024438"/>
          <p14:tracePt t="249614" x="7359650" y="5008563"/>
          <p14:tracePt t="249619" x="7397750" y="5008563"/>
          <p14:tracePt t="249627" x="7437438" y="4992688"/>
          <p14:tracePt t="249635" x="7485063" y="4976813"/>
          <p14:tracePt t="249643" x="7531100" y="4968875"/>
          <p14:tracePt t="249651" x="7570788" y="4960938"/>
          <p14:tracePt t="249659" x="7618413" y="4953000"/>
          <p14:tracePt t="249667" x="7672388" y="4945063"/>
          <p14:tracePt t="249675" x="7735888" y="4945063"/>
          <p14:tracePt t="249685" x="7797800" y="4945063"/>
          <p14:tracePt t="249689" x="7861300" y="4953000"/>
          <p14:tracePt t="249697" x="7924800" y="4968875"/>
          <p14:tracePt t="249705" x="7994650" y="4992688"/>
          <p14:tracePt t="249713" x="8050213" y="5016500"/>
          <p14:tracePt t="249721" x="8096250" y="5048250"/>
          <p14:tracePt t="249729" x="8151813" y="5078413"/>
          <p14:tracePt t="249737" x="8197850" y="5110163"/>
          <p14:tracePt t="249745" x="8245475" y="5157788"/>
          <p14:tracePt t="249752" x="8285163" y="5180013"/>
          <p14:tracePt t="249759" x="8324850" y="5219700"/>
          <p14:tracePt t="249767" x="8362950" y="5259388"/>
          <p14:tracePt t="249775" x="8402638" y="5299075"/>
          <p14:tracePt t="249784" x="8434388" y="5345113"/>
          <p14:tracePt t="249792" x="8458200" y="5384800"/>
          <p14:tracePt t="249800" x="8472488" y="5416550"/>
          <p14:tracePt t="249807" x="8480425" y="5454650"/>
          <p14:tracePt t="249813" x="8496300" y="5502275"/>
          <p14:tracePt t="249821" x="8496300" y="5541963"/>
          <p14:tracePt t="249829" x="8496300" y="5588000"/>
          <p14:tracePt t="249839" x="8496300" y="5635625"/>
          <p14:tracePt t="249845" x="8466138" y="5705475"/>
          <p14:tracePt t="249853" x="8442325" y="5768975"/>
          <p14:tracePt t="249861" x="8386763" y="5838825"/>
          <p14:tracePt t="249869" x="8339138" y="5910263"/>
          <p14:tracePt t="249878" x="8285163" y="5972175"/>
          <p14:tracePt t="249884" x="8229600" y="6027738"/>
          <p14:tracePt t="249892" x="8183563" y="6073775"/>
          <p14:tracePt t="249900" x="8135938" y="6105525"/>
          <p14:tracePt t="249907" x="8096250" y="6121400"/>
          <p14:tracePt t="249915" x="8050213" y="6137275"/>
          <p14:tracePt t="249923" x="8018463" y="6145213"/>
          <p14:tracePt t="249931" x="7970838" y="6153150"/>
          <p14:tracePt t="249939" x="7931150" y="6169025"/>
          <p14:tracePt t="249949" x="7885113" y="6169025"/>
          <p14:tracePt t="249953" x="7813675" y="6169025"/>
          <p14:tracePt t="249961" x="7735888" y="6169025"/>
          <p14:tracePt t="249969" x="7656513" y="6169025"/>
          <p14:tracePt t="249977" x="7562850" y="6169025"/>
          <p14:tracePt t="249985" x="7461250" y="6169025"/>
          <p14:tracePt t="249993" x="7351713" y="6153150"/>
          <p14:tracePt t="250002" x="7248525" y="6137275"/>
          <p14:tracePt t="250009" x="7138988" y="6121400"/>
          <p14:tracePt t="250015" x="7045325" y="6097588"/>
          <p14:tracePt t="250023" x="6981825" y="6081713"/>
          <p14:tracePt t="250031" x="6927850" y="6065838"/>
          <p14:tracePt t="250039" x="6880225" y="6035675"/>
          <p14:tracePt t="250047" x="6834188" y="5988050"/>
          <p14:tracePt t="250055" x="6802438" y="5940425"/>
          <p14:tracePt t="250063" x="6786563" y="5886450"/>
          <p14:tracePt t="250071" x="6770688" y="5830888"/>
          <p14:tracePt t="250077" x="6754813" y="5768975"/>
          <p14:tracePt t="250085" x="6754813" y="5713413"/>
          <p14:tracePt t="250093" x="6754813" y="5659438"/>
          <p14:tracePt t="250102" x="6770688" y="5603875"/>
          <p14:tracePt t="250109" x="6786563" y="5548313"/>
          <p14:tracePt t="250118" x="6802438" y="5502275"/>
          <p14:tracePt t="250125" x="6810375" y="5454650"/>
          <p14:tracePt t="250134" x="6826250" y="5430838"/>
          <p14:tracePt t="250139" x="6840538" y="5416550"/>
          <p14:tracePt t="250147" x="6848475" y="5400675"/>
          <p14:tracePt t="250155" x="6856413" y="5392738"/>
          <p14:tracePt t="250163" x="6864350" y="5384800"/>
          <p14:tracePt t="250172" x="6880225" y="5368925"/>
          <p14:tracePt t="250181" x="6880225" y="5360988"/>
          <p14:tracePt t="250187" x="6896100" y="5345113"/>
          <p14:tracePt t="250204" x="6896100" y="5337175"/>
          <p14:tracePt t="250209" x="6904038" y="5337175"/>
          <p14:tracePt t="250312" x="6911975" y="5337175"/>
          <p14:tracePt t="250319" x="6919913" y="5337175"/>
          <p14:tracePt t="250362" x="6927850" y="5337175"/>
          <p14:tracePt t="250374" x="6927850" y="5329238"/>
          <p14:tracePt t="250656" x="6927850" y="5337175"/>
          <p14:tracePt t="250663" x="6927850" y="5345113"/>
          <p14:tracePt t="250676" x="6927850" y="5353050"/>
          <p14:tracePt t="250684" x="6927850" y="5360988"/>
          <p14:tracePt t="250691" x="6927850" y="5368925"/>
          <p14:tracePt t="250699" x="6935788" y="5368925"/>
          <p14:tracePt t="250707" x="6943725" y="5368925"/>
          <p14:tracePt t="250715" x="6951663" y="5368925"/>
          <p14:tracePt t="250724" x="6967538" y="5368925"/>
          <p14:tracePt t="250739" x="6975475" y="5368925"/>
          <p14:tracePt t="250745" x="6975475" y="5360988"/>
          <p14:tracePt t="250754" x="6989763" y="5360988"/>
          <p14:tracePt t="250974" x="6981825" y="5353050"/>
          <p14:tracePt t="250979" x="6975475" y="5353050"/>
          <p14:tracePt t="250987" x="6967538" y="5353050"/>
          <p14:tracePt t="250993" x="6959600" y="5353050"/>
          <p14:tracePt t="251080" x="6959600" y="5337175"/>
          <p14:tracePt t="251092" x="6959600" y="5329238"/>
          <p14:tracePt t="251109" x="6959600" y="5321300"/>
          <p14:tracePt t="251126" x="6951663" y="5321300"/>
          <p14:tracePt t="251214" x="6951663" y="5313363"/>
          <p14:tracePt t="251221" x="6951663" y="5305425"/>
          <p14:tracePt t="251237" x="6951663" y="5299075"/>
          <p14:tracePt t="251243" x="6943725" y="5299075"/>
          <p14:tracePt t="251249" x="6943725" y="5291138"/>
          <p14:tracePt t="251257" x="6935788" y="5291138"/>
          <p14:tracePt t="251266" x="6935788" y="5275263"/>
          <p14:tracePt t="251273" x="6927850" y="5267325"/>
          <p14:tracePt t="251281" x="6927850" y="5259388"/>
          <p14:tracePt t="251333" x="6927850" y="5251450"/>
          <p14:tracePt t="251346" x="6927850" y="5243513"/>
          <p14:tracePt t="251432" x="6919913" y="5243513"/>
          <p14:tracePt t="251452" x="6911975" y="5243513"/>
          <p14:tracePt t="251649" x="6904038" y="5243513"/>
          <p14:tracePt t="251661" x="6896100" y="524351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2159001" cy="826246"/>
            <a:chOff x="1229091" y="477031"/>
            <a:chExt cx="21590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7" y="669285"/>
              <a:ext cx="1332755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例題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7DD509-0101-87AD-9B85-773D482BBDA2}"/>
              </a:ext>
            </a:extLst>
          </p:cNvPr>
          <p:cNvSpPr txBox="1"/>
          <p:nvPr/>
        </p:nvSpPr>
        <p:spPr>
          <a:xfrm>
            <a:off x="1359645" y="1886603"/>
            <a:ext cx="66439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某處理器指令類型混雜比例和</a:t>
            </a:r>
            <a:r>
              <a:rPr kumimoji="1"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CPI</a:t>
            </a:r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如下：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725C4CF2-C384-F0E3-B036-CB123B55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29772"/>
              </p:ext>
            </p:extLst>
          </p:nvPr>
        </p:nvGraphicFramePr>
        <p:xfrm>
          <a:off x="2710394" y="2519985"/>
          <a:ext cx="67981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034">
                  <a:extLst>
                    <a:ext uri="{9D8B030D-6E8A-4147-A177-3AD203B41FA5}">
                      <a16:colId xmlns:a16="http://schemas.microsoft.com/office/drawing/2014/main" val="1171789300"/>
                    </a:ext>
                  </a:extLst>
                </a:gridCol>
                <a:gridCol w="2266034">
                  <a:extLst>
                    <a:ext uri="{9D8B030D-6E8A-4147-A177-3AD203B41FA5}">
                      <a16:colId xmlns:a16="http://schemas.microsoft.com/office/drawing/2014/main" val="170551230"/>
                    </a:ext>
                  </a:extLst>
                </a:gridCol>
                <a:gridCol w="2266034">
                  <a:extLst>
                    <a:ext uri="{9D8B030D-6E8A-4147-A177-3AD203B41FA5}">
                      <a16:colId xmlns:a16="http://schemas.microsoft.com/office/drawing/2014/main" val="43185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指令類型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CPI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指令混雜比例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7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算數邏輯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60%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載入 </a:t>
                      </a:r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儲存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18%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6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12%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6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記憶體參考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10%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5277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9A7B6BF-E50C-6FF6-2808-807C0D8232DD}"/>
              </a:ext>
            </a:extLst>
          </p:cNvPr>
          <p:cNvSpPr txBox="1"/>
          <p:nvPr/>
        </p:nvSpPr>
        <p:spPr>
          <a:xfrm>
            <a:off x="1359644" y="4585648"/>
            <a:ext cx="814885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kumimoji="1" sz="28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algn="l"/>
            <a:r>
              <a:rPr lang="zh-TW" altLang="en-US"/>
              <a:t>當處理器執行程式時</a:t>
            </a:r>
            <a:r>
              <a:rPr lang="en-US" altLang="zh-TW"/>
              <a:t>(</a:t>
            </a:r>
            <a:r>
              <a:rPr lang="zh-TW" altLang="en-US"/>
              <a:t>假設有</a:t>
            </a:r>
            <a:r>
              <a:rPr lang="en-US" altLang="zh-TW"/>
              <a:t>N</a:t>
            </a:r>
            <a:r>
              <a:rPr lang="zh-TW" altLang="en-US"/>
              <a:t>個指令</a:t>
            </a:r>
            <a:r>
              <a:rPr lang="en-US" altLang="zh-TW"/>
              <a:t>)</a:t>
            </a:r>
            <a:r>
              <a:rPr lang="zh-TW" altLang="en-US"/>
              <a:t>，其</a:t>
            </a:r>
            <a:r>
              <a:rPr lang="en-US" altLang="zh-TW"/>
              <a:t>CPI</a:t>
            </a:r>
            <a:r>
              <a:rPr lang="zh-TW" altLang="en-US"/>
              <a:t>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1353066-E2E7-2DDA-F557-8C19C1556C91}"/>
                  </a:ext>
                </a:extLst>
              </p:cNvPr>
              <p:cNvSpPr txBox="1"/>
              <p:nvPr/>
            </p:nvSpPr>
            <p:spPr>
              <a:xfrm>
                <a:off x="0" y="5593286"/>
                <a:ext cx="12223539" cy="945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28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  <m:sSub>
                            <m:sSub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28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1×0.6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+2×0.18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+4×0.12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+8×0.1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+0.18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+0.12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=2.24</m:t>
                      </m:r>
                    </m:oMath>
                  </m:oMathPara>
                </a14:m>
                <a:endParaRPr kumimoji="1" lang="zh-TW" altLang="en-US" sz="28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1353066-E2E7-2DDA-F557-8C19C1556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93286"/>
                <a:ext cx="12223539" cy="9451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號: 五邊形 196">
            <a:extLst>
              <a:ext uri="{FF2B5EF4-FFF2-40B4-BE49-F238E27FC236}">
                <a16:creationId xmlns:a16="http://schemas.microsoft.com/office/drawing/2014/main" id="{39D3D1AC-6D2E-A8D6-AC57-408B9533BB05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效能評估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6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47"/>
    </mc:Choice>
    <mc:Fallback xmlns="">
      <p:transition spd="slow" advTm="136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3A86A75C-4F4B-4683-9AE1-C65F6400EC91}">
      <p14:laserTraceLst xmlns:p14="http://schemas.microsoft.com/office/powerpoint/2010/main">
        <p14:tracePtLst>
          <p14:tracePt t="3596" x="6896100" y="5203825"/>
          <p14:tracePt t="3604" x="6911975" y="5126038"/>
          <p14:tracePt t="3609" x="6911975" y="5070475"/>
          <p14:tracePt t="3617" x="6911975" y="5040313"/>
          <p14:tracePt t="3631" x="6911975" y="5032375"/>
          <p14:tracePt t="3639" x="6904038" y="5032375"/>
          <p14:tracePt t="3647" x="6896100" y="5032375"/>
          <p14:tracePt t="3655" x="6888163" y="5032375"/>
          <p14:tracePt t="3663" x="6880225" y="5032375"/>
          <p14:tracePt t="3714" x="6872288" y="5032375"/>
          <p14:tracePt t="3726" x="6864350" y="5032375"/>
          <p14:tracePt t="3733" x="6778625" y="5024438"/>
          <p14:tracePt t="3741" x="6637338" y="5016500"/>
          <p14:tracePt t="3749" x="6573838" y="4968875"/>
          <p14:tracePt t="3758" x="6567488" y="4883150"/>
          <p14:tracePt t="3763" x="6581775" y="4781550"/>
          <p14:tracePt t="3771" x="6637338" y="4664075"/>
          <p14:tracePt t="3779" x="6707188" y="4592638"/>
          <p14:tracePt t="3788" x="6762750" y="4538663"/>
          <p14:tracePt t="3795" x="6786563" y="4483100"/>
          <p14:tracePt t="3803" x="6786563" y="4435475"/>
          <p14:tracePt t="3811" x="6778625" y="4389438"/>
          <p14:tracePt t="3819" x="6754813" y="4373563"/>
          <p14:tracePt t="4044" x="6754813" y="4381500"/>
          <p14:tracePt t="4111" x="6754813" y="4365625"/>
          <p14:tracePt t="4117" x="6754813" y="4349750"/>
          <p14:tracePt t="4125" x="6754813" y="4333875"/>
          <p14:tracePt t="4133" x="6754813" y="4318000"/>
          <p14:tracePt t="4141" x="6738938" y="4310063"/>
          <p14:tracePt t="4149" x="6707188" y="4295775"/>
          <p14:tracePt t="4155" x="6661150" y="4279900"/>
          <p14:tracePt t="4164" x="6621463" y="4271963"/>
          <p14:tracePt t="4171" x="6573838" y="4264025"/>
          <p14:tracePt t="4180" x="6535738" y="4264025"/>
          <p14:tracePt t="4187" x="6503988" y="4264025"/>
          <p14:tracePt t="4195" x="6488113" y="4264025"/>
          <p14:tracePt t="4203" x="6480175" y="4256088"/>
          <p14:tracePt t="4211" x="6472238" y="4248150"/>
          <p14:tracePt t="4217" x="6456363" y="4240213"/>
          <p14:tracePt t="4225" x="6448425" y="4224338"/>
          <p14:tracePt t="4233" x="6448425" y="4216400"/>
          <p14:tracePt t="4242" x="6434138" y="4208463"/>
          <p14:tracePt t="4250" x="6426200" y="4192588"/>
          <p14:tracePt t="4257" x="6410325" y="4184650"/>
          <p14:tracePt t="4265" x="6362700" y="4170363"/>
          <p14:tracePt t="4273" x="6323013" y="4154488"/>
          <p14:tracePt t="4280" x="6253163" y="4138613"/>
          <p14:tracePt t="4287" x="6189663" y="4114800"/>
          <p14:tracePt t="4295" x="6127750" y="4090988"/>
          <p14:tracePt t="4303" x="6056313" y="4052888"/>
          <p14:tracePt t="4312" x="5994400" y="4029075"/>
          <p14:tracePt t="4319" x="5922963" y="4005263"/>
          <p14:tracePt t="4327" x="5868988" y="3989388"/>
          <p14:tracePt t="4335" x="5813425" y="3965575"/>
          <p14:tracePt t="4343" x="5765800" y="3933825"/>
          <p14:tracePt t="4349" x="5719763" y="3911600"/>
          <p14:tracePt t="4357" x="5672138" y="3895725"/>
          <p14:tracePt t="4365" x="5632450" y="3871913"/>
          <p14:tracePt t="4373" x="5586413" y="3848100"/>
          <p14:tracePt t="4381" x="5514975" y="3816350"/>
          <p14:tracePt t="4389" x="5453063" y="3786188"/>
          <p14:tracePt t="4397" x="5381625" y="3746500"/>
          <p14:tracePt t="4405" x="5319713" y="3722688"/>
          <p14:tracePt t="4413" x="5248275" y="3683000"/>
          <p14:tracePt t="4419" x="5186363" y="3652838"/>
          <p14:tracePt t="4427" x="5114925" y="3605213"/>
          <p14:tracePt t="4435" x="5068888" y="3581400"/>
          <p14:tracePt t="4443" x="5021263" y="3551238"/>
          <p14:tracePt t="4451" x="4981575" y="3535363"/>
          <p14:tracePt t="4460" x="4965700" y="3511550"/>
          <p14:tracePt t="4467" x="4949825" y="3495675"/>
          <p14:tracePt t="4476" x="4919663" y="3471863"/>
          <p14:tracePt t="4481" x="4903788" y="3448050"/>
          <p14:tracePt t="4489" x="4887913" y="3409950"/>
          <p14:tracePt t="4497" x="4864100" y="3378200"/>
          <p14:tracePt t="4505" x="4848225" y="3346450"/>
          <p14:tracePt t="4513" x="4840288" y="3322638"/>
          <p14:tracePt t="4521" x="4840288" y="3314700"/>
          <p14:tracePt t="4529" x="4832350" y="3300413"/>
          <p14:tracePt t="4537" x="4832350" y="3292475"/>
          <p14:tracePt t="4543" x="4832350" y="3284538"/>
          <p14:tracePt t="4551" x="4832350" y="3276600"/>
          <p14:tracePt t="4558" x="4832350" y="3268663"/>
          <p14:tracePt t="4567" x="4832350" y="3260725"/>
          <p14:tracePt t="4576" x="4824413" y="3252788"/>
          <p14:tracePt t="4583" x="4816475" y="3244850"/>
          <p14:tracePt t="4591" x="4808538" y="3228975"/>
          <p14:tracePt t="4599" x="4802188" y="3228975"/>
          <p14:tracePt t="4608" x="4794250" y="3221038"/>
          <p14:tracePt t="4613" x="4786313" y="3213100"/>
          <p14:tracePt t="4621" x="4770438" y="3213100"/>
          <p14:tracePt t="4629" x="4762500" y="3213100"/>
          <p14:tracePt t="4637" x="4754563" y="3213100"/>
          <p14:tracePt t="5681" x="4754563" y="3205163"/>
          <p14:tracePt t="5794" x="4746625" y="3197225"/>
          <p14:tracePt t="5814" x="4730750" y="3181350"/>
          <p14:tracePt t="5833" x="4722813" y="3175000"/>
          <p14:tracePt t="5838" x="4706938" y="3167063"/>
          <p14:tracePt t="5845" x="4699000" y="3151188"/>
          <p14:tracePt t="5853" x="4683125" y="3151188"/>
          <p14:tracePt t="5859" x="4675188" y="3135313"/>
          <p14:tracePt t="5867" x="4668838" y="3127375"/>
          <p14:tracePt t="5876" x="4652963" y="3111500"/>
          <p14:tracePt t="5883" x="4645025" y="3103563"/>
          <p14:tracePt t="5892" x="4629150" y="3087688"/>
          <p14:tracePt t="5900" x="4629150" y="3071813"/>
          <p14:tracePt t="5907" x="4629150" y="3055938"/>
          <p14:tracePt t="5915" x="4629150" y="3041650"/>
          <p14:tracePt t="5920" x="4629150" y="3025775"/>
          <p14:tracePt t="5930" x="4637088" y="3009900"/>
          <p14:tracePt t="5937" x="4652963" y="2986088"/>
          <p14:tracePt t="5946" x="4675188" y="2978150"/>
          <p14:tracePt t="5953" x="4722813" y="2962275"/>
          <p14:tracePt t="5961" x="4770438" y="2946400"/>
          <p14:tracePt t="5971" x="4824413" y="2930525"/>
          <p14:tracePt t="5977" x="4879975" y="2924175"/>
          <p14:tracePt t="5985" x="4949825" y="2924175"/>
          <p14:tracePt t="5991" x="5037138" y="2924175"/>
          <p14:tracePt t="5999" x="5099050" y="2930525"/>
          <p14:tracePt t="6007" x="5162550" y="2946400"/>
          <p14:tracePt t="6015" x="5210175" y="2962275"/>
          <p14:tracePt t="6023" x="5256213" y="2978150"/>
          <p14:tracePt t="6030" x="5264150" y="2986088"/>
          <p14:tracePt t="6039" x="5280025" y="3001963"/>
          <p14:tracePt t="6047" x="5287963" y="3001963"/>
          <p14:tracePt t="6053" x="5295900" y="3009900"/>
          <p14:tracePt t="6061" x="5311775" y="3009900"/>
          <p14:tracePt t="6081" x="5319713" y="3009900"/>
          <p14:tracePt t="6093" x="5327650" y="3009900"/>
          <p14:tracePt t="6101" x="5335588" y="3009900"/>
          <p14:tracePt t="6110" x="5343525" y="3009900"/>
          <p14:tracePt t="6117" x="5357813" y="3009900"/>
          <p14:tracePt t="6123" x="5381625" y="3017838"/>
          <p14:tracePt t="6131" x="5421313" y="3017838"/>
          <p14:tracePt t="6139" x="5491163" y="3033713"/>
          <p14:tracePt t="6147" x="5554663" y="3049588"/>
          <p14:tracePt t="6155" x="5632450" y="3063875"/>
          <p14:tracePt t="6163" x="5711825" y="3079750"/>
          <p14:tracePt t="6171" x="5821363" y="3111500"/>
          <p14:tracePt t="6179" x="5907088" y="3143250"/>
          <p14:tracePt t="6185" x="5986463" y="3175000"/>
          <p14:tracePt t="6193" x="6048375" y="3205163"/>
          <p14:tracePt t="6201" x="6111875" y="3228975"/>
          <p14:tracePt t="6210" x="6159500" y="3260725"/>
          <p14:tracePt t="6217" x="6181725" y="3268663"/>
          <p14:tracePt t="6227" x="6189663" y="3284538"/>
          <p14:tracePt t="6329" x="6197600" y="3284538"/>
          <p14:tracePt t="6335" x="6197600" y="3276600"/>
          <p14:tracePt t="6341" x="6197600" y="3268663"/>
          <p14:tracePt t="6350" x="6205538" y="3244850"/>
          <p14:tracePt t="6357" x="6213475" y="3213100"/>
          <p14:tracePt t="6365" x="6221413" y="3181350"/>
          <p14:tracePt t="6373" x="6229350" y="3135313"/>
          <p14:tracePt t="6379" x="6237288" y="3095625"/>
          <p14:tracePt t="6387" x="6253163" y="3049588"/>
          <p14:tracePt t="6395" x="6253163" y="3001963"/>
          <p14:tracePt t="6403" x="6253163" y="2962275"/>
          <p14:tracePt t="6411" x="6253163" y="2916238"/>
          <p14:tracePt t="6419" x="6253163" y="2892425"/>
          <p14:tracePt t="6427" x="6253163" y="2876550"/>
          <p14:tracePt t="6435" x="6253163" y="2868613"/>
          <p14:tracePt t="6444" x="6253163" y="2860675"/>
          <p14:tracePt t="6450" x="6253163" y="2852738"/>
          <p14:tracePt t="6543" x="6261100" y="2876550"/>
          <p14:tracePt t="6551" x="6276975" y="2908300"/>
          <p14:tracePt t="6559" x="6292850" y="2954338"/>
          <p14:tracePt t="6567" x="6307138" y="2994025"/>
          <p14:tracePt t="6573" x="6323013" y="3041650"/>
          <p14:tracePt t="6581" x="6338888" y="3087688"/>
          <p14:tracePt t="6589" x="6362700" y="3127375"/>
          <p14:tracePt t="6597" x="6370638" y="3151188"/>
          <p14:tracePt t="6605" x="6386513" y="3167063"/>
          <p14:tracePt t="6613" x="6394450" y="3189288"/>
          <p14:tracePt t="6621" x="6410325" y="3213100"/>
          <p14:tracePt t="6629" x="6418263" y="3221038"/>
          <p14:tracePt t="6637" x="6434138" y="3236913"/>
          <p14:tracePt t="6644" x="6434138" y="3252788"/>
          <p14:tracePt t="6651" x="6434138" y="3268663"/>
          <p14:tracePt t="6660" x="6434138" y="3292475"/>
          <p14:tracePt t="6667" x="6434138" y="3314700"/>
          <p14:tracePt t="6676" x="6434138" y="3338513"/>
          <p14:tracePt t="6683" x="6426200" y="3370263"/>
          <p14:tracePt t="6692" x="6410325" y="3409950"/>
          <p14:tracePt t="6700" x="6402388" y="3425825"/>
          <p14:tracePt t="6705" x="6386513" y="3448050"/>
          <p14:tracePt t="6713" x="6370638" y="3463925"/>
          <p14:tracePt t="6721" x="6362700" y="3479800"/>
          <p14:tracePt t="6730" x="6346825" y="3495675"/>
          <p14:tracePt t="6737" x="6346825" y="3511550"/>
          <p14:tracePt t="6745" x="6338888" y="3535363"/>
          <p14:tracePt t="6753" x="6323013" y="3557588"/>
          <p14:tracePt t="6761" x="6315075" y="3597275"/>
          <p14:tracePt t="6767" x="6315075" y="3644900"/>
          <p14:tracePt t="6776" x="6299200" y="3698875"/>
          <p14:tracePt t="6783" x="6299200" y="3762375"/>
          <p14:tracePt t="6792" x="6299200" y="3824288"/>
          <p14:tracePt t="6799" x="6307138" y="3887788"/>
          <p14:tracePt t="6807" x="6307138" y="3949700"/>
          <p14:tracePt t="6815" x="6307138" y="4005263"/>
          <p14:tracePt t="6823" x="6307138" y="4044950"/>
          <p14:tracePt t="6832" x="6315075" y="4090988"/>
          <p14:tracePt t="6837" x="6323013" y="4138613"/>
          <p14:tracePt t="6845" x="6330950" y="4170363"/>
          <p14:tracePt t="6853" x="6338888" y="4192588"/>
          <p14:tracePt t="6861" x="6338888" y="4208463"/>
          <p14:tracePt t="6870" x="6346825" y="4232275"/>
          <p14:tracePt t="6877" x="6346825" y="4256088"/>
          <p14:tracePt t="6885" x="6346825" y="4271963"/>
          <p14:tracePt t="6894" x="6354763" y="4295775"/>
          <p14:tracePt t="6899" x="6370638" y="4325938"/>
          <p14:tracePt t="6908" x="6378575" y="4341813"/>
          <p14:tracePt t="6915" x="6386513" y="4373563"/>
          <p14:tracePt t="6923" x="6402388" y="4397375"/>
          <p14:tracePt t="6931" x="6410325" y="4421188"/>
          <p14:tracePt t="6940" x="6434138" y="4443413"/>
          <p14:tracePt t="6947" x="6440488" y="4459288"/>
          <p14:tracePt t="6955" x="6464300" y="4475163"/>
          <p14:tracePt t="6963" x="6496050" y="4483100"/>
          <p14:tracePt t="6969" x="6527800" y="4498975"/>
          <p14:tracePt t="6977" x="6573838" y="4506913"/>
          <p14:tracePt t="6985" x="6613525" y="4506913"/>
          <p14:tracePt t="6993" x="6661150" y="4506913"/>
          <p14:tracePt t="7001" x="6700838" y="4506913"/>
          <p14:tracePt t="7012" x="6746875" y="4506913"/>
          <p14:tracePt t="7017" x="6802438" y="4498975"/>
          <p14:tracePt t="7025" x="6856413" y="4483100"/>
          <p14:tracePt t="7031" x="6904038" y="4467225"/>
          <p14:tracePt t="7039" x="6935788" y="4451350"/>
          <p14:tracePt t="7047" x="6975475" y="4435475"/>
          <p14:tracePt t="7055" x="7021513" y="4405313"/>
          <p14:tracePt t="7063" x="7061200" y="4357688"/>
          <p14:tracePt t="7071" x="7100888" y="4302125"/>
          <p14:tracePt t="7079" x="7123113" y="4256088"/>
          <p14:tracePt t="7087" x="7154863" y="4208463"/>
          <p14:tracePt t="7095" x="7170738" y="4146550"/>
          <p14:tracePt t="7101" x="7186613" y="4090988"/>
          <p14:tracePt t="7109" x="7194550" y="4037013"/>
          <p14:tracePt t="7117" x="7194550" y="3973513"/>
          <p14:tracePt t="7126" x="7194550" y="3911600"/>
          <p14:tracePt t="7133" x="7186613" y="3848100"/>
          <p14:tracePt t="7141" x="7162800" y="3786188"/>
          <p14:tracePt t="7149" x="7131050" y="3698875"/>
          <p14:tracePt t="7157" x="7100888" y="3621088"/>
          <p14:tracePt t="7163" x="7061200" y="3543300"/>
          <p14:tracePt t="7171" x="7005638" y="3463925"/>
          <p14:tracePt t="7180" x="6959600" y="3394075"/>
          <p14:tracePt t="7187" x="6896100" y="3330575"/>
          <p14:tracePt t="7196" x="6834188" y="3276600"/>
          <p14:tracePt t="7203" x="6778625" y="3228975"/>
          <p14:tracePt t="7212" x="6723063" y="3181350"/>
          <p14:tracePt t="7219" x="6661150" y="3143250"/>
          <p14:tracePt t="7225" x="6629400" y="3135313"/>
          <p14:tracePt t="7233" x="6581775" y="3119438"/>
          <p14:tracePt t="7241" x="6567488" y="3103563"/>
          <p14:tracePt t="7251" x="6551613" y="3095625"/>
          <p14:tracePt t="7257" x="6535738" y="3095625"/>
          <p14:tracePt t="7265" x="6527800" y="3095625"/>
          <p14:tracePt t="7273" x="6519863" y="3087688"/>
          <p14:tracePt t="7281" x="6503988" y="3087688"/>
          <p14:tracePt t="7289" x="6496050" y="3087688"/>
          <p14:tracePt t="7295" x="6488113" y="3087688"/>
          <p14:tracePt t="7303" x="6472238" y="3087688"/>
          <p14:tracePt t="7311" x="6448425" y="3087688"/>
          <p14:tracePt t="7320" x="6402388" y="3103563"/>
          <p14:tracePt t="7327" x="6346825" y="3119438"/>
          <p14:tracePt t="7335" x="6299200" y="3135313"/>
          <p14:tracePt t="7343" x="6245225" y="3151188"/>
          <p14:tracePt t="7351" x="6181725" y="3167063"/>
          <p14:tracePt t="7357" x="6111875" y="3197225"/>
          <p14:tracePt t="7377" x="6018213" y="3276600"/>
          <p14:tracePt t="7382" x="5978525" y="3322638"/>
          <p14:tracePt t="7389" x="5930900" y="3394075"/>
          <p14:tracePt t="7397" x="5899150" y="3455988"/>
          <p14:tracePt t="7405" x="5884863" y="3527425"/>
          <p14:tracePt t="7413" x="5876925" y="3605213"/>
          <p14:tracePt t="7419" x="5868988" y="3676650"/>
          <p14:tracePt t="7427" x="5876925" y="3738563"/>
          <p14:tracePt t="7435" x="5892800" y="3802063"/>
          <p14:tracePt t="7444" x="5907088" y="3848100"/>
          <p14:tracePt t="7451" x="5922963" y="3895725"/>
          <p14:tracePt t="7460" x="5946775" y="3941763"/>
          <p14:tracePt t="7467" x="5962650" y="3973513"/>
          <p14:tracePt t="7476" x="5986463" y="4021138"/>
          <p14:tracePt t="7483" x="6002338" y="4059238"/>
          <p14:tracePt t="7489" x="6018213" y="4083050"/>
          <p14:tracePt t="7497" x="6048375" y="4122738"/>
          <p14:tracePt t="7505" x="6072188" y="4146550"/>
          <p14:tracePt t="7514" x="6096000" y="4184650"/>
          <p14:tracePt t="7523" x="6151563" y="4224338"/>
          <p14:tracePt t="7529" x="6197600" y="4256088"/>
          <p14:tracePt t="7537" x="6245225" y="4302125"/>
          <p14:tracePt t="7545" x="6299200" y="4349750"/>
          <p14:tracePt t="7551" x="6354763" y="4389438"/>
          <p14:tracePt t="7558" x="6426200" y="4421188"/>
          <p14:tracePt t="7568" x="6488113" y="4451350"/>
          <p14:tracePt t="7577" x="6551613" y="4467225"/>
          <p14:tracePt t="7584" x="6613525" y="4491038"/>
          <p14:tracePt t="7592" x="6677025" y="4498975"/>
          <p14:tracePt t="7600" x="6738938" y="4506913"/>
          <p14:tracePt t="7608" x="6826250" y="4506913"/>
          <p14:tracePt t="7613" x="6911975" y="4491038"/>
          <p14:tracePt t="7621" x="6981825" y="4475163"/>
          <p14:tracePt t="7629" x="7061200" y="4459288"/>
          <p14:tracePt t="7637" x="7115175" y="4427538"/>
          <p14:tracePt t="7645" x="7170738" y="4389438"/>
          <p14:tracePt t="7655" x="7226300" y="4341813"/>
          <p14:tracePt t="7661" x="7264400" y="4279900"/>
          <p14:tracePt t="7669" x="7304088" y="4216400"/>
          <p14:tracePt t="7677" x="7327900" y="4154488"/>
          <p14:tracePt t="7683" x="7351713" y="4098925"/>
          <p14:tracePt t="7692" x="7367588" y="4059238"/>
          <p14:tracePt t="7699" x="7383463" y="4013200"/>
          <p14:tracePt t="7707" x="7389813" y="3973513"/>
          <p14:tracePt t="7715" x="7397750" y="3949700"/>
          <p14:tracePt t="7723" x="7397750" y="3941763"/>
          <p14:tracePt t="7736" x="7405688" y="3933825"/>
          <p14:tracePt t="7759" x="7413625" y="3933825"/>
          <p14:tracePt t="7765" x="7421563" y="3933825"/>
          <p14:tracePt t="7773" x="7429500" y="3941763"/>
          <p14:tracePt t="7781" x="7453313" y="3949700"/>
          <p14:tracePt t="7789" x="7508875" y="3997325"/>
          <p14:tracePt t="7797" x="7562850" y="4037013"/>
          <p14:tracePt t="7805" x="7634288" y="4083050"/>
          <p14:tracePt t="7814" x="7696200" y="4138613"/>
          <p14:tracePt t="7819" x="7783513" y="4192588"/>
          <p14:tracePt t="7827" x="7877175" y="4240213"/>
          <p14:tracePt t="7836" x="7970838" y="4287838"/>
          <p14:tracePt t="7843" x="8042275" y="4302125"/>
          <p14:tracePt t="7851" x="8120063" y="4318000"/>
          <p14:tracePt t="7860" x="8191500" y="4318000"/>
          <p14:tracePt t="7867" x="8253413" y="4318000"/>
          <p14:tracePt t="7876" x="8301038" y="4318000"/>
          <p14:tracePt t="7881" x="8331200" y="4310063"/>
          <p14:tracePt t="7889" x="8378825" y="4295775"/>
          <p14:tracePt t="7897" x="8402638" y="4287838"/>
          <p14:tracePt t="7905" x="8434388" y="4271963"/>
          <p14:tracePt t="7913" x="8458200" y="4256088"/>
          <p14:tracePt t="7921" x="8480425" y="4224338"/>
          <p14:tracePt t="7930" x="8512175" y="4184650"/>
          <p14:tracePt t="7937" x="8535988" y="4138613"/>
          <p14:tracePt t="7943" x="8559800" y="4090988"/>
          <p14:tracePt t="7951" x="8583613" y="4044950"/>
          <p14:tracePt t="7960" x="8599488" y="3997325"/>
          <p14:tracePt t="7967" x="8645525" y="3933825"/>
          <p14:tracePt t="7976" x="8685213" y="3871913"/>
          <p14:tracePt t="7983" x="8724900" y="3808413"/>
          <p14:tracePt t="7991" x="8763000" y="3738563"/>
          <p14:tracePt t="7999" x="8786813" y="3676650"/>
          <p14:tracePt t="8007" x="8802688" y="3613150"/>
          <p14:tracePt t="8013" x="8802688" y="3557588"/>
          <p14:tracePt t="8021" x="8802688" y="3503613"/>
          <p14:tracePt t="8029" x="8778875" y="3448050"/>
          <p14:tracePt t="8037" x="8739188" y="3394075"/>
          <p14:tracePt t="8045" x="8685213" y="3338513"/>
          <p14:tracePt t="8053" x="8629650" y="3292475"/>
          <p14:tracePt t="8061" x="8559800" y="3260725"/>
          <p14:tracePt t="8070" x="8488363" y="3228975"/>
          <p14:tracePt t="8076" x="8378825" y="3213100"/>
          <p14:tracePt t="8083" x="8308975" y="3205163"/>
          <p14:tracePt t="8092" x="8213725" y="3205163"/>
          <p14:tracePt t="8100" x="8143875" y="3205163"/>
          <p14:tracePt t="8107" x="8058150" y="3221038"/>
          <p14:tracePt t="8115" x="7986713" y="3276600"/>
          <p14:tracePt t="8123" x="7931150" y="3330575"/>
          <p14:tracePt t="8132" x="7869238" y="3402013"/>
          <p14:tracePt t="8137" x="7829550" y="3487738"/>
          <p14:tracePt t="8146" x="7821613" y="3581400"/>
          <p14:tracePt t="8153" x="7821613" y="3676650"/>
          <p14:tracePt t="8161" x="7837488" y="3786188"/>
          <p14:tracePt t="8169" x="7877175" y="3871913"/>
          <p14:tracePt t="8177" x="7924800" y="3941763"/>
          <p14:tracePt t="8185" x="7978775" y="4013200"/>
          <p14:tracePt t="8193" x="8050213" y="4075113"/>
          <p14:tracePt t="8201" x="8120063" y="4122738"/>
          <p14:tracePt t="8207" x="8183563" y="4162425"/>
          <p14:tracePt t="8217" x="8253413" y="4176713"/>
          <p14:tracePt t="8223" x="8316913" y="4184650"/>
          <p14:tracePt t="8232" x="8355013" y="4184650"/>
          <p14:tracePt t="8240" x="8402638" y="4184650"/>
          <p14:tracePt t="8247" x="8418513" y="4170363"/>
          <p14:tracePt t="8256" x="8426450" y="4162425"/>
          <p14:tracePt t="8263" x="8434388" y="4154488"/>
          <p14:tracePt t="8269" x="8434388" y="4138613"/>
          <p14:tracePt t="8277" x="8434388" y="4130675"/>
          <p14:tracePt t="8286" x="8426450" y="4114800"/>
          <p14:tracePt t="8293" x="8410575" y="4083050"/>
          <p14:tracePt t="8301" x="8402638" y="4059238"/>
          <p14:tracePt t="8309" x="8386763" y="4052888"/>
          <p14:tracePt t="8317" x="8378825" y="4037013"/>
          <p14:tracePt t="8332" x="8370888" y="4037013"/>
          <p14:tracePt t="8347" x="8370888" y="4044950"/>
          <p14:tracePt t="8357" x="8370888" y="4052888"/>
          <p14:tracePt t="8364" x="8362950" y="4075113"/>
          <p14:tracePt t="8371" x="8362950" y="4098925"/>
          <p14:tracePt t="8380" x="8339138" y="4146550"/>
          <p14:tracePt t="8387" x="8301038" y="4200525"/>
          <p14:tracePt t="8395" x="8245475" y="4271963"/>
          <p14:tracePt t="8401" x="8205788" y="4310063"/>
          <p14:tracePt t="8585" x="8213725" y="4302125"/>
          <p14:tracePt t="8593" x="8221663" y="4287838"/>
          <p14:tracePt t="8600" x="8237538" y="4279900"/>
          <p14:tracePt t="8607" x="8253413" y="4271963"/>
          <p14:tracePt t="8616" x="8261350" y="4256088"/>
          <p14:tracePt t="8623" x="8277225" y="4248150"/>
          <p14:tracePt t="8631" x="8277225" y="4232275"/>
          <p14:tracePt t="8640" x="8285163" y="4224338"/>
          <p14:tracePt t="8647" x="8293100" y="4216400"/>
          <p14:tracePt t="8655" x="8301038" y="4200525"/>
          <p14:tracePt t="8661" x="8308975" y="4200525"/>
          <p14:tracePt t="8670" x="8324850" y="4200525"/>
          <p14:tracePt t="8677" x="8339138" y="4200525"/>
          <p14:tracePt t="8685" x="8362950" y="4200525"/>
          <p14:tracePt t="8694" x="8378825" y="4200525"/>
          <p14:tracePt t="8701" x="8394700" y="4200525"/>
          <p14:tracePt t="8709" x="8410575" y="4200525"/>
          <p14:tracePt t="8717" x="8426450" y="4200525"/>
          <p14:tracePt t="8726" x="8434388" y="4208463"/>
          <p14:tracePt t="8731" x="8442325" y="4208463"/>
          <p14:tracePt t="8740" x="8450263" y="4208463"/>
          <p14:tracePt t="8747" x="8450263" y="4200525"/>
          <p14:tracePt t="8767" x="8450263" y="4192588"/>
          <p14:tracePt t="8818" x="8450263" y="4184650"/>
          <p14:tracePt t="8991" x="8450263" y="4176713"/>
          <p14:tracePt t="9046" x="8450263" y="4170363"/>
          <p14:tracePt t="9083" x="8442325" y="4170363"/>
          <p14:tracePt t="9093" x="8442325" y="4162425"/>
          <p14:tracePt t="9097" x="8434388" y="4162425"/>
          <p14:tracePt t="9105" x="8426450" y="4154488"/>
          <p14:tracePt t="9113" x="8418513" y="4154488"/>
          <p14:tracePt t="9119" x="8410575" y="4138613"/>
          <p14:tracePt t="9127" x="8402638" y="4130675"/>
          <p14:tracePt t="9136" x="8386763" y="4114800"/>
          <p14:tracePt t="9144" x="8378825" y="4106863"/>
          <p14:tracePt t="9151" x="8362950" y="4098925"/>
          <p14:tracePt t="9162" x="8355013" y="4083050"/>
          <p14:tracePt t="9167" x="8339138" y="4075113"/>
          <p14:tracePt t="9176" x="8331200" y="4059238"/>
          <p14:tracePt t="9183" x="8324850" y="4052888"/>
          <p14:tracePt t="9189" x="8308975" y="4037013"/>
          <p14:tracePt t="9197" x="8301038" y="4029075"/>
          <p14:tracePt t="9205" x="8285163" y="4013200"/>
          <p14:tracePt t="9214" x="8277225" y="3997325"/>
          <p14:tracePt t="9222" x="8261350" y="3981450"/>
          <p14:tracePt t="9230" x="8253413" y="3973513"/>
          <p14:tracePt t="9236" x="8237538" y="3957638"/>
          <p14:tracePt t="9245" x="8229600" y="3949700"/>
          <p14:tracePt t="9251" x="8221663" y="3941763"/>
          <p14:tracePt t="9260" x="8221663" y="3933825"/>
          <p14:tracePt t="9272" x="8213725" y="3927475"/>
          <p14:tracePt t="9385" x="8221663" y="3911600"/>
          <p14:tracePt t="9391" x="8229600" y="3903663"/>
          <p14:tracePt t="9399" x="8245475" y="3895725"/>
          <p14:tracePt t="9407" x="8261350" y="3879850"/>
          <p14:tracePt t="9415" x="8277225" y="3871913"/>
          <p14:tracePt t="9423" x="8285163" y="3856038"/>
          <p14:tracePt t="9431" x="8301038" y="3824288"/>
          <p14:tracePt t="9440" x="8308975" y="3802063"/>
          <p14:tracePt t="9445" x="8316913" y="3770313"/>
          <p14:tracePt t="9453" x="8308975" y="3738563"/>
          <p14:tracePt t="9461" x="8285163" y="3690938"/>
          <p14:tracePt t="9469" x="8237538" y="3652838"/>
          <p14:tracePt t="9477" x="8183563" y="3597275"/>
          <p14:tracePt t="9486" x="8120063" y="3557588"/>
          <p14:tracePt t="9494" x="8050213" y="3519488"/>
          <p14:tracePt t="9502" x="7986713" y="3487738"/>
          <p14:tracePt t="9507" x="7931150" y="3463925"/>
          <p14:tracePt t="9515" x="7877175" y="3440113"/>
          <p14:tracePt t="9523" x="7829550" y="3425825"/>
          <p14:tracePt t="9531" x="7783513" y="3409950"/>
          <p14:tracePt t="9539" x="7759700" y="3402013"/>
          <p14:tracePt t="9547" x="7743825" y="3386138"/>
          <p14:tracePt t="9555" x="7727950" y="3378200"/>
          <p14:tracePt t="9563" x="7720013" y="3362325"/>
          <p14:tracePt t="9571" x="7712075" y="3354388"/>
          <p14:tracePt t="9579" x="7704138" y="3346450"/>
          <p14:tracePt t="9585" x="7696200" y="3330575"/>
          <p14:tracePt t="9594" x="7688263" y="3314700"/>
          <p14:tracePt t="9601" x="7688263" y="3300413"/>
          <p14:tracePt t="9610" x="7688263" y="3284538"/>
          <p14:tracePt t="9617" x="7688263" y="3276600"/>
          <p14:tracePt t="9626" x="7688263" y="3260725"/>
          <p14:tracePt t="9633" x="7696200" y="3244850"/>
          <p14:tracePt t="9641" x="7712075" y="3236913"/>
          <p14:tracePt t="9647" x="7727950" y="3213100"/>
          <p14:tracePt t="9655" x="7743825" y="3205163"/>
          <p14:tracePt t="9663" x="7767638" y="3189288"/>
          <p14:tracePt t="9671" x="7813675" y="3175000"/>
          <p14:tracePt t="9679" x="7853363" y="3159125"/>
          <p14:tracePt t="9687" x="7900988" y="3143250"/>
          <p14:tracePt t="9695" x="7931150" y="3143250"/>
          <p14:tracePt t="9703" x="7954963" y="3135313"/>
          <p14:tracePt t="9710" x="7978775" y="3135313"/>
          <p14:tracePt t="9718" x="7986713" y="3127375"/>
          <p14:tracePt t="9726" x="8002588" y="3127375"/>
          <p14:tracePt t="9792" x="7978775" y="3127375"/>
          <p14:tracePt t="9799" x="7939088" y="3127375"/>
          <p14:tracePt t="9807" x="7877175" y="3127375"/>
          <p14:tracePt t="9815" x="7789863" y="3127375"/>
          <p14:tracePt t="9823" x="7688263" y="3127375"/>
          <p14:tracePt t="9831" x="7578725" y="3111500"/>
          <p14:tracePt t="9837" x="7500938" y="3103563"/>
          <p14:tracePt t="9845" x="7413625" y="3087688"/>
          <p14:tracePt t="9853" x="7351713" y="3079750"/>
          <p14:tracePt t="9861" x="7304088" y="3071813"/>
          <p14:tracePt t="9869" x="7264400" y="3063875"/>
          <p14:tracePt t="9877" x="7234238" y="3055938"/>
          <p14:tracePt t="9885" x="7218363" y="3055938"/>
          <p14:tracePt t="9893" x="7210425" y="3049588"/>
          <p14:tracePt t="9968" x="7202488" y="3041650"/>
          <p14:tracePt t="10082" x="7194550" y="3041650"/>
          <p14:tracePt t="10088" x="7186613" y="3041650"/>
          <p14:tracePt t="10096" x="7178675" y="3049588"/>
          <p14:tracePt t="10110" x="7170738" y="3049588"/>
          <p14:tracePt t="10117" x="7162800" y="3055938"/>
          <p14:tracePt t="10164" x="7162800" y="3063875"/>
          <p14:tracePt t="10176" x="7170738" y="3071813"/>
          <p14:tracePt t="10183" x="7186613" y="3079750"/>
          <p14:tracePt t="10191" x="7226300" y="3095625"/>
          <p14:tracePt t="10199" x="7272338" y="3111500"/>
          <p14:tracePt t="10207" x="7319963" y="3127375"/>
          <p14:tracePt t="10215" x="7383463" y="3135313"/>
          <p14:tracePt t="10223" x="7445375" y="3151188"/>
          <p14:tracePt t="10229" x="7508875" y="3151188"/>
          <p14:tracePt t="10237" x="7570788" y="3151188"/>
          <p14:tracePt t="10245" x="7634288" y="3151188"/>
          <p14:tracePt t="10253" x="7696200" y="3151188"/>
          <p14:tracePt t="10261" x="7751763" y="3151188"/>
          <p14:tracePt t="10269" x="7797800" y="3151188"/>
          <p14:tracePt t="10277" x="7837488" y="3143250"/>
          <p14:tracePt t="10285" x="7861300" y="3135313"/>
          <p14:tracePt t="10291" x="7885113" y="3127375"/>
          <p14:tracePt t="10299" x="7900988" y="3127375"/>
          <p14:tracePt t="10307" x="7916863" y="3127375"/>
          <p14:tracePt t="10332" x="7970838" y="3111500"/>
          <p14:tracePt t="10339" x="7986713" y="3111500"/>
          <p14:tracePt t="10347" x="8026400" y="3103563"/>
          <p14:tracePt t="10355" x="8058150" y="3095625"/>
          <p14:tracePt t="10362" x="8080375" y="3095625"/>
          <p14:tracePt t="10369" x="8104188" y="3095625"/>
          <p14:tracePt t="10378" x="8135938" y="3095625"/>
          <p14:tracePt t="10385" x="8151813" y="3095625"/>
          <p14:tracePt t="10393" x="8167688" y="3095625"/>
          <p14:tracePt t="10401" x="8191500" y="3095625"/>
          <p14:tracePt t="10411" x="8197850" y="3095625"/>
          <p14:tracePt t="10423" x="8205788" y="3095625"/>
          <p14:tracePt t="10431" x="8213725" y="3095625"/>
          <p14:tracePt t="10473" x="8221663" y="3095625"/>
          <p14:tracePt t="10480" x="8229600" y="3095625"/>
          <p14:tracePt t="10487" x="8237538" y="3095625"/>
          <p14:tracePt t="10493" x="8245475" y="3095625"/>
          <p14:tracePt t="10501" x="8261350" y="3095625"/>
          <p14:tracePt t="10510" x="8269288" y="3095625"/>
          <p14:tracePt t="10517" x="8277225" y="3095625"/>
          <p14:tracePt t="10525" x="8285163" y="3087688"/>
          <p14:tracePt t="10533" x="8293100" y="3087688"/>
          <p14:tracePt t="10542" x="8308975" y="3087688"/>
          <p14:tracePt t="10550" x="8316913" y="3087688"/>
          <p14:tracePt t="10557" x="8324850" y="3079750"/>
          <p14:tracePt t="10563" x="8331200" y="3079750"/>
          <p14:tracePt t="10571" x="8339138" y="3071813"/>
          <p14:tracePt t="10579" x="8347075" y="3071813"/>
          <p14:tracePt t="10595" x="8355013" y="3071813"/>
          <p14:tracePt t="10603" x="8370888" y="3071813"/>
          <p14:tracePt t="10611" x="8378825" y="3071813"/>
          <p14:tracePt t="10619" x="8386763" y="3071813"/>
          <p14:tracePt t="10625" x="8394700" y="3071813"/>
          <p14:tracePt t="10633" x="8410575" y="3071813"/>
          <p14:tracePt t="10641" x="8418513" y="3079750"/>
          <p14:tracePt t="10649" x="8426450" y="3079750"/>
          <p14:tracePt t="10667" x="8434388" y="3079750"/>
          <p14:tracePt t="10682" x="8450263" y="3079750"/>
          <p14:tracePt t="10687" x="8450263" y="3087688"/>
          <p14:tracePt t="10696" x="8458200" y="3087688"/>
          <p14:tracePt t="10703" x="8466138" y="3087688"/>
          <p14:tracePt t="10711" x="8472488" y="3087688"/>
          <p14:tracePt t="10719" x="8488363" y="3087688"/>
          <p14:tracePt t="10727" x="8496300" y="3087688"/>
          <p14:tracePt t="10735" x="8504238" y="3087688"/>
          <p14:tracePt t="10743" x="8520113" y="3087688"/>
          <p14:tracePt t="10749" x="8535988" y="3087688"/>
          <p14:tracePt t="10757" x="8551863" y="3087688"/>
          <p14:tracePt t="10765" x="8559800" y="3087688"/>
          <p14:tracePt t="10773" x="8567738" y="3087688"/>
          <p14:tracePt t="10781" x="8575675" y="3087688"/>
          <p14:tracePt t="10789" x="8583613" y="3087688"/>
          <p14:tracePt t="10797" x="8591550" y="3087688"/>
          <p14:tracePt t="10806" x="8599488" y="3087688"/>
          <p14:tracePt t="10832" x="8605838" y="3087688"/>
          <p14:tracePt t="10848" x="8613775" y="3095625"/>
          <p14:tracePt t="10879" x="8621713" y="3095625"/>
          <p14:tracePt t="10885" x="8621713" y="3103563"/>
          <p14:tracePt t="10898" x="8629650" y="3103563"/>
          <p14:tracePt t="10915" x="8637588" y="3103563"/>
          <p14:tracePt t="11077" x="8637588" y="3111500"/>
          <p14:tracePt t="11091" x="8629650" y="3119438"/>
          <p14:tracePt t="11105" x="8621713" y="3127375"/>
          <p14:tracePt t="11111" x="8621713" y="3135313"/>
          <p14:tracePt t="11119" x="8613775" y="3135313"/>
          <p14:tracePt t="11136" x="8605838" y="3135313"/>
          <p14:tracePt t="11155" x="8599488" y="3135313"/>
          <p14:tracePt t="11182" x="8591550" y="3135313"/>
          <p14:tracePt t="11189" x="8591550" y="3143250"/>
          <p14:tracePt t="11434" x="8591550" y="3151188"/>
          <p14:tracePt t="11634" x="8591550" y="3159125"/>
          <p14:tracePt t="11872" x="8583613" y="3159125"/>
          <p14:tracePt t="11880" x="8535988" y="3175000"/>
          <p14:tracePt t="11884" x="8450263" y="3181350"/>
          <p14:tracePt t="11891" x="8347075" y="3189288"/>
          <p14:tracePt t="11899" x="8237538" y="3189288"/>
          <p14:tracePt t="11907" x="8135938" y="3189288"/>
          <p14:tracePt t="11915" x="8034338" y="3189288"/>
          <p14:tracePt t="11921" x="7931150" y="3189288"/>
          <p14:tracePt t="11929" x="7813675" y="3189288"/>
          <p14:tracePt t="11937" x="7712075" y="3189288"/>
          <p14:tracePt t="11946" x="7618413" y="3189288"/>
          <p14:tracePt t="11953" x="7523163" y="3189288"/>
          <p14:tracePt t="11961" x="7429500" y="3189288"/>
          <p14:tracePt t="11969" x="7327900" y="3189288"/>
          <p14:tracePt t="11977" x="7194550" y="3189288"/>
          <p14:tracePt t="11985" x="7021513" y="3205163"/>
          <p14:tracePt t="11991" x="6826250" y="3205163"/>
          <p14:tracePt t="11999" x="6605588" y="3197225"/>
          <p14:tracePt t="12007" x="6394450" y="3189288"/>
          <p14:tracePt t="12015" x="6173788" y="3189288"/>
          <p14:tracePt t="12023" x="5986463" y="3189288"/>
          <p14:tracePt t="12031" x="5789613" y="3189288"/>
          <p14:tracePt t="12039" x="5632450" y="3175000"/>
          <p14:tracePt t="12047" x="5522913" y="3167063"/>
          <p14:tracePt t="12055" x="5445125" y="3159125"/>
          <p14:tracePt t="12061" x="5381625" y="3159125"/>
          <p14:tracePt t="12071" x="5327650" y="3151188"/>
          <p14:tracePt t="12077" x="5287963" y="3143250"/>
          <p14:tracePt t="12085" x="5272088" y="3143250"/>
          <p14:tracePt t="12093" x="5248275" y="3143250"/>
          <p14:tracePt t="12101" x="5232400" y="3143250"/>
          <p14:tracePt t="12109" x="5224463" y="3143250"/>
          <p14:tracePt t="12117" x="5210175" y="3143250"/>
          <p14:tracePt t="12123" x="5194300" y="3143250"/>
          <p14:tracePt t="12132" x="5162550" y="3151188"/>
          <p14:tracePt t="12138" x="5114925" y="3159125"/>
          <p14:tracePt t="12147" x="5083175" y="3159125"/>
          <p14:tracePt t="12155" x="5037138" y="3159125"/>
          <p14:tracePt t="12164" x="4989513" y="3159125"/>
          <p14:tracePt t="12171" x="4943475" y="3159125"/>
          <p14:tracePt t="12180" x="4887913" y="3151188"/>
          <p14:tracePt t="12185" x="4816475" y="3143250"/>
          <p14:tracePt t="12193" x="4706938" y="3127375"/>
          <p14:tracePt t="12201" x="4605338" y="3103563"/>
          <p14:tracePt t="12210" x="4487863" y="3087688"/>
          <p14:tracePt t="12217" x="4354513" y="3079750"/>
          <p14:tracePt t="12225" x="4229100" y="3055938"/>
          <p14:tracePt t="12233" x="4127500" y="3055938"/>
          <p14:tracePt t="12241" x="4032250" y="3055938"/>
          <p14:tracePt t="12249" x="3970338" y="3055938"/>
          <p14:tracePt t="12255" x="3930650" y="3055938"/>
          <p14:tracePt t="12264" x="3898900" y="3055938"/>
          <p14:tracePt t="12271" x="3883025" y="3055938"/>
          <p14:tracePt t="12279" x="3875088" y="3055938"/>
          <p14:tracePt t="12995" x="3954463" y="3055938"/>
          <p14:tracePt t="13000" x="4079875" y="3063875"/>
          <p14:tracePt t="13005" x="4283075" y="3087688"/>
          <p14:tracePt t="13013" x="4549775" y="3111500"/>
          <p14:tracePt t="13021" x="4895850" y="3143250"/>
          <p14:tracePt t="13029" x="5280025" y="3167063"/>
          <p14:tracePt t="13035" x="5672138" y="3197225"/>
          <p14:tracePt t="13044" x="6080125" y="3228975"/>
          <p14:tracePt t="13051" x="6472238" y="3276600"/>
          <p14:tracePt t="13059" x="6904038" y="3322638"/>
          <p14:tracePt t="13067" x="7296150" y="3370263"/>
          <p14:tracePt t="13076" x="7664450" y="3394075"/>
          <p14:tracePt t="13084" x="7908925" y="3425825"/>
          <p14:tracePt t="13092" x="8128000" y="3448050"/>
          <p14:tracePt t="13099" x="8269288" y="3463925"/>
          <p14:tracePt t="13105" x="8378825" y="3471863"/>
          <p14:tracePt t="13113" x="8450263" y="3471863"/>
          <p14:tracePt t="13121" x="8512175" y="3479800"/>
          <p14:tracePt t="13129" x="8559800" y="3479800"/>
          <p14:tracePt t="13137" x="8583613" y="3479800"/>
          <p14:tracePt t="13145" x="8599488" y="3479800"/>
          <p14:tracePt t="13154" x="8605838" y="3479800"/>
          <p14:tracePt t="13162" x="8613775" y="3479800"/>
          <p14:tracePt t="13170" x="8621713" y="3479800"/>
          <p14:tracePt t="13176" x="8637588" y="3479800"/>
          <p14:tracePt t="13183" x="8653463" y="3479800"/>
          <p14:tracePt t="13192" x="8677275" y="3479800"/>
          <p14:tracePt t="13199" x="8693150" y="3479800"/>
          <p14:tracePt t="13208" x="8709025" y="3479800"/>
          <p14:tracePt t="13216" x="8724900" y="3479800"/>
          <p14:tracePt t="13223" x="8732838" y="3479800"/>
          <p14:tracePt t="13238" x="8739188" y="3479800"/>
          <p14:tracePt t="13312" x="8747125" y="3479800"/>
          <p14:tracePt t="13328" x="8755063" y="3479800"/>
          <p14:tracePt t="13453" x="8739188" y="3479800"/>
          <p14:tracePt t="13456" x="8732838" y="3479800"/>
          <p14:tracePt t="13463" x="8724900" y="3479800"/>
          <p14:tracePt t="13471" x="8709025" y="3479800"/>
          <p14:tracePt t="13479" x="8701088" y="3479800"/>
          <p14:tracePt t="13487" x="8693150" y="3479800"/>
          <p14:tracePt t="13496" x="8685213" y="3479800"/>
          <p14:tracePt t="13514" x="8677275" y="3479800"/>
          <p14:tracePt t="13586" x="8669338" y="3479800"/>
          <p14:tracePt t="13611" x="8661400" y="3479800"/>
          <p14:tracePt t="13726" x="8653463" y="3479800"/>
          <p14:tracePt t="13744" x="8645525" y="3479800"/>
          <p14:tracePt t="13760" x="8629650" y="3479800"/>
          <p14:tracePt t="13765" x="8621713" y="3479800"/>
          <p14:tracePt t="13773" x="8613775" y="3479800"/>
          <p14:tracePt t="13781" x="8605838" y="3479800"/>
          <p14:tracePt t="13789" x="8599488" y="3479800"/>
          <p14:tracePt t="13797" x="8591550" y="3479800"/>
          <p14:tracePt t="13805" x="8583613" y="3479800"/>
          <p14:tracePt t="14044" x="8575675" y="3479800"/>
          <p14:tracePt t="14051" x="8567738" y="3479800"/>
          <p14:tracePt t="14057" x="8535988" y="3487738"/>
          <p14:tracePt t="14065" x="8488363" y="3503613"/>
          <p14:tracePt t="14073" x="8426450" y="3511550"/>
          <p14:tracePt t="14080" x="8347075" y="3527425"/>
          <p14:tracePt t="14087" x="8277225" y="3535363"/>
          <p14:tracePt t="14095" x="8213725" y="3543300"/>
          <p14:tracePt t="14103" x="8135938" y="3543300"/>
          <p14:tracePt t="14111" x="8064500" y="3551238"/>
          <p14:tracePt t="14120" x="8002588" y="3551238"/>
          <p14:tracePt t="14127" x="7931150" y="3551238"/>
          <p14:tracePt t="14135" x="7837488" y="3551238"/>
          <p14:tracePt t="14143" x="7751763" y="3551238"/>
          <p14:tracePt t="14149" x="7650163" y="3551238"/>
          <p14:tracePt t="14157" x="7546975" y="3557588"/>
          <p14:tracePt t="14165" x="7437438" y="3557588"/>
          <p14:tracePt t="14173" x="7296150" y="3557588"/>
          <p14:tracePt t="14181" x="7162800" y="3573463"/>
          <p14:tracePt t="14190" x="7045325" y="3573463"/>
          <p14:tracePt t="14197" x="6919913" y="3573463"/>
          <p14:tracePt t="14205" x="6802438" y="3589338"/>
          <p14:tracePt t="14211" x="6700838" y="3605213"/>
          <p14:tracePt t="14219" x="6605588" y="3613150"/>
          <p14:tracePt t="14227" x="6535738" y="3629025"/>
          <p14:tracePt t="14235" x="6464300" y="3644900"/>
          <p14:tracePt t="14244" x="6418263" y="3644900"/>
          <p14:tracePt t="14251" x="6378575" y="3644900"/>
          <p14:tracePt t="14259" x="6330950" y="3652838"/>
          <p14:tracePt t="14267" x="6299200" y="3652838"/>
          <p14:tracePt t="14276" x="6269038" y="3660775"/>
          <p14:tracePt t="14281" x="6221413" y="3668713"/>
          <p14:tracePt t="14289" x="6165850" y="3676650"/>
          <p14:tracePt t="14297" x="6119813" y="3690938"/>
          <p14:tracePt t="14305" x="6056313" y="3706813"/>
          <p14:tracePt t="14313" x="5994400" y="3722688"/>
          <p14:tracePt t="14330" x="5845175" y="3754438"/>
          <p14:tracePt t="14337" x="5765800" y="3770313"/>
          <p14:tracePt t="14343" x="5688013" y="3770313"/>
          <p14:tracePt t="14351" x="5594350" y="3770313"/>
          <p14:tracePt t="14362" x="5514975" y="3770313"/>
          <p14:tracePt t="14367" x="5453063" y="3770313"/>
          <p14:tracePt t="14376" x="5389563" y="3754438"/>
          <p14:tracePt t="14383" x="5335588" y="3746500"/>
          <p14:tracePt t="14392" x="5280025" y="3738563"/>
          <p14:tracePt t="14401" x="5216525" y="3730625"/>
          <p14:tracePt t="14405" x="5178425" y="3730625"/>
          <p14:tracePt t="14413" x="5130800" y="3730625"/>
          <p14:tracePt t="14421" x="5091113" y="3730625"/>
          <p14:tracePt t="14430" x="5037138" y="3730625"/>
          <p14:tracePt t="14437" x="4973638" y="3730625"/>
          <p14:tracePt t="14445" x="4911725" y="3730625"/>
          <p14:tracePt t="14453" x="4848225" y="3730625"/>
          <p14:tracePt t="14461" x="4778375" y="3730625"/>
          <p14:tracePt t="14469" x="4699000" y="3730625"/>
          <p14:tracePt t="14476" x="4637088" y="3722688"/>
          <p14:tracePt t="14483" x="4541838" y="3706813"/>
          <p14:tracePt t="14491" x="4471988" y="3698875"/>
          <p14:tracePt t="14499" x="4402138" y="3690938"/>
          <p14:tracePt t="14507" x="4330700" y="3676650"/>
          <p14:tracePt t="14515" x="4267200" y="3668713"/>
          <p14:tracePt t="14524" x="4205288" y="3660775"/>
          <p14:tracePt t="14529" x="4149725" y="3644900"/>
          <p14:tracePt t="14537" x="4095750" y="3636963"/>
          <p14:tracePt t="14545" x="4048125" y="3621088"/>
          <p14:tracePt t="14553" x="4000500" y="3605213"/>
          <p14:tracePt t="14561" x="3954463" y="3589338"/>
          <p14:tracePt t="14569" x="3922713" y="3589338"/>
          <p14:tracePt t="14577" x="3875088" y="3573463"/>
          <p14:tracePt t="14585" x="3844925" y="3557588"/>
          <p14:tracePt t="14593" x="3797300" y="3543300"/>
          <p14:tracePt t="14600" x="3757613" y="3527425"/>
          <p14:tracePt t="14607" x="3741738" y="3519488"/>
          <p14:tracePt t="14615" x="3719513" y="3511550"/>
          <p14:tracePt t="14623" x="3703638" y="3503613"/>
          <p14:tracePt t="14631" x="3687763" y="3495675"/>
          <p14:tracePt t="14639" x="3679825" y="3495675"/>
          <p14:tracePt t="14724" x="3671888" y="3495675"/>
          <p14:tracePt t="14736" x="3663950" y="3495675"/>
          <p14:tracePt t="14743" x="3656013" y="3495675"/>
          <p14:tracePt t="14751" x="3648075" y="3495675"/>
          <p14:tracePt t="14760" x="3640138" y="3495675"/>
          <p14:tracePt t="14767" x="3632200" y="3495675"/>
          <p14:tracePt t="15196" x="3632200" y="3487738"/>
          <p14:tracePt t="15204" x="3640138" y="3487738"/>
          <p14:tracePt t="15210" x="3648075" y="3487738"/>
          <p14:tracePt t="15217" x="3656013" y="3487738"/>
          <p14:tracePt t="15226" x="3671888" y="3487738"/>
          <p14:tracePt t="15233" x="3679825" y="3487738"/>
          <p14:tracePt t="15242" x="3695700" y="3487738"/>
          <p14:tracePt t="15249" x="3703638" y="3487738"/>
          <p14:tracePt t="15255" x="3725863" y="3487738"/>
          <p14:tracePt t="15263" x="3741738" y="3487738"/>
          <p14:tracePt t="15271" x="3781425" y="3487738"/>
          <p14:tracePt t="15279" x="3813175" y="3487738"/>
          <p14:tracePt t="15287" x="3852863" y="3487738"/>
          <p14:tracePt t="15295" x="3914775" y="3487738"/>
          <p14:tracePt t="15303" x="3978275" y="3487738"/>
          <p14:tracePt t="15311" x="4040188" y="3487738"/>
          <p14:tracePt t="15317" x="4103688" y="3487738"/>
          <p14:tracePt t="15327" x="4165600" y="3487738"/>
          <p14:tracePt t="15333" x="4237038" y="3479800"/>
          <p14:tracePt t="15342" x="4275138" y="3479800"/>
          <p14:tracePt t="15349" x="4306888" y="3471863"/>
          <p14:tracePt t="15358" x="4346575" y="3471863"/>
          <p14:tracePt t="15365" x="4362450" y="3471863"/>
          <p14:tracePt t="15373" x="4370388" y="3463925"/>
          <p14:tracePt t="15381" x="4378325" y="3463925"/>
          <p14:tracePt t="15538" x="4386263" y="3463925"/>
          <p14:tracePt t="15545" x="4402138" y="3463925"/>
          <p14:tracePt t="15551" x="4408488" y="3463925"/>
          <p14:tracePt t="15559" x="4432300" y="3463925"/>
          <p14:tracePt t="15567" x="4471988" y="3463925"/>
          <p14:tracePt t="15576" x="4503738" y="3463925"/>
          <p14:tracePt t="15581" x="4549775" y="3463925"/>
          <p14:tracePt t="15589" x="4589463" y="3471863"/>
          <p14:tracePt t="15597" x="4629150" y="3487738"/>
          <p14:tracePt t="15605" x="4660900" y="3495675"/>
          <p14:tracePt t="15613" x="4683125" y="3503613"/>
          <p14:tracePt t="15621" x="4699000" y="3503613"/>
          <p14:tracePt t="15629" x="4706938" y="3511550"/>
          <p14:tracePt t="15637" x="4714875" y="3519488"/>
          <p14:tracePt t="15645" x="4722813" y="3519488"/>
          <p14:tracePt t="15958" x="4714875" y="3519488"/>
          <p14:tracePt t="15965" x="4706938" y="3519488"/>
          <p14:tracePt t="15971" x="4706938" y="3511550"/>
          <p14:tracePt t="15994" x="4706938" y="3503613"/>
          <p14:tracePt t="16001" x="4699000" y="3503613"/>
          <p14:tracePt t="16023" x="4691063" y="3503613"/>
          <p14:tracePt t="16030" x="4691063" y="3495675"/>
          <p14:tracePt t="16047" x="4683125" y="3495675"/>
          <p14:tracePt t="16055" x="4683125" y="3487738"/>
          <p14:tracePt t="16082" x="4675188" y="3487738"/>
          <p14:tracePt t="16139" x="4668838" y="3479800"/>
          <p14:tracePt t="16184" x="4668838" y="3471863"/>
          <p14:tracePt t="16225" x="4660900" y="3471863"/>
          <p14:tracePt t="16246" x="4660900" y="3463925"/>
          <p14:tracePt t="16253" x="4652963" y="3463925"/>
          <p14:tracePt t="16383" x="4652963" y="3455988"/>
          <p14:tracePt t="16471" x="4645025" y="3455988"/>
          <p14:tracePt t="16484" x="4637088" y="3455988"/>
          <p14:tracePt t="16537" x="4629150" y="3455988"/>
          <p14:tracePt t="16557" x="4621213" y="3455988"/>
          <p14:tracePt t="16565" x="4613275" y="3471863"/>
          <p14:tracePt t="16571" x="4613275" y="3503613"/>
          <p14:tracePt t="16579" x="4613275" y="3543300"/>
          <p14:tracePt t="16587" x="4629150" y="3597275"/>
          <p14:tracePt t="16595" x="4652963" y="3660775"/>
          <p14:tracePt t="16603" x="4706938" y="3738563"/>
          <p14:tracePt t="16611" x="4770438" y="3832225"/>
          <p14:tracePt t="16619" x="4840288" y="3919538"/>
          <p14:tracePt t="16627" x="4957763" y="4029075"/>
          <p14:tracePt t="16633" x="5114925" y="4130675"/>
          <p14:tracePt t="16641" x="5287963" y="4256088"/>
          <p14:tracePt t="16650" x="5530850" y="4365625"/>
          <p14:tracePt t="16657" x="5773738" y="4475163"/>
          <p14:tracePt t="16665" x="6032500" y="4552950"/>
          <p14:tracePt t="16673" x="6269038" y="4632325"/>
          <p14:tracePt t="16681" x="6535738" y="4672013"/>
          <p14:tracePt t="16690" x="6818313" y="4702175"/>
          <p14:tracePt t="16695" x="7100888" y="4710113"/>
          <p14:tracePt t="16703" x="7312025" y="4710113"/>
          <p14:tracePt t="16711" x="7516813" y="4694238"/>
          <p14:tracePt t="16719" x="7696200" y="4672013"/>
          <p14:tracePt t="16727" x="7805738" y="4640263"/>
          <p14:tracePt t="16735" x="7908925" y="4608513"/>
          <p14:tracePt t="16743" x="7962900" y="4568825"/>
          <p14:tracePt t="16751" x="8018463" y="4530725"/>
          <p14:tracePt t="16757" x="8058150" y="4483100"/>
          <p14:tracePt t="16765" x="8088313" y="4435475"/>
          <p14:tracePt t="16773" x="8112125" y="4389438"/>
          <p14:tracePt t="16781" x="8128000" y="4349750"/>
          <p14:tracePt t="16789" x="8143875" y="4310063"/>
          <p14:tracePt t="16798" x="8159750" y="4264025"/>
          <p14:tracePt t="16805" x="8175625" y="4216400"/>
          <p14:tracePt t="16813" x="8191500" y="4162425"/>
          <p14:tracePt t="16821" x="8205788" y="4098925"/>
          <p14:tracePt t="16827" x="8221663" y="4029075"/>
          <p14:tracePt t="16835" x="8245475" y="3965575"/>
          <p14:tracePt t="16843" x="8261350" y="3911600"/>
          <p14:tracePt t="16851" x="8277225" y="3856038"/>
          <p14:tracePt t="16860" x="8293100" y="3808413"/>
          <p14:tracePt t="16867" x="8301038" y="3786188"/>
          <p14:tracePt t="16876" x="8308975" y="3770313"/>
          <p14:tracePt t="16883" x="8324850" y="3754438"/>
          <p14:tracePt t="16890" x="8331200" y="3738563"/>
          <p14:tracePt t="16897" x="8355013" y="3730625"/>
          <p14:tracePt t="16905" x="8378825" y="3714750"/>
          <p14:tracePt t="16914" x="8410575" y="3698875"/>
          <p14:tracePt t="16921" x="8450263" y="3690938"/>
          <p14:tracePt t="16928" x="8472488" y="3676650"/>
          <p14:tracePt t="16937" x="8504238" y="3668713"/>
          <p14:tracePt t="16945" x="8535988" y="3660775"/>
          <p14:tracePt t="16953" x="8543925" y="3660775"/>
          <p14:tracePt t="16960" x="8551863" y="3660775"/>
          <p14:tracePt t="16967" x="8559800" y="3660775"/>
          <p14:tracePt t="17027" x="8567738" y="3660775"/>
          <p14:tracePt t="17076" x="8567738" y="3668713"/>
          <p14:tracePt t="17083" x="8567738" y="3683000"/>
          <p14:tracePt t="17087" x="8567738" y="3690938"/>
          <p14:tracePt t="17095" x="8567738" y="3698875"/>
          <p14:tracePt t="17103" x="8567738" y="3714750"/>
          <p14:tracePt t="17111" x="8567738" y="3722688"/>
          <p14:tracePt t="17119" x="8567738" y="3730625"/>
          <p14:tracePt t="17127" x="8567738" y="3738563"/>
          <p14:tracePt t="17135" x="8567738" y="3754438"/>
          <p14:tracePt t="17144" x="8567738" y="3762375"/>
          <p14:tracePt t="17149" x="8575675" y="3770313"/>
          <p14:tracePt t="17156" x="8575675" y="3786188"/>
          <p14:tracePt t="17165" x="8583613" y="3794125"/>
          <p14:tracePt t="17173" x="8583613" y="3802063"/>
          <p14:tracePt t="17910" x="8543925" y="3816350"/>
          <p14:tracePt t="17915" x="8458200" y="3832225"/>
          <p14:tracePt t="17923" x="8339138" y="3848100"/>
          <p14:tracePt t="17931" x="8159750" y="3871913"/>
          <p14:tracePt t="17939" x="7962900" y="3887788"/>
          <p14:tracePt t="17945" x="7720013" y="3895725"/>
          <p14:tracePt t="17953" x="7445375" y="3895725"/>
          <p14:tracePt t="17961" x="7162800" y="3927475"/>
          <p14:tracePt t="17971" x="6919913" y="3933825"/>
          <p14:tracePt t="17977" x="6645275" y="3933825"/>
          <p14:tracePt t="17985" x="6378575" y="3919538"/>
          <p14:tracePt t="17993" x="6119813" y="3895725"/>
          <p14:tracePt t="18001" x="5899150" y="3895725"/>
          <p14:tracePt t="18008" x="5727700" y="3879850"/>
          <p14:tracePt t="18015" x="5570538" y="3871913"/>
          <p14:tracePt t="18023" x="5453063" y="3871913"/>
          <p14:tracePt t="18031" x="5373688" y="3871913"/>
          <p14:tracePt t="18039" x="5287963" y="3871913"/>
          <p14:tracePt t="18046" x="5216525" y="3871913"/>
          <p14:tracePt t="18054" x="5154613" y="3871913"/>
          <p14:tracePt t="18063" x="5091113" y="3871913"/>
          <p14:tracePt t="18069" x="5045075" y="3879850"/>
          <p14:tracePt t="18077" x="4989513" y="3887788"/>
          <p14:tracePt t="18085" x="4949825" y="3895725"/>
          <p14:tracePt t="18093" x="4903788" y="3903663"/>
          <p14:tracePt t="18101" x="4856163" y="3919538"/>
          <p14:tracePt t="18109" x="4794250" y="3927475"/>
          <p14:tracePt t="18117" x="4746625" y="3933825"/>
          <p14:tracePt t="18126" x="4699000" y="3949700"/>
          <p14:tracePt t="18133" x="4652963" y="3957638"/>
          <p14:tracePt t="18139" x="4597400" y="3973513"/>
          <p14:tracePt t="18147" x="4549775" y="3989388"/>
          <p14:tracePt t="18155" x="4503738" y="3997325"/>
          <p14:tracePt t="18163" x="4440238" y="4005263"/>
          <p14:tracePt t="18171" x="4378325" y="4013200"/>
          <p14:tracePt t="18180" x="4314825" y="4013200"/>
          <p14:tracePt t="18187" x="4252913" y="4013200"/>
          <p14:tracePt t="18195" x="4165600" y="4013200"/>
          <p14:tracePt t="18201" x="4095750" y="4013200"/>
          <p14:tracePt t="18210" x="4016375" y="4005263"/>
          <p14:tracePt t="18217" x="3954463" y="3997325"/>
          <p14:tracePt t="18226" x="3914775" y="3989388"/>
          <p14:tracePt t="18233" x="3883025" y="3981450"/>
          <p14:tracePt t="18241" x="3867150" y="3981450"/>
          <p14:tracePt t="18345" x="3867150" y="3973513"/>
          <p14:tracePt t="18361" x="3867150" y="3957638"/>
          <p14:tracePt t="18369" x="3875088" y="3957638"/>
          <p14:tracePt t="18377" x="3875088" y="3941763"/>
          <p14:tracePt t="18385" x="3875088" y="3933825"/>
          <p14:tracePt t="18391" x="3883025" y="3927475"/>
          <p14:tracePt t="18399" x="3883025" y="3919538"/>
          <p14:tracePt t="18407" x="3890963" y="3919538"/>
          <p14:tracePt t="18415" x="3890963" y="3903663"/>
          <p14:tracePt t="18436" x="3890963" y="3895725"/>
          <p14:tracePt t="18482" x="3898900" y="3895725"/>
          <p14:tracePt t="18515" x="3898900" y="3887788"/>
          <p14:tracePt t="18527" x="3906838" y="3887788"/>
          <p14:tracePt t="18531" x="3906838" y="3879850"/>
          <p14:tracePt t="18547" x="3914775" y="3879850"/>
          <p14:tracePt t="18561" x="3914775" y="3871913"/>
          <p14:tracePt t="18607" x="3922713" y="3871913"/>
          <p14:tracePt t="18714" x="3930650" y="3863975"/>
          <p14:tracePt t="18726" x="3938588" y="3863975"/>
          <p14:tracePt t="18733" x="3954463" y="3848100"/>
          <p14:tracePt t="18742" x="3970338" y="3840163"/>
          <p14:tracePt t="18749" x="3978275" y="3840163"/>
          <p14:tracePt t="18757" x="3994150" y="3840163"/>
          <p14:tracePt t="20072" x="3994150" y="3863975"/>
          <p14:tracePt t="20078" x="4000500" y="3895725"/>
          <p14:tracePt t="20085" x="4016375" y="3941763"/>
          <p14:tracePt t="20093" x="4032250" y="3989388"/>
          <p14:tracePt t="20099" x="4071938" y="4037013"/>
          <p14:tracePt t="20107" x="4127500" y="4090988"/>
          <p14:tracePt t="20115" x="4181475" y="4154488"/>
          <p14:tracePt t="20123" x="4260850" y="4224338"/>
          <p14:tracePt t="20131" x="4378325" y="4302125"/>
          <p14:tracePt t="20139" x="4527550" y="4389438"/>
          <p14:tracePt t="20147" x="4730750" y="4491038"/>
          <p14:tracePt t="20155" x="4973638" y="4584700"/>
          <p14:tracePt t="20161" x="5210175" y="4678363"/>
          <p14:tracePt t="20169" x="5453063" y="4757738"/>
          <p14:tracePt t="20177" x="5688013" y="4835525"/>
          <p14:tracePt t="20185" x="5907088" y="4914900"/>
          <p14:tracePt t="20193" x="6088063" y="4937125"/>
          <p14:tracePt t="20201" x="6269038" y="4960938"/>
          <p14:tracePt t="20211" x="6440488" y="4968875"/>
          <p14:tracePt t="20217" x="6573838" y="4968875"/>
          <p14:tracePt t="20223" x="6661150" y="4968875"/>
          <p14:tracePt t="20231" x="6731000" y="4968875"/>
          <p14:tracePt t="20239" x="6794500" y="4953000"/>
          <p14:tracePt t="20247" x="6864350" y="4937125"/>
          <p14:tracePt t="20256" x="6904038" y="4922838"/>
          <p14:tracePt t="20263" x="6951663" y="4899025"/>
          <p14:tracePt t="20271" x="6997700" y="4875213"/>
          <p14:tracePt t="20279" x="7045325" y="4843463"/>
          <p14:tracePt t="20285" x="7085013" y="4819650"/>
          <p14:tracePt t="20293" x="7131050" y="4797425"/>
          <p14:tracePt t="20301" x="7170738" y="4765675"/>
          <p14:tracePt t="20311" x="7226300" y="4741863"/>
          <p14:tracePt t="20328" x="7351713" y="4672013"/>
          <p14:tracePt t="20333" x="7413625" y="4640263"/>
          <p14:tracePt t="20341" x="7485063" y="4600575"/>
          <p14:tracePt t="20351" x="7546975" y="4552950"/>
          <p14:tracePt t="20355" x="7618413" y="4514850"/>
          <p14:tracePt t="20363" x="7672388" y="4475163"/>
          <p14:tracePt t="20371" x="7720013" y="4435475"/>
          <p14:tracePt t="20379" x="7759700" y="4405313"/>
          <p14:tracePt t="20387" x="7775575" y="4381500"/>
          <p14:tracePt t="20395" x="7789863" y="4365625"/>
          <p14:tracePt t="20404" x="7797800" y="4357688"/>
          <p14:tracePt t="20411" x="7813675" y="4341813"/>
          <p14:tracePt t="20417" x="7821613" y="4333875"/>
          <p14:tracePt t="20425" x="7829550" y="4325938"/>
          <p14:tracePt t="20433" x="7837488" y="4310063"/>
          <p14:tracePt t="20441" x="7845425" y="4302125"/>
          <p14:tracePt t="20450" x="7853363" y="4287838"/>
          <p14:tracePt t="20458" x="7869238" y="4287838"/>
          <p14:tracePt t="20465" x="7877175" y="4271963"/>
          <p14:tracePt t="20473" x="7893050" y="4271963"/>
          <p14:tracePt t="20480" x="7900988" y="4264025"/>
          <p14:tracePt t="20487" x="7908925" y="4264025"/>
          <p14:tracePt t="20495" x="7924800" y="4264025"/>
          <p14:tracePt t="20503" x="7947025" y="4264025"/>
          <p14:tracePt t="20511" x="7962900" y="4264025"/>
          <p14:tracePt t="20521" x="7994650" y="4264025"/>
          <p14:tracePt t="20527" x="8042275" y="4264025"/>
          <p14:tracePt t="20535" x="8080375" y="4264025"/>
          <p14:tracePt t="20543" x="8143875" y="4264025"/>
          <p14:tracePt t="20549" x="8191500" y="4264025"/>
          <p14:tracePt t="20557" x="8245475" y="4264025"/>
          <p14:tracePt t="20565" x="8277225" y="4264025"/>
          <p14:tracePt t="20573" x="8308975" y="4256088"/>
          <p14:tracePt t="20581" x="8324850" y="4248150"/>
          <p14:tracePt t="20589" x="8339138" y="4248150"/>
          <p14:tracePt t="20597" x="8347075" y="4240213"/>
          <p14:tracePt t="20614" x="8347075" y="4232275"/>
          <p14:tracePt t="20704" x="8355013" y="4232275"/>
          <p14:tracePt t="20716" x="8362950" y="4232275"/>
          <p14:tracePt t="20808" x="8370888" y="4232275"/>
          <p14:tracePt t="20833" x="8378825" y="4232275"/>
          <p14:tracePt t="20845" x="8386763" y="4232275"/>
          <p14:tracePt t="20853" x="8394700" y="4232275"/>
          <p14:tracePt t="20861" x="8402638" y="4232275"/>
          <p14:tracePt t="20876" x="8410575" y="4232275"/>
          <p14:tracePt t="20883" x="8418513" y="4232275"/>
          <p14:tracePt t="21804" x="8410575" y="4232275"/>
          <p14:tracePt t="22253" x="8410575" y="4240213"/>
          <p14:tracePt t="22259" x="8410575" y="4248150"/>
          <p14:tracePt t="22265" x="8418513" y="4264025"/>
          <p14:tracePt t="22283" x="8434388" y="4279900"/>
          <p14:tracePt t="22290" x="8434388" y="4287838"/>
          <p14:tracePt t="22297" x="8450263" y="4295775"/>
          <p14:tracePt t="22305" x="8458200" y="4310063"/>
          <p14:tracePt t="22311" x="8466138" y="4310063"/>
          <p14:tracePt t="22320" x="8472488" y="4318000"/>
          <p14:tracePt t="22327" x="8480425" y="4325938"/>
          <p14:tracePt t="22335" x="8496300" y="4325938"/>
          <p14:tracePt t="22343" x="8504238" y="4325938"/>
          <p14:tracePt t="22351" x="8512175" y="4325938"/>
          <p14:tracePt t="22360" x="8520113" y="4325938"/>
          <p14:tracePt t="22377" x="8543925" y="4318000"/>
          <p14:tracePt t="22381" x="8551863" y="4318000"/>
          <p14:tracePt t="22389" x="8559800" y="4310063"/>
          <p14:tracePt t="22397" x="8567738" y="4302125"/>
          <p14:tracePt t="22405" x="8583613" y="4287838"/>
          <p14:tracePt t="22413" x="8583613" y="4279900"/>
          <p14:tracePt t="22430" x="8583613" y="4271963"/>
          <p14:tracePt t="22437" x="8583613" y="4264025"/>
          <p14:tracePt t="22444" x="8583613" y="4256088"/>
          <p14:tracePt t="22451" x="8575675" y="4248150"/>
          <p14:tracePt t="22459" x="8559800" y="4232275"/>
          <p14:tracePt t="22468" x="8551863" y="4224338"/>
          <p14:tracePt t="22476" x="8528050" y="4208463"/>
          <p14:tracePt t="22483" x="8512175" y="4200525"/>
          <p14:tracePt t="22491" x="8496300" y="4192588"/>
          <p14:tracePt t="22499" x="8466138" y="4184650"/>
          <p14:tracePt t="22505" x="8442325" y="4184650"/>
          <p14:tracePt t="22513" x="8426450" y="4176713"/>
          <p14:tracePt t="22521" x="8410575" y="4176713"/>
          <p14:tracePt t="22529" x="8394700" y="4176713"/>
          <p14:tracePt t="22537" x="8378825" y="4176713"/>
          <p14:tracePt t="22545" x="8370888" y="4176713"/>
          <p14:tracePt t="22553" x="8355013" y="4176713"/>
          <p14:tracePt t="22561" x="8347075" y="4192588"/>
          <p14:tracePt t="22570" x="8339138" y="4200525"/>
          <p14:tracePt t="22576" x="8331200" y="4208463"/>
          <p14:tracePt t="22583" x="8324850" y="4224338"/>
          <p14:tracePt t="22591" x="8324850" y="4232275"/>
          <p14:tracePt t="22599" x="8324850" y="4240213"/>
          <p14:tracePt t="22607" x="8324850" y="4256088"/>
          <p14:tracePt t="22615" x="8331200" y="4264025"/>
          <p14:tracePt t="22624" x="8339138" y="4271963"/>
          <p14:tracePt t="22631" x="8347075" y="4271963"/>
          <p14:tracePt t="22637" x="8362950" y="4279900"/>
          <p14:tracePt t="22645" x="8370888" y="4287838"/>
          <p14:tracePt t="22653" x="8378825" y="4287838"/>
          <p14:tracePt t="22661" x="8394700" y="4287838"/>
          <p14:tracePt t="22669" x="8410575" y="4287838"/>
          <p14:tracePt t="22678" x="8418513" y="4287838"/>
          <p14:tracePt t="22685" x="8434388" y="4279900"/>
          <p14:tracePt t="22693" x="8450263" y="4279900"/>
          <p14:tracePt t="22699" x="8466138" y="4264025"/>
          <p14:tracePt t="22743" x="8466138" y="4256088"/>
          <p14:tracePt t="22762" x="8466138" y="4248150"/>
          <p14:tracePt t="22775" x="8458200" y="4240213"/>
          <p14:tracePt t="22782" x="8450263" y="4240213"/>
          <p14:tracePt t="22789" x="8442325" y="4240213"/>
          <p14:tracePt t="22797" x="8418513" y="4240213"/>
          <p14:tracePt t="22805" x="8410575" y="4240213"/>
          <p14:tracePt t="22813" x="8402638" y="4240213"/>
          <p14:tracePt t="22823" x="8386763" y="4240213"/>
          <p14:tracePt t="22827" x="8370888" y="4248150"/>
          <p14:tracePt t="22835" x="8362950" y="4256088"/>
          <p14:tracePt t="22844" x="8347075" y="4271963"/>
          <p14:tracePt t="22850" x="8347075" y="4279900"/>
          <p14:tracePt t="22860" x="8347075" y="4287838"/>
          <p14:tracePt t="22867" x="8347075" y="4302125"/>
          <p14:tracePt t="22876" x="8347075" y="4310063"/>
          <p14:tracePt t="22883" x="8362950" y="4318000"/>
          <p14:tracePt t="22889" x="8370888" y="4333875"/>
          <p14:tracePt t="22897" x="8378825" y="4341813"/>
          <p14:tracePt t="22905" x="8394700" y="4349750"/>
          <p14:tracePt t="22913" x="8410575" y="4349750"/>
          <p14:tracePt t="22920" x="8426450" y="4349750"/>
          <p14:tracePt t="22929" x="8450263" y="4349750"/>
          <p14:tracePt t="22937" x="8458200" y="4349750"/>
          <p14:tracePt t="22945" x="8466138" y="4349750"/>
          <p14:tracePt t="22953" x="8472488" y="4349750"/>
          <p14:tracePt t="22961" x="8480425" y="4349750"/>
          <p14:tracePt t="22992" x="8480425" y="4341813"/>
          <p14:tracePt t="23001" x="8472488" y="4341813"/>
          <p14:tracePt t="23008" x="8458200" y="4325938"/>
          <p14:tracePt t="23015" x="8442325" y="4318000"/>
          <p14:tracePt t="23021" x="8434388" y="4318000"/>
          <p14:tracePt t="23029" x="8426450" y="4318000"/>
          <p14:tracePt t="23039" x="8410575" y="4318000"/>
          <p14:tracePt t="23045" x="8402638" y="4318000"/>
          <p14:tracePt t="23052" x="8394700" y="4318000"/>
          <p14:tracePt t="23061" x="8378825" y="4318000"/>
          <p14:tracePt t="23070" x="8370888" y="4318000"/>
          <p14:tracePt t="23077" x="8362950" y="4325938"/>
          <p14:tracePt t="23085" x="8355013" y="4333875"/>
          <p14:tracePt t="23091" x="8355013" y="4341813"/>
          <p14:tracePt t="23099" x="8347075" y="4341813"/>
          <p14:tracePt t="23107" x="8347075" y="4349750"/>
          <p14:tracePt t="23115" x="8347075" y="4357688"/>
          <p14:tracePt t="23353" x="8347075" y="4349750"/>
          <p14:tracePt t="23359" x="8339138" y="4349750"/>
          <p14:tracePt t="23367" x="8339138" y="4341813"/>
          <p14:tracePt t="23375" x="8339138" y="4333875"/>
          <p14:tracePt t="23383" x="8331200" y="4325938"/>
          <p14:tracePt t="23391" x="8331200" y="4310063"/>
          <p14:tracePt t="23399" x="8324850" y="4302125"/>
          <p14:tracePt t="23408" x="8324850" y="4295775"/>
          <p14:tracePt t="23415" x="8308975" y="4279900"/>
          <p14:tracePt t="23421" x="8301038" y="4271963"/>
          <p14:tracePt t="23430" x="8301038" y="4256088"/>
          <p14:tracePt t="23437" x="8301038" y="4248150"/>
          <p14:tracePt t="23445" x="8285163" y="4240213"/>
          <p14:tracePt t="23453" x="8285163" y="4224338"/>
          <p14:tracePt t="23461" x="8277225" y="4216400"/>
          <p14:tracePt t="23469" x="8269288" y="4208463"/>
          <p14:tracePt t="23477" x="8269288" y="4192588"/>
          <p14:tracePt t="23483" x="8253413" y="4184650"/>
          <p14:tracePt t="23492" x="8253413" y="4176713"/>
          <p14:tracePt t="23499" x="8245475" y="4176713"/>
          <p14:tracePt t="23508" x="8245475" y="4170363"/>
          <p14:tracePt t="23591" x="8253413" y="4170363"/>
          <p14:tracePt t="23597" x="8261350" y="4170363"/>
          <p14:tracePt t="23605" x="8269288" y="4170363"/>
          <p14:tracePt t="23611" x="8293100" y="4170363"/>
          <p14:tracePt t="23619" x="8301038" y="4170363"/>
          <p14:tracePt t="23627" x="8308975" y="4170363"/>
          <p14:tracePt t="23635" x="8316913" y="4170363"/>
          <p14:tracePt t="23643" x="8324850" y="4170363"/>
          <p14:tracePt t="23650" x="8331200" y="4170363"/>
          <p14:tracePt t="24234" x="8324850" y="4170363"/>
          <p14:tracePt t="24306" x="8324850" y="4162425"/>
          <p14:tracePt t="24341" x="8316913" y="4162425"/>
          <p14:tracePt t="24367" x="8316913" y="4154488"/>
          <p14:tracePt t="24406" x="8316913" y="4146550"/>
          <p14:tracePt t="24454" x="8308975" y="4146550"/>
          <p14:tracePt t="24504" x="8308975" y="4138613"/>
          <p14:tracePt t="24521" x="8301038" y="4138613"/>
          <p14:tracePt t="24531" x="8301038" y="4130675"/>
          <p14:tracePt t="24634" x="8293100" y="4130675"/>
          <p14:tracePt t="25358" x="8277225" y="4130675"/>
          <p14:tracePt t="25367" x="8237538" y="4114800"/>
          <p14:tracePt t="25371" x="8183563" y="4098925"/>
          <p14:tracePt t="25377" x="8104188" y="4075113"/>
          <p14:tracePt t="25385" x="8010525" y="4044950"/>
          <p14:tracePt t="25393" x="7900988" y="4021138"/>
          <p14:tracePt t="25401" x="7789863" y="3973513"/>
          <p14:tracePt t="25411" x="7696200" y="3933825"/>
          <p14:tracePt t="25417" x="7602538" y="3903663"/>
          <p14:tracePt t="25426" x="7500938" y="3871913"/>
          <p14:tracePt t="25433" x="7437438" y="3832225"/>
          <p14:tracePt t="25439" x="7367588" y="3802063"/>
          <p14:tracePt t="25447" x="7312025" y="3778250"/>
          <p14:tracePt t="25455" x="7280275" y="3762375"/>
          <p14:tracePt t="25463" x="7248525" y="3746500"/>
          <p14:tracePt t="25471" x="7226300" y="3730625"/>
          <p14:tracePt t="25480" x="7210425" y="3714750"/>
          <p14:tracePt t="25487" x="7202488" y="3706813"/>
          <p14:tracePt t="25495" x="7194550" y="3698875"/>
          <p14:tracePt t="25503" x="7178675" y="3683000"/>
          <p14:tracePt t="25510" x="7170738" y="3676650"/>
          <p14:tracePt t="25517" x="7154863" y="3660775"/>
          <p14:tracePt t="25526" x="7146925" y="3652838"/>
          <p14:tracePt t="25533" x="7131050" y="3636963"/>
          <p14:tracePt t="25541" x="7100888" y="3629025"/>
          <p14:tracePt t="25549" x="7069138" y="3605213"/>
          <p14:tracePt t="25557" x="7029450" y="3589338"/>
          <p14:tracePt t="25565" x="7005638" y="3573463"/>
          <p14:tracePt t="25571" x="6989763" y="3557588"/>
          <p14:tracePt t="25579" x="6951663" y="3543300"/>
          <p14:tracePt t="25587" x="6927850" y="3535363"/>
          <p14:tracePt t="25595" x="6919913" y="3519488"/>
          <p14:tracePt t="25602" x="6904038" y="3519488"/>
          <p14:tracePt t="25612" x="6896100" y="3503613"/>
          <p14:tracePt t="25619" x="6888163" y="3503613"/>
          <p14:tracePt t="25627" x="6888163" y="3495675"/>
          <p14:tracePt t="25633" x="6872288" y="3487738"/>
          <p14:tracePt t="25641" x="6864350" y="3487738"/>
          <p14:tracePt t="25649" x="6856413" y="3471863"/>
          <p14:tracePt t="25657" x="6840538" y="3471863"/>
          <p14:tracePt t="25665" x="6834188" y="3455988"/>
          <p14:tracePt t="25673" x="6818313" y="3455988"/>
          <p14:tracePt t="25681" x="6810375" y="3448050"/>
          <p14:tracePt t="25689" x="6802438" y="3448050"/>
          <p14:tracePt t="25697" x="6786563" y="3440113"/>
          <p14:tracePt t="25702" x="6778625" y="3440113"/>
          <p14:tracePt t="25711" x="6770688" y="3440113"/>
          <p14:tracePt t="25719" x="6762750" y="3440113"/>
          <p14:tracePt t="25729" x="6746875" y="3440113"/>
          <p14:tracePt t="25735" x="6738938" y="3440113"/>
          <p14:tracePt t="25744" x="6731000" y="3432175"/>
          <p14:tracePt t="25751" x="6715125" y="3432175"/>
          <p14:tracePt t="25760" x="6692900" y="3425825"/>
          <p14:tracePt t="25765" x="6661150" y="3409950"/>
          <p14:tracePt t="25773" x="6613525" y="3394075"/>
          <p14:tracePt t="25781" x="6567488" y="3378200"/>
          <p14:tracePt t="25792" x="6519863" y="3370263"/>
          <p14:tracePt t="25797" x="6480175" y="3354388"/>
          <p14:tracePt t="25805" x="6448425" y="3338513"/>
          <p14:tracePt t="25813" x="6426200" y="3322638"/>
          <p14:tracePt t="25821" x="6418263" y="3314700"/>
          <p14:tracePt t="25827" x="6402388" y="3300413"/>
          <p14:tracePt t="25835" x="6402388" y="3292475"/>
          <p14:tracePt t="25843" x="6386513" y="3284538"/>
          <p14:tracePt t="25851" x="6386513" y="3276600"/>
          <p14:tracePt t="25861" x="6378575" y="3268663"/>
          <p14:tracePt t="25867" x="6370638" y="3252788"/>
          <p14:tracePt t="25883" x="6370638" y="3244850"/>
          <p14:tracePt t="25891" x="6362700" y="3244850"/>
          <p14:tracePt t="25897" x="6362700" y="3236913"/>
          <p14:tracePt t="25928" x="6362700" y="3228975"/>
          <p14:tracePt t="25942" x="6354763" y="3221038"/>
          <p14:tracePt t="25950" x="6354763" y="3213100"/>
          <p14:tracePt t="25958" x="6354763" y="3205163"/>
          <p14:tracePt t="25972" x="6346825" y="3197225"/>
          <p14:tracePt t="26144" x="6346825" y="3205163"/>
          <p14:tracePt t="26149" x="6346825" y="3213100"/>
          <p14:tracePt t="26155" x="6346825" y="3221038"/>
          <p14:tracePt t="26161" x="6346825" y="3236913"/>
          <p14:tracePt t="26169" x="6346825" y="3244850"/>
          <p14:tracePt t="26177" x="6354763" y="3252788"/>
          <p14:tracePt t="26185" x="6354763" y="3268663"/>
          <p14:tracePt t="26194" x="6354763" y="3284538"/>
          <p14:tracePt t="26201" x="6362700" y="3306763"/>
          <p14:tracePt t="26209" x="6362700" y="3330575"/>
          <p14:tracePt t="26217" x="6362700" y="3362325"/>
          <p14:tracePt t="26223" x="6370638" y="3409950"/>
          <p14:tracePt t="26231" x="6370638" y="3448050"/>
          <p14:tracePt t="26240" x="6370638" y="3479800"/>
          <p14:tracePt t="26247" x="6378575" y="3527425"/>
          <p14:tracePt t="26255" x="6386513" y="3551238"/>
          <p14:tracePt t="26264" x="6394450" y="3573463"/>
          <p14:tracePt t="26271" x="6394450" y="3581400"/>
          <p14:tracePt t="26279" x="6394450" y="3597275"/>
          <p14:tracePt t="26285" x="6402388" y="3605213"/>
          <p14:tracePt t="26293" x="6402388" y="3613150"/>
          <p14:tracePt t="26301" x="6402388" y="3621088"/>
          <p14:tracePt t="26312" x="6410325" y="3621088"/>
          <p14:tracePt t="26321" x="6410325" y="3629025"/>
          <p14:tracePt t="26330" x="6410325" y="3636963"/>
          <p14:tracePt t="26345" x="6410325" y="3644900"/>
          <p14:tracePt t="26361" x="6410325" y="3652838"/>
          <p14:tracePt t="26376" x="6410325" y="3668713"/>
          <p14:tracePt t="26385" x="6410325" y="3676650"/>
          <p14:tracePt t="26400" x="6410325" y="3683000"/>
          <p14:tracePt t="26406" x="6410325" y="3690938"/>
          <p14:tracePt t="26422" x="6410325" y="3698875"/>
          <p14:tracePt t="26446" x="6410325" y="3706813"/>
          <p14:tracePt t="26675" x="6410325" y="3714750"/>
          <p14:tracePt t="26681" x="6410325" y="3722688"/>
          <p14:tracePt t="26689" x="6410325" y="3738563"/>
          <p14:tracePt t="26697" x="6410325" y="3746500"/>
          <p14:tracePt t="26705" x="6410325" y="3762375"/>
          <p14:tracePt t="26714" x="6410325" y="3770313"/>
          <p14:tracePt t="26721" x="6410325" y="3778250"/>
          <p14:tracePt t="26730" x="6410325" y="3794125"/>
          <p14:tracePt t="26737" x="6410325" y="3802063"/>
          <p14:tracePt t="26744" x="6410325" y="3808413"/>
          <p14:tracePt t="26751" x="6410325" y="3824288"/>
          <p14:tracePt t="26761" x="6410325" y="3832225"/>
          <p14:tracePt t="26767" x="6410325" y="3840163"/>
          <p14:tracePt t="26775" x="6410325" y="3856038"/>
          <p14:tracePt t="26783" x="6410325" y="3863975"/>
          <p14:tracePt t="26791" x="6410325" y="3871913"/>
          <p14:tracePt t="26801" x="6410325" y="3879850"/>
          <p14:tracePt t="26808" x="6410325" y="3887788"/>
          <p14:tracePt t="26813" x="6410325" y="3895725"/>
          <p14:tracePt t="26821" x="6402388" y="3911600"/>
          <p14:tracePt t="26829" x="6402388" y="3919538"/>
          <p14:tracePt t="26837" x="6402388" y="3927475"/>
          <p14:tracePt t="26845" x="6402388" y="3933825"/>
          <p14:tracePt t="26853" x="6402388" y="3941763"/>
          <p14:tracePt t="26861" x="6394450" y="3949700"/>
          <p14:tracePt t="26869" x="6394450" y="3957638"/>
          <p14:tracePt t="26884" x="6386513" y="3957638"/>
          <p14:tracePt t="27264" x="6386513" y="3933825"/>
          <p14:tracePt t="27267" x="6386513" y="3903663"/>
          <p14:tracePt t="27276" x="6386513" y="3863975"/>
          <p14:tracePt t="27283" x="6386513" y="3816350"/>
          <p14:tracePt t="27291" x="6386513" y="3754438"/>
          <p14:tracePt t="27299" x="6386513" y="3690938"/>
          <p14:tracePt t="27307" x="6378575" y="3629025"/>
          <p14:tracePt t="27315" x="6362700" y="3573463"/>
          <p14:tracePt t="27326" x="6346825" y="3519488"/>
          <p14:tracePt t="27331" x="6338888" y="3471863"/>
          <p14:tracePt t="27337" x="6323013" y="3425825"/>
          <p14:tracePt t="27345" x="6315075" y="3394075"/>
          <p14:tracePt t="27353" x="6307138" y="3362325"/>
          <p14:tracePt t="27361" x="6299200" y="3330575"/>
          <p14:tracePt t="27369" x="6292850" y="3300413"/>
          <p14:tracePt t="27377" x="6284913" y="3284538"/>
          <p14:tracePt t="27385" x="6276975" y="3268663"/>
          <p14:tracePt t="27391" x="6269038" y="3244850"/>
          <p14:tracePt t="27399" x="6261100" y="3236913"/>
          <p14:tracePt t="27407" x="6253163" y="3228975"/>
          <p14:tracePt t="27415" x="6245225" y="3205163"/>
          <p14:tracePt t="27423" x="6237288" y="3197225"/>
          <p14:tracePt t="27431" x="6229350" y="3189288"/>
          <p14:tracePt t="27439" x="6221413" y="3175000"/>
          <p14:tracePt t="27447" x="6221413" y="3167063"/>
          <p14:tracePt t="27455" x="6205538" y="3159125"/>
          <p14:tracePt t="27461" x="6197600" y="3143250"/>
          <p14:tracePt t="27469" x="6181725" y="3135313"/>
          <p14:tracePt t="27477" x="6181725" y="3119438"/>
          <p14:tracePt t="27485" x="6173788" y="3111500"/>
          <p14:tracePt t="27494" x="6165850" y="3103563"/>
          <p14:tracePt t="27502" x="6159500" y="3087688"/>
          <p14:tracePt t="27509" x="6151563" y="3079750"/>
          <p14:tracePt t="27517" x="6151563" y="3071813"/>
          <p14:tracePt t="27526" x="6151563" y="3063875"/>
          <p14:tracePt t="27531" x="6143625" y="3055938"/>
          <p14:tracePt t="28301" x="6151563" y="3055938"/>
          <p14:tracePt t="28311" x="6151563" y="3063875"/>
          <p14:tracePt t="28328" x="6159500" y="3063875"/>
          <p14:tracePt t="28335" x="6165850" y="3063875"/>
          <p14:tracePt t="28344" x="6165850" y="3071813"/>
          <p14:tracePt t="28360" x="6173788" y="3071813"/>
          <p14:tracePt t="28367" x="6181725" y="3071813"/>
          <p14:tracePt t="28376" x="6189663" y="3071813"/>
          <p14:tracePt t="28381" x="6205538" y="3079750"/>
          <p14:tracePt t="28397" x="6213475" y="3087688"/>
          <p14:tracePt t="28405" x="6229350" y="3087688"/>
          <p14:tracePt t="28422" x="6237288" y="3087688"/>
          <p14:tracePt t="28430" x="6245225" y="3087688"/>
          <p14:tracePt t="28444" x="6253163" y="3087688"/>
          <p14:tracePt t="28645" x="6261100" y="3103563"/>
          <p14:tracePt t="28653" x="6269038" y="3103563"/>
          <p14:tracePt t="28661" x="6276975" y="3111500"/>
          <p14:tracePt t="28669" x="6284913" y="3119438"/>
          <p14:tracePt t="28677" x="6292850" y="3127375"/>
          <p14:tracePt t="28685" x="6307138" y="3127375"/>
          <p14:tracePt t="28693" x="6315075" y="3127375"/>
          <p14:tracePt t="28701" x="6323013" y="3135313"/>
          <p14:tracePt t="28707" x="6330950" y="3135313"/>
          <p14:tracePt t="28723" x="6338888" y="3135313"/>
          <p14:tracePt t="29426" x="6338888" y="3143250"/>
          <p14:tracePt t="29437" x="6338888" y="3151188"/>
          <p14:tracePt t="29445" x="6338888" y="3167063"/>
          <p14:tracePt t="29453" x="6338888" y="3175000"/>
          <p14:tracePt t="29461" x="6338888" y="3181350"/>
          <p14:tracePt t="29469" x="6338888" y="3197225"/>
          <p14:tracePt t="29478" x="6338888" y="3236913"/>
          <p14:tracePt t="29485" x="6330950" y="3276600"/>
          <p14:tracePt t="29493" x="6330950" y="3330575"/>
          <p14:tracePt t="29500" x="6330950" y="3378200"/>
          <p14:tracePt t="29507" x="6346825" y="3448050"/>
          <p14:tracePt t="29515" x="6354763" y="3511550"/>
          <p14:tracePt t="29523" x="6370638" y="3581400"/>
          <p14:tracePt t="29531" x="6378575" y="3652838"/>
          <p14:tracePt t="29539" x="6386513" y="3714750"/>
          <p14:tracePt t="29547" x="6386513" y="3762375"/>
          <p14:tracePt t="29555" x="6386513" y="3808413"/>
          <p14:tracePt t="29563" x="6394450" y="3840163"/>
          <p14:tracePt t="29569" x="6394450" y="3856038"/>
          <p14:tracePt t="29577" x="6394450" y="3871913"/>
          <p14:tracePt t="29585" x="6394450" y="3879850"/>
          <p14:tracePt t="29594" x="6394450" y="3887788"/>
          <p14:tracePt t="29601" x="6402388" y="3903663"/>
          <p14:tracePt t="29609" x="6402388" y="3911600"/>
          <p14:tracePt t="29617" x="6402388" y="3919538"/>
          <p14:tracePt t="29623" x="6402388" y="3927475"/>
          <p14:tracePt t="29631" x="6402388" y="3933825"/>
          <p14:tracePt t="29639" x="6402388" y="3941763"/>
          <p14:tracePt t="29647" x="6402388" y="3949700"/>
          <p14:tracePt t="29664" x="6402388" y="3965575"/>
          <p14:tracePt t="29684" x="6402388" y="3973513"/>
          <p14:tracePt t="29691" x="6402388" y="3981450"/>
          <p14:tracePt t="29713" x="6402388" y="3989388"/>
          <p14:tracePt t="29730" x="6402388" y="3997325"/>
          <p14:tracePt t="29741" x="6402388" y="4005263"/>
          <p14:tracePt t="29750" x="6402388" y="4021138"/>
          <p14:tracePt t="29755" x="6402388" y="4029075"/>
          <p14:tracePt t="29763" x="6402388" y="4037013"/>
          <p14:tracePt t="29771" x="6402388" y="4052888"/>
          <p14:tracePt t="29788" x="6402388" y="4059238"/>
          <p14:tracePt t="29795" x="6402388" y="4067175"/>
          <p14:tracePt t="29954" x="6402388" y="4075113"/>
          <p14:tracePt t="29962" x="6394450" y="4083050"/>
          <p14:tracePt t="30396" x="6402388" y="4059238"/>
          <p14:tracePt t="30401" x="6410325" y="4044950"/>
          <p14:tracePt t="30410" x="6418263" y="4013200"/>
          <p14:tracePt t="30415" x="6426200" y="3981450"/>
          <p14:tracePt t="30425" x="6426200" y="3933825"/>
          <p14:tracePt t="30431" x="6426200" y="3895725"/>
          <p14:tracePt t="30442" x="6426200" y="3848100"/>
          <p14:tracePt t="30447" x="6410325" y="3802063"/>
          <p14:tracePt t="30455" x="6386513" y="3762375"/>
          <p14:tracePt t="30463" x="6354763" y="3714750"/>
          <p14:tracePt t="30471" x="6315075" y="3660775"/>
          <p14:tracePt t="30477" x="6269038" y="3605213"/>
          <p14:tracePt t="30485" x="6205538" y="3557588"/>
          <p14:tracePt t="30493" x="6151563" y="3503613"/>
          <p14:tracePt t="30501" x="6088063" y="3455988"/>
          <p14:tracePt t="30511" x="6032500" y="3417888"/>
          <p14:tracePt t="30517" x="5986463" y="3394075"/>
          <p14:tracePt t="30526" x="5938838" y="3354388"/>
          <p14:tracePt t="30533" x="5892800" y="3330575"/>
          <p14:tracePt t="30539" x="5845175" y="3314700"/>
          <p14:tracePt t="30547" x="5797550" y="3292475"/>
          <p14:tracePt t="30555" x="5757863" y="3276600"/>
          <p14:tracePt t="30563" x="5711825" y="3252788"/>
          <p14:tracePt t="30571" x="5672138" y="3228975"/>
          <p14:tracePt t="30579" x="5632450" y="3213100"/>
          <p14:tracePt t="30586" x="5602288" y="3197225"/>
          <p14:tracePt t="30595" x="5554663" y="3181350"/>
          <p14:tracePt t="30603" x="5507038" y="3175000"/>
          <p14:tracePt t="30610" x="5468938" y="3159125"/>
          <p14:tracePt t="30617" x="5421313" y="3143250"/>
          <p14:tracePt t="30626" x="5373688" y="3127375"/>
          <p14:tracePt t="30633" x="5327650" y="3111500"/>
          <p14:tracePt t="30641" x="5287963" y="3095625"/>
          <p14:tracePt t="30650" x="5240338" y="3079750"/>
          <p14:tracePt t="30657" x="5194300" y="3063875"/>
          <p14:tracePt t="30665" x="5162550" y="3049588"/>
          <p14:tracePt t="30671" x="5114925" y="3033713"/>
          <p14:tracePt t="30680" x="5068888" y="3017838"/>
          <p14:tracePt t="30687" x="5021263" y="3009900"/>
          <p14:tracePt t="30695" x="4973638" y="2994025"/>
          <p14:tracePt t="30703" x="4935538" y="2978150"/>
          <p14:tracePt t="30711" x="4887913" y="2962275"/>
          <p14:tracePt t="30719" x="4848225" y="2946400"/>
          <p14:tracePt t="30727" x="4824413" y="2938463"/>
          <p14:tracePt t="30733" x="4816475" y="2938463"/>
          <p14:tracePt t="30741" x="4808538" y="2938463"/>
          <p14:tracePt t="30749" x="4794250" y="2938463"/>
          <p14:tracePt t="30795" x="4786313" y="2938463"/>
          <p14:tracePt t="30832" x="4778375" y="2930525"/>
          <p14:tracePt t="30848" x="4770438" y="2930525"/>
          <p14:tracePt t="30855" x="4762500" y="2930525"/>
          <p14:tracePt t="30982" x="4802188" y="2938463"/>
          <p14:tracePt t="30987" x="4872038" y="2954338"/>
          <p14:tracePt t="30995" x="4981575" y="2970213"/>
          <p14:tracePt t="31001" x="5083175" y="2994025"/>
          <p14:tracePt t="31010" x="5202238" y="3001963"/>
          <p14:tracePt t="31017" x="5319713" y="3017838"/>
          <p14:tracePt t="31026" x="5461000" y="3041650"/>
          <p14:tracePt t="31033" x="5578475" y="3055938"/>
          <p14:tracePt t="31041" x="5680075" y="3063875"/>
          <p14:tracePt t="31049" x="5781675" y="3079750"/>
          <p14:tracePt t="31058" x="5853113" y="3079750"/>
          <p14:tracePt t="31063" x="5907088" y="3079750"/>
          <p14:tracePt t="31071" x="5938838" y="3079750"/>
          <p14:tracePt t="31079" x="5946775" y="3079750"/>
          <p14:tracePt t="31087" x="5954713" y="3079750"/>
          <p14:tracePt t="31095" x="5970588" y="3087688"/>
          <p14:tracePt t="31112" x="5986463" y="3095625"/>
          <p14:tracePt t="31119" x="5994400" y="3095625"/>
          <p14:tracePt t="31127" x="6010275" y="3103563"/>
          <p14:tracePt t="31133" x="6018213" y="3119438"/>
          <p14:tracePt t="31141" x="6040438" y="3127375"/>
          <p14:tracePt t="31149" x="6056313" y="3135313"/>
          <p14:tracePt t="31157" x="6080125" y="3143250"/>
          <p14:tracePt t="31165" x="6103938" y="3151188"/>
          <p14:tracePt t="31173" x="6119813" y="3167063"/>
          <p14:tracePt t="31182" x="6143625" y="3167063"/>
          <p14:tracePt t="31189" x="6151563" y="3175000"/>
          <p14:tracePt t="31195" x="6159500" y="3181350"/>
          <p14:tracePt t="31203" x="6165850" y="3181350"/>
          <p14:tracePt t="31863" x="6159500" y="3181350"/>
          <p14:tracePt t="31885" x="6143625" y="3181350"/>
          <p14:tracePt t="31892" x="6127750" y="3181350"/>
          <p14:tracePt t="31901" x="6096000" y="3181350"/>
          <p14:tracePt t="31907" x="6048375" y="3197225"/>
          <p14:tracePt t="31913" x="5994400" y="3213100"/>
          <p14:tracePt t="31921" x="5930900" y="3228975"/>
          <p14:tracePt t="31929" x="5853113" y="3252788"/>
          <p14:tracePt t="31937" x="5789613" y="3284538"/>
          <p14:tracePt t="31945" x="5711825" y="3300413"/>
          <p14:tracePt t="31954" x="5640388" y="3322638"/>
          <p14:tracePt t="31962" x="5554663" y="3338513"/>
          <p14:tracePt t="31969" x="5468938" y="3354388"/>
          <p14:tracePt t="31977" x="5381625" y="3370263"/>
          <p14:tracePt t="31983" x="5319713" y="3394075"/>
          <p14:tracePt t="31991" x="5256213" y="3409950"/>
          <p14:tracePt t="32000" x="5210175" y="3425825"/>
          <p14:tracePt t="32007" x="5178425" y="3425825"/>
          <p14:tracePt t="32015" x="5154613" y="3425825"/>
          <p14:tracePt t="32023" x="5138738" y="3425825"/>
          <p14:tracePt t="32031" x="5130800" y="3425825"/>
          <p14:tracePt t="32039" x="5122863" y="3425825"/>
          <p14:tracePt t="32045" x="5114925" y="3432175"/>
          <p14:tracePt t="32053" x="5106988" y="3432175"/>
          <p14:tracePt t="32062" x="5091113" y="3432175"/>
          <p14:tracePt t="32070" x="5076825" y="3440113"/>
          <p14:tracePt t="32077" x="5037138" y="3448050"/>
          <p14:tracePt t="32085" x="5005388" y="3448050"/>
          <p14:tracePt t="32094" x="4965700" y="3455988"/>
          <p14:tracePt t="32101" x="4919663" y="3455988"/>
          <p14:tracePt t="32110" x="4879975" y="3455988"/>
          <p14:tracePt t="32115" x="4832350" y="3455988"/>
          <p14:tracePt t="32123" x="4802188" y="3455988"/>
          <p14:tracePt t="32131" x="4778375" y="3455988"/>
          <p14:tracePt t="32139" x="4762500" y="3455988"/>
          <p14:tracePt t="32147" x="4746625" y="3455988"/>
          <p14:tracePt t="32155" x="4738688" y="3455988"/>
          <p14:tracePt t="32163" x="4730750" y="3455988"/>
          <p14:tracePt t="32171" x="4714875" y="3455988"/>
          <p14:tracePt t="32177" x="4699000" y="3455988"/>
          <p14:tracePt t="32185" x="4675188" y="3455988"/>
          <p14:tracePt t="32194" x="4652963" y="3455988"/>
          <p14:tracePt t="32201" x="4621213" y="3455988"/>
          <p14:tracePt t="32209" x="4581525" y="3455988"/>
          <p14:tracePt t="32218" x="4535488" y="3463925"/>
          <p14:tracePt t="32226" x="4495800" y="3463925"/>
          <p14:tracePt t="32233" x="4471988" y="3463925"/>
          <p14:tracePt t="32238" x="4456113" y="3463925"/>
          <p14:tracePt t="32247" x="4448175" y="3463925"/>
          <p14:tracePt t="32255" x="4440238" y="3463925"/>
          <p14:tracePt t="32264" x="4424363" y="3463925"/>
          <p14:tracePt t="32323" x="4416425" y="3463925"/>
          <p14:tracePt t="32530" x="4424363" y="3463925"/>
          <p14:tracePt t="32534" x="4448175" y="3463925"/>
          <p14:tracePt t="32543" x="4471988" y="3463925"/>
          <p14:tracePt t="32551" x="4511675" y="3463925"/>
          <p14:tracePt t="32560" x="4549775" y="3463925"/>
          <p14:tracePt t="32565" x="4605338" y="3463925"/>
          <p14:tracePt t="32573" x="4668838" y="3463925"/>
          <p14:tracePt t="32582" x="4738688" y="3463925"/>
          <p14:tracePt t="32590" x="4824413" y="3463925"/>
          <p14:tracePt t="32597" x="4911725" y="3471863"/>
          <p14:tracePt t="32606" x="4997450" y="3471863"/>
          <p14:tracePt t="32613" x="5083175" y="3471863"/>
          <p14:tracePt t="32621" x="5146675" y="3471863"/>
          <p14:tracePt t="32629" x="5202238" y="3479800"/>
          <p14:tracePt t="32635" x="5256213" y="3479800"/>
          <p14:tracePt t="32644" x="5295900" y="3479800"/>
          <p14:tracePt t="32651" x="5343525" y="3479800"/>
          <p14:tracePt t="32659" x="5373688" y="3479800"/>
          <p14:tracePt t="32667" x="5405438" y="3479800"/>
          <p14:tracePt t="32676" x="5437188" y="3479800"/>
          <p14:tracePt t="32683" x="5484813" y="3479800"/>
          <p14:tracePt t="32691" x="5522913" y="3471863"/>
          <p14:tracePt t="32698" x="5570538" y="3471863"/>
          <p14:tracePt t="32705" x="5610225" y="3463925"/>
          <p14:tracePt t="32713" x="5656263" y="3463925"/>
          <p14:tracePt t="32721" x="5695950" y="3463925"/>
          <p14:tracePt t="32729" x="5743575" y="3463925"/>
          <p14:tracePt t="32737" x="5781675" y="3455988"/>
          <p14:tracePt t="32745" x="5829300" y="3455988"/>
          <p14:tracePt t="32753" x="5868988" y="3455988"/>
          <p14:tracePt t="32759" x="5899150" y="3455988"/>
          <p14:tracePt t="32767" x="5946775" y="3455988"/>
          <p14:tracePt t="32776" x="5978525" y="3448050"/>
          <p14:tracePt t="32783" x="6002338" y="3448050"/>
          <p14:tracePt t="32792" x="6018213" y="3448050"/>
          <p14:tracePt t="32799" x="6032500" y="3448050"/>
          <p14:tracePt t="32807" x="6040438" y="3448050"/>
          <p14:tracePt t="32815" x="6056313" y="3448050"/>
          <p14:tracePt t="32823" x="6064250" y="3448050"/>
          <p14:tracePt t="32829" x="6072188" y="3448050"/>
          <p14:tracePt t="32882" x="6080125" y="3448050"/>
          <p14:tracePt t="32897" x="6088063" y="3448050"/>
          <p14:tracePt t="32903" x="6096000" y="3448050"/>
          <p14:tracePt t="32911" x="6103938" y="3448050"/>
          <p14:tracePt t="32919" x="6127750" y="3448050"/>
          <p14:tracePt t="32927" x="6135688" y="3448050"/>
          <p14:tracePt t="32935" x="6143625" y="3448050"/>
          <p14:tracePt t="32943" x="6151563" y="3448050"/>
          <p14:tracePt t="32951" x="6165850" y="3448050"/>
          <p14:tracePt t="32957" x="6173788" y="3448050"/>
          <p14:tracePt t="32965" x="6181725" y="3448050"/>
          <p14:tracePt t="33148" x="6189663" y="3448050"/>
          <p14:tracePt t="33684" x="6197600" y="3448050"/>
          <p14:tracePt t="33689" x="6205538" y="3448050"/>
          <p14:tracePt t="33695" x="6221413" y="3455988"/>
          <p14:tracePt t="33703" x="6221413" y="3463925"/>
          <p14:tracePt t="33711" x="6237288" y="3463925"/>
          <p14:tracePt t="33720" x="6245225" y="3471863"/>
          <p14:tracePt t="33727" x="6253163" y="3471863"/>
          <p14:tracePt t="33735" x="6269038" y="3471863"/>
          <p14:tracePt t="33743" x="6276975" y="3479800"/>
          <p14:tracePt t="33758" x="6284913" y="3479800"/>
          <p14:tracePt t="34238" x="6284913" y="3495675"/>
          <p14:tracePt t="34246" x="6292850" y="3519488"/>
          <p14:tracePt t="34251" x="6299200" y="3543300"/>
          <p14:tracePt t="34259" x="6299200" y="3589338"/>
          <p14:tracePt t="34267" x="6299200" y="3605213"/>
          <p14:tracePt t="34273" x="6299200" y="3621088"/>
          <p14:tracePt t="34281" x="6292850" y="3636963"/>
          <p14:tracePt t="34290" x="6284913" y="3652838"/>
          <p14:tracePt t="34297" x="6269038" y="3668713"/>
          <p14:tracePt t="34305" x="6261100" y="3676650"/>
          <p14:tracePt t="34313" x="6237288" y="3690938"/>
          <p14:tracePt t="34327" x="6197600" y="3706813"/>
          <p14:tracePt t="34330" x="6151563" y="3722688"/>
          <p14:tracePt t="34337" x="6111875" y="3738563"/>
          <p14:tracePt t="34343" x="6072188" y="3746500"/>
          <p14:tracePt t="34351" x="6026150" y="3762375"/>
          <p14:tracePt t="34361" x="5994400" y="3770313"/>
          <p14:tracePt t="34367" x="5962650" y="3770313"/>
          <p14:tracePt t="34376" x="5938838" y="3778250"/>
          <p14:tracePt t="34383" x="5915025" y="3786188"/>
          <p14:tracePt t="34392" x="5892800" y="3786188"/>
          <p14:tracePt t="34400" x="5868988" y="3786188"/>
          <p14:tracePt t="34405" x="5837238" y="3794125"/>
          <p14:tracePt t="34413" x="5805488" y="3794125"/>
          <p14:tracePt t="34421" x="5757863" y="3802063"/>
          <p14:tracePt t="34429" x="5703888" y="3808413"/>
          <p14:tracePt t="34436" x="5656263" y="3816350"/>
          <p14:tracePt t="34445" x="5586413" y="3824288"/>
          <p14:tracePt t="34453" x="5514975" y="3832225"/>
          <p14:tracePt t="34462" x="5453063" y="3832225"/>
          <p14:tracePt t="34467" x="5389563" y="3832225"/>
          <p14:tracePt t="34476" x="5327650" y="3840163"/>
          <p14:tracePt t="34483" x="5264150" y="3840163"/>
          <p14:tracePt t="34491" x="5210175" y="3840163"/>
          <p14:tracePt t="34499" x="5170488" y="3840163"/>
          <p14:tracePt t="34507" x="5122863" y="3840163"/>
          <p14:tracePt t="34515" x="5099050" y="3840163"/>
          <p14:tracePt t="34523" x="5076825" y="3840163"/>
          <p14:tracePt t="34529" x="5060950" y="3840163"/>
          <p14:tracePt t="34537" x="5045075" y="3840163"/>
          <p14:tracePt t="34545" x="5029200" y="3840163"/>
          <p14:tracePt t="34553" x="5005388" y="3840163"/>
          <p14:tracePt t="34561" x="4989513" y="3840163"/>
          <p14:tracePt t="34568" x="4965700" y="3840163"/>
          <p14:tracePt t="34577" x="4949825" y="3848100"/>
          <p14:tracePt t="34585" x="4927600" y="3856038"/>
          <p14:tracePt t="34591" x="4895850" y="3863975"/>
          <p14:tracePt t="34599" x="4872038" y="3863975"/>
          <p14:tracePt t="34607" x="4848225" y="3863975"/>
          <p14:tracePt t="34616" x="4840288" y="3871913"/>
          <p14:tracePt t="34623" x="4832350" y="3871913"/>
          <p14:tracePt t="34631" x="4816475" y="3879850"/>
          <p14:tracePt t="34639" x="4808538" y="3879850"/>
          <p14:tracePt t="34657" x="4794250" y="3879850"/>
          <p14:tracePt t="34661" x="4786313" y="3879850"/>
          <p14:tracePt t="34669" x="4778375" y="3879850"/>
          <p14:tracePt t="34677" x="4762500" y="3879850"/>
          <p14:tracePt t="34685" x="4754563" y="3887788"/>
          <p14:tracePt t="34694" x="4738688" y="3895725"/>
          <p14:tracePt t="34701" x="4714875" y="3903663"/>
          <p14:tracePt t="34710" x="4675188" y="3903663"/>
          <p14:tracePt t="34717" x="4637088" y="3911600"/>
          <p14:tracePt t="34723" x="4589463" y="3919538"/>
          <p14:tracePt t="34731" x="4557713" y="3919538"/>
          <p14:tracePt t="34741" x="4519613" y="3919538"/>
          <p14:tracePt t="34747" x="4495800" y="3919538"/>
          <p14:tracePt t="34755" x="4471988" y="3919538"/>
          <p14:tracePt t="34763" x="4456113" y="3919538"/>
          <p14:tracePt t="34771" x="4448175" y="3919538"/>
          <p14:tracePt t="34786" x="4432300" y="3919538"/>
          <p14:tracePt t="35138" x="4440238" y="3911600"/>
          <p14:tracePt t="35146" x="4456113" y="3903663"/>
          <p14:tracePt t="35150" x="4495800" y="3895725"/>
          <p14:tracePt t="35159" x="4541838" y="3879850"/>
          <p14:tracePt t="35167" x="4597400" y="3871913"/>
          <p14:tracePt t="35176" x="4660900" y="3863975"/>
          <p14:tracePt t="35183" x="4722813" y="3848100"/>
          <p14:tracePt t="35188" x="4802188" y="3840163"/>
          <p14:tracePt t="35197" x="4864100" y="3840163"/>
          <p14:tracePt t="35205" x="4935538" y="3832225"/>
          <p14:tracePt t="35214" x="5005388" y="3832225"/>
          <p14:tracePt t="35221" x="5083175" y="3832225"/>
          <p14:tracePt t="35229" x="5146675" y="3832225"/>
          <p14:tracePt t="35236" x="5194300" y="3848100"/>
          <p14:tracePt t="35245" x="5224463" y="3856038"/>
          <p14:tracePt t="35252" x="5272088" y="3863975"/>
          <p14:tracePt t="35260" x="5287963" y="3871913"/>
          <p14:tracePt t="35267" x="5311775" y="3871913"/>
          <p14:tracePt t="35276" x="5327650" y="3871913"/>
          <p14:tracePt t="35283" x="5343525" y="3879850"/>
          <p14:tracePt t="35291" x="5351463" y="3879850"/>
          <p14:tracePt t="35299" x="5365750" y="3887788"/>
          <p14:tracePt t="35307" x="5373688" y="3887788"/>
          <p14:tracePt t="35313" x="5389563" y="3887788"/>
          <p14:tracePt t="35327" x="5405438" y="3887788"/>
          <p14:tracePt t="35332" x="5429250" y="3887788"/>
          <p14:tracePt t="35337" x="5437188" y="3887788"/>
          <p14:tracePt t="35345" x="5453063" y="3887788"/>
          <p14:tracePt t="35353" x="5468938" y="3895725"/>
          <p14:tracePt t="35361" x="5484813" y="3895725"/>
          <p14:tracePt t="35368" x="5499100" y="3895725"/>
          <p14:tracePt t="35376" x="5514975" y="3895725"/>
          <p14:tracePt t="35383" x="5522913" y="3895725"/>
          <p14:tracePt t="35391" x="5530850" y="3895725"/>
          <p14:tracePt t="35399" x="5546725" y="3895725"/>
          <p14:tracePt t="35407" x="5554663" y="3895725"/>
          <p14:tracePt t="35415" x="5562600" y="3895725"/>
          <p14:tracePt t="35423" x="5570538" y="3895725"/>
          <p14:tracePt t="35431" x="5578475" y="3895725"/>
          <p14:tracePt t="35439" x="5586413" y="3895725"/>
          <p14:tracePt t="35445" x="5594350" y="3895725"/>
          <p14:tracePt t="35453" x="5610225" y="3895725"/>
          <p14:tracePt t="35461" x="5618163" y="3895725"/>
          <p14:tracePt t="35470" x="5632450" y="3895725"/>
          <p14:tracePt t="35477" x="5648325" y="3895725"/>
          <p14:tracePt t="35485" x="5680075" y="3887788"/>
          <p14:tracePt t="35493" x="5695950" y="3887788"/>
          <p14:tracePt t="35501" x="5703888" y="3879850"/>
          <p14:tracePt t="35507" x="5719763" y="3879850"/>
          <p14:tracePt t="35515" x="5727700" y="3879850"/>
          <p14:tracePt t="35523" x="5743575" y="3879850"/>
          <p14:tracePt t="35532" x="5751513" y="3879850"/>
          <p14:tracePt t="35540" x="5757863" y="3879850"/>
          <p14:tracePt t="35547" x="5773738" y="3871913"/>
          <p14:tracePt t="35555" x="5781675" y="3871913"/>
          <p14:tracePt t="35563" x="5789613" y="3863975"/>
          <p14:tracePt t="35569" x="5805488" y="3863975"/>
          <p14:tracePt t="35586" x="5813425" y="3863975"/>
          <p14:tracePt t="35594" x="5829300" y="3863975"/>
          <p14:tracePt t="35612" x="5845175" y="3863975"/>
          <p14:tracePt t="35617" x="5853113" y="3863975"/>
          <p14:tracePt t="35634" x="5868988" y="3856038"/>
          <p14:tracePt t="35648" x="5876925" y="3856038"/>
          <p14:tracePt t="35662" x="5876925" y="3848100"/>
          <p14:tracePt t="36374" x="5868988" y="3848100"/>
          <p14:tracePt t="36394" x="5861050" y="3848100"/>
          <p14:tracePt t="36407" x="5853113" y="3848100"/>
          <p14:tracePt t="36413" x="5853113" y="3856038"/>
          <p14:tracePt t="36427" x="5845175" y="3856038"/>
          <p14:tracePt t="36440" x="5845175" y="3863975"/>
          <p14:tracePt t="36464" x="5837238" y="3863975"/>
          <p14:tracePt t="36471" x="5837238" y="3871913"/>
          <p14:tracePt t="36611" x="5829300" y="3871913"/>
          <p14:tracePt t="36625" x="5821363" y="3879850"/>
          <p14:tracePt t="36633" x="5813425" y="3887788"/>
          <p14:tracePt t="36642" x="5805488" y="3903663"/>
          <p14:tracePt t="36650" x="5789613" y="3911600"/>
          <p14:tracePt t="36657" x="5773738" y="3927475"/>
          <p14:tracePt t="36665" x="5757863" y="3941763"/>
          <p14:tracePt t="36673" x="5719763" y="3957638"/>
          <p14:tracePt t="36681" x="5680075" y="3973513"/>
          <p14:tracePt t="36687" x="5632450" y="3981450"/>
          <p14:tracePt t="36695" x="5586413" y="3997325"/>
          <p14:tracePt t="36703" x="5538788" y="4013200"/>
          <p14:tracePt t="36711" x="5507038" y="4029075"/>
          <p14:tracePt t="36720" x="5461000" y="4044950"/>
          <p14:tracePt t="36727" x="5429250" y="4044950"/>
          <p14:tracePt t="36735" x="5405438" y="4052888"/>
          <p14:tracePt t="36743" x="5381625" y="4059238"/>
          <p14:tracePt t="36749" x="5351463" y="4059238"/>
          <p14:tracePt t="36757" x="5327650" y="4059238"/>
          <p14:tracePt t="36765" x="5303838" y="4059238"/>
          <p14:tracePt t="36773" x="5295900" y="4067175"/>
          <p14:tracePt t="36781" x="5280025" y="4083050"/>
          <p14:tracePt t="36790" x="5264150" y="4083050"/>
          <p14:tracePt t="36797" x="5216525" y="4098925"/>
          <p14:tracePt t="36805" x="5186363" y="4114800"/>
          <p14:tracePt t="36813" x="5138738" y="4122738"/>
          <p14:tracePt t="36819" x="5091113" y="4138613"/>
          <p14:tracePt t="36827" x="5029200" y="4146550"/>
          <p14:tracePt t="36836" x="4957763" y="4162425"/>
          <p14:tracePt t="36843" x="4879975" y="4170363"/>
          <p14:tracePt t="36851" x="4808538" y="4176713"/>
          <p14:tracePt t="36861" x="4738688" y="4192588"/>
          <p14:tracePt t="36867" x="4675188" y="4192588"/>
          <p14:tracePt t="36877" x="4637088" y="4200525"/>
          <p14:tracePt t="36881" x="4613275" y="4200525"/>
          <p14:tracePt t="36889" x="4605338" y="4200525"/>
          <p14:tracePt t="36897" x="4597400" y="4200525"/>
          <p14:tracePt t="36945" x="4589463" y="4200525"/>
          <p14:tracePt t="36972" x="4589463" y="4208463"/>
          <p14:tracePt t="36985" x="4581525" y="4208463"/>
          <p14:tracePt t="37007" x="4573588" y="4208463"/>
          <p14:tracePt t="37202" x="4581525" y="4208463"/>
          <p14:tracePt t="37207" x="4621213" y="4224338"/>
          <p14:tracePt t="37211" x="4660900" y="4240213"/>
          <p14:tracePt t="37219" x="4706938" y="4248150"/>
          <p14:tracePt t="37227" x="4746625" y="4256088"/>
          <p14:tracePt t="37237" x="4802188" y="4264025"/>
          <p14:tracePt t="37243" x="4840288" y="4264025"/>
          <p14:tracePt t="37251" x="4887913" y="4264025"/>
          <p14:tracePt t="37260" x="4927600" y="4271963"/>
          <p14:tracePt t="37265" x="4949825" y="4271963"/>
          <p14:tracePt t="37273" x="4965700" y="4271963"/>
          <p14:tracePt t="37281" x="4973638" y="4271963"/>
          <p14:tracePt t="37362" x="4981575" y="4271963"/>
          <p14:tracePt t="37503" x="4989513" y="4264025"/>
          <p14:tracePt t="37512" x="5005388" y="4264025"/>
          <p14:tracePt t="37515" x="5045075" y="4264025"/>
          <p14:tracePt t="37523" x="5083175" y="4264025"/>
          <p14:tracePt t="37529" x="5130800" y="4264025"/>
          <p14:tracePt t="37537" x="5170488" y="4256088"/>
          <p14:tracePt t="37545" x="5224463" y="4256088"/>
          <p14:tracePt t="37553" x="5280025" y="4248150"/>
          <p14:tracePt t="37561" x="5327650" y="4240213"/>
          <p14:tracePt t="37569" x="5389563" y="4240213"/>
          <p14:tracePt t="37577" x="5429250" y="4240213"/>
          <p14:tracePt t="37585" x="5476875" y="4232275"/>
          <p14:tracePt t="37593" x="5499100" y="4232275"/>
          <p14:tracePt t="37600" x="5522913" y="4232275"/>
          <p14:tracePt t="37607" x="5538788" y="4232275"/>
          <p14:tracePt t="37615" x="5554663" y="4224338"/>
          <p14:tracePt t="37623" x="5562600" y="4224338"/>
          <p14:tracePt t="37631" x="5578475" y="4224338"/>
          <p14:tracePt t="37640" x="5594350" y="4224338"/>
          <p14:tracePt t="37647" x="5618163" y="4224338"/>
          <p14:tracePt t="37655" x="5640388" y="4224338"/>
          <p14:tracePt t="37663" x="5656263" y="4224338"/>
          <p14:tracePt t="37669" x="5664200" y="4216400"/>
          <p14:tracePt t="37677" x="5680075" y="4216400"/>
          <p14:tracePt t="37685" x="5695950" y="4216400"/>
          <p14:tracePt t="37694" x="5703888" y="4216400"/>
          <p14:tracePt t="37722" x="5711825" y="4216400"/>
          <p14:tracePt t="37816" x="5719763" y="4216400"/>
          <p14:tracePt t="37936" x="5727700" y="4216400"/>
          <p14:tracePt t="37945" x="5735638" y="4216400"/>
          <p14:tracePt t="37949" x="5743575" y="4224338"/>
          <p14:tracePt t="37957" x="5757863" y="4224338"/>
          <p14:tracePt t="37965" x="5765800" y="4224338"/>
          <p14:tracePt t="37980" x="5773738" y="4224338"/>
          <p14:tracePt t="37991" x="5781675" y="4224338"/>
          <p14:tracePt t="38096" x="5773738" y="4224338"/>
          <p14:tracePt t="38332" x="5773738" y="4232275"/>
          <p14:tracePt t="38342" x="5781675" y="4232275"/>
          <p14:tracePt t="38349" x="5789613" y="4240213"/>
          <p14:tracePt t="38357" x="5797550" y="4248150"/>
          <p14:tracePt t="38365" x="5813425" y="4248150"/>
          <p14:tracePt t="38373" x="5821363" y="4256088"/>
          <p14:tracePt t="38381" x="5829300" y="4256088"/>
          <p14:tracePt t="38387" x="5845175" y="4264025"/>
          <p14:tracePt t="38404" x="5853113" y="4264025"/>
          <p14:tracePt t="38412" x="5861050" y="4264025"/>
          <p14:tracePt t="38419" x="5868988" y="4264025"/>
          <p14:tracePt t="39260" x="5861050" y="4264025"/>
          <p14:tracePt t="39278" x="5861050" y="4271963"/>
          <p14:tracePt t="39285" x="5868988" y="4279900"/>
          <p14:tracePt t="39293" x="5907088" y="4295775"/>
          <p14:tracePt t="39301" x="5954713" y="4310063"/>
          <p14:tracePt t="39307" x="5994400" y="4325938"/>
          <p14:tracePt t="39315" x="6040438" y="4341813"/>
          <p14:tracePt t="39323" x="6088063" y="4357688"/>
          <p14:tracePt t="39345" x="6165850" y="4381500"/>
          <p14:tracePt t="39348" x="6189663" y="4397375"/>
          <p14:tracePt t="39355" x="6197600" y="4405313"/>
          <p14:tracePt t="39363" x="6205538" y="4421188"/>
          <p14:tracePt t="39381" x="6205538" y="4435475"/>
          <p14:tracePt t="39385" x="6205538" y="4443413"/>
          <p14:tracePt t="39393" x="6197600" y="4451350"/>
          <p14:tracePt t="39401" x="6181725" y="4467225"/>
          <p14:tracePt t="39409" x="6165850" y="4475163"/>
          <p14:tracePt t="39417" x="6143625" y="4491038"/>
          <p14:tracePt t="39426" x="6119813" y="4498975"/>
          <p14:tracePt t="39431" x="6088063" y="4506913"/>
          <p14:tracePt t="39439" x="6064250" y="4522788"/>
          <p14:tracePt t="39447" x="6032500" y="4538663"/>
          <p14:tracePt t="39455" x="5986463" y="4552950"/>
          <p14:tracePt t="39463" x="5938838" y="4560888"/>
          <p14:tracePt t="39471" x="5892800" y="4568825"/>
          <p14:tracePt t="39481" x="5853113" y="4576763"/>
          <p14:tracePt t="39487" x="5805488" y="4592638"/>
          <p14:tracePt t="39493" x="5757863" y="4600575"/>
          <p14:tracePt t="39501" x="5719763" y="4608513"/>
          <p14:tracePt t="39509" x="5672138" y="4616450"/>
          <p14:tracePt t="39517" x="5632450" y="4624388"/>
          <p14:tracePt t="39526" x="5586413" y="4624388"/>
          <p14:tracePt t="39533" x="5546725" y="4624388"/>
          <p14:tracePt t="39541" x="5499100" y="4624388"/>
          <p14:tracePt t="39549" x="5453063" y="4624388"/>
          <p14:tracePt t="39557" x="5397500" y="4624388"/>
          <p14:tracePt t="39563" x="5343525" y="4624388"/>
          <p14:tracePt t="39571" x="5287963" y="4616450"/>
          <p14:tracePt t="39580" x="5232400" y="4608513"/>
          <p14:tracePt t="39587" x="5178425" y="4600575"/>
          <p14:tracePt t="39596" x="5138738" y="4592638"/>
          <p14:tracePt t="39603" x="5091113" y="4592638"/>
          <p14:tracePt t="39611" x="5060950" y="4584700"/>
          <p14:tracePt t="39619" x="5029200" y="4576763"/>
          <p14:tracePt t="39626" x="4981575" y="4576763"/>
          <p14:tracePt t="39633" x="4949825" y="4576763"/>
          <p14:tracePt t="39641" x="4927600" y="4568825"/>
          <p14:tracePt t="39650" x="4911725" y="4568825"/>
          <p14:tracePt t="39658" x="4887913" y="4560888"/>
          <p14:tracePt t="39665" x="4864100" y="4552950"/>
          <p14:tracePt t="39673" x="4832350" y="4552950"/>
          <p14:tracePt t="39681" x="4794250" y="4546600"/>
          <p14:tracePt t="39690" x="4754563" y="4538663"/>
          <p14:tracePt t="39695" x="4714875" y="4538663"/>
          <p14:tracePt t="39703" x="4683125" y="4538663"/>
          <p14:tracePt t="39711" x="4637088" y="4530725"/>
          <p14:tracePt t="39719" x="4589463" y="4522788"/>
          <p14:tracePt t="39727" x="4549775" y="4522788"/>
          <p14:tracePt t="39735" x="4503738" y="4514850"/>
          <p14:tracePt t="39743" x="4464050" y="4506913"/>
          <p14:tracePt t="39751" x="4416425" y="4498975"/>
          <p14:tracePt t="39757" x="4378325" y="4491038"/>
          <p14:tracePt t="39765" x="4338638" y="4483100"/>
          <p14:tracePt t="39773" x="4314825" y="4475163"/>
          <p14:tracePt t="39781" x="4291013" y="4467225"/>
          <p14:tracePt t="39789" x="4275138" y="4459288"/>
          <p14:tracePt t="39797" x="4252913" y="4443413"/>
          <p14:tracePt t="39805" x="4213225" y="4435475"/>
          <p14:tracePt t="39813" x="4181475" y="4421188"/>
          <p14:tracePt t="39819" x="4133850" y="4405313"/>
          <p14:tracePt t="39827" x="4095750" y="4389438"/>
          <p14:tracePt t="39834" x="4064000" y="4373563"/>
          <p14:tracePt t="39843" x="4024313" y="4357688"/>
          <p14:tracePt t="39851" x="4000500" y="4333875"/>
          <p14:tracePt t="39860" x="3962400" y="4302125"/>
          <p14:tracePt t="39867" x="3938588" y="4279900"/>
          <p14:tracePt t="39876" x="3914775" y="4232275"/>
          <p14:tracePt t="39883" x="3890963" y="4184650"/>
          <p14:tracePt t="39889" x="3875088" y="4138613"/>
          <p14:tracePt t="39897" x="3867150" y="4090988"/>
          <p14:tracePt t="39905" x="3852863" y="4037013"/>
          <p14:tracePt t="39913" x="3836988" y="3981450"/>
          <p14:tracePt t="39921" x="3813175" y="3927475"/>
          <p14:tracePt t="39929" x="3813175" y="3871913"/>
          <p14:tracePt t="39937" x="3813175" y="3832225"/>
          <p14:tracePt t="39945" x="3821113" y="3770313"/>
          <p14:tracePt t="39951" x="3829050" y="3706813"/>
          <p14:tracePt t="39960" x="3844925" y="3636963"/>
          <p14:tracePt t="39967" x="3860800" y="3573463"/>
          <p14:tracePt t="39976" x="3875088" y="3519488"/>
          <p14:tracePt t="39983" x="3890963" y="3471863"/>
          <p14:tracePt t="39992" x="3906838" y="3425825"/>
          <p14:tracePt t="39999" x="3922713" y="3386138"/>
          <p14:tracePt t="40005" x="3930650" y="3338513"/>
          <p14:tracePt t="40013" x="3946525" y="3292475"/>
          <p14:tracePt t="40021" x="3970338" y="3236913"/>
          <p14:tracePt t="40031" x="3994150" y="3181350"/>
          <p14:tracePt t="40037" x="4016375" y="3135313"/>
          <p14:tracePt t="40045" x="4032250" y="3087688"/>
          <p14:tracePt t="40053" x="4064000" y="3041650"/>
          <p14:tracePt t="40061" x="4095750" y="2994025"/>
          <p14:tracePt t="40070" x="4133850" y="2946400"/>
          <p14:tracePt t="40076" x="4181475" y="2900363"/>
          <p14:tracePt t="40083" x="4229100" y="2852738"/>
          <p14:tracePt t="40091" x="4275138" y="2798763"/>
          <p14:tracePt t="40101" x="4338638" y="2743200"/>
          <p14:tracePt t="40108" x="4402138" y="2687638"/>
          <p14:tracePt t="40115" x="4471988" y="2625725"/>
          <p14:tracePt t="40123" x="4549775" y="2555875"/>
          <p14:tracePt t="40131" x="4629150" y="2492375"/>
          <p14:tracePt t="40139" x="4706938" y="2430463"/>
          <p14:tracePt t="40145" x="4778375" y="2382838"/>
          <p14:tracePt t="40153" x="4832350" y="2327275"/>
          <p14:tracePt t="40161" x="4895850" y="2289175"/>
          <p14:tracePt t="40170" x="4943475" y="2249488"/>
          <p14:tracePt t="40177" x="4989513" y="2225675"/>
          <p14:tracePt t="40185" x="5021263" y="2209800"/>
          <p14:tracePt t="40193" x="5068888" y="2193925"/>
          <p14:tracePt t="40199" x="5099050" y="2179638"/>
          <p14:tracePt t="40207" x="5138738" y="2171700"/>
          <p14:tracePt t="40215" x="5186363" y="2155825"/>
          <p14:tracePt t="40223" x="5224463" y="2139950"/>
          <p14:tracePt t="40232" x="5272088" y="2124075"/>
          <p14:tracePt t="40239" x="5335588" y="2108200"/>
          <p14:tracePt t="40247" x="5389563" y="2092325"/>
          <p14:tracePt t="40255" x="5461000" y="2076450"/>
          <p14:tracePt t="40263" x="5522913" y="2060575"/>
          <p14:tracePt t="40269" x="5578475" y="2054225"/>
          <p14:tracePt t="40277" x="5632450" y="2038350"/>
          <p14:tracePt t="40285" x="5688013" y="2022475"/>
          <p14:tracePt t="40293" x="5743575" y="2006600"/>
          <p14:tracePt t="40301" x="5797550" y="1990725"/>
          <p14:tracePt t="40311" x="5853113" y="1974850"/>
          <p14:tracePt t="40317" x="5907088" y="1958975"/>
          <p14:tracePt t="40327" x="5962650" y="1943100"/>
          <p14:tracePt t="40333" x="6010275" y="1928813"/>
          <p14:tracePt t="40339" x="6056313" y="1912938"/>
          <p14:tracePt t="40347" x="6119813" y="1897063"/>
          <p14:tracePt t="40355" x="6189663" y="1881188"/>
          <p14:tracePt t="40363" x="6284913" y="1881188"/>
          <p14:tracePt t="40371" x="6402388" y="1865313"/>
          <p14:tracePt t="40379" x="6503988" y="1857375"/>
          <p14:tracePt t="40387" x="6613525" y="1857375"/>
          <p14:tracePt t="40395" x="6715125" y="1857375"/>
          <p14:tracePt t="40401" x="6818313" y="1849438"/>
          <p14:tracePt t="40410" x="6919913" y="1841500"/>
          <p14:tracePt t="40417" x="7029450" y="1841500"/>
          <p14:tracePt t="40425" x="7108825" y="1841500"/>
          <p14:tracePt t="40433" x="7186613" y="1841500"/>
          <p14:tracePt t="40441" x="7248525" y="1841500"/>
          <p14:tracePt t="40449" x="7288213" y="1841500"/>
          <p14:tracePt t="40457" x="7327900" y="1841500"/>
          <p14:tracePt t="40463" x="7367588" y="1841500"/>
          <p14:tracePt t="40471" x="7397750" y="1841500"/>
          <p14:tracePt t="40479" x="7437438" y="1841500"/>
          <p14:tracePt t="40487" x="7485063" y="1841500"/>
          <p14:tracePt t="40495" x="7523163" y="1841500"/>
          <p14:tracePt t="40503" x="7562850" y="1841500"/>
          <p14:tracePt t="40511" x="7618413" y="1841500"/>
          <p14:tracePt t="40519" x="7680325" y="1841500"/>
          <p14:tracePt t="40526" x="7743825" y="1849438"/>
          <p14:tracePt t="40533" x="7829550" y="1857375"/>
          <p14:tracePt t="40541" x="7916863" y="1873250"/>
          <p14:tracePt t="40549" x="8002588" y="1897063"/>
          <p14:tracePt t="40557" x="8088313" y="1920875"/>
          <p14:tracePt t="40566" x="8159750" y="1943100"/>
          <p14:tracePt t="40572" x="8229600" y="1974850"/>
          <p14:tracePt t="40581" x="8308975" y="2014538"/>
          <p14:tracePt t="40590" x="8370888" y="2038350"/>
          <p14:tracePt t="40595" x="8426450" y="2068513"/>
          <p14:tracePt t="40603" x="8488363" y="2100263"/>
          <p14:tracePt t="40611" x="8535988" y="2124075"/>
          <p14:tracePt t="40619" x="8575675" y="2147888"/>
          <p14:tracePt t="40627" x="8621713" y="2163763"/>
          <p14:tracePt t="40635" x="8669338" y="2179638"/>
          <p14:tracePt t="40643" x="8701088" y="2193925"/>
          <p14:tracePt t="40651" x="8739188" y="2201863"/>
          <p14:tracePt t="40661" x="8778875" y="2225675"/>
          <p14:tracePt t="40665" x="8810625" y="2249488"/>
          <p14:tracePt t="40673" x="8850313" y="2281238"/>
          <p14:tracePt t="40681" x="8896350" y="2311400"/>
          <p14:tracePt t="40689" x="8943975" y="2351088"/>
          <p14:tracePt t="40697" x="8999538" y="2398713"/>
          <p14:tracePt t="40705" x="9045575" y="2444750"/>
          <p14:tracePt t="40713" x="9093200" y="2500313"/>
          <p14:tracePt t="40721" x="9140825" y="2555875"/>
          <p14:tracePt t="40727" x="9194800" y="2601913"/>
          <p14:tracePt t="40735" x="9250363" y="2657475"/>
          <p14:tracePt t="40744" x="9296400" y="2703513"/>
          <p14:tracePt t="40751" x="9344025" y="2751138"/>
          <p14:tracePt t="40762" x="9399588" y="2798763"/>
          <p14:tracePt t="40767" x="9445625" y="2852738"/>
          <p14:tracePt t="40776" x="9493250" y="2900363"/>
          <p14:tracePt t="40783" x="9540875" y="2946400"/>
          <p14:tracePt t="40789" x="9578975" y="2994025"/>
          <p14:tracePt t="40797" x="9618663" y="3041650"/>
          <p14:tracePt t="40805" x="9650413" y="3079750"/>
          <p14:tracePt t="40813" x="9674225" y="3127375"/>
          <p14:tracePt t="40821" x="9688513" y="3175000"/>
          <p14:tracePt t="40829" x="9704388" y="3213100"/>
          <p14:tracePt t="40836" x="9720263" y="3260725"/>
          <p14:tracePt t="40845" x="9736138" y="3306763"/>
          <p14:tracePt t="40851" x="9752013" y="3330575"/>
          <p14:tracePt t="40861" x="9759950" y="3370263"/>
          <p14:tracePt t="40867" x="9767888" y="3402013"/>
          <p14:tracePt t="40876" x="9775825" y="3432175"/>
          <p14:tracePt t="40883" x="9775825" y="3471863"/>
          <p14:tracePt t="40891" x="9775825" y="3495675"/>
          <p14:tracePt t="40900" x="9775825" y="3519488"/>
          <p14:tracePt t="40907" x="9775825" y="3543300"/>
          <p14:tracePt t="40915" x="9775825" y="3573463"/>
          <p14:tracePt t="40921" x="9767888" y="3605213"/>
          <p14:tracePt t="40929" x="9752013" y="3644900"/>
          <p14:tracePt t="40937" x="9736138" y="3690938"/>
          <p14:tracePt t="40945" x="9712325" y="3738563"/>
          <p14:tracePt t="40953" x="9688513" y="3778250"/>
          <p14:tracePt t="40961" x="9642475" y="3848100"/>
          <p14:tracePt t="40969" x="9594850" y="3919538"/>
          <p14:tracePt t="40977" x="9548813" y="3981450"/>
          <p14:tracePt t="40983" x="9485313" y="4052888"/>
          <p14:tracePt t="40991" x="9421813" y="4122738"/>
          <p14:tracePt t="40999" x="9359900" y="4192588"/>
          <p14:tracePt t="41007" x="9288463" y="4256088"/>
          <p14:tracePt t="41015" x="9226550" y="4325938"/>
          <p14:tracePt t="41023" x="9178925" y="4373563"/>
          <p14:tracePt t="41031" x="9140825" y="4413250"/>
          <p14:tracePt t="41039" x="9117013" y="4451350"/>
          <p14:tracePt t="41047" x="9101138" y="4467225"/>
          <p14:tracePt t="41053" x="9085263" y="4475163"/>
          <p14:tracePt t="41061" x="9077325" y="4483100"/>
          <p14:tracePt t="41069" x="9069388" y="4498975"/>
          <p14:tracePt t="41077" x="9045575" y="4506913"/>
          <p14:tracePt t="41085" x="9029700" y="4522788"/>
          <p14:tracePt t="41093" x="9013825" y="4530725"/>
          <p14:tracePt t="41101" x="8983663" y="4546600"/>
          <p14:tracePt t="41107" x="8936038" y="4560888"/>
          <p14:tracePt t="41115" x="8888413" y="4576763"/>
          <p14:tracePt t="41123" x="8842375" y="4592638"/>
          <p14:tracePt t="41131" x="8786813" y="4608513"/>
          <p14:tracePt t="41139" x="8724900" y="4624388"/>
          <p14:tracePt t="41148" x="8629650" y="4640263"/>
          <p14:tracePt t="41155" x="8543925" y="4648200"/>
          <p14:tracePt t="41163" x="8442325" y="4664075"/>
          <p14:tracePt t="41171" x="8355013" y="4678363"/>
          <p14:tracePt t="41177" x="8253413" y="4694238"/>
          <p14:tracePt t="41185" x="8167688" y="4702175"/>
          <p14:tracePt t="41194" x="8064500" y="4710113"/>
          <p14:tracePt t="41202" x="7986713" y="4718050"/>
          <p14:tracePt t="41210" x="7916863" y="4725988"/>
          <p14:tracePt t="41217" x="7829550" y="4733925"/>
          <p14:tracePt t="41226" x="7767638" y="4733925"/>
          <p14:tracePt t="41233" x="7688263" y="4741863"/>
          <p14:tracePt t="41241" x="7626350" y="4741863"/>
          <p14:tracePt t="41247" x="7562850" y="4741863"/>
          <p14:tracePt t="41256" x="7500938" y="4741863"/>
          <p14:tracePt t="41263" x="7437438" y="4741863"/>
          <p14:tracePt t="41271" x="7375525" y="4741863"/>
          <p14:tracePt t="41279" x="7312025" y="4741863"/>
          <p14:tracePt t="41287" x="7248525" y="4733925"/>
          <p14:tracePt t="41295" x="7194550" y="4725988"/>
          <p14:tracePt t="41303" x="7138988" y="4718050"/>
          <p14:tracePt t="41310" x="7077075" y="4710113"/>
          <p14:tracePt t="41331" x="6951663" y="4694238"/>
          <p14:tracePt t="41333" x="6888163" y="4686300"/>
          <p14:tracePt t="41341" x="6802438" y="4672013"/>
          <p14:tracePt t="41349" x="6738938" y="4664075"/>
          <p14:tracePt t="41358" x="6669088" y="4648200"/>
          <p14:tracePt t="41365" x="6613525" y="4640263"/>
          <p14:tracePt t="41371" x="6573838" y="4624388"/>
          <p14:tracePt t="41379" x="6519863" y="4616450"/>
          <p14:tracePt t="41387" x="6472238" y="4608513"/>
          <p14:tracePt t="41395" x="6434138" y="4600575"/>
          <p14:tracePt t="41403" x="6386513" y="4592638"/>
          <p14:tracePt t="41411" x="6338888" y="4592638"/>
          <p14:tracePt t="41420" x="6299200" y="4584700"/>
          <p14:tracePt t="41427" x="6253163" y="4584700"/>
          <p14:tracePt t="41435" x="6221413" y="4576763"/>
          <p14:tracePt t="41442" x="6197600" y="4576763"/>
          <p14:tracePt t="41450" x="6165850" y="4568825"/>
          <p14:tracePt t="41457" x="6151563" y="4568825"/>
          <p14:tracePt t="41465" x="6127750" y="4568825"/>
          <p14:tracePt t="41473" x="6111875" y="4568825"/>
          <p14:tracePt t="41482" x="6096000" y="4568825"/>
          <p14:tracePt t="41489" x="6080125" y="4560888"/>
          <p14:tracePt t="41497" x="6064250" y="4560888"/>
          <p14:tracePt t="41503" x="6048375" y="4560888"/>
          <p14:tracePt t="41510" x="6032500" y="4560888"/>
          <p14:tracePt t="41520" x="6002338" y="4552950"/>
          <p14:tracePt t="41527" x="5970588" y="4552950"/>
          <p14:tracePt t="41535" x="5930900" y="4546600"/>
          <p14:tracePt t="41543" x="5899150" y="4538663"/>
          <p14:tracePt t="41551" x="5868988" y="4538663"/>
          <p14:tracePt t="41563" x="5813425" y="4530725"/>
          <p14:tracePt t="41565" x="5765800" y="4522788"/>
          <p14:tracePt t="41572" x="5727700" y="4514850"/>
          <p14:tracePt t="41580" x="5680075" y="4514850"/>
          <p14:tracePt t="41589" x="5648325" y="4498975"/>
          <p14:tracePt t="41597" x="5610225" y="4483100"/>
          <p14:tracePt t="41605" x="5586413" y="4475163"/>
          <p14:tracePt t="41613" x="5562600" y="4467225"/>
          <p14:tracePt t="41621" x="5522913" y="4459288"/>
          <p14:tracePt t="41629" x="5499100" y="4443413"/>
          <p14:tracePt t="41635" x="5461000" y="4427538"/>
          <p14:tracePt t="41643" x="5429250" y="4413250"/>
          <p14:tracePt t="41651" x="5381625" y="4397375"/>
          <p14:tracePt t="41660" x="5335588" y="4389438"/>
          <p14:tracePt t="41667" x="5295900" y="4373563"/>
          <p14:tracePt t="41675" x="5248275" y="4357688"/>
          <p14:tracePt t="41683" x="5194300" y="4341813"/>
          <p14:tracePt t="41691" x="5146675" y="4325938"/>
          <p14:tracePt t="41697" x="5099050" y="4310063"/>
          <p14:tracePt t="41705" x="5060950" y="4295775"/>
          <p14:tracePt t="41713" x="5013325" y="4279900"/>
          <p14:tracePt t="41721" x="4965700" y="4264025"/>
          <p14:tracePt t="41730" x="4943475" y="4248150"/>
          <p14:tracePt t="41737" x="4919663" y="4240213"/>
          <p14:tracePt t="41745" x="4895850" y="4224338"/>
          <p14:tracePt t="41753" x="4864100" y="4208463"/>
          <p14:tracePt t="41761" x="4824413" y="4184650"/>
          <p14:tracePt t="41767" x="4786313" y="4154488"/>
          <p14:tracePt t="41776" x="4738688" y="4122738"/>
          <p14:tracePt t="41783" x="4691063" y="4090988"/>
          <p14:tracePt t="41791" x="4652963" y="4059238"/>
          <p14:tracePt t="41801" x="4629150" y="4029075"/>
          <p14:tracePt t="41807" x="4597400" y="3997325"/>
          <p14:tracePt t="41816" x="4573588" y="3949700"/>
          <p14:tracePt t="41823" x="4549775" y="3903663"/>
          <p14:tracePt t="41829" x="4535488" y="3856038"/>
          <p14:tracePt t="41837" x="4519613" y="3802063"/>
          <p14:tracePt t="41845" x="4511675" y="3754438"/>
          <p14:tracePt t="41853" x="4503738" y="3706813"/>
          <p14:tracePt t="41861" x="4503738" y="3652838"/>
          <p14:tracePt t="41870" x="4511675" y="3597275"/>
          <p14:tracePt t="41877" x="4527550" y="3543300"/>
          <p14:tracePt t="41885" x="4541838" y="3487738"/>
          <p14:tracePt t="41891" x="4557713" y="3432175"/>
          <p14:tracePt t="41899" x="4581525" y="3362325"/>
          <p14:tracePt t="41907" x="4621213" y="3300413"/>
          <p14:tracePt t="41915" x="4652963" y="3228975"/>
          <p14:tracePt t="41923" x="4675188" y="3167063"/>
          <p14:tracePt t="41931" x="4714875" y="3095625"/>
          <p14:tracePt t="41939" x="4770438" y="3033713"/>
          <p14:tracePt t="41947" x="4808538" y="2970213"/>
          <p14:tracePt t="41955" x="4872038" y="2908300"/>
          <p14:tracePt t="41961" x="4927600" y="2836863"/>
          <p14:tracePt t="41969" x="5005388" y="2767013"/>
          <p14:tracePt t="41977" x="5083175" y="2695575"/>
          <p14:tracePt t="41985" x="5178425" y="2633663"/>
          <p14:tracePt t="41994" x="5264150" y="2570163"/>
          <p14:tracePt t="42001" x="5365750" y="2516188"/>
          <p14:tracePt t="42010" x="5468938" y="2460625"/>
          <p14:tracePt t="42017" x="5554663" y="2406650"/>
          <p14:tracePt t="42023" x="5640388" y="2366963"/>
          <p14:tracePt t="42031" x="5719763" y="2335213"/>
          <p14:tracePt t="42038" x="5789613" y="2305050"/>
          <p14:tracePt t="42047" x="5876925" y="2281238"/>
          <p14:tracePt t="42055" x="5970588" y="2257425"/>
          <p14:tracePt t="42063" x="6080125" y="2225675"/>
          <p14:tracePt t="42071" x="6181725" y="2201863"/>
          <p14:tracePt t="42079" x="6330950" y="2185988"/>
          <p14:tracePt t="42085" x="6456363" y="2163763"/>
          <p14:tracePt t="42093" x="6613525" y="2139950"/>
          <p14:tracePt t="42101" x="6754813" y="2124075"/>
          <p14:tracePt t="42110" x="6856413" y="2108200"/>
          <p14:tracePt t="42117" x="6975475" y="2084388"/>
          <p14:tracePt t="42126" x="7085013" y="2068513"/>
          <p14:tracePt t="42133" x="7186613" y="2054225"/>
          <p14:tracePt t="42141" x="7272338" y="2038350"/>
          <p14:tracePt t="42149" x="7367588" y="2014538"/>
          <p14:tracePt t="42155" x="7453313" y="2006600"/>
          <p14:tracePt t="42163" x="7516813" y="1998663"/>
          <p14:tracePt t="42171" x="7578725" y="1990725"/>
          <p14:tracePt t="42180" x="7634288" y="1982788"/>
          <p14:tracePt t="42187" x="7696200" y="1974850"/>
          <p14:tracePt t="42195" x="7767638" y="1966913"/>
          <p14:tracePt t="42203" x="7829550" y="1958975"/>
          <p14:tracePt t="42211" x="7893050" y="1958975"/>
          <p14:tracePt t="42219" x="7939088" y="1958975"/>
          <p14:tracePt t="42226" x="7994650" y="1958975"/>
          <p14:tracePt t="42233" x="8050213" y="1966913"/>
          <p14:tracePt t="42242" x="8112125" y="1982788"/>
          <p14:tracePt t="42249" x="8175625" y="1998663"/>
          <p14:tracePt t="42257" x="8229600" y="2014538"/>
          <p14:tracePt t="42265" x="8301038" y="2030413"/>
          <p14:tracePt t="42274" x="8362950" y="2060575"/>
          <p14:tracePt t="42281" x="8434388" y="2076450"/>
          <p14:tracePt t="42287" x="8504238" y="2100263"/>
          <p14:tracePt t="42295" x="8591550" y="2116138"/>
          <p14:tracePt t="42303" x="8669338" y="2139950"/>
          <p14:tracePt t="42329" x="8896350" y="2241550"/>
          <p14:tracePt t="42335" x="8967788" y="2281238"/>
          <p14:tracePt t="42343" x="9029700" y="2305050"/>
          <p14:tracePt t="42349" x="9085263" y="2335213"/>
          <p14:tracePt t="42357" x="9132888" y="2359025"/>
          <p14:tracePt t="42365" x="9170988" y="2382838"/>
          <p14:tracePt t="42373" x="9194800" y="2398713"/>
          <p14:tracePt t="42381" x="9218613" y="2414588"/>
          <p14:tracePt t="42389" x="9234488" y="2436813"/>
          <p14:tracePt t="42397" x="9250363" y="2452688"/>
          <p14:tracePt t="42405" x="9266238" y="2484438"/>
          <p14:tracePt t="42413" x="9280525" y="2524125"/>
          <p14:tracePt t="42419" x="9312275" y="2562225"/>
          <p14:tracePt t="42427" x="9336088" y="2609850"/>
          <p14:tracePt t="42435" x="9367838" y="2665413"/>
          <p14:tracePt t="42444" x="9407525" y="2711450"/>
          <p14:tracePt t="42451" x="9445625" y="2759075"/>
          <p14:tracePt t="42460" x="9477375" y="2813050"/>
          <p14:tracePt t="42467" x="9509125" y="2860675"/>
          <p14:tracePt t="42476" x="9525000" y="2916238"/>
          <p14:tracePt t="42481" x="9540875" y="2970213"/>
          <p14:tracePt t="42489" x="9555163" y="3041650"/>
          <p14:tracePt t="42497" x="9563100" y="3095625"/>
          <p14:tracePt t="42505" x="9578975" y="3159125"/>
          <p14:tracePt t="42513" x="9578975" y="3221038"/>
          <p14:tracePt t="42522" x="9586913" y="3284538"/>
          <p14:tracePt t="42530" x="9594850" y="3338513"/>
          <p14:tracePt t="42537" x="9594850" y="3402013"/>
          <p14:tracePt t="42545" x="9610725" y="3455988"/>
          <p14:tracePt t="42550" x="9618663" y="3511550"/>
          <p14:tracePt t="42559" x="9618663" y="3565525"/>
          <p14:tracePt t="42567" x="9618663" y="3613150"/>
          <p14:tracePt t="42575" x="9618663" y="3660775"/>
          <p14:tracePt t="42583" x="9618663" y="3698875"/>
          <p14:tracePt t="42591" x="9618663" y="3746500"/>
          <p14:tracePt t="42599" x="9610725" y="3786188"/>
          <p14:tracePt t="42607" x="9602788" y="3832225"/>
          <p14:tracePt t="42613" x="9586913" y="3871913"/>
          <p14:tracePt t="42621" x="9571038" y="3887788"/>
          <p14:tracePt t="42628" x="9563100" y="3911600"/>
          <p14:tracePt t="42637" x="9540875" y="3927475"/>
          <p14:tracePt t="42645" x="9509125" y="3957638"/>
          <p14:tracePt t="42653" x="9469438" y="3989388"/>
          <p14:tracePt t="42661" x="9421813" y="4021138"/>
          <p14:tracePt t="42669" x="9375775" y="4052888"/>
          <p14:tracePt t="42676" x="9328150" y="4083050"/>
          <p14:tracePt t="42683" x="9266238" y="4114800"/>
          <p14:tracePt t="42691" x="9202738" y="4138613"/>
          <p14:tracePt t="42699" x="9140825" y="4170363"/>
          <p14:tracePt t="42707" x="9069388" y="4192588"/>
          <p14:tracePt t="42715" x="9007475" y="4208463"/>
          <p14:tracePt t="42723" x="8928100" y="4224338"/>
          <p14:tracePt t="42731" x="8858250" y="4240213"/>
          <p14:tracePt t="42737" x="8778875" y="4256088"/>
          <p14:tracePt t="42745" x="8709025" y="4271963"/>
          <p14:tracePt t="42753" x="8629650" y="4287838"/>
          <p14:tracePt t="42761" x="8559800" y="4310063"/>
          <p14:tracePt t="42770" x="8472488" y="4325938"/>
          <p14:tracePt t="42778" x="8386763" y="4341813"/>
          <p14:tracePt t="42786" x="8301038" y="4357688"/>
          <p14:tracePt t="42793" x="8221663" y="4373563"/>
          <p14:tracePt t="42801" x="8143875" y="4389438"/>
          <p14:tracePt t="42807" x="8058150" y="4405313"/>
          <p14:tracePt t="42815" x="7947025" y="4427538"/>
          <p14:tracePt t="42822" x="7845425" y="4435475"/>
          <p14:tracePt t="42831" x="7743825" y="4451350"/>
          <p14:tracePt t="42839" x="7634288" y="4467225"/>
          <p14:tracePt t="42848" x="7516813" y="4491038"/>
          <p14:tracePt t="42855" x="7375525" y="4506913"/>
          <p14:tracePt t="42864" x="7272338" y="4522788"/>
          <p14:tracePt t="42869" x="7170738" y="4546600"/>
          <p14:tracePt t="42877" x="7053263" y="4560888"/>
          <p14:tracePt t="42885" x="6935788" y="4568825"/>
          <p14:tracePt t="42893" x="6834188" y="4584700"/>
          <p14:tracePt t="42901" x="6715125" y="4592638"/>
          <p14:tracePt t="42910" x="6613525" y="4608513"/>
          <p14:tracePt t="42917" x="6503988" y="4616450"/>
          <p14:tracePt t="42926" x="6410325" y="4616450"/>
          <p14:tracePt t="42933" x="6315075" y="4616450"/>
          <p14:tracePt t="42939" x="6221413" y="4624388"/>
          <p14:tracePt t="42947" x="6119813" y="4624388"/>
          <p14:tracePt t="42955" x="6026150" y="4624388"/>
          <p14:tracePt t="42963" x="5930900" y="4624388"/>
          <p14:tracePt t="42971" x="5829300" y="4624388"/>
          <p14:tracePt t="42979" x="5735638" y="4624388"/>
          <p14:tracePt t="42987" x="5648325" y="4624388"/>
          <p14:tracePt t="42995" x="5578475" y="4608513"/>
          <p14:tracePt t="43001" x="5484813" y="4584700"/>
          <p14:tracePt t="43011" x="5397500" y="4568825"/>
          <p14:tracePt t="43017" x="5311775" y="4552950"/>
          <p14:tracePt t="43026" x="5224463" y="4538663"/>
          <p14:tracePt t="43033" x="5162550" y="4522788"/>
          <p14:tracePt t="43042" x="5068888" y="4506913"/>
          <p14:tracePt t="43049" x="4989513" y="4491038"/>
          <p14:tracePt t="43058" x="4911725" y="4475163"/>
          <p14:tracePt t="43066" x="4832350" y="4467225"/>
          <p14:tracePt t="43071" x="4746625" y="4459288"/>
          <p14:tracePt t="43080" x="4675188" y="4451350"/>
          <p14:tracePt t="43087" x="4613275" y="4443413"/>
          <p14:tracePt t="43095" x="4557713" y="4443413"/>
          <p14:tracePt t="43103" x="4495800" y="4427538"/>
          <p14:tracePt t="43111" x="4448175" y="4421188"/>
          <p14:tracePt t="43119" x="4408488" y="4421188"/>
          <p14:tracePt t="43127" x="4362450" y="4405313"/>
          <p14:tracePt t="43133" x="4330700" y="4397375"/>
          <p14:tracePt t="43141" x="4291013" y="4389438"/>
          <p14:tracePt t="43150" x="4260850" y="4389438"/>
          <p14:tracePt t="43157" x="4244975" y="4373563"/>
          <p14:tracePt t="43165" x="4221163" y="4365625"/>
          <p14:tracePt t="43173" x="4205288" y="4365625"/>
          <p14:tracePt t="43181" x="4189413" y="4349750"/>
          <p14:tracePt t="43191" x="4181475" y="4341813"/>
          <p14:tracePt t="43195" x="4165600" y="4325938"/>
          <p14:tracePt t="43203" x="4157663" y="4318000"/>
          <p14:tracePt t="43212" x="4141788" y="4302125"/>
          <p14:tracePt t="43219" x="4141788" y="4295775"/>
          <p14:tracePt t="43227" x="4127500" y="4287838"/>
          <p14:tracePt t="43235" x="4127500" y="4279900"/>
          <p14:tracePt t="43243" x="4119563" y="4279900"/>
          <p14:tracePt t="43251" x="4111625" y="4264025"/>
          <p14:tracePt t="43279" x="4103688" y="4264025"/>
          <p14:tracePt t="43285" x="4103688" y="4256088"/>
          <p14:tracePt t="43792" x="4133850" y="4264025"/>
          <p14:tracePt t="43797" x="4181475" y="4279900"/>
          <p14:tracePt t="43805" x="4221163" y="4295775"/>
          <p14:tracePt t="43813" x="4275138" y="4310063"/>
          <p14:tracePt t="43821" x="4330700" y="4325938"/>
          <p14:tracePt t="43830" x="4378325" y="4341813"/>
          <p14:tracePt t="43837" x="4424363" y="4349750"/>
          <p14:tracePt t="43845" x="4471988" y="4365625"/>
          <p14:tracePt t="43853" x="4495800" y="4373563"/>
          <p14:tracePt t="43861" x="4519613" y="4373563"/>
          <p14:tracePt t="43867" x="4527550" y="4373563"/>
          <p14:tracePt t="43876" x="4541838" y="4373563"/>
          <p14:tracePt t="43883" x="4549775" y="4373563"/>
          <p14:tracePt t="43891" x="4557713" y="4373563"/>
          <p14:tracePt t="43899" x="4565650" y="4373563"/>
          <p14:tracePt t="44011" x="4565650" y="4381500"/>
          <p14:tracePt t="44015" x="4557713" y="4381500"/>
          <p14:tracePt t="44023" x="4541838" y="4389438"/>
          <p14:tracePt t="44031" x="4527550" y="4397375"/>
          <p14:tracePt t="44040" x="4503738" y="4405313"/>
          <p14:tracePt t="44045" x="4479925" y="4413250"/>
          <p14:tracePt t="44053" x="4448175" y="4421188"/>
          <p14:tracePt t="44061" x="4402138" y="4421188"/>
          <p14:tracePt t="44069" x="4370388" y="4427538"/>
          <p14:tracePt t="44077" x="4338638" y="4427538"/>
          <p14:tracePt t="44085" x="4306888" y="4427538"/>
          <p14:tracePt t="44093" x="4283075" y="4427538"/>
          <p14:tracePt t="44101" x="4267200" y="4427538"/>
          <p14:tracePt t="44107" x="4252913" y="4427538"/>
          <p14:tracePt t="44115" x="4237038" y="4427538"/>
          <p14:tracePt t="44123" x="4221163" y="4427538"/>
          <p14:tracePt t="44132" x="4213225" y="4427538"/>
          <p14:tracePt t="44139" x="4197350" y="4427538"/>
          <p14:tracePt t="44147" x="4189413" y="4427538"/>
          <p14:tracePt t="44155" x="4181475" y="4427538"/>
          <p14:tracePt t="44163" x="4165600" y="4427538"/>
          <p14:tracePt t="44171" x="4141788" y="4427538"/>
          <p14:tracePt t="44177" x="4127500" y="4427538"/>
          <p14:tracePt t="44185" x="4103688" y="4427538"/>
          <p14:tracePt t="44194" x="4079875" y="4427538"/>
          <p14:tracePt t="44201" x="4056063" y="4421188"/>
          <p14:tracePt t="44211" x="4032250" y="4421188"/>
          <p14:tracePt t="44217" x="4008438" y="4405313"/>
          <p14:tracePt t="44226" x="3986213" y="4405313"/>
          <p14:tracePt t="44233" x="3970338" y="4389438"/>
          <p14:tracePt t="44239" x="3954463" y="4381500"/>
          <p14:tracePt t="44247" x="3946525" y="4365625"/>
          <p14:tracePt t="44255" x="3930650" y="4357688"/>
          <p14:tracePt t="44264" x="3922713" y="4341813"/>
          <p14:tracePt t="44271" x="3906838" y="4333875"/>
          <p14:tracePt t="44280" x="3898900" y="4310063"/>
          <p14:tracePt t="44287" x="3883025" y="4271963"/>
          <p14:tracePt t="44295" x="3875088" y="4232275"/>
          <p14:tracePt t="44303" x="3867150" y="4192588"/>
          <p14:tracePt t="44310" x="3852863" y="4154488"/>
          <p14:tracePt t="44317" x="3852863" y="4106863"/>
          <p14:tracePt t="44326" x="3852863" y="4067175"/>
          <p14:tracePt t="44333" x="3852863" y="4021138"/>
          <p14:tracePt t="44341" x="3852863" y="3981450"/>
          <p14:tracePt t="44349" x="3860800" y="3927475"/>
          <p14:tracePt t="44357" x="3875088" y="3863975"/>
          <p14:tracePt t="44366" x="3890963" y="3802063"/>
          <p14:tracePt t="44371" x="3906838" y="3738563"/>
          <p14:tracePt t="44380" x="3946525" y="3676650"/>
          <p14:tracePt t="44387" x="3994150" y="3605213"/>
          <p14:tracePt t="44396" x="4040188" y="3535363"/>
          <p14:tracePt t="44403" x="4087813" y="3471863"/>
          <p14:tracePt t="44411" x="4141788" y="3402013"/>
          <p14:tracePt t="44418" x="4181475" y="3338513"/>
          <p14:tracePt t="44428" x="4229100" y="3268663"/>
          <p14:tracePt t="44433" x="4283075" y="3197225"/>
          <p14:tracePt t="44441" x="4346575" y="3127375"/>
          <p14:tracePt t="44450" x="4386263" y="3071813"/>
          <p14:tracePt t="44457" x="4424363" y="3017838"/>
          <p14:tracePt t="44465" x="4456113" y="2970213"/>
          <p14:tracePt t="44473" x="4487863" y="2924175"/>
          <p14:tracePt t="44481" x="4519613" y="2876550"/>
          <p14:tracePt t="44489" x="4541838" y="2828925"/>
          <p14:tracePt t="44497" x="4565650" y="2790825"/>
          <p14:tracePt t="44503" x="4597400" y="2751138"/>
          <p14:tracePt t="44511" x="4621213" y="2727325"/>
          <p14:tracePt t="44519" x="4660900" y="2695575"/>
          <p14:tracePt t="44527" x="4699000" y="2665413"/>
          <p14:tracePt t="44534" x="4746625" y="2641600"/>
          <p14:tracePt t="44544" x="4794250" y="2609850"/>
          <p14:tracePt t="44552" x="4856163" y="2586038"/>
          <p14:tracePt t="44561" x="4935538" y="2562225"/>
          <p14:tracePt t="44565" x="5013325" y="2532063"/>
          <p14:tracePt t="44573" x="5083175" y="2508250"/>
          <p14:tracePt t="44581" x="5194300" y="2484438"/>
          <p14:tracePt t="44590" x="5287963" y="2460625"/>
          <p14:tracePt t="44597" x="5381625" y="2436813"/>
          <p14:tracePt t="44605" x="5476875" y="2422525"/>
          <p14:tracePt t="44613" x="5554663" y="2406650"/>
          <p14:tracePt t="44622" x="5618163" y="2390775"/>
          <p14:tracePt t="44630" x="5680075" y="2374900"/>
          <p14:tracePt t="44635" x="5757863" y="2359025"/>
          <p14:tracePt t="44643" x="5829300" y="2343150"/>
          <p14:tracePt t="44651" x="5899150" y="2327275"/>
          <p14:tracePt t="44660" x="5970588" y="2311400"/>
          <p14:tracePt t="44667" x="6032500" y="2305050"/>
          <p14:tracePt t="44675" x="6103938" y="2289175"/>
          <p14:tracePt t="44683" x="6181725" y="2289175"/>
          <p14:tracePt t="44691" x="6261100" y="2289175"/>
          <p14:tracePt t="44697" x="6338888" y="2281238"/>
          <p14:tracePt t="44705" x="6418263" y="2273300"/>
          <p14:tracePt t="44713" x="6511925" y="2273300"/>
          <p14:tracePt t="44721" x="6589713" y="2273300"/>
          <p14:tracePt t="44729" x="6684963" y="2273300"/>
          <p14:tracePt t="44737" x="6770688" y="2273300"/>
          <p14:tracePt t="44745" x="6880225" y="2273300"/>
          <p14:tracePt t="44753" x="6975475" y="2273300"/>
          <p14:tracePt t="44759" x="7085013" y="2273300"/>
          <p14:tracePt t="44767" x="7186613" y="2281238"/>
          <p14:tracePt t="44777" x="7304088" y="2297113"/>
          <p14:tracePt t="44783" x="7437438" y="2311400"/>
          <p14:tracePt t="44791" x="7554913" y="2327275"/>
          <p14:tracePt t="44801" x="7672388" y="2351088"/>
          <p14:tracePt t="44807" x="7783513" y="2366963"/>
          <p14:tracePt t="44815" x="7885113" y="2382838"/>
          <p14:tracePt t="44823" x="7970838" y="2398713"/>
          <p14:tracePt t="44829" x="8034338" y="2414588"/>
          <p14:tracePt t="44836" x="8096250" y="2436813"/>
          <p14:tracePt t="44845" x="8167688" y="2452688"/>
          <p14:tracePt t="44853" x="8221663" y="2468563"/>
          <p14:tracePt t="44862" x="8261350" y="2476500"/>
          <p14:tracePt t="44869" x="8301038" y="2484438"/>
          <p14:tracePt t="44878" x="8324850" y="2492375"/>
          <p14:tracePt t="44885" x="8331200" y="2508250"/>
          <p14:tracePt t="44890" x="8347075" y="2516188"/>
          <p14:tracePt t="44901" x="8355013" y="2524125"/>
          <p14:tracePt t="44907" x="8370888" y="2540000"/>
          <p14:tracePt t="44915" x="8370888" y="2547938"/>
          <p14:tracePt t="44923" x="8386763" y="2562225"/>
          <p14:tracePt t="44931" x="8394700" y="2578100"/>
          <p14:tracePt t="44940" x="8418513" y="2593975"/>
          <p14:tracePt t="44947" x="8442325" y="2633663"/>
          <p14:tracePt t="44953" x="8466138" y="2673350"/>
          <p14:tracePt t="44961" x="8512175" y="2719388"/>
          <p14:tracePt t="44969" x="8551863" y="2767013"/>
          <p14:tracePt t="44977" x="8599488" y="2813050"/>
          <p14:tracePt t="44985" x="8645525" y="2860675"/>
          <p14:tracePt t="44993" x="8693150" y="2908300"/>
          <p14:tracePt t="45001" x="8739188" y="2962275"/>
          <p14:tracePt t="45010" x="8786813" y="3009900"/>
          <p14:tracePt t="45017" x="8842375" y="3055938"/>
          <p14:tracePt t="45022" x="8880475" y="3103563"/>
          <p14:tracePt t="45031" x="8912225" y="3143250"/>
          <p14:tracePt t="45041" x="8920163" y="3159125"/>
          <p14:tracePt t="45047" x="8943975" y="3189288"/>
          <p14:tracePt t="45055" x="8951913" y="3205163"/>
          <p14:tracePt t="45063" x="8967788" y="3221038"/>
          <p14:tracePt t="45070" x="8975725" y="3236913"/>
          <p14:tracePt t="45079" x="8983663" y="3252788"/>
          <p14:tracePt t="45084" x="8999538" y="3284538"/>
          <p14:tracePt t="45093" x="9007475" y="3306763"/>
          <p14:tracePt t="45101" x="9021763" y="3346450"/>
          <p14:tracePt t="45110" x="9021763" y="3370263"/>
          <p14:tracePt t="45117" x="9029700" y="3402013"/>
          <p14:tracePt t="45126" x="9029700" y="3425825"/>
          <p14:tracePt t="45132" x="9029700" y="3448050"/>
          <p14:tracePt t="45141" x="9029700" y="3479800"/>
          <p14:tracePt t="45149" x="9029700" y="3519488"/>
          <p14:tracePt t="45155" x="9029700" y="3565525"/>
          <p14:tracePt t="45163" x="9013825" y="3605213"/>
          <p14:tracePt t="45171" x="8999538" y="3652838"/>
          <p14:tracePt t="45179" x="8983663" y="3698875"/>
          <p14:tracePt t="45187" x="8959850" y="3746500"/>
          <p14:tracePt t="45196" x="8928100" y="3794125"/>
          <p14:tracePt t="45202" x="8880475" y="3840163"/>
          <p14:tracePt t="45211" x="8842375" y="3887788"/>
          <p14:tracePt t="45217" x="8786813" y="3933825"/>
          <p14:tracePt t="45227" x="8747125" y="3973513"/>
          <p14:tracePt t="45233" x="8701088" y="4005263"/>
          <p14:tracePt t="45243" x="8645525" y="4044950"/>
          <p14:tracePt t="45249" x="8599488" y="4075113"/>
          <p14:tracePt t="45257" x="8551863" y="4098925"/>
          <p14:tracePt t="45265" x="8496300" y="4122738"/>
          <p14:tracePt t="45273" x="8450263" y="4146550"/>
          <p14:tracePt t="45279" x="8394700" y="4162425"/>
          <p14:tracePt t="45287" x="8347075" y="4170363"/>
          <p14:tracePt t="45296" x="8293100" y="4184650"/>
          <p14:tracePt t="45303" x="8237538" y="4200525"/>
          <p14:tracePt t="45312" x="8175625" y="4208463"/>
          <p14:tracePt t="45320" x="8112125" y="4216400"/>
          <p14:tracePt t="45328" x="8050213" y="4216400"/>
          <p14:tracePt t="45346" x="7885113" y="4232275"/>
          <p14:tracePt t="45349" x="7789863" y="4232275"/>
          <p14:tracePt t="45357" x="7688263" y="4232275"/>
          <p14:tracePt t="45365" x="7578725" y="4232275"/>
          <p14:tracePt t="45373" x="7477125" y="4224338"/>
          <p14:tracePt t="45381" x="7359650" y="4216400"/>
          <p14:tracePt t="45389" x="7256463" y="4216400"/>
          <p14:tracePt t="45398" x="7154863" y="4216400"/>
          <p14:tracePt t="45405" x="7053263" y="4208463"/>
          <p14:tracePt t="45411" x="6935788" y="4208463"/>
          <p14:tracePt t="45419" x="6810375" y="4208463"/>
          <p14:tracePt t="45427" x="6707188" y="4208463"/>
          <p14:tracePt t="45435" x="6597650" y="4208463"/>
          <p14:tracePt t="45444" x="6527800" y="4224338"/>
          <p14:tracePt t="45451" x="6426200" y="4240213"/>
          <p14:tracePt t="45461" x="6346825" y="4248150"/>
          <p14:tracePt t="45467" x="6284913" y="4248150"/>
          <p14:tracePt t="45476" x="6213475" y="4256088"/>
          <p14:tracePt t="45481" x="6127750" y="4264025"/>
          <p14:tracePt t="45490" x="6040438" y="4271963"/>
          <p14:tracePt t="45497" x="5938838" y="4279900"/>
          <p14:tracePt t="45505" x="5845175" y="4287838"/>
          <p14:tracePt t="45513" x="5727700" y="4295775"/>
          <p14:tracePt t="45522" x="5586413" y="4295775"/>
          <p14:tracePt t="45529" x="5429250" y="4302125"/>
          <p14:tracePt t="45537" x="5272088" y="4318000"/>
          <p14:tracePt t="45543" x="5114925" y="4325938"/>
          <p14:tracePt t="45550" x="5005388" y="4325938"/>
          <p14:tracePt t="45560" x="4903788" y="4325938"/>
          <p14:tracePt t="45567" x="4808538" y="4325938"/>
          <p14:tracePt t="45576" x="4714875" y="4325938"/>
          <p14:tracePt t="45583" x="4629150" y="4325938"/>
          <p14:tracePt t="45591" x="4557713" y="4325938"/>
          <p14:tracePt t="45599" x="4495800" y="4318000"/>
          <p14:tracePt t="45605" x="4424363" y="4310063"/>
          <p14:tracePt t="45613" x="4354513" y="4310063"/>
          <p14:tracePt t="45621" x="4291013" y="4302125"/>
          <p14:tracePt t="45630" x="4229100" y="4295775"/>
          <p14:tracePt t="45637" x="4157663" y="4279900"/>
          <p14:tracePt t="45645" x="4111625" y="4271963"/>
          <p14:tracePt t="45653" x="4040188" y="4256088"/>
          <p14:tracePt t="45661" x="3986213" y="4248150"/>
          <p14:tracePt t="45667" x="3946525" y="4232275"/>
          <p14:tracePt t="45676" x="3898900" y="4224338"/>
          <p14:tracePt t="45683" x="3875088" y="4216400"/>
          <p14:tracePt t="45691" x="3836988" y="4200525"/>
          <p14:tracePt t="45701" x="3821113" y="4200525"/>
          <p14:tracePt t="45707" x="3813175" y="4184650"/>
          <p14:tracePt t="45715" x="3805238" y="4184650"/>
          <p14:tracePt t="45723" x="3797300" y="4184650"/>
          <p14:tracePt t="45731" x="3789363" y="4184650"/>
          <p14:tracePt t="45829" x="3789363" y="4170363"/>
          <p14:tracePt t="45835" x="3781425" y="4146550"/>
          <p14:tracePt t="45843" x="3781425" y="4106863"/>
          <p14:tracePt t="45851" x="3781425" y="4075113"/>
          <p14:tracePt t="45860" x="3789363" y="4029075"/>
          <p14:tracePt t="45865" x="3805238" y="3973513"/>
          <p14:tracePt t="45873" x="3829050" y="3919538"/>
          <p14:tracePt t="45881" x="3875088" y="3848100"/>
          <p14:tracePt t="45889" x="3962400" y="3730625"/>
          <p14:tracePt t="45897" x="4087813" y="3589338"/>
          <p14:tracePt t="45905" x="4298950" y="3432175"/>
          <p14:tracePt t="45913" x="4519613" y="3252788"/>
          <p14:tracePt t="45921" x="4762500" y="3071813"/>
          <p14:tracePt t="45929" x="5037138" y="2876550"/>
          <p14:tracePt t="45935" x="5287963" y="2727325"/>
          <p14:tracePt t="45943" x="5499100" y="2609850"/>
          <p14:tracePt t="45951" x="5703888" y="2508250"/>
          <p14:tracePt t="45961" x="5868988" y="2422525"/>
          <p14:tracePt t="45967" x="6002338" y="2359025"/>
          <p14:tracePt t="45976" x="6096000" y="2319338"/>
          <p14:tracePt t="45983" x="6165850" y="2273300"/>
          <p14:tracePt t="45991" x="6269038" y="2257425"/>
          <p14:tracePt t="45997" x="6362700" y="2241550"/>
          <p14:tracePt t="46005" x="6464300" y="2233613"/>
          <p14:tracePt t="46013" x="6581775" y="2225675"/>
          <p14:tracePt t="46021" x="6738938" y="2209800"/>
          <p14:tracePt t="46029" x="6935788" y="2209800"/>
          <p14:tracePt t="46037" x="7210425" y="2209800"/>
          <p14:tracePt t="46045" x="7477125" y="2233613"/>
          <p14:tracePt t="46053" x="7735888" y="2257425"/>
          <p14:tracePt t="46061" x="8042275" y="2289175"/>
          <p14:tracePt t="46067" x="8324850" y="2311400"/>
          <p14:tracePt t="46077" x="8575675" y="2351088"/>
          <p14:tracePt t="46083" x="8818563" y="2374900"/>
          <p14:tracePt t="46092" x="9021763" y="2398713"/>
          <p14:tracePt t="46100" x="9202738" y="2422525"/>
          <p14:tracePt t="46108" x="9296400" y="2436813"/>
          <p14:tracePt t="46115" x="9359900" y="2468563"/>
          <p14:tracePt t="46123" x="9399588" y="2484438"/>
          <p14:tracePt t="46129" x="9407525" y="2500313"/>
          <p14:tracePt t="46137" x="9415463" y="2508250"/>
          <p14:tracePt t="46145" x="9415463" y="2524125"/>
          <p14:tracePt t="46153" x="9415463" y="2555875"/>
          <p14:tracePt t="46161" x="9407525" y="2601913"/>
          <p14:tracePt t="46169" x="9391650" y="2649538"/>
          <p14:tracePt t="46177" x="9367838" y="2711450"/>
          <p14:tracePt t="46185" x="9328150" y="2782888"/>
          <p14:tracePt t="46191" x="9280525" y="2844800"/>
          <p14:tracePt t="46199" x="9234488" y="2916238"/>
          <p14:tracePt t="46207" x="9178925" y="2986088"/>
          <p14:tracePt t="46215" x="9132888" y="3049588"/>
          <p14:tracePt t="46223" x="9069388" y="3119438"/>
          <p14:tracePt t="46231" x="9007475" y="3189288"/>
          <p14:tracePt t="46239" x="8928100" y="3252788"/>
          <p14:tracePt t="46247" x="8866188" y="3300413"/>
          <p14:tracePt t="46253" x="8763000" y="3354388"/>
          <p14:tracePt t="46261" x="8653463" y="3394075"/>
          <p14:tracePt t="46269" x="8567738" y="3417888"/>
          <p14:tracePt t="46277" x="8480425" y="3440113"/>
          <p14:tracePt t="46285" x="8410575" y="3455988"/>
          <p14:tracePt t="46293" x="8331200" y="3479800"/>
          <p14:tracePt t="46301" x="8269288" y="3495675"/>
          <p14:tracePt t="46310" x="8221663" y="3503613"/>
          <p14:tracePt t="46317" x="8191500" y="3503613"/>
          <p14:tracePt t="46322" x="8167688" y="3503613"/>
          <p14:tracePt t="46331" x="8151813" y="3511550"/>
          <p14:tracePt t="46339" x="8143875" y="3511550"/>
          <p14:tracePt t="47185" x="8135938" y="3511550"/>
          <p14:tracePt t="47194" x="8128000" y="3511550"/>
          <p14:tracePt t="47212" x="8120063" y="3511550"/>
          <p14:tracePt t="47217" x="8104188" y="3519488"/>
          <p14:tracePt t="47225" x="8096250" y="3527425"/>
          <p14:tracePt t="47233" x="8080375" y="3543300"/>
          <p14:tracePt t="47239" x="8072438" y="3551238"/>
          <p14:tracePt t="47247" x="8058150" y="3565525"/>
          <p14:tracePt t="47255" x="8042275" y="3573463"/>
          <p14:tracePt t="47263" x="8034338" y="3581400"/>
          <p14:tracePt t="47271" x="8026400" y="3581400"/>
          <p14:tracePt t="47279" x="8026400" y="3589338"/>
          <p14:tracePt t="47287" x="8026400" y="3597275"/>
          <p14:tracePt t="47295" x="8034338" y="3597275"/>
          <p14:tracePt t="47303" x="8042275" y="3597275"/>
          <p14:tracePt t="47317" x="8042275" y="3605213"/>
          <p14:tracePt t="47342" x="8042275" y="3613150"/>
          <p14:tracePt t="47351" x="8034338" y="3621088"/>
          <p14:tracePt t="47765" x="8026400" y="3621088"/>
          <p14:tracePt t="47823" x="8026400" y="3613150"/>
          <p14:tracePt t="47829" x="8026400" y="3605213"/>
          <p14:tracePt t="47841" x="8026400" y="3589338"/>
          <p14:tracePt t="47914" x="8018463" y="3589338"/>
          <p14:tracePt t="47929" x="8018463" y="3581400"/>
          <p14:tracePt t="47935" x="8018463" y="3573463"/>
          <p14:tracePt t="47943" x="8018463" y="3565525"/>
          <p14:tracePt t="47951" x="8018463" y="3557588"/>
          <p14:tracePt t="47965" x="8018463" y="3543300"/>
          <p14:tracePt t="47981" x="8018463" y="3535363"/>
          <p14:tracePt t="48871" x="7986713" y="3543300"/>
          <p14:tracePt t="48874" x="7939088" y="3557588"/>
          <p14:tracePt t="48881" x="7877175" y="3565525"/>
          <p14:tracePt t="48889" x="7821613" y="3565525"/>
          <p14:tracePt t="48897" x="7759700" y="3565525"/>
          <p14:tracePt t="48905" x="7696200" y="3565525"/>
          <p14:tracePt t="48913" x="7618413" y="3557588"/>
          <p14:tracePt t="48921" x="7539038" y="3543300"/>
          <p14:tracePt t="48930" x="7477125" y="3527425"/>
          <p14:tracePt t="48937" x="7421563" y="3511550"/>
          <p14:tracePt t="48943" x="7367588" y="3487738"/>
          <p14:tracePt t="48950" x="7327900" y="3455988"/>
          <p14:tracePt t="48962" x="7288213" y="3432175"/>
          <p14:tracePt t="48967" x="7264400" y="3417888"/>
          <p14:tracePt t="48977" x="7242175" y="3394075"/>
          <p14:tracePt t="48983" x="7234238" y="3378200"/>
          <p14:tracePt t="48991" x="7218363" y="3370263"/>
          <p14:tracePt t="48999" x="7210425" y="3354388"/>
          <p14:tracePt t="49004" x="7202488" y="3346450"/>
          <p14:tracePt t="49013" x="7194550" y="3330575"/>
          <p14:tracePt t="49021" x="7178675" y="3330575"/>
          <p14:tracePt t="49029" x="7170738" y="3314700"/>
          <p14:tracePt t="49037" x="7162800" y="3314700"/>
          <p14:tracePt t="49054" x="7154863" y="3314700"/>
          <p14:tracePt t="49062" x="7154863" y="3306763"/>
          <p14:tracePt t="49092" x="7146925" y="3300413"/>
          <p14:tracePt t="49100" x="7146925" y="3292475"/>
          <p14:tracePt t="49107" x="7138988" y="3276600"/>
          <p14:tracePt t="49115" x="7123113" y="3268663"/>
          <p14:tracePt t="49123" x="7115175" y="3260725"/>
          <p14:tracePt t="49131" x="7108825" y="3244850"/>
          <p14:tracePt t="49137" x="7085013" y="3221038"/>
          <p14:tracePt t="49145" x="7061200" y="3197225"/>
          <p14:tracePt t="49153" x="7021513" y="3167063"/>
          <p14:tracePt t="49161" x="6975475" y="3143250"/>
          <p14:tracePt t="49169" x="6919913" y="3119438"/>
          <p14:tracePt t="49177" x="6872288" y="3095625"/>
          <p14:tracePt t="49185" x="6810375" y="3071813"/>
          <p14:tracePt t="49194" x="6754813" y="3055938"/>
          <p14:tracePt t="49199" x="6684963" y="3041650"/>
          <p14:tracePt t="49207" x="6637338" y="3025775"/>
          <p14:tracePt t="49215" x="6597650" y="3009900"/>
          <p14:tracePt t="49223" x="6581775" y="3009900"/>
          <p14:tracePt t="49231" x="6567488" y="3009900"/>
          <p14:tracePt t="49285" x="6559550" y="3009900"/>
          <p14:tracePt t="49310" x="6559550" y="3001963"/>
          <p14:tracePt t="49326" x="6543675" y="2994025"/>
          <p14:tracePt t="49331" x="6535738" y="2994025"/>
          <p14:tracePt t="49340" x="6527800" y="2994025"/>
          <p14:tracePt t="49347" x="6511925" y="2978150"/>
          <p14:tracePt t="49355" x="6503988" y="2978150"/>
          <p14:tracePt t="49363" x="6488113" y="2970213"/>
          <p14:tracePt t="49371" x="6480175" y="2962275"/>
          <p14:tracePt t="49388" x="6464300" y="2954338"/>
          <p14:tracePt t="49412" x="6456363" y="2946400"/>
          <p14:tracePt t="49418" x="6456363" y="2938463"/>
          <p14:tracePt t="49426" x="6448425" y="2938463"/>
          <p14:tracePt t="49433" x="6440488" y="2930525"/>
          <p14:tracePt t="49441" x="6440488" y="2924175"/>
          <p14:tracePt t="49449" x="6434138" y="2916238"/>
          <p14:tracePt t="49455" x="6426200" y="2900363"/>
          <p14:tracePt t="49463" x="6418263" y="2900363"/>
          <p14:tracePt t="49471" x="6410325" y="2884488"/>
          <p14:tracePt t="49488" x="6402388" y="2876550"/>
          <p14:tracePt t="49495" x="6402388" y="2868613"/>
          <p14:tracePt t="49502" x="6394450" y="2860675"/>
          <p14:tracePt t="49512" x="6394450" y="2852738"/>
          <p14:tracePt t="49522" x="6386513" y="2852738"/>
          <p14:tracePt t="49525" x="6386513" y="2836863"/>
          <p14:tracePt t="49542" x="6386513" y="2828925"/>
          <p14:tracePt t="49778" x="6394450" y="2828925"/>
          <p14:tracePt t="49787" x="6410325" y="2828925"/>
          <p14:tracePt t="49789" x="6418263" y="2844800"/>
          <p14:tracePt t="49797" x="6426200" y="2844800"/>
          <p14:tracePt t="49815" x="6434138" y="2844800"/>
          <p14:tracePt t="49821" x="6448425" y="2844800"/>
          <p14:tracePt t="49829" x="6456363" y="2852738"/>
          <p14:tracePt t="49837" x="6464300" y="2852738"/>
          <p14:tracePt t="49845" x="6480175" y="2852738"/>
          <p14:tracePt t="49851" x="6496050" y="2852738"/>
          <p14:tracePt t="49861" x="6503988" y="2852738"/>
          <p14:tracePt t="49867" x="6511925" y="2852738"/>
          <p14:tracePt t="49875" x="6527800" y="2852738"/>
          <p14:tracePt t="49883" x="6535738" y="2852738"/>
          <p14:tracePt t="49890" x="6543675" y="2852738"/>
          <p14:tracePt t="49900" x="6551613" y="2852738"/>
          <p14:tracePt t="49908" x="6559550" y="2852738"/>
          <p14:tracePt t="49913" x="6567488" y="2852738"/>
          <p14:tracePt t="49934" x="6573838" y="2852738"/>
          <p14:tracePt t="49984" x="6581775" y="2852738"/>
          <p14:tracePt t="50005" x="6589713" y="2852738"/>
          <p14:tracePt t="50011" x="6597650" y="2852738"/>
          <p14:tracePt t="50019" x="6605588" y="2852738"/>
          <p14:tracePt t="50027" x="6613525" y="2852738"/>
          <p14:tracePt t="50035" x="6621463" y="2852738"/>
          <p14:tracePt t="50079" x="6629400" y="2852738"/>
          <p14:tracePt t="50098" x="6637338" y="2852738"/>
          <p14:tracePt t="50112" x="6653213" y="2852738"/>
          <p14:tracePt t="50127" x="6661150" y="2852738"/>
          <p14:tracePt t="50144" x="6677025" y="2852738"/>
          <p14:tracePt t="50162" x="6684963" y="2852738"/>
          <p14:tracePt t="50167" x="6700838" y="2844800"/>
          <p14:tracePt t="50176" x="6707188" y="2844800"/>
          <p14:tracePt t="50181" x="6715125" y="2844800"/>
          <p14:tracePt t="50190" x="6731000" y="2836863"/>
          <p14:tracePt t="50197" x="6738938" y="2828925"/>
          <p14:tracePt t="50205" x="6746875" y="2828925"/>
          <p14:tracePt t="50213" x="6762750" y="2820988"/>
          <p14:tracePt t="50221" x="6770688" y="2805113"/>
          <p14:tracePt t="50229" x="6786563" y="2805113"/>
          <p14:tracePt t="50237" x="6794500" y="2798763"/>
          <p14:tracePt t="50244" x="6802438" y="2790825"/>
          <p14:tracePt t="50251" x="6810375" y="2790825"/>
          <p14:tracePt t="50259" x="6818313" y="2790825"/>
          <p14:tracePt t="50266" x="6826250" y="2782888"/>
          <p14:tracePt t="50301" x="6834188" y="2782888"/>
          <p14:tracePt t="50322" x="6840538" y="2782888"/>
          <p14:tracePt t="50339" x="6848475" y="2782888"/>
          <p14:tracePt t="50354" x="6856413" y="2782888"/>
          <p14:tracePt t="50370" x="6864350" y="2782888"/>
          <p14:tracePt t="50375" x="6872288" y="2782888"/>
          <p14:tracePt t="50831" x="6864350" y="2782888"/>
          <p14:tracePt t="50910" x="6856413" y="2782888"/>
          <p14:tracePt t="50974" x="6856413" y="2774950"/>
          <p14:tracePt t="51014" x="6848475" y="2767013"/>
          <p14:tracePt t="51029" x="6840538" y="2759075"/>
          <p14:tracePt t="51042" x="6834188" y="2759075"/>
          <p14:tracePt t="51055" x="6826250" y="2751138"/>
          <p14:tracePt t="51072" x="6818313" y="2743200"/>
          <p14:tracePt t="51080" x="6818313" y="2735263"/>
          <p14:tracePt t="51087" x="6810375" y="2735263"/>
          <p14:tracePt t="51102" x="6802438" y="2735263"/>
          <p14:tracePt t="51110" x="6802438" y="2727325"/>
          <p14:tracePt t="51117" x="6794500" y="2727325"/>
          <p14:tracePt t="51147" x="6786563" y="2727325"/>
          <p14:tracePt t="52123" x="6778625" y="2727325"/>
          <p14:tracePt t="52690" x="6778625" y="2719388"/>
          <p14:tracePt t="52718" x="6770688" y="2719388"/>
          <p14:tracePt t="52723" x="6762750" y="2711450"/>
          <p14:tracePt t="52731" x="6762750" y="2703513"/>
          <p14:tracePt t="52740" x="6746875" y="2695575"/>
          <p14:tracePt t="52747" x="6746875" y="2687638"/>
          <p14:tracePt t="52755" x="6746875" y="2673350"/>
          <p14:tracePt t="52763" x="6746875" y="2657475"/>
          <p14:tracePt t="52771" x="6762750" y="2617788"/>
          <p14:tracePt t="52780" x="6810375" y="2555875"/>
          <p14:tracePt t="52785" x="6880225" y="2508250"/>
          <p14:tracePt t="52793" x="6927850" y="2492375"/>
          <p14:tracePt t="52801" x="6927850" y="2484438"/>
          <p14:tracePt t="54401" x="6927850" y="2492375"/>
          <p14:tracePt t="54417" x="6927850" y="2500313"/>
          <p14:tracePt t="54423" x="6935788" y="2508250"/>
          <p14:tracePt t="54518" x="6943725" y="2508250"/>
          <p14:tracePt t="54948" x="6959600" y="2524125"/>
          <p14:tracePt t="54955" x="6989763" y="2540000"/>
          <p14:tracePt t="54963" x="7029450" y="2555875"/>
          <p14:tracePt t="54971" x="7045325" y="2562225"/>
          <p14:tracePt t="54979" x="7061200" y="2570163"/>
          <p14:tracePt t="54987" x="7077075" y="2578100"/>
          <p14:tracePt t="55004" x="7085013" y="2578100"/>
          <p14:tracePt t="55011" x="7085013" y="2586038"/>
          <p14:tracePt t="55066" x="7085013" y="2593975"/>
          <p14:tracePt t="55075" x="7092950" y="2593975"/>
          <p14:tracePt t="55079" x="7100888" y="2609850"/>
          <p14:tracePt t="55087" x="7100888" y="2617788"/>
          <p14:tracePt t="55095" x="7108825" y="2625725"/>
          <p14:tracePt t="55103" x="7115175" y="2641600"/>
          <p14:tracePt t="55111" x="7123113" y="2641600"/>
          <p14:tracePt t="55119" x="7131050" y="2649538"/>
          <p14:tracePt t="55127" x="7138988" y="2657475"/>
          <p14:tracePt t="55135" x="7138988" y="2665413"/>
          <p14:tracePt t="55145" x="7146925" y="2665413"/>
          <p14:tracePt t="55162" x="7154863" y="2665413"/>
          <p14:tracePt t="55302" x="7154863" y="2673350"/>
          <p14:tracePt t="55454" x="7146925" y="2673350"/>
          <p14:tracePt t="55477" x="7138988" y="2673350"/>
          <p14:tracePt t="55483" x="7138988" y="2681288"/>
          <p14:tracePt t="55491" x="7138988" y="2687638"/>
          <p14:tracePt t="55499" x="7131050" y="2687638"/>
          <p14:tracePt t="55507" x="7123113" y="2695575"/>
          <p14:tracePt t="55515" x="7108825" y="2703513"/>
          <p14:tracePt t="55523" x="7100888" y="2719388"/>
          <p14:tracePt t="55531" x="7092950" y="2727325"/>
          <p14:tracePt t="55537" x="7077075" y="2743200"/>
          <p14:tracePt t="55545" x="7069138" y="2743200"/>
          <p14:tracePt t="55553" x="7061200" y="2759075"/>
          <p14:tracePt t="55572" x="7045325" y="2759075"/>
          <p14:tracePt t="55578" x="7037388" y="2767013"/>
          <p14:tracePt t="55598" x="7029450" y="2767013"/>
          <p14:tracePt t="55611" x="7021513" y="2774950"/>
          <p14:tracePt t="55642" x="7013575" y="2774950"/>
          <p14:tracePt t="55662" x="7005638" y="2774950"/>
          <p14:tracePt t="55673" x="7005638" y="2782888"/>
          <p14:tracePt t="55695" x="6997700" y="2782888"/>
          <p14:tracePt t="55771" x="6997700" y="2790825"/>
          <p14:tracePt t="55813" x="6997700" y="2798763"/>
          <p14:tracePt t="55829" x="6997700" y="2805113"/>
          <p14:tracePt t="55835" x="6997700" y="2813050"/>
          <p14:tracePt t="55850" x="6997700" y="2820988"/>
          <p14:tracePt t="55859" x="6997700" y="2828925"/>
          <p14:tracePt t="55940" x="6997700" y="2836863"/>
          <p14:tracePt t="55949" x="6997700" y="2844800"/>
          <p14:tracePt t="55966" x="6997700" y="2852738"/>
          <p14:tracePt t="55977" x="7005638" y="2852738"/>
          <p14:tracePt t="55983" x="7005638" y="2860675"/>
          <p14:tracePt t="55995" x="7005638" y="2868613"/>
          <p14:tracePt t="56126" x="7005638" y="2876550"/>
          <p14:tracePt t="57038" x="7005638" y="2868613"/>
          <p14:tracePt t="57058" x="7005638" y="2860675"/>
          <p14:tracePt t="57063" x="7005638" y="2852738"/>
          <p14:tracePt t="57081" x="7005638" y="2836863"/>
          <p14:tracePt t="57094" x="7005638" y="2828925"/>
          <p14:tracePt t="57102" x="6989763" y="2820988"/>
          <p14:tracePt t="57112" x="6981825" y="2805113"/>
          <p14:tracePt t="57117" x="6967538" y="2805113"/>
          <p14:tracePt t="57126" x="6959600" y="2805113"/>
          <p14:tracePt t="57133" x="6951663" y="2798763"/>
          <p14:tracePt t="57141" x="6935788" y="2790825"/>
          <p14:tracePt t="57150" x="6927850" y="2790825"/>
          <p14:tracePt t="57157" x="6919913" y="2790825"/>
          <p14:tracePt t="57163" x="6911975" y="2790825"/>
          <p14:tracePt t="57171" x="6888163" y="2790825"/>
          <p14:tracePt t="57179" x="6880225" y="2798763"/>
          <p14:tracePt t="57187" x="6872288" y="2805113"/>
          <p14:tracePt t="57195" x="6856413" y="2820988"/>
          <p14:tracePt t="57203" x="6848475" y="2828925"/>
          <p14:tracePt t="57211" x="6834188" y="2844800"/>
          <p14:tracePt t="57219" x="6818313" y="2852738"/>
          <p14:tracePt t="57227" x="6794500" y="2876550"/>
          <p14:tracePt t="57233" x="6754813" y="2884488"/>
          <p14:tracePt t="57241" x="6707188" y="2908300"/>
          <p14:tracePt t="57249" x="6677025" y="2924175"/>
          <p14:tracePt t="57257" x="6629400" y="2938463"/>
          <p14:tracePt t="57265" x="6581775" y="2954338"/>
          <p14:tracePt t="57273" x="6551613" y="2970213"/>
          <p14:tracePt t="57281" x="6535738" y="2978150"/>
          <p14:tracePt t="57291" x="6511925" y="2986088"/>
          <p14:tracePt t="57295" x="6503988" y="2994025"/>
          <p14:tracePt t="57303" x="6496050" y="2994025"/>
          <p14:tracePt t="57326" x="6488113" y="2994025"/>
          <p14:tracePt t="57335" x="6488113" y="3001963"/>
          <p14:tracePt t="57343" x="6488113" y="3009900"/>
          <p14:tracePt t="57351" x="6488113" y="3017838"/>
          <p14:tracePt t="57357" x="6480175" y="3033713"/>
          <p14:tracePt t="57365" x="6472238" y="3041650"/>
          <p14:tracePt t="57373" x="6472238" y="3049588"/>
          <p14:tracePt t="57381" x="6464300" y="3063875"/>
          <p14:tracePt t="57398" x="6456363" y="3079750"/>
          <p14:tracePt t="57406" x="6456363" y="3087688"/>
          <p14:tracePt t="57673" x="6480175" y="3087688"/>
          <p14:tracePt t="57679" x="6519863" y="3071813"/>
          <p14:tracePt t="57687" x="6573838" y="3055938"/>
          <p14:tracePt t="57695" x="6629400" y="3041650"/>
          <p14:tracePt t="57703" x="6692900" y="3025775"/>
          <p14:tracePt t="57711" x="6754813" y="3009900"/>
          <p14:tracePt t="57719" x="6810375" y="2994025"/>
          <p14:tracePt t="57727" x="6856413" y="2978150"/>
          <p14:tracePt t="57735" x="6904038" y="2962275"/>
          <p14:tracePt t="57743" x="6919913" y="2954338"/>
          <p14:tracePt t="57749" x="6935788" y="2954338"/>
          <p14:tracePt t="57757" x="6943725" y="2954338"/>
          <p14:tracePt t="57765" x="6959600" y="2954338"/>
          <p14:tracePt t="57773" x="6967538" y="2954338"/>
          <p14:tracePt t="57781" x="6975475" y="2954338"/>
          <p14:tracePt t="57789" x="6989763" y="2954338"/>
          <p14:tracePt t="57797" x="6997700" y="2954338"/>
          <p14:tracePt t="57805" x="7013575" y="2954338"/>
          <p14:tracePt t="57811" x="7045325" y="2954338"/>
          <p14:tracePt t="57819" x="7077075" y="2954338"/>
          <p14:tracePt t="57827" x="7108825" y="2954338"/>
          <p14:tracePt t="57835" x="7146925" y="2946400"/>
          <p14:tracePt t="57843" x="7178675" y="2946400"/>
          <p14:tracePt t="57851" x="7218363" y="2938463"/>
          <p14:tracePt t="57859" x="7256463" y="2930525"/>
          <p14:tracePt t="57866" x="7296150" y="2930525"/>
          <p14:tracePt t="57876" x="7319963" y="2924175"/>
          <p14:tracePt t="57880" x="7351713" y="2924175"/>
          <p14:tracePt t="57889" x="7367588" y="2924175"/>
          <p14:tracePt t="57897" x="7383463" y="2924175"/>
          <p14:tracePt t="57904" x="7389813" y="2916238"/>
          <p14:tracePt t="57913" x="7397750" y="2916238"/>
          <p14:tracePt t="57921" x="7405688" y="2916238"/>
          <p14:tracePt t="57929" x="7421563" y="2916238"/>
          <p14:tracePt t="57937" x="7429500" y="2916238"/>
          <p14:tracePt t="57943" x="7437438" y="2916238"/>
          <p14:tracePt t="57951" x="7453313" y="2916238"/>
          <p14:tracePt t="57961" x="7461250" y="2916238"/>
          <p14:tracePt t="57967" x="7469188" y="2916238"/>
          <p14:tracePt t="57975" x="7485063" y="2916238"/>
          <p14:tracePt t="57983" x="7500938" y="2916238"/>
          <p14:tracePt t="57991" x="7508875" y="2916238"/>
          <p14:tracePt t="57999" x="7516813" y="2916238"/>
          <p14:tracePt t="58007" x="7531100" y="2916238"/>
          <p14:tracePt t="58013" x="7546975" y="2916238"/>
          <p14:tracePt t="58021" x="7554913" y="2916238"/>
          <p14:tracePt t="58030" x="7562850" y="2916238"/>
          <p14:tracePt t="58036" x="7578725" y="2916238"/>
          <p14:tracePt t="58045" x="7586663" y="2916238"/>
          <p14:tracePt t="58062" x="7602538" y="2916238"/>
          <p14:tracePt t="58076" x="7610475" y="2924175"/>
          <p14:tracePt t="58093" x="7618413" y="2924175"/>
          <p14:tracePt t="58101" x="7626350" y="2924175"/>
          <p14:tracePt t="58107" x="7634288" y="2924175"/>
          <p14:tracePt t="58115" x="7650163" y="2930525"/>
          <p14:tracePt t="58123" x="7656513" y="2938463"/>
          <p14:tracePt t="58132" x="7672388" y="2938463"/>
          <p14:tracePt t="58139" x="7680325" y="2946400"/>
          <p14:tracePt t="58145" x="7688263" y="2946400"/>
          <p14:tracePt t="58153" x="7704138" y="2954338"/>
          <p14:tracePt t="58161" x="7712075" y="2954338"/>
          <p14:tracePt t="58170" x="7720013" y="2962275"/>
          <p14:tracePt t="58177" x="7735888" y="2962275"/>
          <p14:tracePt t="58185" x="7743825" y="2970213"/>
          <p14:tracePt t="58194" x="7751763" y="2970213"/>
          <p14:tracePt t="58201" x="7767638" y="2970213"/>
          <p14:tracePt t="58207" x="7775575" y="2978150"/>
          <p14:tracePt t="58215" x="7789863" y="2994025"/>
          <p14:tracePt t="58223" x="7797800" y="2994025"/>
          <p14:tracePt t="58231" x="7821613" y="3001963"/>
          <p14:tracePt t="58240" x="7829550" y="3009900"/>
          <p14:tracePt t="58247" x="7837488" y="3017838"/>
          <p14:tracePt t="58255" x="7853363" y="3017838"/>
          <p14:tracePt t="58264" x="7861300" y="3017838"/>
          <p14:tracePt t="58269" x="7869238" y="3017838"/>
          <p14:tracePt t="58277" x="7885113" y="3025775"/>
          <p14:tracePt t="58285" x="7893050" y="3033713"/>
          <p14:tracePt t="58293" x="7900988" y="3033713"/>
          <p14:tracePt t="58313" x="7908925" y="3033713"/>
          <p14:tracePt t="58318" x="7916863" y="3041650"/>
          <p14:tracePt t="58327" x="7924800" y="3041650"/>
          <p14:tracePt t="58331" x="7931150" y="3049588"/>
          <p14:tracePt t="58339" x="7939088" y="3055938"/>
          <p14:tracePt t="58347" x="7947025" y="3055938"/>
          <p14:tracePt t="58355" x="7954963" y="3063875"/>
          <p14:tracePt t="58363" x="7962900" y="3071813"/>
          <p14:tracePt t="58371" x="7978775" y="3087688"/>
          <p14:tracePt t="58379" x="7986713" y="3087688"/>
          <p14:tracePt t="58387" x="8002588" y="3095625"/>
          <p14:tracePt t="58395" x="8010525" y="3103563"/>
          <p14:tracePt t="58401" x="8018463" y="3111500"/>
          <p14:tracePt t="58409" x="8026400" y="3111500"/>
          <p14:tracePt t="58417" x="8034338" y="3119438"/>
          <p14:tracePt t="58426" x="8050213" y="3119438"/>
          <p14:tracePt t="58433" x="8058150" y="3127375"/>
          <p14:tracePt t="58441" x="8064500" y="3127375"/>
          <p14:tracePt t="58459" x="8064500" y="3135313"/>
          <p14:tracePt t="58463" x="8072438" y="3135313"/>
          <p14:tracePt t="58481" x="8080375" y="3135313"/>
          <p14:tracePt t="58495" x="8080375" y="3143250"/>
          <p14:tracePt t="58503" x="8088313" y="3143250"/>
          <p14:tracePt t="58511" x="8096250" y="3143250"/>
          <p14:tracePt t="58529" x="8104188" y="3143250"/>
          <p14:tracePt t="59186" x="8096250" y="3143250"/>
          <p14:tracePt t="59193" x="8088313" y="3143250"/>
          <p14:tracePt t="59214" x="8080375" y="3143250"/>
          <p14:tracePt t="59221" x="8080375" y="3135313"/>
          <p14:tracePt t="59229" x="8072438" y="3127375"/>
          <p14:tracePt t="59237" x="8064500" y="3127375"/>
          <p14:tracePt t="59245" x="8050213" y="3119438"/>
          <p14:tracePt t="59251" x="8042275" y="3111500"/>
          <p14:tracePt t="59261" x="8034338" y="3103563"/>
          <p14:tracePt t="59267" x="8018463" y="3095625"/>
          <p14:tracePt t="59276" x="8010525" y="3087688"/>
          <p14:tracePt t="59283" x="7994650" y="3071813"/>
          <p14:tracePt t="59291" x="7970838" y="3063875"/>
          <p14:tracePt t="59300" x="7947025" y="3055938"/>
          <p14:tracePt t="59307" x="7916863" y="3041650"/>
          <p14:tracePt t="59313" x="7869238" y="3025775"/>
          <p14:tracePt t="59321" x="7837488" y="3017838"/>
          <p14:tracePt t="59345" x="7727950" y="2994025"/>
          <p14:tracePt t="59347" x="7680325" y="2978150"/>
          <p14:tracePt t="59353" x="7626350" y="2970213"/>
          <p14:tracePt t="59361" x="7570788" y="2962275"/>
          <p14:tracePt t="59369" x="7523163" y="2946400"/>
          <p14:tracePt t="59375" x="7493000" y="2946400"/>
          <p14:tracePt t="59383" x="7453313" y="2938463"/>
          <p14:tracePt t="59391" x="7413625" y="2938463"/>
          <p14:tracePt t="59399" x="7383463" y="2938463"/>
          <p14:tracePt t="59407" x="7343775" y="2938463"/>
          <p14:tracePt t="59417" x="7296150" y="2946400"/>
          <p14:tracePt t="59423" x="7264400" y="2954338"/>
          <p14:tracePt t="59431" x="7210425" y="2970213"/>
          <p14:tracePt t="59437" x="7146925" y="2986088"/>
          <p14:tracePt t="59445" x="7077075" y="3001963"/>
          <p14:tracePt t="59453" x="7013575" y="3017838"/>
          <p14:tracePt t="59461" x="6951663" y="3033713"/>
          <p14:tracePt t="59469" x="6880225" y="3049588"/>
          <p14:tracePt t="59477" x="6818313" y="3063875"/>
          <p14:tracePt t="59485" x="6762750" y="3079750"/>
          <p14:tracePt t="59493" x="6715125" y="3095625"/>
          <p14:tracePt t="59501" x="6684963" y="3103563"/>
          <p14:tracePt t="59507" x="6661150" y="3119438"/>
          <p14:tracePt t="59515" x="6645275" y="3127375"/>
          <p14:tracePt t="59523" x="6637338" y="3135313"/>
          <p14:tracePt t="59531" x="6629400" y="3135313"/>
          <p14:tracePt t="59541" x="6621463" y="3151188"/>
          <p14:tracePt t="59548" x="6613525" y="3151188"/>
          <p14:tracePt t="59555" x="6613525" y="3159125"/>
          <p14:tracePt t="59563" x="6605588" y="3159125"/>
          <p14:tracePt t="59569" x="6605588" y="3167063"/>
          <p14:tracePt t="59577" x="6597650" y="3175000"/>
          <p14:tracePt t="59594" x="6589713" y="3189288"/>
          <p14:tracePt t="59601" x="6581775" y="3197225"/>
          <p14:tracePt t="59611" x="6573838" y="3205163"/>
          <p14:tracePt t="59617" x="6573838" y="3213100"/>
          <p14:tracePt t="59626" x="6567488" y="3221038"/>
          <p14:tracePt t="59633" x="6567488" y="3228975"/>
          <p14:tracePt t="59639" x="6559550" y="3244850"/>
          <p14:tracePt t="59647" x="6559550" y="3252788"/>
          <p14:tracePt t="59655" x="6551613" y="3268663"/>
          <p14:tracePt t="59663" x="6543675" y="3276600"/>
          <p14:tracePt t="59671" x="6535738" y="3284538"/>
          <p14:tracePt t="59680" x="6527800" y="3300413"/>
          <p14:tracePt t="59688" x="6511925" y="3314700"/>
          <p14:tracePt t="59695" x="6503988" y="3322638"/>
          <p14:tracePt t="59701" x="6496050" y="3346450"/>
          <p14:tracePt t="59711" x="6480175" y="3354388"/>
          <p14:tracePt t="59717" x="6480175" y="3362325"/>
          <p14:tracePt t="59727" x="6464300" y="3378200"/>
          <p14:tracePt t="59733" x="6456363" y="3386138"/>
          <p14:tracePt t="59742" x="6448425" y="3402013"/>
          <p14:tracePt t="59749" x="6440488" y="3409950"/>
          <p14:tracePt t="59757" x="6426200" y="3417888"/>
          <p14:tracePt t="59765" x="6426200" y="3432175"/>
          <p14:tracePt t="59771" x="6426200" y="3440113"/>
          <p14:tracePt t="59779" x="6418263" y="3448050"/>
          <p14:tracePt t="59787" x="6410325" y="3463925"/>
          <p14:tracePt t="59795" x="6410325" y="3471863"/>
          <p14:tracePt t="59803" x="6410325" y="3479800"/>
          <p14:tracePt t="59811" x="6402388" y="3487738"/>
          <p14:tracePt t="59820" x="6402388" y="3495675"/>
          <p14:tracePt t="59827" x="6394450" y="3511550"/>
          <p14:tracePt t="59833" x="6394450" y="3519488"/>
          <p14:tracePt t="59841" x="6386513" y="3527425"/>
          <p14:tracePt t="59849" x="6386513" y="3543300"/>
          <p14:tracePt t="59866" x="6386513" y="3551238"/>
          <p14:tracePt t="59873" x="6378575" y="3551238"/>
          <p14:tracePt t="59882" x="6378575" y="3557588"/>
          <p14:tracePt t="60051" x="6386513" y="3551238"/>
          <p14:tracePt t="60055" x="6410325" y="3535363"/>
          <p14:tracePt t="60063" x="6418263" y="3527425"/>
          <p14:tracePt t="60071" x="6440488" y="3511550"/>
          <p14:tracePt t="60080" x="6456363" y="3503613"/>
          <p14:tracePt t="60087" x="6496050" y="3487738"/>
          <p14:tracePt t="60093" x="6535738" y="3471863"/>
          <p14:tracePt t="60101" x="6581775" y="3455988"/>
          <p14:tracePt t="60110" x="6629400" y="3448050"/>
          <p14:tracePt t="60117" x="6677025" y="3432175"/>
          <p14:tracePt t="60126" x="6723063" y="3417888"/>
          <p14:tracePt t="60133" x="6762750" y="3402013"/>
          <p14:tracePt t="60141" x="6810375" y="3386138"/>
          <p14:tracePt t="60149" x="6864350" y="3370263"/>
          <p14:tracePt t="60155" x="6911975" y="3362325"/>
          <p14:tracePt t="60163" x="6943725" y="3346450"/>
          <p14:tracePt t="60171" x="6989763" y="3338513"/>
          <p14:tracePt t="60179" x="7013575" y="3330575"/>
          <p14:tracePt t="60187" x="7037388" y="3322638"/>
          <p14:tracePt t="60195" x="7045325" y="3322638"/>
          <p14:tracePt t="60203" x="7061200" y="3314700"/>
          <p14:tracePt t="60211" x="7077075" y="3314700"/>
          <p14:tracePt t="60218" x="7085013" y="3306763"/>
          <p14:tracePt t="60225" x="7100888" y="3306763"/>
          <p14:tracePt t="60233" x="7108825" y="3306763"/>
          <p14:tracePt t="60242" x="7115175" y="3306763"/>
          <p14:tracePt t="60248" x="7131050" y="3300413"/>
          <p14:tracePt t="60258" x="7146925" y="3300413"/>
          <p14:tracePt t="60266" x="7154863" y="3292475"/>
          <p14:tracePt t="60273" x="7170738" y="3292475"/>
          <p14:tracePt t="60281" x="7186613" y="3292475"/>
          <p14:tracePt t="60287" x="7194550" y="3284538"/>
          <p14:tracePt t="60295" x="7218363" y="3284538"/>
          <p14:tracePt t="60303" x="7242175" y="3276600"/>
          <p14:tracePt t="60311" x="7256463" y="3268663"/>
          <p14:tracePt t="60319" x="7272338" y="3268663"/>
          <p14:tracePt t="60346" x="7327900" y="3252788"/>
          <p14:tracePt t="60350" x="7343775" y="3252788"/>
          <p14:tracePt t="60357" x="7351713" y="3252788"/>
          <p14:tracePt t="60365" x="7367588" y="3252788"/>
          <p14:tracePt t="60373" x="7375525" y="3252788"/>
          <p14:tracePt t="60381" x="7383463" y="3252788"/>
          <p14:tracePt t="60390" x="7397750" y="3244850"/>
          <p14:tracePt t="60397" x="7405688" y="3244850"/>
          <p14:tracePt t="60404" x="7413625" y="3244850"/>
          <p14:tracePt t="60411" x="7429500" y="3244850"/>
          <p14:tracePt t="60419" x="7445375" y="3236913"/>
          <p14:tracePt t="60427" x="7453313" y="3236913"/>
          <p14:tracePt t="60435" x="7461250" y="3236913"/>
          <p14:tracePt t="60444" x="7477125" y="3236913"/>
          <p14:tracePt t="60451" x="7485063" y="3236913"/>
          <p14:tracePt t="60460" x="7493000" y="3236913"/>
          <p14:tracePt t="60467" x="7508875" y="3236913"/>
          <p14:tracePt t="60476" x="7516813" y="3236913"/>
          <p14:tracePt t="60481" x="7523163" y="3236913"/>
          <p14:tracePt t="60490" x="7531100" y="3244850"/>
          <p14:tracePt t="60497" x="7546975" y="3244850"/>
          <p14:tracePt t="60505" x="7554913" y="3244850"/>
          <p14:tracePt t="60514" x="7562850" y="3244850"/>
          <p14:tracePt t="60521" x="7578725" y="3244850"/>
          <p14:tracePt t="60529" x="7586663" y="3244850"/>
          <p14:tracePt t="60537" x="7594600" y="3244850"/>
          <p14:tracePt t="60543" x="7602538" y="3244850"/>
          <p14:tracePt t="60551" x="7618413" y="3244850"/>
          <p14:tracePt t="60560" x="7626350" y="3244850"/>
          <p14:tracePt t="60567" x="7634288" y="3252788"/>
          <p14:tracePt t="60576" x="7650163" y="3252788"/>
          <p14:tracePt t="60583" x="7656513" y="3252788"/>
          <p14:tracePt t="60591" x="7664450" y="3252788"/>
          <p14:tracePt t="60599" x="7672388" y="3252788"/>
          <p14:tracePt t="60605" x="7680325" y="3260725"/>
          <p14:tracePt t="60613" x="7688263" y="3260725"/>
          <p14:tracePt t="60621" x="7704138" y="3260725"/>
          <p14:tracePt t="60630" x="7712075" y="3268663"/>
          <p14:tracePt t="60637" x="7720013" y="3268663"/>
          <p14:tracePt t="60645" x="7727950" y="3268663"/>
          <p14:tracePt t="60662" x="7743825" y="3268663"/>
          <p14:tracePt t="60669" x="7751763" y="3276600"/>
          <p14:tracePt t="60675" x="7759700" y="3276600"/>
          <p14:tracePt t="60683" x="7775575" y="3284538"/>
          <p14:tracePt t="60691" x="7783513" y="3292475"/>
          <p14:tracePt t="60699" x="7789863" y="3292475"/>
          <p14:tracePt t="60707" x="7805738" y="3300413"/>
          <p14:tracePt t="60715" x="7813675" y="3306763"/>
          <p14:tracePt t="60723" x="7829550" y="3314700"/>
          <p14:tracePt t="60737" x="7837488" y="3322638"/>
          <p14:tracePt t="60745" x="7853363" y="3322638"/>
          <p14:tracePt t="60753" x="7861300" y="3322638"/>
          <p14:tracePt t="60761" x="7869238" y="3330575"/>
          <p14:tracePt t="60769" x="7877175" y="3330575"/>
          <p14:tracePt t="60777" x="7885113" y="3338513"/>
          <p14:tracePt t="60785" x="7900988" y="3338513"/>
          <p14:tracePt t="60793" x="7908925" y="3346450"/>
          <p14:tracePt t="60799" x="7916863" y="3346450"/>
          <p14:tracePt t="60807" x="7931150" y="3354388"/>
          <p14:tracePt t="60815" x="7939088" y="3362325"/>
          <p14:tracePt t="60823" x="7947025" y="3362325"/>
          <p14:tracePt t="60831" x="7962900" y="3370263"/>
          <p14:tracePt t="60861" x="7970838" y="3370263"/>
          <p14:tracePt t="60869" x="7970838" y="3378200"/>
          <p14:tracePt t="60881" x="7978775" y="3378200"/>
          <p14:tracePt t="60888" x="7978775" y="3386138"/>
          <p14:tracePt t="60897" x="7986713" y="3394075"/>
          <p14:tracePt t="60905" x="7994650" y="3394075"/>
          <p14:tracePt t="60913" x="7994650" y="3402013"/>
          <p14:tracePt t="60921" x="8010525" y="3409950"/>
          <p14:tracePt t="60929" x="8010525" y="3417888"/>
          <p14:tracePt t="60935" x="8018463" y="3417888"/>
          <p14:tracePt t="60944" x="8018463" y="3432175"/>
          <p14:tracePt t="60951" x="8026400" y="3432175"/>
          <p14:tracePt t="60960" x="8034338" y="3440113"/>
          <p14:tracePt t="60980" x="8034338" y="3448050"/>
          <p14:tracePt t="60987" x="8042275" y="3448050"/>
          <p14:tracePt t="60993" x="8042275" y="3455988"/>
          <p14:tracePt t="61013" x="8050213" y="3455988"/>
          <p14:tracePt t="61038" x="8058150" y="3463925"/>
          <p14:tracePt t="61049" x="8064500" y="3463925"/>
          <p14:tracePt t="61080" x="8072438" y="3463925"/>
          <p14:tracePt t="61087" x="8072438" y="3471863"/>
          <p14:tracePt t="61279" x="8058150" y="3471863"/>
          <p14:tracePt t="61285" x="8050213" y="3463925"/>
          <p14:tracePt t="61293" x="8026400" y="3463925"/>
          <p14:tracePt t="61301" x="8002588" y="3455988"/>
          <p14:tracePt t="61310" x="7954963" y="3448050"/>
          <p14:tracePt t="61315" x="7893050" y="3432175"/>
          <p14:tracePt t="61323" x="7829550" y="3417888"/>
          <p14:tracePt t="61344" x="7680325" y="3402013"/>
          <p14:tracePt t="61347" x="7594600" y="3394075"/>
          <p14:tracePt t="61355" x="7500938" y="3394075"/>
          <p14:tracePt t="61363" x="7397750" y="3394075"/>
          <p14:tracePt t="61371" x="7312025" y="3394075"/>
          <p14:tracePt t="61379" x="7242175" y="3394075"/>
          <p14:tracePt t="61385" x="7186613" y="3402013"/>
          <p14:tracePt t="61393" x="7131050" y="3417888"/>
          <p14:tracePt t="61401" x="7100888" y="3425825"/>
          <p14:tracePt t="61410" x="7069138" y="3440113"/>
          <p14:tracePt t="61417" x="7053263" y="3448050"/>
          <p14:tracePt t="61427" x="7045325" y="3455988"/>
          <p14:tracePt t="61433" x="7029450" y="3463925"/>
          <p14:tracePt t="61441" x="7013575" y="3479800"/>
          <p14:tracePt t="61446" x="7005638" y="3487738"/>
          <p14:tracePt t="61455" x="6967538" y="3503613"/>
          <p14:tracePt t="61463" x="6951663" y="3511550"/>
          <p14:tracePt t="61474" x="6919913" y="3527425"/>
          <p14:tracePt t="61479" x="6872288" y="3543300"/>
          <p14:tracePt t="61486" x="6826250" y="3557588"/>
          <p14:tracePt t="61495" x="6786563" y="3573463"/>
          <p14:tracePt t="61502" x="6746875" y="3581400"/>
          <p14:tracePt t="61509" x="6731000" y="3597275"/>
          <p14:tracePt t="61517" x="6707188" y="3613150"/>
          <p14:tracePt t="61526" x="6684963" y="3621088"/>
          <p14:tracePt t="61533" x="6677025" y="3629025"/>
          <p14:tracePt t="61541" x="6669088" y="3644900"/>
          <p14:tracePt t="61550" x="6653213" y="3652838"/>
          <p14:tracePt t="61557" x="6645275" y="3668713"/>
          <p14:tracePt t="61565" x="6629400" y="3676650"/>
          <p14:tracePt t="61573" x="6621463" y="3690938"/>
          <p14:tracePt t="61578" x="6605588" y="3698875"/>
          <p14:tracePt t="61587" x="6597650" y="3706813"/>
          <p14:tracePt t="61595" x="6589713" y="3722688"/>
          <p14:tracePt t="61603" x="6573838" y="3730625"/>
          <p14:tracePt t="61611" x="6567488" y="3746500"/>
          <p14:tracePt t="61619" x="6559550" y="3746500"/>
          <p14:tracePt t="61627" x="6551613" y="3762375"/>
          <p14:tracePt t="61635" x="6543675" y="3762375"/>
          <p14:tracePt t="61641" x="6535738" y="3770313"/>
          <p14:tracePt t="61649" x="6527800" y="3770313"/>
          <p14:tracePt t="61657" x="6511925" y="3770313"/>
          <p14:tracePt t="61665" x="6511925" y="3778250"/>
          <p14:tracePt t="61673" x="6503988" y="3786188"/>
          <p14:tracePt t="61681" x="6496050" y="3786188"/>
          <p14:tracePt t="61689" x="6488113" y="3794125"/>
          <p14:tracePt t="61697" x="6480175" y="3794125"/>
          <p14:tracePt t="61703" x="6480175" y="3808413"/>
          <p14:tracePt t="61711" x="6472238" y="3808413"/>
          <p14:tracePt t="61719" x="6464300" y="3816350"/>
          <p14:tracePt t="61735" x="6456363" y="3832225"/>
          <p14:tracePt t="61743" x="6448425" y="3840163"/>
          <p14:tracePt t="61751" x="6440488" y="3848100"/>
          <p14:tracePt t="61759" x="6440488" y="3856038"/>
          <p14:tracePt t="61767" x="6434138" y="3863975"/>
          <p14:tracePt t="61773" x="6434138" y="3871913"/>
          <p14:tracePt t="61781" x="6426200" y="3879850"/>
          <p14:tracePt t="61797" x="6426200" y="3887788"/>
          <p14:tracePt t="61805" x="6418263" y="3895725"/>
          <p14:tracePt t="61826" x="6410325" y="3903663"/>
          <p14:tracePt t="61835" x="6410325" y="3911600"/>
          <p14:tracePt t="61864" x="6410325" y="3919538"/>
          <p14:tracePt t="61962" x="6402388" y="3919538"/>
          <p14:tracePt t="62014" x="6410325" y="3903663"/>
          <p14:tracePt t="62019" x="6434138" y="3895725"/>
          <p14:tracePt t="62027" x="6456363" y="3879850"/>
          <p14:tracePt t="62033" x="6503988" y="3863975"/>
          <p14:tracePt t="62041" x="6551613" y="3848100"/>
          <p14:tracePt t="62050" x="6597650" y="3832225"/>
          <p14:tracePt t="62056" x="6653213" y="3816350"/>
          <p14:tracePt t="62065" x="6715125" y="3802063"/>
          <p14:tracePt t="62073" x="6762750" y="3786188"/>
          <p14:tracePt t="62081" x="6802438" y="3770313"/>
          <p14:tracePt t="62089" x="6848475" y="3762375"/>
          <p14:tracePt t="62095" x="6896100" y="3762375"/>
          <p14:tracePt t="62103" x="6935788" y="3754438"/>
          <p14:tracePt t="62111" x="6967538" y="3754438"/>
          <p14:tracePt t="62119" x="7005638" y="3746500"/>
          <p14:tracePt t="62127" x="7029450" y="3746500"/>
          <p14:tracePt t="62135" x="7045325" y="3738563"/>
          <p14:tracePt t="62144" x="7061200" y="3738563"/>
          <p14:tracePt t="62151" x="7077075" y="3730625"/>
          <p14:tracePt t="62159" x="7092950" y="3730625"/>
          <p14:tracePt t="62165" x="7115175" y="3730625"/>
          <p14:tracePt t="62173" x="7138988" y="3730625"/>
          <p14:tracePt t="62181" x="7154863" y="3730625"/>
          <p14:tracePt t="62190" x="7178675" y="3722688"/>
          <p14:tracePt t="62197" x="7210425" y="3722688"/>
          <p14:tracePt t="62205" x="7226300" y="3714750"/>
          <p14:tracePt t="62213" x="7256463" y="3714750"/>
          <p14:tracePt t="62221" x="7288213" y="3714750"/>
          <p14:tracePt t="62227" x="7312025" y="3714750"/>
          <p14:tracePt t="62235" x="7335838" y="3706813"/>
          <p14:tracePt t="62244" x="7351713" y="3706813"/>
          <p14:tracePt t="62251" x="7375525" y="3706813"/>
          <p14:tracePt t="62260" x="7397750" y="3706813"/>
          <p14:tracePt t="62267" x="7413625" y="3706813"/>
          <p14:tracePt t="62275" x="7437438" y="3706813"/>
          <p14:tracePt t="62283" x="7445375" y="3706813"/>
          <p14:tracePt t="62289" x="7453313" y="3706813"/>
          <p14:tracePt t="62297" x="7469188" y="3706813"/>
          <p14:tracePt t="62304" x="7477125" y="3706813"/>
          <p14:tracePt t="62313" x="7485063" y="3706813"/>
          <p14:tracePt t="62327" x="7500938" y="3706813"/>
          <p14:tracePt t="62329" x="7516813" y="3706813"/>
          <p14:tracePt t="62337" x="7531100" y="3706813"/>
          <p14:tracePt t="62345" x="7546975" y="3706813"/>
          <p14:tracePt t="62351" x="7570788" y="3706813"/>
          <p14:tracePt t="62359" x="7586663" y="3706813"/>
          <p14:tracePt t="62367" x="7594600" y="3706813"/>
          <p14:tracePt t="62376" x="7610475" y="3706813"/>
          <p14:tracePt t="62383" x="7618413" y="3714750"/>
          <p14:tracePt t="62391" x="7626350" y="3714750"/>
          <p14:tracePt t="62399" x="7634288" y="3714750"/>
          <p14:tracePt t="62407" x="7650163" y="3714750"/>
          <p14:tracePt t="62415" x="7656513" y="3722688"/>
          <p14:tracePt t="62421" x="7664450" y="3722688"/>
          <p14:tracePt t="62429" x="7680325" y="3730625"/>
          <p14:tracePt t="62437" x="7688263" y="3730625"/>
          <p14:tracePt t="62445" x="7696200" y="3730625"/>
          <p14:tracePt t="62453" x="7720013" y="3738563"/>
          <p14:tracePt t="62461" x="7727950" y="3746500"/>
          <p14:tracePt t="62468" x="7735888" y="3754438"/>
          <p14:tracePt t="62477" x="7751763" y="3762375"/>
          <p14:tracePt t="62483" x="7759700" y="3770313"/>
          <p14:tracePt t="62491" x="7775575" y="3770313"/>
          <p14:tracePt t="62500" x="7783513" y="3778250"/>
          <p14:tracePt t="62507" x="7789863" y="3786188"/>
          <p14:tracePt t="62515" x="7805738" y="3794125"/>
          <p14:tracePt t="62523" x="7813675" y="3794125"/>
          <p14:tracePt t="62531" x="7821613" y="3802063"/>
          <p14:tracePt t="62538" x="7829550" y="3802063"/>
          <p14:tracePt t="62555" x="7845425" y="3808413"/>
          <p14:tracePt t="62570" x="7853363" y="3808413"/>
          <p14:tracePt t="62577" x="7861300" y="3816350"/>
          <p14:tracePt t="62586" x="7869238" y="3816350"/>
          <p14:tracePt t="62593" x="7869238" y="3824288"/>
          <p14:tracePt t="62601" x="7877175" y="3824288"/>
          <p14:tracePt t="62615" x="7877175" y="3832225"/>
          <p14:tracePt t="62623" x="7885113" y="3832225"/>
          <p14:tracePt t="62631" x="7893050" y="3832225"/>
          <p14:tracePt t="62641" x="7893050" y="3840163"/>
          <p14:tracePt t="62646" x="7900988" y="3848100"/>
          <p14:tracePt t="62662" x="7908925" y="3856038"/>
          <p14:tracePt t="62669" x="7916863" y="3863975"/>
          <p14:tracePt t="62676" x="7924800" y="3871913"/>
          <p14:tracePt t="62685" x="7931150" y="3871913"/>
          <p14:tracePt t="62693" x="7939088" y="3879850"/>
          <p14:tracePt t="62701" x="7947025" y="3879850"/>
          <p14:tracePt t="62718" x="7954963" y="3879850"/>
          <p14:tracePt t="62727" x="7962900" y="3887788"/>
          <p14:tracePt t="62733" x="7962900" y="3895725"/>
          <p14:tracePt t="62741" x="7970838" y="3895725"/>
          <p14:tracePt t="62755" x="7978775" y="3895725"/>
          <p14:tracePt t="62763" x="7978775" y="3903663"/>
          <p14:tracePt t="62771" x="7986713" y="3903663"/>
          <p14:tracePt t="62779" x="7994650" y="3903663"/>
          <p14:tracePt t="62787" x="7994650" y="3911600"/>
          <p14:tracePt t="62801" x="8002588" y="3911600"/>
          <p14:tracePt t="62863" x="8010525" y="3911600"/>
          <p14:tracePt t="62873" x="8010525" y="3919538"/>
          <p14:tracePt t="63178" x="7994650" y="3919538"/>
          <p14:tracePt t="63186" x="7978775" y="3919538"/>
          <p14:tracePt t="63192" x="7947025" y="3911600"/>
          <p14:tracePt t="63197" x="7900988" y="3911600"/>
          <p14:tracePt t="63205" x="7861300" y="3903663"/>
          <p14:tracePt t="63213" x="7797800" y="3895725"/>
          <p14:tracePt t="63221" x="7735888" y="3887788"/>
          <p14:tracePt t="63230" x="7656513" y="3863975"/>
          <p14:tracePt t="63237" x="7578725" y="3856038"/>
          <p14:tracePt t="63245" x="7516813" y="3840163"/>
          <p14:tracePt t="63252" x="7445375" y="3840163"/>
          <p14:tracePt t="63260" x="7389813" y="3832225"/>
          <p14:tracePt t="63266" x="7327900" y="3832225"/>
          <p14:tracePt t="63276" x="7264400" y="3832225"/>
          <p14:tracePt t="63283" x="7202488" y="3832225"/>
          <p14:tracePt t="63291" x="7138988" y="3832225"/>
          <p14:tracePt t="63299" x="7085013" y="3840163"/>
          <p14:tracePt t="63307" x="7029450" y="3848100"/>
          <p14:tracePt t="63315" x="6981825" y="3856038"/>
          <p14:tracePt t="63327" x="6943725" y="3863975"/>
          <p14:tracePt t="63329" x="6896100" y="3871913"/>
          <p14:tracePt t="63337" x="6848475" y="3887788"/>
          <p14:tracePt t="63345" x="6810375" y="3903663"/>
          <p14:tracePt t="63353" x="6762750" y="3919538"/>
          <p14:tracePt t="63361" x="6731000" y="3927475"/>
          <p14:tracePt t="63370" x="6684963" y="3941763"/>
          <p14:tracePt t="63377" x="6645275" y="3949700"/>
          <p14:tracePt t="63385" x="6621463" y="3957638"/>
          <p14:tracePt t="63391" x="6597650" y="3965575"/>
          <p14:tracePt t="63399" x="6589713" y="3973513"/>
          <p14:tracePt t="63407" x="6573838" y="3989388"/>
          <p14:tracePt t="63415" x="6567488" y="3997325"/>
          <p14:tracePt t="63423" x="6551613" y="4013200"/>
          <p14:tracePt t="63431" x="6543675" y="4021138"/>
          <p14:tracePt t="63438" x="6527800" y="4037013"/>
          <p14:tracePt t="63447" x="6519863" y="4044950"/>
          <p14:tracePt t="63453" x="6511925" y="4052888"/>
          <p14:tracePt t="63461" x="6496050" y="4067175"/>
          <p14:tracePt t="63469" x="6496050" y="4075113"/>
          <p14:tracePt t="63477" x="6480175" y="4090988"/>
          <p14:tracePt t="63485" x="6472238" y="4098925"/>
          <p14:tracePt t="63493" x="6472238" y="4106863"/>
          <p14:tracePt t="63501" x="6456363" y="4122738"/>
          <p14:tracePt t="63511" x="6456363" y="4130675"/>
          <p14:tracePt t="63514" x="6440488" y="4146550"/>
          <p14:tracePt t="63523" x="6440488" y="4154488"/>
          <p14:tracePt t="63531" x="6426200" y="4162425"/>
          <p14:tracePt t="63539" x="6418263" y="4176713"/>
          <p14:tracePt t="63547" x="6410325" y="4184650"/>
          <p14:tracePt t="63555" x="6402388" y="4192588"/>
          <p14:tracePt t="63563" x="6402388" y="4208463"/>
          <p14:tracePt t="63571" x="6394450" y="4216400"/>
          <p14:tracePt t="63579" x="6386513" y="4232275"/>
          <p14:tracePt t="63585" x="6386513" y="4240213"/>
          <p14:tracePt t="63593" x="6386513" y="4248150"/>
          <p14:tracePt t="63601" x="6386513" y="4256088"/>
          <p14:tracePt t="63609" x="6386513" y="4264025"/>
          <p14:tracePt t="63631" x="6386513" y="4271963"/>
          <p14:tracePt t="63637" x="6386513" y="4279900"/>
          <p14:tracePt t="63652" x="6386513" y="4287838"/>
          <p14:tracePt t="63660" x="6386513" y="4295775"/>
          <p14:tracePt t="63667" x="6386513" y="4302125"/>
          <p14:tracePt t="63675" x="6378575" y="4302125"/>
          <p14:tracePt t="63688" x="6378575" y="4310063"/>
          <p14:tracePt t="63712" x="6378575" y="4318000"/>
          <p14:tracePt t="63726" x="6370638" y="4318000"/>
          <p14:tracePt t="63911" x="6378575" y="4310063"/>
          <p14:tracePt t="63915" x="6394450" y="4302125"/>
          <p14:tracePt t="63923" x="6418263" y="4287838"/>
          <p14:tracePt t="63931" x="6464300" y="4264025"/>
          <p14:tracePt t="63939" x="6519863" y="4248150"/>
          <p14:tracePt t="63947" x="6573838" y="4224338"/>
          <p14:tracePt t="63955" x="6637338" y="4200525"/>
          <p14:tracePt t="63963" x="6692900" y="4184650"/>
          <p14:tracePt t="63969" x="6754813" y="4170363"/>
          <p14:tracePt t="63977" x="6802438" y="4154488"/>
          <p14:tracePt t="63985" x="6856413" y="4138613"/>
          <p14:tracePt t="63993" x="6896100" y="4122738"/>
          <p14:tracePt t="64001" x="6943725" y="4106863"/>
          <p14:tracePt t="64009" x="6975475" y="4098925"/>
          <p14:tracePt t="64016" x="7005638" y="4083050"/>
          <p14:tracePt t="64026" x="7029450" y="4067175"/>
          <p14:tracePt t="64033" x="7053263" y="4067175"/>
          <p14:tracePt t="64040" x="7069138" y="4052888"/>
          <p14:tracePt t="64047" x="7077075" y="4044950"/>
          <p14:tracePt t="64055" x="7092950" y="4044950"/>
          <p14:tracePt t="64063" x="7115175" y="4029075"/>
          <p14:tracePt t="64071" x="7138988" y="4021138"/>
          <p14:tracePt t="64080" x="7162800" y="4005263"/>
          <p14:tracePt t="64087" x="7186613" y="3989388"/>
          <p14:tracePt t="64094" x="7210425" y="3989388"/>
          <p14:tracePt t="64100" x="7234238" y="3981450"/>
          <p14:tracePt t="64109" x="7256463" y="3981450"/>
          <p14:tracePt t="64117" x="7272338" y="3973513"/>
          <p14:tracePt t="64126" x="7288213" y="3973513"/>
          <p14:tracePt t="64133" x="7296150" y="3965575"/>
          <p14:tracePt t="64141" x="7312025" y="3965575"/>
          <p14:tracePt t="64149" x="7319963" y="3965575"/>
          <p14:tracePt t="64157" x="7327900" y="3965575"/>
          <p14:tracePt t="64163" x="7343775" y="3965575"/>
          <p14:tracePt t="64171" x="7351713" y="3965575"/>
          <p14:tracePt t="64179" x="7359650" y="3957638"/>
          <p14:tracePt t="64187" x="7375525" y="3957638"/>
          <p14:tracePt t="64195" x="7389813" y="3949700"/>
          <p14:tracePt t="64202" x="7405688" y="3949700"/>
          <p14:tracePt t="64211" x="7421563" y="3949700"/>
          <p14:tracePt t="64218" x="7429500" y="3941763"/>
          <p14:tracePt t="64226" x="7453313" y="3941763"/>
          <p14:tracePt t="64233" x="7477125" y="3941763"/>
          <p14:tracePt t="64242" x="7493000" y="3941763"/>
          <p14:tracePt t="64250" x="7508875" y="3941763"/>
          <p14:tracePt t="64257" x="7531100" y="3941763"/>
          <p14:tracePt t="64265" x="7546975" y="3941763"/>
          <p14:tracePt t="64273" x="7554913" y="3941763"/>
          <p14:tracePt t="64281" x="7570788" y="3941763"/>
          <p14:tracePt t="64289" x="7578725" y="3941763"/>
          <p14:tracePt t="64295" x="7586663" y="3949700"/>
          <p14:tracePt t="64304" x="7602538" y="3949700"/>
          <p14:tracePt t="64311" x="7610475" y="3949700"/>
          <p14:tracePt t="64327" x="7626350" y="3957638"/>
          <p14:tracePt t="64335" x="7634288" y="3957638"/>
          <p14:tracePt t="64343" x="7642225" y="3957638"/>
          <p14:tracePt t="64351" x="7650163" y="3957638"/>
          <p14:tracePt t="64357" x="7650163" y="3965575"/>
          <p14:tracePt t="64365" x="7664450" y="3965575"/>
          <p14:tracePt t="64373" x="7672388" y="3973513"/>
          <p14:tracePt t="64381" x="7680325" y="3973513"/>
          <p14:tracePt t="64389" x="7688263" y="3981450"/>
          <p14:tracePt t="64397" x="7696200" y="3981450"/>
          <p14:tracePt t="64405" x="7712075" y="3989388"/>
          <p14:tracePt t="64414" x="7720013" y="3997325"/>
          <p14:tracePt t="64421" x="7727950" y="4005263"/>
          <p14:tracePt t="64427" x="7743825" y="4005263"/>
          <p14:tracePt t="64435" x="7751763" y="4013200"/>
          <p14:tracePt t="64445" x="7759700" y="4021138"/>
          <p14:tracePt t="64451" x="7775575" y="4029075"/>
          <p14:tracePt t="64461" x="7783513" y="4037013"/>
          <p14:tracePt t="64467" x="7789863" y="4052888"/>
          <p14:tracePt t="64476" x="7797800" y="4052888"/>
          <p14:tracePt t="64483" x="7813675" y="4067175"/>
          <p14:tracePt t="64497" x="7829550" y="4075113"/>
          <p14:tracePt t="64505" x="7829550" y="4083050"/>
          <p14:tracePt t="64513" x="7837488" y="4083050"/>
          <p14:tracePt t="64520" x="7837488" y="4090988"/>
          <p14:tracePt t="64529" x="7845425" y="4090988"/>
          <p14:tracePt t="64537" x="7853363" y="4098925"/>
          <p14:tracePt t="64545" x="7861300" y="4106863"/>
          <p14:tracePt t="64560" x="7877175" y="4122738"/>
          <p14:tracePt t="64576" x="7877175" y="4130675"/>
          <p14:tracePt t="64583" x="7885113" y="4130675"/>
          <p14:tracePt t="64591" x="7893050" y="4146550"/>
          <p14:tracePt t="64599" x="7900988" y="4146550"/>
          <p14:tracePt t="64607" x="7900988" y="4154488"/>
          <p14:tracePt t="64615" x="7908925" y="4154488"/>
          <p14:tracePt t="64621" x="7916863" y="4170363"/>
          <p14:tracePt t="64629" x="7931150" y="4176713"/>
          <p14:tracePt t="64637" x="7939088" y="4192588"/>
          <p14:tracePt t="64645" x="7947025" y="4200525"/>
          <p14:tracePt t="64653" x="7962900" y="4208463"/>
          <p14:tracePt t="64661" x="7962900" y="4224338"/>
          <p14:tracePt t="64669" x="7962900" y="4232275"/>
          <p14:tracePt t="64677" x="7978775" y="4248150"/>
          <p14:tracePt t="64683" x="7986713" y="4256088"/>
          <p14:tracePt t="64699" x="7986713" y="4271963"/>
          <p14:tracePt t="64708" x="7994650" y="4271963"/>
          <p14:tracePt t="64715" x="7994650" y="4287838"/>
          <p14:tracePt t="64735" x="7994650" y="4295775"/>
          <p14:tracePt t="64744" x="8002588" y="4295775"/>
          <p14:tracePt t="64749" x="8002588" y="4302125"/>
          <p14:tracePt t="65061" x="8002588" y="4318000"/>
          <p14:tracePt t="65069" x="7986713" y="4333875"/>
          <p14:tracePt t="65075" x="7970838" y="4349750"/>
          <p14:tracePt t="65083" x="7931150" y="4389438"/>
          <p14:tracePt t="65092" x="7893050" y="4427538"/>
          <p14:tracePt t="65102" x="7845425" y="4467225"/>
          <p14:tracePt t="65107" x="7797800" y="4514850"/>
          <p14:tracePt t="65115" x="7775575" y="4560888"/>
          <p14:tracePt t="65123" x="7759700" y="4600575"/>
          <p14:tracePt t="65132" x="7743825" y="4632325"/>
          <p14:tracePt t="65137" x="7735888" y="4648200"/>
          <p14:tracePt t="65145" x="7735888" y="4664075"/>
          <p14:tracePt t="65153" x="7735888" y="4672013"/>
          <p14:tracePt t="65161" x="7743825" y="4686300"/>
          <p14:tracePt t="65169" x="7759700" y="4694238"/>
          <p14:tracePt t="65178" x="7775575" y="4702175"/>
          <p14:tracePt t="65185" x="7789863" y="4710113"/>
          <p14:tracePt t="65193" x="7829550" y="4718050"/>
          <p14:tracePt t="65201" x="7885113" y="4725988"/>
          <p14:tracePt t="65207" x="7947025" y="4725988"/>
          <p14:tracePt t="65215" x="8010525" y="4725988"/>
          <p14:tracePt t="65223" x="8096250" y="4725988"/>
          <p14:tracePt t="65231" x="8167688" y="4725988"/>
          <p14:tracePt t="65240" x="8245475" y="4718050"/>
          <p14:tracePt t="65247" x="8308975" y="4710113"/>
          <p14:tracePt t="65255" x="8370888" y="4694238"/>
          <p14:tracePt t="65263" x="8442325" y="4678363"/>
          <p14:tracePt t="65269" x="8496300" y="4664075"/>
          <p14:tracePt t="65277" x="8535988" y="4656138"/>
          <p14:tracePt t="65285" x="8575675" y="4640263"/>
          <p14:tracePt t="65293" x="8599488" y="4624388"/>
          <p14:tracePt t="65301" x="8613775" y="4616450"/>
          <p14:tracePt t="65311" x="8637588" y="4600575"/>
          <p14:tracePt t="65328" x="8661400" y="4538663"/>
          <p14:tracePt t="65331" x="8677275" y="4491038"/>
          <p14:tracePt t="65339" x="8693150" y="4427538"/>
          <p14:tracePt t="65347" x="8709025" y="4365625"/>
          <p14:tracePt t="65355" x="8724900" y="4295775"/>
          <p14:tracePt t="65363" x="8755063" y="4224338"/>
          <p14:tracePt t="65371" x="8794750" y="4146550"/>
          <p14:tracePt t="65379" x="8842375" y="4067175"/>
          <p14:tracePt t="65387" x="8880475" y="3989388"/>
          <p14:tracePt t="65395" x="8912225" y="3927475"/>
          <p14:tracePt t="65401" x="8928100" y="3856038"/>
          <p14:tracePt t="65410" x="8936038" y="3794125"/>
          <p14:tracePt t="65417" x="8936038" y="3722688"/>
          <p14:tracePt t="65426" x="8928100" y="3644900"/>
          <p14:tracePt t="65432" x="8912225" y="3573463"/>
          <p14:tracePt t="65441" x="8866188" y="3487738"/>
          <p14:tracePt t="65449" x="8834438" y="3417888"/>
          <p14:tracePt t="65457" x="8794750" y="3354388"/>
          <p14:tracePt t="65463" x="8739188" y="3284538"/>
          <p14:tracePt t="65471" x="8677275" y="3213100"/>
          <p14:tracePt t="65479" x="8621713" y="3143250"/>
          <p14:tracePt t="65487" x="8551863" y="3079750"/>
          <p14:tracePt t="65495" x="8480425" y="3009900"/>
          <p14:tracePt t="65503" x="8410575" y="2946400"/>
          <p14:tracePt t="65511" x="8347075" y="2900363"/>
          <p14:tracePt t="65518" x="8277225" y="2844800"/>
          <p14:tracePt t="65526" x="8205788" y="2798763"/>
          <p14:tracePt t="65532" x="8151813" y="2743200"/>
          <p14:tracePt t="65547" x="8096250" y="2703513"/>
          <p14:tracePt t="65549" x="8034338" y="2665413"/>
          <p14:tracePt t="65557" x="7970838" y="2633663"/>
          <p14:tracePt t="65565" x="7916863" y="2601913"/>
          <p14:tracePt t="65573" x="7845425" y="2578100"/>
          <p14:tracePt t="65581" x="7783513" y="2555875"/>
          <p14:tracePt t="65587" x="7696200" y="2540000"/>
          <p14:tracePt t="65595" x="7602538" y="2524125"/>
          <p14:tracePt t="65603" x="7493000" y="2508250"/>
          <p14:tracePt t="65611" x="7375525" y="2484438"/>
          <p14:tracePt t="65619" x="7256463" y="2468563"/>
          <p14:tracePt t="65627" x="7115175" y="2444750"/>
          <p14:tracePt t="65635" x="6997700" y="2430463"/>
          <p14:tracePt t="65643" x="6880225" y="2422525"/>
          <p14:tracePt t="65651" x="6778625" y="2406650"/>
          <p14:tracePt t="65657" x="6677025" y="2398713"/>
          <p14:tracePt t="65665" x="6567488" y="2398713"/>
          <p14:tracePt t="65673" x="6472238" y="2382838"/>
          <p14:tracePt t="65681" x="6410325" y="2382838"/>
          <p14:tracePt t="65688" x="6346825" y="2382838"/>
          <p14:tracePt t="65697" x="6284913" y="2382838"/>
          <p14:tracePt t="65705" x="6221413" y="2382838"/>
          <p14:tracePt t="65713" x="6165850" y="2398713"/>
          <p14:tracePt t="65721" x="6111875" y="2414588"/>
          <p14:tracePt t="65727" x="6048375" y="2436813"/>
          <p14:tracePt t="65735" x="5978525" y="2468563"/>
          <p14:tracePt t="65743" x="5915025" y="2508250"/>
          <p14:tracePt t="65751" x="5845175" y="2555875"/>
          <p14:tracePt t="65761" x="5789613" y="2601913"/>
          <p14:tracePt t="65767" x="5719763" y="2665413"/>
          <p14:tracePt t="65776" x="5648325" y="2719388"/>
          <p14:tracePt t="65783" x="5594350" y="2774950"/>
          <p14:tracePt t="65789" x="5538788" y="2828925"/>
          <p14:tracePt t="65797" x="5499100" y="2876550"/>
          <p14:tracePt t="65805" x="5461000" y="2924175"/>
          <p14:tracePt t="65813" x="5437188" y="2970213"/>
          <p14:tracePt t="65821" x="5413375" y="3017838"/>
          <p14:tracePt t="65829" x="5397500" y="3055938"/>
          <p14:tracePt t="65837" x="5389563" y="3087688"/>
          <p14:tracePt t="65845" x="5389563" y="3135313"/>
          <p14:tracePt t="65850" x="5381625" y="3175000"/>
          <p14:tracePt t="65858" x="5373688" y="3228975"/>
          <p14:tracePt t="65867" x="5365750" y="3284538"/>
          <p14:tracePt t="65876" x="5351463" y="3346450"/>
          <p14:tracePt t="65883" x="5351463" y="3409950"/>
          <p14:tracePt t="65891" x="5343525" y="3471863"/>
          <p14:tracePt t="65901" x="5335588" y="3543300"/>
          <p14:tracePt t="65907" x="5335588" y="3605213"/>
          <p14:tracePt t="65913" x="5351463" y="3676650"/>
          <p14:tracePt t="65921" x="5365750" y="3762375"/>
          <p14:tracePt t="65929" x="5381625" y="3840163"/>
          <p14:tracePt t="65937" x="5405438" y="3927475"/>
          <p14:tracePt t="65945" x="5421313" y="4005263"/>
          <p14:tracePt t="65953" x="5445125" y="4075113"/>
          <p14:tracePt t="65961" x="5461000" y="4138613"/>
          <p14:tracePt t="65969" x="5476875" y="4192588"/>
          <p14:tracePt t="65976" x="5491163" y="4256088"/>
          <p14:tracePt t="65983" x="5530850" y="4325938"/>
          <p14:tracePt t="65992" x="5570538" y="4397375"/>
          <p14:tracePt t="66000" x="5632450" y="4459288"/>
          <p14:tracePt t="66007" x="5688013" y="4530725"/>
          <p14:tracePt t="66015" x="5743575" y="4600575"/>
          <p14:tracePt t="66023" x="5813425" y="4656138"/>
          <p14:tracePt t="66031" x="5884863" y="4725988"/>
          <p14:tracePt t="66040" x="5970588" y="4781550"/>
          <p14:tracePt t="66047" x="6056313" y="4835525"/>
          <p14:tracePt t="66053" x="6159500" y="4883150"/>
          <p14:tracePt t="66061" x="6245225" y="4937125"/>
          <p14:tracePt t="66069" x="6338888" y="4984750"/>
          <p14:tracePt t="66077" x="6456363" y="5032375"/>
          <p14:tracePt t="66085" x="6567488" y="5062538"/>
          <p14:tracePt t="66094" x="6677025" y="5102225"/>
          <p14:tracePt t="66100" x="6778625" y="5133975"/>
          <p14:tracePt t="66108" x="6888163" y="5157788"/>
          <p14:tracePt t="66114" x="6981825" y="5173663"/>
          <p14:tracePt t="66123" x="7077075" y="5187950"/>
          <p14:tracePt t="66131" x="7178675" y="5211763"/>
          <p14:tracePt t="66139" x="7288213" y="5211763"/>
          <p14:tracePt t="66147" x="7383463" y="5219700"/>
          <p14:tracePt t="66155" x="7461250" y="5219700"/>
          <p14:tracePt t="66163" x="7570788" y="5219700"/>
          <p14:tracePt t="66171" x="7672388" y="5219700"/>
          <p14:tracePt t="66177" x="7783513" y="5219700"/>
          <p14:tracePt t="66185" x="7900988" y="5203825"/>
          <p14:tracePt t="66194" x="8002588" y="5195888"/>
          <p14:tracePt t="66201" x="8151813" y="5195888"/>
          <p14:tracePt t="66209" x="8269288" y="5180013"/>
          <p14:tracePt t="66217" x="8426450" y="5173663"/>
          <p14:tracePt t="66226" x="8567738" y="5149850"/>
          <p14:tracePt t="66233" x="8669338" y="5141913"/>
          <p14:tracePt t="66239" x="8770938" y="5126038"/>
          <p14:tracePt t="66247" x="8880475" y="5102225"/>
          <p14:tracePt t="66255" x="8967788" y="5086350"/>
          <p14:tracePt t="66263" x="9037638" y="5048250"/>
          <p14:tracePt t="66270" x="9109075" y="4992688"/>
          <p14:tracePt t="66279" x="9194800" y="4945063"/>
          <p14:tracePt t="66287" x="9274175" y="4875213"/>
          <p14:tracePt t="66295" x="9344025" y="4773613"/>
          <p14:tracePt t="66301" x="9415463" y="4648200"/>
          <p14:tracePt t="66313" x="9469438" y="4491038"/>
          <p14:tracePt t="66316" x="9493250" y="4333875"/>
          <p14:tracePt t="66326" x="9493250" y="4162425"/>
          <p14:tracePt t="66333" x="9445625" y="3949700"/>
          <p14:tracePt t="66341" x="9375775" y="3730625"/>
          <p14:tracePt t="66349" x="9288463" y="3495675"/>
          <p14:tracePt t="66357" x="9202738" y="3292475"/>
          <p14:tracePt t="66363" x="9093200" y="3103563"/>
          <p14:tracePt t="66371" x="8959850" y="2946400"/>
          <p14:tracePt t="66381" x="8818563" y="2805113"/>
          <p14:tracePt t="66386" x="8677275" y="2681288"/>
          <p14:tracePt t="66395" x="8567738" y="2593975"/>
          <p14:tracePt t="66403" x="8488363" y="2524125"/>
          <p14:tracePt t="66411" x="8418513" y="2476500"/>
          <p14:tracePt t="66420" x="8355013" y="2436813"/>
          <p14:tracePt t="66427" x="8308975" y="2422525"/>
          <p14:tracePt t="66433" x="8269288" y="2406650"/>
          <p14:tracePt t="66441" x="8261350" y="2398713"/>
          <p14:tracePt t="66449" x="8253413" y="2398713"/>
          <p14:tracePt t="66462" x="8245475" y="2398713"/>
          <p14:tracePt t="66475" x="8237538" y="2398713"/>
          <p14:tracePt t="66493" x="8229600" y="2398713"/>
          <p14:tracePt t="66498" x="8205788" y="2406650"/>
          <p14:tracePt t="66507" x="8191500" y="2414588"/>
          <p14:tracePt t="66515" x="8167688" y="2422525"/>
          <p14:tracePt t="66523" x="8128000" y="2430463"/>
          <p14:tracePt t="66531" x="8080375" y="2436813"/>
          <p14:tracePt t="66539" x="8026400" y="2444750"/>
          <p14:tracePt t="66548" x="7962900" y="2460625"/>
          <p14:tracePt t="66554" x="7885113" y="2460625"/>
          <p14:tracePt t="66560" x="7821613" y="2476500"/>
          <p14:tracePt t="66568" x="7751763" y="2484438"/>
          <p14:tracePt t="66576" x="7680325" y="2492375"/>
          <p14:tracePt t="66585" x="7642225" y="2492375"/>
          <p14:tracePt t="66593" x="7594600" y="2500313"/>
          <p14:tracePt t="66601" x="7570788" y="2508250"/>
          <p14:tracePt t="66610" x="7562850" y="2508250"/>
          <p14:tracePt t="66617" x="7554913" y="2508250"/>
          <p14:tracePt t="66623" x="7539038" y="2508250"/>
          <p14:tracePt t="66639" x="7531100" y="2516188"/>
          <p14:tracePt t="66647" x="7523163" y="2516188"/>
          <p14:tracePt t="66663" x="7516813" y="2516188"/>
          <p14:tracePt t="66671" x="7508875" y="2516188"/>
          <p14:tracePt t="66679" x="7500938" y="2516188"/>
          <p14:tracePt t="66685" x="7493000" y="2516188"/>
          <p14:tracePt t="66693" x="7485063" y="2516188"/>
          <p14:tracePt t="66701" x="7429500" y="2532063"/>
          <p14:tracePt t="66710" x="7367588" y="2555875"/>
          <p14:tracePt t="66717" x="7280275" y="2578100"/>
          <p14:tracePt t="66726" x="7123113" y="2625725"/>
          <p14:tracePt t="66733" x="6951663" y="2695575"/>
          <p14:tracePt t="66742" x="6684963" y="2805113"/>
          <p14:tracePt t="66749" x="6362700" y="2908300"/>
          <p14:tracePt t="66755" x="6064250" y="3009900"/>
          <p14:tracePt t="66763" x="5765800" y="3095625"/>
          <p14:tracePt t="66771" x="5546725" y="3159125"/>
          <p14:tracePt t="66779" x="5357813" y="3205163"/>
          <p14:tracePt t="66787" x="5216525" y="3228975"/>
          <p14:tracePt t="66795" x="5114925" y="3244850"/>
          <p14:tracePt t="66803" x="5037138" y="3260725"/>
          <p14:tracePt t="66811" x="4973638" y="3276600"/>
          <p14:tracePt t="66819" x="4919663" y="3292475"/>
          <p14:tracePt t="66826" x="4895850" y="3300413"/>
          <p14:tracePt t="66833" x="4887913" y="3306763"/>
          <p14:tracePt t="66884" x="4879975" y="3306763"/>
          <p14:tracePt t="66958" x="4872038" y="3306763"/>
          <p14:tracePt t="67547" x="4872038" y="3314700"/>
          <p14:tracePt t="67553" x="4872038" y="3330575"/>
          <p14:tracePt t="67559" x="4879975" y="3338513"/>
          <p14:tracePt t="67567" x="4887913" y="3346450"/>
          <p14:tracePt t="67577" x="4887913" y="3354388"/>
          <p14:tracePt t="67583" x="4887913" y="3362325"/>
          <p14:tracePt t="67651" x="4887913" y="3346450"/>
          <p14:tracePt t="67656" x="4895850" y="3314700"/>
          <p14:tracePt t="67665" x="4911725" y="3276600"/>
          <p14:tracePt t="67672" x="4919663" y="3252788"/>
          <p14:tracePt t="67678" x="4927600" y="3244850"/>
          <p14:tracePt t="67687" x="4927600" y="3228975"/>
          <p14:tracePt t="67695" x="4927600" y="3221038"/>
          <p14:tracePt t="67703" x="4927600" y="3213100"/>
          <p14:tracePt t="67711" x="4935538" y="3205163"/>
          <p14:tracePt t="67719" x="4949825" y="3205163"/>
          <p14:tracePt t="68998" x="5021263" y="3189288"/>
          <p14:tracePt t="69003" x="5122863" y="3189288"/>
          <p14:tracePt t="69011" x="5170488" y="3228975"/>
          <p14:tracePt t="69019" x="5186363" y="3276600"/>
          <p14:tracePt t="69027" x="5194300" y="3338513"/>
          <p14:tracePt t="69034" x="5202238" y="3455988"/>
          <p14:tracePt t="69043" x="5202238" y="3629025"/>
          <p14:tracePt t="69049" x="5178425" y="3848100"/>
          <p14:tracePt t="69057" x="5154613" y="4052888"/>
          <p14:tracePt t="69065" x="5099050" y="4138613"/>
          <p14:tracePt t="69073" x="5021263" y="4224338"/>
          <p14:tracePt t="69081" x="4943475" y="4271963"/>
          <p14:tracePt t="69089" x="4872038" y="4341813"/>
          <p14:tracePt t="69098" x="4786313" y="4413250"/>
          <p14:tracePt t="69105" x="4722813" y="4498975"/>
          <p14:tracePt t="69113" x="4652963" y="4560888"/>
          <p14:tracePt t="69119" x="4637088" y="4568825"/>
          <p14:tracePt t="69374" x="4637088" y="4560888"/>
          <p14:tracePt t="69380" x="4597400" y="4568825"/>
          <p14:tracePt t="69386" x="4541838" y="4576763"/>
          <p14:tracePt t="69395" x="4487863" y="4576763"/>
          <p14:tracePt t="69402" x="4448175" y="4576763"/>
          <p14:tracePt t="69411" x="4416425" y="4576763"/>
          <p14:tracePt t="69419" x="4386263" y="4560888"/>
          <p14:tracePt t="69427" x="4378325" y="4552950"/>
          <p14:tracePt t="69435" x="4370388" y="4530725"/>
          <p14:tracePt t="69441" x="4370388" y="4491038"/>
          <p14:tracePt t="69449" x="4362450" y="4475163"/>
          <p14:tracePt t="69457" x="4346575" y="4459288"/>
          <p14:tracePt t="69465" x="4338638" y="4443413"/>
          <p14:tracePt t="69472" x="4330700" y="4443413"/>
          <p14:tracePt t="69498" x="4330700" y="4451350"/>
          <p14:tracePt t="69503" x="4354513" y="4467225"/>
          <p14:tracePt t="69511" x="4394200" y="4506913"/>
          <p14:tracePt t="69519" x="4440238" y="4552950"/>
          <p14:tracePt t="69527" x="4495800" y="4608513"/>
          <p14:tracePt t="69535" x="4565650" y="4656138"/>
          <p14:tracePt t="69543" x="4613275" y="4678363"/>
          <p14:tracePt t="69551" x="4621213" y="4686300"/>
          <p14:tracePt t="69561" x="4629150" y="4702175"/>
          <p14:tracePt t="69565" x="4637088" y="4710113"/>
          <p14:tracePt t="69574" x="4637088" y="4718050"/>
          <p14:tracePt t="69581" x="4637088" y="4725988"/>
          <p14:tracePt t="69589" x="4637088" y="4733925"/>
          <p14:tracePt t="69597" x="4637088" y="4749800"/>
          <p14:tracePt t="69605" x="4629150" y="4757738"/>
          <p14:tracePt t="69613" x="4613275" y="4781550"/>
          <p14:tracePt t="69621" x="4605338" y="4819650"/>
          <p14:tracePt t="69629" x="4581525" y="4875213"/>
          <p14:tracePt t="69635" x="4557713" y="4929188"/>
          <p14:tracePt t="69643" x="4519613" y="5000625"/>
          <p14:tracePt t="69651" x="4503738" y="5070475"/>
          <p14:tracePt t="69660" x="4487863" y="5133975"/>
          <p14:tracePt t="69666" x="4471988" y="5203825"/>
          <p14:tracePt t="69676" x="4464050" y="5275263"/>
          <p14:tracePt t="69683" x="4456113" y="5337175"/>
          <p14:tracePt t="69692" x="4456113" y="5400675"/>
          <p14:tracePt t="69697" x="4456113" y="5462588"/>
          <p14:tracePt t="69705" x="4456113" y="5518150"/>
          <p14:tracePt t="69713" x="4456113" y="5572125"/>
          <p14:tracePt t="69722" x="4464050" y="5627688"/>
          <p14:tracePt t="69729" x="4479925" y="5673725"/>
          <p14:tracePt t="69737" x="4487863" y="5713413"/>
          <p14:tracePt t="69745" x="4495800" y="5753100"/>
          <p14:tracePt t="69753" x="4495800" y="5768975"/>
          <p14:tracePt t="69760" x="4495800" y="5776913"/>
          <p14:tracePt t="69767" x="4495800" y="5784850"/>
          <p14:tracePt t="69776" x="4495800" y="5799138"/>
          <p14:tracePt t="69783" x="4503738" y="5799138"/>
          <p14:tracePt t="69790" x="4503738" y="5807075"/>
          <p14:tracePt t="69809" x="4503738" y="5815013"/>
          <p14:tracePt t="69824" x="4503738" y="5822950"/>
          <p14:tracePt t="69829" x="4495800" y="5830888"/>
          <p14:tracePt t="69837" x="4487863" y="5838825"/>
          <p14:tracePt t="69846" x="4471988" y="5846763"/>
          <p14:tracePt t="69853" x="4464050" y="5862638"/>
          <p14:tracePt t="69862" x="4448175" y="5870575"/>
          <p14:tracePt t="69870" x="4432300" y="5886450"/>
          <p14:tracePt t="69877" x="4424363" y="5894388"/>
          <p14:tracePt t="69885" x="4408488" y="5910263"/>
          <p14:tracePt t="69892" x="4402138" y="5910263"/>
          <p14:tracePt t="69900" x="4394200" y="5924550"/>
          <p14:tracePt t="69907" x="4386263" y="5932488"/>
          <p14:tracePt t="69915" x="4378325" y="5948363"/>
          <p14:tracePt t="69935" x="4370388" y="5948363"/>
          <p14:tracePt t="69981" x="4362450" y="5956300"/>
          <p14:tracePt t="69994" x="4354513" y="5956300"/>
          <p14:tracePt t="70001" x="4346575" y="5956300"/>
          <p14:tracePt t="70009" x="4322763" y="5956300"/>
          <p14:tracePt t="70017" x="4298950" y="5956300"/>
          <p14:tracePt t="70023" x="4267200" y="5956300"/>
          <p14:tracePt t="70030" x="4252913" y="5956300"/>
          <p14:tracePt t="70039" x="4229100" y="5956300"/>
          <p14:tracePt t="70047" x="4221163" y="5948363"/>
          <p14:tracePt t="70055" x="4213225" y="5940425"/>
          <p14:tracePt t="70063" x="4197350" y="5940425"/>
          <p14:tracePt t="70071" x="4189413" y="5932488"/>
          <p14:tracePt t="70079" x="4181475" y="5932488"/>
          <p14:tracePt t="70085" x="4173538" y="5924550"/>
          <p14:tracePt t="70093" x="4165600" y="5924550"/>
          <p14:tracePt t="70101" x="4157663" y="5924550"/>
          <p14:tracePt t="70117" x="4149725" y="5924550"/>
          <p14:tracePt t="70126" x="4149725" y="5918200"/>
          <p14:tracePt t="70133" x="4141788" y="5918200"/>
          <p14:tracePt t="70413" x="4149725" y="5918200"/>
          <p14:tracePt t="70419" x="4157663" y="5918200"/>
          <p14:tracePt t="70428" x="4165600" y="5918200"/>
          <p14:tracePt t="70542" x="4173538" y="5918200"/>
          <p14:tracePt t="70624" x="4181475" y="5918200"/>
          <p14:tracePt t="70630" x="4197350" y="5918200"/>
          <p14:tracePt t="70637" x="4221163" y="5910263"/>
          <p14:tracePt t="70645" x="4260850" y="5870575"/>
          <p14:tracePt t="70653" x="4314825" y="5807075"/>
          <p14:tracePt t="70661" x="4386263" y="5745163"/>
          <p14:tracePt t="70669" x="4448175" y="5651500"/>
          <p14:tracePt t="70676" x="4527550" y="5548313"/>
          <p14:tracePt t="70683" x="4597400" y="5424488"/>
          <p14:tracePt t="70691" x="4668838" y="5299075"/>
          <p14:tracePt t="70699" x="4706938" y="5211763"/>
          <p14:tracePt t="70707" x="4722813" y="5149850"/>
          <p14:tracePt t="70715" x="4738688" y="5086350"/>
          <p14:tracePt t="70723" x="4746625" y="5040313"/>
          <p14:tracePt t="70731" x="4754563" y="4992688"/>
          <p14:tracePt t="70737" x="4754563" y="4968875"/>
          <p14:tracePt t="70745" x="4762500" y="4945063"/>
          <p14:tracePt t="70753" x="4778375" y="4929188"/>
          <p14:tracePt t="70760" x="4778375" y="4914900"/>
          <p14:tracePt t="70771" x="4794250" y="4899025"/>
          <p14:tracePt t="70778" x="4802188" y="4891088"/>
          <p14:tracePt t="70785" x="4816475" y="4875213"/>
          <p14:tracePt t="70793" x="4824413" y="4867275"/>
          <p14:tracePt t="70801" x="4840288" y="4859338"/>
          <p14:tracePt t="70807" x="4864100" y="4859338"/>
          <p14:tracePt t="70815" x="4879975" y="4851400"/>
          <p14:tracePt t="70823" x="4895850" y="4851400"/>
          <p14:tracePt t="70831" x="4919663" y="4851400"/>
          <p14:tracePt t="70842" x="4949825" y="4851400"/>
          <p14:tracePt t="70847" x="4997450" y="4859338"/>
          <p14:tracePt t="70855" x="5060950" y="4875213"/>
          <p14:tracePt t="70863" x="5154613" y="4891088"/>
          <p14:tracePt t="70869" x="5256213" y="4906963"/>
          <p14:tracePt t="70877" x="5365750" y="4922838"/>
          <p14:tracePt t="70885" x="5499100" y="4945063"/>
          <p14:tracePt t="70893" x="5602288" y="4960938"/>
          <p14:tracePt t="70901" x="5719763" y="4976813"/>
          <p14:tracePt t="70909" x="5805488" y="4992688"/>
          <p14:tracePt t="70917" x="5884863" y="5016500"/>
          <p14:tracePt t="70923" x="5946775" y="5024438"/>
          <p14:tracePt t="70931" x="5986463" y="5032375"/>
          <p14:tracePt t="70939" x="6032500" y="5032375"/>
          <p14:tracePt t="70947" x="6056313" y="5032375"/>
          <p14:tracePt t="70955" x="6064250" y="5032375"/>
          <p14:tracePt t="70963" x="6072188" y="5032375"/>
          <p14:tracePt t="70981" x="6080125" y="5032375"/>
          <p14:tracePt t="71006" x="6088063" y="5032375"/>
          <p14:tracePt t="71027" x="6096000" y="5024438"/>
          <p14:tracePt t="71033" x="6103938" y="5024438"/>
          <p14:tracePt t="71041" x="6111875" y="5024438"/>
          <p14:tracePt t="71051" x="6119813" y="5024438"/>
          <p14:tracePt t="71055" x="6127750" y="5024438"/>
          <p14:tracePt t="71063" x="6127750" y="5016500"/>
          <p14:tracePt t="71182" x="6135688" y="5008563"/>
          <p14:tracePt t="71188" x="6135688" y="5000625"/>
          <p14:tracePt t="71195" x="6135688" y="4992688"/>
          <p14:tracePt t="71203" x="6135688" y="4984750"/>
          <p14:tracePt t="71211" x="6135688" y="4976813"/>
          <p14:tracePt t="71219" x="6135688" y="4968875"/>
          <p14:tracePt t="71251" x="6135688" y="4960938"/>
          <p14:tracePt t="71460" x="6151563" y="4960938"/>
          <p14:tracePt t="71479" x="6165850" y="4960938"/>
          <p14:tracePt t="71486" x="6189663" y="4953000"/>
          <p14:tracePt t="71494" x="6205538" y="4953000"/>
          <p14:tracePt t="71502" x="6229350" y="4945063"/>
          <p14:tracePt t="71511" x="6253163" y="4945063"/>
          <p14:tracePt t="71516" x="6261100" y="4945063"/>
          <p14:tracePt t="71525" x="6269038" y="4945063"/>
          <p14:tracePt t="71664" x="6253163" y="4953000"/>
          <p14:tracePt t="71673" x="6205538" y="4968875"/>
          <p14:tracePt t="71678" x="6159500" y="4984750"/>
          <p14:tracePt t="71685" x="6103938" y="5000625"/>
          <p14:tracePt t="71694" x="6040438" y="5016500"/>
          <p14:tracePt t="71701" x="5986463" y="5032375"/>
          <p14:tracePt t="71710" x="5922963" y="5054600"/>
          <p14:tracePt t="71714" x="5845175" y="5070475"/>
          <p14:tracePt t="71723" x="5781675" y="5086350"/>
          <p14:tracePt t="71731" x="5711825" y="5102225"/>
          <p14:tracePt t="71742" x="5656263" y="5118100"/>
          <p14:tracePt t="71746" x="5594350" y="5133975"/>
          <p14:tracePt t="71755" x="5546725" y="5141913"/>
          <p14:tracePt t="71763" x="5507038" y="5157788"/>
          <p14:tracePt t="71771" x="5461000" y="5165725"/>
          <p14:tracePt t="71777" x="5429250" y="5173663"/>
          <p14:tracePt t="71785" x="5389563" y="5187950"/>
          <p14:tracePt t="71793" x="5357813" y="5187950"/>
          <p14:tracePt t="71801" x="5311775" y="5195888"/>
          <p14:tracePt t="71811" x="5272088" y="5203825"/>
          <p14:tracePt t="71816" x="5224463" y="5219700"/>
          <p14:tracePt t="71826" x="5178425" y="5227638"/>
          <p14:tracePt t="71833" x="5146675" y="5227638"/>
          <p14:tracePt t="71839" x="5106988" y="5235575"/>
          <p14:tracePt t="71847" x="5068888" y="5243513"/>
          <p14:tracePt t="71855" x="5045075" y="5251450"/>
          <p14:tracePt t="71863" x="5021263" y="5259388"/>
          <p14:tracePt t="71871" x="5005388" y="5259388"/>
          <p14:tracePt t="71880" x="4997450" y="5259388"/>
          <p14:tracePt t="71887" x="4981575" y="5267325"/>
          <p14:tracePt t="71903" x="4965700" y="5275263"/>
          <p14:tracePt t="71917" x="4957763" y="5283200"/>
          <p14:tracePt t="71926" x="4943475" y="5299075"/>
          <p14:tracePt t="71933" x="4927600" y="5305425"/>
          <p14:tracePt t="71942" x="4911725" y="5321300"/>
          <p14:tracePt t="71949" x="4895850" y="5329238"/>
          <p14:tracePt t="71957" x="4879975" y="5345113"/>
          <p14:tracePt t="71965" x="4864100" y="5368925"/>
          <p14:tracePt t="71973" x="4840288" y="5384800"/>
          <p14:tracePt t="71979" x="4832350" y="5400675"/>
          <p14:tracePt t="71987" x="4816475" y="5424488"/>
          <p14:tracePt t="71995" x="4808538" y="5430838"/>
          <p14:tracePt t="72003" x="4802188" y="5438775"/>
          <p14:tracePt t="72011" x="4794250" y="5454650"/>
          <p14:tracePt t="72019" x="4794250" y="5462588"/>
          <p14:tracePt t="72027" x="4794250" y="5470525"/>
          <p14:tracePt t="72035" x="4794250" y="5478463"/>
          <p14:tracePt t="72040" x="4794250" y="5486400"/>
          <p14:tracePt t="72095" x="4794250" y="5494338"/>
          <p14:tracePt t="72101" x="4802188" y="5494338"/>
          <p14:tracePt t="72108" x="4824413" y="5494338"/>
          <p14:tracePt t="72115" x="4872038" y="5478463"/>
          <p14:tracePt t="72123" x="4935538" y="5462588"/>
          <p14:tracePt t="72132" x="5005388" y="5438775"/>
          <p14:tracePt t="72139" x="5099050" y="5400675"/>
          <p14:tracePt t="72147" x="5240338" y="5360988"/>
          <p14:tracePt t="72155" x="5429250" y="5305425"/>
          <p14:tracePt t="72163" x="5672138" y="5219700"/>
          <p14:tracePt t="72169" x="5970588" y="5141913"/>
          <p14:tracePt t="72177" x="6292850" y="5024438"/>
          <p14:tracePt t="72185" x="6581775" y="4875213"/>
          <p14:tracePt t="72194" x="6951663" y="4710113"/>
          <p14:tracePt t="72201" x="7304088" y="4522788"/>
          <p14:tracePt t="72210" x="7578725" y="4349750"/>
          <p14:tracePt t="72217" x="7797800" y="4184650"/>
          <p14:tracePt t="72226" x="7908925" y="4052888"/>
          <p14:tracePt t="72231" x="7986713" y="3941763"/>
          <p14:tracePt t="72238" x="8042275" y="3856038"/>
          <p14:tracePt t="72247" x="8058150" y="3786188"/>
          <p14:tracePt t="72255" x="8072438" y="3722688"/>
          <p14:tracePt t="72263" x="8080375" y="3660775"/>
          <p14:tracePt t="72271" x="8088313" y="3605213"/>
          <p14:tracePt t="72279" x="8096250" y="3557588"/>
          <p14:tracePt t="72287" x="8104188" y="3503613"/>
          <p14:tracePt t="72295" x="8120063" y="3463925"/>
          <p14:tracePt t="72302" x="8135938" y="3417888"/>
          <p14:tracePt t="72309" x="8151813" y="3370263"/>
          <p14:tracePt t="72328" x="8175625" y="3300413"/>
          <p14:tracePt t="72333" x="8191500" y="3276600"/>
          <p14:tracePt t="72342" x="8205788" y="3252788"/>
          <p14:tracePt t="72350" x="8221663" y="3221038"/>
          <p14:tracePt t="72357" x="8237538" y="3197225"/>
          <p14:tracePt t="72363" x="8253413" y="3159125"/>
          <p14:tracePt t="72371" x="8261350" y="3135313"/>
          <p14:tracePt t="72379" x="8277225" y="3095625"/>
          <p14:tracePt t="72387" x="8293100" y="3071813"/>
          <p14:tracePt t="72395" x="8301038" y="3041650"/>
          <p14:tracePt t="72403" x="8308975" y="3025775"/>
          <p14:tracePt t="72411" x="8308975" y="3001963"/>
          <p14:tracePt t="72419" x="8308975" y="2994025"/>
          <p14:tracePt t="72426" x="8308975" y="2986088"/>
          <p14:tracePt t="72433" x="8316913" y="2970213"/>
          <p14:tracePt t="72441" x="8316913" y="2962275"/>
          <p14:tracePt t="72449" x="8324850" y="2954338"/>
          <p14:tracePt t="72458" x="8324850" y="2946400"/>
          <p14:tracePt t="72465" x="8331200" y="2938463"/>
          <p14:tracePt t="72473" x="8339138" y="2930525"/>
          <p14:tracePt t="72481" x="8347075" y="2930525"/>
          <p14:tracePt t="72487" x="8355013" y="2924175"/>
          <p14:tracePt t="72508" x="8362950" y="2924175"/>
          <p14:tracePt t="72627" x="8362950" y="2938463"/>
          <p14:tracePt t="72635" x="8362950" y="2954338"/>
          <p14:tracePt t="72643" x="8362950" y="2978150"/>
          <p14:tracePt t="72651" x="8362950" y="3009900"/>
          <p14:tracePt t="72659" x="8378825" y="3041650"/>
          <p14:tracePt t="72666" x="8386763" y="3055938"/>
          <p14:tracePt t="72676" x="8394700" y="3063875"/>
          <p14:tracePt t="72683" x="8394700" y="3071813"/>
          <p14:tracePt t="72697" x="8402638" y="3071813"/>
          <p14:tracePt t="72731" x="8410575" y="3071813"/>
          <p14:tracePt t="72745" x="8418513" y="3071813"/>
          <p14:tracePt t="72764" x="8426450" y="3071813"/>
          <p14:tracePt t="72788" x="8434388" y="3071813"/>
          <p14:tracePt t="72804" x="8434388" y="3063875"/>
          <p14:tracePt t="73074" x="8410575" y="3071813"/>
          <p14:tracePt t="73083" x="8355013" y="3103563"/>
          <p14:tracePt t="73085" x="8285163" y="3159125"/>
          <p14:tracePt t="73093" x="8197850" y="3221038"/>
          <p14:tracePt t="73101" x="8080375" y="3276600"/>
          <p14:tracePt t="73111" x="7954963" y="3362325"/>
          <p14:tracePt t="73117" x="7821613" y="3463925"/>
          <p14:tracePt t="73126" x="7688263" y="3557588"/>
          <p14:tracePt t="73133" x="7546975" y="3690938"/>
          <p14:tracePt t="73141" x="7437438" y="3770313"/>
          <p14:tracePt t="73147" x="7335838" y="3832225"/>
          <p14:tracePt t="73156" x="7256463" y="3887788"/>
          <p14:tracePt t="73163" x="7178675" y="3941763"/>
          <p14:tracePt t="73171" x="7100888" y="3989388"/>
          <p14:tracePt t="73179" x="7029450" y="4044950"/>
          <p14:tracePt t="73187" x="6967538" y="4090988"/>
          <p14:tracePt t="73195" x="6888163" y="4154488"/>
          <p14:tracePt t="73203" x="6778625" y="4232275"/>
          <p14:tracePt t="73211" x="6669088" y="4310063"/>
          <p14:tracePt t="73220" x="6559550" y="4405313"/>
          <p14:tracePt t="73226" x="6418263" y="4530725"/>
          <p14:tracePt t="73233" x="6276975" y="4672013"/>
          <p14:tracePt t="73242" x="6143625" y="4811713"/>
          <p14:tracePt t="73250" x="6010275" y="4937125"/>
          <p14:tracePt t="73257" x="5907088" y="5024438"/>
          <p14:tracePt t="73265" x="5829300" y="5094288"/>
          <p14:tracePt t="73273" x="5757863" y="5157788"/>
          <p14:tracePt t="73281" x="5719763" y="5203825"/>
          <p14:tracePt t="73287" x="5688013" y="5251450"/>
          <p14:tracePt t="73295" x="5680075" y="5267325"/>
          <p14:tracePt t="73303" x="5664200" y="5283200"/>
          <p14:tracePt t="73311" x="5656263" y="5291138"/>
          <p14:tracePt t="73328" x="5632450" y="5313363"/>
          <p14:tracePt t="73335" x="5624513" y="5329238"/>
          <p14:tracePt t="73343" x="5610225" y="5345113"/>
          <p14:tracePt t="73349" x="5602288" y="5353050"/>
          <p14:tracePt t="73356" x="5586413" y="5368925"/>
          <p14:tracePt t="73365" x="5578475" y="5376863"/>
          <p14:tracePt t="73373" x="5570538" y="5384800"/>
          <p14:tracePt t="73380" x="5554663" y="5400675"/>
          <p14:tracePt t="73390" x="5546725" y="5408613"/>
          <p14:tracePt t="73397" x="5530850" y="5424488"/>
          <p14:tracePt t="73405" x="5522913" y="5430838"/>
          <p14:tracePt t="73413" x="5507038" y="5446713"/>
          <p14:tracePt t="73419" x="5499100" y="5454650"/>
          <p14:tracePt t="73427" x="5491163" y="5462588"/>
          <p14:tracePt t="73435" x="5461000" y="5478463"/>
          <p14:tracePt t="73443" x="5445125" y="5494338"/>
          <p14:tracePt t="73451" x="5405438" y="5518150"/>
          <p14:tracePt t="73461" x="5389563" y="5534025"/>
          <p14:tracePt t="73467" x="5343525" y="5564188"/>
          <p14:tracePt t="73476" x="5295900" y="5603875"/>
          <p14:tracePt t="73481" x="5256213" y="5627688"/>
          <p14:tracePt t="73489" x="5210175" y="5651500"/>
          <p14:tracePt t="73497" x="5178425" y="5667375"/>
          <p14:tracePt t="73505" x="5162550" y="5681663"/>
          <p14:tracePt t="73513" x="5138738" y="5689600"/>
          <p14:tracePt t="73521" x="5122863" y="5705475"/>
          <p14:tracePt t="73529" x="5114925" y="5713413"/>
          <p14:tracePt t="73537" x="5099050" y="5721350"/>
          <p14:tracePt t="73545" x="5091113" y="5737225"/>
          <p14:tracePt t="73550" x="5076825" y="5745163"/>
          <p14:tracePt t="73569" x="5068888" y="5745163"/>
          <p14:tracePt t="73576" x="5060950" y="5753100"/>
          <p14:tracePt t="73583" x="5053013" y="5753100"/>
          <p14:tracePt t="73591" x="5037138" y="5761038"/>
          <p14:tracePt t="73599" x="5037138" y="5768975"/>
          <p14:tracePt t="73607" x="5029200" y="5768975"/>
          <p14:tracePt t="73613" x="5021263" y="5776913"/>
          <p14:tracePt t="73622" x="5013325" y="5776913"/>
          <p14:tracePt t="73638" x="5005388" y="5776913"/>
          <p14:tracePt t="73645" x="5005388" y="5792788"/>
          <p14:tracePt t="73653" x="4997450" y="5792788"/>
          <p14:tracePt t="73661" x="4989513" y="5792788"/>
          <p14:tracePt t="73669" x="4989513" y="5799138"/>
          <p14:tracePt t="73683" x="4981575" y="5807075"/>
          <p14:tracePt t="73691" x="4981575" y="5815013"/>
          <p14:tracePt t="73699" x="4973638" y="5815013"/>
          <p14:tracePt t="73707" x="4965700" y="5822950"/>
          <p14:tracePt t="73715" x="4957763" y="5830888"/>
          <p14:tracePt t="73723" x="4957763" y="5838825"/>
          <p14:tracePt t="73739" x="4949825" y="5846763"/>
          <p14:tracePt t="73745" x="4949825" y="5854700"/>
          <p14:tracePt t="73758" x="4943475" y="5854700"/>
          <p14:tracePt t="73781" x="4935538" y="5862638"/>
          <p14:tracePt t="73810" x="4935538" y="5870575"/>
          <p14:tracePt t="73844" x="4927600" y="5878513"/>
          <p14:tracePt t="73861" x="4927600" y="5886450"/>
          <p14:tracePt t="73865" x="4919663" y="5894388"/>
          <p14:tracePt t="73873" x="4919663" y="5902325"/>
          <p14:tracePt t="73881" x="4911725" y="5910263"/>
          <p14:tracePt t="73889" x="4903788" y="5918200"/>
          <p14:tracePt t="73905" x="4887913" y="5932488"/>
          <p14:tracePt t="73921" x="4879975" y="5940425"/>
          <p14:tracePt t="73942" x="4872038" y="5940425"/>
          <p14:tracePt t="73948" x="4872038" y="5948363"/>
          <p14:tracePt t="73972" x="4864100" y="5948363"/>
          <p14:tracePt t="74056" x="4856163" y="5956300"/>
          <p14:tracePt t="74067" x="4848225" y="5956300"/>
          <p14:tracePt t="74075" x="4848225" y="5964238"/>
          <p14:tracePt t="74097" x="4840288" y="5964238"/>
          <p14:tracePt t="74103" x="4840288" y="5972175"/>
          <p14:tracePt t="74151" x="4832350" y="5972175"/>
          <p14:tracePt t="74386" x="4824413" y="5980113"/>
          <p14:tracePt t="74391" x="4816475" y="5980113"/>
          <p14:tracePt t="74397" x="4808538" y="5980113"/>
          <p14:tracePt t="74405" x="4802188" y="5980113"/>
          <p14:tracePt t="74426" x="4802188" y="5988050"/>
          <p14:tracePt t="74443" x="4794250" y="5988050"/>
          <p14:tracePt t="74564" x="4786313" y="5988050"/>
          <p14:tracePt t="74579" x="4778375" y="5988050"/>
          <p14:tracePt t="74585" x="4770438" y="5995988"/>
          <p14:tracePt t="74601" x="4762500" y="5995988"/>
          <p14:tracePt t="74608" x="4762500" y="6003925"/>
          <p14:tracePt t="74619" x="4754563" y="6003925"/>
          <p14:tracePt t="74704" x="4746625" y="6003925"/>
          <p14:tracePt t="74719" x="4738688" y="6003925"/>
          <p14:tracePt t="74731" x="4722813" y="6003925"/>
          <p14:tracePt t="74738" x="4714875" y="6011863"/>
          <p14:tracePt t="74747" x="4706938" y="6011863"/>
          <p14:tracePt t="74755" x="4699000" y="6011863"/>
          <p14:tracePt t="74763" x="4691063" y="6011863"/>
          <p14:tracePt t="74771" x="4683125" y="6011863"/>
          <p14:tracePt t="74780" x="4668838" y="6011863"/>
          <p14:tracePt t="74787" x="4660900" y="6011863"/>
          <p14:tracePt t="74793" x="4652963" y="6011863"/>
          <p14:tracePt t="74801" x="4637088" y="5995988"/>
          <p14:tracePt t="74809" x="4621213" y="5988050"/>
          <p14:tracePt t="74817" x="4613275" y="5972175"/>
          <p14:tracePt t="74826" x="4597400" y="5956300"/>
          <p14:tracePt t="74833" x="4589463" y="5948363"/>
          <p14:tracePt t="74841" x="4573588" y="5932488"/>
          <p14:tracePt t="74847" x="4565650" y="5924550"/>
          <p14:tracePt t="74855" x="4557713" y="5910263"/>
          <p14:tracePt t="74863" x="4549775" y="5902325"/>
          <p14:tracePt t="74871" x="4541838" y="5894388"/>
          <p14:tracePt t="74880" x="4535488" y="5878513"/>
          <p14:tracePt t="74886" x="4535488" y="5870575"/>
          <p14:tracePt t="74895" x="4535488" y="5862638"/>
          <p14:tracePt t="74903" x="4535488" y="5846763"/>
          <p14:tracePt t="74909" x="4535488" y="5822950"/>
          <p14:tracePt t="74917" x="4535488" y="5807075"/>
          <p14:tracePt t="74926" x="4549775" y="5792788"/>
          <p14:tracePt t="74932" x="4557713" y="5784850"/>
          <p14:tracePt t="74940" x="4573588" y="5761038"/>
          <p14:tracePt t="74949" x="4605338" y="5753100"/>
          <p14:tracePt t="74958" x="4621213" y="5737225"/>
          <p14:tracePt t="74966" x="4652963" y="5721350"/>
          <p14:tracePt t="74974" x="4699000" y="5705475"/>
          <p14:tracePt t="74979" x="4746625" y="5697538"/>
          <p14:tracePt t="74987" x="4778375" y="5681663"/>
          <p14:tracePt t="74995" x="4808538" y="5673725"/>
          <p14:tracePt t="75003" x="4832350" y="5667375"/>
          <p14:tracePt t="75011" x="4840288" y="5667375"/>
          <p14:tracePt t="75019" x="4848225" y="5667375"/>
          <p14:tracePt t="75028" x="4864100" y="5667375"/>
          <p14:tracePt t="75049" x="4879975" y="5681663"/>
          <p14:tracePt t="75057" x="4879975" y="5689600"/>
          <p14:tracePt t="75066" x="4895850" y="5705475"/>
          <p14:tracePt t="75073" x="4903788" y="5737225"/>
          <p14:tracePt t="75081" x="4911725" y="5753100"/>
          <p14:tracePt t="75090" x="4919663" y="5776913"/>
          <p14:tracePt t="75097" x="4919663" y="5784850"/>
          <p14:tracePt t="75103" x="4919663" y="5799138"/>
          <p14:tracePt t="75111" x="4919663" y="5815013"/>
          <p14:tracePt t="75119" x="4911725" y="5822950"/>
          <p14:tracePt t="75128" x="4911725" y="5830888"/>
          <p14:tracePt t="75135" x="4895850" y="5846763"/>
          <p14:tracePt t="75143" x="4887913" y="5846763"/>
          <p14:tracePt t="75151" x="4872038" y="5862638"/>
          <p14:tracePt t="75161" x="4856163" y="5870575"/>
          <p14:tracePt t="75166" x="4848225" y="5870575"/>
          <p14:tracePt t="75172" x="4840288" y="5870575"/>
          <p14:tracePt t="75181" x="4824413" y="5878513"/>
          <p14:tracePt t="75253" x="4848225" y="5870575"/>
          <p14:tracePt t="75261" x="4879975" y="5854700"/>
          <p14:tracePt t="75267" x="4911725" y="5846763"/>
          <p14:tracePt t="75277" x="4957763" y="5830888"/>
          <p14:tracePt t="75283" x="5005388" y="5822950"/>
          <p14:tracePt t="75291" x="5037138" y="5822950"/>
          <p14:tracePt t="75299" x="5053013" y="5822950"/>
          <p14:tracePt t="75311" x="5068888" y="5822950"/>
          <p14:tracePt t="75313" x="5083175" y="5822950"/>
          <p14:tracePt t="75343" x="5091113" y="5822950"/>
          <p14:tracePt t="75372" x="5099050" y="5822950"/>
          <p14:tracePt t="75382" x="5106988" y="5822950"/>
          <p14:tracePt t="75387" x="5114925" y="5822950"/>
          <p14:tracePt t="75395" x="5122863" y="5822950"/>
          <p14:tracePt t="75411" x="5130800" y="5830888"/>
          <p14:tracePt t="75420" x="5138738" y="5830888"/>
          <p14:tracePt t="75708" x="5146675" y="5830888"/>
          <p14:tracePt t="76115" x="5146675" y="5822950"/>
          <p14:tracePt t="76122" x="5138738" y="5799138"/>
          <p14:tracePt t="76129" x="5130800" y="5792788"/>
          <p14:tracePt t="76137" x="5106988" y="5768975"/>
          <p14:tracePt t="76145" x="5076825" y="5737225"/>
          <p14:tracePt t="76151" x="5029200" y="5705475"/>
          <p14:tracePt t="76160" x="4965700" y="5667375"/>
          <p14:tracePt t="76167" x="4903788" y="5619750"/>
          <p14:tracePt t="76177" x="4840288" y="5588000"/>
          <p14:tracePt t="76183" x="4786313" y="5572125"/>
          <p14:tracePt t="76192" x="4730750" y="5556250"/>
          <p14:tracePt t="76200" x="4691063" y="5541963"/>
          <p14:tracePt t="76207" x="4652963" y="5526088"/>
          <p14:tracePt t="76215" x="4629150" y="5518150"/>
          <p14:tracePt t="76221" x="4621213" y="5518150"/>
          <p14:tracePt t="76229" x="4605338" y="5518150"/>
          <p14:tracePt t="76237" x="4589463" y="5526088"/>
          <p14:tracePt t="76245" x="4573588" y="5534025"/>
          <p14:tracePt t="76252" x="4549775" y="5541963"/>
          <p14:tracePt t="76261" x="4527550" y="5556250"/>
          <p14:tracePt t="76269" x="4495800" y="5564188"/>
          <p14:tracePt t="76277" x="4464050" y="5580063"/>
          <p14:tracePt t="76283" x="4424363" y="5595938"/>
          <p14:tracePt t="76292" x="4394200" y="5611813"/>
          <p14:tracePt t="76299" x="4362450" y="5627688"/>
          <p14:tracePt t="76307" x="4330700" y="5627688"/>
          <p14:tracePt t="76315" x="4314825" y="5635625"/>
          <p14:tracePt t="76327" x="4298950" y="5635625"/>
          <p14:tracePt t="76331" x="4283075" y="5635625"/>
          <p14:tracePt t="76431" x="4275138" y="5635625"/>
          <p14:tracePt t="76451" x="4267200" y="5635625"/>
          <p14:tracePt t="76467" x="4260850" y="5635625"/>
          <p14:tracePt t="76476" x="4252913" y="5627688"/>
          <p14:tracePt t="76509" x="4260850" y="5627688"/>
          <p14:tracePt t="76517" x="4314825" y="5651500"/>
          <p14:tracePt t="76526" x="4378325" y="5689600"/>
          <p14:tracePt t="76533" x="4456113" y="5737225"/>
          <p14:tracePt t="76541" x="4541838" y="5784850"/>
          <p14:tracePt t="76547" x="4629150" y="5838825"/>
          <p14:tracePt t="76555" x="4699000" y="5886450"/>
          <p14:tracePt t="76564" x="4770438" y="5918200"/>
          <p14:tracePt t="76571" x="4824413" y="5940425"/>
          <p14:tracePt t="76578" x="4872038" y="5964238"/>
          <p14:tracePt t="76587" x="4887913" y="5972175"/>
          <p14:tracePt t="76594" x="4895850" y="5972175"/>
          <p14:tracePt t="76663" x="4887913" y="5972175"/>
          <p14:tracePt t="76676" x="4879975" y="5972175"/>
          <p14:tracePt t="76701" x="4872038" y="5972175"/>
          <p14:tracePt t="76707" x="4856163" y="5980113"/>
          <p14:tracePt t="76715" x="4848225" y="5988050"/>
          <p14:tracePt t="76723" x="4824413" y="6003925"/>
          <p14:tracePt t="76731" x="4808538" y="6011863"/>
          <p14:tracePt t="76737" x="4794250" y="6027738"/>
          <p14:tracePt t="76745" x="4762500" y="6043613"/>
          <p14:tracePt t="76753" x="4738688" y="6043613"/>
          <p14:tracePt t="76761" x="4714875" y="6049963"/>
          <p14:tracePt t="76770" x="4699000" y="6057900"/>
          <p14:tracePt t="76777" x="4691063" y="6057900"/>
          <p14:tracePt t="76785" x="4683125" y="6057900"/>
          <p14:tracePt t="76793" x="4675188" y="6057900"/>
          <p14:tracePt t="76808" x="4660900" y="6049963"/>
          <p14:tracePt t="76815" x="4652963" y="6035675"/>
          <p14:tracePt t="76823" x="4637088" y="6027738"/>
          <p14:tracePt t="76831" x="4629150" y="6019800"/>
          <p14:tracePt t="76839" x="4621213" y="6003925"/>
          <p14:tracePt t="76847" x="4605338" y="5995988"/>
          <p14:tracePt t="76855" x="4597400" y="5980113"/>
          <p14:tracePt t="76863" x="4581525" y="5972175"/>
          <p14:tracePt t="76868" x="4573588" y="5964238"/>
          <p14:tracePt t="76876" x="4557713" y="5948363"/>
          <p14:tracePt t="76885" x="4549775" y="5940425"/>
          <p14:tracePt t="76894" x="4541838" y="5932488"/>
          <p14:tracePt t="76901" x="4535488" y="5924550"/>
          <p14:tracePt t="76910" x="4527550" y="5918200"/>
          <p14:tracePt t="76917" x="4527550" y="5910263"/>
          <p14:tracePt t="76926" x="4519613" y="5902325"/>
          <p14:tracePt t="76931" x="4519613" y="5894388"/>
          <p14:tracePt t="76938" x="4511675" y="5886450"/>
          <p14:tracePt t="76947" x="4511675" y="5878513"/>
          <p14:tracePt t="76955" x="4511675" y="5870575"/>
          <p14:tracePt t="76963" x="4503738" y="5854700"/>
          <p14:tracePt t="76971" x="4503738" y="5846763"/>
          <p14:tracePt t="76979" x="4503738" y="5838825"/>
          <p14:tracePt t="76987" x="4503738" y="5830888"/>
          <p14:tracePt t="76995" x="4503738" y="5815013"/>
          <p14:tracePt t="77000" x="4503738" y="5807075"/>
          <p14:tracePt t="77009" x="4503738" y="5799138"/>
          <p14:tracePt t="77017" x="4503738" y="5792788"/>
          <p14:tracePt t="77034" x="4511675" y="5776913"/>
          <p14:tracePt t="77041" x="4519613" y="5768975"/>
          <p14:tracePt t="77050" x="4527550" y="5761038"/>
          <p14:tracePt t="77057" x="4541838" y="5745163"/>
          <p14:tracePt t="77063" x="4549775" y="5737225"/>
          <p14:tracePt t="77071" x="4565650" y="5721350"/>
          <p14:tracePt t="77079" x="4573588" y="5713413"/>
          <p14:tracePt t="77086" x="4589463" y="5697538"/>
          <p14:tracePt t="77095" x="4605338" y="5681663"/>
          <p14:tracePt t="77103" x="4613275" y="5667375"/>
          <p14:tracePt t="77112" x="4637088" y="5651500"/>
          <p14:tracePt t="77119" x="4645025" y="5643563"/>
          <p14:tracePt t="77127" x="4652963" y="5635625"/>
          <p14:tracePt t="77133" x="4668838" y="5627688"/>
          <p14:tracePt t="77141" x="4675188" y="5619750"/>
          <p14:tracePt t="77149" x="4683125" y="5611813"/>
          <p14:tracePt t="77166" x="4699000" y="5603875"/>
          <p14:tracePt t="77182" x="4706938" y="5595938"/>
          <p14:tracePt t="77190" x="4722813" y="5588000"/>
          <p14:tracePt t="77195" x="4730750" y="5588000"/>
          <p14:tracePt t="77203" x="4738688" y="5588000"/>
          <p14:tracePt t="77211" x="4754563" y="5580063"/>
          <p14:tracePt t="77219" x="4762500" y="5580063"/>
          <p14:tracePt t="77227" x="4770438" y="5572125"/>
          <p14:tracePt t="77235" x="4794250" y="5564188"/>
          <p14:tracePt t="77243" x="4808538" y="5564188"/>
          <p14:tracePt t="77251" x="4816475" y="5564188"/>
          <p14:tracePt t="77260" x="4840288" y="5564188"/>
          <p14:tracePt t="77265" x="4856163" y="5556250"/>
          <p14:tracePt t="77273" x="4872038" y="5556250"/>
          <p14:tracePt t="77281" x="4895850" y="5556250"/>
          <p14:tracePt t="77289" x="4903788" y="5556250"/>
          <p14:tracePt t="77297" x="4911725" y="5556250"/>
          <p14:tracePt t="77304" x="4919663" y="5556250"/>
          <p14:tracePt t="77313" x="4935538" y="5556250"/>
          <p14:tracePt t="77321" x="4943475" y="5556250"/>
          <p14:tracePt t="77327" x="4949825" y="5556250"/>
          <p14:tracePt t="77345" x="4957763" y="5556250"/>
          <p14:tracePt t="77351" x="4965700" y="5564188"/>
          <p14:tracePt t="77360" x="4973638" y="5564188"/>
          <p14:tracePt t="77367" x="4989513" y="5580063"/>
          <p14:tracePt t="77376" x="4997450" y="5588000"/>
          <p14:tracePt t="77382" x="5005388" y="5603875"/>
          <p14:tracePt t="77388" x="5021263" y="5611813"/>
          <p14:tracePt t="77397" x="5029200" y="5627688"/>
          <p14:tracePt t="77406" x="5045075" y="5635625"/>
          <p14:tracePt t="77413" x="5053013" y="5643563"/>
          <p14:tracePt t="77421" x="5060950" y="5651500"/>
          <p14:tracePt t="77430" x="5068888" y="5659438"/>
          <p14:tracePt t="77437" x="5076825" y="5673725"/>
          <p14:tracePt t="77445" x="5076825" y="5681663"/>
          <p14:tracePt t="77451" x="5083175" y="5689600"/>
          <p14:tracePt t="77461" x="5091113" y="5705475"/>
          <p14:tracePt t="77467" x="5091113" y="5713413"/>
          <p14:tracePt t="77476" x="5091113" y="5721350"/>
          <p14:tracePt t="77483" x="5091113" y="5737225"/>
          <p14:tracePt t="77499" x="5091113" y="5745163"/>
          <p14:tracePt t="77507" x="5099050" y="5768975"/>
          <p14:tracePt t="77515" x="5106988" y="5776913"/>
          <p14:tracePt t="77521" x="5114925" y="5784850"/>
          <p14:tracePt t="77529" x="5114925" y="5799138"/>
          <p14:tracePt t="77537" x="5122863" y="5807075"/>
          <p14:tracePt t="77545" x="5122863" y="5815013"/>
          <p14:tracePt t="77553" x="5130800" y="5830888"/>
          <p14:tracePt t="77561" x="5130800" y="5838825"/>
          <p14:tracePt t="77570" x="5130800" y="5846763"/>
          <p14:tracePt t="77577" x="5130800" y="5862638"/>
          <p14:tracePt t="77596" x="5130800" y="5870575"/>
          <p14:tracePt t="77599" x="5130800" y="5878513"/>
          <p14:tracePt t="77607" x="5122863" y="5878513"/>
          <p14:tracePt t="77615" x="5114925" y="5886450"/>
          <p14:tracePt t="77623" x="5106988" y="5902325"/>
          <p14:tracePt t="77630" x="5091113" y="5902325"/>
          <p14:tracePt t="77639" x="5083175" y="5902325"/>
          <p14:tracePt t="77647" x="5076825" y="5910263"/>
          <p14:tracePt t="77652" x="5060950" y="5918200"/>
          <p14:tracePt t="77660" x="5045075" y="5918200"/>
          <p14:tracePt t="77668" x="5021263" y="5924550"/>
          <p14:tracePt t="77677" x="5005388" y="5932488"/>
          <p14:tracePt t="77684" x="4981575" y="5940425"/>
          <p14:tracePt t="77693" x="4965700" y="5948363"/>
          <p14:tracePt t="77701" x="4943475" y="5948363"/>
          <p14:tracePt t="77710" x="4919663" y="5956300"/>
          <p14:tracePt t="77715" x="4903788" y="5964238"/>
          <p14:tracePt t="77723" x="4895850" y="5964238"/>
          <p14:tracePt t="77731" x="4879975" y="5964238"/>
          <p14:tracePt t="77739" x="4864100" y="5964238"/>
          <p14:tracePt t="77747" x="4856163" y="5964238"/>
          <p14:tracePt t="77755" x="4848225" y="5964238"/>
          <p14:tracePt t="77763" x="4840288" y="5964238"/>
          <p14:tracePt t="77771" x="4824413" y="5964238"/>
          <p14:tracePt t="77780" x="4816475" y="5964238"/>
          <p14:tracePt t="77785" x="4808538" y="5972175"/>
          <p14:tracePt t="77794" x="4794250" y="5972175"/>
          <p14:tracePt t="77801" x="4786313" y="5980113"/>
          <p14:tracePt t="77810" x="4778375" y="5980113"/>
          <p14:tracePt t="77817" x="4754563" y="5980113"/>
          <p14:tracePt t="77825" x="4738688" y="5980113"/>
          <p14:tracePt t="77833" x="4730750" y="5988050"/>
          <p14:tracePt t="77841" x="4722813" y="5995988"/>
          <p14:tracePt t="77847" x="4706938" y="5995988"/>
          <p14:tracePt t="77854" x="4699000" y="5995988"/>
          <p14:tracePt t="77863" x="4691063" y="5995988"/>
          <p14:tracePt t="77880" x="4683125" y="5995988"/>
          <p14:tracePt t="77887" x="4675188" y="5995988"/>
          <p14:tracePt t="77895" x="4668838" y="5995988"/>
          <p14:tracePt t="77903" x="4652963" y="5988050"/>
          <p14:tracePt t="77909" x="4645025" y="5980113"/>
          <p14:tracePt t="77917" x="4637088" y="5972175"/>
          <p14:tracePt t="77926" x="4621213" y="5964238"/>
          <p14:tracePt t="77933" x="4613275" y="5956300"/>
          <p14:tracePt t="77942" x="4597400" y="5940425"/>
          <p14:tracePt t="77949" x="4589463" y="5924550"/>
          <p14:tracePt t="77958" x="4573588" y="5918200"/>
          <p14:tracePt t="77965" x="4565650" y="5902325"/>
          <p14:tracePt t="77973" x="4557713" y="5894388"/>
          <p14:tracePt t="77979" x="4541838" y="5878513"/>
          <p14:tracePt t="77987" x="4535488" y="5878513"/>
          <p14:tracePt t="77995" x="4535488" y="5862638"/>
          <p14:tracePt t="78003" x="4527550" y="5862638"/>
          <p14:tracePt t="78011" x="4527550" y="5854700"/>
          <p14:tracePt t="78020" x="4519613" y="5846763"/>
          <p14:tracePt t="78027" x="4519613" y="5838825"/>
          <p14:tracePt t="78035" x="4519613" y="5822950"/>
          <p14:tracePt t="78041" x="4519613" y="5815013"/>
          <p14:tracePt t="78049" x="4511675" y="5807075"/>
          <p14:tracePt t="78057" x="4511675" y="5792788"/>
          <p14:tracePt t="78065" x="4511675" y="5784850"/>
          <p14:tracePt t="78073" x="4519613" y="5776913"/>
          <p14:tracePt t="78081" x="4519613" y="5761038"/>
          <p14:tracePt t="78088" x="4519613" y="5753100"/>
          <p14:tracePt t="78097" x="4527550" y="5745163"/>
          <p14:tracePt t="78104" x="4527550" y="5729288"/>
          <p14:tracePt t="78111" x="4541838" y="5721350"/>
          <p14:tracePt t="78120" x="4549775" y="5713413"/>
          <p14:tracePt t="78127" x="4557713" y="5697538"/>
          <p14:tracePt t="78135" x="4573588" y="5689600"/>
          <p14:tracePt t="78143" x="4581525" y="5673725"/>
          <p14:tracePt t="78151" x="4597400" y="5667375"/>
          <p14:tracePt t="78162" x="4605338" y="5651500"/>
          <p14:tracePt t="78165" x="4613275" y="5643563"/>
          <p14:tracePt t="78173" x="4629150" y="5635625"/>
          <p14:tracePt t="78181" x="4645025" y="5619750"/>
          <p14:tracePt t="78189" x="4660900" y="5611813"/>
          <p14:tracePt t="78198" x="4675188" y="5595938"/>
          <p14:tracePt t="78205" x="4691063" y="5588000"/>
          <p14:tracePt t="78213" x="4706938" y="5580063"/>
          <p14:tracePt t="78221" x="4730750" y="5564188"/>
          <p14:tracePt t="78229" x="4746625" y="5564188"/>
          <p14:tracePt t="78235" x="4754563" y="5556250"/>
          <p14:tracePt t="78243" x="4770438" y="5548313"/>
          <p14:tracePt t="78251" x="4786313" y="5548313"/>
          <p14:tracePt t="78260" x="4794250" y="5548313"/>
          <p14:tracePt t="78267" x="4802188" y="5548313"/>
          <p14:tracePt t="78276" x="4808538" y="5548313"/>
          <p14:tracePt t="78282" x="4824413" y="5541963"/>
          <p14:tracePt t="78300" x="4840288" y="5541963"/>
          <p14:tracePt t="78305" x="4848225" y="5534025"/>
          <p14:tracePt t="78313" x="4856163" y="5534025"/>
          <p14:tracePt t="78320" x="4872038" y="5534025"/>
          <p14:tracePt t="78329" x="4887913" y="5526088"/>
          <p14:tracePt t="78336" x="4895850" y="5526088"/>
          <p14:tracePt t="78345" x="4911725" y="5526088"/>
          <p14:tracePt t="78353" x="4935538" y="5518150"/>
          <p14:tracePt t="78361" x="4949825" y="5518150"/>
          <p14:tracePt t="78367" x="4973638" y="5518150"/>
          <p14:tracePt t="78376" x="4989513" y="5518150"/>
          <p14:tracePt t="78383" x="4997450" y="5518150"/>
          <p14:tracePt t="78391" x="5005388" y="5518150"/>
          <p14:tracePt t="78399" x="5029200" y="5526088"/>
          <p14:tracePt t="78407" x="5045075" y="5541963"/>
          <p14:tracePt t="78415" x="5053013" y="5541963"/>
          <p14:tracePt t="78423" x="5060950" y="5541963"/>
          <p14:tracePt t="78429" x="5068888" y="5548313"/>
          <p14:tracePt t="78437" x="5076825" y="5556250"/>
          <p14:tracePt t="78445" x="5091113" y="5556250"/>
          <p14:tracePt t="78453" x="5091113" y="5564188"/>
          <p14:tracePt t="78461" x="5106988" y="5572125"/>
          <p14:tracePt t="78469" x="5114925" y="5572125"/>
          <p14:tracePt t="78477" x="5122863" y="5580063"/>
          <p14:tracePt t="78485" x="5138738" y="5588000"/>
          <p14:tracePt t="78494" x="5146675" y="5588000"/>
          <p14:tracePt t="78499" x="5154613" y="5603875"/>
          <p14:tracePt t="78507" x="5170488" y="5603875"/>
          <p14:tracePt t="78516" x="5170488" y="5611813"/>
          <p14:tracePt t="78523" x="5186363" y="5619750"/>
          <p14:tracePt t="78531" x="5194300" y="5619750"/>
          <p14:tracePt t="78541" x="5202238" y="5627688"/>
          <p14:tracePt t="78547" x="5210175" y="5627688"/>
          <p14:tracePt t="78554" x="5216525" y="5635625"/>
          <p14:tracePt t="78561" x="5224463" y="5635625"/>
          <p14:tracePt t="78590" x="5224463" y="5643563"/>
          <p14:tracePt t="78602" x="5232400" y="5643563"/>
          <p14:tracePt t="78618" x="5232400" y="5651500"/>
          <p14:tracePt t="78625" x="5240338" y="5659438"/>
          <p14:tracePt t="78631" x="5248275" y="5673725"/>
          <p14:tracePt t="78639" x="5248275" y="5681663"/>
          <p14:tracePt t="78647" x="5248275" y="5689600"/>
          <p14:tracePt t="78655" x="5256213" y="5705475"/>
          <p14:tracePt t="78663" x="5264150" y="5713413"/>
          <p14:tracePt t="78671" x="5264150" y="5721350"/>
          <p14:tracePt t="78679" x="5264150" y="5729288"/>
          <p14:tracePt t="78685" x="5264150" y="5745163"/>
          <p14:tracePt t="78693" x="5264150" y="5753100"/>
          <p14:tracePt t="78701" x="5264150" y="5761038"/>
          <p14:tracePt t="78709" x="5264150" y="5776913"/>
          <p14:tracePt t="78717" x="5264150" y="5784850"/>
          <p14:tracePt t="78726" x="5264150" y="5792788"/>
          <p14:tracePt t="78732" x="5264150" y="5807075"/>
          <p14:tracePt t="78749" x="5264150" y="5815013"/>
          <p14:tracePt t="78755" x="5264150" y="5830888"/>
          <p14:tracePt t="78772" x="5256213" y="5838825"/>
          <p14:tracePt t="78779" x="5248275" y="5846763"/>
          <p14:tracePt t="78787" x="5248275" y="5854700"/>
          <p14:tracePt t="78795" x="5240338" y="5862638"/>
          <p14:tracePt t="78811" x="5232400" y="5878513"/>
          <p14:tracePt t="78817" x="5224463" y="5886450"/>
          <p14:tracePt t="78826" x="5224463" y="5894388"/>
          <p14:tracePt t="78833" x="5216525" y="5894388"/>
          <p14:tracePt t="78841" x="5216525" y="5902325"/>
          <p14:tracePt t="78851" x="5210175" y="5910263"/>
          <p14:tracePt t="78857" x="5202238" y="5910263"/>
          <p14:tracePt t="78865" x="5202238" y="5918200"/>
          <p14:tracePt t="78873" x="5194300" y="5918200"/>
          <p14:tracePt t="78879" x="5194300" y="5924550"/>
          <p14:tracePt t="78887" x="5186363" y="5932488"/>
          <p14:tracePt t="78896" x="5178425" y="5940425"/>
          <p14:tracePt t="78902" x="5162550" y="5940425"/>
          <p14:tracePt t="78911" x="5154613" y="5948363"/>
          <p14:tracePt t="78919" x="5146675" y="5956300"/>
          <p14:tracePt t="78927" x="5130800" y="5964238"/>
          <p14:tracePt t="78935" x="5114925" y="5964238"/>
          <p14:tracePt t="78943" x="5091113" y="5964238"/>
          <p14:tracePt t="78949" x="5076825" y="5972175"/>
          <p14:tracePt t="78957" x="5068888" y="5972175"/>
          <p14:tracePt t="78965" x="5053013" y="5988050"/>
          <p14:tracePt t="78973" x="5029200" y="5988050"/>
          <p14:tracePt t="78981" x="5021263" y="5988050"/>
          <p14:tracePt t="78990" x="5005388" y="5995988"/>
          <p14:tracePt t="78997" x="4981575" y="6003925"/>
          <p14:tracePt t="79004" x="4965700" y="6003925"/>
          <p14:tracePt t="79011" x="4957763" y="6003925"/>
          <p14:tracePt t="79021" x="4949825" y="6003925"/>
          <p14:tracePt t="79027" x="4935538" y="6003925"/>
          <p14:tracePt t="79035" x="4927600" y="6003925"/>
          <p14:tracePt t="79043" x="4919663" y="6003925"/>
          <p14:tracePt t="79051" x="4911725" y="6003925"/>
          <p14:tracePt t="79060" x="4903788" y="6003925"/>
          <p14:tracePt t="79067" x="4895850" y="6003925"/>
          <p14:tracePt t="79076" x="4879975" y="5995988"/>
          <p14:tracePt t="79081" x="4872038" y="5995988"/>
          <p14:tracePt t="79089" x="4864100" y="5995988"/>
          <p14:tracePt t="79097" x="4856163" y="5995988"/>
          <p14:tracePt t="79105" x="4840288" y="5995988"/>
          <p14:tracePt t="79114" x="4832350" y="5995988"/>
          <p14:tracePt t="79121" x="4824413" y="5995988"/>
          <p14:tracePt t="79130" x="4808538" y="5995988"/>
          <p14:tracePt t="79137" x="4802188" y="5988050"/>
          <p14:tracePt t="79143" x="4794250" y="5980113"/>
          <p14:tracePt t="79151" x="4778375" y="5980113"/>
          <p14:tracePt t="79160" x="4762500" y="5972175"/>
          <p14:tracePt t="79167" x="4754563" y="5956300"/>
          <p14:tracePt t="79177" x="4730750" y="5948363"/>
          <p14:tracePt t="79182" x="4722813" y="5940425"/>
          <p14:tracePt t="79191" x="4714875" y="5932488"/>
          <p14:tracePt t="79198" x="4699000" y="5918200"/>
          <p14:tracePt t="79206" x="4691063" y="5910263"/>
          <p14:tracePt t="79213" x="4675188" y="5902325"/>
          <p14:tracePt t="79221" x="4668838" y="5886450"/>
          <p14:tracePt t="79228" x="4660900" y="5878513"/>
          <p14:tracePt t="79237" x="4645025" y="5878513"/>
          <p14:tracePt t="79245" x="4637088" y="5870575"/>
          <p14:tracePt t="79253" x="4621213" y="5862638"/>
          <p14:tracePt t="79261" x="4613275" y="5862638"/>
          <p14:tracePt t="79269" x="4605338" y="5846763"/>
          <p14:tracePt t="79276" x="4589463" y="5846763"/>
          <p14:tracePt t="79283" x="4581525" y="5838825"/>
          <p14:tracePt t="79292" x="4573588" y="5830888"/>
          <p14:tracePt t="79300" x="4565650" y="5830888"/>
          <p14:tracePt t="79307" x="4557713" y="5815013"/>
          <p14:tracePt t="79316" x="4549775" y="5807075"/>
          <p14:tracePt t="79327" x="4535488" y="5792788"/>
          <p14:tracePt t="79331" x="4527550" y="5768975"/>
          <p14:tracePt t="79337" x="4519613" y="5745163"/>
          <p14:tracePt t="79345" x="4519613" y="5729288"/>
          <p14:tracePt t="79353" x="4519613" y="5705475"/>
          <p14:tracePt t="79361" x="4519613" y="5681663"/>
          <p14:tracePt t="79370" x="4519613" y="5659438"/>
          <p14:tracePt t="79377" x="4527550" y="5635625"/>
          <p14:tracePt t="79385" x="4535488" y="5619750"/>
          <p14:tracePt t="79393" x="4549775" y="5603875"/>
          <p14:tracePt t="79399" x="4565650" y="5580063"/>
          <p14:tracePt t="79407" x="4581525" y="5564188"/>
          <p14:tracePt t="79415" x="4613275" y="5541963"/>
          <p14:tracePt t="79423" x="4637088" y="5526088"/>
          <p14:tracePt t="79431" x="4660900" y="5502275"/>
          <p14:tracePt t="79439" x="4683125" y="5494338"/>
          <p14:tracePt t="79447" x="4714875" y="5478463"/>
          <p14:tracePt t="79455" x="4746625" y="5470525"/>
          <p14:tracePt t="79463" x="4770438" y="5462588"/>
          <p14:tracePt t="79469" x="4778375" y="5454650"/>
          <p14:tracePt t="79477" x="4808538" y="5446713"/>
          <p14:tracePt t="79485" x="4832350" y="5446713"/>
          <p14:tracePt t="79493" x="4856163" y="5438775"/>
          <p14:tracePt t="79501" x="4879975" y="5438775"/>
          <p14:tracePt t="79510" x="4903788" y="5438775"/>
          <p14:tracePt t="79517" x="4943475" y="5438775"/>
          <p14:tracePt t="79526" x="4981575" y="5438775"/>
          <p14:tracePt t="79531" x="5029200" y="5438775"/>
          <p14:tracePt t="79539" x="5068888" y="5438775"/>
          <p14:tracePt t="79547" x="5114925" y="5454650"/>
          <p14:tracePt t="79555" x="5154613" y="5470525"/>
          <p14:tracePt t="79563" x="5178425" y="5486400"/>
          <p14:tracePt t="79571" x="5202238" y="5502275"/>
          <p14:tracePt t="79579" x="5216525" y="5502275"/>
          <p14:tracePt t="79588" x="5240338" y="5518150"/>
          <p14:tracePt t="79595" x="5248275" y="5526088"/>
          <p14:tracePt t="79601" x="5256213" y="5541963"/>
          <p14:tracePt t="79609" x="5272088" y="5548313"/>
          <p14:tracePt t="79617" x="5280025" y="5564188"/>
          <p14:tracePt t="79626" x="5295900" y="5588000"/>
          <p14:tracePt t="79633" x="5311775" y="5619750"/>
          <p14:tracePt t="79642" x="5327650" y="5651500"/>
          <p14:tracePt t="79649" x="5343525" y="5681663"/>
          <p14:tracePt t="79658" x="5357813" y="5713413"/>
          <p14:tracePt t="79663" x="5373688" y="5753100"/>
          <p14:tracePt t="79671" x="5381625" y="5768975"/>
          <p14:tracePt t="79679" x="5389563" y="5792788"/>
          <p14:tracePt t="79687" x="5397500" y="5807075"/>
          <p14:tracePt t="79695" x="5397500" y="5822950"/>
          <p14:tracePt t="79703" x="5397500" y="5846763"/>
          <p14:tracePt t="79711" x="5397500" y="5862638"/>
          <p14:tracePt t="79719" x="5389563" y="5870575"/>
          <p14:tracePt t="79727" x="5373688" y="5886450"/>
          <p14:tracePt t="79733" x="5357813" y="5894388"/>
          <p14:tracePt t="79742" x="5335588" y="5910263"/>
          <p14:tracePt t="79749" x="5287963" y="5924550"/>
          <p14:tracePt t="79757" x="5224463" y="5940425"/>
          <p14:tracePt t="79765" x="5154613" y="5956300"/>
          <p14:tracePt t="79773" x="5091113" y="5972175"/>
          <p14:tracePt t="79781" x="5029200" y="5980113"/>
          <p14:tracePt t="79788" x="4981575" y="5988050"/>
          <p14:tracePt t="79795" x="4943475" y="5995988"/>
          <p14:tracePt t="79803" x="4895850" y="5995988"/>
          <p14:tracePt t="79811" x="4887913" y="5995988"/>
          <p14:tracePt t="79819" x="4879975" y="5995988"/>
          <p14:tracePt t="79827" x="4872038" y="5995988"/>
          <p14:tracePt t="79895" x="4864100" y="5995988"/>
          <p14:tracePt t="79903" x="4864100" y="5988050"/>
          <p14:tracePt t="79910" x="4856163" y="5980113"/>
          <p14:tracePt t="79923" x="4856163" y="5972175"/>
          <p14:tracePt t="79931" x="4848225" y="5956300"/>
          <p14:tracePt t="79939" x="4840288" y="5948363"/>
          <p14:tracePt t="79947" x="4840288" y="5932488"/>
          <p14:tracePt t="79955" x="4824413" y="5924550"/>
          <p14:tracePt t="79963" x="4816475" y="5918200"/>
          <p14:tracePt t="79970" x="4802188" y="5894388"/>
          <p14:tracePt t="79979" x="4786313" y="5878513"/>
          <p14:tracePt t="79987" x="4754563" y="5854700"/>
          <p14:tracePt t="79993" x="4706938" y="5807075"/>
          <p14:tracePt t="80001" x="4652963" y="5768975"/>
          <p14:tracePt t="80009" x="4605338" y="5729288"/>
          <p14:tracePt t="80017" x="4557713" y="5697538"/>
          <p14:tracePt t="80025" x="4503738" y="5667375"/>
          <p14:tracePt t="80033" x="4456113" y="5643563"/>
          <p14:tracePt t="80041" x="4424363" y="5627688"/>
          <p14:tracePt t="80049" x="4386263" y="5619750"/>
          <p14:tracePt t="80055" x="4362450" y="5603875"/>
          <p14:tracePt t="80063" x="4346575" y="5588000"/>
          <p14:tracePt t="80071" x="4338638" y="5588000"/>
          <p14:tracePt t="80078" x="4330700" y="5580063"/>
          <p14:tracePt t="80086" x="4314825" y="5580063"/>
          <p14:tracePt t="80095" x="4306888" y="5572125"/>
          <p14:tracePt t="80103" x="4298950" y="5572125"/>
          <p14:tracePt t="80111" x="4283075" y="5572125"/>
          <p14:tracePt t="80117" x="4275138" y="5572125"/>
          <p14:tracePt t="80126" x="4267200" y="5572125"/>
          <p14:tracePt t="80133" x="4252913" y="5572125"/>
          <p14:tracePt t="80141" x="4237038" y="5572125"/>
          <p14:tracePt t="80149" x="4213225" y="5572125"/>
          <p14:tracePt t="80157" x="4205288" y="5572125"/>
          <p14:tracePt t="80165" x="4197350" y="5572125"/>
          <p14:tracePt t="80173" x="4189413" y="5572125"/>
          <p14:tracePt t="80181" x="4173538" y="5572125"/>
          <p14:tracePt t="80187" x="4165600" y="5572125"/>
          <p14:tracePt t="80195" x="4157663" y="5572125"/>
          <p14:tracePt t="80203" x="4141788" y="5572125"/>
          <p14:tracePt t="80223" x="4133850" y="5572125"/>
          <p14:tracePt t="80231" x="4133850" y="5580063"/>
          <p14:tracePt t="80239" x="4127500" y="5580063"/>
          <p14:tracePt t="80245" x="4119563" y="5588000"/>
          <p14:tracePt t="80253" x="4111625" y="5595938"/>
          <p14:tracePt t="80261" x="4103688" y="5611813"/>
          <p14:tracePt t="80269" x="4087813" y="5619750"/>
          <p14:tracePt t="80277" x="4087813" y="5627688"/>
          <p14:tracePt t="80285" x="4071938" y="5643563"/>
          <p14:tracePt t="80293" x="4071938" y="5651500"/>
          <p14:tracePt t="80301" x="4064000" y="5659438"/>
          <p14:tracePt t="80311" x="4056063" y="5659438"/>
          <p14:tracePt t="80314" x="4056063" y="5667375"/>
          <p14:tracePt t="80323" x="4056063" y="5673725"/>
          <p14:tracePt t="80345" x="4048125" y="5681663"/>
          <p14:tracePt t="80355" x="4048125" y="5689600"/>
          <p14:tracePt t="80372" x="4040188" y="5689600"/>
          <p14:tracePt t="80385" x="4040188" y="5697538"/>
          <p14:tracePt t="80397" x="4040188" y="5705475"/>
          <p14:tracePt t="80414" x="4040188" y="5713413"/>
          <p14:tracePt t="80430" x="4040188" y="5721350"/>
          <p14:tracePt t="80438" x="4040188" y="5729288"/>
          <p14:tracePt t="80443" x="4040188" y="5737225"/>
          <p14:tracePt t="80463" x="4040188" y="5745163"/>
          <p14:tracePt t="80467" x="4032250" y="5761038"/>
          <p14:tracePt t="80483" x="4032250" y="5768975"/>
          <p14:tracePt t="80501" x="4032250" y="5776913"/>
          <p14:tracePt t="80507" x="4032250" y="5784850"/>
          <p14:tracePt t="80513" x="4024313" y="5792788"/>
          <p14:tracePt t="80520" x="4024313" y="5799138"/>
          <p14:tracePt t="80530" x="4024313" y="5807075"/>
          <p14:tracePt t="80566" x="4024313" y="5815013"/>
          <p14:tracePt t="80581" x="4016375" y="5822950"/>
          <p14:tracePt t="80587" x="4016375" y="5830888"/>
          <p14:tracePt t="80595" x="4016375" y="5838825"/>
          <p14:tracePt t="80603" x="4016375" y="5854700"/>
          <p14:tracePt t="80611" x="4016375" y="5862638"/>
          <p14:tracePt t="80619" x="4016375" y="5870575"/>
          <p14:tracePt t="80627" x="4016375" y="5878513"/>
          <p14:tracePt t="80635" x="4016375" y="5894388"/>
          <p14:tracePt t="80641" x="4016375" y="5902325"/>
          <p14:tracePt t="80649" x="4016375" y="5910263"/>
          <p14:tracePt t="80657" x="4016375" y="5924550"/>
          <p14:tracePt t="80665" x="4024313" y="5932488"/>
          <p14:tracePt t="80673" x="4024313" y="5940425"/>
          <p14:tracePt t="80681" x="4032250" y="5940425"/>
          <p14:tracePt t="80690" x="4032250" y="5948363"/>
          <p14:tracePt t="80697" x="4040188" y="5948363"/>
          <p14:tracePt t="80703" x="4040188" y="5956300"/>
          <p14:tracePt t="80711" x="4056063" y="5964238"/>
          <p14:tracePt t="80736" x="4064000" y="5964238"/>
          <p14:tracePt t="80744" x="4079875" y="5964238"/>
          <p14:tracePt t="80751" x="4087813" y="5964238"/>
          <p14:tracePt t="80759" x="4095750" y="5964238"/>
          <p14:tracePt t="80765" x="4103688" y="5964238"/>
          <p14:tracePt t="80773" x="4127500" y="5964238"/>
          <p14:tracePt t="80781" x="4133850" y="5964238"/>
          <p14:tracePt t="80789" x="4141788" y="5956300"/>
          <p14:tracePt t="80797" x="4149725" y="5956300"/>
          <p14:tracePt t="80806" x="4157663" y="5948363"/>
          <p14:tracePt t="80813" x="4157663" y="5940425"/>
          <p14:tracePt t="80821" x="4165600" y="5940425"/>
          <p14:tracePt t="80827" x="4165600" y="5924550"/>
          <p14:tracePt t="80835" x="4165600" y="5918200"/>
          <p14:tracePt t="80843" x="4165600" y="5910263"/>
          <p14:tracePt t="80851" x="4165600" y="5894388"/>
          <p14:tracePt t="80860" x="4165600" y="5886450"/>
          <p14:tracePt t="80867" x="4157663" y="5870575"/>
          <p14:tracePt t="80876" x="4149725" y="5854700"/>
          <p14:tracePt t="80883" x="4141788" y="5830888"/>
          <p14:tracePt t="80891" x="4133850" y="5815013"/>
          <p14:tracePt t="80897" x="4133850" y="5807075"/>
          <p14:tracePt t="80905" x="4119563" y="5792788"/>
          <p14:tracePt t="80913" x="4111625" y="5784850"/>
          <p14:tracePt t="80921" x="4095750" y="5776913"/>
          <p14:tracePt t="80930" x="4087813" y="5761038"/>
          <p14:tracePt t="80937" x="4079875" y="5753100"/>
          <p14:tracePt t="80945" x="4071938" y="5737225"/>
          <p14:tracePt t="80952" x="4056063" y="5737225"/>
          <p14:tracePt t="80960" x="4048125" y="5721350"/>
          <p14:tracePt t="80967" x="4040188" y="5721350"/>
          <p14:tracePt t="80976" x="4024313" y="5705475"/>
          <p14:tracePt t="80983" x="4016375" y="5697538"/>
          <p14:tracePt t="80991" x="4000500" y="5689600"/>
          <p14:tracePt t="80999" x="3994150" y="5689600"/>
          <p14:tracePt t="81016" x="3978275" y="5689600"/>
          <p14:tracePt t="81030" x="3970338" y="5689600"/>
          <p14:tracePt t="81045" x="3954463" y="5689600"/>
          <p14:tracePt t="81052" x="3946525" y="5697538"/>
          <p14:tracePt t="81061" x="3938588" y="5705475"/>
          <p14:tracePt t="81069" x="3922713" y="5721350"/>
          <p14:tracePt t="81078" x="3914775" y="5729288"/>
          <p14:tracePt t="81085" x="3898900" y="5753100"/>
          <p14:tracePt t="81092" x="3898900" y="5761038"/>
          <p14:tracePt t="81099" x="3890963" y="5776913"/>
          <p14:tracePt t="81107" x="3890963" y="5784850"/>
          <p14:tracePt t="81115" x="3890963" y="5799138"/>
          <p14:tracePt t="81123" x="3890963" y="5807075"/>
          <p14:tracePt t="81139" x="3890963" y="5815013"/>
          <p14:tracePt t="81147" x="3898900" y="5822950"/>
          <p14:tracePt t="81155" x="3898900" y="5830888"/>
          <p14:tracePt t="81161" x="3906838" y="5830888"/>
          <p14:tracePt t="81179" x="3922713" y="5846763"/>
          <p14:tracePt t="81194" x="3930650" y="5846763"/>
          <p14:tracePt t="81201" x="3938588" y="5854700"/>
          <p14:tracePt t="81211" x="3946525" y="5854700"/>
          <p14:tracePt t="81217" x="3954463" y="5854700"/>
          <p14:tracePt t="81222" x="3962400" y="5854700"/>
          <p14:tracePt t="81231" x="3970338" y="5854700"/>
          <p14:tracePt t="81239" x="3986213" y="5854700"/>
          <p14:tracePt t="81247" x="3994150" y="5846763"/>
          <p14:tracePt t="81255" x="4008438" y="5830888"/>
          <p14:tracePt t="81263" x="4016375" y="5822950"/>
          <p14:tracePt t="81271" x="4024313" y="5815013"/>
          <p14:tracePt t="81279" x="4024313" y="5799138"/>
          <p14:tracePt t="81287" x="4024313" y="5792788"/>
          <p14:tracePt t="81293" x="4024313" y="5784850"/>
          <p14:tracePt t="81301" x="4024313" y="5768975"/>
          <p14:tracePt t="81309" x="4024313" y="5761038"/>
          <p14:tracePt t="81317" x="4016375" y="5753100"/>
          <p14:tracePt t="81326" x="4000500" y="5745163"/>
          <p14:tracePt t="81333" x="4000500" y="5737225"/>
          <p14:tracePt t="81341" x="3994150" y="5729288"/>
          <p14:tracePt t="81368" x="3986213" y="5729288"/>
          <p14:tracePt t="81397" x="3978275" y="5729288"/>
          <p14:tracePt t="81405" x="3978275" y="5745163"/>
          <p14:tracePt t="81411" x="3962400" y="5761038"/>
          <p14:tracePt t="81417" x="3954463" y="5776913"/>
          <p14:tracePt t="81426" x="3954463" y="5792788"/>
          <p14:tracePt t="81433" x="3946525" y="5799138"/>
          <p14:tracePt t="82154" x="3954463" y="5799138"/>
          <p14:tracePt t="82160" x="3978275" y="5784850"/>
          <p14:tracePt t="82167" x="4016375" y="5753100"/>
          <p14:tracePt t="82176" x="4071938" y="5713413"/>
          <p14:tracePt t="82182" x="4141788" y="5667375"/>
          <p14:tracePt t="82192" x="4221163" y="5611813"/>
          <p14:tracePt t="82199" x="4338638" y="5541963"/>
          <p14:tracePt t="82205" x="4527550" y="5446713"/>
          <p14:tracePt t="82213" x="4706938" y="5360988"/>
          <p14:tracePt t="82221" x="4903788" y="5291138"/>
          <p14:tracePt t="82229" x="5083175" y="5211763"/>
          <p14:tracePt t="82237" x="5194300" y="5180013"/>
          <p14:tracePt t="82245" x="5295900" y="5165725"/>
          <p14:tracePt t="82252" x="5389563" y="5141913"/>
          <p14:tracePt t="82261" x="5468938" y="5133975"/>
          <p14:tracePt t="82267" x="5530850" y="5133975"/>
          <p14:tracePt t="82277" x="5624513" y="5133975"/>
          <p14:tracePt t="82283" x="5688013" y="5133975"/>
          <p14:tracePt t="82291" x="5751513" y="5141913"/>
          <p14:tracePt t="82300" x="5813425" y="5149850"/>
          <p14:tracePt t="82307" x="5876925" y="5165725"/>
          <p14:tracePt t="82315" x="5946775" y="5187950"/>
          <p14:tracePt t="82323" x="6002338" y="5203825"/>
          <p14:tracePt t="82329" x="6048375" y="5219700"/>
          <p14:tracePt t="82337" x="6088063" y="5235575"/>
          <p14:tracePt t="82345" x="6127750" y="5251450"/>
          <p14:tracePt t="82353" x="6151563" y="5267325"/>
          <p14:tracePt t="82361" x="6165850" y="5275263"/>
          <p14:tracePt t="82369" x="6181725" y="5291138"/>
          <p14:tracePt t="82377" x="6189663" y="5299075"/>
          <p14:tracePt t="82394" x="6221413" y="5321300"/>
          <p14:tracePt t="82398" x="6229350" y="5337175"/>
          <p14:tracePt t="82407" x="6245225" y="5345113"/>
          <p14:tracePt t="82415" x="6253163" y="5353050"/>
          <p14:tracePt t="82423" x="6269038" y="5368925"/>
          <p14:tracePt t="82431" x="6276975" y="5376863"/>
          <p14:tracePt t="82440" x="6292850" y="5392738"/>
          <p14:tracePt t="82447" x="6299200" y="5400675"/>
          <p14:tracePt t="82455" x="6307138" y="5416550"/>
          <p14:tracePt t="82461" x="6323013" y="5430838"/>
          <p14:tracePt t="82469" x="6330950" y="5438775"/>
          <p14:tracePt t="82477" x="6354763" y="5454650"/>
          <p14:tracePt t="82485" x="6370638" y="5470525"/>
          <p14:tracePt t="82492" x="6386513" y="5478463"/>
          <p14:tracePt t="82501" x="6410325" y="5494338"/>
          <p14:tracePt t="82511" x="6448425" y="5510213"/>
          <p14:tracePt t="82517" x="6480175" y="5526088"/>
          <p14:tracePt t="82522" x="6519863" y="5534025"/>
          <p14:tracePt t="82531" x="6567488" y="5548313"/>
          <p14:tracePt t="82540" x="6589713" y="5564188"/>
          <p14:tracePt t="82547" x="6613525" y="5572125"/>
          <p14:tracePt t="82555" x="6637338" y="5580063"/>
          <p14:tracePt t="82563" x="6661150" y="5588000"/>
          <p14:tracePt t="82571" x="6669088" y="5588000"/>
          <p14:tracePt t="82579" x="6684963" y="5595938"/>
          <p14:tracePt t="82584" x="6692900" y="5603875"/>
          <p14:tracePt t="82593" x="6707188" y="5603875"/>
          <p14:tracePt t="82601" x="6715125" y="5603875"/>
          <p14:tracePt t="82609" x="6723063" y="5603875"/>
          <p14:tracePt t="82617" x="6731000" y="5611813"/>
          <p14:tracePt t="82632" x="6738938" y="5611813"/>
          <p14:tracePt t="82645" x="6746875" y="5611813"/>
          <p14:tracePt t="82667" x="6746875" y="5619750"/>
          <p14:tracePt t="82677" x="6746875" y="5627688"/>
          <p14:tracePt t="82684" x="6746875" y="5635625"/>
          <p14:tracePt t="82691" x="6746875" y="5643563"/>
          <p14:tracePt t="82699" x="6746875" y="5667375"/>
          <p14:tracePt t="82707" x="6738938" y="5689600"/>
          <p14:tracePt t="82715" x="6731000" y="5729288"/>
          <p14:tracePt t="82721" x="6715125" y="5753100"/>
          <p14:tracePt t="82730" x="6715125" y="5776913"/>
          <p14:tracePt t="82737" x="6700838" y="5792788"/>
          <p14:tracePt t="82745" x="6692900" y="5807075"/>
          <p14:tracePt t="82753" x="6684963" y="5822950"/>
          <p14:tracePt t="82770" x="6677025" y="5838825"/>
          <p14:tracePt t="82786" x="6677025" y="5846763"/>
          <p14:tracePt t="82864" x="6669088" y="5854700"/>
          <p14:tracePt t="82877" x="6669088" y="5862638"/>
          <p14:tracePt t="82885" x="6661150" y="5870575"/>
          <p14:tracePt t="82893" x="6653213" y="5870575"/>
          <p14:tracePt t="82901" x="6637338" y="5886450"/>
          <p14:tracePt t="82909" x="6629400" y="5894388"/>
          <p14:tracePt t="82915" x="6621463" y="5894388"/>
          <p14:tracePt t="82923" x="6613525" y="5894388"/>
          <p14:tracePt t="82931" x="6605588" y="5894388"/>
          <p14:tracePt t="82939" x="6597650" y="5902325"/>
          <p14:tracePt t="82947" x="6589713" y="5902325"/>
          <p14:tracePt t="82955" x="6581775" y="5902325"/>
          <p14:tracePt t="82963" x="6573838" y="5902325"/>
          <p14:tracePt t="82971" x="6559550" y="5910263"/>
          <p14:tracePt t="82977" x="6551613" y="5910263"/>
          <p14:tracePt t="82985" x="6535738" y="5918200"/>
          <p14:tracePt t="82994" x="6519863" y="5918200"/>
          <p14:tracePt t="83001" x="6511925" y="5918200"/>
          <p14:tracePt t="83009" x="6496050" y="5918200"/>
          <p14:tracePt t="83017" x="6488113" y="5924550"/>
          <p14:tracePt t="83026" x="6472238" y="5924550"/>
          <p14:tracePt t="83033" x="6464300" y="5924550"/>
          <p14:tracePt t="83039" x="6456363" y="5924550"/>
          <p14:tracePt t="83047" x="6448425" y="5924550"/>
          <p14:tracePt t="83055" x="6440488" y="5924550"/>
          <p14:tracePt t="83063" x="6434138" y="5924550"/>
          <p14:tracePt t="83071" x="6418263" y="5924550"/>
          <p14:tracePt t="83088" x="6410325" y="5924550"/>
          <p14:tracePt t="83108" x="6402388" y="5924550"/>
          <p14:tracePt t="83123" x="6394450" y="5924550"/>
          <p14:tracePt t="83155" x="6386513" y="5924550"/>
          <p14:tracePt t="83184" x="6378575" y="5924550"/>
          <p14:tracePt t="83208" x="6370638" y="5924550"/>
          <p14:tracePt t="83228" x="6370638" y="5918200"/>
          <p14:tracePt t="83235" x="6354763" y="5918200"/>
          <p14:tracePt t="83240" x="6354763" y="5910263"/>
          <p14:tracePt t="83249" x="6346825" y="5910263"/>
          <p14:tracePt t="83257" x="6338888" y="5902325"/>
          <p14:tracePt t="83265" x="6338888" y="5894388"/>
          <p14:tracePt t="83273" x="6330950" y="5894388"/>
          <p14:tracePt t="83298" x="6330950" y="5886450"/>
          <p14:tracePt t="83316" x="6323013" y="5886450"/>
          <p14:tracePt t="83331" x="6323013" y="5878513"/>
          <p14:tracePt t="83339" x="6315075" y="5878513"/>
          <p14:tracePt t="83347" x="6307138" y="5870575"/>
          <p14:tracePt t="83355" x="6307138" y="5862638"/>
          <p14:tracePt t="83363" x="6307138" y="5854700"/>
          <p14:tracePt t="83369" x="6299200" y="5854700"/>
          <p14:tracePt t="83377" x="6299200" y="5846763"/>
          <p14:tracePt t="83385" x="6299200" y="5838825"/>
          <p14:tracePt t="83402" x="6299200" y="5830888"/>
          <p14:tracePt t="83411" x="6299200" y="5822950"/>
          <p14:tracePt t="83428" x="6299200" y="5807075"/>
          <p14:tracePt t="83432" x="6292850" y="5807075"/>
          <p14:tracePt t="83440" x="6292850" y="5799138"/>
          <p14:tracePt t="83447" x="6292850" y="5792788"/>
          <p14:tracePt t="83455" x="6292850" y="5784850"/>
          <p14:tracePt t="83463" x="6292850" y="5776913"/>
          <p14:tracePt t="83481" x="6292850" y="5768975"/>
          <p14:tracePt t="83487" x="6292850" y="5761038"/>
          <p14:tracePt t="83501" x="6292850" y="5753100"/>
          <p14:tracePt t="83517" x="6299200" y="5737225"/>
          <p14:tracePt t="83538" x="6299200" y="5729288"/>
          <p14:tracePt t="83545" x="6307138" y="5721350"/>
          <p14:tracePt t="83553" x="6307138" y="5713413"/>
          <p14:tracePt t="83559" x="6315075" y="5705475"/>
          <p14:tracePt t="83577" x="6315075" y="5697538"/>
          <p14:tracePt t="83583" x="6323013" y="5689600"/>
          <p14:tracePt t="83591" x="6323013" y="5681663"/>
          <p14:tracePt t="83600" x="6330950" y="5681663"/>
          <p14:tracePt t="83607" x="6338888" y="5673725"/>
          <p14:tracePt t="83615" x="6346825" y="5667375"/>
          <p14:tracePt t="83623" x="6346825" y="5659438"/>
          <p14:tracePt t="83629" x="6354763" y="5659438"/>
          <p14:tracePt t="83637" x="6370638" y="5643563"/>
          <p14:tracePt t="83654" x="6386513" y="5635625"/>
          <p14:tracePt t="83663" x="6386513" y="5627688"/>
          <p14:tracePt t="83669" x="6394450" y="5627688"/>
          <p14:tracePt t="83677" x="6402388" y="5619750"/>
          <p14:tracePt t="83685" x="6410325" y="5619750"/>
          <p14:tracePt t="83699" x="6418263" y="5611813"/>
          <p14:tracePt t="83711" x="6418263" y="5603875"/>
          <p14:tracePt t="83715" x="6426200" y="5603875"/>
          <p14:tracePt t="83731" x="6440488" y="5595938"/>
          <p14:tracePt t="83739" x="6448425" y="5595938"/>
          <p14:tracePt t="83747" x="6456363" y="5588000"/>
          <p14:tracePt t="83755" x="6464300" y="5580063"/>
          <p14:tracePt t="83761" x="6472238" y="5572125"/>
          <p14:tracePt t="83769" x="6480175" y="5572125"/>
          <p14:tracePt t="83777" x="6488113" y="5564188"/>
          <p14:tracePt t="83784" x="6496050" y="5564188"/>
          <p14:tracePt t="83793" x="6511925" y="5564188"/>
          <p14:tracePt t="83801" x="6511925" y="5556250"/>
          <p14:tracePt t="83810" x="6527800" y="5556250"/>
          <p14:tracePt t="83823" x="6535738" y="5556250"/>
          <p14:tracePt t="83840" x="6543675" y="5556250"/>
          <p14:tracePt t="83855" x="6551613" y="5556250"/>
          <p14:tracePt t="83863" x="6551613" y="5548313"/>
          <p14:tracePt t="83871" x="6559550" y="5548313"/>
          <p14:tracePt t="83879" x="6567488" y="5541963"/>
          <p14:tracePt t="83885" x="6581775" y="5541963"/>
          <p14:tracePt t="83892" x="6589713" y="5541963"/>
          <p14:tracePt t="83902" x="6597650" y="5541963"/>
          <p14:tracePt t="83910" x="6613525" y="5541963"/>
          <p14:tracePt t="83917" x="6621463" y="5541963"/>
          <p14:tracePt t="83928" x="6629400" y="5534025"/>
          <p14:tracePt t="83932" x="6637338" y="5534025"/>
          <p14:tracePt t="83941" x="6653213" y="5534025"/>
          <p14:tracePt t="83957" x="6669088" y="5534025"/>
          <p14:tracePt t="83973" x="6677025" y="5534025"/>
          <p14:tracePt t="83980" x="6684963" y="5534025"/>
          <p14:tracePt t="83987" x="6692900" y="5534025"/>
          <p14:tracePt t="83995" x="6700838" y="5534025"/>
          <p14:tracePt t="84003" x="6707188" y="5534025"/>
          <p14:tracePt t="84022" x="6715125" y="5534025"/>
          <p14:tracePt t="84029" x="6723063" y="5534025"/>
          <p14:tracePt t="84054" x="6731000" y="5534025"/>
          <p14:tracePt t="84071" x="6738938" y="5534025"/>
          <p14:tracePt t="84085" x="6754813" y="5534025"/>
          <p14:tracePt t="84091" x="6762750" y="5534025"/>
          <p14:tracePt t="84099" x="6770688" y="5534025"/>
          <p14:tracePt t="84107" x="6778625" y="5534025"/>
          <p14:tracePt t="84115" x="6794500" y="5534025"/>
          <p14:tracePt t="84123" x="6802438" y="5534025"/>
          <p14:tracePt t="84131" x="6810375" y="5534025"/>
          <p14:tracePt t="84139" x="6826250" y="5534025"/>
          <p14:tracePt t="84145" x="6834188" y="5534025"/>
          <p14:tracePt t="84153" x="6840538" y="5534025"/>
          <p14:tracePt t="84161" x="6848475" y="5534025"/>
          <p14:tracePt t="84168" x="6856413" y="5534025"/>
          <p14:tracePt t="84177" x="6864350" y="5534025"/>
          <p14:tracePt t="84185" x="6872288" y="5541963"/>
          <p14:tracePt t="84193" x="6880225" y="5548313"/>
          <p14:tracePt t="84200" x="6896100" y="5548313"/>
          <p14:tracePt t="84207" x="6911975" y="5556250"/>
          <p14:tracePt t="84215" x="6919913" y="5564188"/>
          <p14:tracePt t="84223" x="6927850" y="5564188"/>
          <p14:tracePt t="84231" x="6943725" y="5564188"/>
          <p14:tracePt t="84239" x="6951663" y="5572125"/>
          <p14:tracePt t="84247" x="6959600" y="5572125"/>
          <p14:tracePt t="84255" x="6975475" y="5572125"/>
          <p14:tracePt t="84271" x="6975475" y="5580063"/>
          <p14:tracePt t="84277" x="6981825" y="5580063"/>
          <p14:tracePt t="84293" x="6989763" y="5580063"/>
          <p14:tracePt t="84301" x="6997700" y="5588000"/>
          <p14:tracePt t="84309" x="7005638" y="5588000"/>
          <p14:tracePt t="84328" x="7029450" y="5611813"/>
          <p14:tracePt t="84333" x="7037388" y="5627688"/>
          <p14:tracePt t="84339" x="7045325" y="5635625"/>
          <p14:tracePt t="84347" x="7061200" y="5643563"/>
          <p14:tracePt t="84355" x="7069138" y="5659438"/>
          <p14:tracePt t="84363" x="7077075" y="5659438"/>
          <p14:tracePt t="84381" x="7077075" y="5667375"/>
          <p14:tracePt t="84392" x="7085013" y="5667375"/>
          <p14:tracePt t="84399" x="7085013" y="5673725"/>
          <p14:tracePt t="84455" x="7092950" y="5681663"/>
          <p14:tracePt t="84462" x="7092950" y="5697538"/>
          <p14:tracePt t="84468" x="7092950" y="5705475"/>
          <p14:tracePt t="84476" x="7092950" y="5713413"/>
          <p14:tracePt t="84483" x="7092950" y="5729288"/>
          <p14:tracePt t="84492" x="7085013" y="5737225"/>
          <p14:tracePt t="84499" x="7085013" y="5745163"/>
          <p14:tracePt t="84507" x="7077075" y="5761038"/>
          <p14:tracePt t="84515" x="7077075" y="5768975"/>
          <p14:tracePt t="84523" x="7069138" y="5776913"/>
          <p14:tracePt t="84529" x="7069138" y="5784850"/>
          <p14:tracePt t="84537" x="7061200" y="5792788"/>
          <p14:tracePt t="84545" x="7053263" y="5792788"/>
          <p14:tracePt t="84553" x="7045325" y="5799138"/>
          <p14:tracePt t="84570" x="7037388" y="5807075"/>
          <p14:tracePt t="84578" x="7029450" y="5807075"/>
          <p14:tracePt t="84595" x="7021513" y="5815013"/>
          <p14:tracePt t="84600" x="7013575" y="5822950"/>
          <p14:tracePt t="84607" x="7005638" y="5822950"/>
          <p14:tracePt t="84615" x="6989763" y="5830888"/>
          <p14:tracePt t="84623" x="6981825" y="5838825"/>
          <p14:tracePt t="84631" x="6975475" y="5838825"/>
          <p14:tracePt t="84639" x="6967538" y="5846763"/>
          <p14:tracePt t="84647" x="6959600" y="5854700"/>
          <p14:tracePt t="84655" x="6951663" y="5854700"/>
          <p14:tracePt t="84661" x="6935788" y="5854700"/>
          <p14:tracePt t="84669" x="6927850" y="5862638"/>
          <p14:tracePt t="84677" x="6919913" y="5870575"/>
          <p14:tracePt t="84685" x="6904038" y="5870575"/>
          <p14:tracePt t="84693" x="6896100" y="5870575"/>
          <p14:tracePt t="84701" x="6880225" y="5878513"/>
          <p14:tracePt t="84709" x="6872288" y="5886450"/>
          <p14:tracePt t="84717" x="6864350" y="5886450"/>
          <p14:tracePt t="84723" x="6848475" y="5886450"/>
          <p14:tracePt t="84731" x="6840538" y="5894388"/>
          <p14:tracePt t="84739" x="6826250" y="5902325"/>
          <p14:tracePt t="84747" x="6810375" y="5902325"/>
          <p14:tracePt t="84755" x="6794500" y="5902325"/>
          <p14:tracePt t="84763" x="6770688" y="5902325"/>
          <p14:tracePt t="84771" x="6746875" y="5910263"/>
          <p14:tracePt t="84780" x="6738938" y="5910263"/>
          <p14:tracePt t="84787" x="6723063" y="5910263"/>
          <p14:tracePt t="84793" x="6715125" y="5918200"/>
          <p14:tracePt t="84801" x="6700838" y="5918200"/>
          <p14:tracePt t="84811" x="6692900" y="5918200"/>
          <p14:tracePt t="84816" x="6684963" y="5918200"/>
          <p14:tracePt t="84826" x="6677025" y="5918200"/>
          <p14:tracePt t="84843" x="6661150" y="5918200"/>
          <p14:tracePt t="84859" x="6653213" y="5918200"/>
          <p14:tracePt t="84863" x="6645275" y="5918200"/>
          <p14:tracePt t="84871" x="6637338" y="5918200"/>
          <p14:tracePt t="84879" x="6629400" y="5918200"/>
          <p14:tracePt t="84887" x="6613525" y="5918200"/>
          <p14:tracePt t="84895" x="6597650" y="5918200"/>
          <p14:tracePt t="84903" x="6581775" y="5918200"/>
          <p14:tracePt t="84911" x="6567488" y="5918200"/>
          <p14:tracePt t="84917" x="6559550" y="5918200"/>
          <p14:tracePt t="84926" x="6535738" y="5918200"/>
          <p14:tracePt t="84933" x="6511925" y="5918200"/>
          <p14:tracePt t="84941" x="6496050" y="5918200"/>
          <p14:tracePt t="84949" x="6472238" y="5918200"/>
          <p14:tracePt t="84957" x="6456363" y="5910263"/>
          <p14:tracePt t="84965" x="6440488" y="5910263"/>
          <p14:tracePt t="84973" x="6426200" y="5910263"/>
          <p14:tracePt t="84981" x="6410325" y="5902325"/>
          <p14:tracePt t="84987" x="6402388" y="5894388"/>
          <p14:tracePt t="84995" x="6394450" y="5894388"/>
          <p14:tracePt t="85003" x="6386513" y="5894388"/>
          <p14:tracePt t="85011" x="6378575" y="5894388"/>
          <p14:tracePt t="85019" x="6370638" y="5894388"/>
          <p14:tracePt t="85027" x="6362700" y="5886450"/>
          <p14:tracePt t="85035" x="6354763" y="5886450"/>
          <p14:tracePt t="85043" x="6346825" y="5886450"/>
          <p14:tracePt t="85048" x="6330950" y="5886450"/>
          <p14:tracePt t="85057" x="6323013" y="5886450"/>
          <p14:tracePt t="85065" x="6315075" y="5878513"/>
          <p14:tracePt t="85073" x="6299200" y="5878513"/>
          <p14:tracePt t="85081" x="6292850" y="5878513"/>
          <p14:tracePt t="85098" x="6284913" y="5878513"/>
          <p14:tracePt t="85105" x="6276975" y="5878513"/>
          <p14:tracePt t="85113" x="6269038" y="5870575"/>
          <p14:tracePt t="85132" x="6261100" y="5862638"/>
          <p14:tracePt t="85140" x="6253163" y="5862638"/>
          <p14:tracePt t="85147" x="6253163" y="5854700"/>
          <p14:tracePt t="85155" x="6245225" y="5846763"/>
          <p14:tracePt t="85163" x="6245225" y="5838825"/>
          <p14:tracePt t="85171" x="6245225" y="5830888"/>
          <p14:tracePt t="85185" x="6245225" y="5822950"/>
          <p14:tracePt t="85193" x="6245225" y="5815013"/>
          <p14:tracePt t="85201" x="6245225" y="5807075"/>
          <p14:tracePt t="85209" x="6245225" y="5792788"/>
          <p14:tracePt t="85217" x="6245225" y="5784850"/>
          <p14:tracePt t="85227" x="6253163" y="5776913"/>
          <p14:tracePt t="85233" x="6269038" y="5761038"/>
          <p14:tracePt t="85239" x="6276975" y="5753100"/>
          <p14:tracePt t="85247" x="6292850" y="5737225"/>
          <p14:tracePt t="85255" x="6299200" y="5729288"/>
          <p14:tracePt t="85263" x="6315075" y="5721350"/>
          <p14:tracePt t="85271" x="6323013" y="5705475"/>
          <p14:tracePt t="85279" x="6330950" y="5697538"/>
          <p14:tracePt t="85287" x="6346825" y="5681663"/>
          <p14:tracePt t="85295" x="6354763" y="5673725"/>
          <p14:tracePt t="85303" x="6370638" y="5667375"/>
          <p14:tracePt t="85310" x="6378575" y="5667375"/>
          <p14:tracePt t="85317" x="6386513" y="5659438"/>
          <p14:tracePt t="85327" x="6402388" y="5643563"/>
          <p14:tracePt t="85345" x="6418263" y="5635625"/>
          <p14:tracePt t="85349" x="6434138" y="5627688"/>
          <p14:tracePt t="85357" x="6440488" y="5627688"/>
          <p14:tracePt t="85365" x="6456363" y="5619750"/>
          <p14:tracePt t="85371" x="6464300" y="5611813"/>
          <p14:tracePt t="85379" x="6472238" y="5611813"/>
          <p14:tracePt t="85387" x="6496050" y="5603875"/>
          <p14:tracePt t="85395" x="6527800" y="5595938"/>
          <p14:tracePt t="85403" x="6543675" y="5588000"/>
          <p14:tracePt t="85411" x="6567488" y="5588000"/>
          <p14:tracePt t="85419" x="6597650" y="5588000"/>
          <p14:tracePt t="85428" x="6621463" y="5588000"/>
          <p14:tracePt t="85433" x="6653213" y="5588000"/>
          <p14:tracePt t="85442" x="6669088" y="5588000"/>
          <p14:tracePt t="85449" x="6692900" y="5588000"/>
          <p14:tracePt t="85457" x="6700838" y="5588000"/>
          <p14:tracePt t="85465" x="6715125" y="5588000"/>
          <p14:tracePt t="85473" x="6731000" y="5588000"/>
          <p14:tracePt t="85481" x="6738938" y="5588000"/>
          <p14:tracePt t="85489" x="6746875" y="5588000"/>
          <p14:tracePt t="85497" x="6762750" y="5588000"/>
          <p14:tracePt t="85503" x="6770688" y="5588000"/>
          <p14:tracePt t="85511" x="6778625" y="5588000"/>
          <p14:tracePt t="85519" x="6786563" y="5588000"/>
          <p14:tracePt t="85527" x="6802438" y="5588000"/>
          <p14:tracePt t="85535" x="6810375" y="5588000"/>
          <p14:tracePt t="85543" x="6818313" y="5588000"/>
          <p14:tracePt t="85551" x="6834188" y="5588000"/>
          <p14:tracePt t="85560" x="6840538" y="5588000"/>
          <p14:tracePt t="85565" x="6848475" y="5588000"/>
          <p14:tracePt t="85573" x="6856413" y="5588000"/>
          <p14:tracePt t="85581" x="6864350" y="5588000"/>
          <p14:tracePt t="85598" x="6872288" y="5588000"/>
          <p14:tracePt t="85606" x="6880225" y="5588000"/>
          <p14:tracePt t="85613" x="6888163" y="5588000"/>
          <p14:tracePt t="85628" x="6904038" y="5588000"/>
          <p14:tracePt t="85645" x="6911975" y="5588000"/>
          <p14:tracePt t="85651" x="6919913" y="5588000"/>
          <p14:tracePt t="85661" x="6927850" y="5595938"/>
          <p14:tracePt t="85667" x="6943725" y="5595938"/>
          <p14:tracePt t="85677" x="6951663" y="5603875"/>
          <p14:tracePt t="85682" x="6959600" y="5603875"/>
          <p14:tracePt t="85691" x="6975475" y="5603875"/>
          <p14:tracePt t="85697" x="6975475" y="5611813"/>
          <p14:tracePt t="85705" x="6981825" y="5611813"/>
          <p14:tracePt t="85727" x="6989763" y="5611813"/>
          <p14:tracePt t="85747" x="6997700" y="5611813"/>
          <p14:tracePt t="85776" x="7005638" y="5611813"/>
          <p14:tracePt t="85783" x="7013575" y="5619750"/>
          <p14:tracePt t="85791" x="7021513" y="5627688"/>
          <p14:tracePt t="85800" x="7037388" y="5627688"/>
          <p14:tracePt t="85807" x="7045325" y="5635625"/>
          <p14:tracePt t="85815" x="7053263" y="5643563"/>
          <p14:tracePt t="85820" x="7069138" y="5643563"/>
          <p14:tracePt t="85829" x="7077075" y="5651500"/>
          <p14:tracePt t="85837" x="7085013" y="5659438"/>
          <p14:tracePt t="85845" x="7092950" y="5659438"/>
          <p14:tracePt t="85864" x="7108825" y="5667375"/>
          <p14:tracePt t="85869" x="7108825" y="5673725"/>
          <p14:tracePt t="85877" x="7115175" y="5673725"/>
          <p14:tracePt t="85885" x="7123113" y="5681663"/>
          <p14:tracePt t="85891" x="7131050" y="5681663"/>
          <p14:tracePt t="85900" x="7131050" y="5689600"/>
          <p14:tracePt t="85907" x="7138988" y="5689600"/>
          <p14:tracePt t="85915" x="7146925" y="5697538"/>
          <p14:tracePt t="85927" x="7154863" y="5705475"/>
          <p14:tracePt t="85954" x="7154863" y="5713413"/>
          <p14:tracePt t="85963" x="7162800" y="5713413"/>
          <p14:tracePt t="85973" x="7162800" y="5721350"/>
          <p14:tracePt t="85983" x="7162800" y="5729288"/>
          <p14:tracePt t="85989" x="7162800" y="5737225"/>
          <p14:tracePt t="85997" x="7162800" y="5753100"/>
          <p14:tracePt t="86005" x="7162800" y="5761038"/>
          <p14:tracePt t="86013" x="7162800" y="5768975"/>
          <p14:tracePt t="86020" x="7162800" y="5784850"/>
          <p14:tracePt t="86027" x="7162800" y="5792788"/>
          <p14:tracePt t="86035" x="7154863" y="5799138"/>
          <p14:tracePt t="86043" x="7146925" y="5815013"/>
          <p14:tracePt t="86051" x="7138988" y="5822950"/>
          <p14:tracePt t="86058" x="7131050" y="5830888"/>
          <p14:tracePt t="86066" x="7123113" y="5838825"/>
          <p14:tracePt t="86076" x="7115175" y="5846763"/>
          <p14:tracePt t="86083" x="7108825" y="5862638"/>
          <p14:tracePt t="86089" x="7092950" y="5870575"/>
          <p14:tracePt t="86097" x="7085013" y="5878513"/>
          <p14:tracePt t="86105" x="7069138" y="5886450"/>
          <p14:tracePt t="86113" x="7053263" y="5894388"/>
          <p14:tracePt t="86121" x="7045325" y="5902325"/>
          <p14:tracePt t="86129" x="7029450" y="5902325"/>
          <p14:tracePt t="86137" x="7013575" y="5910263"/>
          <p14:tracePt t="86146" x="7005638" y="5910263"/>
          <p14:tracePt t="86150" x="6997700" y="5918200"/>
          <p14:tracePt t="86161" x="6975475" y="5924550"/>
          <p14:tracePt t="86166" x="6959600" y="5924550"/>
          <p14:tracePt t="86175" x="6935788" y="5924550"/>
          <p14:tracePt t="86183" x="6911975" y="5932488"/>
          <p14:tracePt t="86191" x="6880225" y="5932488"/>
          <p14:tracePt t="86199" x="6840538" y="5932488"/>
          <p14:tracePt t="86208" x="6794500" y="5940425"/>
          <p14:tracePt t="86213" x="6754813" y="5940425"/>
          <p14:tracePt t="86221" x="6707188" y="5948363"/>
          <p14:tracePt t="86229" x="6661150" y="5948363"/>
          <p14:tracePt t="86237" x="6621463" y="5948363"/>
          <p14:tracePt t="86245" x="6589713" y="5948363"/>
          <p14:tracePt t="86253" x="6559550" y="5948363"/>
          <p14:tracePt t="86261" x="6535738" y="5948363"/>
          <p14:tracePt t="86269" x="6519863" y="5948363"/>
          <p14:tracePt t="86277" x="6503988" y="5948363"/>
          <p14:tracePt t="86283" x="6496050" y="5948363"/>
          <p14:tracePt t="86291" x="6488113" y="5948363"/>
          <p14:tracePt t="86299" x="6480175" y="5948363"/>
          <p14:tracePt t="86307" x="6464300" y="5948363"/>
          <p14:tracePt t="86329" x="6448425" y="5948363"/>
          <p14:tracePt t="86332" x="6434138" y="5948363"/>
          <p14:tracePt t="86337" x="6426200" y="5948363"/>
          <p14:tracePt t="86345" x="6410325" y="5948363"/>
          <p14:tracePt t="86353" x="6402388" y="5948363"/>
          <p14:tracePt t="86361" x="6378575" y="5940425"/>
          <p14:tracePt t="86369" x="6362700" y="5932488"/>
          <p14:tracePt t="86377" x="6346825" y="5924550"/>
          <p14:tracePt t="86385" x="6338888" y="5918200"/>
          <p14:tracePt t="86393" x="6323013" y="5910263"/>
          <p14:tracePt t="86398" x="6315075" y="5902325"/>
          <p14:tracePt t="86406" x="6299200" y="5894388"/>
          <p14:tracePt t="86415" x="6292850" y="5886450"/>
          <p14:tracePt t="86423" x="6284913" y="5870575"/>
          <p14:tracePt t="86430" x="6276975" y="5862638"/>
          <p14:tracePt t="86438" x="6269038" y="5854700"/>
          <p14:tracePt t="86447" x="6269038" y="5838825"/>
          <p14:tracePt t="86455" x="6261100" y="5830888"/>
          <p14:tracePt t="86463" x="6261100" y="5807075"/>
          <p14:tracePt t="86469" x="6261100" y="5799138"/>
          <p14:tracePt t="86476" x="6261100" y="5784850"/>
          <p14:tracePt t="86485" x="6276975" y="5768975"/>
          <p14:tracePt t="86493" x="6284913" y="5761038"/>
          <p14:tracePt t="86500" x="6299200" y="5737225"/>
          <p14:tracePt t="86509" x="6323013" y="5729288"/>
          <p14:tracePt t="86516" x="6354763" y="5713413"/>
          <p14:tracePt t="86525" x="6402388" y="5697538"/>
          <p14:tracePt t="86531" x="6440488" y="5681663"/>
          <p14:tracePt t="86539" x="6480175" y="5673725"/>
          <p14:tracePt t="86547" x="6527800" y="5667375"/>
          <p14:tracePt t="86557" x="6567488" y="5667375"/>
          <p14:tracePt t="86562" x="6613525" y="5667375"/>
          <p14:tracePt t="86570" x="6661150" y="5667375"/>
          <p14:tracePt t="86579" x="6731000" y="5673725"/>
          <p14:tracePt t="86587" x="6786563" y="5689600"/>
          <p14:tracePt t="86594" x="6848475" y="5705475"/>
          <p14:tracePt t="86600" x="6896100" y="5729288"/>
          <p14:tracePt t="86610" x="6951663" y="5768975"/>
          <p14:tracePt t="86617" x="6997700" y="5799138"/>
          <p14:tracePt t="86626" x="7037388" y="5822950"/>
          <p14:tracePt t="86633" x="7061200" y="5846763"/>
          <p14:tracePt t="86642" x="7077075" y="5870575"/>
          <p14:tracePt t="86649" x="7092950" y="5886450"/>
          <p14:tracePt t="86657" x="7092950" y="5894388"/>
          <p14:tracePt t="86662" x="7100888" y="5902325"/>
          <p14:tracePt t="86671" x="7100888" y="5918200"/>
          <p14:tracePt t="86688" x="7100888" y="5924550"/>
          <p14:tracePt t="86696" x="7100888" y="5932488"/>
          <p14:tracePt t="86703" x="7100888" y="5940425"/>
          <p14:tracePt t="86711" x="7092950" y="5940425"/>
          <p14:tracePt t="86719" x="7085013" y="5956300"/>
          <p14:tracePt t="86726" x="7077075" y="5956300"/>
          <p14:tracePt t="86732" x="7069138" y="5956300"/>
          <p14:tracePt t="86741" x="7069138" y="5964238"/>
          <p14:tracePt t="86749" x="7061200" y="5964238"/>
          <p14:tracePt t="86838" x="7053263" y="5964238"/>
          <p14:tracePt t="86871" x="7045325" y="5948363"/>
          <p14:tracePt t="86887" x="7037388" y="5940425"/>
          <p14:tracePt t="86893" x="7029450" y="5932488"/>
          <p14:tracePt t="86901" x="7013575" y="5918200"/>
          <p14:tracePt t="86910" x="6997700" y="5910263"/>
          <p14:tracePt t="86915" x="6975475" y="5886450"/>
          <p14:tracePt t="86923" x="6927850" y="5870575"/>
          <p14:tracePt t="86931" x="6880225" y="5822950"/>
          <p14:tracePt t="86940" x="6810375" y="5799138"/>
          <p14:tracePt t="86947" x="6738938" y="5768975"/>
          <p14:tracePt t="86955" x="6661150" y="5745163"/>
          <p14:tracePt t="86963" x="6581775" y="5721350"/>
          <p14:tracePt t="86970" x="6511925" y="5689600"/>
          <p14:tracePt t="86979" x="6434138" y="5667375"/>
          <p14:tracePt t="86985" x="6378575" y="5651500"/>
          <p14:tracePt t="86993" x="6330950" y="5635625"/>
          <p14:tracePt t="87001" x="6299200" y="5627688"/>
          <p14:tracePt t="87010" x="6284913" y="5627688"/>
          <p14:tracePt t="87017" x="6269038" y="5619750"/>
          <p14:tracePt t="87034" x="6261100" y="5619750"/>
          <p14:tracePt t="87045" x="6253163" y="5619750"/>
          <p14:tracePt t="87062" x="6245225" y="5619750"/>
          <p14:tracePt t="87078" x="6237288" y="5619750"/>
          <p14:tracePt t="87083" x="6221413" y="5619750"/>
          <p14:tracePt t="87090" x="6213475" y="5619750"/>
          <p14:tracePt t="87099" x="6205538" y="5627688"/>
          <p14:tracePt t="87107" x="6189663" y="5635625"/>
          <p14:tracePt t="87113" x="6173788" y="5635625"/>
          <p14:tracePt t="87121" x="6165850" y="5635625"/>
          <p14:tracePt t="87129" x="6151563" y="5643563"/>
          <p14:tracePt t="87137" x="6135688" y="5651500"/>
          <p14:tracePt t="87145" x="6127750" y="5651500"/>
          <p14:tracePt t="87153" x="6111875" y="5651500"/>
          <p14:tracePt t="87161" x="6103938" y="5651500"/>
          <p14:tracePt t="87168" x="6088063" y="5659438"/>
          <p14:tracePt t="87176" x="6080125" y="5659438"/>
          <p14:tracePt t="87182" x="6064250" y="5667375"/>
          <p14:tracePt t="87191" x="6056313" y="5667375"/>
          <p14:tracePt t="87199" x="6048375" y="5667375"/>
          <p14:tracePt t="87207" x="6032500" y="5667375"/>
          <p14:tracePt t="87214" x="6026150" y="5673725"/>
          <p14:tracePt t="87223" x="6018213" y="5673725"/>
          <p14:tracePt t="87231" x="6002338" y="5673725"/>
          <p14:tracePt t="87237" x="5994400" y="5681663"/>
          <p14:tracePt t="87245" x="5986463" y="5681663"/>
          <p14:tracePt t="87252" x="5978525" y="5681663"/>
          <p14:tracePt t="87261" x="5970588" y="5681663"/>
          <p14:tracePt t="87269" x="5962650" y="5681663"/>
          <p14:tracePt t="87277" x="5954713" y="5689600"/>
          <p14:tracePt t="87285" x="5946775" y="5689600"/>
          <p14:tracePt t="87293" x="5938838" y="5697538"/>
          <p14:tracePt t="87301" x="5922963" y="5697538"/>
          <p14:tracePt t="87307" x="5915025" y="5705475"/>
          <p14:tracePt t="87315" x="5907088" y="5705475"/>
          <p14:tracePt t="87323" x="5892800" y="5713413"/>
          <p14:tracePt t="87346" x="5876925" y="5713413"/>
          <p14:tracePt t="87351" x="5868988" y="5713413"/>
          <p14:tracePt t="87411" x="5861050" y="5713413"/>
          <p14:tracePt t="87421" x="5853113" y="5713413"/>
          <p14:tracePt t="87445" x="5845175" y="5713413"/>
          <p14:tracePt t="87452" x="5845175" y="5721350"/>
          <p14:tracePt t="87472" x="5837238" y="5721350"/>
          <p14:tracePt t="87489" x="5837238" y="5729288"/>
          <p14:tracePt t="87495" x="5829300" y="5737225"/>
          <p14:tracePt t="87501" x="5821363" y="5737225"/>
          <p14:tracePt t="87509" x="5821363" y="5745163"/>
          <p14:tracePt t="87517" x="5821363" y="5753100"/>
          <p14:tracePt t="87526" x="5813425" y="5761038"/>
          <p14:tracePt t="87533" x="5813425" y="5768975"/>
          <p14:tracePt t="87551" x="5805488" y="5768975"/>
          <p14:tracePt t="87557" x="5805488" y="5776913"/>
          <p14:tracePt t="87563" x="5797550" y="5776913"/>
          <p14:tracePt t="87571" x="5797550" y="5784850"/>
          <p14:tracePt t="87676" x="5797550" y="5792788"/>
          <p14:tracePt t="87685" x="5789613" y="5792788"/>
          <p14:tracePt t="89206" x="5797550" y="5792788"/>
          <p14:tracePt t="89214" x="5829300" y="5784850"/>
          <p14:tracePt t="89221" x="5876925" y="5768975"/>
          <p14:tracePt t="89229" x="5938838" y="5753100"/>
          <p14:tracePt t="89236" x="6026150" y="5745163"/>
          <p14:tracePt t="89244" x="6127750" y="5745163"/>
          <p14:tracePt t="89253" x="6237288" y="5745163"/>
          <p14:tracePt t="89261" x="6338888" y="5753100"/>
          <p14:tracePt t="89267" x="6434138" y="5761038"/>
          <p14:tracePt t="89276" x="6535738" y="5784850"/>
          <p14:tracePt t="89283" x="6613525" y="5799138"/>
          <p14:tracePt t="89292" x="6684963" y="5807075"/>
          <p14:tracePt t="89299" x="6754813" y="5815013"/>
          <p14:tracePt t="89308" x="6794500" y="5815013"/>
          <p14:tracePt t="89316" x="6834188" y="5815013"/>
          <p14:tracePt t="89327" x="6856413" y="5815013"/>
          <p14:tracePt t="89329" x="6872288" y="5815013"/>
          <p14:tracePt t="89337" x="6888163" y="5815013"/>
          <p14:tracePt t="89345" x="6911975" y="5807075"/>
          <p14:tracePt t="89353" x="6959600" y="5792788"/>
          <p14:tracePt t="89361" x="7005638" y="5776913"/>
          <p14:tracePt t="89369" x="7045325" y="5761038"/>
          <p14:tracePt t="89377" x="7123113" y="5745163"/>
          <p14:tracePt t="89384" x="7186613" y="5729288"/>
          <p14:tracePt t="89393" x="7264400" y="5721350"/>
          <p14:tracePt t="89399" x="7335838" y="5697538"/>
          <p14:tracePt t="89407" x="7421563" y="5697538"/>
          <p14:tracePt t="89415" x="7485063" y="5689600"/>
          <p14:tracePt t="89423" x="7523163" y="5689600"/>
          <p14:tracePt t="89431" x="7562850" y="5689600"/>
          <p14:tracePt t="89439" x="7570788" y="5681663"/>
          <p14:tracePt t="89447" x="7578725" y="5681663"/>
          <p14:tracePt t="89455" x="7586663" y="5681663"/>
          <p14:tracePt t="89461" x="7594600" y="5681663"/>
          <p14:tracePt t="89469" x="7602538" y="5681663"/>
          <p14:tracePt t="89477" x="7610475" y="5681663"/>
          <p14:tracePt t="89484" x="7618413" y="5681663"/>
          <p14:tracePt t="89493" x="7626350" y="5673725"/>
          <p14:tracePt t="89518" x="7602538" y="5673725"/>
          <p14:tracePt t="89526" x="7586663" y="5689600"/>
          <p14:tracePt t="89531" x="7578725" y="5697538"/>
          <p14:tracePt t="89724" x="7618413" y="5659438"/>
          <p14:tracePt t="89730" x="7664450" y="5635625"/>
          <p14:tracePt t="89737" x="7704138" y="5619750"/>
          <p14:tracePt t="89745" x="7751763" y="5603875"/>
          <p14:tracePt t="89753" x="7797800" y="5588000"/>
          <p14:tracePt t="89761" x="7821613" y="5572125"/>
          <p14:tracePt t="89770" x="7837488" y="5572125"/>
          <p14:tracePt t="89777" x="7853363" y="5564188"/>
          <p14:tracePt t="89785" x="7869238" y="5564188"/>
          <p14:tracePt t="89791" x="7893050" y="5564188"/>
          <p14:tracePt t="89799" x="7931150" y="5564188"/>
          <p14:tracePt t="89808" x="7986713" y="5564188"/>
          <p14:tracePt t="89815" x="8034338" y="5564188"/>
          <p14:tracePt t="89822" x="8104188" y="5572125"/>
          <p14:tracePt t="89831" x="8151813" y="5580063"/>
          <p14:tracePt t="89839" x="8221663" y="5588000"/>
          <p14:tracePt t="89847" x="8285163" y="5603875"/>
          <p14:tracePt t="89853" x="8339138" y="5603875"/>
          <p14:tracePt t="89861" x="8378825" y="5611813"/>
          <p14:tracePt t="89869" x="8434388" y="5611813"/>
          <p14:tracePt t="89877" x="8466138" y="5619750"/>
          <p14:tracePt t="89885" x="8488363" y="5619750"/>
          <p14:tracePt t="89893" x="8504238" y="5619750"/>
          <p14:tracePt t="89901" x="8512175" y="5619750"/>
          <p14:tracePt t="89912" x="8520113" y="5619750"/>
          <p14:tracePt t="89915" x="8528050" y="5619750"/>
          <p14:tracePt t="89923" x="8528050" y="5627688"/>
          <p14:tracePt t="89931" x="8543925" y="5627688"/>
          <p14:tracePt t="89940" x="8551863" y="5627688"/>
          <p14:tracePt t="89947" x="8559800" y="5635625"/>
          <p14:tracePt t="89956" x="8575675" y="5635625"/>
          <p14:tracePt t="89964" x="8583613" y="5643563"/>
          <p14:tracePt t="89971" x="8591550" y="5651500"/>
          <p14:tracePt t="89977" x="8605838" y="5667375"/>
          <p14:tracePt t="89985" x="8621713" y="5673725"/>
          <p14:tracePt t="89993" x="8637588" y="5689600"/>
          <p14:tracePt t="90001" x="8661400" y="5697538"/>
          <p14:tracePt t="90010" x="8693150" y="5721350"/>
          <p14:tracePt t="90016" x="8716963" y="5745163"/>
          <p14:tracePt t="90026" x="8755063" y="5753100"/>
          <p14:tracePt t="90033" x="8794750" y="5776913"/>
          <p14:tracePt t="90039" x="8818563" y="5792788"/>
          <p14:tracePt t="90047" x="8834438" y="5799138"/>
          <p14:tracePt t="90055" x="8850313" y="5815013"/>
          <p14:tracePt t="90063" x="8858250" y="5822950"/>
          <p14:tracePt t="90081" x="8866188" y="5830888"/>
          <p14:tracePt t="90143" x="8858250" y="5838825"/>
          <p14:tracePt t="90153" x="8858250" y="5846763"/>
          <p14:tracePt t="90157" x="8858250" y="5854700"/>
          <p14:tracePt t="90165" x="8850313" y="5870575"/>
          <p14:tracePt t="90173" x="8850313" y="5878513"/>
          <p14:tracePt t="90180" x="8850313" y="5886450"/>
          <p14:tracePt t="90187" x="8842375" y="5902325"/>
          <p14:tracePt t="90203" x="8842375" y="5910263"/>
          <p14:tracePt t="90211" x="8842375" y="5918200"/>
          <p14:tracePt t="90219" x="8842375" y="5924550"/>
          <p14:tracePt t="90235" x="8842375" y="5932488"/>
          <p14:tracePt t="90242" x="8834438" y="5948363"/>
          <p14:tracePt t="90249" x="8826500" y="5948363"/>
          <p14:tracePt t="90257" x="8810625" y="5964238"/>
          <p14:tracePt t="90265" x="8802688" y="5972175"/>
          <p14:tracePt t="90273" x="8794750" y="5972175"/>
          <p14:tracePt t="90281" x="8770938" y="5972175"/>
          <p14:tracePt t="90289" x="8755063" y="5980113"/>
          <p14:tracePt t="90297" x="8739188" y="5980113"/>
          <p14:tracePt t="90303" x="8724900" y="5980113"/>
          <p14:tracePt t="90311" x="8701088" y="5980113"/>
          <p14:tracePt t="90331" x="8661400" y="5972175"/>
          <p14:tracePt t="90335" x="8637588" y="5964238"/>
          <p14:tracePt t="90343" x="8605838" y="5956300"/>
          <p14:tracePt t="90350" x="8591550" y="5956300"/>
          <p14:tracePt t="90359" x="8559800" y="5948363"/>
          <p14:tracePt t="90367" x="8543925" y="5948363"/>
          <p14:tracePt t="90373" x="8528050" y="5948363"/>
          <p14:tracePt t="90381" x="8512175" y="5948363"/>
          <p14:tracePt t="90391" x="8496300" y="5940425"/>
          <p14:tracePt t="90397" x="8480425" y="5940425"/>
          <p14:tracePt t="90406" x="8472488" y="5940425"/>
          <p14:tracePt t="90413" x="8458200" y="5940425"/>
          <p14:tracePt t="90421" x="8442325" y="5932488"/>
          <p14:tracePt t="90430" x="8426450" y="5932488"/>
          <p14:tracePt t="90435" x="8402638" y="5932488"/>
          <p14:tracePt t="90443" x="8370888" y="5924550"/>
          <p14:tracePt t="90451" x="8347075" y="5924550"/>
          <p14:tracePt t="90461" x="8324850" y="5924550"/>
          <p14:tracePt t="90467" x="8308975" y="5924550"/>
          <p14:tracePt t="90476" x="8293100" y="5924550"/>
          <p14:tracePt t="90483" x="8277225" y="5924550"/>
          <p14:tracePt t="90492" x="8269288" y="5924550"/>
          <p14:tracePt t="90497" x="8261350" y="5924550"/>
          <p14:tracePt t="90505" x="8245475" y="5924550"/>
          <p14:tracePt t="90521" x="8237538" y="5924550"/>
          <p14:tracePt t="90530" x="8229600" y="5924550"/>
          <p14:tracePt t="90549" x="8221663" y="5924550"/>
          <p14:tracePt t="90557" x="8221663" y="5918200"/>
          <p14:tracePt t="90563" x="8205788" y="5910263"/>
          <p14:tracePt t="90571" x="8197850" y="5910263"/>
          <p14:tracePt t="90580" x="8197850" y="5902325"/>
          <p14:tracePt t="90587" x="8183563" y="5894388"/>
          <p14:tracePt t="90595" x="8167688" y="5878513"/>
          <p14:tracePt t="90603" x="8159750" y="5870575"/>
          <p14:tracePt t="90611" x="8143875" y="5862638"/>
          <p14:tracePt t="90619" x="8135938" y="5838825"/>
          <p14:tracePt t="90627" x="8112125" y="5830888"/>
          <p14:tracePt t="90633" x="8104188" y="5815013"/>
          <p14:tracePt t="90641" x="8088313" y="5792788"/>
          <p14:tracePt t="90649" x="8080375" y="5784850"/>
          <p14:tracePt t="90657" x="8072438" y="5768975"/>
          <p14:tracePt t="90665" x="8064500" y="5753100"/>
          <p14:tracePt t="90673" x="8064500" y="5745163"/>
          <p14:tracePt t="90681" x="8064500" y="5737225"/>
          <p14:tracePt t="90689" x="8064500" y="5721350"/>
          <p14:tracePt t="90695" x="8064500" y="5713413"/>
          <p14:tracePt t="90703" x="8064500" y="5705475"/>
          <p14:tracePt t="90711" x="8072438" y="5689600"/>
          <p14:tracePt t="90720" x="8080375" y="5681663"/>
          <p14:tracePt t="90727" x="8096250" y="5673725"/>
          <p14:tracePt t="90735" x="8104188" y="5659438"/>
          <p14:tracePt t="90743" x="8120063" y="5651500"/>
          <p14:tracePt t="90751" x="8128000" y="5635625"/>
          <p14:tracePt t="90757" x="8135938" y="5627688"/>
          <p14:tracePt t="90765" x="8151813" y="5611813"/>
          <p14:tracePt t="90773" x="8159750" y="5603875"/>
          <p14:tracePt t="90781" x="8175625" y="5595938"/>
          <p14:tracePt t="90788" x="8183563" y="5595938"/>
          <p14:tracePt t="90797" x="8191500" y="5588000"/>
          <p14:tracePt t="90805" x="8205788" y="5580063"/>
          <p14:tracePt t="90813" x="8213725" y="5580063"/>
          <p14:tracePt t="90818" x="8229600" y="5572125"/>
          <p14:tracePt t="90827" x="8237538" y="5564188"/>
          <p14:tracePt t="90835" x="8245475" y="5564188"/>
          <p14:tracePt t="90844" x="8261350" y="5548313"/>
          <p14:tracePt t="90851" x="8269288" y="5541963"/>
          <p14:tracePt t="90861" x="8285163" y="5526088"/>
          <p14:tracePt t="90867" x="8293100" y="5518150"/>
          <p14:tracePt t="90877" x="8301038" y="5502275"/>
          <p14:tracePt t="90881" x="8324850" y="5502275"/>
          <p14:tracePt t="90890" x="8331200" y="5486400"/>
          <p14:tracePt t="90897" x="8339138" y="5486400"/>
          <p14:tracePt t="90905" x="8355013" y="5478463"/>
          <p14:tracePt t="90913" x="8370888" y="5470525"/>
          <p14:tracePt t="90921" x="8378825" y="5470525"/>
          <p14:tracePt t="90929" x="8394700" y="5462588"/>
          <p14:tracePt t="90937" x="8410575" y="5462588"/>
          <p14:tracePt t="90945" x="8418513" y="5454650"/>
          <p14:tracePt t="90951" x="8434388" y="5446713"/>
          <p14:tracePt t="90960" x="8450263" y="5446713"/>
          <p14:tracePt t="90967" x="8458200" y="5446713"/>
          <p14:tracePt t="90976" x="8466138" y="5446713"/>
          <p14:tracePt t="90983" x="8480425" y="5438775"/>
          <p14:tracePt t="90992" x="8488363" y="5438775"/>
          <p14:tracePt t="90999" x="8496300" y="5430838"/>
          <p14:tracePt t="91007" x="8512175" y="5430838"/>
          <p14:tracePt t="91013" x="8520113" y="5430838"/>
          <p14:tracePt t="91021" x="8528050" y="5430838"/>
          <p14:tracePt t="91029" x="8543925" y="5430838"/>
          <p14:tracePt t="91036" x="8551863" y="5430838"/>
          <p14:tracePt t="91045" x="8559800" y="5430838"/>
          <p14:tracePt t="91053" x="8575675" y="5430838"/>
          <p14:tracePt t="91061" x="8591550" y="5430838"/>
          <p14:tracePt t="91069" x="8599488" y="5430838"/>
          <p14:tracePt t="91077" x="8605838" y="5430838"/>
          <p14:tracePt t="91082" x="8613775" y="5430838"/>
          <p14:tracePt t="91092" x="8629650" y="5430838"/>
          <p14:tracePt t="91099" x="8637588" y="5430838"/>
          <p14:tracePt t="91108" x="8645525" y="5430838"/>
          <p14:tracePt t="91115" x="8661400" y="5430838"/>
          <p14:tracePt t="91123" x="8677275" y="5430838"/>
          <p14:tracePt t="91131" x="8685213" y="5430838"/>
          <p14:tracePt t="91139" x="8693150" y="5430838"/>
          <p14:tracePt t="91145" x="8709025" y="5430838"/>
          <p14:tracePt t="91153" x="8716963" y="5430838"/>
          <p14:tracePt t="91162" x="8724900" y="5430838"/>
          <p14:tracePt t="91168" x="8732838" y="5430838"/>
          <p14:tracePt t="91177" x="8747125" y="5430838"/>
          <p14:tracePt t="91185" x="8755063" y="5438775"/>
          <p14:tracePt t="91193" x="8763000" y="5438775"/>
          <p14:tracePt t="91201" x="8778875" y="5438775"/>
          <p14:tracePt t="91215" x="8794750" y="5446713"/>
          <p14:tracePt t="91223" x="8802688" y="5454650"/>
          <p14:tracePt t="91231" x="8810625" y="5454650"/>
          <p14:tracePt t="91239" x="8826500" y="5462588"/>
          <p14:tracePt t="91247" x="8834438" y="5470525"/>
          <p14:tracePt t="91255" x="8842375" y="5470525"/>
          <p14:tracePt t="91263" x="8858250" y="5478463"/>
          <p14:tracePt t="91278" x="8872538" y="5486400"/>
          <p14:tracePt t="91295" x="8880475" y="5494338"/>
          <p14:tracePt t="91313" x="8880475" y="5502275"/>
          <p14:tracePt t="91317" x="8896350" y="5502275"/>
          <p14:tracePt t="91327" x="8896350" y="5510213"/>
          <p14:tracePt t="91344" x="8904288" y="5526088"/>
          <p14:tracePt t="91347" x="8920163" y="5534025"/>
          <p14:tracePt t="91355" x="8928100" y="5541963"/>
          <p14:tracePt t="91363" x="8936038" y="5556250"/>
          <p14:tracePt t="91371" x="8951913" y="5564188"/>
          <p14:tracePt t="91379" x="8959850" y="5580063"/>
          <p14:tracePt t="91387" x="8975725" y="5588000"/>
          <p14:tracePt t="91395" x="8975725" y="5595938"/>
          <p14:tracePt t="91401" x="8991600" y="5611813"/>
          <p14:tracePt t="91410" x="8999538" y="5619750"/>
          <p14:tracePt t="91417" x="9013825" y="5627688"/>
          <p14:tracePt t="91426" x="9021763" y="5635625"/>
          <p14:tracePt t="91433" x="9029700" y="5651500"/>
          <p14:tracePt t="91449" x="9037638" y="5659438"/>
          <p14:tracePt t="91550" x="9029700" y="5659438"/>
          <p14:tracePt t="91557" x="9013825" y="5659438"/>
          <p14:tracePt t="91564" x="8991600" y="5643563"/>
          <p14:tracePt t="91572" x="8975725" y="5635625"/>
          <p14:tracePt t="91581" x="8959850" y="5619750"/>
          <p14:tracePt t="91589" x="8951913" y="5611813"/>
          <p14:tracePt t="91594" x="8936038" y="5588000"/>
          <p14:tracePt t="91603" x="8920163" y="5564188"/>
          <p14:tracePt t="91611" x="8904288" y="5534025"/>
          <p14:tracePt t="91619" x="8880475" y="5486400"/>
          <p14:tracePt t="91627" x="8858250" y="5430838"/>
          <p14:tracePt t="91635" x="8842375" y="5360988"/>
          <p14:tracePt t="91643" x="8818563" y="5291138"/>
          <p14:tracePt t="91651" x="8802688" y="5211763"/>
          <p14:tracePt t="91657" x="8763000" y="5118100"/>
          <p14:tracePt t="91665" x="8716963" y="5008563"/>
          <p14:tracePt t="91673" x="8645525" y="4827588"/>
          <p14:tracePt t="91681" x="8567738" y="4702175"/>
          <p14:tracePt t="91689" x="8512175" y="4600575"/>
          <p14:tracePt t="91697" x="8466138" y="4514850"/>
          <p14:tracePt t="91705" x="8434388" y="4459288"/>
          <p14:tracePt t="91713" x="8386763" y="4397375"/>
          <p14:tracePt t="91721" x="8370888" y="4349750"/>
          <p14:tracePt t="91727" x="8362950" y="4318000"/>
          <p14:tracePt t="91735" x="8347075" y="4295775"/>
          <p14:tracePt t="91743" x="8339138" y="4271963"/>
          <p14:tracePt t="91751" x="8331200" y="4248150"/>
          <p14:tracePt t="91760" x="8331200" y="4232275"/>
          <p14:tracePt t="91767" x="8331200" y="4216400"/>
          <p14:tracePt t="91776" x="8339138" y="4192588"/>
          <p14:tracePt t="91782" x="8339138" y="4176713"/>
          <p14:tracePt t="91789" x="8347075" y="4162425"/>
          <p14:tracePt t="91797" x="8355013" y="4154488"/>
          <p14:tracePt t="91805" x="8355013" y="4146550"/>
          <p14:tracePt t="91813" x="8355013" y="4130675"/>
          <p14:tracePt t="91830" x="8355013" y="4122738"/>
          <p14:tracePt t="91838" x="8355013" y="4114800"/>
          <p14:tracePt t="91852" x="8355013" y="4106863"/>
          <p14:tracePt t="91860" x="8355013" y="4098925"/>
          <p14:tracePt t="91867" x="8355013" y="4083050"/>
          <p14:tracePt t="91875" x="8355013" y="4075113"/>
          <p14:tracePt t="91882" x="8355013" y="4067175"/>
          <p14:tracePt t="91890" x="8355013" y="4059238"/>
          <p14:tracePt t="91899" x="8355013" y="4044950"/>
          <p14:tracePt t="91907" x="8355013" y="4037013"/>
          <p14:tracePt t="91913" x="8347075" y="4029075"/>
          <p14:tracePt t="91920" x="8347075" y="4021138"/>
          <p14:tracePt t="91929" x="8347075" y="4013200"/>
          <p14:tracePt t="91984" x="8347075" y="4005263"/>
          <p14:tracePt t="92009" x="8339138" y="4005263"/>
          <p14:tracePt t="92026" x="8339138" y="3997325"/>
          <p14:tracePt t="92033" x="8339138" y="3989388"/>
          <p14:tracePt t="92039" x="8339138" y="3981450"/>
          <p14:tracePt t="92047" x="8331200" y="3973513"/>
          <p14:tracePt t="92053" x="8331200" y="3965575"/>
          <p14:tracePt t="92061" x="8331200" y="3957638"/>
          <p14:tracePt t="92079" x="8331200" y="3949700"/>
          <p14:tracePt t="92125" x="8324850" y="3949700"/>
          <p14:tracePt t="92253" x="8324850" y="3957638"/>
          <p14:tracePt t="92260" x="8324850" y="4013200"/>
          <p14:tracePt t="92267" x="8331200" y="4106863"/>
          <p14:tracePt t="92275" x="8339138" y="4216400"/>
          <p14:tracePt t="92283" x="8362950" y="4333875"/>
          <p14:tracePt t="92291" x="8370888" y="4506913"/>
          <p14:tracePt t="92299" x="8370888" y="4678363"/>
          <p14:tracePt t="92305" x="8378825" y="4859338"/>
          <p14:tracePt t="92313" x="8394700" y="5016500"/>
          <p14:tracePt t="92320" x="8402638" y="5118100"/>
          <p14:tracePt t="92329" x="8402638" y="5211763"/>
          <p14:tracePt t="92337" x="8402638" y="5275263"/>
          <p14:tracePt t="92345" x="8402638" y="5313363"/>
          <p14:tracePt t="92353" x="8402638" y="5360988"/>
          <p14:tracePt t="92361" x="8402638" y="5384800"/>
          <p14:tracePt t="92370" x="8402638" y="5416550"/>
          <p14:tracePt t="92376" x="8402638" y="5424488"/>
          <p14:tracePt t="92383" x="8402638" y="5438775"/>
          <p14:tracePt t="92391" x="8394700" y="5454650"/>
          <p14:tracePt t="92399" x="8394700" y="5462588"/>
          <p14:tracePt t="92407" x="8394700" y="5470525"/>
          <p14:tracePt t="92415" x="8394700" y="5478463"/>
          <p14:tracePt t="92422" x="8394700" y="5494338"/>
          <p14:tracePt t="92430" x="8394700" y="5510213"/>
          <p14:tracePt t="92436" x="8394700" y="5534025"/>
          <p14:tracePt t="92445" x="8394700" y="5556250"/>
          <p14:tracePt t="92452" x="8394700" y="5588000"/>
          <p14:tracePt t="92461" x="8402638" y="5627688"/>
          <p14:tracePt t="92470" x="8410575" y="5667375"/>
          <p14:tracePt t="92477" x="8426450" y="5705475"/>
          <p14:tracePt t="92485" x="8434388" y="5737225"/>
          <p14:tracePt t="92492" x="8442325" y="5745163"/>
          <p14:tracePt t="92499" x="8450263" y="5768975"/>
          <p14:tracePt t="92507" x="8450263" y="5776913"/>
          <p14:tracePt t="92515" x="8458200" y="5784850"/>
          <p14:tracePt t="92523" x="8458200" y="5792788"/>
          <p14:tracePt t="92557" x="8458200" y="5799138"/>
          <p14:tracePt t="92564" x="8450263" y="5807075"/>
          <p14:tracePt t="92569" x="8442325" y="5807075"/>
          <p14:tracePt t="92577" x="8426450" y="5822950"/>
          <p14:tracePt t="92585" x="8410575" y="5830888"/>
          <p14:tracePt t="92593" x="8402638" y="5838825"/>
          <p14:tracePt t="92600" x="8386763" y="5846763"/>
          <p14:tracePt t="92612" x="8378825" y="5854700"/>
          <p14:tracePt t="92617" x="8362950" y="5862638"/>
          <p14:tracePt t="92631" x="8355013" y="5870575"/>
          <p14:tracePt t="92639" x="8355013" y="5878513"/>
          <p14:tracePt t="92649" x="8347075" y="5878513"/>
          <p14:tracePt t="92654" x="8339138" y="5886450"/>
          <p14:tracePt t="92675" x="8339138" y="5894388"/>
          <p14:tracePt t="92718" x="8331200" y="5894388"/>
          <p14:tracePt t="92726" x="8324850" y="5870575"/>
          <p14:tracePt t="92733" x="8308975" y="5815013"/>
          <p14:tracePt t="92741" x="8293100" y="5761038"/>
          <p14:tracePt t="92749" x="8285163" y="5705475"/>
          <p14:tracePt t="92756" x="8285163" y="5667375"/>
          <p14:tracePt t="92763" x="8285163" y="5619750"/>
          <p14:tracePt t="92771" x="8285163" y="5611813"/>
          <p14:tracePt t="92779" x="8285163" y="5603875"/>
          <p14:tracePt t="92787" x="8285163" y="5588000"/>
          <p14:tracePt t="92795" x="8301038" y="5580063"/>
          <p14:tracePt t="92803" x="8301038" y="5572125"/>
          <p14:tracePt t="92811" x="8308975" y="5572125"/>
          <p14:tracePt t="92819" x="8324850" y="5572125"/>
          <p14:tracePt t="92826" x="8331200" y="5564188"/>
          <p14:tracePt t="92832" x="8347075" y="5556250"/>
          <p14:tracePt t="92841" x="8362950" y="5556250"/>
          <p14:tracePt t="92849" x="8378825" y="5548313"/>
          <p14:tracePt t="92857" x="8386763" y="5541963"/>
          <p14:tracePt t="92865" x="8410575" y="5534025"/>
          <p14:tracePt t="92873" x="8434388" y="5534025"/>
          <p14:tracePt t="92881" x="8458200" y="5526088"/>
          <p14:tracePt t="92889" x="8496300" y="5518150"/>
          <p14:tracePt t="92895" x="8520113" y="5510213"/>
          <p14:tracePt t="92903" x="8535988" y="5510213"/>
          <p14:tracePt t="92911" x="8559800" y="5502275"/>
          <p14:tracePt t="92919" x="8567738" y="5502275"/>
          <p14:tracePt t="92927" x="8591550" y="5502275"/>
          <p14:tracePt t="92935" x="8605838" y="5502275"/>
          <p14:tracePt t="92944" x="8621713" y="5502275"/>
          <p14:tracePt t="92951" x="8629650" y="5502275"/>
          <p14:tracePt t="92957" x="8637588" y="5502275"/>
          <p14:tracePt t="92965" x="8653463" y="5502275"/>
          <p14:tracePt t="92973" x="8661400" y="5502275"/>
          <p14:tracePt t="92981" x="8669338" y="5502275"/>
          <p14:tracePt t="92989" x="8677275" y="5502275"/>
          <p14:tracePt t="92997" x="8685213" y="5502275"/>
          <p14:tracePt t="93005" x="8693150" y="5502275"/>
          <p14:tracePt t="93013" x="8701088" y="5502275"/>
          <p14:tracePt t="93021" x="8716963" y="5502275"/>
          <p14:tracePt t="93027" x="8724900" y="5502275"/>
          <p14:tracePt t="93035" x="8739188" y="5502275"/>
          <p14:tracePt t="93043" x="8755063" y="5502275"/>
          <p14:tracePt t="93051" x="8763000" y="5510213"/>
          <p14:tracePt t="93059" x="8770938" y="5510213"/>
          <p14:tracePt t="93067" x="8786813" y="5518150"/>
          <p14:tracePt t="93076" x="8794750" y="5526088"/>
          <p14:tracePt t="93082" x="8802688" y="5526088"/>
          <p14:tracePt t="93089" x="8818563" y="5534025"/>
          <p14:tracePt t="93097" x="8826500" y="5541963"/>
          <p14:tracePt t="93105" x="8842375" y="5548313"/>
          <p14:tracePt t="93113" x="8850313" y="5548313"/>
          <p14:tracePt t="93120" x="8858250" y="5556250"/>
          <p14:tracePt t="93129" x="8872538" y="5564188"/>
          <p14:tracePt t="93136" x="8880475" y="5572125"/>
          <p14:tracePt t="93145" x="8888413" y="5580063"/>
          <p14:tracePt t="93151" x="8904288" y="5580063"/>
          <p14:tracePt t="93160" x="8912225" y="5595938"/>
          <p14:tracePt t="93167" x="8928100" y="5595938"/>
          <p14:tracePt t="93176" x="8936038" y="5611813"/>
          <p14:tracePt t="93183" x="8943975" y="5619750"/>
          <p14:tracePt t="93192" x="8959850" y="5627688"/>
          <p14:tracePt t="93199" x="8967788" y="5635625"/>
          <p14:tracePt t="93207" x="8983663" y="5651500"/>
          <p14:tracePt t="93213" x="8991600" y="5659438"/>
          <p14:tracePt t="93221" x="8999538" y="5667375"/>
          <p14:tracePt t="93229" x="9013825" y="5673725"/>
          <p14:tracePt t="93236" x="9021763" y="5681663"/>
          <p14:tracePt t="93245" x="9037638" y="5689600"/>
          <p14:tracePt t="93253" x="9045575" y="5705475"/>
          <p14:tracePt t="93261" x="9053513" y="5705475"/>
          <p14:tracePt t="93270" x="9053513" y="5713413"/>
          <p14:tracePt t="93277" x="9069388" y="5721350"/>
          <p14:tracePt t="93283" x="9069388" y="5729288"/>
          <p14:tracePt t="93291" x="9077325" y="5745163"/>
          <p14:tracePt t="93299" x="9085263" y="5753100"/>
          <p14:tracePt t="93307" x="9085263" y="5761038"/>
          <p14:tracePt t="93315" x="9093200" y="5776913"/>
          <p14:tracePt t="93325" x="9101138" y="5784850"/>
          <p14:tracePt t="93331" x="9101138" y="5792788"/>
          <p14:tracePt t="93339" x="9109075" y="5807075"/>
          <p14:tracePt t="93347" x="9109075" y="5815013"/>
          <p14:tracePt t="93353" x="9117013" y="5822950"/>
          <p14:tracePt t="93361" x="9117013" y="5838825"/>
          <p14:tracePt t="93369" x="9117013" y="5846763"/>
          <p14:tracePt t="93377" x="9117013" y="5854700"/>
          <p14:tracePt t="93385" x="9117013" y="5870575"/>
          <p14:tracePt t="93393" x="9124950" y="5878513"/>
          <p14:tracePt t="93401" x="9124950" y="5886450"/>
          <p14:tracePt t="93410" x="9124950" y="5894388"/>
          <p14:tracePt t="93423" x="9124950" y="5910263"/>
          <p14:tracePt t="93431" x="9124950" y="5918200"/>
          <p14:tracePt t="93439" x="9124950" y="5924550"/>
          <p14:tracePt t="93447" x="9124950" y="5940425"/>
          <p14:tracePt t="93455" x="9109075" y="5948363"/>
          <p14:tracePt t="93463" x="9109075" y="5956300"/>
          <p14:tracePt t="93471" x="9093200" y="5964238"/>
          <p14:tracePt t="93477" x="9085263" y="5972175"/>
          <p14:tracePt t="93484" x="9077325" y="5980113"/>
          <p14:tracePt t="93493" x="9077325" y="5988050"/>
          <p14:tracePt t="93501" x="9061450" y="5988050"/>
          <p14:tracePt t="93510" x="9053513" y="5995988"/>
          <p14:tracePt t="93517" x="9045575" y="6003925"/>
          <p14:tracePt t="93526" x="9029700" y="6003925"/>
          <p14:tracePt t="93533" x="9021763" y="6011863"/>
          <p14:tracePt t="93539" x="9007475" y="6011863"/>
          <p14:tracePt t="93547" x="8991600" y="6019800"/>
          <p14:tracePt t="93554" x="8975725" y="6019800"/>
          <p14:tracePt t="93563" x="8951913" y="6019800"/>
          <p14:tracePt t="93571" x="8928100" y="6019800"/>
          <p14:tracePt t="93579" x="8896350" y="6019800"/>
          <p14:tracePt t="93587" x="8872538" y="6019800"/>
          <p14:tracePt t="93595" x="8842375" y="6019800"/>
          <p14:tracePt t="93603" x="8818563" y="6019800"/>
          <p14:tracePt t="93609" x="8794750" y="6019800"/>
          <p14:tracePt t="93616" x="8770938" y="6019800"/>
          <p14:tracePt t="93626" x="8747125" y="6019800"/>
          <p14:tracePt t="93632" x="8716963" y="6011863"/>
          <p14:tracePt t="93641" x="8693150" y="6003925"/>
          <p14:tracePt t="93650" x="8669338" y="6003925"/>
          <p14:tracePt t="93658" x="8653463" y="5995988"/>
          <p14:tracePt t="93665" x="8629650" y="5988050"/>
          <p14:tracePt t="93671" x="8613775" y="5980113"/>
          <p14:tracePt t="93679" x="8599488" y="5980113"/>
          <p14:tracePt t="93687" x="8567738" y="5972175"/>
          <p14:tracePt t="93695" x="8543925" y="5964238"/>
          <p14:tracePt t="93702" x="8520113" y="5964238"/>
          <p14:tracePt t="93711" x="8504238" y="5956300"/>
          <p14:tracePt t="93719" x="8488363" y="5956300"/>
          <p14:tracePt t="93727" x="8480425" y="5956300"/>
          <p14:tracePt t="93735" x="8466138" y="5956300"/>
          <p14:tracePt t="93741" x="8458200" y="5956300"/>
          <p14:tracePt t="93749" x="8450263" y="5948363"/>
          <p14:tracePt t="93757" x="8442325" y="5948363"/>
          <p14:tracePt t="93765" x="8434388" y="5948363"/>
          <p14:tracePt t="93773" x="8426450" y="5948363"/>
          <p14:tracePt t="93781" x="8410575" y="5948363"/>
          <p14:tracePt t="93790" x="8402638" y="5948363"/>
          <p14:tracePt t="93797" x="8386763" y="5940425"/>
          <p14:tracePt t="93803" x="8370888" y="5932488"/>
          <p14:tracePt t="93811" x="8347075" y="5924550"/>
          <p14:tracePt t="93821" x="8324850" y="5910263"/>
          <p14:tracePt t="93826" x="8301038" y="5902325"/>
          <p14:tracePt t="93836" x="8285163" y="5894388"/>
          <p14:tracePt t="93843" x="8269288" y="5886450"/>
          <p14:tracePt t="93851" x="8253413" y="5870575"/>
          <p14:tracePt t="93860" x="8245475" y="5862638"/>
          <p14:tracePt t="93867" x="8229600" y="5862638"/>
          <p14:tracePt t="93872" x="8229600" y="5854700"/>
          <p14:tracePt t="93881" x="8221663" y="5846763"/>
          <p14:tracePt t="93888" x="8213725" y="5838825"/>
          <p14:tracePt t="93897" x="8205788" y="5830888"/>
          <p14:tracePt t="93905" x="8205788" y="5822950"/>
          <p14:tracePt t="93913" x="8191500" y="5807075"/>
          <p14:tracePt t="93921" x="8191500" y="5799138"/>
          <p14:tracePt t="93929" x="8191500" y="5792788"/>
          <p14:tracePt t="93935" x="8191500" y="5776913"/>
          <p14:tracePt t="93944" x="8191500" y="5768975"/>
          <p14:tracePt t="93951" x="8191500" y="5753100"/>
          <p14:tracePt t="93959" x="8191500" y="5737225"/>
          <p14:tracePt t="93967" x="8205788" y="5713413"/>
          <p14:tracePt t="93976" x="8213725" y="5689600"/>
          <p14:tracePt t="93983" x="8229600" y="5673725"/>
          <p14:tracePt t="93991" x="8237538" y="5659438"/>
          <p14:tracePt t="93997" x="8253413" y="5643563"/>
          <p14:tracePt t="94006" x="8261350" y="5635625"/>
          <p14:tracePt t="94013" x="8269288" y="5627688"/>
          <p14:tracePt t="94020" x="8285163" y="5611813"/>
          <p14:tracePt t="94029" x="8293100" y="5603875"/>
          <p14:tracePt t="94037" x="8308975" y="5588000"/>
          <p14:tracePt t="94045" x="8316913" y="5588000"/>
          <p14:tracePt t="94053" x="8324850" y="5572125"/>
          <p14:tracePt t="94061" x="8355013" y="5564188"/>
          <p14:tracePt t="94067" x="8362950" y="5564188"/>
          <p14:tracePt t="94076" x="8378825" y="5556250"/>
          <p14:tracePt t="94083" x="8394700" y="5556250"/>
          <p14:tracePt t="94091" x="8410575" y="5548313"/>
          <p14:tracePt t="94099" x="8434388" y="5548313"/>
          <p14:tracePt t="94107" x="8466138" y="5548313"/>
          <p14:tracePt t="94115" x="8504238" y="5548313"/>
          <p14:tracePt t="94122" x="8543925" y="5548313"/>
          <p14:tracePt t="94129" x="8591550" y="5548313"/>
          <p14:tracePt t="94137" x="8645525" y="5548313"/>
          <p14:tracePt t="94146" x="8685213" y="5548313"/>
          <p14:tracePt t="94153" x="8732838" y="5556250"/>
          <p14:tracePt t="94163" x="8763000" y="5564188"/>
          <p14:tracePt t="94169" x="8794750" y="5572125"/>
          <p14:tracePt t="94177" x="8834438" y="5580063"/>
          <p14:tracePt t="94185" x="8858250" y="5580063"/>
          <p14:tracePt t="94191" x="8872538" y="5588000"/>
          <p14:tracePt t="94199" x="8880475" y="5588000"/>
          <p14:tracePt t="94207" x="8904288" y="5595938"/>
          <p14:tracePt t="94215" x="8912225" y="5603875"/>
          <p14:tracePt t="94222" x="8920163" y="5603875"/>
          <p14:tracePt t="94231" x="8936038" y="5603875"/>
          <p14:tracePt t="94239" x="8943975" y="5611813"/>
          <p14:tracePt t="94247" x="8951913" y="5619750"/>
          <p14:tracePt t="94255" x="8967788" y="5619750"/>
          <p14:tracePt t="94261" x="8975725" y="5627688"/>
          <p14:tracePt t="94269" x="8983663" y="5635625"/>
          <p14:tracePt t="94277" x="9007475" y="5643563"/>
          <p14:tracePt t="94285" x="9013825" y="5659438"/>
          <p14:tracePt t="94293" x="9029700" y="5667375"/>
          <p14:tracePt t="94301" x="9045575" y="5681663"/>
          <p14:tracePt t="94310" x="9061450" y="5689600"/>
          <p14:tracePt t="94331" x="9093200" y="5721350"/>
          <p14:tracePt t="94339" x="9101138" y="5729288"/>
          <p14:tracePt t="94347" x="9109075" y="5737225"/>
          <p14:tracePt t="94355" x="9124950" y="5737225"/>
          <p14:tracePt t="94363" x="9132888" y="5745163"/>
          <p14:tracePt t="94371" x="9140825" y="5753100"/>
          <p14:tracePt t="94379" x="9147175" y="5753100"/>
          <p14:tracePt t="94393" x="9155113" y="5753100"/>
          <p14:tracePt t="94442" x="9155113" y="5761038"/>
          <p14:tracePt t="94485" x="9155113" y="5768975"/>
          <p14:tracePt t="94496" x="9155113" y="5776913"/>
          <p14:tracePt t="94514" x="9155113" y="5784850"/>
          <p14:tracePt t="94531" x="9155113" y="5792788"/>
          <p14:tracePt t="94537" x="9147175" y="5807075"/>
          <p14:tracePt t="94545" x="9140825" y="5815013"/>
          <p14:tracePt t="94553" x="9132888" y="5830888"/>
          <p14:tracePt t="94561" x="9124950" y="5838825"/>
          <p14:tracePt t="94569" x="9117013" y="5846763"/>
          <p14:tracePt t="94577" x="9109075" y="5862638"/>
          <p14:tracePt t="94583" x="9101138" y="5870575"/>
          <p14:tracePt t="94591" x="9093200" y="5886450"/>
          <p14:tracePt t="94599" x="9077325" y="5894388"/>
          <p14:tracePt t="94607" x="9069388" y="5910263"/>
          <p14:tracePt t="94615" x="9053513" y="5924550"/>
          <p14:tracePt t="94623" x="9045575" y="5932488"/>
          <p14:tracePt t="94631" x="9029700" y="5948363"/>
          <p14:tracePt t="94638" x="9021763" y="5956300"/>
          <p14:tracePt t="94645" x="9007475" y="5964238"/>
          <p14:tracePt t="94653" x="8983663" y="5980113"/>
          <p14:tracePt t="94661" x="8959850" y="5995988"/>
          <p14:tracePt t="94668" x="8936038" y="6003925"/>
          <p14:tracePt t="94677" x="8904288" y="6011863"/>
          <p14:tracePt t="94685" x="8866188" y="6019800"/>
          <p14:tracePt t="94693" x="8834438" y="6019800"/>
          <p14:tracePt t="94701" x="8810625" y="6027738"/>
          <p14:tracePt t="94707" x="8778875" y="6027738"/>
          <p14:tracePt t="94715" x="8755063" y="6027738"/>
          <p14:tracePt t="94723" x="8732838" y="6027738"/>
          <p14:tracePt t="94731" x="8716963" y="6027738"/>
          <p14:tracePt t="94739" x="8693150" y="6027738"/>
          <p14:tracePt t="94747" x="8669338" y="6027738"/>
          <p14:tracePt t="94755" x="8653463" y="6027738"/>
          <p14:tracePt t="94763" x="8629650" y="6027738"/>
          <p14:tracePt t="94771" x="8621713" y="6027738"/>
          <p14:tracePt t="94777" x="8613775" y="6027738"/>
          <p14:tracePt t="94785" x="8605838" y="6019800"/>
          <p14:tracePt t="94792" x="8591550" y="6019800"/>
          <p14:tracePt t="94801" x="8583613" y="6011863"/>
          <p14:tracePt t="94810" x="8567738" y="6003925"/>
          <p14:tracePt t="94816" x="8559800" y="5995988"/>
          <p14:tracePt t="94827" x="8551863" y="5980113"/>
          <p14:tracePt t="94833" x="8528050" y="5972175"/>
          <p14:tracePt t="94839" x="8512175" y="5956300"/>
          <p14:tracePt t="94847" x="8504238" y="5948363"/>
          <p14:tracePt t="94855" x="8488363" y="5940425"/>
          <p14:tracePt t="94863" x="8480425" y="5924550"/>
          <p14:tracePt t="94871" x="8466138" y="5918200"/>
          <p14:tracePt t="94879" x="8458200" y="5910263"/>
          <p14:tracePt t="94887" x="8450263" y="5902325"/>
          <p14:tracePt t="94895" x="8450263" y="5894388"/>
          <p14:tracePt t="94901" x="8442325" y="5894388"/>
          <p14:tracePt t="94918" x="8434388" y="5894388"/>
          <p14:tracePt t="94926" x="8434388" y="5886450"/>
          <p14:tracePt t="94941" x="8426450" y="5886450"/>
          <p14:tracePt t="94950" x="8418513" y="5878513"/>
          <p14:tracePt t="94957" x="8418513" y="5870575"/>
          <p14:tracePt t="94965" x="8410575" y="5870575"/>
          <p14:tracePt t="94970" x="8410575" y="5862638"/>
          <p14:tracePt t="94979" x="8402638" y="5862638"/>
          <p14:tracePt t="94986" x="8394700" y="5846763"/>
          <p14:tracePt t="94995" x="8378825" y="5838825"/>
          <p14:tracePt t="95003" x="8378825" y="5830888"/>
          <p14:tracePt t="95011" x="8362950" y="5815013"/>
          <p14:tracePt t="95019" x="8362950" y="5807075"/>
          <p14:tracePt t="95027" x="8347075" y="5792788"/>
          <p14:tracePt t="95032" x="8339138" y="5784850"/>
          <p14:tracePt t="95041" x="8331200" y="5776913"/>
          <p14:tracePt t="95050" x="8324850" y="5761038"/>
          <p14:tracePt t="95057" x="8324850" y="5753100"/>
          <p14:tracePt t="95065" x="8316913" y="5745163"/>
          <p14:tracePt t="95073" x="8316913" y="5729288"/>
          <p14:tracePt t="95081" x="8316913" y="5721350"/>
          <p14:tracePt t="95090" x="8316913" y="5713413"/>
          <p14:tracePt t="95097" x="8316913" y="5697538"/>
          <p14:tracePt t="95103" x="8316913" y="5689600"/>
          <p14:tracePt t="95111" x="8324850" y="5681663"/>
          <p14:tracePt t="95119" x="8331200" y="5667375"/>
          <p14:tracePt t="95127" x="8347075" y="5659438"/>
          <p14:tracePt t="95135" x="8355013" y="5643563"/>
          <p14:tracePt t="95143" x="8370888" y="5635625"/>
          <p14:tracePt t="95151" x="8386763" y="5619750"/>
          <p14:tracePt t="95157" x="8402638" y="5611813"/>
          <p14:tracePt t="95165" x="8426450" y="5595938"/>
          <p14:tracePt t="95173" x="8458200" y="5588000"/>
          <p14:tracePt t="95181" x="8488363" y="5572125"/>
          <p14:tracePt t="95189" x="8528050" y="5556250"/>
          <p14:tracePt t="95197" x="8559800" y="5541963"/>
          <p14:tracePt t="95205" x="8605838" y="5534025"/>
          <p14:tracePt t="95213" x="8653463" y="5526088"/>
          <p14:tracePt t="95221" x="8693150" y="5518150"/>
          <p14:tracePt t="95227" x="8724900" y="5518150"/>
          <p14:tracePt t="95234" x="8770938" y="5518150"/>
          <p14:tracePt t="95243" x="8810625" y="5518150"/>
          <p14:tracePt t="95250" x="8858250" y="5518150"/>
          <p14:tracePt t="95260" x="8888413" y="5518150"/>
          <p14:tracePt t="95267" x="8920163" y="5518150"/>
          <p14:tracePt t="95277" x="8943975" y="5518150"/>
          <p14:tracePt t="95283" x="8959850" y="5518150"/>
          <p14:tracePt t="95289" x="8983663" y="5518150"/>
          <p14:tracePt t="95297" x="8999538" y="5526088"/>
          <p14:tracePt t="95305" x="9021763" y="5534025"/>
          <p14:tracePt t="95313" x="9045575" y="5541963"/>
          <p14:tracePt t="95321" x="9053513" y="5548313"/>
          <p14:tracePt t="95330" x="9069388" y="5548313"/>
          <p14:tracePt t="95337" x="9085263" y="5564188"/>
          <p14:tracePt t="95345" x="9093200" y="5572125"/>
          <p14:tracePt t="95353" x="9101138" y="5572125"/>
          <p14:tracePt t="95359" x="9117013" y="5588000"/>
          <p14:tracePt t="95377" x="9132888" y="5595938"/>
          <p14:tracePt t="95382" x="9132888" y="5611813"/>
          <p14:tracePt t="95391" x="9147175" y="5619750"/>
          <p14:tracePt t="95399" x="9155113" y="5635625"/>
          <p14:tracePt t="95407" x="9170988" y="5643563"/>
          <p14:tracePt t="95415" x="9178925" y="5659438"/>
          <p14:tracePt t="95421" x="9194800" y="5667375"/>
          <p14:tracePt t="95429" x="9194800" y="5673725"/>
          <p14:tracePt t="95437" x="9202738" y="5681663"/>
          <p14:tracePt t="95445" x="9202738" y="5689600"/>
          <p14:tracePt t="95453" x="9210675" y="5705475"/>
          <p14:tracePt t="95461" x="9210675" y="5713413"/>
          <p14:tracePt t="95477" x="9210675" y="5729288"/>
          <p14:tracePt t="95484" x="9218613" y="5737225"/>
          <p14:tracePt t="95492" x="9218613" y="5745163"/>
          <p14:tracePt t="95501" x="9218613" y="5753100"/>
          <p14:tracePt t="95506" x="9218613" y="5768975"/>
          <p14:tracePt t="95515" x="9218613" y="5776913"/>
          <p14:tracePt t="95523" x="9218613" y="5792788"/>
          <p14:tracePt t="95531" x="9218613" y="5807075"/>
          <p14:tracePt t="95539" x="9218613" y="5822950"/>
          <p14:tracePt t="95547" x="9218613" y="5830888"/>
          <p14:tracePt t="95552" x="9218613" y="5838825"/>
          <p14:tracePt t="95561" x="9210675" y="5854700"/>
          <p14:tracePt t="95568" x="9210675" y="5862638"/>
          <p14:tracePt t="95577" x="9194800" y="5870575"/>
          <p14:tracePt t="95585" x="9186863" y="5870575"/>
          <p14:tracePt t="95593" x="9178925" y="5886450"/>
          <p14:tracePt t="95601" x="9163050" y="5886450"/>
          <p14:tracePt t="95610" x="9155113" y="5894388"/>
          <p14:tracePt t="95617" x="9140825" y="5902325"/>
          <p14:tracePt t="95623" x="9132888" y="5910263"/>
          <p14:tracePt t="95632" x="9117013" y="5910263"/>
          <p14:tracePt t="95639" x="9101138" y="5924550"/>
          <p14:tracePt t="95647" x="9077325" y="5924550"/>
          <p14:tracePt t="95655" x="9053513" y="5940425"/>
          <p14:tracePt t="95663" x="9021763" y="5956300"/>
          <p14:tracePt t="95671" x="8975725" y="5964238"/>
          <p14:tracePt t="95679" x="8928100" y="5980113"/>
          <p14:tracePt t="95685" x="8888413" y="5988050"/>
          <p14:tracePt t="95695" x="8842375" y="5995988"/>
          <p14:tracePt t="95701" x="8786813" y="5995988"/>
          <p14:tracePt t="95711" x="8747125" y="5995988"/>
          <p14:tracePt t="95717" x="8701088" y="5995988"/>
          <p14:tracePt t="95727" x="8669338" y="5995988"/>
          <p14:tracePt t="95733" x="8637588" y="5988050"/>
          <p14:tracePt t="95741" x="8599488" y="5980113"/>
          <p14:tracePt t="95747" x="8583613" y="5972175"/>
          <p14:tracePt t="95755" x="8575675" y="5972175"/>
          <p14:tracePt t="95763" x="8559800" y="5972175"/>
          <p14:tracePt t="95771" x="8543925" y="5964238"/>
          <p14:tracePt t="95778" x="8535988" y="5964238"/>
          <p14:tracePt t="95786" x="8528050" y="5956300"/>
          <p14:tracePt t="95796" x="8512175" y="5948363"/>
          <p14:tracePt t="95803" x="8504238" y="5948363"/>
          <p14:tracePt t="95809" x="8496300" y="5948363"/>
          <p14:tracePt t="95817" x="8472488" y="5940425"/>
          <p14:tracePt t="95826" x="8458200" y="5932488"/>
          <p14:tracePt t="95833" x="8442325" y="5932488"/>
          <p14:tracePt t="95841" x="8426450" y="5932488"/>
          <p14:tracePt t="95850" x="8418513" y="5924550"/>
          <p14:tracePt t="95857" x="8402638" y="5918200"/>
          <p14:tracePt t="95865" x="8394700" y="5918200"/>
          <p14:tracePt t="95871" x="8386763" y="5910263"/>
          <p14:tracePt t="95889" x="8370888" y="5902325"/>
          <p14:tracePt t="95904" x="8362950" y="5902325"/>
          <p14:tracePt t="95911" x="8355013" y="5894388"/>
          <p14:tracePt t="95919" x="8347075" y="5886450"/>
          <p14:tracePt t="95927" x="8331200" y="5870575"/>
          <p14:tracePt t="95932" x="8324850" y="5870575"/>
          <p14:tracePt t="95941" x="8316913" y="5862638"/>
          <p14:tracePt t="95949" x="8308975" y="5854700"/>
          <p14:tracePt t="95957" x="8301038" y="5846763"/>
          <p14:tracePt t="95965" x="8293100" y="5830888"/>
          <p14:tracePt t="95973" x="8285163" y="5822950"/>
          <p14:tracePt t="95980" x="8285163" y="5807075"/>
          <p14:tracePt t="95990" x="8277225" y="5799138"/>
          <p14:tracePt t="95997" x="8277225" y="5792788"/>
          <p14:tracePt t="96002" x="8277225" y="5776913"/>
          <p14:tracePt t="96011" x="8277225" y="5768975"/>
          <p14:tracePt t="96018" x="8277225" y="5761038"/>
          <p14:tracePt t="96027" x="8285163" y="5737225"/>
          <p14:tracePt t="96035" x="8301038" y="5713413"/>
          <p14:tracePt t="96044" x="8308975" y="5697538"/>
          <p14:tracePt t="96051" x="8324850" y="5681663"/>
          <p14:tracePt t="96061" x="8339138" y="5667375"/>
          <p14:tracePt t="96064" x="8347075" y="5651500"/>
          <p14:tracePt t="96073" x="8362950" y="5643563"/>
          <p14:tracePt t="96081" x="8370888" y="5627688"/>
          <p14:tracePt t="96089" x="8378825" y="5619750"/>
          <p14:tracePt t="96097" x="8386763" y="5611813"/>
          <p14:tracePt t="96105" x="8402638" y="5603875"/>
          <p14:tracePt t="96113" x="8418513" y="5595938"/>
          <p14:tracePt t="96120" x="8434388" y="5595938"/>
          <p14:tracePt t="96129" x="8450263" y="5595938"/>
          <p14:tracePt t="96135" x="8466138" y="5595938"/>
          <p14:tracePt t="96143" x="8488363" y="5588000"/>
          <p14:tracePt t="96151" x="8535988" y="5588000"/>
          <p14:tracePt t="96162" x="8575675" y="5588000"/>
          <p14:tracePt t="96167" x="8621713" y="5588000"/>
          <p14:tracePt t="96176" x="8677275" y="5588000"/>
          <p14:tracePt t="96183" x="8716963" y="5595938"/>
          <p14:tracePt t="96191" x="8747125" y="5603875"/>
          <p14:tracePt t="96197" x="8786813" y="5611813"/>
          <p14:tracePt t="96205" x="8818563" y="5619750"/>
          <p14:tracePt t="96213" x="8834438" y="5627688"/>
          <p14:tracePt t="96220" x="8850313" y="5627688"/>
          <p14:tracePt t="96229" x="8858250" y="5635625"/>
          <p14:tracePt t="96237" x="8866188" y="5635625"/>
          <p14:tracePt t="96245" x="8880475" y="5643563"/>
          <p14:tracePt t="96253" x="8888413" y="5643563"/>
          <p14:tracePt t="96260" x="8896350" y="5643563"/>
          <p14:tracePt t="96267" x="8912225" y="5651500"/>
          <p14:tracePt t="96277" x="8920163" y="5651500"/>
          <p14:tracePt t="96282" x="8936038" y="5659438"/>
          <p14:tracePt t="96291" x="8951913" y="5659438"/>
          <p14:tracePt t="96299" x="8967788" y="5667375"/>
          <p14:tracePt t="96307" x="8975725" y="5673725"/>
          <p14:tracePt t="96327" x="9007475" y="5681663"/>
          <p14:tracePt t="96329" x="9013825" y="5689600"/>
          <p14:tracePt t="96337" x="9021763" y="5697538"/>
          <p14:tracePt t="96345" x="9029700" y="5697538"/>
          <p14:tracePt t="96353" x="9037638" y="5697538"/>
          <p14:tracePt t="96361" x="9037638" y="5705475"/>
          <p14:tracePt t="96368" x="9045575" y="5713413"/>
          <p14:tracePt t="96377" x="9061450" y="5721350"/>
          <p14:tracePt t="96385" x="9069388" y="5729288"/>
          <p14:tracePt t="96391" x="9085263" y="5745163"/>
          <p14:tracePt t="96400" x="9093200" y="5753100"/>
          <p14:tracePt t="96407" x="9109075" y="5761038"/>
          <p14:tracePt t="96415" x="9117013" y="5776913"/>
          <p14:tracePt t="96423" x="9124950" y="5784850"/>
          <p14:tracePt t="96431" x="9132888" y="5799138"/>
          <p14:tracePt t="96441" x="9140825" y="5807075"/>
          <p14:tracePt t="96447" x="9140825" y="5815013"/>
          <p14:tracePt t="96452" x="9147175" y="5830888"/>
          <p14:tracePt t="96461" x="9147175" y="5838825"/>
          <p14:tracePt t="96468" x="9155113" y="5846763"/>
          <p14:tracePt t="96478" x="9155113" y="5862638"/>
          <p14:tracePt t="96493" x="9155113" y="5870575"/>
          <p14:tracePt t="96501" x="9155113" y="5886450"/>
          <p14:tracePt t="96509" x="9147175" y="5894388"/>
          <p14:tracePt t="96514" x="9147175" y="5902325"/>
          <p14:tracePt t="96522" x="9147175" y="5918200"/>
          <p14:tracePt t="96531" x="9140825" y="5924550"/>
          <p14:tracePt t="96539" x="9132888" y="5940425"/>
          <p14:tracePt t="96547" x="9124950" y="5948363"/>
          <p14:tracePt t="96555" x="9117013" y="5956300"/>
          <p14:tracePt t="96562" x="9109075" y="5964238"/>
          <p14:tracePt t="96570" x="9101138" y="5972175"/>
          <p14:tracePt t="96579" x="9093200" y="5972175"/>
          <p14:tracePt t="96585" x="9085263" y="5980113"/>
          <p14:tracePt t="96595" x="9069388" y="5988050"/>
          <p14:tracePt t="96600" x="9053513" y="5988050"/>
          <p14:tracePt t="96609" x="9029700" y="5995988"/>
          <p14:tracePt t="96616" x="8999538" y="6011863"/>
          <p14:tracePt t="96626" x="8951913" y="6011863"/>
          <p14:tracePt t="96633" x="8912225" y="6019800"/>
          <p14:tracePt t="96642" x="8866188" y="6027738"/>
          <p14:tracePt t="96647" x="8834438" y="6035675"/>
          <p14:tracePt t="96655" x="8794750" y="6035675"/>
          <p14:tracePt t="96663" x="8755063" y="6035675"/>
          <p14:tracePt t="96671" x="8732838" y="6035675"/>
          <p14:tracePt t="96679" x="8701088" y="6035675"/>
          <p14:tracePt t="96687" x="8669338" y="6035675"/>
          <p14:tracePt t="96695" x="8637588" y="6035675"/>
          <p14:tracePt t="96703" x="8613775" y="6027738"/>
          <p14:tracePt t="96711" x="8567738" y="6019800"/>
          <p14:tracePt t="96717" x="8535988" y="6011863"/>
          <p14:tracePt t="96726" x="8488363" y="6003925"/>
          <p14:tracePt t="96733" x="8442325" y="5988050"/>
          <p14:tracePt t="96741" x="8394700" y="5972175"/>
          <p14:tracePt t="96749" x="8362950" y="5964238"/>
          <p14:tracePt t="96757" x="8339138" y="5948363"/>
          <p14:tracePt t="96765" x="8324850" y="5932488"/>
          <p14:tracePt t="96773" x="8316913" y="5924550"/>
          <p14:tracePt t="96779" x="8301038" y="5918200"/>
          <p14:tracePt t="96787" x="8293100" y="5902325"/>
          <p14:tracePt t="96794" x="8285163" y="5894388"/>
          <p14:tracePt t="96803" x="8269288" y="5878513"/>
          <p14:tracePt t="96811" x="8261350" y="5870575"/>
          <p14:tracePt t="96819" x="8253413" y="5862638"/>
          <p14:tracePt t="96827" x="8245475" y="5846763"/>
          <p14:tracePt t="96834" x="8245475" y="5838825"/>
          <p14:tracePt t="96840" x="8245475" y="5830888"/>
          <p14:tracePt t="96849" x="8245475" y="5815013"/>
          <p14:tracePt t="96857" x="8245475" y="5807075"/>
          <p14:tracePt t="96865" x="8253413" y="5799138"/>
          <p14:tracePt t="96881" x="8253413" y="5792788"/>
          <p14:tracePt t="97141" x="8253413" y="5784850"/>
          <p14:tracePt t="97163" x="8245475" y="5768975"/>
          <p14:tracePt t="97165" x="8229600" y="5761038"/>
          <p14:tracePt t="97171" x="8213725" y="5745163"/>
          <p14:tracePt t="97179" x="8191500" y="5745163"/>
          <p14:tracePt t="97187" x="8175625" y="5729288"/>
          <p14:tracePt t="97195" x="8151813" y="5721350"/>
          <p14:tracePt t="97203" x="8128000" y="5721350"/>
          <p14:tracePt t="97211" x="8112125" y="5721350"/>
          <p14:tracePt t="97219" x="8104188" y="5713413"/>
          <p14:tracePt t="97227" x="8096250" y="5713413"/>
          <p14:tracePt t="97233" x="8088313" y="5713413"/>
          <p14:tracePt t="97240" x="8080375" y="5713413"/>
          <p14:tracePt t="97259" x="8072438" y="5713413"/>
          <p14:tracePt t="97286" x="8064500" y="5713413"/>
          <p14:tracePt t="97294" x="8050213" y="5713413"/>
          <p14:tracePt t="97298" x="8034338" y="5729288"/>
          <p14:tracePt t="97309" x="7994650" y="5737225"/>
          <p14:tracePt t="97315" x="7954963" y="5745163"/>
          <p14:tracePt t="97324" x="7931150" y="5753100"/>
          <p14:tracePt t="97345" x="7869238" y="5776913"/>
          <p14:tracePt t="97350" x="7861300" y="5784850"/>
          <p14:tracePt t="97355" x="7853363" y="5792788"/>
          <p14:tracePt t="97360" x="7845425" y="5792788"/>
          <p14:tracePt t="97382" x="7837488" y="5792788"/>
          <p14:tracePt t="97389" x="7837488" y="5799138"/>
          <p14:tracePt t="97397" x="7837488" y="5807075"/>
          <p14:tracePt t="97404" x="7829550" y="5807075"/>
          <p14:tracePt t="97413" x="7829550" y="5815013"/>
          <p14:tracePt t="97420" x="7821613" y="5815013"/>
          <p14:tracePt t="97427" x="7821613" y="5830888"/>
          <p14:tracePt t="97435" x="7813675" y="5830888"/>
          <p14:tracePt t="97443" x="7805738" y="5838825"/>
          <p14:tracePt t="97462" x="7797800" y="5854700"/>
          <p14:tracePt t="97478" x="7789863" y="5862638"/>
          <p14:tracePt t="97496" x="7783513" y="5862638"/>
          <p14:tracePt t="97501" x="7783513" y="5870575"/>
          <p14:tracePt t="97538" x="7775575" y="5870575"/>
          <p14:tracePt t="99056" x="7789863" y="5854700"/>
          <p14:tracePt t="99064" x="7821613" y="5846763"/>
          <p14:tracePt t="99069" x="7861300" y="5830888"/>
          <p14:tracePt t="99077" x="7924800" y="5822950"/>
          <p14:tracePt t="99085" x="8002588" y="5807075"/>
          <p14:tracePt t="99093" x="8096250" y="5792788"/>
          <p14:tracePt t="99100" x="8205788" y="5792788"/>
          <p14:tracePt t="99108" x="8355013" y="5784850"/>
          <p14:tracePt t="99117" x="8504238" y="5784850"/>
          <p14:tracePt t="99122" x="8677275" y="5784850"/>
          <p14:tracePt t="99131" x="8850313" y="5784850"/>
          <p14:tracePt t="99139" x="8975725" y="5784850"/>
          <p14:tracePt t="99147" x="9093200" y="5784850"/>
          <p14:tracePt t="99155" x="9194800" y="5784850"/>
          <p14:tracePt t="99163" x="9266238" y="5784850"/>
          <p14:tracePt t="99170" x="9320213" y="5792788"/>
          <p14:tracePt t="99179" x="9383713" y="5792788"/>
          <p14:tracePt t="99184" x="9445625" y="5792788"/>
          <p14:tracePt t="99193" x="9493250" y="5799138"/>
          <p14:tracePt t="99201" x="9548813" y="5799138"/>
          <p14:tracePt t="99209" x="9586913" y="5807075"/>
          <p14:tracePt t="99217" x="9634538" y="5815013"/>
          <p14:tracePt t="99227" x="9674225" y="5815013"/>
          <p14:tracePt t="99233" x="9720263" y="5822950"/>
          <p14:tracePt t="99241" x="9752013" y="5830888"/>
          <p14:tracePt t="99247" x="9775825" y="5838825"/>
          <p14:tracePt t="99255" x="9791700" y="5838825"/>
          <p14:tracePt t="99263" x="9807575" y="5838825"/>
          <p14:tracePt t="99271" x="9815513" y="5846763"/>
          <p14:tracePt t="99284" x="9821863" y="5846763"/>
          <p14:tracePt t="99304" x="9821863" y="5854700"/>
          <p14:tracePt t="99310" x="9829800" y="5854700"/>
          <p14:tracePt t="99328" x="9845675" y="5854700"/>
          <p14:tracePt t="99346" x="9861550" y="5870575"/>
          <p14:tracePt t="99349" x="9885363" y="5870575"/>
          <p14:tracePt t="99357" x="9909175" y="5878513"/>
          <p14:tracePt t="99365" x="9932988" y="5894388"/>
          <p14:tracePt t="99373" x="9948863" y="5894388"/>
          <p14:tracePt t="99379" x="9986963" y="5902325"/>
          <p14:tracePt t="99387" x="10026650" y="5918200"/>
          <p14:tracePt t="99395" x="10066338" y="5924550"/>
          <p14:tracePt t="99402" x="10120313" y="5924550"/>
          <p14:tracePt t="99411" x="10183813" y="5932488"/>
          <p14:tracePt t="99419" x="10261600" y="5940425"/>
          <p14:tracePt t="99427" x="10340975" y="5940425"/>
          <p14:tracePt t="99435" x="10426700" y="5940425"/>
          <p14:tracePt t="99441" x="10512425" y="5940425"/>
          <p14:tracePt t="99449" x="10575925" y="5940425"/>
          <p14:tracePt t="99456" x="10623550" y="5940425"/>
          <p14:tracePt t="99465" x="10645775" y="5940425"/>
          <p14:tracePt t="99473" x="10661650" y="5940425"/>
          <p14:tracePt t="99773" x="10653713" y="5940425"/>
          <p14:tracePt t="99781" x="10637838" y="5940425"/>
          <p14:tracePt t="99787" x="10623550" y="5940425"/>
          <p14:tracePt t="99795" x="10599738" y="5940425"/>
          <p14:tracePt t="99802" x="10575925" y="5940425"/>
          <p14:tracePt t="99811" x="10544175" y="5940425"/>
          <p14:tracePt t="99822" x="10528300" y="5940425"/>
          <p14:tracePt t="99827" x="10504488" y="5940425"/>
          <p14:tracePt t="99832" x="10498138" y="5940425"/>
          <p14:tracePt t="99842" x="10482263" y="5940425"/>
          <p14:tracePt t="99848" x="10474325" y="5940425"/>
          <p14:tracePt t="99857" x="10466388" y="5940425"/>
          <p14:tracePt t="99865" x="10450513" y="5940425"/>
          <p14:tracePt t="99873" x="10442575" y="5940425"/>
          <p14:tracePt t="99881" x="10434638" y="5940425"/>
          <p14:tracePt t="99889" x="10426700" y="5940425"/>
          <p14:tracePt t="99895" x="10410825" y="5940425"/>
          <p14:tracePt t="99903" x="10402888" y="5940425"/>
          <p14:tracePt t="99911" x="10394950" y="5940425"/>
          <p14:tracePt t="99919" x="10379075" y="5940425"/>
          <p14:tracePt t="99929" x="10371138" y="5940425"/>
          <p14:tracePt t="99935" x="10363200" y="5932488"/>
          <p14:tracePt t="99944" x="10348913" y="5924550"/>
          <p14:tracePt t="99951" x="10340975" y="5924550"/>
          <p14:tracePt t="99957" x="10333038" y="5924550"/>
          <p14:tracePt t="99965" x="10317163" y="5924550"/>
          <p14:tracePt t="99973" x="10309225" y="5924550"/>
          <p14:tracePt t="99981" x="10301288" y="5924550"/>
          <p14:tracePt t="99989" x="10293350" y="5924550"/>
          <p14:tracePt t="99997" x="10293350" y="5918200"/>
          <p14:tracePt t="100005" x="10277475" y="5918200"/>
          <p14:tracePt t="100021" x="10269538" y="5910263"/>
          <p14:tracePt t="100027" x="10261600" y="5902325"/>
          <p14:tracePt t="100035" x="10253663" y="5894388"/>
          <p14:tracePt t="100043" x="10237788" y="5886450"/>
          <p14:tracePt t="100051" x="10229850" y="5878513"/>
          <p14:tracePt t="100061" x="10223500" y="5870575"/>
          <p14:tracePt t="100067" x="10215563" y="5854700"/>
          <p14:tracePt t="100076" x="10207625" y="5854700"/>
          <p14:tracePt t="100083" x="10207625" y="5838825"/>
          <p14:tracePt t="100089" x="10199688" y="5838825"/>
          <p14:tracePt t="100097" x="10191750" y="5830888"/>
          <p14:tracePt t="100105" x="10191750" y="5815013"/>
          <p14:tracePt t="100113" x="10175875" y="5807075"/>
          <p14:tracePt t="100121" x="10175875" y="5792788"/>
          <p14:tracePt t="100130" x="10167938" y="5784850"/>
          <p14:tracePt t="100137" x="10160000" y="5784850"/>
          <p14:tracePt t="100145" x="10160000" y="5768975"/>
          <p14:tracePt t="100153" x="10160000" y="5761038"/>
          <p14:tracePt t="100159" x="10160000" y="5753100"/>
          <p14:tracePt t="100167" x="10160000" y="5745163"/>
          <p14:tracePt t="100177" x="10152063" y="5737225"/>
          <p14:tracePt t="100183" x="10152063" y="5729288"/>
          <p14:tracePt t="100191" x="10144125" y="5721350"/>
          <p14:tracePt t="100199" x="10144125" y="5713413"/>
          <p14:tracePt t="100207" x="10144125" y="5697538"/>
          <p14:tracePt t="100215" x="10144125" y="5689600"/>
          <p14:tracePt t="100220" x="10144125" y="5681663"/>
          <p14:tracePt t="100228" x="10152063" y="5667375"/>
          <p14:tracePt t="100238" x="10160000" y="5659438"/>
          <p14:tracePt t="100253" x="10167938" y="5643563"/>
          <p14:tracePt t="100261" x="10175875" y="5635625"/>
          <p14:tracePt t="100270" x="10183813" y="5619750"/>
          <p14:tracePt t="100277" x="10199688" y="5619750"/>
          <p14:tracePt t="100283" x="10207625" y="5603875"/>
          <p14:tracePt t="100290" x="10223500" y="5603875"/>
          <p14:tracePt t="100299" x="10229850" y="5588000"/>
          <p14:tracePt t="100307" x="10245725" y="5580063"/>
          <p14:tracePt t="100315" x="10261600" y="5564188"/>
          <p14:tracePt t="100322" x="10269538" y="5556250"/>
          <p14:tracePt t="100331" x="10285413" y="5541963"/>
          <p14:tracePt t="100342" x="10293350" y="5541963"/>
          <p14:tracePt t="100347" x="10301288" y="5526088"/>
          <p14:tracePt t="100353" x="10317163" y="5526088"/>
          <p14:tracePt t="100361" x="10325100" y="5518150"/>
          <p14:tracePt t="100369" x="10333038" y="5518150"/>
          <p14:tracePt t="100377" x="10348913" y="5510213"/>
          <p14:tracePt t="100385" x="10356850" y="5510213"/>
          <p14:tracePt t="100393" x="10363200" y="5510213"/>
          <p14:tracePt t="100401" x="10379075" y="5510213"/>
          <p14:tracePt t="100410" x="10387013" y="5502275"/>
          <p14:tracePt t="100415" x="10394950" y="5502275"/>
          <p14:tracePt t="100423" x="10410825" y="5494338"/>
          <p14:tracePt t="100431" x="10418763" y="5494338"/>
          <p14:tracePt t="100439" x="10426700" y="5494338"/>
          <p14:tracePt t="100447" x="10442575" y="5486400"/>
          <p14:tracePt t="100455" x="10450513" y="5486400"/>
          <p14:tracePt t="100463" x="10458450" y="5478463"/>
          <p14:tracePt t="100471" x="10482263" y="5470525"/>
          <p14:tracePt t="100477" x="10498138" y="5470525"/>
          <p14:tracePt t="100485" x="10504488" y="5470525"/>
          <p14:tracePt t="100493" x="10520363" y="5470525"/>
          <p14:tracePt t="100501" x="10528300" y="5470525"/>
          <p14:tracePt t="100508" x="10544175" y="5470525"/>
          <p14:tracePt t="100517" x="10552113" y="5470525"/>
          <p14:tracePt t="100526" x="10560050" y="5470525"/>
          <p14:tracePt t="100532" x="10575925" y="5470525"/>
          <p14:tracePt t="100539" x="10583863" y="5470525"/>
          <p14:tracePt t="100547" x="10591800" y="5470525"/>
          <p14:tracePt t="100555" x="10599738" y="5470525"/>
          <p14:tracePt t="100563" x="10615613" y="5470525"/>
          <p14:tracePt t="100571" x="10623550" y="5470525"/>
          <p14:tracePt t="100579" x="10637838" y="5470525"/>
          <p14:tracePt t="100587" x="10653713" y="5470525"/>
          <p14:tracePt t="100595" x="10661650" y="5478463"/>
          <p14:tracePt t="100610" x="10677525" y="5478463"/>
          <p14:tracePt t="100617" x="10693400" y="5486400"/>
          <p14:tracePt t="100626" x="10701338" y="5486400"/>
          <p14:tracePt t="100633" x="10709275" y="5486400"/>
          <p14:tracePt t="100642" x="10717213" y="5486400"/>
          <p14:tracePt t="100649" x="10725150" y="5486400"/>
          <p14:tracePt t="100658" x="10733088" y="5486400"/>
          <p14:tracePt t="100664" x="10748963" y="5494338"/>
          <p14:tracePt t="100670" x="10756900" y="5494338"/>
          <p14:tracePt t="100679" x="10764838" y="5494338"/>
          <p14:tracePt t="100687" x="10771188" y="5494338"/>
          <p14:tracePt t="100695" x="10779125" y="5502275"/>
          <p14:tracePt t="100703" x="10787063" y="5502275"/>
          <p14:tracePt t="100719" x="10802938" y="5510213"/>
          <p14:tracePt t="100750" x="10810875" y="5510213"/>
          <p14:tracePt t="100762" x="10810875" y="5518150"/>
          <p14:tracePt t="100793" x="10818813" y="5526088"/>
          <p14:tracePt t="100799" x="10818813" y="5534025"/>
          <p14:tracePt t="100807" x="10826750" y="5541963"/>
          <p14:tracePt t="100815" x="10834688" y="5548313"/>
          <p14:tracePt t="100823" x="10842625" y="5564188"/>
          <p14:tracePt t="100831" x="10858500" y="5572125"/>
          <p14:tracePt t="100839" x="10858500" y="5580063"/>
          <p14:tracePt t="100847" x="10874375" y="5595938"/>
          <p14:tracePt t="100855" x="10874375" y="5603875"/>
          <p14:tracePt t="100863" x="10882313" y="5619750"/>
          <p14:tracePt t="100869" x="10882313" y="5627688"/>
          <p14:tracePt t="100877" x="10890250" y="5635625"/>
          <p14:tracePt t="100885" x="10890250" y="5643563"/>
          <p14:tracePt t="100901" x="10890250" y="5651500"/>
          <p14:tracePt t="100930" x="10890250" y="5659438"/>
          <p14:tracePt t="100948" x="10890250" y="5667375"/>
          <p14:tracePt t="100964" x="10890250" y="5673725"/>
          <p14:tracePt t="100980" x="10890250" y="5689600"/>
          <p14:tracePt t="100987" x="10890250" y="5697538"/>
          <p14:tracePt t="100993" x="10890250" y="5705475"/>
          <p14:tracePt t="101001" x="10890250" y="5713413"/>
          <p14:tracePt t="101009" x="10890250" y="5729288"/>
          <p14:tracePt t="101017" x="10882313" y="5737225"/>
          <p14:tracePt t="101027" x="10882313" y="5745163"/>
          <p14:tracePt t="101043" x="10882313" y="5753100"/>
          <p14:tracePt t="101068" x="10882313" y="5761038"/>
          <p14:tracePt t="101088" x="10882313" y="5768975"/>
          <p14:tracePt t="101107" x="10874375" y="5768975"/>
          <p14:tracePt t="101159" x="10874375" y="5776913"/>
          <p14:tracePt t="101170" x="10866438" y="5776913"/>
          <p14:tracePt t="101189" x="10858500" y="5784850"/>
          <p14:tracePt t="101203" x="10850563" y="5784850"/>
          <p14:tracePt t="101215" x="10850563" y="5792788"/>
          <p14:tracePt t="101223" x="10842625" y="5799138"/>
          <p14:tracePt t="101240" x="10834688" y="5807075"/>
          <p14:tracePt t="101247" x="10826750" y="5815013"/>
          <p14:tracePt t="101262" x="10818813" y="5822950"/>
          <p14:tracePt t="101270" x="10818813" y="5830888"/>
          <p14:tracePt t="101277" x="10810875" y="5838825"/>
          <p14:tracePt t="101284" x="10802938" y="5838825"/>
          <p14:tracePt t="101293" x="10802938" y="5846763"/>
          <p14:tracePt t="101301" x="10795000" y="5854700"/>
          <p14:tracePt t="101311" x="10787063" y="5854700"/>
          <p14:tracePt t="101327" x="10771188" y="5862638"/>
          <p14:tracePt t="101331" x="10764838" y="5870575"/>
          <p14:tracePt t="101339" x="10756900" y="5878513"/>
          <p14:tracePt t="101356" x="10748963" y="5886450"/>
          <p14:tracePt t="101363" x="10733088" y="5894388"/>
          <p14:tracePt t="101371" x="10725150" y="5902325"/>
          <p14:tracePt t="101379" x="10709275" y="5910263"/>
          <p14:tracePt t="101385" x="10693400" y="5918200"/>
          <p14:tracePt t="101393" x="10685463" y="5918200"/>
          <p14:tracePt t="101401" x="10669588" y="5932488"/>
          <p14:tracePt t="101411" x="10661650" y="5932488"/>
          <p14:tracePt t="101417" x="10653713" y="5940425"/>
          <p14:tracePt t="101426" x="10637838" y="5940425"/>
          <p14:tracePt t="101433" x="10631488" y="5948363"/>
          <p14:tracePt t="101441" x="10623550" y="5948363"/>
          <p14:tracePt t="101447" x="10607675" y="5948363"/>
          <p14:tracePt t="101454" x="10599738" y="5948363"/>
          <p14:tracePt t="101463" x="10591800" y="5948363"/>
          <p14:tracePt t="101471" x="10583863" y="5948363"/>
          <p14:tracePt t="101479" x="10567988" y="5948363"/>
          <p14:tracePt t="101487" x="10560050" y="5948363"/>
          <p14:tracePt t="101495" x="10552113" y="5948363"/>
          <p14:tracePt t="101503" x="10544175" y="5948363"/>
          <p14:tracePt t="101510" x="10528300" y="5948363"/>
          <p14:tracePt t="101516" x="10512425" y="5948363"/>
          <p14:tracePt t="101526" x="10490200" y="5948363"/>
          <p14:tracePt t="101533" x="10466388" y="5948363"/>
          <p14:tracePt t="101542" x="10442575" y="5948363"/>
          <p14:tracePt t="101553" x="10418763" y="5948363"/>
          <p14:tracePt t="101556" x="10387013" y="5948363"/>
          <p14:tracePt t="101564" x="10371138" y="5948363"/>
          <p14:tracePt t="101572" x="10356850" y="5948363"/>
          <p14:tracePt t="101579" x="10340975" y="5948363"/>
          <p14:tracePt t="101586" x="10325100" y="5948363"/>
          <p14:tracePt t="101595" x="10309225" y="5948363"/>
          <p14:tracePt t="101603" x="10301288" y="5948363"/>
          <p14:tracePt t="101611" x="10293350" y="5948363"/>
          <p14:tracePt t="101619" x="10277475" y="5940425"/>
          <p14:tracePt t="101627" x="10269538" y="5940425"/>
          <p14:tracePt t="101635" x="10261600" y="5940425"/>
          <p14:tracePt t="101641" x="10253663" y="5940425"/>
          <p14:tracePt t="101649" x="10245725" y="5940425"/>
          <p14:tracePt t="101657" x="10237788" y="5940425"/>
          <p14:tracePt t="101665" x="10229850" y="5940425"/>
          <p14:tracePt t="101673" x="10223500" y="5940425"/>
          <p14:tracePt t="101681" x="10215563" y="5932488"/>
          <p14:tracePt t="101689" x="10199688" y="5924550"/>
          <p14:tracePt t="101697" x="10183813" y="5924550"/>
          <p14:tracePt t="101703" x="10175875" y="5910263"/>
          <p14:tracePt t="101711" x="10160000" y="5902325"/>
          <p14:tracePt t="101719" x="10152063" y="5886450"/>
          <p14:tracePt t="101727" x="10128250" y="5878513"/>
          <p14:tracePt t="101735" x="10112375" y="5862638"/>
          <p14:tracePt t="101743" x="10096500" y="5854700"/>
          <p14:tracePt t="101751" x="10082213" y="5838825"/>
          <p14:tracePt t="101760" x="10066338" y="5830888"/>
          <p14:tracePt t="101767" x="10058400" y="5815013"/>
          <p14:tracePt t="101772" x="10042525" y="5807075"/>
          <p14:tracePt t="101781" x="10034588" y="5799138"/>
          <p14:tracePt t="101790" x="10026650" y="5784850"/>
          <p14:tracePt t="101797" x="10026650" y="5776913"/>
          <p14:tracePt t="101805" x="10018713" y="5768975"/>
          <p14:tracePt t="101813" x="10010775" y="5753100"/>
          <p14:tracePt t="101821" x="10010775" y="5745163"/>
          <p14:tracePt t="101829" x="10010775" y="5737225"/>
          <p14:tracePt t="101835" x="10010775" y="5729288"/>
          <p14:tracePt t="101843" x="10010775" y="5721350"/>
          <p14:tracePt t="101851" x="10010775" y="5713413"/>
          <p14:tracePt t="101868" x="10026650" y="5705475"/>
          <p14:tracePt t="101879" x="10026650" y="5697538"/>
          <p14:tracePt t="101883" x="10034588" y="5697538"/>
          <p14:tracePt t="101891" x="10042525" y="5689600"/>
          <p14:tracePt t="101897" x="10058400" y="5681663"/>
          <p14:tracePt t="101905" x="10066338" y="5673725"/>
          <p14:tracePt t="101913" x="10074275" y="5667375"/>
          <p14:tracePt t="101921" x="10090150" y="5659438"/>
          <p14:tracePt t="101930" x="10096500" y="5651500"/>
          <p14:tracePt t="101937" x="10104438" y="5651500"/>
          <p14:tracePt t="101945" x="10120313" y="5643563"/>
          <p14:tracePt t="101953" x="10136188" y="5635625"/>
          <p14:tracePt t="101961" x="10144125" y="5635625"/>
          <p14:tracePt t="101967" x="10160000" y="5627688"/>
          <p14:tracePt t="101976" x="10175875" y="5619750"/>
          <p14:tracePt t="101983" x="10191750" y="5611813"/>
          <p14:tracePt t="101991" x="10199688" y="5611813"/>
          <p14:tracePt t="101999" x="10223500" y="5603875"/>
          <p14:tracePt t="102007" x="10229850" y="5595938"/>
          <p14:tracePt t="102015" x="10245725" y="5595938"/>
          <p14:tracePt t="102023" x="10261600" y="5588000"/>
          <p14:tracePt t="102029" x="10277475" y="5588000"/>
          <p14:tracePt t="102037" x="10285413" y="5588000"/>
          <p14:tracePt t="102045" x="10301288" y="5580063"/>
          <p14:tracePt t="102053" x="10317163" y="5580063"/>
          <p14:tracePt t="102061" x="10333038" y="5580063"/>
          <p14:tracePt t="102069" x="10348913" y="5572125"/>
          <p14:tracePt t="102077" x="10356850" y="5572125"/>
          <p14:tracePt t="102085" x="10371138" y="5572125"/>
          <p14:tracePt t="102091" x="10387013" y="5572125"/>
          <p14:tracePt t="102099" x="10394950" y="5572125"/>
          <p14:tracePt t="102107" x="10402888" y="5572125"/>
          <p14:tracePt t="102115" x="10410825" y="5572125"/>
          <p14:tracePt t="102123" x="10426700" y="5572125"/>
          <p14:tracePt t="102131" x="10442575" y="5572125"/>
          <p14:tracePt t="102139" x="10450513" y="5572125"/>
          <p14:tracePt t="102147" x="10466388" y="5564188"/>
          <p14:tracePt t="102153" x="10474325" y="5564188"/>
          <p14:tracePt t="102162" x="10482263" y="5564188"/>
          <p14:tracePt t="102168" x="10490200" y="5556250"/>
          <p14:tracePt t="102177" x="10504488" y="5556250"/>
          <p14:tracePt t="102185" x="10512425" y="5556250"/>
          <p14:tracePt t="102193" x="10520363" y="5556250"/>
          <p14:tracePt t="102200" x="10536238" y="5556250"/>
          <p14:tracePt t="102211" x="10552113" y="5556250"/>
          <p14:tracePt t="102217" x="10560050" y="5556250"/>
          <p14:tracePt t="102223" x="10567988" y="5556250"/>
          <p14:tracePt t="102231" x="10583863" y="5556250"/>
          <p14:tracePt t="102240" x="10591800" y="5556250"/>
          <p14:tracePt t="102247" x="10599738" y="5556250"/>
          <p14:tracePt t="102255" x="10607675" y="5556250"/>
          <p14:tracePt t="102264" x="10615613" y="5556250"/>
          <p14:tracePt t="102271" x="10623550" y="5556250"/>
          <p14:tracePt t="102280" x="10637838" y="5556250"/>
          <p14:tracePt t="102285" x="10645775" y="5556250"/>
          <p14:tracePt t="102293" x="10653713" y="5556250"/>
          <p14:tracePt t="102301" x="10661650" y="5564188"/>
          <p14:tracePt t="102310" x="10677525" y="5564188"/>
          <p14:tracePt t="102317" x="10685463" y="5564188"/>
          <p14:tracePt t="102327" x="10693400" y="5564188"/>
          <p14:tracePt t="102333" x="10701338" y="5564188"/>
          <p14:tracePt t="102341" x="10709275" y="5564188"/>
          <p14:tracePt t="102349" x="10717213" y="5572125"/>
          <p14:tracePt t="102363" x="10733088" y="5572125"/>
          <p14:tracePt t="102371" x="10741025" y="5580063"/>
          <p14:tracePt t="102379" x="10748963" y="5580063"/>
          <p14:tracePt t="102387" x="10756900" y="5580063"/>
          <p14:tracePt t="102395" x="10764838" y="5588000"/>
          <p14:tracePt t="102403" x="10771188" y="5595938"/>
          <p14:tracePt t="102411" x="10787063" y="5603875"/>
          <p14:tracePt t="102416" x="10795000" y="5611813"/>
          <p14:tracePt t="102426" x="10810875" y="5619750"/>
          <p14:tracePt t="102433" x="10818813" y="5627688"/>
          <p14:tracePt t="102441" x="10826750" y="5627688"/>
          <p14:tracePt t="102449" x="10826750" y="5635625"/>
          <p14:tracePt t="102457" x="10834688" y="5643563"/>
          <p14:tracePt t="102465" x="10834688" y="5651500"/>
          <p14:tracePt t="102473" x="10850563" y="5659438"/>
          <p14:tracePt t="102479" x="10858500" y="5659438"/>
          <p14:tracePt t="102487" x="10866438" y="5667375"/>
          <p14:tracePt t="102495" x="10874375" y="5667375"/>
          <p14:tracePt t="102503" x="10882313" y="5673725"/>
          <p14:tracePt t="102511" x="10882313" y="5681663"/>
          <p14:tracePt t="102519" x="10890250" y="5681663"/>
          <p14:tracePt t="102527" x="10898188" y="5689600"/>
          <p14:tracePt t="102535" x="10904538" y="5697538"/>
          <p14:tracePt t="102543" x="10912475" y="5705475"/>
          <p14:tracePt t="102549" x="10920413" y="5713413"/>
          <p14:tracePt t="102558" x="10920413" y="5721350"/>
          <p14:tracePt t="102565" x="10928350" y="5737225"/>
          <p14:tracePt t="102574" x="10936288" y="5745163"/>
          <p14:tracePt t="102581" x="10936288" y="5753100"/>
          <p14:tracePt t="102589" x="10936288" y="5768975"/>
          <p14:tracePt t="102597" x="10936288" y="5776913"/>
          <p14:tracePt t="102605" x="10936288" y="5784850"/>
          <p14:tracePt t="102611" x="10944225" y="5799138"/>
          <p14:tracePt t="102621" x="10944225" y="5807075"/>
          <p14:tracePt t="102626" x="10944225" y="5815013"/>
          <p14:tracePt t="102635" x="10944225" y="5822950"/>
          <p14:tracePt t="102645" x="10944225" y="5838825"/>
          <p14:tracePt t="102651" x="10944225" y="5846763"/>
          <p14:tracePt t="102659" x="10944225" y="5854700"/>
          <p14:tracePt t="102667" x="10944225" y="5870575"/>
          <p14:tracePt t="102672" x="10944225" y="5878513"/>
          <p14:tracePt t="102681" x="10944225" y="5886450"/>
          <p14:tracePt t="102688" x="10944225" y="5894388"/>
          <p14:tracePt t="102697" x="10944225" y="5910263"/>
          <p14:tracePt t="102705" x="10944225" y="5918200"/>
          <p14:tracePt t="102713" x="10936288" y="5924550"/>
          <p14:tracePt t="102721" x="10928350" y="5940425"/>
          <p14:tracePt t="102729" x="10920413" y="5948363"/>
          <p14:tracePt t="102735" x="10904538" y="5956300"/>
          <p14:tracePt t="102743" x="10898188" y="5964238"/>
          <p14:tracePt t="102751" x="10890250" y="5980113"/>
          <p14:tracePt t="102760" x="10874375" y="5988050"/>
          <p14:tracePt t="102767" x="10866438" y="6003925"/>
          <p14:tracePt t="102776" x="10850563" y="6011863"/>
          <p14:tracePt t="102783" x="10842625" y="6019800"/>
          <p14:tracePt t="102791" x="10826750" y="6027738"/>
          <p14:tracePt t="102800" x="10802938" y="6043613"/>
          <p14:tracePt t="102805" x="10787063" y="6043613"/>
          <p14:tracePt t="102813" x="10764838" y="6057900"/>
          <p14:tracePt t="102820" x="10741025" y="6073775"/>
          <p14:tracePt t="102828" x="10717213" y="6073775"/>
          <p14:tracePt t="102837" x="10693400" y="6081713"/>
          <p14:tracePt t="102845" x="10677525" y="6097588"/>
          <p14:tracePt t="102853" x="10669588" y="6097588"/>
          <p14:tracePt t="102861" x="10661650" y="6097588"/>
          <p14:tracePt t="102867" x="10645775" y="6097588"/>
          <p14:tracePt t="102877" x="10637838" y="6097588"/>
          <p14:tracePt t="102882" x="10631488" y="6097588"/>
          <p14:tracePt t="102892" x="10615613" y="6097588"/>
          <p14:tracePt t="102899" x="10607675" y="6097588"/>
          <p14:tracePt t="102907" x="10599738" y="6097588"/>
          <p14:tracePt t="102915" x="10583863" y="6097588"/>
          <p14:tracePt t="102923" x="10575925" y="6097588"/>
          <p14:tracePt t="102929" x="10567988" y="6097588"/>
          <p14:tracePt t="102936" x="10552113" y="6089650"/>
          <p14:tracePt t="102945" x="10528300" y="6089650"/>
          <p14:tracePt t="102953" x="10490200" y="6073775"/>
          <p14:tracePt t="102961" x="10458450" y="6057900"/>
          <p14:tracePt t="102969" x="10418763" y="6043613"/>
          <p14:tracePt t="102977" x="10387013" y="6027738"/>
          <p14:tracePt t="102985" x="10348913" y="6011863"/>
          <p14:tracePt t="102994" x="10301288" y="6003925"/>
          <p14:tracePt t="102998" x="10277475" y="5988050"/>
          <p14:tracePt t="103007" x="10253663" y="5972175"/>
          <p14:tracePt t="103014" x="10237788" y="5964238"/>
          <p14:tracePt t="103024" x="10229850" y="5956300"/>
          <p14:tracePt t="103031" x="10215563" y="5948363"/>
          <p14:tracePt t="103039" x="10207625" y="5940425"/>
          <p14:tracePt t="103046" x="10199688" y="5932488"/>
          <p14:tracePt t="103055" x="10191750" y="5924550"/>
          <p14:tracePt t="103061" x="10183813" y="5918200"/>
          <p14:tracePt t="103070" x="10167938" y="5902325"/>
          <p14:tracePt t="103077" x="10160000" y="5894388"/>
          <p14:tracePt t="103085" x="10144125" y="5878513"/>
          <p14:tracePt t="103093" x="10136188" y="5862638"/>
          <p14:tracePt t="103100" x="10120313" y="5846763"/>
          <p14:tracePt t="103110" x="10112375" y="5830888"/>
          <p14:tracePt t="103117" x="10096500" y="5815013"/>
          <p14:tracePt t="103127" x="10096500" y="5807075"/>
          <p14:tracePt t="103130" x="10096500" y="5792788"/>
          <p14:tracePt t="103140" x="10096500" y="5784850"/>
          <p14:tracePt t="103147" x="10096500" y="5776913"/>
          <p14:tracePt t="103155" x="10096500" y="5768975"/>
          <p14:tracePt t="103163" x="10096500" y="5753100"/>
          <p14:tracePt t="103171" x="10112375" y="5745163"/>
          <p14:tracePt t="103179" x="10120313" y="5729288"/>
          <p14:tracePt t="103187" x="10144125" y="5721350"/>
          <p14:tracePt t="103193" x="10183813" y="5705475"/>
          <p14:tracePt t="103200" x="10223500" y="5689600"/>
          <p14:tracePt t="103210" x="10277475" y="5673725"/>
          <p14:tracePt t="103217" x="10333038" y="5667375"/>
          <p14:tracePt t="103226" x="10379075" y="5659438"/>
          <p14:tracePt t="103233" x="10434638" y="5659438"/>
          <p14:tracePt t="103241" x="10474325" y="5659438"/>
          <p14:tracePt t="103249" x="10520363" y="5659438"/>
          <p14:tracePt t="103255" x="10552113" y="5659438"/>
          <p14:tracePt t="103263" x="10575925" y="5667375"/>
          <p14:tracePt t="103272" x="10591800" y="5667375"/>
          <p14:tracePt t="103279" x="10607675" y="5673725"/>
          <p14:tracePt t="103287" x="10631488" y="5689600"/>
          <p14:tracePt t="103295" x="10637838" y="5697538"/>
          <p14:tracePt t="103303" x="10645775" y="5713413"/>
          <p14:tracePt t="103311" x="10661650" y="5721350"/>
          <p14:tracePt t="103317" x="10669588" y="5729288"/>
          <p14:tracePt t="103327" x="10693400" y="5745163"/>
          <p14:tracePt t="103333" x="10709275" y="5753100"/>
          <p14:tracePt t="103341" x="10717213" y="5761038"/>
          <p14:tracePt t="103349" x="10733088" y="5776913"/>
          <p14:tracePt t="103366" x="10733088" y="5784850"/>
          <p14:tracePt t="103778" x="10693400" y="5784850"/>
          <p14:tracePt t="103785" x="10615613" y="5784850"/>
          <p14:tracePt t="103792" x="10520363" y="5776913"/>
          <p14:tracePt t="103799" x="10394950" y="5761038"/>
          <p14:tracePt t="103807" x="10253663" y="5753100"/>
          <p14:tracePt t="103815" x="10112375" y="5737225"/>
          <p14:tracePt t="103822" x="9963150" y="5721350"/>
          <p14:tracePt t="103831" x="9853613" y="5705475"/>
          <p14:tracePt t="103837" x="9759950" y="5697538"/>
          <p14:tracePt t="103845" x="9696450" y="5689600"/>
          <p14:tracePt t="103853" x="9650413" y="5681663"/>
          <p14:tracePt t="103861" x="9634538" y="5681663"/>
          <p14:tracePt t="103869" x="9626600" y="5681663"/>
          <p14:tracePt t="103973" x="9618663" y="5681663"/>
          <p14:tracePt t="104023" x="9626600" y="5689600"/>
          <p14:tracePt t="104035" x="9634538" y="5697538"/>
          <p14:tracePt t="104043" x="9642475" y="5697538"/>
          <p14:tracePt t="104051" x="9650413" y="5705475"/>
          <p14:tracePt t="104059" x="9650413" y="5713413"/>
          <p14:tracePt t="104067" x="9666288" y="5721350"/>
          <p14:tracePt t="104077" x="9674225" y="5729288"/>
          <p14:tracePt t="104083" x="9682163" y="5729288"/>
          <p14:tracePt t="104092" x="9682163" y="5737225"/>
          <p14:tracePt t="104097" x="9688513" y="5737225"/>
          <p14:tracePt t="104105" x="9688513" y="5745163"/>
          <p14:tracePt t="104126" x="9688513" y="5753100"/>
          <p14:tracePt t="104137" x="9688513" y="5761038"/>
          <p14:tracePt t="104153" x="9688513" y="5768975"/>
          <p14:tracePt t="104175" x="9688513" y="5776913"/>
          <p14:tracePt t="104192" x="9688513" y="5784850"/>
          <p14:tracePt t="104200" x="9688513" y="5792788"/>
          <p14:tracePt t="104207" x="9682163" y="5792788"/>
          <p14:tracePt t="104215" x="9674225" y="5799138"/>
          <p14:tracePt t="104231" x="9666288" y="5807075"/>
          <p14:tracePt t="104246" x="9666288" y="5822950"/>
          <p14:tracePt t="104253" x="9658350" y="5822950"/>
          <p14:tracePt t="104270" x="9658350" y="5830888"/>
          <p14:tracePt t="104278" x="9650413" y="5830888"/>
          <p14:tracePt t="104289" x="9650413" y="5838825"/>
          <p14:tracePt t="104295" x="9650413" y="5846763"/>
          <p14:tracePt t="104302" x="9650413" y="5854700"/>
          <p14:tracePt t="104320" x="9650413" y="5862638"/>
          <p14:tracePt t="104327" x="9650413" y="5870575"/>
          <p14:tracePt t="104335" x="9650413" y="5878513"/>
          <p14:tracePt t="104342" x="9658350" y="5894388"/>
          <p14:tracePt t="104351" x="9666288" y="5894388"/>
          <p14:tracePt t="104356" x="9674225" y="5910263"/>
          <p14:tracePt t="104365" x="9682163" y="5910263"/>
          <p14:tracePt t="104373" x="9696450" y="5918200"/>
          <p14:tracePt t="104381" x="9704388" y="5924550"/>
          <p14:tracePt t="104389" x="9712325" y="5940425"/>
          <p14:tracePt t="104397" x="9720263" y="5940425"/>
          <p14:tracePt t="104405" x="9728200" y="5948363"/>
          <p14:tracePt t="104412" x="9744075" y="5964238"/>
          <p14:tracePt t="104419" x="9752013" y="5964238"/>
          <p14:tracePt t="104427" x="9759950" y="5980113"/>
          <p14:tracePt t="104435" x="9775825" y="5980113"/>
          <p14:tracePt t="104444" x="9783763" y="5988050"/>
          <p14:tracePt t="104450" x="9791700" y="5988050"/>
          <p14:tracePt t="104460" x="9807575" y="5988050"/>
          <p14:tracePt t="104466" x="9815513" y="5988050"/>
          <p14:tracePt t="104476" x="9821863" y="5988050"/>
          <p14:tracePt t="104481" x="9837738" y="5988050"/>
          <p14:tracePt t="104489" x="9845675" y="5988050"/>
          <p14:tracePt t="104497" x="9853613" y="5988050"/>
          <p14:tracePt t="104505" x="9869488" y="5988050"/>
          <p14:tracePt t="104513" x="9877425" y="5980113"/>
          <p14:tracePt t="104520" x="9885363" y="5972175"/>
          <p14:tracePt t="104529" x="9893300" y="5964238"/>
          <p14:tracePt t="104537" x="9901238" y="5948363"/>
          <p14:tracePt t="104543" x="9909175" y="5948363"/>
          <p14:tracePt t="104551" x="9917113" y="5940425"/>
          <p14:tracePt t="104560" x="9917113" y="5924550"/>
          <p14:tracePt t="104567" x="9917113" y="5918200"/>
          <p14:tracePt t="104576" x="9917113" y="5910263"/>
          <p14:tracePt t="104583" x="9917113" y="5894388"/>
          <p14:tracePt t="104591" x="9917113" y="5886450"/>
          <p14:tracePt t="104599" x="9917113" y="5878513"/>
          <p14:tracePt t="104607" x="9917113" y="5862638"/>
          <p14:tracePt t="104613" x="9909175" y="5854700"/>
          <p14:tracePt t="104620" x="9893300" y="5846763"/>
          <p14:tracePt t="104629" x="9885363" y="5830888"/>
          <p14:tracePt t="104637" x="9869488" y="5822950"/>
          <p14:tracePt t="104644" x="9861550" y="5807075"/>
          <p14:tracePt t="104652" x="9845675" y="5799138"/>
          <p14:tracePt t="104661" x="9837738" y="5784850"/>
          <p14:tracePt t="104669" x="9829800" y="5776913"/>
          <p14:tracePt t="104676" x="9815513" y="5768975"/>
          <p14:tracePt t="104683" x="9807575" y="5761038"/>
          <p14:tracePt t="104691" x="9799638" y="5753100"/>
          <p14:tracePt t="104716" x="9791700" y="5753100"/>
          <p14:tracePt t="104727" x="9783763" y="5753100"/>
          <p14:tracePt t="104735" x="9775825" y="5753100"/>
          <p14:tracePt t="104749" x="9759950" y="5753100"/>
          <p14:tracePt t="104758" x="9752013" y="5753100"/>
          <p14:tracePt t="104765" x="9744075" y="5753100"/>
          <p14:tracePt t="104773" x="9728200" y="5761038"/>
          <p14:tracePt t="104781" x="9720263" y="5768975"/>
          <p14:tracePt t="104789" x="9712325" y="5776913"/>
          <p14:tracePt t="104797" x="9704388" y="5784850"/>
          <p14:tracePt t="104803" x="9696450" y="5799138"/>
          <p14:tracePt t="104811" x="9696450" y="5807075"/>
          <p14:tracePt t="104820" x="9688513" y="5815013"/>
          <p14:tracePt t="104827" x="9688513" y="5830888"/>
          <p14:tracePt t="104835" x="9688513" y="5838825"/>
          <p14:tracePt t="104843" x="9688513" y="5846763"/>
          <p14:tracePt t="104851" x="9688513" y="5854700"/>
          <p14:tracePt t="104867" x="9688513" y="5862638"/>
          <p14:tracePt t="104873" x="9688513" y="5870575"/>
          <p14:tracePt t="104881" x="9696450" y="5878513"/>
          <p14:tracePt t="104889" x="9704388" y="5886450"/>
          <p14:tracePt t="104897" x="9704388" y="5894388"/>
          <p14:tracePt t="104905" x="9712325" y="5894388"/>
          <p14:tracePt t="104913" x="9720263" y="5894388"/>
          <p14:tracePt t="104921" x="9728200" y="5894388"/>
          <p14:tracePt t="104929" x="9736138" y="5894388"/>
          <p14:tracePt t="104935" x="9744075" y="5894388"/>
          <p14:tracePt t="104943" x="9759950" y="5894388"/>
          <p14:tracePt t="104951" x="9767888" y="5894388"/>
          <p14:tracePt t="104959" x="9775825" y="5894388"/>
          <p14:tracePt t="104967" x="9783763" y="5894388"/>
          <p14:tracePt t="104976" x="9799638" y="5886450"/>
          <p14:tracePt t="104983" x="9807575" y="5878513"/>
          <p14:tracePt t="104991" x="9807575" y="5870575"/>
          <p14:tracePt t="104999" x="9807575" y="5862638"/>
          <p14:tracePt t="105005" x="9807575" y="5854700"/>
          <p14:tracePt t="105013" x="9807575" y="5838825"/>
          <p14:tracePt t="105021" x="9807575" y="5830888"/>
          <p14:tracePt t="105029" x="9799638" y="5822950"/>
          <p14:tracePt t="105037" x="9791700" y="5807075"/>
          <p14:tracePt t="105045" x="9783763" y="5799138"/>
          <p14:tracePt t="105053" x="9775825" y="5792788"/>
          <p14:tracePt t="105060" x="9767888" y="5784850"/>
          <p14:tracePt t="105066" x="9759950" y="5784850"/>
          <p14:tracePt t="105077" x="9752013" y="5784850"/>
          <p14:tracePt t="105093" x="9744075" y="5784850"/>
          <p14:tracePt t="105101" x="9736138" y="5784850"/>
          <p14:tracePt t="105106" x="9728200" y="5784850"/>
          <p14:tracePt t="105125" x="9720263" y="5784850"/>
          <p14:tracePt t="105154" x="9720263" y="5792788"/>
          <p14:tracePt t="105172" x="9720263" y="5799138"/>
          <p14:tracePt t="105589" x="9712325" y="5799138"/>
          <p14:tracePt t="105600" x="9712325" y="5807075"/>
          <p14:tracePt t="105607" x="9658350" y="5822950"/>
          <p14:tracePt t="105615" x="9586913" y="5838825"/>
          <p14:tracePt t="105623" x="9469438" y="5854700"/>
          <p14:tracePt t="105631" x="9359900" y="5862638"/>
          <p14:tracePt t="105639" x="9258300" y="5862638"/>
          <p14:tracePt t="105645" x="9093200" y="5870575"/>
          <p14:tracePt t="105653" x="8983663" y="5870575"/>
          <p14:tracePt t="105661" x="8880475" y="5870575"/>
          <p14:tracePt t="105669" x="8770938" y="5870575"/>
          <p14:tracePt t="105677" x="8669338" y="5886450"/>
          <p14:tracePt t="105684" x="8559800" y="5886450"/>
          <p14:tracePt t="105693" x="8450263" y="5894388"/>
          <p14:tracePt t="105701" x="8339138" y="5902325"/>
          <p14:tracePt t="105708" x="8205788" y="5918200"/>
          <p14:tracePt t="105715" x="8026400" y="5940425"/>
          <p14:tracePt t="105723" x="7845425" y="5956300"/>
          <p14:tracePt t="105731" x="7650163" y="5964238"/>
          <p14:tracePt t="105740" x="7469188" y="5972175"/>
          <p14:tracePt t="105747" x="7304088" y="5972175"/>
          <p14:tracePt t="105756" x="7146925" y="5972175"/>
          <p14:tracePt t="105763" x="7037388" y="5972175"/>
          <p14:tracePt t="105771" x="6919913" y="5972175"/>
          <p14:tracePt t="105777" x="6818313" y="5972175"/>
          <p14:tracePt t="105785" x="6746875" y="5972175"/>
          <p14:tracePt t="105795" x="6669088" y="5980113"/>
          <p14:tracePt t="105801" x="6597650" y="5995988"/>
          <p14:tracePt t="105811" x="6535738" y="5995988"/>
          <p14:tracePt t="105817" x="6488113" y="5995988"/>
          <p14:tracePt t="105827" x="6456363" y="5995988"/>
          <p14:tracePt t="105833" x="6426200" y="5995988"/>
          <p14:tracePt t="105839" x="6394450" y="5995988"/>
          <p14:tracePt t="105847" x="6346825" y="5995988"/>
          <p14:tracePt t="105854" x="6315075" y="5995988"/>
          <p14:tracePt t="105863" x="6284913" y="6003925"/>
          <p14:tracePt t="105870" x="6253163" y="6003925"/>
          <p14:tracePt t="105879" x="6205538" y="6003925"/>
          <p14:tracePt t="105887" x="6165850" y="6003925"/>
          <p14:tracePt t="105895" x="6127750" y="6003925"/>
          <p14:tracePt t="105901" x="6080125" y="6003925"/>
          <p14:tracePt t="105911" x="6018213" y="6011863"/>
          <p14:tracePt t="105916" x="5954713" y="6011863"/>
          <p14:tracePt t="105926" x="5892800" y="6011863"/>
          <p14:tracePt t="105933" x="5821363" y="6011863"/>
          <p14:tracePt t="105942" x="5743575" y="6011863"/>
          <p14:tracePt t="105949" x="5680075" y="6011863"/>
          <p14:tracePt t="105957" x="5640388" y="6003925"/>
          <p14:tracePt t="105963" x="5586413" y="6003925"/>
          <p14:tracePt t="105971" x="5538788" y="6003925"/>
          <p14:tracePt t="105979" x="5507038" y="6003925"/>
          <p14:tracePt t="105987" x="5484813" y="6003925"/>
          <p14:tracePt t="105995" x="5445125" y="6003925"/>
          <p14:tracePt t="106003" x="5421313" y="6003925"/>
          <p14:tracePt t="106011" x="5381625" y="6003925"/>
          <p14:tracePt t="106019" x="5343525" y="6003925"/>
          <p14:tracePt t="106026" x="5295900" y="6011863"/>
          <p14:tracePt t="106033" x="5240338" y="6019800"/>
          <p14:tracePt t="106041" x="5194300" y="6035675"/>
          <p14:tracePt t="106049" x="5130800" y="6043613"/>
          <p14:tracePt t="106057" x="5068888" y="6057900"/>
          <p14:tracePt t="106065" x="5005388" y="6065838"/>
          <p14:tracePt t="106073" x="4935538" y="6081713"/>
          <p14:tracePt t="106081" x="4872038" y="6089650"/>
          <p14:tracePt t="106089" x="4808538" y="6089650"/>
          <p14:tracePt t="106095" x="4754563" y="6097588"/>
          <p14:tracePt t="106103" x="4706938" y="6097588"/>
          <p14:tracePt t="106111" x="4660900" y="6097588"/>
          <p14:tracePt t="106119" x="4605338" y="6097588"/>
          <p14:tracePt t="106127" x="4565650" y="6097588"/>
          <p14:tracePt t="106135" x="4519613" y="6105525"/>
          <p14:tracePt t="106143" x="4479925" y="6105525"/>
          <p14:tracePt t="106151" x="4440238" y="6105525"/>
          <p14:tracePt t="106158" x="4394200" y="6105525"/>
          <p14:tracePt t="106164" x="4354513" y="6105525"/>
          <p14:tracePt t="106173" x="4322763" y="6105525"/>
          <p14:tracePt t="106181" x="4275138" y="6105525"/>
          <p14:tracePt t="106190" x="4252913" y="6113463"/>
          <p14:tracePt t="106197" x="4237038" y="6113463"/>
          <p14:tracePt t="106205" x="4229100" y="6113463"/>
          <p14:tracePt t="106213" x="4213225" y="6113463"/>
          <p14:tracePt t="106228" x="4205288" y="6113463"/>
          <p14:tracePt t="106235" x="4197350" y="6113463"/>
          <p14:tracePt t="106244" x="4189413" y="6105525"/>
          <p14:tracePt t="106251" x="4181475" y="6097588"/>
          <p14:tracePt t="106260" x="4173538" y="6089650"/>
          <p14:tracePt t="106267" x="4157663" y="6073775"/>
          <p14:tracePt t="106279" x="4149725" y="6065838"/>
          <p14:tracePt t="106283" x="4133850" y="6049963"/>
          <p14:tracePt t="106289" x="4119563" y="6043613"/>
          <p14:tracePt t="106297" x="4111625" y="6027738"/>
          <p14:tracePt t="106305" x="4095750" y="6019800"/>
          <p14:tracePt t="106313" x="4087813" y="6011863"/>
          <p14:tracePt t="106321" x="4087813" y="6003925"/>
          <p14:tracePt t="106328" x="4079875" y="5995988"/>
          <p14:tracePt t="106337" x="4079875" y="5980113"/>
          <p14:tracePt t="106345" x="4079875" y="5972175"/>
          <p14:tracePt t="106351" x="4071938" y="5964238"/>
          <p14:tracePt t="106360" x="4071938" y="5940425"/>
          <p14:tracePt t="106366" x="4071938" y="5924550"/>
          <p14:tracePt t="106376" x="4071938" y="5910263"/>
          <p14:tracePt t="106383" x="4071938" y="5886450"/>
          <p14:tracePt t="106391" x="4087813" y="5862638"/>
          <p14:tracePt t="106401" x="4103688" y="5830888"/>
          <p14:tracePt t="106407" x="4111625" y="5807075"/>
          <p14:tracePt t="106412" x="4127500" y="5776913"/>
          <p14:tracePt t="106420" x="4141788" y="5745163"/>
          <p14:tracePt t="106429" x="4149725" y="5729288"/>
          <p14:tracePt t="106437" x="4165600" y="5705475"/>
          <p14:tracePt t="106444" x="4173538" y="5689600"/>
          <p14:tracePt t="106453" x="4181475" y="5667375"/>
          <p14:tracePt t="106461" x="4197350" y="5651500"/>
          <p14:tracePt t="106472" x="4205288" y="5635625"/>
          <p14:tracePt t="106492" x="4237038" y="5603875"/>
          <p14:tracePt t="106498" x="4252913" y="5588000"/>
          <p14:tracePt t="106506" x="4260850" y="5588000"/>
          <p14:tracePt t="106515" x="4275138" y="5572125"/>
          <p14:tracePt t="106523" x="4283075" y="5564188"/>
          <p14:tracePt t="106531" x="4291013" y="5564188"/>
          <p14:tracePt t="106539" x="4306888" y="5564188"/>
          <p14:tracePt t="106545" x="4314825" y="5556250"/>
          <p14:tracePt t="106553" x="4346575" y="5556250"/>
          <p14:tracePt t="106560" x="4386263" y="5556250"/>
          <p14:tracePt t="106568" x="4440238" y="5556250"/>
          <p14:tracePt t="106577" x="4495800" y="5564188"/>
          <p14:tracePt t="106585" x="4573588" y="5580063"/>
          <p14:tracePt t="106594" x="4668838" y="5595938"/>
          <p14:tracePt t="106602" x="4770438" y="5619750"/>
          <p14:tracePt t="106606" x="4879975" y="5635625"/>
          <p14:tracePt t="106615" x="5013325" y="5651500"/>
          <p14:tracePt t="106623" x="5114925" y="5673725"/>
          <p14:tracePt t="106631" x="5216525" y="5673725"/>
          <p14:tracePt t="106639" x="5319713" y="5673725"/>
          <p14:tracePt t="106647" x="5429250" y="5681663"/>
          <p14:tracePt t="106655" x="5530850" y="5689600"/>
          <p14:tracePt t="106663" x="5624513" y="5697538"/>
          <p14:tracePt t="106669" x="5695950" y="5697538"/>
          <p14:tracePt t="106677" x="5765800" y="5705475"/>
          <p14:tracePt t="106685" x="5829300" y="5705475"/>
          <p14:tracePt t="106693" x="5892800" y="5713413"/>
          <p14:tracePt t="106701" x="5954713" y="5713413"/>
          <p14:tracePt t="106710" x="6018213" y="5713413"/>
          <p14:tracePt t="106717" x="6088063" y="5713413"/>
          <p14:tracePt t="106727" x="6151563" y="5713413"/>
          <p14:tracePt t="106733" x="6213475" y="5721350"/>
          <p14:tracePt t="106739" x="6292850" y="5721350"/>
          <p14:tracePt t="106747" x="6354763" y="5721350"/>
          <p14:tracePt t="106755" x="6418263" y="5729288"/>
          <p14:tracePt t="106763" x="6480175" y="5729288"/>
          <p14:tracePt t="106771" x="6567488" y="5729288"/>
          <p14:tracePt t="106779" x="6645275" y="5729288"/>
          <p14:tracePt t="106787" x="6746875" y="5729288"/>
          <p14:tracePt t="106795" x="6856413" y="5737225"/>
          <p14:tracePt t="106801" x="6951663" y="5737225"/>
          <p14:tracePt t="106810" x="7045325" y="5737225"/>
          <p14:tracePt t="106817" x="7123113" y="5737225"/>
          <p14:tracePt t="106826" x="7210425" y="5737225"/>
          <p14:tracePt t="106833" x="7304088" y="5745163"/>
          <p14:tracePt t="106840" x="7397750" y="5745163"/>
          <p14:tracePt t="106849" x="7469188" y="5745163"/>
          <p14:tracePt t="106856" x="7562850" y="5745163"/>
          <p14:tracePt t="106863" x="7634288" y="5745163"/>
          <p14:tracePt t="106871" x="7696200" y="5745163"/>
          <p14:tracePt t="106879" x="7767638" y="5745163"/>
          <p14:tracePt t="106887" x="7829550" y="5745163"/>
          <p14:tracePt t="106895" x="7893050" y="5737225"/>
          <p14:tracePt t="106902" x="7978775" y="5721350"/>
          <p14:tracePt t="106911" x="8042275" y="5713413"/>
          <p14:tracePt t="106919" x="8104188" y="5713413"/>
          <p14:tracePt t="106926" x="8175625" y="5713413"/>
          <p14:tracePt t="106932" x="8261350" y="5713413"/>
          <p14:tracePt t="106941" x="8331200" y="5713413"/>
          <p14:tracePt t="106949" x="8394700" y="5721350"/>
          <p14:tracePt t="106957" x="8458200" y="5729288"/>
          <p14:tracePt t="106965" x="8535988" y="5737225"/>
          <p14:tracePt t="106973" x="8599488" y="5745163"/>
          <p14:tracePt t="106981" x="8661400" y="5745163"/>
          <p14:tracePt t="106988" x="8724900" y="5753100"/>
          <p14:tracePt t="106995" x="8778875" y="5753100"/>
          <p14:tracePt t="107003" x="8842375" y="5753100"/>
          <p14:tracePt t="107011" x="8904288" y="5753100"/>
          <p14:tracePt t="107018" x="8943975" y="5753100"/>
          <p14:tracePt t="107027" x="8999538" y="5753100"/>
          <p14:tracePt t="107034" x="9053513" y="5753100"/>
          <p14:tracePt t="107043" x="9109075" y="5753100"/>
          <p14:tracePt t="107050" x="9155113" y="5753100"/>
          <p14:tracePt t="107061" x="9218613" y="5753100"/>
          <p14:tracePt t="107065" x="9288463" y="5753100"/>
          <p14:tracePt t="107073" x="9351963" y="5753100"/>
          <p14:tracePt t="107081" x="9415463" y="5753100"/>
          <p14:tracePt t="107089" x="9477375" y="5753100"/>
          <p14:tracePt t="107097" x="9525000" y="5753100"/>
          <p14:tracePt t="107105" x="9586913" y="5753100"/>
          <p14:tracePt t="107113" x="9658350" y="5745163"/>
          <p14:tracePt t="107120" x="9704388" y="5745163"/>
          <p14:tracePt t="107127" x="9767888" y="5737225"/>
          <p14:tracePt t="107135" x="9821863" y="5737225"/>
          <p14:tracePt t="107143" x="9869488" y="5737225"/>
          <p14:tracePt t="107150" x="9909175" y="5737225"/>
          <p14:tracePt t="107159" x="9948863" y="5737225"/>
          <p14:tracePt t="107167" x="9971088" y="5737225"/>
          <p14:tracePt t="107176" x="9994900" y="5737225"/>
          <p14:tracePt t="107183" x="10034588" y="5729288"/>
          <p14:tracePt t="107189" x="10066338" y="5729288"/>
          <p14:tracePt t="107196" x="10104438" y="5721350"/>
          <p14:tracePt t="107206" x="10152063" y="5705475"/>
          <p14:tracePt t="107213" x="10215563" y="5689600"/>
          <p14:tracePt t="107221" x="10285413" y="5673725"/>
          <p14:tracePt t="107229" x="10348913" y="5667375"/>
          <p14:tracePt t="107236" x="10410825" y="5651500"/>
          <p14:tracePt t="107245" x="10474325" y="5643563"/>
          <p14:tracePt t="107251" x="10528300" y="5627688"/>
          <p14:tracePt t="107258" x="10575925" y="5619750"/>
          <p14:tracePt t="107267" x="10615613" y="5611813"/>
          <p14:tracePt t="107276" x="10661650" y="5611813"/>
          <p14:tracePt t="107283" x="10701338" y="5603875"/>
          <p14:tracePt t="107292" x="10741025" y="5603875"/>
          <p14:tracePt t="107299" x="10779125" y="5603875"/>
          <p14:tracePt t="107307" x="10810875" y="5603875"/>
          <p14:tracePt t="107329" x="10936288" y="5603875"/>
          <p14:tracePt t="107337" x="10983913" y="5603875"/>
          <p14:tracePt t="107345" x="11023600" y="5603875"/>
          <p14:tracePt t="107353" x="11053763" y="5603875"/>
          <p14:tracePt t="107361" x="11101388" y="5603875"/>
          <p14:tracePt t="107368" x="11133138" y="5603875"/>
          <p14:tracePt t="107377" x="11156950" y="5603875"/>
          <p14:tracePt t="107383" x="11179175" y="5611813"/>
          <p14:tracePt t="107391" x="11195050" y="5611813"/>
          <p14:tracePt t="107399" x="11210925" y="5619750"/>
          <p14:tracePt t="107407" x="11226800" y="5619750"/>
          <p14:tracePt t="107415" x="11234738" y="5619750"/>
          <p14:tracePt t="107423" x="11250613" y="5627688"/>
          <p14:tracePt t="107508" x="11250613" y="5635625"/>
          <p14:tracePt t="107525" x="11250613" y="5643563"/>
          <p14:tracePt t="107531" x="11250613" y="5651500"/>
          <p14:tracePt t="107548" x="11250613" y="5667375"/>
          <p14:tracePt t="107556" x="11250613" y="5673725"/>
          <p14:tracePt t="107563" x="11242675" y="5681663"/>
          <p14:tracePt t="107571" x="11234738" y="5697538"/>
          <p14:tracePt t="107577" x="11234738" y="5705475"/>
          <p14:tracePt t="107585" x="11218863" y="5721350"/>
          <p14:tracePt t="107594" x="11210925" y="5729288"/>
          <p14:tracePt t="107601" x="11202988" y="5737225"/>
          <p14:tracePt t="107609" x="11195050" y="5753100"/>
          <p14:tracePt t="107617" x="11179175" y="5761038"/>
          <p14:tracePt t="107626" x="11172825" y="5776913"/>
          <p14:tracePt t="107635" x="11164888" y="5784850"/>
          <p14:tracePt t="107638" x="11149013" y="5799138"/>
          <p14:tracePt t="107646" x="11141075" y="5807075"/>
          <p14:tracePt t="107654" x="11133138" y="5815013"/>
          <p14:tracePt t="107662" x="11125200" y="5830888"/>
          <p14:tracePt t="107670" x="11117263" y="5838825"/>
          <p14:tracePt t="107679" x="11109325" y="5838825"/>
          <p14:tracePt t="107687" x="11101388" y="5846763"/>
          <p14:tracePt t="107695" x="11093450" y="5854700"/>
          <p14:tracePt t="107701" x="11085513" y="5870575"/>
          <p14:tracePt t="107710" x="11077575" y="5870575"/>
          <p14:tracePt t="107717" x="11069638" y="5886450"/>
          <p14:tracePt t="107726" x="11061700" y="5886450"/>
          <p14:tracePt t="107733" x="11053763" y="5894388"/>
          <p14:tracePt t="107741" x="11045825" y="5902325"/>
          <p14:tracePt t="107749" x="11039475" y="5910263"/>
          <p14:tracePt t="107759" x="11031538" y="5910263"/>
          <p14:tracePt t="107765" x="11023600" y="5910263"/>
          <p14:tracePt t="107770" x="11007725" y="5918200"/>
          <p14:tracePt t="107779" x="10999788" y="5924550"/>
          <p14:tracePt t="107787" x="10991850" y="5924550"/>
          <p14:tracePt t="107795" x="10975975" y="5924550"/>
          <p14:tracePt t="107803" x="10960100" y="5940425"/>
          <p14:tracePt t="107811" x="10952163" y="5940425"/>
          <p14:tracePt t="107819" x="10928350" y="5948363"/>
          <p14:tracePt t="107826" x="10890250" y="5956300"/>
          <p14:tracePt t="107833" x="10850563" y="5956300"/>
          <p14:tracePt t="107841" x="10802938" y="5956300"/>
          <p14:tracePt t="107849" x="10764838" y="5956300"/>
          <p14:tracePt t="107857" x="10725150" y="5956300"/>
          <p14:tracePt t="107865" x="10677525" y="5956300"/>
          <p14:tracePt t="107873" x="10631488" y="5948363"/>
          <p14:tracePt t="107881" x="10591800" y="5948363"/>
          <p14:tracePt t="107889" x="10560050" y="5940425"/>
          <p14:tracePt t="107895" x="10520363" y="5932488"/>
          <p14:tracePt t="107903" x="10490200" y="5924550"/>
          <p14:tracePt t="107911" x="10474325" y="5918200"/>
          <p14:tracePt t="107918" x="10450513" y="5918200"/>
          <p14:tracePt t="107927" x="10434638" y="5918200"/>
          <p14:tracePt t="107935" x="10426700" y="5918200"/>
          <p14:tracePt t="107944" x="10410825" y="5918200"/>
          <p14:tracePt t="107951" x="10394950" y="5918200"/>
          <p14:tracePt t="107956" x="10371138" y="5918200"/>
          <p14:tracePt t="107965" x="10340975" y="5918200"/>
          <p14:tracePt t="107973" x="10293350" y="5918200"/>
          <p14:tracePt t="107981" x="10245725" y="5918200"/>
          <p14:tracePt t="107990" x="10175875" y="5924550"/>
          <p14:tracePt t="107997" x="10104438" y="5924550"/>
          <p14:tracePt t="108005" x="10034588" y="5924550"/>
          <p14:tracePt t="108012" x="9948863" y="5924550"/>
          <p14:tracePt t="108020" x="9877425" y="5924550"/>
          <p14:tracePt t="108026" x="9791700" y="5924550"/>
          <p14:tracePt t="108035" x="9720263" y="5924550"/>
          <p14:tracePt t="108043" x="9658350" y="5918200"/>
          <p14:tracePt t="108051" x="9586913" y="5894388"/>
          <p14:tracePt t="108062" x="9517063" y="5886450"/>
          <p14:tracePt t="108067" x="9429750" y="5870575"/>
          <p14:tracePt t="108078" x="9344025" y="5862638"/>
          <p14:tracePt t="108082" x="9274175" y="5854700"/>
          <p14:tracePt t="108088" x="9210675" y="5854700"/>
          <p14:tracePt t="108097" x="9147175" y="5846763"/>
          <p14:tracePt t="108105" x="9069388" y="5846763"/>
          <p14:tracePt t="108113" x="8991600" y="5838825"/>
          <p14:tracePt t="108120" x="8896350" y="5830888"/>
          <p14:tracePt t="108129" x="8810625" y="5830888"/>
          <p14:tracePt t="108137" x="8747125" y="5822950"/>
          <p14:tracePt t="108145" x="8685213" y="5822950"/>
          <p14:tracePt t="108153" x="8621713" y="5822950"/>
          <p14:tracePt t="108159" x="8567738" y="5822950"/>
          <p14:tracePt t="108167" x="8512175" y="5822950"/>
          <p14:tracePt t="108176" x="8458200" y="5822950"/>
          <p14:tracePt t="108183" x="8418513" y="5822950"/>
          <p14:tracePt t="108191" x="8378825" y="5822950"/>
          <p14:tracePt t="108199" x="8347075" y="5822950"/>
          <p14:tracePt t="108207" x="8301038" y="5822950"/>
          <p14:tracePt t="108215" x="8245475" y="5822950"/>
          <p14:tracePt t="108221" x="8191500" y="5830888"/>
          <p14:tracePt t="108231" x="8135938" y="5838825"/>
          <p14:tracePt t="108236" x="8088313" y="5838825"/>
          <p14:tracePt t="108247" x="8042275" y="5846763"/>
          <p14:tracePt t="108253" x="8002588" y="5854700"/>
          <p14:tracePt t="108261" x="7954963" y="5854700"/>
          <p14:tracePt t="108269" x="7916863" y="5854700"/>
          <p14:tracePt t="108277" x="7885113" y="5854700"/>
          <p14:tracePt t="108283" x="7845425" y="5854700"/>
          <p14:tracePt t="108291" x="7821613" y="5854700"/>
          <p14:tracePt t="108299" x="7789863" y="5854700"/>
          <p14:tracePt t="108307" x="7759700" y="5854700"/>
          <p14:tracePt t="108315" x="7720013" y="5854700"/>
          <p14:tracePt t="108322" x="7672388" y="5854700"/>
          <p14:tracePt t="108331" x="7634288" y="5862638"/>
          <p14:tracePt t="108339" x="7578725" y="5862638"/>
          <p14:tracePt t="108344" x="7516813" y="5870575"/>
          <p14:tracePt t="108353" x="7453313" y="5870575"/>
          <p14:tracePt t="108361" x="7389813" y="5878513"/>
          <p14:tracePt t="108369" x="7312025" y="5878513"/>
          <p14:tracePt t="108377" x="7248525" y="5878513"/>
          <p14:tracePt t="108385" x="7186613" y="5886450"/>
          <p14:tracePt t="108394" x="7138988" y="5886450"/>
          <p14:tracePt t="108401" x="7069138" y="5894388"/>
          <p14:tracePt t="108407" x="7005638" y="5902325"/>
          <p14:tracePt t="108415" x="6943725" y="5902325"/>
          <p14:tracePt t="108428" x="6888163" y="5902325"/>
          <p14:tracePt t="108431" x="6826250" y="5902325"/>
          <p14:tracePt t="108439" x="6762750" y="5910263"/>
          <p14:tracePt t="108448" x="6700838" y="5910263"/>
          <p14:tracePt t="108455" x="6629400" y="5918200"/>
          <p14:tracePt t="108463" x="6551613" y="5924550"/>
          <p14:tracePt t="108470" x="6472238" y="5932488"/>
          <p14:tracePt t="108477" x="6394450" y="5940425"/>
          <p14:tracePt t="108485" x="6307138" y="5956300"/>
          <p14:tracePt t="108492" x="6213475" y="5964238"/>
          <p14:tracePt t="108501" x="6111875" y="5964238"/>
          <p14:tracePt t="108511" x="6010275" y="5972175"/>
          <p14:tracePt t="108517" x="5915025" y="5980113"/>
          <p14:tracePt t="108527" x="5821363" y="5980113"/>
          <p14:tracePt t="108533" x="5719763" y="5980113"/>
          <p14:tracePt t="108539" x="5610225" y="5980113"/>
          <p14:tracePt t="108547" x="5514975" y="5980113"/>
          <p14:tracePt t="108555" x="5445125" y="5980113"/>
          <p14:tracePt t="108563" x="5351463" y="5980113"/>
          <p14:tracePt t="108571" x="5256213" y="5980113"/>
          <p14:tracePt t="108579" x="5162550" y="5980113"/>
          <p14:tracePt t="108587" x="5091113" y="5972175"/>
          <p14:tracePt t="108595" x="5029200" y="5972175"/>
          <p14:tracePt t="108601" x="4965700" y="5964238"/>
          <p14:tracePt t="108609" x="4911725" y="5964238"/>
          <p14:tracePt t="108617" x="4848225" y="5964238"/>
          <p14:tracePt t="108626" x="4770438" y="5964238"/>
          <p14:tracePt t="108633" x="4706938" y="5964238"/>
          <p14:tracePt t="108642" x="4637088" y="5964238"/>
          <p14:tracePt t="108649" x="4573588" y="5964238"/>
          <p14:tracePt t="108657" x="4519613" y="5964238"/>
          <p14:tracePt t="108663" x="4479925" y="5964238"/>
          <p14:tracePt t="108671" x="4456113" y="5964238"/>
          <p14:tracePt t="108680" x="4440238" y="5964238"/>
          <p14:tracePt t="108687" x="4432300" y="5964238"/>
          <p14:tracePt t="109506" x="4432300" y="5956300"/>
          <p14:tracePt t="109511" x="4432300" y="5940425"/>
          <p14:tracePt t="109517" x="4432300" y="5910263"/>
          <p14:tracePt t="109526" x="4424363" y="5862638"/>
          <p14:tracePt t="109534" x="4416425" y="5799138"/>
          <p14:tracePt t="109541" x="4416425" y="5705475"/>
          <p14:tracePt t="109549" x="4416425" y="5603875"/>
          <p14:tracePt t="109557" x="4416425" y="5494338"/>
          <p14:tracePt t="109564" x="4432300" y="5345113"/>
          <p14:tracePt t="109573" x="4464050" y="5195888"/>
          <p14:tracePt t="109596" x="4675188" y="4678363"/>
          <p14:tracePt t="109603" x="4738688" y="4546600"/>
          <p14:tracePt t="109611" x="4808538" y="4421188"/>
          <p14:tracePt t="109619" x="4895850" y="4287838"/>
          <p14:tracePt t="109627" x="4981575" y="4162425"/>
          <p14:tracePt t="109635" x="5053013" y="4083050"/>
          <p14:tracePt t="109643" x="5122863" y="4013200"/>
          <p14:tracePt t="109648" x="5194300" y="3949700"/>
          <p14:tracePt t="109656" x="5248275" y="3911600"/>
          <p14:tracePt t="109665" x="5295900" y="3879850"/>
          <p14:tracePt t="109673" x="5311775" y="3871913"/>
          <p14:tracePt t="109681" x="5335588" y="3856038"/>
          <p14:tracePt t="109689" x="5343525" y="3848100"/>
          <p14:tracePt t="109697" x="5351463" y="3840163"/>
          <p14:tracePt t="109705" x="5351463" y="3832225"/>
          <p14:tracePt t="109710" x="5357813" y="3824288"/>
          <p14:tracePt t="109719" x="5357813" y="3816350"/>
          <p14:tracePt t="109727" x="5365750" y="3816350"/>
          <p14:tracePt t="109734" x="5365750" y="3808413"/>
          <p14:tracePt t="109795" x="5373688" y="3808413"/>
          <p14:tracePt t="109802" x="5389563" y="3848100"/>
          <p14:tracePt t="109810" x="5421313" y="3903663"/>
          <p14:tracePt t="109817" x="5461000" y="3965575"/>
          <p14:tracePt t="109826" x="5514975" y="4044950"/>
          <p14:tracePt t="109833" x="5570538" y="4114800"/>
          <p14:tracePt t="109841" x="5618163" y="4192588"/>
          <p14:tracePt t="109847" x="5680075" y="4271963"/>
          <p14:tracePt t="109855" x="5743575" y="4341813"/>
          <p14:tracePt t="109863" x="5797550" y="4405313"/>
          <p14:tracePt t="109870" x="5868988" y="4459288"/>
          <p14:tracePt t="109879" x="5946775" y="4498975"/>
          <p14:tracePt t="109886" x="6048375" y="4530725"/>
          <p14:tracePt t="109896" x="6159500" y="4546600"/>
          <p14:tracePt t="109902" x="6261100" y="4560888"/>
          <p14:tracePt t="109911" x="6354763" y="4568825"/>
          <p14:tracePt t="109919" x="6440488" y="4584700"/>
          <p14:tracePt t="109926" x="6527800" y="4600575"/>
          <p14:tracePt t="109933" x="6605588" y="4608513"/>
          <p14:tracePt t="109941" x="6669088" y="4608513"/>
          <p14:tracePt t="109949" x="6738938" y="4624388"/>
          <p14:tracePt t="109957" x="6802438" y="4640263"/>
          <p14:tracePt t="109965" x="6856413" y="4656138"/>
          <p14:tracePt t="109970" x="6911975" y="4664075"/>
          <p14:tracePt t="109979" x="6951663" y="4664075"/>
          <p14:tracePt t="109987" x="6997700" y="4664075"/>
          <p14:tracePt t="109995" x="7037388" y="4664075"/>
          <p14:tracePt t="110002" x="7085013" y="4656138"/>
          <p14:tracePt t="110011" x="7131050" y="4640263"/>
          <p14:tracePt t="110018" x="7186613" y="4608513"/>
          <p14:tracePt t="110027" x="7242175" y="4568825"/>
          <p14:tracePt t="110033" x="7304088" y="4514850"/>
          <p14:tracePt t="110041" x="7367588" y="4467225"/>
          <p14:tracePt t="110049" x="7421563" y="4413250"/>
          <p14:tracePt t="110057" x="7453313" y="4365625"/>
          <p14:tracePt t="110065" x="7461250" y="4349750"/>
          <p14:tracePt t="110073" x="7477125" y="4341813"/>
          <p14:tracePt t="110081" x="7477125" y="4325938"/>
          <p14:tracePt t="110089" x="7477125" y="4318000"/>
          <p14:tracePt t="110097" x="7469188" y="4310063"/>
          <p14:tracePt t="110103" x="7453313" y="4295775"/>
          <p14:tracePt t="110111" x="7437438" y="4287838"/>
          <p14:tracePt t="110119" x="7405688" y="4271963"/>
          <p14:tracePt t="110127" x="7359650" y="4256088"/>
          <p14:tracePt t="110135" x="7304088" y="4248150"/>
          <p14:tracePt t="110143" x="7242175" y="4240213"/>
          <p14:tracePt t="110150" x="7154863" y="4224338"/>
          <p14:tracePt t="110160" x="7069138" y="4224338"/>
          <p14:tracePt t="110164" x="6967538" y="4216400"/>
          <p14:tracePt t="110172" x="6864350" y="4216400"/>
          <p14:tracePt t="110181" x="6762750" y="4216400"/>
          <p14:tracePt t="110189" x="6645275" y="4216400"/>
          <p14:tracePt t="110197" x="6527800" y="4232275"/>
          <p14:tracePt t="110205" x="6426200" y="4256088"/>
          <p14:tracePt t="110213" x="6269038" y="4295775"/>
          <p14:tracePt t="110221" x="6096000" y="4349750"/>
          <p14:tracePt t="110226" x="5970588" y="4421188"/>
          <p14:tracePt t="110234" x="5861050" y="4491038"/>
          <p14:tracePt t="110244" x="5773738" y="4560888"/>
          <p14:tracePt t="110251" x="5719763" y="4632325"/>
          <p14:tracePt t="110261" x="5695950" y="4702175"/>
          <p14:tracePt t="110267" x="5680075" y="4765675"/>
          <p14:tracePt t="110277" x="5672138" y="4819650"/>
          <p14:tracePt t="110282" x="5680075" y="4875213"/>
          <p14:tracePt t="110290" x="5703888" y="4929188"/>
          <p14:tracePt t="110297" x="5751513" y="4984750"/>
          <p14:tracePt t="110305" x="5805488" y="5040313"/>
          <p14:tracePt t="110313" x="5861050" y="5086350"/>
          <p14:tracePt t="110327" x="5915025" y="5126038"/>
          <p14:tracePt t="110329" x="5994400" y="5173663"/>
          <p14:tracePt t="110336" x="6072188" y="5187950"/>
          <p14:tracePt t="110345" x="6159500" y="5203825"/>
          <p14:tracePt t="110353" x="6261100" y="5219700"/>
          <p14:tracePt t="110358" x="6354763" y="5219700"/>
          <p14:tracePt t="110367" x="6448425" y="5219700"/>
          <p14:tracePt t="110377" x="6511925" y="5211763"/>
          <p14:tracePt t="110384" x="6573838" y="5195888"/>
          <p14:tracePt t="110391" x="6621463" y="5180013"/>
          <p14:tracePt t="110400" x="6653213" y="5157788"/>
          <p14:tracePt t="110407" x="6669088" y="5149850"/>
          <p14:tracePt t="110415" x="6677025" y="5133975"/>
          <p14:tracePt t="110420" x="6684963" y="5118100"/>
          <p14:tracePt t="110430" x="6692900" y="5086350"/>
          <p14:tracePt t="110437" x="6692900" y="5062538"/>
          <p14:tracePt t="110445" x="6692900" y="5032375"/>
          <p14:tracePt t="110453" x="6677025" y="5000625"/>
          <p14:tracePt t="110461" x="6653213" y="4960938"/>
          <p14:tracePt t="110469" x="6637338" y="4937125"/>
          <p14:tracePt t="110477" x="6597650" y="4906963"/>
          <p14:tracePt t="110485" x="6551613" y="4875213"/>
          <p14:tracePt t="110492" x="6488113" y="4851400"/>
          <p14:tracePt t="110500" x="6434138" y="4835525"/>
          <p14:tracePt t="110507" x="6362700" y="4819650"/>
          <p14:tracePt t="110515" x="6292850" y="4803775"/>
          <p14:tracePt t="110523" x="6213475" y="4803775"/>
          <p14:tracePt t="110532" x="6143625" y="4803775"/>
          <p14:tracePt t="110539" x="6080125" y="4803775"/>
          <p14:tracePt t="110547" x="6032500" y="4811713"/>
          <p14:tracePt t="110553" x="5986463" y="4835525"/>
          <p14:tracePt t="110561" x="5938838" y="4875213"/>
          <p14:tracePt t="110569" x="5907088" y="4929188"/>
          <p14:tracePt t="110578" x="5884863" y="4968875"/>
          <p14:tracePt t="110585" x="5868988" y="5024438"/>
          <p14:tracePt t="110593" x="5853113" y="5070475"/>
          <p14:tracePt t="110600" x="5845175" y="5118100"/>
          <p14:tracePt t="110608" x="5845175" y="5157788"/>
          <p14:tracePt t="110615" x="5861050" y="5203825"/>
          <p14:tracePt t="110623" x="5884863" y="5243513"/>
          <p14:tracePt t="110631" x="5907088" y="5283200"/>
          <p14:tracePt t="110638" x="5938838" y="5299075"/>
          <p14:tracePt t="110647" x="5986463" y="5313363"/>
          <p14:tracePt t="110656" x="6040438" y="5321300"/>
          <p14:tracePt t="110663" x="6111875" y="5321300"/>
          <p14:tracePt t="110671" x="6197600" y="5313363"/>
          <p14:tracePt t="110677" x="6307138" y="5299075"/>
          <p14:tracePt t="110685" x="6426200" y="5259388"/>
          <p14:tracePt t="110694" x="6551613" y="5227638"/>
          <p14:tracePt t="110701" x="6669088" y="5180013"/>
          <p14:tracePt t="110710" x="6746875" y="5141913"/>
          <p14:tracePt t="110716" x="6802438" y="5094288"/>
          <p14:tracePt t="110726" x="6840538" y="5062538"/>
          <p14:tracePt t="110733" x="6848475" y="5024438"/>
          <p14:tracePt t="110741" x="6848475" y="5000625"/>
          <p14:tracePt t="110747" x="6840538" y="4968875"/>
          <p14:tracePt t="110755" x="6826250" y="4937125"/>
          <p14:tracePt t="110763" x="6786563" y="4922838"/>
          <p14:tracePt t="110771" x="6731000" y="4899025"/>
          <p14:tracePt t="110781" x="6653213" y="4867275"/>
          <p14:tracePt t="110787" x="6581775" y="4851400"/>
          <p14:tracePt t="110795" x="6488113" y="4835525"/>
          <p14:tracePt t="110803" x="6402388" y="4835525"/>
          <p14:tracePt t="110810" x="6330950" y="4835525"/>
          <p14:tracePt t="110817" x="6269038" y="4835525"/>
          <p14:tracePt t="110826" x="6213475" y="4851400"/>
          <p14:tracePt t="110833" x="6173788" y="4867275"/>
          <p14:tracePt t="110842" x="6151563" y="4891088"/>
          <p14:tracePt t="110850" x="6135688" y="4922838"/>
          <p14:tracePt t="110856" x="6127750" y="4937125"/>
          <p14:tracePt t="110865" x="6119813" y="4968875"/>
          <p14:tracePt t="110873" x="6119813" y="4984750"/>
          <p14:tracePt t="110879" x="6119813" y="5000625"/>
          <p14:tracePt t="110887" x="6127750" y="5016500"/>
          <p14:tracePt t="110895" x="6143625" y="5024438"/>
          <p14:tracePt t="110903" x="6151563" y="5032375"/>
          <p14:tracePt t="110911" x="6165850" y="5032375"/>
          <p14:tracePt t="110918" x="6173788" y="5032375"/>
          <p14:tracePt t="110927" x="6181725" y="5032375"/>
          <p14:tracePt t="110935" x="6189663" y="5032375"/>
          <p14:tracePt t="110949" x="6197600" y="5032375"/>
          <p14:tracePt t="110957" x="6205538" y="5032375"/>
          <p14:tracePt t="110965" x="6213475" y="5032375"/>
          <p14:tracePt t="110973" x="6221413" y="5032375"/>
          <p14:tracePt t="110991" x="6229350" y="5032375"/>
          <p14:tracePt t="111006" x="6237288" y="5032375"/>
          <p14:tracePt t="111015" x="6237288" y="5024438"/>
          <p14:tracePt t="111618" x="6237288" y="5016500"/>
          <p14:tracePt t="112013" x="6245225" y="5016500"/>
          <p14:tracePt t="112020" x="6253163" y="5032375"/>
          <p14:tracePt t="112025" x="6261100" y="5040313"/>
          <p14:tracePt t="112033" x="6276975" y="5048250"/>
          <p14:tracePt t="112041" x="6284913" y="5062538"/>
          <p14:tracePt t="112047" x="6299200" y="5070475"/>
          <p14:tracePt t="112055" x="6323013" y="5078413"/>
          <p14:tracePt t="112063" x="6330950" y="5094288"/>
          <p14:tracePt t="112071" x="6346825" y="5094288"/>
          <p14:tracePt t="112081" x="6362700" y="5102225"/>
          <p14:tracePt t="112087" x="6378575" y="5102225"/>
          <p14:tracePt t="112095" x="6386513" y="5102225"/>
          <p14:tracePt t="112103" x="6402388" y="5102225"/>
          <p14:tracePt t="112111" x="6426200" y="5102225"/>
          <p14:tracePt t="112117" x="6448425" y="5102225"/>
          <p14:tracePt t="112125" x="6488113" y="5102225"/>
          <p14:tracePt t="112133" x="6535738" y="5086350"/>
          <p14:tracePt t="112141" x="6567488" y="5078413"/>
          <p14:tracePt t="112149" x="6613525" y="5062538"/>
          <p14:tracePt t="112158" x="6645275" y="5054600"/>
          <p14:tracePt t="112165" x="6684963" y="5054600"/>
          <p14:tracePt t="112173" x="6731000" y="5040313"/>
          <p14:tracePt t="112179" x="6770688" y="5024438"/>
          <p14:tracePt t="112187" x="6818313" y="5008563"/>
          <p14:tracePt t="112195" x="6864350" y="4992688"/>
          <p14:tracePt t="112203" x="6911975" y="4976813"/>
          <p14:tracePt t="112211" x="6951663" y="4960938"/>
          <p14:tracePt t="112219" x="6989763" y="4945063"/>
          <p14:tracePt t="112226" x="7037388" y="4929188"/>
          <p14:tracePt t="112234" x="7069138" y="4922838"/>
          <p14:tracePt t="112241" x="7108825" y="4899025"/>
          <p14:tracePt t="112249" x="7146925" y="4875213"/>
          <p14:tracePt t="112258" x="7170738" y="4851400"/>
          <p14:tracePt t="112265" x="7210425" y="4827588"/>
          <p14:tracePt t="112274" x="7248525" y="4789488"/>
          <p14:tracePt t="112281" x="7288213" y="4733925"/>
          <p14:tracePt t="112291" x="7327900" y="4702175"/>
          <p14:tracePt t="112297" x="7375525" y="4648200"/>
          <p14:tracePt t="112302" x="7413625" y="4592638"/>
          <p14:tracePt t="112311" x="7445375" y="4546600"/>
          <p14:tracePt t="112328" x="7508875" y="4451350"/>
          <p14:tracePt t="112334" x="7539038" y="4405313"/>
          <p14:tracePt t="112343" x="7562850" y="4357688"/>
          <p14:tracePt t="112351" x="7594600" y="4310063"/>
          <p14:tracePt t="112359" x="7610475" y="4264025"/>
          <p14:tracePt t="112367" x="7626350" y="4232275"/>
          <p14:tracePt t="112373" x="7642225" y="4192588"/>
          <p14:tracePt t="112381" x="7642225" y="4154488"/>
          <p14:tracePt t="112389" x="7650163" y="4106863"/>
          <p14:tracePt t="112397" x="7650163" y="4067175"/>
          <p14:tracePt t="112405" x="7650163" y="4013200"/>
          <p14:tracePt t="112413" x="7650163" y="3957638"/>
          <p14:tracePt t="112420" x="7642225" y="3895725"/>
          <p14:tracePt t="112429" x="7626350" y="3832225"/>
          <p14:tracePt t="112434" x="7610475" y="3754438"/>
          <p14:tracePt t="112443" x="7586663" y="3690938"/>
          <p14:tracePt t="112451" x="7570788" y="3629025"/>
          <p14:tracePt t="112460" x="7554913" y="3557588"/>
          <p14:tracePt t="112467" x="7523163" y="3511550"/>
          <p14:tracePt t="112475" x="7493000" y="3463925"/>
          <p14:tracePt t="112483" x="7461250" y="3417888"/>
          <p14:tracePt t="112491" x="7413625" y="3370263"/>
          <p14:tracePt t="112497" x="7383463" y="3322638"/>
          <p14:tracePt t="112505" x="7343775" y="3292475"/>
          <p14:tracePt t="112513" x="7319963" y="3260725"/>
          <p14:tracePt t="112522" x="7288213" y="3252788"/>
          <p14:tracePt t="112529" x="7272338" y="3236913"/>
          <p14:tracePt t="112537" x="7256463" y="3228975"/>
          <p14:tracePt t="112545" x="7242175" y="3221038"/>
          <p14:tracePt t="112561" x="7234238" y="3221038"/>
          <p14:tracePt t="112576" x="7226300" y="3221038"/>
          <p14:tracePt t="112582" x="7218363" y="3221038"/>
          <p14:tracePt t="112590" x="7210425" y="3221038"/>
          <p14:tracePt t="112599" x="7194550" y="3228975"/>
          <p14:tracePt t="112607" x="7186613" y="3244850"/>
          <p14:tracePt t="112615" x="7178675" y="3260725"/>
          <p14:tracePt t="112621" x="7162800" y="3300413"/>
          <p14:tracePt t="112629" x="7146925" y="3354388"/>
          <p14:tracePt t="112637" x="7131050" y="3432175"/>
          <p14:tracePt t="112647" x="7131050" y="3535363"/>
          <p14:tracePt t="112653" x="7123113" y="3683000"/>
          <p14:tracePt t="112660" x="7123113" y="3856038"/>
          <p14:tracePt t="112668" x="7146925" y="4059238"/>
          <p14:tracePt t="112676" x="7218363" y="4295775"/>
          <p14:tracePt t="112685" x="7296150" y="4530725"/>
          <p14:tracePt t="112691" x="7389813" y="4773613"/>
          <p14:tracePt t="112699" x="7539038" y="5024438"/>
          <p14:tracePt t="112707" x="7650163" y="5243513"/>
          <p14:tracePt t="112715" x="7751763" y="5454650"/>
          <p14:tracePt t="112723" x="7845425" y="5635625"/>
          <p14:tracePt t="112731" x="7924800" y="5784850"/>
          <p14:tracePt t="112739" x="7994650" y="5886450"/>
          <p14:tracePt t="112747" x="8064500" y="5964238"/>
          <p14:tracePt t="112753" x="8135938" y="6027738"/>
          <p14:tracePt t="112761" x="8183563" y="6073775"/>
          <p14:tracePt t="112769" x="8205788" y="6097588"/>
          <p14:tracePt t="112777" x="8221663" y="6097588"/>
          <p14:tracePt t="112784" x="8221663" y="6105525"/>
          <p14:tracePt t="112873" x="8221663" y="6097588"/>
          <p14:tracePt t="112888" x="8221663" y="6089650"/>
          <p14:tracePt t="113044" x="8221663" y="6081713"/>
          <p14:tracePt t="113050" x="8221663" y="6073775"/>
          <p14:tracePt t="113057" x="8221663" y="6065838"/>
          <p14:tracePt t="113065" x="8221663" y="6057900"/>
          <p14:tracePt t="113073" x="8221663" y="6043613"/>
          <p14:tracePt t="113088" x="8221663" y="6035675"/>
          <p14:tracePt t="113095" x="8213725" y="6035675"/>
          <p14:tracePt t="113103" x="8213725" y="6027738"/>
          <p14:tracePt t="113196" x="8205788" y="6019800"/>
          <p14:tracePt t="113204" x="8205788" y="6011863"/>
          <p14:tracePt t="113207" x="8205788" y="6003925"/>
          <p14:tracePt t="113229" x="8205788" y="5995988"/>
          <p14:tracePt t="113235" x="8197850" y="5988050"/>
          <p14:tracePt t="113251" x="8197850" y="5980113"/>
          <p14:tracePt t="113278" x="8197850" y="5972175"/>
          <p14:tracePt t="113285" x="8191500" y="5972175"/>
          <p14:tracePt t="113301" x="8183563" y="5964238"/>
          <p14:tracePt t="113312" x="8183563" y="5956300"/>
          <p14:tracePt t="113317" x="8175625" y="5940425"/>
          <p14:tracePt t="113327" x="8167688" y="5932488"/>
          <p14:tracePt t="113332" x="8159750" y="5924550"/>
          <p14:tracePt t="113339" x="8159750" y="5910263"/>
          <p14:tracePt t="113347" x="8151813" y="5902325"/>
          <p14:tracePt t="113355" x="8151813" y="5886450"/>
          <p14:tracePt t="113363" x="8151813" y="5870575"/>
          <p14:tracePt t="113370" x="8151813" y="5854700"/>
          <p14:tracePt t="113379" x="8151813" y="5838825"/>
          <p14:tracePt t="113387" x="8151813" y="5822950"/>
          <p14:tracePt t="113395" x="8151813" y="5807075"/>
          <p14:tracePt t="113400" x="8151813" y="5799138"/>
          <p14:tracePt t="113409" x="8151813" y="5784850"/>
          <p14:tracePt t="113417" x="8151813" y="5776913"/>
          <p14:tracePt t="113426" x="8151813" y="5768975"/>
          <p14:tracePt t="113433" x="8143875" y="5753100"/>
          <p14:tracePt t="113459" x="8143875" y="5745163"/>
          <p14:tracePt t="113722" x="8135938" y="5745163"/>
          <p14:tracePt t="114093" x="8135938" y="5737225"/>
          <p14:tracePt t="114115" x="8135938" y="5729288"/>
          <p14:tracePt t="114128" x="8135938" y="5721350"/>
          <p14:tracePt t="114148" x="8128000" y="5721350"/>
          <p14:tracePt t="114336" x="8128000" y="5713413"/>
          <p14:tracePt t="114352" x="8128000" y="5705475"/>
          <p14:tracePt t="114366" x="8120063" y="5697538"/>
          <p14:tracePt t="114373" x="8120063" y="5689600"/>
          <p14:tracePt t="114380" x="8120063" y="5681663"/>
          <p14:tracePt t="114387" x="8120063" y="5673725"/>
          <p14:tracePt t="114395" x="8120063" y="5667375"/>
          <p14:tracePt t="114415" x="8112125" y="5667375"/>
          <p14:tracePt t="114436" x="8112125" y="5659438"/>
          <p14:tracePt t="114921" x="8112125" y="5651500"/>
          <p14:tracePt t="114932" x="8104188" y="5651500"/>
          <p14:tracePt t="114956" x="8104188" y="5643563"/>
          <p14:tracePt t="114963" x="8096250" y="5643563"/>
          <p14:tracePt t="114986" x="8088313" y="5635625"/>
          <p14:tracePt t="114998" x="8080375" y="5627688"/>
          <p14:tracePt t="115078" x="8080375" y="5619750"/>
          <p14:tracePt t="115102" x="8072438" y="5619750"/>
          <p14:tracePt t="116063" x="8050213" y="5619750"/>
          <p14:tracePt t="116066" x="8010525" y="5619750"/>
          <p14:tracePt t="116073" x="7994650" y="5619750"/>
          <p14:tracePt t="116079" x="7970838" y="5619750"/>
          <p14:tracePt t="116086" x="7954963" y="5619750"/>
          <p14:tracePt t="116095" x="7939088" y="5619750"/>
          <p14:tracePt t="116103" x="7931150" y="5619750"/>
          <p14:tracePt t="116577" x="7931150" y="5611813"/>
          <p14:tracePt t="117348" x="7931150" y="5619750"/>
          <p14:tracePt t="117361" x="7931150" y="5635625"/>
          <p14:tracePt t="117370" x="7939088" y="5643563"/>
          <p14:tracePt t="117375" x="7939088" y="5651500"/>
          <p14:tracePt t="117383" x="7947025" y="5659438"/>
          <p14:tracePt t="117391" x="7947025" y="5667375"/>
          <p14:tracePt t="117399" x="7954963" y="5673725"/>
          <p14:tracePt t="117421" x="7954963" y="5681663"/>
          <p14:tracePt t="117479" x="7954963" y="5689600"/>
          <p14:tracePt t="117485" x="7970838" y="5697538"/>
          <p14:tracePt t="117492" x="7970838" y="5705475"/>
          <p14:tracePt t="117498" x="7978775" y="5713413"/>
          <p14:tracePt t="117506" x="7986713" y="5721350"/>
          <p14:tracePt t="117515" x="7986713" y="5737225"/>
          <p14:tracePt t="117523" x="7994650" y="5745163"/>
          <p14:tracePt t="117531" x="8002588" y="5753100"/>
          <p14:tracePt t="117539" x="8002588" y="5761038"/>
          <p14:tracePt t="117547" x="8002588" y="5768975"/>
          <p14:tracePt t="117555" x="8010525" y="5776913"/>
          <p14:tracePt t="117561" x="8010525" y="5784850"/>
          <p14:tracePt t="117569" x="8018463" y="5792788"/>
          <p14:tracePt t="117577" x="8018463" y="5807075"/>
          <p14:tracePt t="117585" x="8026400" y="5815013"/>
          <p14:tracePt t="117594" x="8034338" y="5822950"/>
          <p14:tracePt t="117601" x="8050213" y="5838825"/>
          <p14:tracePt t="117609" x="8050213" y="5846763"/>
          <p14:tracePt t="117617" x="8058150" y="5862638"/>
          <p14:tracePt t="117628" x="8064500" y="5878513"/>
          <p14:tracePt t="117630" x="8064500" y="5894388"/>
          <p14:tracePt t="117638" x="8072438" y="5902325"/>
          <p14:tracePt t="117647" x="8072438" y="5918200"/>
          <p14:tracePt t="117655" x="8080375" y="5924550"/>
          <p14:tracePt t="117663" x="8080375" y="5932488"/>
          <p14:tracePt t="117670" x="8080375" y="5948363"/>
          <p14:tracePt t="117679" x="8080375" y="5956300"/>
          <p14:tracePt t="117687" x="8080375" y="5964238"/>
          <p14:tracePt t="117693" x="8088313" y="5980113"/>
          <p14:tracePt t="117700" x="8088313" y="5995988"/>
          <p14:tracePt t="117711" x="8088313" y="6019800"/>
          <p14:tracePt t="117717" x="8088313" y="6035675"/>
          <p14:tracePt t="117726" x="8088313" y="6049963"/>
          <p14:tracePt t="117733" x="8096250" y="6057900"/>
          <p14:tracePt t="117742" x="8096250" y="6073775"/>
          <p14:tracePt t="117750" x="8096250" y="6089650"/>
          <p14:tracePt t="117755" x="8096250" y="6097588"/>
          <p14:tracePt t="117762" x="8096250" y="6113463"/>
          <p14:tracePt t="117771" x="8096250" y="6121400"/>
          <p14:tracePt t="117779" x="8096250" y="6137275"/>
          <p14:tracePt t="117787" x="8096250" y="6145213"/>
          <p14:tracePt t="117794" x="8096250" y="6153150"/>
          <p14:tracePt t="117802" x="8096250" y="6169025"/>
          <p14:tracePt t="117820" x="8096250" y="6175375"/>
          <p14:tracePt t="117825" x="8096250" y="6191250"/>
          <p14:tracePt t="117843" x="8096250" y="6207125"/>
          <p14:tracePt t="117850" x="8096250" y="6215063"/>
          <p14:tracePt t="117857" x="8096250" y="6223000"/>
          <p14:tracePt t="117865" x="8096250" y="6230938"/>
          <p14:tracePt t="117873" x="8096250" y="6246813"/>
          <p14:tracePt t="117881" x="8096250" y="6254750"/>
          <p14:tracePt t="117887" x="8096250" y="6262688"/>
          <p14:tracePt t="117895" x="8096250" y="6270625"/>
          <p14:tracePt t="117903" x="8096250" y="6278563"/>
          <p14:tracePt t="117911" x="8096250" y="6286500"/>
          <p14:tracePt t="117919" x="8096250" y="6294438"/>
          <p14:tracePt t="117927" x="8104188" y="6300788"/>
          <p14:tracePt t="117935" x="8104188" y="6308725"/>
          <p14:tracePt t="117943" x="8104188" y="6316663"/>
          <p14:tracePt t="117950" x="8104188" y="6324600"/>
          <p14:tracePt t="117966" x="8104188" y="6332538"/>
          <p14:tracePt t="117972" x="8104188" y="6340475"/>
          <p14:tracePt t="117981" x="8112125" y="6348413"/>
          <p14:tracePt t="117997" x="8112125" y="6356350"/>
          <p14:tracePt t="118005" x="8112125" y="6372225"/>
          <p14:tracePt t="118021" x="8112125" y="6380163"/>
          <p14:tracePt t="118027" x="8112125" y="6396038"/>
          <p14:tracePt t="118034" x="8112125" y="6403975"/>
          <p14:tracePt t="118043" x="8112125" y="6411913"/>
          <p14:tracePt t="118051" x="8112125" y="6426200"/>
          <p14:tracePt t="118059" x="8112125" y="6434138"/>
          <p14:tracePt t="118067" x="8112125" y="6442075"/>
          <p14:tracePt t="118076" x="8112125" y="6450013"/>
          <p14:tracePt t="118081" x="8120063" y="6465888"/>
          <p14:tracePt t="118097" x="8120063" y="6481763"/>
          <p14:tracePt t="118104" x="8120063" y="6489700"/>
          <p14:tracePt t="118113" x="8120063" y="6497638"/>
          <p14:tracePt t="118121" x="8128000" y="6505575"/>
          <p14:tracePt t="118129" x="8128000" y="6513513"/>
          <p14:tracePt t="118137" x="8128000" y="6521450"/>
          <p14:tracePt t="118151" x="8128000" y="6529388"/>
          <p14:tracePt t="118184" x="8128000" y="6537325"/>
          <p14:tracePt t="119607" x="8143875" y="6537325"/>
          <p14:tracePt t="119610" x="8197850" y="6521450"/>
          <p14:tracePt t="119619" x="8301038" y="6513513"/>
          <p14:tracePt t="119627" x="8450263" y="6505575"/>
          <p14:tracePt t="119635" x="8637588" y="6505575"/>
          <p14:tracePt t="119644" x="8872538" y="6505575"/>
          <p14:tracePt t="119649" x="9093200" y="6505575"/>
          <p14:tracePt t="119656" x="9375775" y="6529388"/>
          <p14:tracePt t="119665" x="9594850" y="6551613"/>
          <p14:tracePt t="119673" x="9821863" y="6575425"/>
          <p14:tracePt t="119681" x="9994900" y="6583363"/>
          <p14:tracePt t="119689" x="10112375" y="6591300"/>
          <p14:tracePt t="119697" x="10183813" y="6599238"/>
          <p14:tracePt t="119705" x="10237788" y="6607175"/>
          <p14:tracePt t="119713" x="10269538" y="6607175"/>
          <p14:tracePt t="119718" x="10277475" y="6607175"/>
          <p14:tracePt t="119727" x="10293350" y="6607175"/>
          <p14:tracePt t="119735" x="10301288" y="6607175"/>
          <p14:tracePt t="119743" x="10309225" y="6599238"/>
          <p14:tracePt t="119751" x="10325100" y="6591300"/>
          <p14:tracePt t="119759" x="10348913" y="6575425"/>
          <p14:tracePt t="119766" x="10387013" y="6559550"/>
          <p14:tracePt t="119775" x="10450513" y="6545263"/>
          <p14:tracePt t="119780" x="10512425" y="6529388"/>
          <p14:tracePt t="119788" x="10575925" y="6513513"/>
          <p14:tracePt t="119797" x="10653713" y="6497638"/>
          <p14:tracePt t="119805" x="10717213" y="6481763"/>
          <p14:tracePt t="119813" x="10771188" y="6465888"/>
          <p14:tracePt t="119821" x="10818813" y="6450013"/>
          <p14:tracePt t="119829" x="10858500" y="6434138"/>
          <p14:tracePt t="119837" x="10882313" y="6426200"/>
          <p14:tracePt t="119843" x="10898188" y="6411913"/>
          <p14:tracePt t="119851" x="10904538" y="6411913"/>
          <p14:tracePt t="119860" x="10904538" y="6403975"/>
          <p14:tracePt t="119870" x="10904538" y="6396038"/>
          <p14:tracePt t="119879" x="10912475" y="6396038"/>
          <p14:tracePt t="119887" x="10912475" y="6388100"/>
          <p14:tracePt t="119895" x="10920413" y="6380163"/>
          <p14:tracePt t="119902" x="10936288" y="6372225"/>
          <p14:tracePt t="119909" x="10944225" y="6356350"/>
          <p14:tracePt t="119917" x="10952163" y="6348413"/>
          <p14:tracePt t="119926" x="10968038" y="6332538"/>
          <p14:tracePt t="119933" x="10975975" y="6332538"/>
          <p14:tracePt t="119941" x="10991850" y="6324600"/>
          <p14:tracePt t="119948" x="10999788" y="6316663"/>
          <p14:tracePt t="119957" x="11007725" y="6316663"/>
          <p14:tracePt t="119965" x="11023600" y="6316663"/>
          <p14:tracePt t="119970" x="11031538" y="6308725"/>
          <p14:tracePt t="119979" x="11039475" y="6308725"/>
          <p14:tracePt t="119987" x="11053763" y="6300788"/>
          <p14:tracePt t="119995" x="11077575" y="6300788"/>
          <p14:tracePt t="120003" x="11117263" y="6300788"/>
          <p14:tracePt t="120011" x="11156950" y="6294438"/>
          <p14:tracePt t="120019" x="11195050" y="6294438"/>
          <p14:tracePt t="120027" x="11242675" y="6294438"/>
          <p14:tracePt t="120033" x="11282363" y="6294438"/>
          <p14:tracePt t="120041" x="11306175" y="6294438"/>
          <p14:tracePt t="120049" x="11320463" y="6294438"/>
          <p14:tracePt t="120057" x="11328400" y="6294438"/>
          <p14:tracePt t="120122" x="11328400" y="6300788"/>
          <p14:tracePt t="120127" x="11328400" y="6316663"/>
          <p14:tracePt t="120134" x="11328400" y="6324600"/>
          <p14:tracePt t="120143" x="11328400" y="6332538"/>
          <p14:tracePt t="120150" x="11344275" y="6348413"/>
          <p14:tracePt t="120166" x="11360150" y="6356350"/>
          <p14:tracePt t="120173" x="11360150" y="6364288"/>
          <p14:tracePt t="120181" x="11368088" y="6372225"/>
          <p14:tracePt t="120190" x="11376025" y="6372225"/>
          <p14:tracePt t="120197" x="11383963" y="6372225"/>
          <p14:tracePt t="120205" x="11383963" y="6380163"/>
          <p14:tracePt t="120213" x="11391900" y="6380163"/>
          <p14:tracePt t="120220" x="11399838" y="6380163"/>
          <p14:tracePt t="120227" x="11407775" y="6380163"/>
          <p14:tracePt t="120235" x="11407775" y="6388100"/>
          <p14:tracePt t="120243" x="11415713" y="6388100"/>
          <p14:tracePt t="120251" x="11415713" y="6396038"/>
          <p14:tracePt t="120260" x="11423650" y="6396038"/>
          <p14:tracePt t="120266" x="11439525" y="6403975"/>
          <p14:tracePt t="120277" x="11447463" y="6403975"/>
          <p14:tracePt t="120283" x="11461750" y="6411913"/>
          <p14:tracePt t="120289" x="11469688" y="6411913"/>
          <p14:tracePt t="120297" x="11477625" y="6419850"/>
          <p14:tracePt t="120305" x="11493500" y="6426200"/>
          <p14:tracePt t="120330" x="11525250" y="6434138"/>
          <p14:tracePt t="120336" x="11533188" y="6434138"/>
          <p14:tracePt t="120345" x="11541125" y="6442075"/>
          <p14:tracePt t="120352" x="11557000" y="6442075"/>
          <p14:tracePt t="120359" x="11564938" y="6442075"/>
          <p14:tracePt t="120367" x="11572875" y="6442075"/>
          <p14:tracePt t="120376" x="11580813" y="6442075"/>
          <p14:tracePt t="120383" x="11595100" y="6450013"/>
          <p14:tracePt t="120391" x="11610975" y="6450013"/>
          <p14:tracePt t="120400" x="11618913" y="6450013"/>
          <p14:tracePt t="120407" x="11634788" y="6457950"/>
          <p14:tracePt t="120415" x="11642725" y="6457950"/>
          <p14:tracePt t="120423" x="11650663" y="6457950"/>
          <p14:tracePt t="120429" x="11658600" y="6457950"/>
          <p14:tracePt t="120437" x="11674475" y="6457950"/>
          <p14:tracePt t="120445" x="11682413" y="6457950"/>
          <p14:tracePt t="120453" x="11690350" y="6457950"/>
          <p14:tracePt t="120461" x="11706225" y="6457950"/>
          <p14:tracePt t="120469" x="11714163" y="6465888"/>
          <p14:tracePt t="120476" x="11720513" y="6465888"/>
          <p14:tracePt t="120483" x="11736388" y="6473825"/>
          <p14:tracePt t="120492" x="11744325" y="6473825"/>
          <p14:tracePt t="120499" x="11752263" y="6473825"/>
          <p14:tracePt t="120507" x="11768138" y="6473825"/>
          <p14:tracePt t="120515" x="11776075" y="6473825"/>
          <p14:tracePt t="120523" x="11784013" y="6473825"/>
          <p14:tracePt t="120531" x="11791950" y="6473825"/>
          <p14:tracePt t="120541" x="11807825" y="6473825"/>
          <p14:tracePt t="120547" x="11815763" y="6473825"/>
          <p14:tracePt t="120553" x="11839575" y="6473825"/>
          <p14:tracePt t="120560" x="11853863" y="6473825"/>
          <p14:tracePt t="120570" x="11877675" y="6473825"/>
          <p14:tracePt t="120577" x="11901488" y="6473825"/>
          <p14:tracePt t="120584" x="11925300" y="6473825"/>
          <p14:tracePt t="120593" x="11933238" y="6473825"/>
          <p14:tracePt t="120601" x="11949113" y="6473825"/>
          <p14:tracePt t="120609" x="11957050" y="6473825"/>
          <p14:tracePt t="120617" x="11964988" y="6473825"/>
          <p14:tracePt t="120623" x="11972925" y="6473825"/>
          <p14:tracePt t="120632" x="11980863" y="6465888"/>
          <p14:tracePt t="120638" x="11988800" y="6465888"/>
          <p14:tracePt t="120664" x="11995150" y="6465888"/>
          <p14:tracePt t="120671" x="11995150" y="6457950"/>
          <p14:tracePt t="120686" x="12003088" y="6442075"/>
          <p14:tracePt t="120694" x="12003088" y="6434138"/>
          <p14:tracePt t="120700" x="12011025" y="6426200"/>
          <p14:tracePt t="120709" x="12018963" y="6411913"/>
          <p14:tracePt t="120716" x="12026900" y="6403975"/>
          <p14:tracePt t="120726" x="12034838" y="6396038"/>
          <p14:tracePt t="120733" x="12050713" y="6372225"/>
          <p14:tracePt t="120742" x="12050713" y="6364288"/>
          <p14:tracePt t="120747" x="12066588" y="6356350"/>
          <p14:tracePt t="120755" x="12074525" y="6340475"/>
          <p14:tracePt t="120763" x="12074525" y="6332538"/>
          <p14:tracePt t="120771" x="12090400" y="6316663"/>
          <p14:tracePt t="120779" x="12090400" y="6308725"/>
          <p14:tracePt t="120787" x="12098338" y="6300788"/>
          <p14:tracePt t="120795" x="12098338" y="6286500"/>
          <p14:tracePt t="120802" x="12106275" y="6278563"/>
          <p14:tracePt t="120810" x="12106275" y="6270625"/>
          <p14:tracePt t="120817" x="12106275" y="6254750"/>
          <p14:tracePt t="120826" x="12106275" y="6246813"/>
          <p14:tracePt t="120833" x="12098338" y="6238875"/>
          <p14:tracePt t="120841" x="12090400" y="6215063"/>
          <p14:tracePt t="120849" x="12082463" y="6207125"/>
          <p14:tracePt t="120857" x="12074525" y="6191250"/>
          <p14:tracePt t="120865" x="12074525" y="6183313"/>
          <p14:tracePt t="120873" x="12058650" y="6169025"/>
          <p14:tracePt t="120879" x="12050713" y="6161088"/>
          <p14:tracePt t="120887" x="12042775" y="6145213"/>
          <p14:tracePt t="120895" x="12042775" y="6137275"/>
          <p14:tracePt t="120903" x="12026900" y="6129338"/>
          <p14:tracePt t="120911" x="12018963" y="6113463"/>
          <p14:tracePt t="120923" x="12018963" y="6097588"/>
          <p14:tracePt t="120931" x="12011025" y="6089650"/>
          <p14:tracePt t="120936" x="12003088" y="6073775"/>
          <p14:tracePt t="120945" x="12003088" y="6065838"/>
          <p14:tracePt t="120953" x="12003088" y="6057900"/>
          <p14:tracePt t="120961" x="11988800" y="6043613"/>
          <p14:tracePt t="120968" x="11988800" y="6035675"/>
          <p14:tracePt t="120977" x="11980863" y="6019800"/>
          <p14:tracePt t="120984" x="11964988" y="6003925"/>
          <p14:tracePt t="120993" x="11964988" y="5995988"/>
          <p14:tracePt t="121001" x="11957050" y="5980113"/>
          <p14:tracePt t="121007" x="11949113" y="5964238"/>
          <p14:tracePt t="121015" x="11933238" y="5948363"/>
          <p14:tracePt t="121022" x="11925300" y="5932488"/>
          <p14:tracePt t="121031" x="11909425" y="5918200"/>
          <p14:tracePt t="121040" x="11901488" y="5902325"/>
          <p14:tracePt t="121047" x="11885613" y="5886450"/>
          <p14:tracePt t="121055" x="11877675" y="5870575"/>
          <p14:tracePt t="121063" x="11853863" y="5862638"/>
          <p14:tracePt t="121068" x="11847513" y="5846763"/>
          <p14:tracePt t="121077" x="11831638" y="5838825"/>
          <p14:tracePt t="121085" x="11815763" y="5822950"/>
          <p14:tracePt t="121094" x="11784013" y="5815013"/>
          <p14:tracePt t="121100" x="11768138" y="5799138"/>
          <p14:tracePt t="121110" x="11752263" y="5792788"/>
          <p14:tracePt t="121117" x="11736388" y="5776913"/>
          <p14:tracePt t="121127" x="11706225" y="5768975"/>
          <p14:tracePt t="121133" x="11698288" y="5753100"/>
          <p14:tracePt t="121139" x="11690350" y="5753100"/>
          <p14:tracePt t="121146" x="11666538" y="5737225"/>
          <p14:tracePt t="121155" x="11658600" y="5737225"/>
          <p14:tracePt t="121163" x="11650663" y="5729288"/>
          <p14:tracePt t="121171" x="11634788" y="5729288"/>
          <p14:tracePt t="121179" x="11618913" y="5721350"/>
          <p14:tracePt t="121186" x="11610975" y="5721350"/>
          <p14:tracePt t="121195" x="11603038" y="5721350"/>
          <p14:tracePt t="121201" x="11587163" y="5721350"/>
          <p14:tracePt t="121211" x="11572875" y="5721350"/>
          <p14:tracePt t="121217" x="11564938" y="5721350"/>
          <p14:tracePt t="121227" x="11557000" y="5721350"/>
          <p14:tracePt t="121233" x="11541125" y="5721350"/>
          <p14:tracePt t="121242" x="11533188" y="5721350"/>
          <p14:tracePt t="121249" x="11517313" y="5729288"/>
          <p14:tracePt t="121256" x="11501438" y="5729288"/>
          <p14:tracePt t="121262" x="11485563" y="5729288"/>
          <p14:tracePt t="121270" x="11461750" y="5737225"/>
          <p14:tracePt t="121279" x="11447463" y="5745163"/>
          <p14:tracePt t="121287" x="11431588" y="5753100"/>
          <p14:tracePt t="121295" x="11415713" y="5768975"/>
          <p14:tracePt t="121303" x="11391900" y="5776913"/>
          <p14:tracePt t="121311" x="11383963" y="5792788"/>
          <p14:tracePt t="121319" x="11368088" y="5799138"/>
          <p14:tracePt t="121327" x="11368088" y="5807075"/>
          <p14:tracePt t="121333" x="11352213" y="5822950"/>
          <p14:tracePt t="121342" x="11352213" y="5830888"/>
          <p14:tracePt t="121349" x="11336338" y="5846763"/>
          <p14:tracePt t="121356" x="11336338" y="5854700"/>
          <p14:tracePt t="121365" x="11320463" y="5870575"/>
          <p14:tracePt t="121373" x="11312525" y="5886450"/>
          <p14:tracePt t="121381" x="11306175" y="5918200"/>
          <p14:tracePt t="121387" x="11298238" y="5932488"/>
          <p14:tracePt t="121395" x="11290300" y="5956300"/>
          <p14:tracePt t="121403" x="11282363" y="5980113"/>
          <p14:tracePt t="121411" x="11282363" y="6003925"/>
          <p14:tracePt t="121419" x="11274425" y="6027738"/>
          <p14:tracePt t="121428" x="11266488" y="6043613"/>
          <p14:tracePt t="121435" x="11266488" y="6057900"/>
          <p14:tracePt t="121443" x="11266488" y="6065838"/>
          <p14:tracePt t="121450" x="11266488" y="6073775"/>
          <p14:tracePt t="121457" x="11266488" y="6089650"/>
          <p14:tracePt t="121465" x="11266488" y="6097588"/>
          <p14:tracePt t="121474" x="11266488" y="6105525"/>
          <p14:tracePt t="121481" x="11266488" y="6113463"/>
          <p14:tracePt t="121488" x="11266488" y="6129338"/>
          <p14:tracePt t="121497" x="11266488" y="6137275"/>
          <p14:tracePt t="121505" x="11266488" y="6145213"/>
          <p14:tracePt t="121512" x="11266488" y="6161088"/>
          <p14:tracePt t="121518" x="11266488" y="6169025"/>
          <p14:tracePt t="121526" x="11274425" y="6175375"/>
          <p14:tracePt t="121535" x="11282363" y="6191250"/>
          <p14:tracePt t="121543" x="11290300" y="6199188"/>
          <p14:tracePt t="121551" x="11290300" y="6215063"/>
          <p14:tracePt t="121559" x="11306175" y="6223000"/>
          <p14:tracePt t="121567" x="11306175" y="6230938"/>
          <p14:tracePt t="121576" x="11320463" y="6246813"/>
          <p14:tracePt t="121580" x="11328400" y="6254750"/>
          <p14:tracePt t="121588" x="11344275" y="6270625"/>
          <p14:tracePt t="121596" x="11352213" y="6278563"/>
          <p14:tracePt t="121605" x="11368088" y="6286500"/>
          <p14:tracePt t="121613" x="11376025" y="6300788"/>
          <p14:tracePt t="121620" x="11383963" y="6308725"/>
          <p14:tracePt t="121629" x="11399838" y="6324600"/>
          <p14:tracePt t="121637" x="11407775" y="6332538"/>
          <p14:tracePt t="121645" x="11423650" y="6348413"/>
          <p14:tracePt t="121651" x="11439525" y="6356350"/>
          <p14:tracePt t="121660" x="11453813" y="6372225"/>
          <p14:tracePt t="121667" x="11469688" y="6380163"/>
          <p14:tracePt t="121677" x="11485563" y="6388100"/>
          <p14:tracePt t="121682" x="11501438" y="6403975"/>
          <p14:tracePt t="121690" x="11509375" y="6411913"/>
          <p14:tracePt t="121699" x="11533188" y="6411913"/>
          <p14:tracePt t="121708" x="11541125" y="6419850"/>
          <p14:tracePt t="121713" x="11557000" y="6434138"/>
          <p14:tracePt t="121721" x="11572875" y="6442075"/>
          <p14:tracePt t="121729" x="11580813" y="6450013"/>
          <p14:tracePt t="121737" x="11587163" y="6450013"/>
          <p14:tracePt t="121745" x="11603038" y="6465888"/>
          <p14:tracePt t="121753" x="11610975" y="6465888"/>
          <p14:tracePt t="121760" x="11626850" y="6473825"/>
          <p14:tracePt t="121769" x="11642725" y="6481763"/>
          <p14:tracePt t="121777" x="11650663" y="6481763"/>
          <p14:tracePt t="121783" x="11666538" y="6489700"/>
          <p14:tracePt t="121792" x="11682413" y="6489700"/>
          <p14:tracePt t="121800" x="11690350" y="6489700"/>
          <p14:tracePt t="121807" x="11698288" y="6497638"/>
          <p14:tracePt t="121815" x="11714163" y="6497638"/>
          <p14:tracePt t="121823" x="11728450" y="6497638"/>
          <p14:tracePt t="121830" x="11744325" y="6497638"/>
          <p14:tracePt t="121837" x="11768138" y="6497638"/>
          <p14:tracePt t="121845" x="11784013" y="6497638"/>
          <p14:tracePt t="121853" x="11807825" y="6489700"/>
          <p14:tracePt t="121861" x="11823700" y="6489700"/>
          <p14:tracePt t="121869" x="11839575" y="6481763"/>
          <p14:tracePt t="121877" x="11847513" y="6473825"/>
          <p14:tracePt t="121884" x="11853863" y="6465888"/>
          <p14:tracePt t="121894" x="11861800" y="6465888"/>
          <p14:tracePt t="121901" x="11869738" y="6457950"/>
          <p14:tracePt t="121907" x="11877675" y="6450013"/>
          <p14:tracePt t="121914" x="11885613" y="6442075"/>
          <p14:tracePt t="121923" x="11901488" y="6426200"/>
          <p14:tracePt t="121931" x="11909425" y="6411913"/>
          <p14:tracePt t="121938" x="11917363" y="6403975"/>
          <p14:tracePt t="121947" x="11933238" y="6380163"/>
          <p14:tracePt t="121954" x="11949113" y="6356350"/>
          <p14:tracePt t="121963" x="11957050" y="6340475"/>
          <p14:tracePt t="121969" x="11972925" y="6324600"/>
          <p14:tracePt t="121977" x="11980863" y="6308725"/>
          <p14:tracePt t="121984" x="11995150" y="6300788"/>
          <p14:tracePt t="121993" x="12011025" y="6286500"/>
          <p14:tracePt t="122001" x="12018963" y="6278563"/>
          <p14:tracePt t="122010" x="12026900" y="6270625"/>
          <p14:tracePt t="122017" x="12034838" y="6254750"/>
          <p14:tracePt t="122026" x="12050713" y="6246813"/>
          <p14:tracePt t="122031" x="12050713" y="6238875"/>
          <p14:tracePt t="122040" x="12058650" y="6230938"/>
          <p14:tracePt t="122047" x="12058650" y="6223000"/>
          <p14:tracePt t="122054" x="12058650" y="6207125"/>
          <p14:tracePt t="122063" x="12066588" y="6199188"/>
          <p14:tracePt t="122070" x="12066588" y="6191250"/>
          <p14:tracePt t="122079" x="12066588" y="6175375"/>
          <p14:tracePt t="122086" x="12066588" y="6169025"/>
          <p14:tracePt t="122093" x="12066588" y="6161088"/>
          <p14:tracePt t="122101" x="12050713" y="6145213"/>
          <p14:tracePt t="122109" x="12042775" y="6137275"/>
          <p14:tracePt t="122117" x="12026900" y="6121400"/>
          <p14:tracePt t="122126" x="12018963" y="6105525"/>
          <p14:tracePt t="122133" x="12011025" y="6089650"/>
          <p14:tracePt t="122140" x="11995150" y="6073775"/>
          <p14:tracePt t="122148" x="11980863" y="6049963"/>
          <p14:tracePt t="122156" x="11957050" y="6035675"/>
          <p14:tracePt t="122163" x="11949113" y="6027738"/>
          <p14:tracePt t="122171" x="11933238" y="6003925"/>
          <p14:tracePt t="122180" x="11909425" y="5988050"/>
          <p14:tracePt t="122187" x="11893550" y="5972175"/>
          <p14:tracePt t="122195" x="11877675" y="5956300"/>
          <p14:tracePt t="122203" x="11861800" y="5948363"/>
          <p14:tracePt t="122210" x="11823700" y="5932488"/>
          <p14:tracePt t="122218" x="11799888" y="5918200"/>
          <p14:tracePt t="122226" x="11752263" y="5902325"/>
          <p14:tracePt t="122233" x="11720513" y="5894388"/>
          <p14:tracePt t="122240" x="11690350" y="5878513"/>
          <p14:tracePt t="122249" x="11650663" y="5862638"/>
          <p14:tracePt t="122256" x="11610975" y="5846763"/>
          <p14:tracePt t="122265" x="11572875" y="5838825"/>
          <p14:tracePt t="122273" x="11525250" y="5822950"/>
          <p14:tracePt t="122281" x="11477625" y="5815013"/>
          <p14:tracePt t="122287" x="11439525" y="5815013"/>
          <p14:tracePt t="122295" x="11399838" y="5815013"/>
          <p14:tracePt t="122303" x="11376025" y="5815013"/>
          <p14:tracePt t="122311" x="11344275" y="5830888"/>
          <p14:tracePt t="122327" x="11290300" y="5870575"/>
          <p14:tracePt t="122335" x="11258550" y="5918200"/>
          <p14:tracePt t="122342" x="11242675" y="5972175"/>
          <p14:tracePt t="122350" x="11226800" y="6043613"/>
          <p14:tracePt t="122356" x="11218863" y="6105525"/>
          <p14:tracePt t="122365" x="11218863" y="6169025"/>
          <p14:tracePt t="122373" x="11218863" y="6207125"/>
          <p14:tracePt t="122381" x="11226800" y="6254750"/>
          <p14:tracePt t="122389" x="11242675" y="6270625"/>
          <p14:tracePt t="122397" x="11250613" y="6294438"/>
          <p14:tracePt t="122404" x="11266488" y="6300788"/>
          <p14:tracePt t="122421" x="11282363" y="6300788"/>
          <p14:tracePt t="122953" x="11290300" y="6308725"/>
          <p14:tracePt t="122962" x="11298238" y="6316663"/>
          <p14:tracePt t="122967" x="11312525" y="6324600"/>
          <p14:tracePt t="122976" x="11320463" y="6340475"/>
          <p14:tracePt t="122983" x="11336338" y="6348413"/>
          <p14:tracePt t="122991" x="11352213" y="6364288"/>
          <p14:tracePt t="122999" x="11376025" y="6372225"/>
          <p14:tracePt t="123007" x="11407775" y="6388100"/>
          <p14:tracePt t="123013" x="11431588" y="6403975"/>
          <p14:tracePt t="123021" x="11453813" y="6411913"/>
          <p14:tracePt t="123029" x="11485563" y="6426200"/>
          <p14:tracePt t="123037" x="11509375" y="6434138"/>
          <p14:tracePt t="123045" x="11533188" y="6442075"/>
          <p14:tracePt t="123052" x="11572875" y="6450013"/>
          <p14:tracePt t="123061" x="11587163" y="6465888"/>
          <p14:tracePt t="123069" x="11603038" y="6465888"/>
          <p14:tracePt t="123076" x="11610975" y="6465888"/>
          <p14:tracePt t="123083" x="11626850" y="6473825"/>
          <p14:tracePt t="123092" x="11634788" y="6473825"/>
          <p14:tracePt t="123099" x="11642725" y="6473825"/>
          <p14:tracePt t="123107" x="11650663" y="6473825"/>
          <p14:tracePt t="123115" x="11666538" y="6473825"/>
          <p14:tracePt t="123123" x="11674475" y="6473825"/>
          <p14:tracePt t="123131" x="11682413" y="6473825"/>
          <p14:tracePt t="123136" x="11706225" y="6465888"/>
          <p14:tracePt t="123145" x="11728450" y="6450013"/>
          <p14:tracePt t="123152" x="11744325" y="6442075"/>
          <p14:tracePt t="123161" x="11760200" y="6426200"/>
          <p14:tracePt t="123168" x="11799888" y="6419850"/>
          <p14:tracePt t="123177" x="11823700" y="6403975"/>
          <p14:tracePt t="123185" x="11847513" y="6388100"/>
          <p14:tracePt t="123194" x="11861800" y="6380163"/>
          <p14:tracePt t="123199" x="11885613" y="6364288"/>
          <p14:tracePt t="123207" x="11893550" y="6356350"/>
          <p14:tracePt t="123215" x="11901488" y="6340475"/>
          <p14:tracePt t="123222" x="11917363" y="6332538"/>
          <p14:tracePt t="123230" x="11925300" y="6324600"/>
          <p14:tracePt t="123239" x="11941175" y="6308725"/>
          <p14:tracePt t="123247" x="11949113" y="6300788"/>
          <p14:tracePt t="123255" x="11964988" y="6286500"/>
          <p14:tracePt t="123262" x="11972925" y="6278563"/>
          <p14:tracePt t="123268" x="11980863" y="6262688"/>
          <p14:tracePt t="123277" x="11995150" y="6254750"/>
          <p14:tracePt t="123285" x="12003088" y="6246813"/>
          <p14:tracePt t="123294" x="12018963" y="6230938"/>
          <p14:tracePt t="123300" x="12026900" y="6223000"/>
          <p14:tracePt t="123310" x="12042775" y="6207125"/>
          <p14:tracePt t="123316" x="12050713" y="6199188"/>
          <p14:tracePt t="123327" x="12058650" y="6191250"/>
          <p14:tracePt t="123330" x="12074525" y="6169025"/>
          <p14:tracePt t="123339" x="12074525" y="6153150"/>
          <p14:tracePt t="123347" x="12074525" y="6137275"/>
          <p14:tracePt t="123355" x="12074525" y="6105525"/>
          <p14:tracePt t="123363" x="12058650" y="6081713"/>
          <p14:tracePt t="123370" x="12050713" y="6043613"/>
          <p14:tracePt t="123379" x="12034838" y="6019800"/>
          <p14:tracePt t="123387" x="12018963" y="6003925"/>
          <p14:tracePt t="123393" x="12011025" y="5980113"/>
          <p14:tracePt t="123401" x="11995150" y="5964238"/>
          <p14:tracePt t="123411" x="11988800" y="5956300"/>
          <p14:tracePt t="123416" x="11980863" y="5940425"/>
          <p14:tracePt t="123426" x="11964988" y="5924550"/>
          <p14:tracePt t="123433" x="11957050" y="5918200"/>
          <p14:tracePt t="123441" x="11941175" y="5902325"/>
          <p14:tracePt t="123449" x="11933238" y="5894388"/>
          <p14:tracePt t="123458" x="11917363" y="5878513"/>
          <p14:tracePt t="123463" x="11909425" y="5870575"/>
          <p14:tracePt t="123471" x="11901488" y="5854700"/>
          <p14:tracePt t="123479" x="11885613" y="5846763"/>
          <p14:tracePt t="123486" x="11877675" y="5838825"/>
          <p14:tracePt t="123495" x="11853863" y="5822950"/>
          <p14:tracePt t="123503" x="11839575" y="5815013"/>
          <p14:tracePt t="123510" x="11815763" y="5815013"/>
          <p14:tracePt t="123518" x="11791950" y="5807075"/>
          <p14:tracePt t="123525" x="11752263" y="5807075"/>
          <p14:tracePt t="123532" x="11728450" y="5799138"/>
          <p14:tracePt t="123541" x="11690350" y="5792788"/>
          <p14:tracePt t="123549" x="11674475" y="5792788"/>
          <p14:tracePt t="123557" x="11658600" y="5792788"/>
          <p14:tracePt t="123565" x="11642725" y="5784850"/>
          <p14:tracePt t="123573" x="11626850" y="5784850"/>
          <p14:tracePt t="123581" x="11610975" y="5784850"/>
          <p14:tracePt t="123604" x="11603038" y="5784850"/>
          <p14:tracePt t="123771" x="11603038" y="5776913"/>
          <p14:tracePt t="123780" x="11564938" y="5745163"/>
          <p14:tracePt t="123785" x="11501438" y="5697538"/>
          <p14:tracePt t="123793" x="11439525" y="5627688"/>
          <p14:tracePt t="123800" x="11312525" y="5541963"/>
          <p14:tracePt t="123810" x="11133138" y="5384800"/>
          <p14:tracePt t="123817" x="10898188" y="5219700"/>
          <p14:tracePt t="123826" x="10645775" y="5048250"/>
          <p14:tracePt t="123832" x="10348913" y="4859338"/>
          <p14:tracePt t="123840" x="10034588" y="4678363"/>
          <p14:tracePt t="123846" x="9720263" y="4498975"/>
          <p14:tracePt t="123855" x="9469438" y="4341813"/>
          <p14:tracePt t="123864" x="9178925" y="4216400"/>
          <p14:tracePt t="123871" x="8975725" y="4114800"/>
          <p14:tracePt t="123879" x="8842375" y="4044950"/>
          <p14:tracePt t="123887" x="8739188" y="3989388"/>
          <p14:tracePt t="123895" x="8669338" y="3957638"/>
          <p14:tracePt t="123903" x="8637588" y="3941763"/>
          <p14:tracePt t="123911" x="8621713" y="3933825"/>
          <p14:tracePt t="123928" x="8613775" y="3927475"/>
          <p14:tracePt t="123933" x="8605838" y="3927475"/>
          <p14:tracePt t="123949" x="8599488" y="3927475"/>
          <p14:tracePt t="123957" x="8583613" y="3919538"/>
          <p14:tracePt t="123965" x="8575675" y="3919538"/>
          <p14:tracePt t="123975" x="8567738" y="3911600"/>
          <p14:tracePt t="123980" x="8551863" y="3895725"/>
          <p14:tracePt t="123987" x="8543925" y="3887788"/>
          <p14:tracePt t="123995" x="8528050" y="3871913"/>
          <p14:tracePt t="124002" x="8520113" y="3856038"/>
          <p14:tracePt t="124011" x="8504238" y="3840163"/>
          <p14:tracePt t="124019" x="8488363" y="3808413"/>
          <p14:tracePt t="124027" x="8466138" y="3778250"/>
          <p14:tracePt t="124034" x="8442325" y="3730625"/>
          <p14:tracePt t="124043" x="8426450" y="3683000"/>
          <p14:tracePt t="124048" x="8410575" y="3644900"/>
          <p14:tracePt t="124056" x="8394700" y="3589338"/>
          <p14:tracePt t="124065" x="8378825" y="3543300"/>
          <p14:tracePt t="124073" x="8362950" y="3495675"/>
          <p14:tracePt t="124081" x="8355013" y="3448050"/>
          <p14:tracePt t="124088" x="8347075" y="3409950"/>
          <p14:tracePt t="124097" x="8331200" y="3354388"/>
          <p14:tracePt t="124105" x="8316913" y="3306763"/>
          <p14:tracePt t="124110" x="8308975" y="3260725"/>
          <p14:tracePt t="124119" x="8293100" y="3205163"/>
          <p14:tracePt t="124127" x="8277225" y="3151188"/>
          <p14:tracePt t="124134" x="8261350" y="3095625"/>
          <p14:tracePt t="124144" x="8245475" y="3049588"/>
          <p14:tracePt t="124150" x="8229600" y="2994025"/>
          <p14:tracePt t="124159" x="8213725" y="2938463"/>
          <p14:tracePt t="124167" x="8197850" y="2884488"/>
          <p14:tracePt t="124173" x="8183563" y="2828925"/>
          <p14:tracePt t="124181" x="8167688" y="2767013"/>
          <p14:tracePt t="124189" x="8128000" y="2703513"/>
          <p14:tracePt t="124197" x="8080375" y="2633663"/>
          <p14:tracePt t="124205" x="8010525" y="2578100"/>
          <p14:tracePt t="124213" x="7954963" y="2524125"/>
          <p14:tracePt t="124220" x="7885113" y="2468563"/>
          <p14:tracePt t="124229" x="7813675" y="2422525"/>
          <p14:tracePt t="124235" x="7751763" y="2390775"/>
          <p14:tracePt t="124244" x="7680325" y="2366963"/>
          <p14:tracePt t="124250" x="7642225" y="2343150"/>
          <p14:tracePt t="124260" x="7586663" y="2327275"/>
          <p14:tracePt t="124267" x="7539038" y="2319338"/>
          <p14:tracePt t="124276" x="7500938" y="2305050"/>
          <p14:tracePt t="124283" x="7485063" y="2297113"/>
          <p14:tracePt t="124291" x="7469188" y="2297113"/>
          <p14:tracePt t="124299" x="7461250" y="2289175"/>
          <p14:tracePt t="124305" x="7445375" y="2289175"/>
          <p14:tracePt t="124315" x="7429500" y="2281238"/>
          <p14:tracePt t="124326" x="7413625" y="2281238"/>
          <p14:tracePt t="124329" x="7383463" y="2273300"/>
          <p14:tracePt t="124337" x="7351713" y="2273300"/>
          <p14:tracePt t="124345" x="7304088" y="2265363"/>
          <p14:tracePt t="124353" x="7264400" y="2265363"/>
          <p14:tracePt t="124361" x="7218363" y="2257425"/>
          <p14:tracePt t="124367" x="7178675" y="2257425"/>
          <p14:tracePt t="124376" x="7131050" y="2257425"/>
          <p14:tracePt t="124382" x="7092950" y="2257425"/>
          <p14:tracePt t="124392" x="7045325" y="2257425"/>
          <p14:tracePt t="124399" x="7005638" y="2257425"/>
          <p14:tracePt t="124407" x="6967538" y="2257425"/>
          <p14:tracePt t="124415" x="6919913" y="2257425"/>
          <p14:tracePt t="124423" x="6880225" y="2257425"/>
          <p14:tracePt t="124430" x="6826250" y="2257425"/>
          <p14:tracePt t="124436" x="6778625" y="2257425"/>
          <p14:tracePt t="124445" x="6738938" y="2257425"/>
          <p14:tracePt t="124453" x="6707188" y="2257425"/>
          <p14:tracePt t="124461" x="6677025" y="2265363"/>
          <p14:tracePt t="124469" x="6637338" y="2265363"/>
          <p14:tracePt t="124477" x="6605588" y="2281238"/>
          <p14:tracePt t="124484" x="6559550" y="2289175"/>
          <p14:tracePt t="124494" x="6527800" y="2297113"/>
          <p14:tracePt t="124498" x="6480175" y="2305050"/>
          <p14:tracePt t="124507" x="6440488" y="2319338"/>
          <p14:tracePt t="124515" x="6394450" y="2327275"/>
          <p14:tracePt t="124523" x="6346825" y="2343150"/>
          <p14:tracePt t="124531" x="6299200" y="2359025"/>
          <p14:tracePt t="124540" x="6253163" y="2374900"/>
          <p14:tracePt t="124547" x="6213475" y="2390775"/>
          <p14:tracePt t="124555" x="6165850" y="2406650"/>
          <p14:tracePt t="124561" x="6127750" y="2422525"/>
          <p14:tracePt t="124569" x="6096000" y="2436813"/>
          <p14:tracePt t="124577" x="6056313" y="2452688"/>
          <p14:tracePt t="124585" x="6032500" y="2468563"/>
          <p14:tracePt t="124592" x="5994400" y="2484438"/>
          <p14:tracePt t="124601" x="5970588" y="2516188"/>
          <p14:tracePt t="124610" x="5946775" y="2532063"/>
          <p14:tracePt t="124617" x="5930900" y="2547938"/>
          <p14:tracePt t="124623" x="5907088" y="2586038"/>
          <p14:tracePt t="124630" x="5899150" y="2617788"/>
          <p14:tracePt t="124639" x="5884863" y="2665413"/>
          <p14:tracePt t="124647" x="5861050" y="2711450"/>
          <p14:tracePt t="124655" x="5845175" y="2759075"/>
          <p14:tracePt t="124663" x="5829300" y="2805113"/>
          <p14:tracePt t="124671" x="5813425" y="2844800"/>
          <p14:tracePt t="124680" x="5797550" y="2892425"/>
          <p14:tracePt t="124687" x="5781675" y="2938463"/>
          <p14:tracePt t="124693" x="5765800" y="2994025"/>
          <p14:tracePt t="124701" x="5757863" y="3049588"/>
          <p14:tracePt t="124710" x="5751513" y="3087688"/>
          <p14:tracePt t="124716" x="5743575" y="3143250"/>
          <p14:tracePt t="124726" x="5735638" y="3189288"/>
          <p14:tracePt t="124732" x="5727700" y="3228975"/>
          <p14:tracePt t="124741" x="5719763" y="3276600"/>
          <p14:tracePt t="124749" x="5719763" y="3330575"/>
          <p14:tracePt t="124754" x="5719763" y="3386138"/>
          <p14:tracePt t="124763" x="5719763" y="3448050"/>
          <p14:tracePt t="124770" x="5719763" y="3511550"/>
          <p14:tracePt t="124779" x="5711825" y="3573463"/>
          <p14:tracePt t="124787" x="5711825" y="3644900"/>
          <p14:tracePt t="124795" x="5711825" y="3706813"/>
          <p14:tracePt t="124803" x="5703888" y="3770313"/>
          <p14:tracePt t="124811" x="5711825" y="3848100"/>
          <p14:tracePt t="124817" x="5719763" y="3919538"/>
          <p14:tracePt t="124826" x="5743575" y="3989388"/>
          <p14:tracePt t="124832" x="5757863" y="4052888"/>
          <p14:tracePt t="124841" x="5773738" y="4106863"/>
          <p14:tracePt t="124849" x="5789613" y="4154488"/>
          <p14:tracePt t="124857" x="5797550" y="4192588"/>
          <p14:tracePt t="124865" x="5813425" y="4240213"/>
          <p14:tracePt t="124873" x="5837238" y="4271963"/>
          <p14:tracePt t="124881" x="5861050" y="4287838"/>
          <p14:tracePt t="124886" x="5899150" y="4310063"/>
          <p14:tracePt t="124895" x="5938838" y="4325938"/>
          <p14:tracePt t="124903" x="5986463" y="4349750"/>
          <p14:tracePt t="124911" x="6040438" y="4365625"/>
          <p14:tracePt t="124919" x="6103938" y="4381500"/>
          <p14:tracePt t="124927" x="6181725" y="4405313"/>
          <p14:tracePt t="124934" x="6253163" y="4421188"/>
          <p14:tracePt t="124943" x="6330950" y="4443413"/>
          <p14:tracePt t="124948" x="6418263" y="4475163"/>
          <p14:tracePt t="124956" x="6503988" y="4498975"/>
          <p14:tracePt t="124965" x="6573838" y="4514850"/>
          <p14:tracePt t="124975" x="6669088" y="4538663"/>
          <p14:tracePt t="124981" x="6770688" y="4560888"/>
          <p14:tracePt t="124989" x="6840538" y="4584700"/>
          <p14:tracePt t="124997" x="6927850" y="4600575"/>
          <p14:tracePt t="125005" x="6989763" y="4616450"/>
          <p14:tracePt t="125011" x="7061200" y="4640263"/>
          <p14:tracePt t="125019" x="7123113" y="4664075"/>
          <p14:tracePt t="125027" x="7186613" y="4678363"/>
          <p14:tracePt t="125035" x="7256463" y="4702175"/>
          <p14:tracePt t="125044" x="7319963" y="4718050"/>
          <p14:tracePt t="125050" x="7397750" y="4733925"/>
          <p14:tracePt t="125063" x="7461250" y="4741863"/>
          <p14:tracePt t="125067" x="7539038" y="4741863"/>
          <p14:tracePt t="125073" x="7634288" y="4741863"/>
          <p14:tracePt t="125081" x="7743825" y="4741863"/>
          <p14:tracePt t="125088" x="7845425" y="4718050"/>
          <p14:tracePt t="125097" x="7947025" y="4702175"/>
          <p14:tracePt t="125104" x="8058150" y="4686300"/>
          <p14:tracePt t="125113" x="8143875" y="4672013"/>
          <p14:tracePt t="125121" x="8213725" y="4656138"/>
          <p14:tracePt t="125128" x="8293100" y="4640263"/>
          <p14:tracePt t="125134" x="8355013" y="4616450"/>
          <p14:tracePt t="125143" x="8418513" y="4600575"/>
          <p14:tracePt t="125150" x="8488363" y="4584700"/>
          <p14:tracePt t="125159" x="8551863" y="4560888"/>
          <p14:tracePt t="125167" x="8599488" y="4538663"/>
          <p14:tracePt t="125176" x="8645525" y="4506913"/>
          <p14:tracePt t="125182" x="8693150" y="4475163"/>
          <p14:tracePt t="125191" x="8739188" y="4443413"/>
          <p14:tracePt t="125198" x="8786813" y="4397375"/>
          <p14:tracePt t="125205" x="8834438" y="4357688"/>
          <p14:tracePt t="125213" x="8888413" y="4310063"/>
          <p14:tracePt t="125220" x="8936038" y="4256088"/>
          <p14:tracePt t="125228" x="8983663" y="4200525"/>
          <p14:tracePt t="125237" x="9045575" y="4138613"/>
          <p14:tracePt t="125245" x="9093200" y="4083050"/>
          <p14:tracePt t="125253" x="9155113" y="4029075"/>
          <p14:tracePt t="125261" x="9210675" y="3965575"/>
          <p14:tracePt t="125267" x="9258300" y="3919538"/>
          <p14:tracePt t="125276" x="9312275" y="3871913"/>
          <p14:tracePt t="125283" x="9359900" y="3816350"/>
          <p14:tracePt t="125291" x="9399588" y="3770313"/>
          <p14:tracePt t="125298" x="9437688" y="3706813"/>
          <p14:tracePt t="125307" x="9469438" y="3636963"/>
          <p14:tracePt t="125331" x="9532938" y="3425825"/>
          <p14:tracePt t="125336" x="9548813" y="3346450"/>
          <p14:tracePt t="125345" x="9555163" y="3284538"/>
          <p14:tracePt t="125353" x="9563100" y="3205163"/>
          <p14:tracePt t="125360" x="9571038" y="3135313"/>
          <p14:tracePt t="125369" x="9571038" y="3071813"/>
          <p14:tracePt t="125377" x="9555163" y="3009900"/>
          <p14:tracePt t="125384" x="9525000" y="2938463"/>
          <p14:tracePt t="125393" x="9493250" y="2876550"/>
          <p14:tracePt t="125399" x="9437688" y="2805113"/>
          <p14:tracePt t="125407" x="9391650" y="2743200"/>
          <p14:tracePt t="125415" x="9336088" y="2687638"/>
          <p14:tracePt t="125423" x="9288463" y="2633663"/>
          <p14:tracePt t="125431" x="9250363" y="2578100"/>
          <p14:tracePt t="125439" x="9202738" y="2532063"/>
          <p14:tracePt t="125447" x="9147175" y="2484438"/>
          <p14:tracePt t="125454" x="9101138" y="2444750"/>
          <p14:tracePt t="125460" x="9053513" y="2406650"/>
          <p14:tracePt t="125469" x="9007475" y="2366963"/>
          <p14:tracePt t="125477" x="8959850" y="2335213"/>
          <p14:tracePt t="125485" x="8912225" y="2305050"/>
          <p14:tracePt t="125494" x="8866188" y="2281238"/>
          <p14:tracePt t="125501" x="8818563" y="2257425"/>
          <p14:tracePt t="125508" x="8763000" y="2233613"/>
          <p14:tracePt t="125517" x="8716963" y="2209800"/>
          <p14:tracePt t="125523" x="8661400" y="2193925"/>
          <p14:tracePt t="125531" x="8605838" y="2179638"/>
          <p14:tracePt t="125538" x="8559800" y="2163763"/>
          <p14:tracePt t="125547" x="8504238" y="2147888"/>
          <p14:tracePt t="125554" x="8450263" y="2132013"/>
          <p14:tracePt t="125562" x="8386763" y="2124075"/>
          <p14:tracePt t="125571" x="8324850" y="2124075"/>
          <p14:tracePt t="125579" x="8269288" y="2124075"/>
          <p14:tracePt t="125586" x="8205788" y="2124075"/>
          <p14:tracePt t="125593" x="8143875" y="2124075"/>
          <p14:tracePt t="125601" x="8080375" y="2139950"/>
          <p14:tracePt t="125609" x="8018463" y="2155825"/>
          <p14:tracePt t="125616" x="7947025" y="2163763"/>
          <p14:tracePt t="125626" x="7893050" y="2179638"/>
          <p14:tracePt t="125633" x="7853363" y="2193925"/>
          <p14:tracePt t="125641" x="7797800" y="2209800"/>
          <p14:tracePt t="125650" x="7751763" y="2225675"/>
          <p14:tracePt t="125654" x="7704138" y="2241550"/>
          <p14:tracePt t="125663" x="7656513" y="2257425"/>
          <p14:tracePt t="125670" x="7602538" y="2281238"/>
          <p14:tracePt t="125679" x="7554913" y="2297113"/>
          <p14:tracePt t="125686" x="7508875" y="2319338"/>
          <p14:tracePt t="125695" x="7477125" y="2335213"/>
          <p14:tracePt t="125703" x="7429500" y="2359025"/>
          <p14:tracePt t="125711" x="7389813" y="2382838"/>
          <p14:tracePt t="125719" x="7351713" y="2414588"/>
          <p14:tracePt t="125726" x="7327900" y="2444750"/>
          <p14:tracePt t="125733" x="7312025" y="2460625"/>
          <p14:tracePt t="125741" x="7280275" y="2508250"/>
          <p14:tracePt t="125749" x="7256463" y="2547938"/>
          <p14:tracePt t="125757" x="7234238" y="2593975"/>
          <p14:tracePt t="125765" x="7202488" y="2641600"/>
          <p14:tracePt t="125772" x="7170738" y="2695575"/>
          <p14:tracePt t="125779" x="7146925" y="2751138"/>
          <p14:tracePt t="125787" x="7123113" y="2798763"/>
          <p14:tracePt t="125794" x="7100888" y="2852738"/>
          <p14:tracePt t="125803" x="7077075" y="2900363"/>
          <p14:tracePt t="125811" x="7053263" y="2962275"/>
          <p14:tracePt t="125819" x="7037388" y="3017838"/>
          <p14:tracePt t="125827" x="7021513" y="3071813"/>
          <p14:tracePt t="125835" x="7021513" y="3119438"/>
          <p14:tracePt t="125843" x="7013575" y="3159125"/>
          <p14:tracePt t="125848" x="6997700" y="3205163"/>
          <p14:tracePt t="125856" x="6989763" y="3252788"/>
          <p14:tracePt t="125865" x="6981825" y="3292475"/>
          <p14:tracePt t="125873" x="6981825" y="3346450"/>
          <p14:tracePt t="125881" x="6975475" y="3394075"/>
          <p14:tracePt t="125890" x="6975475" y="3432175"/>
          <p14:tracePt t="125897" x="6967538" y="3487738"/>
          <p14:tracePt t="125905" x="6967538" y="3543300"/>
          <p14:tracePt t="125911" x="6967538" y="3605213"/>
          <p14:tracePt t="125919" x="6967538" y="3668713"/>
          <p14:tracePt t="125927" x="6975475" y="3730625"/>
          <p14:tracePt t="125935" x="6989763" y="3794125"/>
          <p14:tracePt t="125944" x="7005638" y="3863975"/>
          <p14:tracePt t="125951" x="7021513" y="3927475"/>
          <p14:tracePt t="125960" x="7045325" y="3989388"/>
          <p14:tracePt t="125966" x="7061200" y="4059238"/>
          <p14:tracePt t="125977" x="7085013" y="4130675"/>
          <p14:tracePt t="125980" x="7100888" y="4200525"/>
          <p14:tracePt t="125989" x="7115175" y="4271963"/>
          <p14:tracePt t="125997" x="7146925" y="4341813"/>
          <p14:tracePt t="126005" x="7178675" y="4397375"/>
          <p14:tracePt t="126013" x="7218363" y="4443413"/>
          <p14:tracePt t="126020" x="7264400" y="4491038"/>
          <p14:tracePt t="126029" x="7312025" y="4538663"/>
          <p14:tracePt t="126037" x="7335838" y="4568825"/>
          <p14:tracePt t="126043" x="7367588" y="4600575"/>
          <p14:tracePt t="126051" x="7383463" y="4608513"/>
          <p14:tracePt t="126059" x="7405688" y="4632325"/>
          <p14:tracePt t="126067" x="7437438" y="4640263"/>
          <p14:tracePt t="126075" x="7461250" y="4656138"/>
          <p14:tracePt t="126083" x="7508875" y="4672013"/>
          <p14:tracePt t="126091" x="7539038" y="4686300"/>
          <p14:tracePt t="126099" x="7586663" y="4694238"/>
          <p14:tracePt t="126105" x="7634288" y="4710113"/>
          <p14:tracePt t="126113" x="7672388" y="4725988"/>
          <p14:tracePt t="126121" x="7735888" y="4741863"/>
          <p14:tracePt t="126129" x="7789863" y="4757738"/>
          <p14:tracePt t="126136" x="7845425" y="4773613"/>
          <p14:tracePt t="126145" x="7900988" y="4789488"/>
          <p14:tracePt t="126153" x="7954963" y="4803775"/>
          <p14:tracePt t="126161" x="7994650" y="4819650"/>
          <p14:tracePt t="126169" x="8042275" y="4835525"/>
          <p14:tracePt t="126175" x="8088313" y="4851400"/>
          <p14:tracePt t="126183" x="8135938" y="4867275"/>
          <p14:tracePt t="126191" x="8175625" y="4883150"/>
          <p14:tracePt t="126199" x="8229600" y="4891088"/>
          <p14:tracePt t="126207" x="8285163" y="4899025"/>
          <p14:tracePt t="126215" x="8339138" y="4906963"/>
          <p14:tracePt t="126223" x="8402638" y="4906963"/>
          <p14:tracePt t="126231" x="8466138" y="4906963"/>
          <p14:tracePt t="126237" x="8551863" y="4906963"/>
          <p14:tracePt t="126245" x="8621713" y="4891088"/>
          <p14:tracePt t="126253" x="8709025" y="4875213"/>
          <p14:tracePt t="126261" x="8794750" y="4851400"/>
          <p14:tracePt t="126269" x="8880475" y="4835525"/>
          <p14:tracePt t="126277" x="8967788" y="4819650"/>
          <p14:tracePt t="126285" x="9053513" y="4797425"/>
          <p14:tracePt t="126294" x="9124950" y="4757738"/>
          <p14:tracePt t="126298" x="9202738" y="4718050"/>
          <p14:tracePt t="126306" x="9274175" y="4664075"/>
          <p14:tracePt t="126314" x="9328150" y="4616450"/>
          <p14:tracePt t="126323" x="9391650" y="4560888"/>
          <p14:tracePt t="126344" x="9493250" y="4421188"/>
          <p14:tracePt t="126348" x="9540875" y="4357688"/>
          <p14:tracePt t="126355" x="9586913" y="4287838"/>
          <p14:tracePt t="126361" x="9618663" y="4216400"/>
          <p14:tracePt t="126368" x="9634538" y="4154488"/>
          <p14:tracePt t="126377" x="9658350" y="4090988"/>
          <p14:tracePt t="126384" x="9682163" y="4021138"/>
          <p14:tracePt t="126393" x="9704388" y="3949700"/>
          <p14:tracePt t="126400" x="9720263" y="3856038"/>
          <p14:tracePt t="126409" x="9736138" y="3762375"/>
          <p14:tracePt t="126417" x="9752013" y="3660775"/>
          <p14:tracePt t="126426" x="9759950" y="3581400"/>
          <p14:tracePt t="126431" x="9767888" y="3519488"/>
          <p14:tracePt t="126439" x="9767888" y="3455988"/>
          <p14:tracePt t="126447" x="9767888" y="3386138"/>
          <p14:tracePt t="126455" x="9759950" y="3322638"/>
          <p14:tracePt t="126463" x="9744075" y="3260725"/>
          <p14:tracePt t="126474" x="9728200" y="3197225"/>
          <p14:tracePt t="126478" x="9712325" y="3127375"/>
          <p14:tracePt t="126486" x="9696450" y="3063875"/>
          <p14:tracePt t="126494" x="9682163" y="3009900"/>
          <p14:tracePt t="126500" x="9666288" y="2954338"/>
          <p14:tracePt t="126510" x="9642475" y="2908300"/>
          <p14:tracePt t="126517" x="9610725" y="2860675"/>
          <p14:tracePt t="126526" x="9563100" y="2813050"/>
          <p14:tracePt t="126533" x="9525000" y="2774950"/>
          <p14:tracePt t="126541" x="9477375" y="2727325"/>
          <p14:tracePt t="126549" x="9429750" y="2695575"/>
          <p14:tracePt t="126557" x="9367838" y="2649538"/>
          <p14:tracePt t="126563" x="9320213" y="2617788"/>
          <p14:tracePt t="126570" x="9258300" y="2578100"/>
          <p14:tracePt t="126578" x="9210675" y="2547938"/>
          <p14:tracePt t="126586" x="9140825" y="2516188"/>
          <p14:tracePt t="126595" x="9077325" y="2484438"/>
          <p14:tracePt t="126603" x="9007475" y="2468563"/>
          <p14:tracePt t="126611" x="8943975" y="2436813"/>
          <p14:tracePt t="126619" x="8880475" y="2422525"/>
          <p14:tracePt t="126626" x="8826500" y="2406650"/>
          <p14:tracePt t="126632" x="8755063" y="2390775"/>
          <p14:tracePt t="126641" x="8701088" y="2374900"/>
          <p14:tracePt t="126649" x="8637588" y="2366963"/>
          <p14:tracePt t="126657" x="8575675" y="2359025"/>
          <p14:tracePt t="126665" x="8512175" y="2351088"/>
          <p14:tracePt t="126673" x="8450263" y="2343150"/>
          <p14:tracePt t="126681" x="8370888" y="2343150"/>
          <p14:tracePt t="126687" x="8308975" y="2343150"/>
          <p14:tracePt t="126695" x="8245475" y="2343150"/>
          <p14:tracePt t="126703" x="8183563" y="2343150"/>
          <p14:tracePt t="126711" x="8120063" y="2351088"/>
          <p14:tracePt t="126719" x="8064500" y="2366963"/>
          <p14:tracePt t="126727" x="8002588" y="2374900"/>
          <p14:tracePt t="126735" x="7954963" y="2390775"/>
          <p14:tracePt t="126745" x="7908925" y="2406650"/>
          <p14:tracePt t="126751" x="7869238" y="2414588"/>
          <p14:tracePt t="126757" x="7829550" y="2430463"/>
          <p14:tracePt t="126765" x="7797800" y="2444750"/>
          <p14:tracePt t="126773" x="7759700" y="2452688"/>
          <p14:tracePt t="126781" x="7712075" y="2468563"/>
          <p14:tracePt t="126789" x="7688263" y="2484438"/>
          <p14:tracePt t="126797" x="7664450" y="2508250"/>
          <p14:tracePt t="126804" x="7650163" y="2524125"/>
          <p14:tracePt t="126813" x="7634288" y="2547938"/>
          <p14:tracePt t="126819" x="7618413" y="2586038"/>
          <p14:tracePt t="126827" x="7586663" y="2633663"/>
          <p14:tracePt t="126835" x="7570788" y="2673350"/>
          <p14:tracePt t="126843" x="7546975" y="2735263"/>
          <p14:tracePt t="126851" x="7531100" y="2790825"/>
          <p14:tracePt t="126861" x="7516813" y="2844800"/>
          <p14:tracePt t="126866" x="7500938" y="2900363"/>
          <p14:tracePt t="126877" x="7477125" y="2954338"/>
          <p14:tracePt t="126883" x="7461250" y="3009900"/>
          <p14:tracePt t="126889" x="7445375" y="3071813"/>
          <p14:tracePt t="126897" x="7429500" y="3127375"/>
          <p14:tracePt t="126905" x="7413625" y="3181350"/>
          <p14:tracePt t="126913" x="7405688" y="3236913"/>
          <p14:tracePt t="126921" x="7397750" y="3284538"/>
          <p14:tracePt t="126929" x="7383463" y="3322638"/>
          <p14:tracePt t="126937" x="7375525" y="3370263"/>
          <p14:tracePt t="126945" x="7367588" y="3417888"/>
          <p14:tracePt t="126951" x="7367588" y="3455988"/>
          <p14:tracePt t="126960" x="7359650" y="3503613"/>
          <p14:tracePt t="126966" x="7351713" y="3543300"/>
          <p14:tracePt t="126975" x="7335838" y="3597275"/>
          <p14:tracePt t="126984" x="7327900" y="3660775"/>
          <p14:tracePt t="126992" x="7327900" y="3722688"/>
          <p14:tracePt t="127000" x="7327900" y="3786188"/>
          <p14:tracePt t="127007" x="7327900" y="3848100"/>
          <p14:tracePt t="127012" x="7327900" y="3911600"/>
          <p14:tracePt t="127021" x="7327900" y="3981450"/>
          <p14:tracePt t="127030" x="7335838" y="4044950"/>
          <p14:tracePt t="127037" x="7343775" y="4098925"/>
          <p14:tracePt t="127045" x="7359650" y="4154488"/>
          <p14:tracePt t="127053" x="7375525" y="4192588"/>
          <p14:tracePt t="127060" x="7383463" y="4240213"/>
          <p14:tracePt t="127068" x="7397750" y="4287838"/>
          <p14:tracePt t="127074" x="7413625" y="4333875"/>
          <p14:tracePt t="127083" x="7421563" y="4373563"/>
          <p14:tracePt t="127092" x="7437438" y="4421188"/>
          <p14:tracePt t="127099" x="7445375" y="4467225"/>
          <p14:tracePt t="127107" x="7461250" y="4498975"/>
          <p14:tracePt t="127115" x="7477125" y="4538663"/>
          <p14:tracePt t="127123" x="7493000" y="4560888"/>
          <p14:tracePt t="127131" x="7500938" y="4576763"/>
          <p14:tracePt t="127137" x="7516813" y="4600575"/>
          <p14:tracePt t="127145" x="7523163" y="4616450"/>
          <p14:tracePt t="127153" x="7546975" y="4632325"/>
          <p14:tracePt t="127160" x="7562850" y="4648200"/>
          <p14:tracePt t="127170" x="7578725" y="4664075"/>
          <p14:tracePt t="127178" x="7602538" y="4686300"/>
          <p14:tracePt t="127185" x="7634288" y="4725988"/>
          <p14:tracePt t="127194" x="7672388" y="4765675"/>
          <p14:tracePt t="127200" x="7712075" y="4797425"/>
          <p14:tracePt t="127207" x="7759700" y="4835525"/>
          <p14:tracePt t="127215" x="7805738" y="4867275"/>
          <p14:tracePt t="127222" x="7853363" y="4891088"/>
          <p14:tracePt t="127231" x="7900988" y="4922838"/>
          <p14:tracePt t="127239" x="7947025" y="4945063"/>
          <p14:tracePt t="127247" x="7994650" y="4960938"/>
          <p14:tracePt t="127255" x="8042275" y="4976813"/>
          <p14:tracePt t="127262" x="8096250" y="4992688"/>
          <p14:tracePt t="127269" x="8135938" y="5008563"/>
          <p14:tracePt t="127277" x="8183563" y="5024438"/>
          <p14:tracePt t="127285" x="8229600" y="5040313"/>
          <p14:tracePt t="127293" x="8285163" y="5048250"/>
          <p14:tracePt t="127301" x="8324850" y="5054600"/>
          <p14:tracePt t="127310" x="8370888" y="5054600"/>
          <p14:tracePt t="127317" x="8426450" y="5062538"/>
          <p14:tracePt t="127326" x="8466138" y="5062538"/>
          <p14:tracePt t="127333" x="8512175" y="5062538"/>
          <p14:tracePt t="127338" x="8551863" y="5062538"/>
          <p14:tracePt t="127346" x="8591550" y="5062538"/>
          <p14:tracePt t="127354" x="8629650" y="5062538"/>
          <p14:tracePt t="127363" x="8669338" y="5062538"/>
          <p14:tracePt t="127371" x="8709025" y="5062538"/>
          <p14:tracePt t="127379" x="8747125" y="5054600"/>
          <p14:tracePt t="127386" x="8802688" y="5048250"/>
          <p14:tracePt t="127394" x="8858250" y="5048250"/>
          <p14:tracePt t="127401" x="8912225" y="5040313"/>
          <p14:tracePt t="127408" x="8967788" y="5032375"/>
          <p14:tracePt t="127417" x="9029700" y="5032375"/>
          <p14:tracePt t="127425" x="9101138" y="5024438"/>
          <p14:tracePt t="127433" x="9163050" y="5008563"/>
          <p14:tracePt t="127441" x="9226550" y="5000625"/>
          <p14:tracePt t="127449" x="9296400" y="4984750"/>
          <p14:tracePt t="127457" x="9359900" y="4953000"/>
          <p14:tracePt t="127463" x="9415463" y="4922838"/>
          <p14:tracePt t="127471" x="9485313" y="4883150"/>
          <p14:tracePt t="127479" x="9548813" y="4819650"/>
          <p14:tracePt t="127487" x="9602788" y="4757738"/>
          <p14:tracePt t="127495" x="9666288" y="4656138"/>
          <p14:tracePt t="127503" x="9728200" y="4530725"/>
          <p14:tracePt t="127511" x="9799638" y="4373563"/>
          <p14:tracePt t="127519" x="9845675" y="4200525"/>
          <p14:tracePt t="127527" x="9861550" y="4044950"/>
          <p14:tracePt t="127533" x="9861550" y="3871913"/>
          <p14:tracePt t="127541" x="9853613" y="3706813"/>
          <p14:tracePt t="127549" x="9829800" y="3551238"/>
          <p14:tracePt t="127557" x="9799638" y="3425825"/>
          <p14:tracePt t="127564" x="9767888" y="3276600"/>
          <p14:tracePt t="127573" x="9728200" y="3127375"/>
          <p14:tracePt t="127581" x="9696450" y="3025775"/>
          <p14:tracePt t="127588" x="9650413" y="2916238"/>
          <p14:tracePt t="127595" x="9594850" y="2790825"/>
          <p14:tracePt t="127603" x="9517063" y="2665413"/>
          <p14:tracePt t="127610" x="9445625" y="2578100"/>
          <p14:tracePt t="127618" x="9351963" y="2460625"/>
          <p14:tracePt t="127627" x="9274175" y="2382838"/>
          <p14:tracePt t="127635" x="9210675" y="2311400"/>
          <p14:tracePt t="127644" x="9163050" y="2241550"/>
          <p14:tracePt t="127650" x="9093200" y="2179638"/>
          <p14:tracePt t="127656" x="9037638" y="2116138"/>
          <p14:tracePt t="127664" x="8983663" y="2068513"/>
          <p14:tracePt t="127672" x="8936038" y="2022475"/>
          <p14:tracePt t="127680" x="8880475" y="1990725"/>
          <p14:tracePt t="127688" x="8834438" y="1966913"/>
          <p14:tracePt t="127697" x="8778875" y="1951038"/>
          <p14:tracePt t="127704" x="8732838" y="1935163"/>
          <p14:tracePt t="127713" x="8701088" y="1928813"/>
          <p14:tracePt t="127719" x="8669338" y="1928813"/>
          <p14:tracePt t="127727" x="8621713" y="1928813"/>
          <p14:tracePt t="127735" x="8583613" y="1935163"/>
          <p14:tracePt t="127743" x="8535988" y="1951038"/>
          <p14:tracePt t="127750" x="8488363" y="1966913"/>
          <p14:tracePt t="127760" x="8442325" y="1974850"/>
          <p14:tracePt t="127767" x="8410575" y="1990725"/>
          <p14:tracePt t="127776" x="8394700" y="2006600"/>
          <p14:tracePt t="127781" x="8378825" y="2014538"/>
          <p14:tracePt t="127788" x="8370888" y="2030413"/>
          <p14:tracePt t="127797" x="8355013" y="2038350"/>
          <p14:tracePt t="127805" x="8347075" y="2046288"/>
          <p14:tracePt t="127813" x="8331200" y="2060575"/>
          <p14:tracePt t="127820" x="8316913" y="2068513"/>
          <p14:tracePt t="127829" x="8293100" y="2092325"/>
          <p14:tracePt t="127837" x="8245475" y="2132013"/>
          <p14:tracePt t="127845" x="8191500" y="2179638"/>
          <p14:tracePt t="127851" x="8143875" y="2241550"/>
          <p14:tracePt t="127859" x="8072438" y="2305050"/>
          <p14:tracePt t="127867" x="8002588" y="2374900"/>
          <p14:tracePt t="127876" x="7947025" y="2444750"/>
          <p14:tracePt t="127882" x="7885113" y="2516188"/>
          <p14:tracePt t="127890" x="7837488" y="2578100"/>
          <p14:tracePt t="127899" x="7783513" y="2649538"/>
          <p14:tracePt t="127907" x="7759700" y="2711450"/>
          <p14:tracePt t="127913" x="7735888" y="2774950"/>
          <p14:tracePt t="127921" x="7712075" y="2828925"/>
          <p14:tracePt t="127929" x="7688263" y="2884488"/>
          <p14:tracePt t="127937" x="7672388" y="2946400"/>
          <p14:tracePt t="127945" x="7650163" y="3017838"/>
          <p14:tracePt t="127953" x="7626350" y="3087688"/>
          <p14:tracePt t="127961" x="7618413" y="3175000"/>
          <p14:tracePt t="127968" x="7618413" y="3276600"/>
          <p14:tracePt t="127976" x="7618413" y="3378200"/>
          <p14:tracePt t="127982" x="7634288" y="3511550"/>
          <p14:tracePt t="127990" x="7642225" y="3652838"/>
          <p14:tracePt t="127999" x="7672388" y="3794125"/>
          <p14:tracePt t="128006" x="7720013" y="3981450"/>
          <p14:tracePt t="128014" x="7797800" y="4184650"/>
          <p14:tracePt t="128023" x="7869238" y="4357688"/>
          <p14:tracePt t="128030" x="7970838" y="4560888"/>
          <p14:tracePt t="128039" x="8080375" y="4733925"/>
          <p14:tracePt t="128045" x="8183563" y="4906963"/>
          <p14:tracePt t="128053" x="8285163" y="5032375"/>
          <p14:tracePt t="128061" x="8378825" y="5149850"/>
          <p14:tracePt t="128069" x="8458200" y="5227638"/>
          <p14:tracePt t="128077" x="8520113" y="5299075"/>
          <p14:tracePt t="128085" x="8591550" y="5368925"/>
          <p14:tracePt t="128094" x="8653463" y="5416550"/>
          <p14:tracePt t="128101" x="8709025" y="5462588"/>
          <p14:tracePt t="128107" x="8763000" y="5502275"/>
          <p14:tracePt t="128115" x="8810625" y="5526088"/>
          <p14:tracePt t="128123" x="8842375" y="5534025"/>
          <p14:tracePt t="128131" x="8872538" y="5548313"/>
          <p14:tracePt t="128139" x="8896350" y="5564188"/>
          <p14:tracePt t="128147" x="8912225" y="5564188"/>
          <p14:tracePt t="128155" x="8943975" y="5564188"/>
          <p14:tracePt t="128163" x="8983663" y="5564188"/>
          <p14:tracePt t="128169" x="9037638" y="5564188"/>
          <p14:tracePt t="128177" x="9109075" y="5548313"/>
          <p14:tracePt t="128185" x="9194800" y="5526088"/>
          <p14:tracePt t="128193" x="9288463" y="5494338"/>
          <p14:tracePt t="128201" x="9399588" y="5454650"/>
          <p14:tracePt t="128212" x="9493250" y="5408613"/>
          <p14:tracePt t="128217" x="9578975" y="5376863"/>
          <p14:tracePt t="128228" x="9674225" y="5360988"/>
          <p14:tracePt t="128232" x="9767888" y="5329238"/>
          <p14:tracePt t="128239" x="9845675" y="5313363"/>
          <p14:tracePt t="128247" x="9925050" y="5291138"/>
          <p14:tracePt t="128254" x="9979025" y="5275263"/>
          <p14:tracePt t="128262" x="10042525" y="5251450"/>
          <p14:tracePt t="128271" x="10096500" y="5219700"/>
          <p14:tracePt t="128279" x="10160000" y="5180013"/>
          <p14:tracePt t="128287" x="10207625" y="5133975"/>
          <p14:tracePt t="128295" x="10245725" y="5086350"/>
          <p14:tracePt t="128301" x="10285413" y="5040313"/>
          <p14:tracePt t="128309" x="10317163" y="4992688"/>
          <p14:tracePt t="128334" x="10356850" y="4859338"/>
          <p14:tracePt t="128340" x="10363200" y="4811713"/>
          <p14:tracePt t="128349" x="10363200" y="4789488"/>
          <p14:tracePt t="128357" x="10363200" y="4781550"/>
          <p14:tracePt t="128365" x="10356850" y="4773613"/>
          <p14:tracePt t="128370" x="10348913" y="4757738"/>
          <p14:tracePt t="128379" x="10333038" y="4749800"/>
          <p14:tracePt t="128387" x="10325100" y="4733925"/>
          <p14:tracePt t="128395" x="10317163" y="4725988"/>
          <p14:tracePt t="128403" x="10301288" y="4718050"/>
          <p14:tracePt t="128411" x="10285413" y="4718050"/>
          <p14:tracePt t="128419" x="10269538" y="4718050"/>
          <p14:tracePt t="128427" x="10245725" y="4725988"/>
          <p14:tracePt t="128432" x="10223500" y="4757738"/>
          <p14:tracePt t="128441" x="10215563" y="4765675"/>
          <p14:tracePt t="128623" x="10223500" y="4765675"/>
          <p14:tracePt t="128670" x="10229850" y="4765675"/>
          <p14:tracePt t="128678" x="10261600" y="4757738"/>
          <p14:tracePt t="128684" x="10301288" y="4749800"/>
          <p14:tracePt t="128690" x="10325100" y="4741863"/>
          <p14:tracePt t="128697" x="10348913" y="4725988"/>
          <p14:tracePt t="128705" x="10363200" y="4718050"/>
          <p14:tracePt t="128713" x="10371138" y="4702175"/>
          <p14:tracePt t="128721" x="10387013" y="4694238"/>
          <p14:tracePt t="128729" x="10387013" y="4686300"/>
          <p14:tracePt t="128736" x="10402888" y="4672013"/>
          <p14:tracePt t="128745" x="10402888" y="4664075"/>
          <p14:tracePt t="128751" x="10418763" y="4648200"/>
          <p14:tracePt t="128760" x="10426700" y="4648200"/>
          <p14:tracePt t="128767" x="10442575" y="4632325"/>
          <p14:tracePt t="128776" x="10450513" y="4632325"/>
          <p14:tracePt t="128783" x="10458450" y="4632325"/>
          <p14:tracePt t="128791" x="10474325" y="4632325"/>
          <p14:tracePt t="128799" x="10490200" y="4640263"/>
          <p14:tracePt t="128807" x="10498138" y="4656138"/>
          <p14:tracePt t="128815" x="10528300" y="4664075"/>
          <p14:tracePt t="128821" x="10552113" y="4686300"/>
          <p14:tracePt t="128829" x="10575925" y="4702175"/>
          <p14:tracePt t="128836" x="10599738" y="4718050"/>
          <p14:tracePt t="128845" x="10615613" y="4733925"/>
          <p14:tracePt t="128853" x="10631488" y="4741863"/>
          <p14:tracePt t="128861" x="10645775" y="4749800"/>
          <p14:tracePt t="128868" x="10653713" y="4765675"/>
          <p14:tracePt t="128876" x="10661650" y="4773613"/>
          <p14:tracePt t="128883" x="10677525" y="4797425"/>
          <p14:tracePt t="128891" x="10685463" y="4811713"/>
          <p14:tracePt t="128899" x="10701338" y="4835525"/>
          <p14:tracePt t="128907" x="10717213" y="4883150"/>
          <p14:tracePt t="128915" x="10733088" y="4929188"/>
          <p14:tracePt t="128923" x="10748963" y="4968875"/>
          <p14:tracePt t="128931" x="10764838" y="5016500"/>
          <p14:tracePt t="128939" x="10779125" y="5062538"/>
          <p14:tracePt t="128945" x="10795000" y="5110163"/>
          <p14:tracePt t="128953" x="10818813" y="5165725"/>
          <p14:tracePt t="128961" x="10842625" y="5219700"/>
          <p14:tracePt t="128969" x="10858500" y="5267325"/>
          <p14:tracePt t="128977" x="10866438" y="5305425"/>
          <p14:tracePt t="128985" x="10882313" y="5353050"/>
          <p14:tracePt t="128994" x="10898188" y="5400675"/>
          <p14:tracePt t="129002" x="10912475" y="5446713"/>
          <p14:tracePt t="129006" x="10928350" y="5478463"/>
          <p14:tracePt t="129015" x="10944225" y="5526088"/>
          <p14:tracePt t="129022" x="10952163" y="5572125"/>
          <p14:tracePt t="129030" x="10960100" y="5611813"/>
          <p14:tracePt t="129038" x="10968038" y="5659438"/>
          <p14:tracePt t="129047" x="10975975" y="5697538"/>
          <p14:tracePt t="129054" x="10991850" y="5737225"/>
          <p14:tracePt t="129063" x="10999788" y="5768975"/>
          <p14:tracePt t="129069" x="11015663" y="5799138"/>
          <p14:tracePt t="129077" x="11023600" y="5815013"/>
          <p14:tracePt t="129085" x="11023600" y="5830888"/>
          <p14:tracePt t="129092" x="11031538" y="5846763"/>
          <p14:tracePt t="129101" x="11039475" y="5862638"/>
          <p14:tracePt t="129108" x="11045825" y="5878513"/>
          <p14:tracePt t="129117" x="11061700" y="5894388"/>
          <p14:tracePt t="129129" x="11069638" y="5918200"/>
          <p14:tracePt t="129132" x="11085513" y="5964238"/>
          <p14:tracePt t="129139" x="11109325" y="6011863"/>
          <p14:tracePt t="129147" x="11133138" y="6057900"/>
          <p14:tracePt t="129155" x="11149013" y="6105525"/>
          <p14:tracePt t="129163" x="11172825" y="6153150"/>
          <p14:tracePt t="129170" x="11195050" y="6199188"/>
          <p14:tracePt t="129179" x="11218863" y="6238875"/>
          <p14:tracePt t="129187" x="11242675" y="6286500"/>
          <p14:tracePt t="129195" x="11274425" y="6332538"/>
          <p14:tracePt t="129200" x="11298238" y="6372225"/>
          <p14:tracePt t="129210" x="11312525" y="6396038"/>
          <p14:tracePt t="129216" x="11328400" y="6411913"/>
          <p14:tracePt t="129225" x="11336338" y="6419850"/>
          <p14:tracePt t="129233" x="11344275" y="6426200"/>
          <p14:tracePt t="129241" x="11352213" y="6434138"/>
          <p14:tracePt t="129248" x="11360150" y="6442075"/>
          <p14:tracePt t="129265" x="11368088" y="6442075"/>
          <p14:tracePt t="129271" x="11376025" y="6450013"/>
          <p14:tracePt t="129283" x="11376025" y="6457950"/>
          <p14:tracePt t="129291" x="11383963" y="6457950"/>
          <p14:tracePt t="129299" x="11391900" y="6465888"/>
          <p14:tracePt t="129306" x="11399838" y="6465888"/>
          <p14:tracePt t="129314" x="11415713" y="6481763"/>
          <p14:tracePt t="129323" x="11431588" y="6489700"/>
          <p14:tracePt t="129329" x="11453813" y="6497638"/>
          <p14:tracePt t="129337" x="11469688" y="6513513"/>
          <p14:tracePt t="129345" x="11485563" y="6521450"/>
          <p14:tracePt t="129353" x="11517313" y="6537325"/>
          <p14:tracePt t="129361" x="11549063" y="6545263"/>
          <p14:tracePt t="129369" x="11587163" y="6559550"/>
          <p14:tracePt t="129377" x="11618913" y="6575425"/>
          <p14:tracePt t="129385" x="11666538" y="6591300"/>
          <p14:tracePt t="129391" x="11714163" y="6607175"/>
          <p14:tracePt t="129399" x="11760200" y="6623050"/>
          <p14:tracePt t="129406" x="11799888" y="6638925"/>
          <p14:tracePt t="129415" x="11847513" y="6646863"/>
          <p14:tracePt t="129423" x="11877675" y="6654800"/>
          <p14:tracePt t="129431" x="11893550" y="6654800"/>
          <p14:tracePt t="129439" x="11917363" y="6654800"/>
          <p14:tracePt t="129447" x="11925300" y="6654800"/>
          <p14:tracePt t="129813" x="11925300" y="6646863"/>
          <p14:tracePt t="129819" x="11917363" y="6638925"/>
          <p14:tracePt t="129827" x="11917363" y="6630988"/>
          <p14:tracePt t="129835" x="11909425" y="6623050"/>
          <p14:tracePt t="129843" x="11901488" y="6615113"/>
          <p14:tracePt t="129848" x="11901488" y="6607175"/>
          <p14:tracePt t="129857" x="11893550" y="6599238"/>
          <p14:tracePt t="129865" x="11885613" y="6583363"/>
          <p14:tracePt t="129873" x="11877675" y="6575425"/>
          <p14:tracePt t="129881" x="11869738" y="6567488"/>
          <p14:tracePt t="129897" x="11869738" y="6559550"/>
          <p14:tracePt t="130103" x="11861800" y="6559550"/>
          <p14:tracePt t="130111" x="11861800" y="6551613"/>
          <p14:tracePt t="130121" x="11861800" y="6545263"/>
          <p14:tracePt t="130129" x="11853863" y="6545263"/>
          <p14:tracePt t="130203" x="11853863" y="6537325"/>
          <p14:tracePt t="130220" x="11853863" y="6529388"/>
          <p14:tracePt t="130236" x="11853863" y="6521450"/>
          <p14:tracePt t="130253" x="11853863" y="6513513"/>
          <p14:tracePt t="130794" x="11847513" y="6513513"/>
          <p14:tracePt t="130884" x="11839575" y="6513513"/>
          <p14:tracePt t="130887" x="11839575" y="6505575"/>
          <p14:tracePt t="130912" x="11831638" y="6505575"/>
          <p14:tracePt t="130934" x="11823700" y="6505575"/>
          <p14:tracePt t="130951" x="11823700" y="6497638"/>
          <p14:tracePt t="130967" x="11815763" y="6497638"/>
          <p14:tracePt t="130980" x="11815763" y="6489700"/>
          <p14:tracePt t="130987" x="11807825" y="6489700"/>
          <p14:tracePt t="130995" x="11807825" y="6481763"/>
          <p14:tracePt t="131017" x="11799888" y="6481763"/>
          <p14:tracePt t="131029" x="11791950" y="6473825"/>
          <p14:tracePt t="131070" x="11784013" y="6473825"/>
          <p14:tracePt t="131077" x="11784013" y="6465888"/>
          <p14:tracePt t="131101" x="11776075" y="6457950"/>
          <p14:tracePt t="131115" x="11768138" y="6450013"/>
          <p14:tracePt t="131123" x="11760200" y="6450013"/>
          <p14:tracePt t="131131" x="11760200" y="6442075"/>
          <p14:tracePt t="131139" x="11752263" y="6442075"/>
          <p14:tracePt t="131147" x="11744325" y="6442075"/>
          <p14:tracePt t="131153" x="11744325" y="6434138"/>
          <p14:tracePt t="131160" x="11728450" y="6434138"/>
          <p14:tracePt t="131177" x="11720513" y="6426200"/>
          <p14:tracePt t="131195" x="11714163" y="6419850"/>
          <p14:tracePt t="131201" x="11706225" y="6419850"/>
          <p14:tracePt t="131215" x="11698288" y="6419850"/>
          <p14:tracePt t="131222" x="11690350" y="6411913"/>
          <p14:tracePt t="131243" x="11682413" y="6411913"/>
          <p14:tracePt t="131247" x="11674475" y="6403975"/>
          <p14:tracePt t="131255" x="11658600" y="6396038"/>
          <p14:tracePt t="131271" x="11650663" y="6396038"/>
          <p14:tracePt t="131280" x="11634788" y="6388100"/>
          <p14:tracePt t="131295" x="11626850" y="6388100"/>
          <p14:tracePt t="131301" x="11618913" y="6388100"/>
          <p14:tracePt t="131310" x="11618913" y="6380163"/>
          <p14:tracePt t="131331" x="11618913" y="6372225"/>
          <p14:tracePt t="131333" x="11610975" y="6372225"/>
          <p14:tracePt t="131347" x="11603038" y="6372225"/>
          <p14:tracePt t="131364" x="11595100" y="6372225"/>
          <p14:tracePt t="131371" x="11587163" y="6364288"/>
          <p14:tracePt t="131387" x="11580813" y="6364288"/>
          <p14:tracePt t="131404" x="11572875" y="6364288"/>
          <p14:tracePt t="131418" x="11564938" y="6356350"/>
          <p14:tracePt t="131432" x="11557000" y="6356350"/>
          <p14:tracePt t="131483" x="11549063" y="6356350"/>
          <p14:tracePt t="131507" x="11549063" y="6348413"/>
          <p14:tracePt t="131527" x="11541125" y="6348413"/>
          <p14:tracePt t="131537" x="11541125" y="6340475"/>
          <p14:tracePt t="131554" x="11533188" y="6340475"/>
          <p14:tracePt t="131564" x="11525250" y="6340475"/>
          <p14:tracePt t="131585" x="11525250" y="6332538"/>
          <p14:tracePt t="131592" x="11517313" y="6332538"/>
          <p14:tracePt t="131636" x="11509375" y="6332538"/>
          <p14:tracePt t="131830" x="11517313" y="6332538"/>
          <p14:tracePt t="131837" x="11525250" y="6332538"/>
          <p14:tracePt t="131845" x="11533188" y="6332538"/>
          <p14:tracePt t="131853" x="11549063" y="6332538"/>
          <p14:tracePt t="131861" x="11557000" y="6332538"/>
          <p14:tracePt t="131867" x="11564938" y="6332538"/>
          <p14:tracePt t="131876" x="11572875" y="6332538"/>
          <p14:tracePt t="132005" x="11580813" y="6332538"/>
          <p14:tracePt t="132026" x="11587163" y="6332538"/>
          <p14:tracePt t="132031" x="11595100" y="6332538"/>
          <p14:tracePt t="132038" x="11603038" y="6332538"/>
          <p14:tracePt t="132053" x="11618913" y="6332538"/>
          <p14:tracePt t="132070" x="11626850" y="6340475"/>
          <p14:tracePt t="132077" x="11642725" y="6340475"/>
          <p14:tracePt t="132085" x="11650663" y="6340475"/>
          <p14:tracePt t="132093" x="11658600" y="6340475"/>
          <p14:tracePt t="132101" x="11674475" y="6340475"/>
          <p14:tracePt t="132110" x="11682413" y="6340475"/>
          <p14:tracePt t="132115" x="11690350" y="6340475"/>
          <p14:tracePt t="132123" x="11698288" y="6340475"/>
          <p14:tracePt t="132131" x="11714163" y="6340475"/>
          <p14:tracePt t="132147" x="11720513" y="6340475"/>
          <p14:tracePt t="132164" x="11728450" y="6340475"/>
          <p14:tracePt t="132222" x="11736388" y="6340475"/>
          <p14:tracePt t="132245" x="11744325" y="6340475"/>
          <p14:tracePt t="132250" x="11760200" y="6340475"/>
          <p14:tracePt t="132263" x="11768138" y="6340475"/>
          <p14:tracePt t="132271" x="11784013" y="6340475"/>
          <p14:tracePt t="132279" x="11791950" y="6340475"/>
          <p14:tracePt t="132296" x="11807825" y="6340475"/>
          <p14:tracePt t="132397" x="11799888" y="6340475"/>
          <p14:tracePt t="132405" x="11760200" y="6332538"/>
          <p14:tracePt t="132411" x="11690350" y="6316663"/>
          <p14:tracePt t="132419" x="11618913" y="6300788"/>
          <p14:tracePt t="132427" x="11525250" y="6286500"/>
          <p14:tracePt t="132435" x="11415713" y="6254750"/>
          <p14:tracePt t="132440" x="11306175" y="6207125"/>
          <p14:tracePt t="132449" x="11149013" y="6153150"/>
          <p14:tracePt t="132458" x="10952163" y="6081713"/>
          <p14:tracePt t="132464" x="10795000" y="6011863"/>
          <p14:tracePt t="132473" x="10615613" y="5924550"/>
          <p14:tracePt t="132481" x="10490200" y="5870575"/>
          <p14:tracePt t="132489" x="10410825" y="5807075"/>
          <p14:tracePt t="132496" x="10356850" y="5753100"/>
          <p14:tracePt t="132505" x="10309225" y="5705475"/>
          <p14:tracePt t="132511" x="10269538" y="5659438"/>
          <p14:tracePt t="132519" x="10245725" y="5619750"/>
          <p14:tracePt t="132527" x="10229850" y="5588000"/>
          <p14:tracePt t="132535" x="10215563" y="5548313"/>
          <p14:tracePt t="132543" x="10199688" y="5510213"/>
          <p14:tracePt t="132550" x="10183813" y="5462588"/>
          <p14:tracePt t="132560" x="10167938" y="5416550"/>
          <p14:tracePt t="132566" x="10160000" y="5368925"/>
          <p14:tracePt t="132573" x="10144125" y="5329238"/>
          <p14:tracePt t="132581" x="10136188" y="5283200"/>
          <p14:tracePt t="132590" x="10120313" y="5235575"/>
          <p14:tracePt t="132597" x="10096500" y="5180013"/>
          <p14:tracePt t="132604" x="10066338" y="5118100"/>
          <p14:tracePt t="132612" x="10042525" y="5040313"/>
          <p14:tracePt t="132621" x="10010775" y="4960938"/>
          <p14:tracePt t="132628" x="9979025" y="4899025"/>
          <p14:tracePt t="132634" x="9940925" y="4827588"/>
          <p14:tracePt t="132642" x="9909175" y="4773613"/>
          <p14:tracePt t="132651" x="9877425" y="4718050"/>
          <p14:tracePt t="132659" x="9853613" y="4672013"/>
          <p14:tracePt t="132666" x="9837738" y="4624388"/>
          <p14:tracePt t="132675" x="9821863" y="4576763"/>
          <p14:tracePt t="132683" x="9807575" y="4546600"/>
          <p14:tracePt t="132691" x="9799638" y="4514850"/>
          <p14:tracePt t="132697" x="9791700" y="4491038"/>
          <p14:tracePt t="132705" x="9783763" y="4475163"/>
          <p14:tracePt t="132713" x="9775825" y="4459288"/>
          <p14:tracePt t="132721" x="9767888" y="4451350"/>
          <p14:tracePt t="132729" x="9759950" y="4427538"/>
          <p14:tracePt t="132737" x="9752013" y="4421188"/>
          <p14:tracePt t="132744" x="9744075" y="4413250"/>
          <p14:tracePt t="132753" x="9744075" y="4397375"/>
          <p14:tracePt t="132759" x="9736138" y="4389438"/>
          <p14:tracePt t="132766" x="9736138" y="4381500"/>
          <p14:tracePt t="132775" x="9728200" y="4373563"/>
          <p14:tracePt t="132783" x="9728200" y="4365625"/>
          <p14:tracePt t="132790" x="9728200" y="4357688"/>
          <p14:tracePt t="132798" x="9720263" y="4357688"/>
          <p14:tracePt t="132815" x="9712325" y="4349750"/>
          <p14:tracePt t="132823" x="9704388" y="4341813"/>
          <p14:tracePt t="132829" x="9688513" y="4325938"/>
          <p14:tracePt t="132837" x="9682163" y="4325938"/>
          <p14:tracePt t="132844" x="9674225" y="4318000"/>
          <p14:tracePt t="132852" x="9666288" y="4310063"/>
          <p14:tracePt t="132860" x="9650413" y="4295775"/>
          <p14:tracePt t="132870" x="9626600" y="4287838"/>
          <p14:tracePt t="132877" x="9610725" y="4271963"/>
          <p14:tracePt t="132885" x="9586913" y="4264025"/>
          <p14:tracePt t="132891" x="9548813" y="4240213"/>
          <p14:tracePt t="132899" x="9525000" y="4224338"/>
          <p14:tracePt t="132907" x="9509125" y="4216400"/>
          <p14:tracePt t="132915" x="9493250" y="42084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2851247" cy="826246"/>
            <a:chOff x="1229091" y="477031"/>
            <a:chExt cx="2851247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2025000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執行時間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8D0556F-0300-D0F3-768F-9F77A4AE3031}"/>
                  </a:ext>
                </a:extLst>
              </p:cNvPr>
              <p:cNvSpPr txBox="1"/>
              <p:nvPr/>
            </p:nvSpPr>
            <p:spPr>
              <a:xfrm>
                <a:off x="1819460" y="2132379"/>
                <a:ext cx="7294308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TW" altLang="en-US" sz="28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執行時間＝</a:t>
                </a:r>
                <a:r>
                  <a:rPr kumimoji="1" lang="zh-TW" altLang="en-US" sz="280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總時脈數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zh-TW" altLang="en-US" sz="280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每個時脈的週期時間</a:t>
                </a:r>
                <a:endParaRPr lang="zh-TW" altLang="en-US" sz="2800">
                  <a:solidFill>
                    <a:schemeClr val="accent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8D0556F-0300-D0F3-768F-9F77A4AE3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60" y="2132379"/>
                <a:ext cx="7294308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5DDD423-6AF2-9599-9941-2E252D5B84B1}"/>
                  </a:ext>
                </a:extLst>
              </p:cNvPr>
              <p:cNvSpPr txBox="1"/>
              <p:nvPr/>
            </p:nvSpPr>
            <p:spPr>
              <a:xfrm>
                <a:off x="4140368" y="2721114"/>
                <a:ext cx="45083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TW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kumimoji="1"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TW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TW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TW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zh-TW" altLang="en-US" sz="40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5DDD423-6AF2-9599-9941-2E252D5B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368" y="2721114"/>
                <a:ext cx="450835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074EE6-B882-D445-F3F1-6CB829689485}"/>
              </a:ext>
            </a:extLst>
          </p:cNvPr>
          <p:cNvSpPr txBox="1"/>
          <p:nvPr/>
        </p:nvSpPr>
        <p:spPr>
          <a:xfrm>
            <a:off x="6974006" y="3482775"/>
            <a:ext cx="1890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總指令數</a:t>
            </a: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52B529-4B7B-4C89-D564-0926836251C1}"/>
              </a:ext>
            </a:extLst>
          </p:cNvPr>
          <p:cNvCxnSpPr>
            <a:cxnSpLocks/>
          </p:cNvCxnSpPr>
          <p:nvPr/>
        </p:nvCxnSpPr>
        <p:spPr>
          <a:xfrm>
            <a:off x="6974006" y="3429000"/>
            <a:ext cx="398078" cy="22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2D12F1-848C-6FCF-9D3E-AABF4ABAE176}"/>
              </a:ext>
            </a:extLst>
          </p:cNvPr>
          <p:cNvSpPr txBox="1"/>
          <p:nvPr/>
        </p:nvSpPr>
        <p:spPr>
          <a:xfrm>
            <a:off x="1819460" y="3994566"/>
            <a:ext cx="766142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每秒指令數（</a:t>
            </a:r>
            <a:r>
              <a:rPr kumimoji="1"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Instructions per Second; IPS</a:t>
            </a:r>
            <a:r>
              <a:rPr kumimoji="1"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5FEA65A-3DB9-E8E6-CC47-BB6473941BBC}"/>
                  </a:ext>
                </a:extLst>
              </p:cNvPr>
              <p:cNvSpPr txBox="1"/>
              <p:nvPr/>
            </p:nvSpPr>
            <p:spPr>
              <a:xfrm>
                <a:off x="1699316" y="5026943"/>
                <a:ext cx="9458167" cy="1366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panose="02040503050406030204" pitchFamily="18" charset="0"/>
                        </a:rPr>
                        <m:t>𝐼𝑃𝑆</m:t>
                      </m:r>
                      <m:r>
                        <a:rPr kumimoji="1" lang="en-US" altLang="zh-TW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zh-TW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kumimoji="1" lang="en-US" altLang="zh-TW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kumimoji="1" lang="en-US" altLang="zh-TW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TW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kumimoji="1" lang="en-US" altLang="zh-TW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kumimoji="1" lang="en-US" altLang="zh-TW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den>
                      </m:f>
                    </m:oMath>
                  </m:oMathPara>
                </a14:m>
                <a:endParaRPr kumimoji="1" lang="zh-TW" altLang="en-US" sz="40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5FEA65A-3DB9-E8E6-CC47-BB6473941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16" y="5026943"/>
                <a:ext cx="9458167" cy="13665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五邊形 196">
            <a:extLst>
              <a:ext uri="{FF2B5EF4-FFF2-40B4-BE49-F238E27FC236}">
                <a16:creationId xmlns:a16="http://schemas.microsoft.com/office/drawing/2014/main" id="{AC83A951-8640-A841-E4EC-9D99A11174E2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效能評估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32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49"/>
    </mc:Choice>
    <mc:Fallback xmlns="">
      <p:transition spd="slow" advTm="1058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1" grpId="0"/>
    </p:bldLst>
  </p:timing>
  <p:extLst>
    <p:ext uri="{3A86A75C-4F4B-4683-9AE1-C65F6400EC91}">
      <p14:laserTraceLst xmlns:p14="http://schemas.microsoft.com/office/powerpoint/2010/main">
        <p14:tracePtLst>
          <p14:tracePt t="15675" x="9485313" y="4208463"/>
          <p14:tracePt t="15682" x="9445625" y="4200525"/>
          <p14:tracePt t="15692" x="9375775" y="4192588"/>
          <p14:tracePt t="15706" x="9328150" y="4184650"/>
          <p14:tracePt t="15728" x="9186863" y="4146550"/>
          <p14:tracePt t="15732" x="8991600" y="4138613"/>
          <p14:tracePt t="15740" x="8943975" y="4138613"/>
          <p14:tracePt t="15748" x="8896350" y="4138613"/>
          <p14:tracePt t="15756" x="8842375" y="4146550"/>
          <p14:tracePt t="15764" x="8770938" y="4162425"/>
          <p14:tracePt t="15772" x="8709025" y="4176713"/>
          <p14:tracePt t="15783" x="8645525" y="4192588"/>
          <p14:tracePt t="15786" x="8559800" y="4208463"/>
          <p14:tracePt t="15794" x="8458200" y="4224338"/>
          <p14:tracePt t="15802" x="8308975" y="4248150"/>
          <p14:tracePt t="15811" x="8128000" y="4271963"/>
          <p14:tracePt t="15819" x="7939088" y="4295775"/>
          <p14:tracePt t="15826" x="7759700" y="4310063"/>
          <p14:tracePt t="15838" x="7493000" y="4357688"/>
          <p14:tracePt t="15844" x="7405688" y="4373563"/>
          <p14:tracePt t="15852" x="7335838" y="4389438"/>
          <p14:tracePt t="15861" x="7272338" y="4397375"/>
          <p14:tracePt t="15869" x="7202488" y="4405313"/>
          <p14:tracePt t="15876" x="7138988" y="4413250"/>
          <p14:tracePt t="15884" x="7092950" y="4413250"/>
          <p14:tracePt t="15892" x="7029450" y="4413250"/>
          <p14:tracePt t="15900" x="6967538" y="4413250"/>
          <p14:tracePt t="15908" x="6888163" y="4413250"/>
          <p14:tracePt t="15914" x="6794500" y="4413250"/>
          <p14:tracePt t="15922" x="6677025" y="4405313"/>
          <p14:tracePt t="15930" x="6496050" y="4381500"/>
          <p14:tracePt t="15938" x="6253163" y="4349750"/>
          <p14:tracePt t="15946" x="5962650" y="4295775"/>
          <p14:tracePt t="15954" x="5586413" y="4224338"/>
          <p14:tracePt t="15963" x="5210175" y="4130675"/>
          <p14:tracePt t="15971" x="4786313" y="4037013"/>
          <p14:tracePt t="15978" x="4408488" y="3933825"/>
          <p14:tracePt t="15985" x="4040188" y="3824288"/>
          <p14:tracePt t="15992" x="3719513" y="3706813"/>
          <p14:tracePt t="16000" x="3421063" y="3613150"/>
          <p14:tracePt t="16008" x="3146425" y="3527425"/>
          <p14:tracePt t="16016" x="2903538" y="3432175"/>
          <p14:tracePt t="16029" x="2667000" y="3354388"/>
          <p14:tracePt t="16037" x="2338388" y="3221038"/>
          <p14:tracePt t="16042" x="2197100" y="3159125"/>
          <p14:tracePt t="16055" x="2079625" y="3095625"/>
          <p14:tracePt t="16058" x="1992313" y="3063875"/>
          <p14:tracePt t="16066" x="1922463" y="3025775"/>
          <p14:tracePt t="16086" x="1804988" y="2978150"/>
          <p14:tracePt t="16094" x="1789113" y="2970213"/>
          <p14:tracePt t="16103" x="1781175" y="2962275"/>
          <p14:tracePt t="16108" x="1773238" y="2954338"/>
          <p14:tracePt t="16136" x="1773238" y="2938463"/>
          <p14:tracePt t="16141" x="1773238" y="2924175"/>
          <p14:tracePt t="16149" x="1765300" y="2892425"/>
          <p14:tracePt t="16157" x="1757363" y="2844800"/>
          <p14:tracePt t="16165" x="1741488" y="2798763"/>
          <p14:tracePt t="16172" x="1725613" y="2735263"/>
          <p14:tracePt t="16178" x="1701800" y="2681288"/>
          <p14:tracePt t="16189" x="1663700" y="2625725"/>
          <p14:tracePt t="16194" x="1616075" y="2562225"/>
          <p14:tracePt t="16203" x="1576388" y="2516188"/>
          <p14:tracePt t="16211" x="1538288" y="2468563"/>
          <p14:tracePt t="16219" x="1522413" y="2430463"/>
          <p14:tracePt t="16233" x="1522413" y="2414588"/>
          <p14:tracePt t="16240" x="1522413" y="2406650"/>
          <p14:tracePt t="16265" x="1554163" y="2406650"/>
          <p14:tracePt t="16275" x="1600200" y="2406650"/>
          <p14:tracePt t="16281" x="1655763" y="2406650"/>
          <p14:tracePt t="16289" x="1709738" y="2414588"/>
          <p14:tracePt t="16298" x="1773238" y="2430463"/>
          <p14:tracePt t="16302" x="1843088" y="2444750"/>
          <p14:tracePt t="16310" x="1922463" y="2468563"/>
          <p14:tracePt t="16319" x="2000250" y="2484438"/>
          <p14:tracePt t="16326" x="2071688" y="2500313"/>
          <p14:tracePt t="16339" x="2165350" y="2508250"/>
          <p14:tracePt t="16348" x="2330450" y="2524125"/>
          <p14:tracePt t="16354" x="2432050" y="2540000"/>
          <p14:tracePt t="16360" x="2541588" y="2540000"/>
          <p14:tracePt t="16368" x="2643188" y="2540000"/>
          <p14:tracePt t="16376" x="2746375" y="2532063"/>
          <p14:tracePt t="16384" x="2847975" y="2524125"/>
          <p14:tracePt t="16392" x="2941638" y="2516188"/>
          <p14:tracePt t="16400" x="3013075" y="2508250"/>
          <p14:tracePt t="16408" x="3074988" y="2492375"/>
          <p14:tracePt t="16416" x="3122613" y="2476500"/>
          <p14:tracePt t="16425" x="3138488" y="2476500"/>
          <p14:tracePt t="16431" x="3146425" y="2468563"/>
          <p14:tracePt t="16438" x="3154363" y="2460625"/>
          <p14:tracePt t="16527" x="3162300" y="2452688"/>
          <p14:tracePt t="16533" x="3170238" y="2444750"/>
          <p14:tracePt t="16548" x="3178175" y="2436813"/>
          <p14:tracePt t="16556" x="3184525" y="2430463"/>
          <p14:tracePt t="16562" x="3192463" y="2430463"/>
          <p14:tracePt t="16572" x="3208338" y="2422525"/>
          <p14:tracePt t="16578" x="3224213" y="2422525"/>
          <p14:tracePt t="16586" x="3240088" y="2422525"/>
          <p14:tracePt t="16594" x="3263900" y="2422525"/>
          <p14:tracePt t="16602" x="3287713" y="2422525"/>
          <p14:tracePt t="16610" x="3311525" y="2422525"/>
          <p14:tracePt t="16618" x="3325813" y="2422525"/>
          <p14:tracePt t="16624" x="3341688" y="2422525"/>
          <p14:tracePt t="16632" x="3357563" y="2430463"/>
          <p14:tracePt t="16649" x="3365500" y="2430463"/>
          <p14:tracePt t="16653" x="3381375" y="2430463"/>
          <p14:tracePt t="16662" x="3389313" y="2430463"/>
          <p14:tracePt t="17191" x="3397250" y="2436813"/>
          <p14:tracePt t="17202" x="3421063" y="2444750"/>
          <p14:tracePt t="17204" x="3459163" y="2444750"/>
          <p14:tracePt t="17210" x="3506788" y="2452688"/>
          <p14:tracePt t="17218" x="3546475" y="2452688"/>
          <p14:tracePt t="17226" x="3586163" y="2452688"/>
          <p14:tracePt t="17234" x="3632200" y="2452688"/>
          <p14:tracePt t="17248" x="3648075" y="2452688"/>
          <p14:tracePt t="17250" x="3663950" y="2452688"/>
          <p14:tracePt t="17258" x="3671888" y="2452688"/>
          <p14:tracePt t="17267" x="3679825" y="2452688"/>
          <p14:tracePt t="17272" x="3687763" y="2452688"/>
          <p14:tracePt t="17348" x="3695700" y="2452688"/>
          <p14:tracePt t="17360" x="3703638" y="2452688"/>
          <p14:tracePt t="17376" x="3725863" y="2452688"/>
          <p14:tracePt t="17383" x="3741738" y="2452688"/>
          <p14:tracePt t="17390" x="3765550" y="2452688"/>
          <p14:tracePt t="17398" x="3797300" y="2452688"/>
          <p14:tracePt t="17404" x="3844925" y="2452688"/>
          <p14:tracePt t="17413" x="3898900" y="2452688"/>
          <p14:tracePt t="17420" x="3938588" y="2452688"/>
          <p14:tracePt t="17429" x="4000500" y="2444750"/>
          <p14:tracePt t="17437" x="4048125" y="2436813"/>
          <p14:tracePt t="17444" x="4087813" y="2430463"/>
          <p14:tracePt t="17452" x="4133850" y="2422525"/>
          <p14:tracePt t="17461" x="4173538" y="2422525"/>
          <p14:tracePt t="17466" x="4213225" y="2422525"/>
          <p14:tracePt t="17475" x="4244975" y="2422525"/>
          <p14:tracePt t="17482" x="4260850" y="2414588"/>
          <p14:tracePt t="17491" x="4275138" y="2414588"/>
          <p14:tracePt t="17498" x="4283075" y="2414588"/>
          <p14:tracePt t="17506" x="4298950" y="2406650"/>
          <p14:tracePt t="17629" x="4306888" y="2406650"/>
          <p14:tracePt t="17634" x="4314825" y="2406650"/>
          <p14:tracePt t="17642" x="4322763" y="2406650"/>
          <p14:tracePt t="17650" x="4338638" y="2406650"/>
          <p14:tracePt t="17657" x="4354513" y="2406650"/>
          <p14:tracePt t="17664" x="4370388" y="2406650"/>
          <p14:tracePt t="17674" x="4394200" y="2406650"/>
          <p14:tracePt t="17681" x="4432300" y="2406650"/>
          <p14:tracePt t="17688" x="4471988" y="2406650"/>
          <p14:tracePt t="17698" x="4519613" y="2398713"/>
          <p14:tracePt t="17704" x="4549775" y="2398713"/>
          <p14:tracePt t="17712" x="4573588" y="2398713"/>
          <p14:tracePt t="17720" x="4597400" y="2398713"/>
          <p14:tracePt t="17726" x="4605338" y="2398713"/>
          <p14:tracePt t="17734" x="4621213" y="2390775"/>
          <p14:tracePt t="17752" x="4629150" y="2390775"/>
          <p14:tracePt t="17759" x="4637088" y="2390775"/>
          <p14:tracePt t="17965" x="4645025" y="2390775"/>
          <p14:tracePt t="17969" x="4660900" y="2390775"/>
          <p14:tracePt t="17976" x="4691063" y="2390775"/>
          <p14:tracePt t="17984" x="4730750" y="2382838"/>
          <p14:tracePt t="17990" x="4762500" y="2374900"/>
          <p14:tracePt t="17998" x="4786313" y="2374900"/>
          <p14:tracePt t="18006" x="4816475" y="2366963"/>
          <p14:tracePt t="18017" x="4832350" y="2366963"/>
          <p14:tracePt t="18022" x="4856163" y="2359025"/>
          <p14:tracePt t="18030" x="4864100" y="2359025"/>
          <p14:tracePt t="18038" x="4872038" y="2359025"/>
          <p14:tracePt t="18044" x="4887913" y="2359025"/>
          <p14:tracePt t="18052" x="4895850" y="2351088"/>
          <p14:tracePt t="18061" x="4903788" y="2351088"/>
          <p14:tracePt t="18068" x="4919663" y="2343150"/>
          <p14:tracePt t="18094" x="4935538" y="2343150"/>
          <p14:tracePt t="18105" x="4943475" y="2343150"/>
          <p14:tracePt t="18135" x="4943475" y="2335213"/>
          <p14:tracePt t="18183" x="4949825" y="2335213"/>
          <p14:tracePt t="18227" x="4965700" y="2335213"/>
          <p14:tracePt t="18232" x="4973638" y="2335213"/>
          <p14:tracePt t="18247" x="4997450" y="2335213"/>
          <p14:tracePt t="18254" x="5005388" y="2335213"/>
          <p14:tracePt t="18263" x="5013325" y="2335213"/>
          <p14:tracePt t="18271" x="5021263" y="2335213"/>
          <p14:tracePt t="18278" x="5037138" y="2335213"/>
          <p14:tracePt t="18286" x="5045075" y="2335213"/>
          <p14:tracePt t="18303" x="5053013" y="2335213"/>
          <p14:tracePt t="18309" x="5060950" y="2335213"/>
          <p14:tracePt t="18421" x="5068888" y="2335213"/>
          <p14:tracePt t="18434" x="5076825" y="2343150"/>
          <p14:tracePt t="18453" x="5083175" y="2343150"/>
          <p14:tracePt t="18469" x="5091113" y="2351088"/>
          <p14:tracePt t="18476" x="5091113" y="2359025"/>
          <p14:tracePt t="18486" x="5099050" y="2359025"/>
          <p14:tracePt t="18492" x="5099050" y="2366963"/>
          <p14:tracePt t="18500" x="5106988" y="2366963"/>
          <p14:tracePt t="18507" x="5114925" y="2374900"/>
          <p14:tracePt t="18514" x="5114925" y="2382838"/>
          <p14:tracePt t="18523" x="5122863" y="2382838"/>
          <p14:tracePt t="18539" x="5122863" y="2390775"/>
          <p14:tracePt t="18554" x="5130800" y="2398713"/>
          <p14:tracePt t="18561" x="5138738" y="2406650"/>
          <p14:tracePt t="18568" x="5138738" y="2414588"/>
          <p14:tracePt t="18576" x="5146675" y="2414588"/>
          <p14:tracePt t="18584" x="5146675" y="2422525"/>
          <p14:tracePt t="18599" x="5162550" y="2436813"/>
          <p14:tracePt t="18614" x="5170488" y="2444750"/>
          <p14:tracePt t="18639" x="5170488" y="2452688"/>
          <p14:tracePt t="18650" x="5178425" y="2452688"/>
          <p14:tracePt t="18672" x="5186363" y="2452688"/>
          <p14:tracePt t="18684" x="5186363" y="2460625"/>
          <p14:tracePt t="18723" x="5194300" y="2460625"/>
          <p14:tracePt t="18733" x="5194300" y="2468563"/>
          <p14:tracePt t="22153" x="5216525" y="2452688"/>
          <p14:tracePt t="22158" x="5232400" y="2452688"/>
          <p14:tracePt t="22162" x="5248275" y="2452688"/>
          <p14:tracePt t="22170" x="5264150" y="2452688"/>
          <p14:tracePt t="22178" x="5272088" y="2452688"/>
          <p14:tracePt t="22186" x="5280025" y="2452688"/>
          <p14:tracePt t="22195" x="5287963" y="2452688"/>
          <p14:tracePt t="22203" x="5295900" y="2444750"/>
          <p14:tracePt t="22210" x="5303838" y="2436813"/>
          <p14:tracePt t="22218" x="5327650" y="2430463"/>
          <p14:tracePt t="22224" x="5351463" y="2414588"/>
          <p14:tracePt t="22232" x="5397500" y="2398713"/>
          <p14:tracePt t="22241" x="5429250" y="2382838"/>
          <p14:tracePt t="22249" x="5476875" y="2374900"/>
          <p14:tracePt t="22256" x="5522913" y="2366963"/>
          <p14:tracePt t="22265" x="5562600" y="2359025"/>
          <p14:tracePt t="22272" x="5610225" y="2359025"/>
          <p14:tracePt t="22281" x="5648325" y="2359025"/>
          <p14:tracePt t="22286" x="5688013" y="2359025"/>
          <p14:tracePt t="22295" x="5735638" y="2359025"/>
          <p14:tracePt t="22302" x="5781675" y="2374900"/>
          <p14:tracePt t="22311" x="5813425" y="2374900"/>
          <p14:tracePt t="22319" x="5861050" y="2382838"/>
          <p14:tracePt t="22326" x="5899150" y="2390775"/>
          <p14:tracePt t="22334" x="5946775" y="2390775"/>
          <p14:tracePt t="22342" x="5986463" y="2398713"/>
          <p14:tracePt t="22348" x="6040438" y="2406650"/>
          <p14:tracePt t="22356" x="6096000" y="2406650"/>
          <p14:tracePt t="22365" x="6159500" y="2406650"/>
          <p14:tracePt t="22372" x="6221413" y="2406650"/>
          <p14:tracePt t="22380" x="6276975" y="2398713"/>
          <p14:tracePt t="22388" x="6323013" y="2390775"/>
          <p14:tracePt t="22397" x="6362700" y="2374900"/>
          <p14:tracePt t="22404" x="6410325" y="2359025"/>
          <p14:tracePt t="22413" x="6456363" y="2343150"/>
          <p14:tracePt t="22420" x="6480175" y="2343150"/>
          <p14:tracePt t="22426" x="6496050" y="2335213"/>
          <p14:tracePt t="22435" x="6511925" y="2335213"/>
          <p14:tracePt t="22442" x="6511925" y="2327275"/>
          <p14:tracePt t="22543" x="6519863" y="2327275"/>
          <p14:tracePt t="22550" x="6559550" y="2327275"/>
          <p14:tracePt t="22554" x="6605588" y="2327275"/>
          <p14:tracePt t="22563" x="6653213" y="2335213"/>
          <p14:tracePt t="22571" x="6692900" y="2343150"/>
          <p14:tracePt t="22578" x="6754813" y="2351088"/>
          <p14:tracePt t="22587" x="6818313" y="2351088"/>
          <p14:tracePt t="22594" x="6896100" y="2359025"/>
          <p14:tracePt t="22603" x="6967538" y="2359025"/>
          <p14:tracePt t="22611" x="7053263" y="2359025"/>
          <p14:tracePt t="22616" x="7146925" y="2359025"/>
          <p14:tracePt t="22624" x="7226300" y="2359025"/>
          <p14:tracePt t="22632" x="7288213" y="2359025"/>
          <p14:tracePt t="22641" x="7351713" y="2359025"/>
          <p14:tracePt t="22649" x="7413625" y="2359025"/>
          <p14:tracePt t="22656" x="7461250" y="2359025"/>
          <p14:tracePt t="22665" x="7485063" y="2359025"/>
          <p14:tracePt t="22672" x="7493000" y="2359025"/>
          <p14:tracePt t="22682" x="7500938" y="2359025"/>
          <p14:tracePt t="22728" x="7516813" y="2359025"/>
          <p14:tracePt t="22736" x="7531100" y="2351088"/>
          <p14:tracePt t="22740" x="7554913" y="2343150"/>
          <p14:tracePt t="22748" x="7586663" y="2335213"/>
          <p14:tracePt t="22757" x="7626350" y="2327275"/>
          <p14:tracePt t="22764" x="7656513" y="2319338"/>
          <p14:tracePt t="22772" x="7704138" y="2311400"/>
          <p14:tracePt t="22782" x="7743825" y="2311400"/>
          <p14:tracePt t="22788" x="7775575" y="2311400"/>
          <p14:tracePt t="22797" x="7805738" y="2305050"/>
          <p14:tracePt t="22802" x="7829550" y="2305050"/>
          <p14:tracePt t="22810" x="7845425" y="2305050"/>
          <p14:tracePt t="22818" x="7853363" y="2305050"/>
          <p14:tracePt t="22826" x="7861300" y="2305050"/>
          <p14:tracePt t="22855" x="7869238" y="2305050"/>
          <p14:tracePt t="25340" x="7877175" y="2305050"/>
          <p14:tracePt t="25348" x="7970838" y="2257425"/>
          <p14:tracePt t="25350" x="8151813" y="2185988"/>
          <p14:tracePt t="25358" x="8285163" y="2132013"/>
          <p14:tracePt t="25365" x="8339138" y="2108200"/>
          <p14:tracePt t="25373" x="8347075" y="2108200"/>
          <p14:tracePt t="25381" x="8339138" y="2100263"/>
          <p14:tracePt t="25392" x="8285163" y="2100263"/>
          <p14:tracePt t="25397" x="8221663" y="2100263"/>
          <p14:tracePt t="25404" x="8128000" y="2100263"/>
          <p14:tracePt t="25412" x="8010525" y="2100263"/>
          <p14:tracePt t="25420" x="7900988" y="2092325"/>
          <p14:tracePt t="25426" x="7797800" y="2092325"/>
          <p14:tracePt t="25434" x="7720013" y="2084388"/>
          <p14:tracePt t="25442" x="7680325" y="2076450"/>
          <p14:tracePt t="25450" x="7672388" y="2068513"/>
          <p14:tracePt t="25469" x="7672388" y="2054225"/>
          <p14:tracePt t="25474" x="7688263" y="2054225"/>
          <p14:tracePt t="25497" x="7642225" y="2100263"/>
          <p14:tracePt t="25504" x="7554913" y="2147888"/>
          <p14:tracePt t="25513" x="7437438" y="2209800"/>
          <p14:tracePt t="25520" x="7343775" y="2249488"/>
          <p14:tracePt t="26077" x="7343775" y="2241550"/>
          <p14:tracePt t="26082" x="7296150" y="2217738"/>
          <p14:tracePt t="26091" x="7248525" y="2185988"/>
          <p14:tracePt t="26098" x="7202488" y="2147888"/>
          <p14:tracePt t="26107" x="7178675" y="2124075"/>
          <p14:tracePt t="26115" x="7170738" y="2132013"/>
          <p14:tracePt t="26122" x="7162800" y="2132013"/>
          <p14:tracePt t="26144" x="7154863" y="2132013"/>
          <p14:tracePt t="26153" x="7146925" y="2132013"/>
          <p14:tracePt t="26161" x="7146925" y="2147888"/>
          <p14:tracePt t="26169" x="7131050" y="2147888"/>
          <p14:tracePt t="26176" x="7131050" y="2155825"/>
          <p14:tracePt t="26185" x="7123113" y="2163763"/>
          <p14:tracePt t="26192" x="7115175" y="2171700"/>
          <p14:tracePt t="26200" x="7108825" y="2171700"/>
          <p14:tracePt t="26206" x="7100888" y="2171700"/>
          <p14:tracePt t="26214" x="7085013" y="2171700"/>
          <p14:tracePt t="26224" x="7085013" y="2163763"/>
          <p14:tracePt t="26230" x="7085013" y="2155825"/>
          <p14:tracePt t="26250" x="7061200" y="2155825"/>
          <p14:tracePt t="26255" x="7037388" y="2155825"/>
          <p14:tracePt t="26262" x="7021513" y="2155825"/>
          <p14:tracePt t="26270" x="6989763" y="2163763"/>
          <p14:tracePt t="26276" x="6943725" y="2171700"/>
          <p14:tracePt t="26284" x="6896100" y="2179638"/>
          <p14:tracePt t="26293" x="6826250" y="2201863"/>
          <p14:tracePt t="26301" x="6738938" y="2209800"/>
          <p14:tracePt t="26308" x="6637338" y="2225675"/>
          <p14:tracePt t="26316" x="6519863" y="2241550"/>
          <p14:tracePt t="26324" x="6378575" y="2249488"/>
          <p14:tracePt t="26332" x="6245225" y="2265363"/>
          <p14:tracePt t="26338" x="6103938" y="2281238"/>
          <p14:tracePt t="26347" x="5954713" y="2281238"/>
          <p14:tracePt t="26355" x="5853113" y="2281238"/>
          <p14:tracePt t="26363" x="5765800" y="2281238"/>
          <p14:tracePt t="26370" x="5703888" y="2281238"/>
          <p14:tracePt t="26378" x="5664200" y="2281238"/>
          <p14:tracePt t="26387" x="5640388" y="2281238"/>
          <p14:tracePt t="26394" x="5624513" y="2289175"/>
          <p14:tracePt t="26401" x="5610225" y="2297113"/>
          <p14:tracePt t="26408" x="5602288" y="2297113"/>
          <p14:tracePt t="26425" x="5594350" y="2305050"/>
          <p14:tracePt t="26453" x="5594350" y="2311400"/>
          <p14:tracePt t="26464" x="5586413" y="2311400"/>
          <p14:tracePt t="26471" x="5586413" y="2319338"/>
          <p14:tracePt t="26478" x="5578475" y="2327275"/>
          <p14:tracePt t="26486" x="5570538" y="2343150"/>
          <p14:tracePt t="26494" x="5562600" y="2351088"/>
          <p14:tracePt t="26502" x="5546725" y="2366963"/>
          <p14:tracePt t="26510" x="5546725" y="2374900"/>
          <p14:tracePt t="26518" x="5538788" y="2382838"/>
          <p14:tracePt t="26527" x="5530850" y="2398713"/>
          <p14:tracePt t="26533" x="5530850" y="2406650"/>
          <p14:tracePt t="26540" x="5522913" y="2422525"/>
          <p14:tracePt t="26548" x="5514975" y="2436813"/>
          <p14:tracePt t="26559" x="5507038" y="2460625"/>
          <p14:tracePt t="26564" x="5499100" y="2468563"/>
          <p14:tracePt t="26572" x="5491163" y="2476500"/>
          <p14:tracePt t="26581" x="5468938" y="2492375"/>
          <p14:tracePt t="26588" x="5453063" y="2500313"/>
          <p14:tracePt t="26597" x="5421313" y="2516188"/>
          <p14:tracePt t="26602" x="5381625" y="2532063"/>
          <p14:tracePt t="26610" x="5351463" y="2547938"/>
          <p14:tracePt t="26619" x="5311775" y="2562225"/>
          <p14:tracePt t="26627" x="5272088" y="2570163"/>
          <p14:tracePt t="26634" x="5224463" y="2586038"/>
          <p14:tracePt t="26643" x="5202238" y="2601913"/>
          <p14:tracePt t="26650" x="5162550" y="2617788"/>
          <p14:tracePt t="26656" x="5146675" y="2625725"/>
          <p14:tracePt t="26665" x="5130800" y="2633663"/>
          <p14:tracePt t="26672" x="5122863" y="2641600"/>
          <p14:tracePt t="26682" x="5114925" y="2641600"/>
          <p14:tracePt t="26705" x="5114925" y="2649538"/>
          <p14:tracePt t="26717" x="5106988" y="2649538"/>
          <p14:tracePt t="26722" x="5106988" y="2657475"/>
          <p14:tracePt t="26732" x="5099050" y="2665413"/>
          <p14:tracePt t="26738" x="5091113" y="2673350"/>
          <p14:tracePt t="26747" x="5076825" y="2681288"/>
          <p14:tracePt t="26754" x="5068888" y="2695575"/>
          <p14:tracePt t="26763" x="5060950" y="2703513"/>
          <p14:tracePt t="26770" x="5045075" y="2711450"/>
          <p14:tracePt t="26779" x="5037138" y="2727325"/>
          <p14:tracePt t="26786" x="5021263" y="2735263"/>
          <p14:tracePt t="26792" x="5013325" y="2751138"/>
          <p14:tracePt t="26800" x="5005388" y="2759075"/>
          <p14:tracePt t="26808" x="4989513" y="2767013"/>
          <p14:tracePt t="26816" x="4981575" y="2774950"/>
          <p14:tracePt t="26824" x="4965700" y="2782888"/>
          <p14:tracePt t="26832" x="4957763" y="2790825"/>
          <p14:tracePt t="26840" x="4949825" y="2790825"/>
          <p14:tracePt t="26848" x="4935538" y="2798763"/>
          <p14:tracePt t="26854" x="4927600" y="2805113"/>
          <p14:tracePt t="26862" x="4911725" y="2813050"/>
          <p14:tracePt t="26870" x="4903788" y="2828925"/>
          <p14:tracePt t="26878" x="4895850" y="2828925"/>
          <p14:tracePt t="26886" x="4879975" y="2844800"/>
          <p14:tracePt t="26894" x="4872038" y="2844800"/>
          <p14:tracePt t="26902" x="4864100" y="2844800"/>
          <p14:tracePt t="26912" x="4856163" y="2852738"/>
          <p14:tracePt t="26918" x="4848225" y="2852738"/>
          <p14:tracePt t="26924" x="4840288" y="2852738"/>
          <p14:tracePt t="26932" x="4832350" y="2852738"/>
          <p14:tracePt t="26941" x="4824413" y="2860675"/>
          <p14:tracePt t="26948" x="4808538" y="2868613"/>
          <p14:tracePt t="26956" x="4802188" y="2876550"/>
          <p14:tracePt t="26965" x="4794250" y="2876550"/>
          <p14:tracePt t="26972" x="4786313" y="2884488"/>
          <p14:tracePt t="26982" x="4778375" y="2884488"/>
          <p14:tracePt t="26986" x="4762500" y="2892425"/>
          <p14:tracePt t="26994" x="4738688" y="2892425"/>
          <p14:tracePt t="27003" x="4730750" y="2900363"/>
          <p14:tracePt t="27010" x="4706938" y="2900363"/>
          <p14:tracePt t="27019" x="4675188" y="2900363"/>
          <p14:tracePt t="27026" x="4645025" y="2900363"/>
          <p14:tracePt t="27034" x="4613275" y="2900363"/>
          <p14:tracePt t="27042" x="4573588" y="2900363"/>
          <p14:tracePt t="27048" x="4557713" y="2884488"/>
          <p14:tracePt t="27057" x="4541838" y="2884488"/>
          <p14:tracePt t="27065" x="4527550" y="2876550"/>
          <p14:tracePt t="27072" x="4511675" y="2876550"/>
          <p14:tracePt t="27082" x="4495800" y="2868613"/>
          <p14:tracePt t="27088" x="4479925" y="2868613"/>
          <p14:tracePt t="27097" x="4471988" y="2860675"/>
          <p14:tracePt t="27104" x="4456113" y="2860675"/>
          <p14:tracePt t="27111" x="4448175" y="2852738"/>
          <p14:tracePt t="27119" x="4440238" y="2844800"/>
          <p14:tracePt t="27126" x="4424363" y="2836863"/>
          <p14:tracePt t="27134" x="4408488" y="2828925"/>
          <p14:tracePt t="27143" x="4394200" y="2828925"/>
          <p14:tracePt t="27150" x="4370388" y="2813050"/>
          <p14:tracePt t="27158" x="4346575" y="2805113"/>
          <p14:tracePt t="27166" x="4314825" y="2798763"/>
          <p14:tracePt t="27172" x="4291013" y="2790825"/>
          <p14:tracePt t="27182" x="4275138" y="2782888"/>
          <p14:tracePt t="27188" x="4267200" y="2774950"/>
          <p14:tracePt t="27198" x="4252913" y="2774950"/>
          <p14:tracePt t="27205" x="4244975" y="2759075"/>
          <p14:tracePt t="27212" x="4229100" y="2751138"/>
          <p14:tracePt t="27220" x="4221163" y="2743200"/>
          <p14:tracePt t="27228" x="4213225" y="2735263"/>
          <p14:tracePt t="27236" x="4197350" y="2719388"/>
          <p14:tracePt t="27242" x="4189413" y="2719388"/>
          <p14:tracePt t="27251" x="4173538" y="2703513"/>
          <p14:tracePt t="27258" x="4165600" y="2695575"/>
          <p14:tracePt t="27266" x="4157663" y="2681288"/>
          <p14:tracePt t="27274" x="4141788" y="2673350"/>
          <p14:tracePt t="27282" x="4133850" y="2665413"/>
          <p14:tracePt t="27290" x="4119563" y="2641600"/>
          <p14:tracePt t="27299" x="4111625" y="2617788"/>
          <p14:tracePt t="27304" x="4095750" y="2609850"/>
          <p14:tracePt t="27312" x="4087813" y="2586038"/>
          <p14:tracePt t="27321" x="4071938" y="2578100"/>
          <p14:tracePt t="27328" x="4071938" y="2570163"/>
          <p14:tracePt t="27336" x="4064000" y="2555875"/>
          <p14:tracePt t="27345" x="4056063" y="2547938"/>
          <p14:tracePt t="27352" x="4056063" y="2540000"/>
          <p14:tracePt t="27360" x="4048125" y="2532063"/>
          <p14:tracePt t="27368" x="4048125" y="2524125"/>
          <p14:tracePt t="27375" x="4048125" y="2508250"/>
          <p14:tracePt t="27382" x="4040188" y="2500313"/>
          <p14:tracePt t="27390" x="4040188" y="2492375"/>
          <p14:tracePt t="27398" x="4040188" y="2484438"/>
          <p14:tracePt t="27406" x="4040188" y="2460625"/>
          <p14:tracePt t="27414" x="4040188" y="2436813"/>
          <p14:tracePt t="27421" x="4048125" y="2422525"/>
          <p14:tracePt t="27431" x="4056063" y="2398713"/>
          <p14:tracePt t="27436" x="4071938" y="2374900"/>
          <p14:tracePt t="27444" x="4087813" y="2351088"/>
          <p14:tracePt t="27453" x="4095750" y="2335213"/>
          <p14:tracePt t="27460" x="4111625" y="2319338"/>
          <p14:tracePt t="27469" x="4119563" y="2311400"/>
          <p14:tracePt t="27476" x="4133850" y="2289175"/>
          <p14:tracePt t="27484" x="4149725" y="2281238"/>
          <p14:tracePt t="27492" x="4165600" y="2265363"/>
          <p14:tracePt t="27501" x="4181475" y="2257425"/>
          <p14:tracePt t="27506" x="4197350" y="2241550"/>
          <p14:tracePt t="27514" x="4205288" y="2233613"/>
          <p14:tracePt t="27522" x="4221163" y="2217738"/>
          <p14:tracePt t="27530" x="4244975" y="2209800"/>
          <p14:tracePt t="27538" x="4267200" y="2193925"/>
          <p14:tracePt t="27547" x="4283075" y="2185988"/>
          <p14:tracePt t="27554" x="4314825" y="2171700"/>
          <p14:tracePt t="27563" x="4354513" y="2155825"/>
          <p14:tracePt t="27568" x="4386263" y="2147888"/>
          <p14:tracePt t="27576" x="4440238" y="2132013"/>
          <p14:tracePt t="27584" x="4495800" y="2116138"/>
          <p14:tracePt t="27592" x="4565650" y="2092325"/>
          <p14:tracePt t="27601" x="4637088" y="2084388"/>
          <p14:tracePt t="27608" x="4722813" y="2076450"/>
          <p14:tracePt t="27616" x="4786313" y="2068513"/>
          <p14:tracePt t="27624" x="4848225" y="2060575"/>
          <p14:tracePt t="27630" x="4911725" y="2054225"/>
          <p14:tracePt t="27638" x="4957763" y="2054225"/>
          <p14:tracePt t="27647" x="4997450" y="2054225"/>
          <p14:tracePt t="27654" x="5029200" y="2046288"/>
          <p14:tracePt t="27662" x="5053013" y="2046288"/>
          <p14:tracePt t="27670" x="5060950" y="2046288"/>
          <p14:tracePt t="27679" x="5068888" y="2046288"/>
          <p14:tracePt t="27686" x="5076825" y="2046288"/>
          <p14:tracePt t="27692" x="5083175" y="2046288"/>
          <p14:tracePt t="27700" x="5091113" y="2046288"/>
          <p14:tracePt t="27708" x="5099050" y="2046288"/>
          <p14:tracePt t="27716" x="5106988" y="2046288"/>
          <p14:tracePt t="27724" x="5114925" y="2046288"/>
          <p14:tracePt t="27732" x="5122863" y="2054225"/>
          <p14:tracePt t="27740" x="5130800" y="2054225"/>
          <p14:tracePt t="27748" x="5146675" y="2068513"/>
          <p14:tracePt t="27754" x="5154613" y="2068513"/>
          <p14:tracePt t="27762" x="5170488" y="2084388"/>
          <p14:tracePt t="27770" x="5178425" y="2092325"/>
          <p14:tracePt t="27778" x="5186363" y="2108200"/>
          <p14:tracePt t="27786" x="5210175" y="2124075"/>
          <p14:tracePt t="27795" x="5232400" y="2139950"/>
          <p14:tracePt t="27802" x="5248275" y="2155825"/>
          <p14:tracePt t="27810" x="5280025" y="2185988"/>
          <p14:tracePt t="27818" x="5327650" y="2225675"/>
          <p14:tracePt t="27824" x="5373688" y="2265363"/>
          <p14:tracePt t="27832" x="5421313" y="2289175"/>
          <p14:tracePt t="27840" x="5461000" y="2311400"/>
          <p14:tracePt t="27848" x="5476875" y="2319338"/>
          <p14:tracePt t="27856" x="5484813" y="2335213"/>
          <p14:tracePt t="27864" x="5491163" y="2335213"/>
          <p14:tracePt t="27872" x="5499100" y="2343150"/>
          <p14:tracePt t="27928" x="5499100" y="2359025"/>
          <p14:tracePt t="27934" x="5499100" y="2374900"/>
          <p14:tracePt t="27942" x="5491163" y="2398713"/>
          <p14:tracePt t="27950" x="5491163" y="2422525"/>
          <p14:tracePt t="27957" x="5484813" y="2436813"/>
          <p14:tracePt t="27964" x="5476875" y="2460625"/>
          <p14:tracePt t="27973" x="5468938" y="2484438"/>
          <p14:tracePt t="27982" x="5461000" y="2492375"/>
          <p14:tracePt t="27988" x="5453063" y="2516188"/>
          <p14:tracePt t="27997" x="5437188" y="2524125"/>
          <p14:tracePt t="28004" x="5437188" y="2532063"/>
          <p14:tracePt t="28012" x="5421313" y="2547938"/>
          <p14:tracePt t="28018" x="5413375" y="2555875"/>
          <p14:tracePt t="28026" x="5397500" y="2570163"/>
          <p14:tracePt t="28035" x="5389563" y="2578100"/>
          <p14:tracePt t="28042" x="5381625" y="2586038"/>
          <p14:tracePt t="28051" x="5365750" y="2601913"/>
          <p14:tracePt t="28059" x="5357813" y="2609850"/>
          <p14:tracePt t="28067" x="5343525" y="2625725"/>
          <p14:tracePt t="28075" x="5335588" y="2633663"/>
          <p14:tracePt t="28083" x="5319713" y="2649538"/>
          <p14:tracePt t="28088" x="5311775" y="2657475"/>
          <p14:tracePt t="28096" x="5303838" y="2665413"/>
          <p14:tracePt t="28104" x="5280025" y="2673350"/>
          <p14:tracePt t="28112" x="5256213" y="2687638"/>
          <p14:tracePt t="28121" x="5232400" y="2695575"/>
          <p14:tracePt t="28128" x="5202238" y="2703513"/>
          <p14:tracePt t="28136" x="5154613" y="2711450"/>
          <p14:tracePt t="28144" x="5114925" y="2719388"/>
          <p14:tracePt t="28150" x="5068888" y="2727325"/>
          <p14:tracePt t="28159" x="5005388" y="2727325"/>
          <p14:tracePt t="28167" x="4949825" y="2727325"/>
          <p14:tracePt t="28174" x="4887913" y="2727325"/>
          <p14:tracePt t="28182" x="4848225" y="2727325"/>
          <p14:tracePt t="28190" x="4794250" y="2727325"/>
          <p14:tracePt t="28199" x="4754563" y="2727325"/>
          <p14:tracePt t="28206" x="4706938" y="2727325"/>
          <p14:tracePt t="28212" x="4668838" y="2727325"/>
          <p14:tracePt t="28220" x="4621213" y="2727325"/>
          <p14:tracePt t="28228" x="4589463" y="2727325"/>
          <p14:tracePt t="28236" x="4557713" y="2727325"/>
          <p14:tracePt t="28248" x="4527550" y="2719388"/>
          <p14:tracePt t="28252" x="4503738" y="2711450"/>
          <p14:tracePt t="28260" x="4471988" y="2711450"/>
          <p14:tracePt t="28268" x="4440238" y="2695575"/>
          <p14:tracePt t="28276" x="4402138" y="2687638"/>
          <p14:tracePt t="28282" x="4362450" y="2673350"/>
          <p14:tracePt t="28290" x="4314825" y="2657475"/>
          <p14:tracePt t="28298" x="4291013" y="2649538"/>
          <p14:tracePt t="28306" x="4244975" y="2633663"/>
          <p14:tracePt t="28315" x="4205288" y="2625725"/>
          <p14:tracePt t="28322" x="4181475" y="2609850"/>
          <p14:tracePt t="28332" x="4157663" y="2601913"/>
          <p14:tracePt t="28338" x="4141788" y="2593975"/>
          <p14:tracePt t="28344" x="4119563" y="2578100"/>
          <p14:tracePt t="28352" x="4095750" y="2570163"/>
          <p14:tracePt t="28361" x="4079875" y="2555875"/>
          <p14:tracePt t="28368" x="4056063" y="2547938"/>
          <p14:tracePt t="28376" x="4040188" y="2532063"/>
          <p14:tracePt t="28384" x="4024313" y="2524125"/>
          <p14:tracePt t="28392" x="4008438" y="2516188"/>
          <p14:tracePt t="28400" x="4000500" y="2508250"/>
          <p14:tracePt t="28406" x="3986213" y="2500313"/>
          <p14:tracePt t="28415" x="3978275" y="2492375"/>
          <p14:tracePt t="28422" x="3970338" y="2484438"/>
          <p14:tracePt t="28432" x="3954463" y="2468563"/>
          <p14:tracePt t="28438" x="3946525" y="2460625"/>
          <p14:tracePt t="28447" x="3930650" y="2444750"/>
          <p14:tracePt t="28454" x="3930650" y="2436813"/>
          <p14:tracePt t="28463" x="3922713" y="2422525"/>
          <p14:tracePt t="28468" x="3906838" y="2398713"/>
          <p14:tracePt t="28476" x="3906838" y="2374900"/>
          <p14:tracePt t="28484" x="3898900" y="2351088"/>
          <p14:tracePt t="28492" x="3898900" y="2319338"/>
          <p14:tracePt t="28500" x="3898900" y="2297113"/>
          <p14:tracePt t="28508" x="3898900" y="2273300"/>
          <p14:tracePt t="28516" x="3898900" y="2249488"/>
          <p14:tracePt t="28524" x="3914775" y="2225675"/>
          <p14:tracePt t="28531" x="3930650" y="2201863"/>
          <p14:tracePt t="28538" x="3954463" y="2179638"/>
          <p14:tracePt t="28548" x="3994150" y="2155825"/>
          <p14:tracePt t="28555" x="4048125" y="2124075"/>
          <p14:tracePt t="28563" x="4103688" y="2100263"/>
          <p14:tracePt t="28570" x="4149725" y="2076450"/>
          <p14:tracePt t="28578" x="4213225" y="2054225"/>
          <p14:tracePt t="28587" x="4267200" y="2038350"/>
          <p14:tracePt t="28595" x="4338638" y="2022475"/>
          <p14:tracePt t="28600" x="4408488" y="2006600"/>
          <p14:tracePt t="28608" x="4487863" y="1990725"/>
          <p14:tracePt t="28616" x="4589463" y="1990725"/>
          <p14:tracePt t="28624" x="4691063" y="1990725"/>
          <p14:tracePt t="28632" x="4816475" y="1990725"/>
          <p14:tracePt t="28640" x="4927600" y="1990725"/>
          <p14:tracePt t="28649" x="5060950" y="2006600"/>
          <p14:tracePt t="28656" x="5154613" y="2022475"/>
          <p14:tracePt t="28664" x="5224463" y="2038350"/>
          <p14:tracePt t="28670" x="5295900" y="2068513"/>
          <p14:tracePt t="28678" x="5343525" y="2084388"/>
          <p14:tracePt t="28687" x="5365750" y="2100263"/>
          <p14:tracePt t="28694" x="5373688" y="2116138"/>
          <p14:tracePt t="28702" x="5389563" y="2139950"/>
          <p14:tracePt t="28710" x="5405438" y="2171700"/>
          <p14:tracePt t="28718" x="5413375" y="2209800"/>
          <p14:tracePt t="28726" x="5413375" y="2249488"/>
          <p14:tracePt t="28732" x="5413375" y="2297113"/>
          <p14:tracePt t="28741" x="5405438" y="2335213"/>
          <p14:tracePt t="28749" x="5389563" y="2366963"/>
          <p14:tracePt t="28756" x="5373688" y="2390775"/>
          <p14:tracePt t="28764" x="5365750" y="2406650"/>
          <p14:tracePt t="28772" x="5351463" y="2414588"/>
          <p14:tracePt t="28781" x="5343525" y="2430463"/>
          <p14:tracePt t="28788" x="5335588" y="2436813"/>
          <p14:tracePt t="28794" x="5319713" y="2452688"/>
          <p14:tracePt t="28802" x="5311775" y="2452688"/>
          <p14:tracePt t="28811" x="5295900" y="2460625"/>
          <p14:tracePt t="28819" x="5287963" y="2460625"/>
          <p14:tracePt t="28826" x="5280025" y="2468563"/>
          <p14:tracePt t="28835" x="5272088" y="2468563"/>
          <p14:tracePt t="29171" x="5303838" y="2500313"/>
          <p14:tracePt t="29177" x="5373688" y="2555875"/>
          <p14:tracePt t="29182" x="5461000" y="2609850"/>
          <p14:tracePt t="29191" x="5602288" y="2665413"/>
          <p14:tracePt t="29198" x="5805488" y="2767013"/>
          <p14:tracePt t="29206" x="6002338" y="2844800"/>
          <p14:tracePt t="29215" x="6165850" y="2916238"/>
          <p14:tracePt t="29222" x="6323013" y="2978150"/>
          <p14:tracePt t="29232" x="6480175" y="3033713"/>
          <p14:tracePt t="29238" x="6589713" y="3071813"/>
          <p14:tracePt t="29247" x="6700838" y="3111500"/>
          <p14:tracePt t="29252" x="6786563" y="3143250"/>
          <p14:tracePt t="29260" x="6848475" y="3167063"/>
          <p14:tracePt t="29268" x="6904038" y="3189288"/>
          <p14:tracePt t="29276" x="6975475" y="3205163"/>
          <p14:tracePt t="29284" x="7037388" y="3221038"/>
          <p14:tracePt t="29292" x="7100888" y="3244850"/>
          <p14:tracePt t="29302" x="7154863" y="3260725"/>
          <p14:tracePt t="29308" x="7210425" y="3276600"/>
          <p14:tracePt t="29314" x="7256463" y="3284538"/>
          <p14:tracePt t="29322" x="7296150" y="3300413"/>
          <p14:tracePt t="29332" x="7327900" y="3314700"/>
          <p14:tracePt t="29338" x="7351713" y="3330575"/>
          <p14:tracePt t="29347" x="7367588" y="3338513"/>
          <p14:tracePt t="29354" x="7375525" y="3354388"/>
          <p14:tracePt t="29362" x="7383463" y="3362325"/>
          <p14:tracePt t="29370" x="7389813" y="3370263"/>
          <p14:tracePt t="29376" x="7397750" y="3386138"/>
          <p14:tracePt t="29385" x="7405688" y="3394075"/>
          <p14:tracePt t="29393" x="7405688" y="3402013"/>
          <p14:tracePt t="29401" x="7413625" y="3417888"/>
          <p14:tracePt t="29408" x="7421563" y="3417888"/>
          <p14:tracePt t="29416" x="7421563" y="3425825"/>
          <p14:tracePt t="29425" x="7429500" y="3432175"/>
          <p14:tracePt t="29436" x="7429500" y="3440113"/>
          <p14:tracePt t="29450" x="7437438" y="3440113"/>
          <p14:tracePt t="29458" x="7445375" y="3448050"/>
          <p14:tracePt t="29475" x="7445375" y="3455988"/>
          <p14:tracePt t="29483" x="7453313" y="3463925"/>
          <p14:tracePt t="29498" x="7461250" y="3471863"/>
          <p14:tracePt t="29505" x="7469188" y="3479800"/>
          <p14:tracePt t="29513" x="7469188" y="3487738"/>
          <p14:tracePt t="29521" x="7477125" y="3503613"/>
          <p14:tracePt t="29528" x="7485063" y="3511550"/>
          <p14:tracePt t="29536" x="7500938" y="3519488"/>
          <p14:tracePt t="29544" x="7508875" y="3543300"/>
          <p14:tracePt t="29552" x="7523163" y="3551238"/>
          <p14:tracePt t="29560" x="7531100" y="3565525"/>
          <p14:tracePt t="29569" x="7539038" y="3573463"/>
          <p14:tracePt t="29655" x="7539038" y="3581400"/>
          <p14:tracePt t="29671" x="7531100" y="3581400"/>
          <p14:tracePt t="29676" x="7523163" y="3581400"/>
          <p14:tracePt t="29684" x="7516813" y="3581400"/>
          <p14:tracePt t="29701" x="7500938" y="3581400"/>
          <p14:tracePt t="29715" x="7493000" y="3581400"/>
          <p14:tracePt t="29722" x="7485063" y="3581400"/>
          <p14:tracePt t="29730" x="7477125" y="3581400"/>
          <p14:tracePt t="29738" x="7469188" y="3581400"/>
          <p14:tracePt t="29746" x="7461250" y="3581400"/>
          <p14:tracePt t="29754" x="7453313" y="3581400"/>
          <p14:tracePt t="29764" x="7437438" y="3581400"/>
          <p14:tracePt t="29769" x="7429500" y="3581400"/>
          <p14:tracePt t="29777" x="7421563" y="3581400"/>
          <p14:tracePt t="29784" x="7405688" y="3581400"/>
          <p14:tracePt t="29792" x="7397750" y="3581400"/>
          <p14:tracePt t="29800" x="7383463" y="3581400"/>
          <p14:tracePt t="29808" x="7375525" y="3581400"/>
          <p14:tracePt t="29816" x="7359650" y="3581400"/>
          <p14:tracePt t="29824" x="7343775" y="3581400"/>
          <p14:tracePt t="29830" x="7335838" y="3581400"/>
          <p14:tracePt t="29838" x="7319963" y="3581400"/>
          <p14:tracePt t="29847" x="7304088" y="3573463"/>
          <p14:tracePt t="29855" x="7296150" y="3573463"/>
          <p14:tracePt t="29863" x="7288213" y="3565525"/>
          <p14:tracePt t="29871" x="7280275" y="3565525"/>
          <p14:tracePt t="29878" x="7264400" y="3565525"/>
          <p14:tracePt t="29887" x="7256463" y="3557588"/>
          <p14:tracePt t="29894" x="7248525" y="3557588"/>
          <p14:tracePt t="29900" x="7234238" y="3551238"/>
          <p14:tracePt t="29908" x="7226300" y="3551238"/>
          <p14:tracePt t="29916" x="7210425" y="3535363"/>
          <p14:tracePt t="29924" x="7202488" y="3535363"/>
          <p14:tracePt t="29933" x="7194550" y="3519488"/>
          <p14:tracePt t="29940" x="7178675" y="3511550"/>
          <p14:tracePt t="29949" x="7162800" y="3503613"/>
          <p14:tracePt t="29956" x="7146925" y="3495675"/>
          <p14:tracePt t="29962" x="7131050" y="3487738"/>
          <p14:tracePt t="29970" x="7108825" y="3487738"/>
          <p14:tracePt t="29978" x="7092950" y="3471863"/>
          <p14:tracePt t="29986" x="7085013" y="3471863"/>
          <p14:tracePt t="29994" x="7077075" y="3471863"/>
          <p14:tracePt t="30002" x="7069138" y="3463925"/>
          <p14:tracePt t="30011" x="7061200" y="3463925"/>
          <p14:tracePt t="30019" x="7053263" y="3455988"/>
          <p14:tracePt t="30035" x="7045325" y="3455988"/>
          <p14:tracePt t="30041" x="7037388" y="3448050"/>
          <p14:tracePt t="30050" x="7029450" y="3440113"/>
          <p14:tracePt t="30056" x="7029450" y="3432175"/>
          <p14:tracePt t="30064" x="7013575" y="3425825"/>
          <p14:tracePt t="30072" x="7005638" y="3417888"/>
          <p14:tracePt t="30082" x="6997700" y="3402013"/>
          <p14:tracePt t="30088" x="6989763" y="3394075"/>
          <p14:tracePt t="30094" x="6975475" y="3378200"/>
          <p14:tracePt t="30103" x="6967538" y="3362325"/>
          <p14:tracePt t="30110" x="6951663" y="3354388"/>
          <p14:tracePt t="30118" x="6943725" y="3338513"/>
          <p14:tracePt t="30126" x="6927850" y="3330575"/>
          <p14:tracePt t="30134" x="6919913" y="3314700"/>
          <p14:tracePt t="30142" x="6911975" y="3306763"/>
          <p14:tracePt t="30150" x="6896100" y="3300413"/>
          <p14:tracePt t="30156" x="6888163" y="3276600"/>
          <p14:tracePt t="30165" x="6872288" y="3268663"/>
          <p14:tracePt t="30172" x="6864350" y="3252788"/>
          <p14:tracePt t="30183" x="6848475" y="3228975"/>
          <p14:tracePt t="30188" x="6840538" y="3213100"/>
          <p14:tracePt t="30196" x="6826250" y="3197225"/>
          <p14:tracePt t="30205" x="6826250" y="3181350"/>
          <p14:tracePt t="30213" x="6818313" y="3167063"/>
          <p14:tracePt t="30218" x="6802438" y="3159125"/>
          <p14:tracePt t="30226" x="6802438" y="3151188"/>
          <p14:tracePt t="30234" x="6802438" y="3143250"/>
          <p14:tracePt t="30248" x="6802438" y="3135313"/>
          <p14:tracePt t="30251" x="6794500" y="3127375"/>
          <p14:tracePt t="30258" x="6794500" y="3111500"/>
          <p14:tracePt t="30266" x="6794500" y="3103563"/>
          <p14:tracePt t="30274" x="6794500" y="3095625"/>
          <p14:tracePt t="30280" x="6794500" y="3079750"/>
          <p14:tracePt t="30288" x="6794500" y="3071813"/>
          <p14:tracePt t="30296" x="6802438" y="3063875"/>
          <p14:tracePt t="30304" x="6802438" y="3049588"/>
          <p14:tracePt t="30312" x="6810375" y="3041650"/>
          <p14:tracePt t="30321" x="6818313" y="3033713"/>
          <p14:tracePt t="30328" x="6826250" y="3017838"/>
          <p14:tracePt t="30337" x="6834188" y="3009900"/>
          <p14:tracePt t="30345" x="6840538" y="2994025"/>
          <p14:tracePt t="30350" x="6856413" y="2986088"/>
          <p14:tracePt t="30358" x="6856413" y="2978150"/>
          <p14:tracePt t="30366" x="6872288" y="2962275"/>
          <p14:tracePt t="30374" x="6880225" y="2954338"/>
          <p14:tracePt t="30382" x="6888163" y="2938463"/>
          <p14:tracePt t="30391" x="6896100" y="2930525"/>
          <p14:tracePt t="30400" x="6904038" y="2924175"/>
          <p14:tracePt t="30406" x="6911975" y="2908300"/>
          <p14:tracePt t="30412" x="6919913" y="2900363"/>
          <p14:tracePt t="30420" x="6927850" y="2884488"/>
          <p14:tracePt t="30428" x="6935788" y="2876550"/>
          <p14:tracePt t="30436" x="6943725" y="2868613"/>
          <p14:tracePt t="30444" x="6943725" y="2860675"/>
          <p14:tracePt t="30452" x="6959600" y="2852738"/>
          <p14:tracePt t="30460" x="6959600" y="2836863"/>
          <p14:tracePt t="30468" x="6967538" y="2828925"/>
          <p14:tracePt t="30477" x="6981825" y="2820988"/>
          <p14:tracePt t="30482" x="6981825" y="2805113"/>
          <p14:tracePt t="30490" x="6997700" y="2798763"/>
          <p14:tracePt t="30498" x="6997700" y="2790825"/>
          <p14:tracePt t="30506" x="7005638" y="2790825"/>
          <p14:tracePt t="30515" x="7013575" y="2782888"/>
          <p14:tracePt t="30522" x="7021513" y="2782888"/>
          <p14:tracePt t="30538" x="7029450" y="2774950"/>
          <p14:tracePt t="30544" x="7037388" y="2774950"/>
          <p14:tracePt t="30552" x="7045325" y="2767013"/>
          <p14:tracePt t="30561" x="7061200" y="2759075"/>
          <p14:tracePt t="30568" x="7069138" y="2759075"/>
          <p14:tracePt t="30576" x="7077075" y="2751138"/>
          <p14:tracePt t="30584" x="7092950" y="2743200"/>
          <p14:tracePt t="30593" x="7100888" y="2743200"/>
          <p14:tracePt t="30600" x="7108825" y="2735263"/>
          <p14:tracePt t="30608" x="7115175" y="2735263"/>
          <p14:tracePt t="30614" x="7123113" y="2735263"/>
          <p14:tracePt t="30622" x="7131050" y="2735263"/>
          <p14:tracePt t="30630" x="7146925" y="2735263"/>
          <p14:tracePt t="30649" x="7154863" y="2735263"/>
          <p14:tracePt t="30663" x="7162800" y="2743200"/>
          <p14:tracePt t="30670" x="7170738" y="2751138"/>
          <p14:tracePt t="30676" x="7178675" y="2759075"/>
          <p14:tracePt t="30685" x="7186613" y="2759075"/>
          <p14:tracePt t="30692" x="7186613" y="2767013"/>
          <p14:tracePt t="30702" x="7194550" y="2767013"/>
          <p14:tracePt t="30708" x="7202488" y="2774950"/>
          <p14:tracePt t="30717" x="7210425" y="2782888"/>
          <p14:tracePt t="30724" x="7218363" y="2790825"/>
          <p14:tracePt t="30732" x="7226300" y="2790825"/>
          <p14:tracePt t="30738" x="7242175" y="2805113"/>
          <p14:tracePt t="30746" x="7248525" y="2813050"/>
          <p14:tracePt t="30754" x="7264400" y="2820988"/>
          <p14:tracePt t="30762" x="7272338" y="2828925"/>
          <p14:tracePt t="30772" x="7280275" y="2836863"/>
          <p14:tracePt t="30782" x="7304088" y="2860675"/>
          <p14:tracePt t="30790" x="7312025" y="2868613"/>
          <p14:tracePt t="30799" x="7327900" y="2884488"/>
          <p14:tracePt t="30804" x="7335838" y="2892425"/>
          <p14:tracePt t="30812" x="7343775" y="2900363"/>
          <p14:tracePt t="30821" x="7359650" y="2916238"/>
          <p14:tracePt t="30828" x="7367588" y="2924175"/>
          <p14:tracePt t="30837" x="7383463" y="2938463"/>
          <p14:tracePt t="30852" x="7389813" y="2946400"/>
          <p14:tracePt t="30861" x="7405688" y="2954338"/>
          <p14:tracePt t="30867" x="7405688" y="2962275"/>
          <p14:tracePt t="30875" x="7413625" y="2970213"/>
          <p14:tracePt t="30885" x="7421563" y="2970213"/>
          <p14:tracePt t="30891" x="7421563" y="2978150"/>
          <p14:tracePt t="30898" x="7429500" y="2986088"/>
          <p14:tracePt t="30907" x="7429500" y="2994025"/>
          <p14:tracePt t="30914" x="7437438" y="3009900"/>
          <p14:tracePt t="30923" x="7445375" y="3017838"/>
          <p14:tracePt t="30928" x="7445375" y="3025775"/>
          <p14:tracePt t="30938" x="7461250" y="3033713"/>
          <p14:tracePt t="30950" x="7461250" y="3049588"/>
          <p14:tracePt t="30956" x="7461250" y="3063875"/>
          <p14:tracePt t="30964" x="7469188" y="3071813"/>
          <p14:tracePt t="30973" x="7469188" y="3079750"/>
          <p14:tracePt t="30982" x="7477125" y="3095625"/>
          <p14:tracePt t="30988" x="7477125" y="3103563"/>
          <p14:tracePt t="30994" x="7485063" y="3111500"/>
          <p14:tracePt t="31002" x="7493000" y="3127375"/>
          <p14:tracePt t="31010" x="7493000" y="3135313"/>
          <p14:tracePt t="31019" x="7493000" y="3143250"/>
          <p14:tracePt t="31027" x="7500938" y="3159125"/>
          <p14:tracePt t="31034" x="7508875" y="3167063"/>
          <p14:tracePt t="31042" x="7508875" y="3175000"/>
          <p14:tracePt t="31050" x="7516813" y="3189288"/>
          <p14:tracePt t="31056" x="7523163" y="3197225"/>
          <p14:tracePt t="31065" x="7523163" y="3205163"/>
          <p14:tracePt t="31073" x="7523163" y="3221038"/>
          <p14:tracePt t="31089" x="7523163" y="3228975"/>
          <p14:tracePt t="31105" x="7523163" y="3236913"/>
          <p14:tracePt t="31114" x="7523163" y="3244850"/>
          <p14:tracePt t="31118" x="7523163" y="3252788"/>
          <p14:tracePt t="31126" x="7523163" y="3260725"/>
          <p14:tracePt t="31134" x="7531100" y="3268663"/>
          <p14:tracePt t="31142" x="7531100" y="3284538"/>
          <p14:tracePt t="31150" x="7531100" y="3292475"/>
          <p14:tracePt t="31159" x="7539038" y="3306763"/>
          <p14:tracePt t="31166" x="7539038" y="3314700"/>
          <p14:tracePt t="31175" x="7539038" y="3338513"/>
          <p14:tracePt t="31180" x="7539038" y="3346450"/>
          <p14:tracePt t="31188" x="7539038" y="3354388"/>
          <p14:tracePt t="31196" x="7531100" y="3370263"/>
          <p14:tracePt t="31214" x="7531100" y="3378200"/>
          <p14:tracePt t="31223" x="7531100" y="3386138"/>
          <p14:tracePt t="31228" x="7523163" y="3394075"/>
          <p14:tracePt t="31237" x="7523163" y="3402013"/>
          <p14:tracePt t="31248" x="7523163" y="3409950"/>
          <p14:tracePt t="31250" x="7516813" y="3417888"/>
          <p14:tracePt t="31258" x="7508875" y="3425825"/>
          <p14:tracePt t="31267" x="7500938" y="3432175"/>
          <p14:tracePt t="31274" x="7485063" y="3448050"/>
          <p14:tracePt t="31285" x="7477125" y="3455988"/>
          <p14:tracePt t="31290" x="7469188" y="3471863"/>
          <p14:tracePt t="31298" x="7461250" y="3479800"/>
          <p14:tracePt t="31306" x="7453313" y="3487738"/>
          <p14:tracePt t="31312" x="7453313" y="3503613"/>
          <p14:tracePt t="31320" x="7437438" y="3511550"/>
          <p14:tracePt t="31330" x="7429500" y="3527425"/>
          <p14:tracePt t="31336" x="7413625" y="3535363"/>
          <p14:tracePt t="31344" x="7405688" y="3543300"/>
          <p14:tracePt t="31352" x="7397750" y="3551238"/>
          <p14:tracePt t="31360" x="7383463" y="3557588"/>
          <p14:tracePt t="31368" x="7375525" y="3565525"/>
          <p14:tracePt t="31376" x="7359650" y="3573463"/>
          <p14:tracePt t="31392" x="7327900" y="3581400"/>
          <p14:tracePt t="31399" x="7312025" y="3581400"/>
          <p14:tracePt t="31406" x="7296150" y="3581400"/>
          <p14:tracePt t="31414" x="7280275" y="3581400"/>
          <p14:tracePt t="31422" x="7264400" y="3581400"/>
          <p14:tracePt t="31432" x="7242175" y="3581400"/>
          <p14:tracePt t="31438" x="7226300" y="3581400"/>
          <p14:tracePt t="31444" x="7218363" y="3573463"/>
          <p14:tracePt t="31453" x="7202488" y="3565525"/>
          <p14:tracePt t="31460" x="7186613" y="3551238"/>
          <p14:tracePt t="31469" x="7178675" y="3543300"/>
          <p14:tracePt t="31476" x="7162800" y="3527425"/>
          <p14:tracePt t="31484" x="7154863" y="3519488"/>
          <p14:tracePt t="31492" x="7146925" y="3511550"/>
          <p14:tracePt t="31500" x="7131050" y="3495675"/>
          <p14:tracePt t="31506" x="7123113" y="3479800"/>
          <p14:tracePt t="31514" x="7108825" y="3471863"/>
          <p14:tracePt t="31522" x="7100888" y="3455988"/>
          <p14:tracePt t="31531" x="7085013" y="3448050"/>
          <p14:tracePt t="31538" x="7085013" y="3440113"/>
          <p14:tracePt t="31547" x="7069138" y="3432175"/>
          <p14:tracePt t="31556" x="7069138" y="3425825"/>
          <p14:tracePt t="31566" x="7061200" y="3425825"/>
          <p14:tracePt t="31580" x="7061200" y="3417888"/>
          <p14:tracePt t="32225" x="7053263" y="3417888"/>
          <p14:tracePt t="32228" x="7045325" y="3417888"/>
          <p14:tracePt t="32236" x="7021513" y="3425825"/>
          <p14:tracePt t="32247" x="6997700" y="3432175"/>
          <p14:tracePt t="32252" x="6959600" y="3440113"/>
          <p14:tracePt t="32260" x="6919913" y="3455988"/>
          <p14:tracePt t="32269" x="6872288" y="3471863"/>
          <p14:tracePt t="32277" x="6818313" y="3479800"/>
          <p14:tracePt t="32285" x="6770688" y="3487738"/>
          <p14:tracePt t="32290" x="6731000" y="3495675"/>
          <p14:tracePt t="32300" x="6684963" y="3503613"/>
          <p14:tracePt t="32306" x="6637338" y="3511550"/>
          <p14:tracePt t="32315" x="6605588" y="3511550"/>
          <p14:tracePt t="32322" x="6589713" y="3511550"/>
          <p14:tracePt t="32332" x="6573838" y="3511550"/>
          <p14:tracePt t="32338" x="6567488" y="3511550"/>
          <p14:tracePt t="32347" x="6559550" y="3511550"/>
          <p14:tracePt t="32352" x="6551613" y="3511550"/>
          <p14:tracePt t="32360" x="6543675" y="3511550"/>
          <p14:tracePt t="32368" x="6535738" y="3511550"/>
          <p14:tracePt t="32384" x="6519863" y="3511550"/>
          <p14:tracePt t="32393" x="6511925" y="3511550"/>
          <p14:tracePt t="32400" x="6496050" y="3519488"/>
          <p14:tracePt t="32408" x="6472238" y="3519488"/>
          <p14:tracePt t="32419" x="6440488" y="3527425"/>
          <p14:tracePt t="32422" x="6402388" y="3535363"/>
          <p14:tracePt t="32431" x="6362700" y="3543300"/>
          <p14:tracePt t="32438" x="6315075" y="3551238"/>
          <p14:tracePt t="32447" x="6276975" y="3557588"/>
          <p14:tracePt t="32454" x="6245225" y="3557588"/>
          <p14:tracePt t="32462" x="6213475" y="3557588"/>
          <p14:tracePt t="32470" x="6197600" y="3565525"/>
          <p14:tracePt t="32476" x="6189663" y="3565525"/>
          <p14:tracePt t="32484" x="6181725" y="3565525"/>
          <p14:tracePt t="32492" x="6165850" y="3565525"/>
          <p14:tracePt t="32508" x="6159500" y="3565525"/>
          <p14:tracePt t="32525" x="6151563" y="3573463"/>
          <p14:tracePt t="32539" x="6143625" y="3573463"/>
          <p14:tracePt t="32546" x="6135688" y="3573463"/>
          <p14:tracePt t="32555" x="6119813" y="3573463"/>
          <p14:tracePt t="32563" x="6111875" y="3573463"/>
          <p14:tracePt t="32570" x="6103938" y="3581400"/>
          <p14:tracePt t="32578" x="6088063" y="3581400"/>
          <p14:tracePt t="32586" x="6072188" y="3581400"/>
          <p14:tracePt t="32594" x="6064250" y="3581400"/>
          <p14:tracePt t="32602" x="6056313" y="3581400"/>
          <p14:tracePt t="32608" x="6048375" y="3581400"/>
          <p14:tracePt t="32630" x="6040438" y="3581400"/>
          <p14:tracePt t="32689" x="6032500" y="3581400"/>
          <p14:tracePt t="32694" x="6026150" y="3581400"/>
          <p14:tracePt t="32702" x="6010275" y="3581400"/>
          <p14:tracePt t="32710" x="6002338" y="3581400"/>
          <p14:tracePt t="32719" x="5994400" y="3581400"/>
          <p14:tracePt t="32726" x="5986463" y="3581400"/>
          <p14:tracePt t="32734" x="5970588" y="3581400"/>
          <p14:tracePt t="32740" x="5962650" y="3581400"/>
          <p14:tracePt t="32748" x="5954713" y="3581400"/>
          <p14:tracePt t="32756" x="5946775" y="3573463"/>
          <p14:tracePt t="32765" x="5938838" y="3573463"/>
          <p14:tracePt t="32773" x="5930900" y="3573463"/>
          <p14:tracePt t="32781" x="5922963" y="3573463"/>
          <p14:tracePt t="32788" x="5915025" y="3573463"/>
          <p14:tracePt t="32797" x="5907088" y="3565525"/>
          <p14:tracePt t="32810" x="5899150" y="3565525"/>
          <p14:tracePt t="32827" x="5884863" y="3565525"/>
          <p14:tracePt t="32835" x="5876925" y="3557588"/>
          <p14:tracePt t="32843" x="5868988" y="3551238"/>
          <p14:tracePt t="32850" x="5853113" y="3551238"/>
          <p14:tracePt t="32858" x="5845175" y="3551238"/>
          <p14:tracePt t="32864" x="5829300" y="3543300"/>
          <p14:tracePt t="32872" x="5813425" y="3535363"/>
          <p14:tracePt t="32880" x="5805488" y="3535363"/>
          <p14:tracePt t="32888" x="5797550" y="3535363"/>
          <p14:tracePt t="32897" x="5789613" y="3535363"/>
          <p14:tracePt t="32918" x="5789613" y="3527425"/>
          <p14:tracePt t="32980" x="5781675" y="3527425"/>
          <p14:tracePt t="33004" x="5773738" y="3527425"/>
          <p14:tracePt t="33023" x="5773738" y="3519488"/>
          <p14:tracePt t="33028" x="5765800" y="3519488"/>
          <p14:tracePt t="33065" x="5757863" y="3519488"/>
          <p14:tracePt t="33084" x="5751513" y="3519488"/>
          <p14:tracePt t="33171" x="5743575" y="3511550"/>
          <p14:tracePt t="33543" x="5743575" y="3503613"/>
          <p14:tracePt t="33845" x="5751513" y="3503613"/>
          <p14:tracePt t="33859" x="5757863" y="3503613"/>
          <p14:tracePt t="33866" x="5773738" y="3503613"/>
          <p14:tracePt t="33874" x="5781675" y="3503613"/>
          <p14:tracePt t="33882" x="5789613" y="3503613"/>
          <p14:tracePt t="33890" x="5797550" y="3503613"/>
          <p14:tracePt t="33899" x="5805488" y="3503613"/>
          <p14:tracePt t="33904" x="5813425" y="3503613"/>
          <p14:tracePt t="33922" x="5821363" y="3503613"/>
          <p14:tracePt t="33937" x="5829300" y="3503613"/>
          <p14:tracePt t="33963" x="5837238" y="3503613"/>
          <p14:tracePt t="33969" x="5845175" y="3503613"/>
          <p14:tracePt t="33984" x="5853113" y="3503613"/>
          <p14:tracePt t="34013" x="5861050" y="3503613"/>
          <p14:tracePt t="34019" x="5868988" y="3503613"/>
          <p14:tracePt t="34026" x="5876925" y="3503613"/>
          <p14:tracePt t="34035" x="5892800" y="3503613"/>
          <p14:tracePt t="34048" x="5899150" y="3503613"/>
          <p14:tracePt t="34057" x="5915025" y="3503613"/>
          <p14:tracePt t="34065" x="5922963" y="3503613"/>
          <p14:tracePt t="34072" x="5938838" y="3503613"/>
          <p14:tracePt t="34081" x="5954713" y="3503613"/>
          <p14:tracePt t="34088" x="5970588" y="3503613"/>
          <p14:tracePt t="34097" x="5994400" y="3503613"/>
          <p14:tracePt t="34102" x="6018213" y="3503613"/>
          <p14:tracePt t="34110" x="6032500" y="3503613"/>
          <p14:tracePt t="34118" x="6048375" y="3503613"/>
          <p14:tracePt t="34126" x="6056313" y="3503613"/>
          <p14:tracePt t="34134" x="6064250" y="3503613"/>
          <p14:tracePt t="34142" x="6080125" y="3503613"/>
          <p14:tracePt t="34153" x="6096000" y="3503613"/>
          <p14:tracePt t="34158" x="6103938" y="3503613"/>
          <p14:tracePt t="34164" x="6111875" y="3503613"/>
          <p14:tracePt t="34173" x="6119813" y="3503613"/>
          <p14:tracePt t="34181" x="6127750" y="3503613"/>
          <p14:tracePt t="34188" x="6135688" y="3503613"/>
          <p14:tracePt t="34197" x="6143625" y="3503613"/>
          <p14:tracePt t="34204" x="6151563" y="3503613"/>
          <p14:tracePt t="34212" x="6159500" y="3503613"/>
          <p14:tracePt t="34220" x="6165850" y="3503613"/>
          <p14:tracePt t="34228" x="6173788" y="3495675"/>
          <p14:tracePt t="34234" x="6189663" y="3495675"/>
          <p14:tracePt t="34248" x="6197600" y="3487738"/>
          <p14:tracePt t="34250" x="6205538" y="3479800"/>
          <p14:tracePt t="34258" x="6221413" y="3479800"/>
          <p14:tracePt t="34266" x="6229350" y="3479800"/>
          <p14:tracePt t="34274" x="6237288" y="3479800"/>
          <p14:tracePt t="34282" x="6253163" y="3479800"/>
          <p14:tracePt t="34290" x="6261100" y="3479800"/>
          <p14:tracePt t="34297" x="6269038" y="3471863"/>
          <p14:tracePt t="34304" x="6284913" y="3471863"/>
          <p14:tracePt t="34312" x="6292850" y="3463925"/>
          <p14:tracePt t="34321" x="6299200" y="3463925"/>
          <p14:tracePt t="34328" x="6307138" y="3455988"/>
          <p14:tracePt t="34336" x="6315075" y="3448050"/>
          <p14:tracePt t="34344" x="6323013" y="3448050"/>
          <p14:tracePt t="34353" x="6323013" y="3440113"/>
          <p14:tracePt t="34367" x="6330950" y="3425825"/>
          <p14:tracePt t="34383" x="6330950" y="3417888"/>
          <p14:tracePt t="34390" x="6330950" y="3409950"/>
          <p14:tracePt t="34399" x="6330950" y="3402013"/>
          <p14:tracePt t="34406" x="6330950" y="3386138"/>
          <p14:tracePt t="34414" x="6330950" y="3370263"/>
          <p14:tracePt t="34422" x="6330950" y="3354388"/>
          <p14:tracePt t="34428" x="6330950" y="3338513"/>
          <p14:tracePt t="34436" x="6323013" y="3314700"/>
          <p14:tracePt t="34444" x="6323013" y="3292475"/>
          <p14:tracePt t="34452" x="6323013" y="3276600"/>
          <p14:tracePt t="34460" x="6323013" y="3252788"/>
          <p14:tracePt t="34469" x="6323013" y="3236913"/>
          <p14:tracePt t="34477" x="6315075" y="3221038"/>
          <p14:tracePt t="34485" x="6315075" y="3205163"/>
          <p14:tracePt t="34491" x="6315075" y="3197225"/>
          <p14:tracePt t="34498" x="6307138" y="3181350"/>
          <p14:tracePt t="34506" x="6307138" y="3159125"/>
          <p14:tracePt t="34514" x="6307138" y="3151188"/>
          <p14:tracePt t="34522" x="6307138" y="3143250"/>
          <p14:tracePt t="34532" x="6307138" y="3135313"/>
          <p14:tracePt t="34539" x="6307138" y="3119438"/>
          <p14:tracePt t="34546" x="6299200" y="3103563"/>
          <p14:tracePt t="34554" x="6299200" y="3087688"/>
          <p14:tracePt t="34560" x="6299200" y="3071813"/>
          <p14:tracePt t="34568" x="6292850" y="3055938"/>
          <p14:tracePt t="34576" x="6284913" y="3033713"/>
          <p14:tracePt t="34584" x="6276975" y="3017838"/>
          <p14:tracePt t="34592" x="6269038" y="3001963"/>
          <p14:tracePt t="34600" x="6253163" y="2986088"/>
          <p14:tracePt t="34608" x="6245225" y="2970213"/>
          <p14:tracePt t="34616" x="6237288" y="2938463"/>
          <p14:tracePt t="34622" x="6229350" y="2930525"/>
          <p14:tracePt t="34631" x="6213475" y="2916238"/>
          <p14:tracePt t="34638" x="6205538" y="2900363"/>
          <p14:tracePt t="34647" x="6189663" y="2892425"/>
          <p14:tracePt t="34654" x="6181725" y="2884488"/>
          <p14:tracePt t="34662" x="6173788" y="2868613"/>
          <p14:tracePt t="34670" x="6159500" y="2860675"/>
          <p14:tracePt t="34679" x="6143625" y="2844800"/>
          <p14:tracePt t="34684" x="6135688" y="2836863"/>
          <p14:tracePt t="34692" x="6119813" y="2828925"/>
          <p14:tracePt t="34701" x="6111875" y="2820988"/>
          <p14:tracePt t="34708" x="6096000" y="2820988"/>
          <p14:tracePt t="34717" x="6088063" y="2820988"/>
          <p14:tracePt t="34724" x="6080125" y="2813050"/>
          <p14:tracePt t="34732" x="6064250" y="2813050"/>
          <p14:tracePt t="34740" x="6064250" y="2805113"/>
          <p14:tracePt t="34746" x="6056313" y="2805113"/>
          <p14:tracePt t="34754" x="6040438" y="2798763"/>
          <p14:tracePt t="34762" x="6032500" y="2798763"/>
          <p14:tracePt t="34770" x="6026150" y="2790825"/>
          <p14:tracePt t="34778" x="6010275" y="2790825"/>
          <p14:tracePt t="34786" x="5986463" y="2790825"/>
          <p14:tracePt t="34794" x="5962650" y="2782888"/>
          <p14:tracePt t="34802" x="5938838" y="2774950"/>
          <p14:tracePt t="34810" x="5922963" y="2767013"/>
          <p14:tracePt t="34817" x="5899150" y="2767013"/>
          <p14:tracePt t="34824" x="5868988" y="2759075"/>
          <p14:tracePt t="34832" x="5845175" y="2759075"/>
          <p14:tracePt t="34840" x="5821363" y="2759075"/>
          <p14:tracePt t="34848" x="5797550" y="2751138"/>
          <p14:tracePt t="34857" x="5781675" y="2751138"/>
          <p14:tracePt t="34865" x="5773738" y="2751138"/>
          <p14:tracePt t="34872" x="5765800" y="2751138"/>
          <p14:tracePt t="34882" x="5751513" y="2751138"/>
          <p14:tracePt t="34886" x="5735638" y="2751138"/>
          <p14:tracePt t="34894" x="5719763" y="2759075"/>
          <p14:tracePt t="34902" x="5711825" y="2759075"/>
          <p14:tracePt t="34910" x="5688013" y="2759075"/>
          <p14:tracePt t="34919" x="5672138" y="2767013"/>
          <p14:tracePt t="34926" x="5664200" y="2774950"/>
          <p14:tracePt t="34934" x="5648325" y="2782888"/>
          <p14:tracePt t="34942" x="5640388" y="2790825"/>
          <p14:tracePt t="34948" x="5624513" y="2798763"/>
          <p14:tracePt t="34957" x="5610225" y="2813050"/>
          <p14:tracePt t="34965" x="5602288" y="2820988"/>
          <p14:tracePt t="34972" x="5594350" y="2836863"/>
          <p14:tracePt t="34982" x="5570538" y="2844800"/>
          <p14:tracePt t="34988" x="5554663" y="2860675"/>
          <p14:tracePt t="34997" x="5546725" y="2868613"/>
          <p14:tracePt t="35004" x="5530850" y="2876550"/>
          <p14:tracePt t="35010" x="5522913" y="2892425"/>
          <p14:tracePt t="35018" x="5507038" y="2900363"/>
          <p14:tracePt t="35026" x="5499100" y="2916238"/>
          <p14:tracePt t="35034" x="5491163" y="2924175"/>
          <p14:tracePt t="35043" x="5484813" y="2930525"/>
          <p14:tracePt t="35051" x="5468938" y="2946400"/>
          <p14:tracePt t="35058" x="5468938" y="2954338"/>
          <p14:tracePt t="35066" x="5461000" y="2970213"/>
          <p14:tracePt t="35072" x="5461000" y="2978150"/>
          <p14:tracePt t="35082" x="5453063" y="2986088"/>
          <p14:tracePt t="35088" x="5453063" y="3001963"/>
          <p14:tracePt t="35097" x="5453063" y="3009900"/>
          <p14:tracePt t="35105" x="5453063" y="3017838"/>
          <p14:tracePt t="35112" x="5453063" y="3025775"/>
          <p14:tracePt t="35120" x="5453063" y="3041650"/>
          <p14:tracePt t="35128" x="5453063" y="3049588"/>
          <p14:tracePt t="35136" x="5453063" y="3055938"/>
          <p14:tracePt t="35142" x="5453063" y="3063875"/>
          <p14:tracePt t="35150" x="5453063" y="3071813"/>
          <p14:tracePt t="35158" x="5461000" y="3087688"/>
          <p14:tracePt t="35166" x="5461000" y="3095625"/>
          <p14:tracePt t="35174" x="5468938" y="3111500"/>
          <p14:tracePt t="35182" x="5484813" y="3127375"/>
          <p14:tracePt t="35190" x="5491163" y="3143250"/>
          <p14:tracePt t="35198" x="5507038" y="3159125"/>
          <p14:tracePt t="35204" x="5514975" y="3175000"/>
          <p14:tracePt t="35213" x="5530850" y="3189288"/>
          <p14:tracePt t="35220" x="5538788" y="3197225"/>
          <p14:tracePt t="35230" x="5546725" y="3213100"/>
          <p14:tracePt t="35237" x="5562600" y="3221038"/>
          <p14:tracePt t="35244" x="5570538" y="3228975"/>
          <p14:tracePt t="35264" x="5586413" y="3252788"/>
          <p14:tracePt t="35268" x="5594350" y="3268663"/>
          <p14:tracePt t="35274" x="5602288" y="3276600"/>
          <p14:tracePt t="35282" x="5618163" y="3284538"/>
          <p14:tracePt t="35290" x="5624513" y="3300413"/>
          <p14:tracePt t="35298" x="5640388" y="3306763"/>
          <p14:tracePt t="35306" x="5648325" y="3322638"/>
          <p14:tracePt t="35315" x="5664200" y="3330575"/>
          <p14:tracePt t="35322" x="5672138" y="3338513"/>
          <p14:tracePt t="35329" x="5680075" y="3354388"/>
          <p14:tracePt t="35336" x="5695950" y="3362325"/>
          <p14:tracePt t="35344" x="5703888" y="3378200"/>
          <p14:tracePt t="35352" x="5719763" y="3378200"/>
          <p14:tracePt t="35361" x="5727700" y="3394075"/>
          <p14:tracePt t="35368" x="5735638" y="3402013"/>
          <p14:tracePt t="35376" x="5751513" y="3417888"/>
          <p14:tracePt t="35384" x="5757863" y="3417888"/>
          <p14:tracePt t="35393" x="5781675" y="3432175"/>
          <p14:tracePt t="35398" x="5789613" y="3440113"/>
          <p14:tracePt t="35406" x="5797550" y="3455988"/>
          <p14:tracePt t="35414" x="5813425" y="3455988"/>
          <p14:tracePt t="35422" x="5821363" y="3471863"/>
          <p14:tracePt t="35430" x="5837238" y="3479800"/>
          <p14:tracePt t="35438" x="5845175" y="3479800"/>
          <p14:tracePt t="35446" x="5868988" y="3487738"/>
          <p14:tracePt t="35454" x="5884863" y="3495675"/>
          <p14:tracePt t="35462" x="5907088" y="3495675"/>
          <p14:tracePt t="35469" x="5930900" y="3495675"/>
          <p14:tracePt t="35478" x="5970588" y="3495675"/>
          <p14:tracePt t="35484" x="6018213" y="3495675"/>
          <p14:tracePt t="35492" x="6064250" y="3495675"/>
          <p14:tracePt t="35500" x="6119813" y="3495675"/>
          <p14:tracePt t="35508" x="6165850" y="3487738"/>
          <p14:tracePt t="35516" x="6221413" y="3479800"/>
          <p14:tracePt t="35524" x="6269038" y="3463925"/>
          <p14:tracePt t="35530" x="6307138" y="3448050"/>
          <p14:tracePt t="35538" x="6354763" y="3432175"/>
          <p14:tracePt t="35546" x="6402388" y="3417888"/>
          <p14:tracePt t="35554" x="6426200" y="3402013"/>
          <p14:tracePt t="35563" x="6448425" y="3394075"/>
          <p14:tracePt t="35570" x="6456363" y="3378200"/>
          <p14:tracePt t="35578" x="6472238" y="3354388"/>
          <p14:tracePt t="35584" x="6480175" y="3338513"/>
          <p14:tracePt t="35593" x="6488113" y="3330575"/>
          <p14:tracePt t="35600" x="6503988" y="3306763"/>
          <p14:tracePt t="35608" x="6511925" y="3300413"/>
          <p14:tracePt t="35616" x="6511925" y="3284538"/>
          <p14:tracePt t="35624" x="6519863" y="3268663"/>
          <p14:tracePt t="35633" x="6527800" y="3260725"/>
          <p14:tracePt t="35641" x="6527800" y="3252788"/>
          <p14:tracePt t="35649" x="6527800" y="3244850"/>
          <p14:tracePt t="35654" x="6527800" y="3221038"/>
          <p14:tracePt t="35661" x="6527800" y="3205163"/>
          <p14:tracePt t="35670" x="6527800" y="3197225"/>
          <p14:tracePt t="35679" x="6519863" y="3181350"/>
          <p14:tracePt t="35687" x="6511925" y="3167063"/>
          <p14:tracePt t="35695" x="6496050" y="3143250"/>
          <p14:tracePt t="35703" x="6488113" y="3127375"/>
          <p14:tracePt t="35711" x="6472238" y="3111500"/>
          <p14:tracePt t="35716" x="6464300" y="3079750"/>
          <p14:tracePt t="35724" x="6448425" y="3063875"/>
          <p14:tracePt t="35732" x="6440488" y="3033713"/>
          <p14:tracePt t="35740" x="6426200" y="3017838"/>
          <p14:tracePt t="35748" x="6410325" y="2994025"/>
          <p14:tracePt t="35756" x="6402388" y="2970213"/>
          <p14:tracePt t="35764" x="6386513" y="2954338"/>
          <p14:tracePt t="35772" x="6378575" y="2946400"/>
          <p14:tracePt t="35782" x="6370638" y="2930525"/>
          <p14:tracePt t="35786" x="6354763" y="2924175"/>
          <p14:tracePt t="35794" x="6346825" y="2908300"/>
          <p14:tracePt t="35802" x="6330950" y="2900363"/>
          <p14:tracePt t="35810" x="6330950" y="2892425"/>
          <p14:tracePt t="35819" x="6315075" y="2876550"/>
          <p14:tracePt t="35827" x="6307138" y="2868613"/>
          <p14:tracePt t="35834" x="6292850" y="2860675"/>
          <p14:tracePt t="35843" x="6284913" y="2852738"/>
          <p14:tracePt t="35850" x="6276975" y="2844800"/>
          <p14:tracePt t="35856" x="6261100" y="2836863"/>
          <p14:tracePt t="35864" x="6245225" y="2828925"/>
          <p14:tracePt t="35872" x="6229350" y="2828925"/>
          <p14:tracePt t="35883" x="6213475" y="2820988"/>
          <p14:tracePt t="35888" x="6189663" y="2820988"/>
          <p14:tracePt t="35898" x="6165850" y="2813050"/>
          <p14:tracePt t="35904" x="6135688" y="2805113"/>
          <p14:tracePt t="35912" x="6103938" y="2805113"/>
          <p14:tracePt t="35918" x="6080125" y="2798763"/>
          <p14:tracePt t="35927" x="6048375" y="2798763"/>
          <p14:tracePt t="35935" x="6026150" y="2790825"/>
          <p14:tracePt t="35942" x="6002338" y="2782888"/>
          <p14:tracePt t="35951" x="5986463" y="2782888"/>
          <p14:tracePt t="35959" x="5962650" y="2782888"/>
          <p14:tracePt t="35966" x="5938838" y="2782888"/>
          <p14:tracePt t="35974" x="5915025" y="2782888"/>
          <p14:tracePt t="35980" x="5892800" y="2782888"/>
          <p14:tracePt t="35988" x="5868988" y="2782888"/>
          <p14:tracePt t="35997" x="5837238" y="2782888"/>
          <p14:tracePt t="36004" x="5813425" y="2782888"/>
          <p14:tracePt t="36012" x="5797550" y="2798763"/>
          <p14:tracePt t="36021" x="5781675" y="2805113"/>
          <p14:tracePt t="36029" x="5773738" y="2813050"/>
          <p14:tracePt t="36036" x="5757863" y="2820988"/>
          <p14:tracePt t="36042" x="5751513" y="2836863"/>
          <p14:tracePt t="36050" x="5735638" y="2836863"/>
          <p14:tracePt t="36057" x="5727700" y="2852738"/>
          <p14:tracePt t="36066" x="5711825" y="2860675"/>
          <p14:tracePt t="36074" x="5703888" y="2868613"/>
          <p14:tracePt t="36082" x="5695950" y="2884488"/>
          <p14:tracePt t="36091" x="5680075" y="2892425"/>
          <p14:tracePt t="36098" x="5672138" y="2908300"/>
          <p14:tracePt t="36106" x="5656263" y="2916238"/>
          <p14:tracePt t="36112" x="5648325" y="2930525"/>
          <p14:tracePt t="36120" x="5632450" y="2938463"/>
          <p14:tracePt t="36128" x="5632450" y="2946400"/>
          <p14:tracePt t="36137" x="5618163" y="2970213"/>
          <p14:tracePt t="36144" x="5618163" y="2986088"/>
          <p14:tracePt t="36153" x="5602288" y="2994025"/>
          <p14:tracePt t="36161" x="5594350" y="3009900"/>
          <p14:tracePt t="36169" x="5594350" y="3025775"/>
          <p14:tracePt t="36174" x="5594350" y="3041650"/>
          <p14:tracePt t="36183" x="5594350" y="3049588"/>
          <p14:tracePt t="36190" x="5594350" y="3055938"/>
          <p14:tracePt t="36199" x="5594350" y="3071813"/>
          <p14:tracePt t="36207" x="5594350" y="3079750"/>
          <p14:tracePt t="36214" x="5594350" y="3087688"/>
          <p14:tracePt t="36222" x="5594350" y="3095625"/>
          <p14:tracePt t="36230" x="5594350" y="3103563"/>
          <p14:tracePt t="36238" x="5594350" y="3111500"/>
          <p14:tracePt t="36244" x="5594350" y="3119438"/>
          <p14:tracePt t="36262" x="5602288" y="3135313"/>
          <p14:tracePt t="36278" x="5610225" y="3151188"/>
          <p14:tracePt t="36293" x="5610225" y="3159125"/>
          <p14:tracePt t="36300" x="5618163" y="3159125"/>
          <p14:tracePt t="36306" x="5618163" y="3167063"/>
          <p14:tracePt t="36315" x="5624513" y="3175000"/>
          <p14:tracePt t="36322" x="5632450" y="3175000"/>
          <p14:tracePt t="36330" x="5632450" y="3181350"/>
          <p14:tracePt t="36347" x="5640388" y="3189288"/>
          <p14:tracePt t="36354" x="5640388" y="3197225"/>
          <p14:tracePt t="36365" x="5648325" y="3205163"/>
          <p14:tracePt t="36383" x="5648325" y="3213100"/>
          <p14:tracePt t="36388" x="5656263" y="3213100"/>
          <p14:tracePt t="36397" x="5656263" y="3221038"/>
          <p14:tracePt t="36404" x="5664200" y="3228975"/>
          <p14:tracePt t="36420" x="5680075" y="3236913"/>
          <p14:tracePt t="36428" x="5680075" y="3244850"/>
          <p14:tracePt t="36434" x="5680075" y="3252788"/>
          <p14:tracePt t="36442" x="5688013" y="3252788"/>
          <p14:tracePt t="36450" x="5688013" y="3260725"/>
          <p14:tracePt t="36458" x="5695950" y="3268663"/>
          <p14:tracePt t="36466" x="5703888" y="3276600"/>
          <p14:tracePt t="36474" x="5703888" y="3284538"/>
          <p14:tracePt t="36482" x="5711825" y="3284538"/>
          <p14:tracePt t="36490" x="5719763" y="3300413"/>
          <p14:tracePt t="36496" x="5727700" y="3300413"/>
          <p14:tracePt t="36504" x="5727700" y="3306763"/>
          <p14:tracePt t="36512" x="5735638" y="3314700"/>
          <p14:tracePt t="36520" x="5743575" y="3322638"/>
          <p14:tracePt t="36528" x="5751513" y="3330575"/>
          <p14:tracePt t="36536" x="5765800" y="3338513"/>
          <p14:tracePt t="36544" x="5773738" y="3346450"/>
          <p14:tracePt t="36552" x="5789613" y="3354388"/>
          <p14:tracePt t="36560" x="5797550" y="3362325"/>
          <p14:tracePt t="36568" x="5805488" y="3370263"/>
          <p14:tracePt t="36574" x="5821363" y="3378200"/>
          <p14:tracePt t="36582" x="5829300" y="3378200"/>
          <p14:tracePt t="36590" x="5837238" y="3394075"/>
          <p14:tracePt t="36598" x="5853113" y="3394075"/>
          <p14:tracePt t="36606" x="5861050" y="3394075"/>
          <p14:tracePt t="36614" x="5876925" y="3402013"/>
          <p14:tracePt t="36622" x="5884863" y="3409950"/>
          <p14:tracePt t="36628" x="5892800" y="3409950"/>
          <p14:tracePt t="36636" x="5907088" y="3417888"/>
          <p14:tracePt t="36645" x="5915025" y="3425825"/>
          <p14:tracePt t="36652" x="5922963" y="3425825"/>
          <p14:tracePt t="36660" x="5930900" y="3432175"/>
          <p14:tracePt t="36668" x="5938838" y="3432175"/>
          <p14:tracePt t="36676" x="5946775" y="3440113"/>
          <p14:tracePt t="36685" x="5962650" y="3440113"/>
          <p14:tracePt t="36690" x="5978525" y="3440113"/>
          <p14:tracePt t="36699" x="5986463" y="3440113"/>
          <p14:tracePt t="36706" x="5994400" y="3440113"/>
          <p14:tracePt t="36715" x="6010275" y="3440113"/>
          <p14:tracePt t="36722" x="6018213" y="3448050"/>
          <p14:tracePt t="36731" x="6026150" y="3448050"/>
          <p14:tracePt t="36738" x="6048375" y="3448050"/>
          <p14:tracePt t="36748" x="6056313" y="3448050"/>
          <p14:tracePt t="36754" x="6064250" y="3448050"/>
          <p14:tracePt t="36760" x="6072188" y="3448050"/>
          <p14:tracePt t="36768" x="6088063" y="3448050"/>
          <p14:tracePt t="36776" x="6096000" y="3448050"/>
          <p14:tracePt t="36784" x="6103938" y="3448050"/>
          <p14:tracePt t="36792" x="6111875" y="3448050"/>
          <p14:tracePt t="36801" x="6119813" y="3448050"/>
          <p14:tracePt t="36808" x="6127750" y="3448050"/>
          <p14:tracePt t="36817" x="6143625" y="3448050"/>
          <p14:tracePt t="36832" x="6151563" y="3448050"/>
          <p14:tracePt t="36838" x="6165850" y="3448050"/>
          <p14:tracePt t="36848" x="6173788" y="3448050"/>
          <p14:tracePt t="36863" x="6189663" y="3448050"/>
          <p14:tracePt t="36871" x="6197600" y="3448050"/>
          <p14:tracePt t="36879" x="6205538" y="3448050"/>
          <p14:tracePt t="36887" x="6221413" y="3440113"/>
          <p14:tracePt t="36892" x="6229350" y="3432175"/>
          <p14:tracePt t="36900" x="6237288" y="3432175"/>
          <p14:tracePt t="36909" x="6253163" y="3425825"/>
          <p14:tracePt t="36916" x="6261100" y="3409950"/>
          <p14:tracePt t="36925" x="6276975" y="3409950"/>
          <p14:tracePt t="36933" x="6292850" y="3394075"/>
          <p14:tracePt t="36940" x="6299200" y="3386138"/>
          <p14:tracePt t="36953" x="6323013" y="3370263"/>
          <p14:tracePt t="36959" x="6330950" y="3354388"/>
          <p14:tracePt t="36966" x="6338888" y="3346450"/>
          <p14:tracePt t="36974" x="6354763" y="3330575"/>
          <p14:tracePt t="36983" x="6362700" y="3322638"/>
          <p14:tracePt t="36990" x="6370638" y="3314700"/>
          <p14:tracePt t="36998" x="6378575" y="3300413"/>
          <p14:tracePt t="37006" x="6394450" y="3292475"/>
          <p14:tracePt t="37015" x="6402388" y="3276600"/>
          <p14:tracePt t="37020" x="6410325" y="3268663"/>
          <p14:tracePt t="37028" x="6418263" y="3252788"/>
          <p14:tracePt t="37036" x="6418263" y="3236913"/>
          <p14:tracePt t="37045" x="6426200" y="3221038"/>
          <p14:tracePt t="37052" x="6426200" y="3205163"/>
          <p14:tracePt t="37061" x="6434138" y="3197225"/>
          <p14:tracePt t="37068" x="6434138" y="3181350"/>
          <p14:tracePt t="37077" x="6434138" y="3175000"/>
          <p14:tracePt t="37082" x="6434138" y="3167063"/>
          <p14:tracePt t="37090" x="6434138" y="3151188"/>
          <p14:tracePt t="37098" x="6434138" y="3143250"/>
          <p14:tracePt t="37106" x="6434138" y="3135313"/>
          <p14:tracePt t="37114" x="6434138" y="3127375"/>
          <p14:tracePt t="37122" x="6434138" y="3111500"/>
          <p14:tracePt t="37139" x="6434138" y="3103563"/>
          <p14:tracePt t="37145" x="6434138" y="3087688"/>
          <p14:tracePt t="37152" x="6434138" y="3079750"/>
          <p14:tracePt t="37160" x="6434138" y="3071813"/>
          <p14:tracePt t="37169" x="6426200" y="3055938"/>
          <p14:tracePt t="37176" x="6418263" y="3049588"/>
          <p14:tracePt t="37184" x="6410325" y="3033713"/>
          <p14:tracePt t="37193" x="6402388" y="3025775"/>
          <p14:tracePt t="37200" x="6386513" y="3017838"/>
          <p14:tracePt t="37208" x="6378575" y="3001963"/>
          <p14:tracePt t="37214" x="6370638" y="2994025"/>
          <p14:tracePt t="37222" x="6354763" y="2978150"/>
          <p14:tracePt t="37230" x="6346825" y="2978150"/>
          <p14:tracePt t="37249" x="6323013" y="2954338"/>
          <p14:tracePt t="37254" x="6315075" y="2946400"/>
          <p14:tracePt t="37261" x="6307138" y="2938463"/>
          <p14:tracePt t="37270" x="6299200" y="2938463"/>
          <p14:tracePt t="37279" x="6292850" y="2930525"/>
          <p14:tracePt t="37284" x="6284913" y="2930525"/>
          <p14:tracePt t="37292" x="6276975" y="2916238"/>
          <p14:tracePt t="37300" x="6261100" y="2916238"/>
          <p14:tracePt t="37308" x="6253163" y="2900363"/>
          <p14:tracePt t="37316" x="6237288" y="2892425"/>
          <p14:tracePt t="37324" x="6229350" y="2884488"/>
          <p14:tracePt t="37332" x="6213475" y="2876550"/>
          <p14:tracePt t="37338" x="6197600" y="2868613"/>
          <p14:tracePt t="37346" x="6181725" y="2860675"/>
          <p14:tracePt t="37354" x="6159500" y="2844800"/>
          <p14:tracePt t="37362" x="6143625" y="2836863"/>
          <p14:tracePt t="37371" x="6127750" y="2828925"/>
          <p14:tracePt t="37378" x="6111875" y="2828925"/>
          <p14:tracePt t="37386" x="6096000" y="2820988"/>
          <p14:tracePt t="37394" x="6080125" y="2813050"/>
          <p14:tracePt t="37402" x="6064250" y="2805113"/>
          <p14:tracePt t="37410" x="6048375" y="2805113"/>
          <p14:tracePt t="37416" x="6040438" y="2805113"/>
          <p14:tracePt t="37425" x="6032500" y="2805113"/>
          <p14:tracePt t="37432" x="6018213" y="2798763"/>
          <p14:tracePt t="37440" x="6010275" y="2798763"/>
          <p14:tracePt t="37448" x="6002338" y="2798763"/>
          <p14:tracePt t="37456" x="5986463" y="2798763"/>
          <p14:tracePt t="37464" x="5978525" y="2798763"/>
          <p14:tracePt t="37472" x="5970588" y="2798763"/>
          <p14:tracePt t="37479" x="5962650" y="2798763"/>
          <p14:tracePt t="37486" x="5946775" y="2798763"/>
          <p14:tracePt t="37494" x="5938838" y="2798763"/>
          <p14:tracePt t="37502" x="5930900" y="2798763"/>
          <p14:tracePt t="37510" x="5915025" y="2798763"/>
          <p14:tracePt t="37518" x="5899150" y="2798763"/>
          <p14:tracePt t="37526" x="5892800" y="2798763"/>
          <p14:tracePt t="37534" x="5876925" y="2798763"/>
          <p14:tracePt t="37540" x="5861050" y="2798763"/>
          <p14:tracePt t="37548" x="5853113" y="2805113"/>
          <p14:tracePt t="37557" x="5845175" y="2813050"/>
          <p14:tracePt t="37565" x="5829300" y="2813050"/>
          <p14:tracePt t="37572" x="5813425" y="2820988"/>
          <p14:tracePt t="37581" x="5805488" y="2828925"/>
          <p14:tracePt t="37588" x="5789613" y="2836863"/>
          <p14:tracePt t="37597" x="5781675" y="2844800"/>
          <p14:tracePt t="37602" x="5773738" y="2860675"/>
          <p14:tracePt t="37611" x="5757863" y="2868613"/>
          <p14:tracePt t="37618" x="5751513" y="2876550"/>
          <p14:tracePt t="37627" x="5735638" y="2892425"/>
          <p14:tracePt t="37634" x="5727700" y="2900363"/>
          <p14:tracePt t="37642" x="5711825" y="2916238"/>
          <p14:tracePt t="37651" x="5695950" y="2924175"/>
          <p14:tracePt t="37658" x="5688013" y="2938463"/>
          <p14:tracePt t="37666" x="5672138" y="2946400"/>
          <p14:tracePt t="37672" x="5664200" y="2954338"/>
          <p14:tracePt t="37681" x="5656263" y="2970213"/>
          <p14:tracePt t="37688" x="5640388" y="2978150"/>
          <p14:tracePt t="37697" x="5632450" y="2994025"/>
          <p14:tracePt t="37704" x="5618163" y="3001963"/>
          <p14:tracePt t="37713" x="5618163" y="3009900"/>
          <p14:tracePt t="37721" x="5610225" y="3025775"/>
          <p14:tracePt t="37728" x="5602288" y="3033713"/>
          <p14:tracePt t="37734" x="5594350" y="3049588"/>
          <p14:tracePt t="37742" x="5586413" y="3055938"/>
          <p14:tracePt t="37751" x="5586413" y="3063875"/>
          <p14:tracePt t="37758" x="5578475" y="3079750"/>
          <p14:tracePt t="37766" x="5578475" y="3095625"/>
          <p14:tracePt t="37774" x="5578475" y="3103563"/>
          <p14:tracePt t="37782" x="5578475" y="3119438"/>
          <p14:tracePt t="37791" x="5578475" y="3127375"/>
          <p14:tracePt t="37798" x="5578475" y="3151188"/>
          <p14:tracePt t="37804" x="5586413" y="3167063"/>
          <p14:tracePt t="37811" x="5594350" y="3175000"/>
          <p14:tracePt t="37820" x="5594350" y="3189288"/>
          <p14:tracePt t="37828" x="5610225" y="3205163"/>
          <p14:tracePt t="37836" x="5610225" y="3221038"/>
          <p14:tracePt t="37844" x="5624513" y="3236913"/>
          <p14:tracePt t="37852" x="5632450" y="3260725"/>
          <p14:tracePt t="37860" x="5640388" y="3284538"/>
          <p14:tracePt t="37866" x="5656263" y="3292475"/>
          <p14:tracePt t="37874" x="5664200" y="3300413"/>
          <p14:tracePt t="37882" x="5672138" y="3314700"/>
          <p14:tracePt t="37890" x="5680075" y="3322638"/>
          <p14:tracePt t="37898" x="5688013" y="3338513"/>
          <p14:tracePt t="37906" x="5695950" y="3346450"/>
          <p14:tracePt t="37915" x="5695950" y="3354388"/>
          <p14:tracePt t="37923" x="5703888" y="3362325"/>
          <p14:tracePt t="37929" x="5711825" y="3370263"/>
          <p14:tracePt t="37937" x="5719763" y="3370263"/>
          <p14:tracePt t="37945" x="5727700" y="3378200"/>
          <p14:tracePt t="37952" x="5735638" y="3378200"/>
          <p14:tracePt t="37961" x="5751513" y="3386138"/>
          <p14:tracePt t="37968" x="5757863" y="3402013"/>
          <p14:tracePt t="37976" x="5765800" y="3402013"/>
          <p14:tracePt t="37984" x="5789613" y="3402013"/>
          <p14:tracePt t="37990" x="5805488" y="3409950"/>
          <p14:tracePt t="37999" x="5829300" y="3417888"/>
          <p14:tracePt t="38006" x="5861050" y="3425825"/>
          <p14:tracePt t="38014" x="5876925" y="3425825"/>
          <p14:tracePt t="38023" x="5907088" y="3425825"/>
          <p14:tracePt t="38031" x="5946775" y="3432175"/>
          <p14:tracePt t="38038" x="5970588" y="3432175"/>
          <p14:tracePt t="38048" x="6002338" y="3432175"/>
          <p14:tracePt t="38052" x="6040438" y="3432175"/>
          <p14:tracePt t="38060" x="6096000" y="3425825"/>
          <p14:tracePt t="38068" x="6143625" y="3409950"/>
          <p14:tracePt t="38076" x="6205538" y="3402013"/>
          <p14:tracePt t="38084" x="6261100" y="3386138"/>
          <p14:tracePt t="38092" x="6307138" y="3370263"/>
          <p14:tracePt t="38100" x="6346825" y="3362325"/>
          <p14:tracePt t="38108" x="6394450" y="3354388"/>
          <p14:tracePt t="38116" x="6410325" y="3346450"/>
          <p14:tracePt t="38122" x="6434138" y="3338513"/>
          <p14:tracePt t="38132" x="6456363" y="3330575"/>
          <p14:tracePt t="38138" x="6464300" y="3322638"/>
          <p14:tracePt t="38148" x="6480175" y="3306763"/>
          <p14:tracePt t="38154" x="6488113" y="3300413"/>
          <p14:tracePt t="38163" x="6496050" y="3292475"/>
          <p14:tracePt t="38170" x="6511925" y="3268663"/>
          <p14:tracePt t="38179" x="6519863" y="3252788"/>
          <p14:tracePt t="38184" x="6543675" y="3228975"/>
          <p14:tracePt t="38192" x="6551613" y="3213100"/>
          <p14:tracePt t="38200" x="6559550" y="3189288"/>
          <p14:tracePt t="38208" x="6567488" y="3159125"/>
          <p14:tracePt t="38216" x="6573838" y="3143250"/>
          <p14:tracePt t="38224" x="6573838" y="3119438"/>
          <p14:tracePt t="38232" x="6573838" y="3103563"/>
          <p14:tracePt t="38241" x="6573838" y="3087688"/>
          <p14:tracePt t="38248" x="6567488" y="3063875"/>
          <p14:tracePt t="38254" x="6559550" y="3049588"/>
          <p14:tracePt t="38262" x="6543675" y="3033713"/>
          <p14:tracePt t="38270" x="6535738" y="3017838"/>
          <p14:tracePt t="38279" x="6527800" y="3001963"/>
          <p14:tracePt t="38286" x="6519863" y="2994025"/>
          <p14:tracePt t="38294" x="6511925" y="2986088"/>
          <p14:tracePt t="38303" x="6503988" y="2970213"/>
          <p14:tracePt t="38310" x="6488113" y="2962275"/>
          <p14:tracePt t="38316" x="6480175" y="2946400"/>
          <p14:tracePt t="38324" x="6464300" y="2938463"/>
          <p14:tracePt t="38332" x="6464300" y="2930525"/>
          <p14:tracePt t="38340" x="6448425" y="2924175"/>
          <p14:tracePt t="38349" x="6440488" y="2908300"/>
          <p14:tracePt t="38356" x="6434138" y="2908300"/>
          <p14:tracePt t="38365" x="6426200" y="2900363"/>
          <p14:tracePt t="38376" x="6418263" y="2900363"/>
          <p14:tracePt t="38391" x="6410325" y="2900363"/>
          <p14:tracePt t="38403" x="6402388" y="2892425"/>
          <p14:tracePt t="38418" x="6402388" y="2884488"/>
          <p14:tracePt t="38428" x="6394450" y="2884488"/>
          <p14:tracePt t="38443" x="6386513" y="2884488"/>
          <p14:tracePt t="38529" x="6378575" y="2876550"/>
          <p14:tracePt t="38715" x="6370638" y="2876550"/>
          <p14:tracePt t="38817" x="6370638" y="2868613"/>
          <p14:tracePt t="39217" x="6378575" y="2868613"/>
          <p14:tracePt t="39223" x="6418263" y="2900363"/>
          <p14:tracePt t="39228" x="6480175" y="2946400"/>
          <p14:tracePt t="39236" x="6559550" y="2994025"/>
          <p14:tracePt t="39248" x="6637338" y="3017838"/>
          <p14:tracePt t="39252" x="6738938" y="3041650"/>
          <p14:tracePt t="39260" x="6802438" y="3063875"/>
          <p14:tracePt t="39268" x="6864350" y="3079750"/>
          <p14:tracePt t="39276" x="6919913" y="3087688"/>
          <p14:tracePt t="39285" x="6943725" y="3087688"/>
          <p14:tracePt t="39292" x="6959600" y="3087688"/>
          <p14:tracePt t="39395" x="6959600" y="3095625"/>
          <p14:tracePt t="39405" x="6927850" y="3111500"/>
          <p14:tracePt t="39408" x="6848475" y="3127375"/>
          <p14:tracePt t="39423" x="6653213" y="3159125"/>
          <p14:tracePt t="39426" x="6551613" y="3175000"/>
          <p14:tracePt t="39434" x="6434138" y="3175000"/>
          <p14:tracePt t="39442" x="6299200" y="3181350"/>
          <p14:tracePt t="39450" x="6173788" y="3181350"/>
          <p14:tracePt t="39459" x="6072188" y="3181350"/>
          <p14:tracePt t="39466" x="5970588" y="3181350"/>
          <p14:tracePt t="39474" x="5861050" y="3181350"/>
          <p14:tracePt t="39482" x="5797550" y="3181350"/>
          <p14:tracePt t="39488" x="5735638" y="3181350"/>
          <p14:tracePt t="39498" x="5703888" y="3181350"/>
          <p14:tracePt t="39504" x="5695950" y="3181350"/>
          <p14:tracePt t="39512" x="5680075" y="3181350"/>
          <p14:tracePt t="39543" x="5672138" y="3181350"/>
          <p14:tracePt t="39558" x="5664200" y="3181350"/>
          <p14:tracePt t="39574" x="5656263" y="3181350"/>
          <p14:tracePt t="39585" x="5648325" y="3181350"/>
          <p14:tracePt t="39590" x="5632450" y="3189288"/>
          <p14:tracePt t="39599" x="5624513" y="3189288"/>
          <p14:tracePt t="39606" x="5624513" y="3197225"/>
          <p14:tracePt t="39611" x="5610225" y="3197225"/>
          <p14:tracePt t="39630" x="5602288" y="3197225"/>
          <p14:tracePt t="39640" x="5602288" y="3205163"/>
          <p14:tracePt t="39700" x="5602288" y="3213100"/>
          <p14:tracePt t="39706" x="5632450" y="3228975"/>
          <p14:tracePt t="39715" x="5688013" y="3236913"/>
          <p14:tracePt t="39722" x="5751513" y="3244850"/>
          <p14:tracePt t="39730" x="5813425" y="3244850"/>
          <p14:tracePt t="39740" x="5876925" y="3252788"/>
          <p14:tracePt t="39744" x="5954713" y="3260725"/>
          <p14:tracePt t="39752" x="6026150" y="3260725"/>
          <p14:tracePt t="39760" x="6119813" y="3260725"/>
          <p14:tracePt t="39769" x="6213475" y="3268663"/>
          <p14:tracePt t="39776" x="6315075" y="3276600"/>
          <p14:tracePt t="39784" x="6434138" y="3284538"/>
          <p14:tracePt t="39792" x="6535738" y="3284538"/>
          <p14:tracePt t="39800" x="6653213" y="3300413"/>
          <p14:tracePt t="39806" x="6834188" y="3322638"/>
          <p14:tracePt t="39814" x="6975475" y="3346450"/>
          <p14:tracePt t="39824" x="7092950" y="3354388"/>
          <p14:tracePt t="39832" x="7162800" y="3362325"/>
          <p14:tracePt t="39838" x="7226300" y="3370263"/>
          <p14:tracePt t="39848" x="7280275" y="3370263"/>
          <p14:tracePt t="39854" x="7312025" y="3370263"/>
          <p14:tracePt t="39862" x="7327900" y="3370263"/>
          <p14:tracePt t="39870" x="7335838" y="3370263"/>
          <p14:tracePt t="39955" x="7272338" y="3370263"/>
          <p14:tracePt t="39962" x="7202488" y="3370263"/>
          <p14:tracePt t="39966" x="7100888" y="3378200"/>
          <p14:tracePt t="39974" x="6981825" y="3378200"/>
          <p14:tracePt t="39982" x="6880225" y="3378200"/>
          <p14:tracePt t="39991" x="6762750" y="3378200"/>
          <p14:tracePt t="39998" x="6653213" y="3370263"/>
          <p14:tracePt t="40004" x="6551613" y="3370263"/>
          <p14:tracePt t="40011" x="6456363" y="3370263"/>
          <p14:tracePt t="40020" x="6362700" y="3370263"/>
          <p14:tracePt t="40028" x="6253163" y="3370263"/>
          <p14:tracePt t="40036" x="6181725" y="3370263"/>
          <p14:tracePt t="40044" x="6119813" y="3370263"/>
          <p14:tracePt t="40052" x="6056313" y="3370263"/>
          <p14:tracePt t="40061" x="6018213" y="3370263"/>
          <p14:tracePt t="40066" x="5994400" y="3378200"/>
          <p14:tracePt t="40074" x="5986463" y="3378200"/>
          <p14:tracePt t="40082" x="5978525" y="3378200"/>
          <p14:tracePt t="40196" x="5986463" y="3378200"/>
          <p14:tracePt t="40203" x="6040438" y="3370263"/>
          <p14:tracePt t="40206" x="6159500" y="3362325"/>
          <p14:tracePt t="40214" x="6269038" y="3354388"/>
          <p14:tracePt t="40222" x="6434138" y="3338513"/>
          <p14:tracePt t="40232" x="6605588" y="3330575"/>
          <p14:tracePt t="40238" x="6802438" y="3330575"/>
          <p14:tracePt t="40248" x="6975475" y="3330575"/>
          <p14:tracePt t="40254" x="7146925" y="3330575"/>
          <p14:tracePt t="40260" x="7288213" y="3338513"/>
          <p14:tracePt t="40268" x="7367588" y="3354388"/>
          <p14:tracePt t="40276" x="7421563" y="3362325"/>
          <p14:tracePt t="40284" x="7437438" y="3362325"/>
          <p14:tracePt t="40292" x="7445375" y="3362325"/>
          <p14:tracePt t="41165" x="7445375" y="3370263"/>
          <p14:tracePt t="41173" x="7405688" y="3378200"/>
          <p14:tracePt t="41176" x="7343775" y="3394075"/>
          <p14:tracePt t="41185" x="7248525" y="3409950"/>
          <p14:tracePt t="41192" x="7138988" y="3417888"/>
          <p14:tracePt t="41200" x="7037388" y="3425825"/>
          <p14:tracePt t="41208" x="6935788" y="3432175"/>
          <p14:tracePt t="41216" x="6818313" y="3448050"/>
          <p14:tracePt t="41224" x="6707188" y="3455988"/>
          <p14:tracePt t="41233" x="6605588" y="3455988"/>
          <p14:tracePt t="41250" x="6472238" y="3463925"/>
          <p14:tracePt t="41255" x="6410325" y="3463925"/>
          <p14:tracePt t="41262" x="6362700" y="3471863"/>
          <p14:tracePt t="41270" x="6315075" y="3479800"/>
          <p14:tracePt t="41278" x="6276975" y="3479800"/>
          <p14:tracePt t="41286" x="6245225" y="3487738"/>
          <p14:tracePt t="41294" x="6197600" y="3487738"/>
          <p14:tracePt t="41303" x="6159500" y="3495675"/>
          <p14:tracePt t="41308" x="6119813" y="3495675"/>
          <p14:tracePt t="41316" x="6080125" y="3495675"/>
          <p14:tracePt t="41324" x="6048375" y="3495675"/>
          <p14:tracePt t="41333" x="6026150" y="3495675"/>
          <p14:tracePt t="41340" x="6010275" y="3495675"/>
          <p14:tracePt t="41348" x="5994400" y="3495675"/>
          <p14:tracePt t="41455" x="6026150" y="3495675"/>
          <p14:tracePt t="41463" x="6072188" y="3487738"/>
          <p14:tracePt t="41468" x="6151563" y="3479800"/>
          <p14:tracePt t="41476" x="6269038" y="3471863"/>
          <p14:tracePt t="41484" x="6426200" y="3471863"/>
          <p14:tracePt t="41495" x="6637338" y="3471863"/>
          <p14:tracePt t="41498" x="6872288" y="3471863"/>
          <p14:tracePt t="41506" x="7170738" y="3471863"/>
          <p14:tracePt t="41514" x="7429500" y="3487738"/>
          <p14:tracePt t="41524" x="7696200" y="3511550"/>
          <p14:tracePt t="41531" x="7962900" y="3543300"/>
          <p14:tracePt t="41538" x="8143875" y="3565525"/>
          <p14:tracePt t="41547" x="8237538" y="3581400"/>
          <p14:tracePt t="41554" x="8301038" y="3597275"/>
          <p14:tracePt t="41562" x="8316913" y="3605213"/>
          <p14:tracePt t="41570" x="8324850" y="3605213"/>
          <p14:tracePt t="41625" x="8301038" y="3605213"/>
          <p14:tracePt t="41633" x="8269288" y="3613150"/>
          <p14:tracePt t="41640" x="8221663" y="3613150"/>
          <p14:tracePt t="41647" x="8159750" y="3613150"/>
          <p14:tracePt t="41654" x="8088313" y="3613150"/>
          <p14:tracePt t="41662" x="7962900" y="3613150"/>
          <p14:tracePt t="41670" x="7767638" y="3613150"/>
          <p14:tracePt t="41679" x="7546975" y="3613150"/>
          <p14:tracePt t="41686" x="7312025" y="3597275"/>
          <p14:tracePt t="41694" x="7029450" y="3573463"/>
          <p14:tracePt t="41702" x="6677025" y="3543300"/>
          <p14:tracePt t="41710" x="6370638" y="3511550"/>
          <p14:tracePt t="41716" x="6173788" y="3487738"/>
          <p14:tracePt t="41725" x="5970588" y="3463925"/>
          <p14:tracePt t="41732" x="5853113" y="3448050"/>
          <p14:tracePt t="41741" x="5805488" y="3440113"/>
          <p14:tracePt t="41748" x="5789613" y="3432175"/>
          <p14:tracePt t="41756" x="5781675" y="3432175"/>
          <p14:tracePt t="41813" x="5789613" y="3425825"/>
          <p14:tracePt t="41818" x="5797550" y="3425825"/>
          <p14:tracePt t="41826" x="5813425" y="3417888"/>
          <p14:tracePt t="41841" x="5821363" y="3417888"/>
          <p14:tracePt t="42047" x="5829300" y="3417888"/>
          <p14:tracePt t="42063" x="5853113" y="3417888"/>
          <p14:tracePt t="42071" x="5922963" y="3417888"/>
          <p14:tracePt t="42079" x="6026150" y="3425825"/>
          <p14:tracePt t="42086" x="6189663" y="3440113"/>
          <p14:tracePt t="42094" x="6426200" y="3448050"/>
          <p14:tracePt t="42102" x="6653213" y="3471863"/>
          <p14:tracePt t="42108" x="6872288" y="3487738"/>
          <p14:tracePt t="42119" x="7069138" y="3495675"/>
          <p14:tracePt t="42124" x="7210425" y="3519488"/>
          <p14:tracePt t="42143" x="7288213" y="3527425"/>
          <p14:tracePt t="42155" x="7375525" y="3535363"/>
          <p14:tracePt t="42193" x="7367588" y="3535363"/>
          <p14:tracePt t="42199" x="7335838" y="3535363"/>
          <p14:tracePt t="42206" x="7288213" y="3527425"/>
          <p14:tracePt t="42215" x="7248525" y="3519488"/>
          <p14:tracePt t="42221" x="7194550" y="3511550"/>
          <p14:tracePt t="42228" x="7131050" y="3503613"/>
          <p14:tracePt t="42237" x="7037388" y="3503613"/>
          <p14:tracePt t="42248" x="6919913" y="3503613"/>
          <p14:tracePt t="42252" x="6810375" y="3503613"/>
          <p14:tracePt t="42260" x="6677025" y="3503613"/>
          <p14:tracePt t="42269" x="6543675" y="3487738"/>
          <p14:tracePt t="42276" x="6434138" y="3487738"/>
          <p14:tracePt t="42284" x="6323013" y="3487738"/>
          <p14:tracePt t="42290" x="6253163" y="3487738"/>
          <p14:tracePt t="42299" x="6181725" y="3495675"/>
          <p14:tracePt t="42306" x="6135688" y="3495675"/>
          <p14:tracePt t="42314" x="6119813" y="3495675"/>
          <p14:tracePt t="42322" x="6111875" y="3495675"/>
          <p14:tracePt t="42387" x="6119813" y="3495675"/>
          <p14:tracePt t="42392" x="6151563" y="3495675"/>
          <p14:tracePt t="42401" x="6205538" y="3495675"/>
          <p14:tracePt t="42408" x="6269038" y="3495675"/>
          <p14:tracePt t="42417" x="6354763" y="3479800"/>
          <p14:tracePt t="42423" x="6456363" y="3471863"/>
          <p14:tracePt t="42432" x="6605588" y="3448050"/>
          <p14:tracePt t="42438" x="6778625" y="3440113"/>
          <p14:tracePt t="42446" x="6919913" y="3432175"/>
          <p14:tracePt t="42454" x="7092950" y="3417888"/>
          <p14:tracePt t="42462" x="7210425" y="3417888"/>
          <p14:tracePt t="42470" x="7296150" y="3417888"/>
          <p14:tracePt t="42478" x="7375525" y="3417888"/>
          <p14:tracePt t="42484" x="7429500" y="3425825"/>
          <p14:tracePt t="42492" x="7437438" y="3425825"/>
          <p14:tracePt t="42542" x="7437438" y="3432175"/>
          <p14:tracePt t="42546" x="7429500" y="3432175"/>
          <p14:tracePt t="42554" x="7413625" y="3432175"/>
          <p14:tracePt t="42562" x="7405688" y="3432175"/>
          <p14:tracePt t="42570" x="7389813" y="3432175"/>
          <p14:tracePt t="43524" x="7383463" y="3432175"/>
          <p14:tracePt t="44290" x="7375525" y="3432175"/>
          <p14:tracePt t="44297" x="7351713" y="3432175"/>
          <p14:tracePt t="44302" x="7327900" y="3432175"/>
          <p14:tracePt t="44308" x="7304088" y="3432175"/>
          <p14:tracePt t="44316" x="7280275" y="3432175"/>
          <p14:tracePt t="44324" x="7256463" y="3432175"/>
          <p14:tracePt t="44332" x="7226300" y="3440113"/>
          <p14:tracePt t="44340" x="7210425" y="3448050"/>
          <p14:tracePt t="44348" x="7202488" y="3448050"/>
          <p14:tracePt t="44356" x="7186613" y="3448050"/>
          <p14:tracePt t="44371" x="7178675" y="3455988"/>
          <p14:tracePt t="44379" x="7170738" y="3455988"/>
          <p14:tracePt t="44419" x="7162800" y="3455988"/>
          <p14:tracePt t="44435" x="7146925" y="3455988"/>
          <p14:tracePt t="44440" x="7123113" y="3455988"/>
          <p14:tracePt t="44448" x="7100888" y="3455988"/>
          <p14:tracePt t="44456" x="7061200" y="3455988"/>
          <p14:tracePt t="44464" x="7013575" y="3455988"/>
          <p14:tracePt t="44472" x="6975475" y="3455988"/>
          <p14:tracePt t="44481" x="6943725" y="3455988"/>
          <p14:tracePt t="44488" x="6927850" y="3455988"/>
          <p14:tracePt t="44496" x="6919913" y="3455988"/>
          <p14:tracePt t="44605" x="6927850" y="3448050"/>
          <p14:tracePt t="44610" x="6935788" y="3448050"/>
          <p14:tracePt t="44616" x="6951663" y="3440113"/>
          <p14:tracePt t="44624" x="6967538" y="3440113"/>
          <p14:tracePt t="44632" x="6975475" y="3440113"/>
          <p14:tracePt t="44638" x="6981825" y="3440113"/>
          <p14:tracePt t="44680" x="6981825" y="3448050"/>
          <p14:tracePt t="44687" x="6975475" y="3455988"/>
          <p14:tracePt t="44700" x="6927850" y="3479800"/>
          <p14:tracePt t="44706" x="6880225" y="3495675"/>
          <p14:tracePt t="44713" x="6834188" y="3511550"/>
          <p14:tracePt t="44721" x="6778625" y="3511550"/>
          <p14:tracePt t="44728" x="6738938" y="3519488"/>
          <p14:tracePt t="44736" x="6692900" y="3527425"/>
          <p14:tracePt t="44744" x="6661150" y="3527425"/>
          <p14:tracePt t="44752" x="6629400" y="3527425"/>
          <p14:tracePt t="44760" x="6605588" y="3527425"/>
          <p14:tracePt t="44768" x="6573838" y="3519488"/>
          <p14:tracePt t="44774" x="6551613" y="3511550"/>
          <p14:tracePt t="44782" x="6535738" y="3503613"/>
          <p14:tracePt t="44791" x="6511925" y="3487738"/>
          <p14:tracePt t="44798" x="6496050" y="3479800"/>
          <p14:tracePt t="44806" x="6472238" y="3463925"/>
          <p14:tracePt t="44814" x="6464300" y="3455988"/>
          <p14:tracePt t="44823" x="6456363" y="3440113"/>
          <p14:tracePt t="44833" x="6456363" y="3432175"/>
          <p14:tracePt t="44836" x="6448425" y="3425825"/>
          <p14:tracePt t="44844" x="6448425" y="3409950"/>
          <p14:tracePt t="44852" x="6448425" y="3402013"/>
          <p14:tracePt t="44860" x="6456363" y="3386138"/>
          <p14:tracePt t="44868" x="6464300" y="3378200"/>
          <p14:tracePt t="44876" x="6480175" y="3370263"/>
          <p14:tracePt t="44884" x="6503988" y="3354388"/>
          <p14:tracePt t="44892" x="6527800" y="3346450"/>
          <p14:tracePt t="44900" x="6573838" y="3338513"/>
          <p14:tracePt t="44906" x="6613525" y="3338513"/>
          <p14:tracePt t="44914" x="6669088" y="3338513"/>
          <p14:tracePt t="44922" x="6723063" y="3338513"/>
          <p14:tracePt t="44932" x="6786563" y="3354388"/>
          <p14:tracePt t="44939" x="6834188" y="3370263"/>
          <p14:tracePt t="44947" x="6880225" y="3386138"/>
          <p14:tracePt t="44954" x="6911975" y="3402013"/>
          <p14:tracePt t="44962" x="6927850" y="3409950"/>
          <p14:tracePt t="44968" x="6927850" y="3425825"/>
          <p14:tracePt t="44976" x="6935788" y="3432175"/>
          <p14:tracePt t="44984" x="6935788" y="3448050"/>
          <p14:tracePt t="44992" x="6927850" y="3455988"/>
          <p14:tracePt t="45000" x="6896100" y="3471863"/>
          <p14:tracePt t="45008" x="6840538" y="3487738"/>
          <p14:tracePt t="45016" x="6770688" y="3503613"/>
          <p14:tracePt t="45024" x="6707188" y="3519488"/>
          <p14:tracePt t="45032" x="6637338" y="3527425"/>
          <p14:tracePt t="45038" x="6551613" y="3535363"/>
          <p14:tracePt t="45047" x="6456363" y="3535363"/>
          <p14:tracePt t="45054" x="6394450" y="3535363"/>
          <p14:tracePt t="45063" x="6330950" y="3535363"/>
          <p14:tracePt t="45070" x="6284913" y="3535363"/>
          <p14:tracePt t="45078" x="6269038" y="3535363"/>
          <p14:tracePt t="45087" x="6261100" y="3535363"/>
          <p14:tracePt t="45166" x="6261100" y="3527425"/>
          <p14:tracePt t="45183" x="6269038" y="3527425"/>
          <p14:tracePt t="45304" x="6269038" y="3519488"/>
          <p14:tracePt t="45403" x="6269038" y="3511550"/>
          <p14:tracePt t="45406" x="6261100" y="3511550"/>
          <p14:tracePt t="45416" x="6253163" y="3511550"/>
          <p14:tracePt t="45430" x="6245225" y="3511550"/>
          <p14:tracePt t="45438" x="6237288" y="3511550"/>
          <p14:tracePt t="45447" x="6229350" y="3511550"/>
          <p14:tracePt t="45454" x="6221413" y="3511550"/>
          <p14:tracePt t="45462" x="6205538" y="3511550"/>
          <p14:tracePt t="45471" x="6197600" y="3511550"/>
          <p14:tracePt t="45483" x="6189663" y="3511550"/>
          <p14:tracePt t="45497" x="6181725" y="3511550"/>
          <p14:tracePt t="45508" x="6181725" y="3503613"/>
          <p14:tracePt t="45537" x="6181725" y="3495675"/>
          <p14:tracePt t="45544" x="6189663" y="3487738"/>
          <p14:tracePt t="45550" x="6221413" y="3471863"/>
          <p14:tracePt t="45558" x="6276975" y="3455988"/>
          <p14:tracePt t="45566" x="6338888" y="3448050"/>
          <p14:tracePt t="45574" x="6426200" y="3448050"/>
          <p14:tracePt t="45583" x="6519863" y="3448050"/>
          <p14:tracePt t="45590" x="6621463" y="3448050"/>
          <p14:tracePt t="45598" x="6723063" y="3448050"/>
          <p14:tracePt t="45606" x="6818313" y="3471863"/>
          <p14:tracePt t="45614" x="6904038" y="3487738"/>
          <p14:tracePt t="45620" x="6975475" y="3495675"/>
          <p14:tracePt t="45628" x="7045325" y="3503613"/>
          <p14:tracePt t="45636" x="7077075" y="3503613"/>
          <p14:tracePt t="45644" x="7085013" y="3511550"/>
          <p14:tracePt t="45652" x="7092950" y="3511550"/>
          <p14:tracePt t="45749" x="7077075" y="3511550"/>
          <p14:tracePt t="45755" x="7037388" y="3511550"/>
          <p14:tracePt t="45760" x="6981825" y="3511550"/>
          <p14:tracePt t="45769" x="6919913" y="3527425"/>
          <p14:tracePt t="45776" x="6872288" y="3543300"/>
          <p14:tracePt t="45784" x="6826250" y="3557588"/>
          <p14:tracePt t="45792" x="6802438" y="3565525"/>
          <p14:tracePt t="45801" x="6786563" y="3565525"/>
          <p14:tracePt t="45808" x="6778625" y="3573463"/>
          <p14:tracePt t="45815" x="6762750" y="3581400"/>
          <p14:tracePt t="45878" x="6770688" y="3581400"/>
          <p14:tracePt t="45894" x="6778625" y="3581400"/>
          <p14:tracePt t="45910" x="6786563" y="3581400"/>
          <p14:tracePt t="45917" x="6794500" y="3581400"/>
          <p14:tracePt t="45924" x="6802438" y="3573463"/>
          <p14:tracePt t="45932" x="6826250" y="3573463"/>
          <p14:tracePt t="45938" x="6848475" y="3573463"/>
          <p14:tracePt t="45946" x="6872288" y="3573463"/>
          <p14:tracePt t="45954" x="6911975" y="3573463"/>
          <p14:tracePt t="45962" x="6951663" y="3573463"/>
          <p14:tracePt t="45970" x="6989763" y="3573463"/>
          <p14:tracePt t="45978" x="7029450" y="3573463"/>
          <p14:tracePt t="45986" x="7061200" y="3565525"/>
          <p14:tracePt t="45994" x="7085013" y="3551238"/>
          <p14:tracePt t="46002" x="7100888" y="3543300"/>
          <p14:tracePt t="46008" x="7108825" y="3527425"/>
          <p14:tracePt t="46016" x="7115175" y="3511550"/>
          <p14:tracePt t="46024" x="7115175" y="3495675"/>
          <p14:tracePt t="46032" x="7108825" y="3463925"/>
          <p14:tracePt t="46040" x="7100888" y="3440113"/>
          <p14:tracePt t="46048" x="7085013" y="3409950"/>
          <p14:tracePt t="46056" x="7053263" y="3386138"/>
          <p14:tracePt t="46064" x="7037388" y="3354388"/>
          <p14:tracePt t="46070" x="7021513" y="3346450"/>
          <p14:tracePt t="46078" x="7013575" y="3330575"/>
          <p14:tracePt t="46087" x="7005638" y="3322638"/>
          <p14:tracePt t="46094" x="6997700" y="3314700"/>
          <p14:tracePt t="46102" x="6989763" y="3314700"/>
          <p14:tracePt t="46146" x="6981825" y="3314700"/>
          <p14:tracePt t="46163" x="6975475" y="3314700"/>
          <p14:tracePt t="46168" x="6975475" y="3322638"/>
          <p14:tracePt t="46176" x="6967538" y="3330575"/>
          <p14:tracePt t="46184" x="6959600" y="3346450"/>
          <p14:tracePt t="46192" x="6951663" y="3354388"/>
          <p14:tracePt t="46200" x="6943725" y="3362325"/>
          <p14:tracePt t="46217" x="6935788" y="3370263"/>
          <p14:tracePt t="46222" x="6927850" y="3378200"/>
          <p14:tracePt t="46232" x="6911975" y="3378200"/>
          <p14:tracePt t="46250" x="6896100" y="3378200"/>
          <p14:tracePt t="46254" x="6888163" y="3370263"/>
          <p14:tracePt t="46260" x="6880225" y="3362325"/>
          <p14:tracePt t="46268" x="6864350" y="3338513"/>
          <p14:tracePt t="46276" x="6848475" y="3292475"/>
          <p14:tracePt t="46284" x="6840538" y="3244850"/>
          <p14:tracePt t="46292" x="6826250" y="3197225"/>
          <p14:tracePt t="46302" x="6826250" y="3159125"/>
          <p14:tracePt t="46308" x="6818313" y="3111500"/>
          <p14:tracePt t="46317" x="6818313" y="3079750"/>
          <p14:tracePt t="46325" x="6818313" y="3055938"/>
          <p14:tracePt t="46330" x="6834188" y="3049588"/>
          <p14:tracePt t="46338" x="6840538" y="3025775"/>
          <p14:tracePt t="46347" x="6856413" y="3017838"/>
          <p14:tracePt t="46354" x="6872288" y="3009900"/>
          <p14:tracePt t="46363" x="6888163" y="2994025"/>
          <p14:tracePt t="46370" x="6911975" y="2978150"/>
          <p14:tracePt t="46378" x="6959600" y="2978150"/>
          <p14:tracePt t="46386" x="6989763" y="2970213"/>
          <p14:tracePt t="46392" x="7037388" y="2970213"/>
          <p14:tracePt t="46401" x="7061200" y="2962275"/>
          <p14:tracePt t="46408" x="7092950" y="2962275"/>
          <p14:tracePt t="46416" x="7108825" y="2962275"/>
          <p14:tracePt t="46424" x="7138988" y="2962275"/>
          <p14:tracePt t="46433" x="7162800" y="2970213"/>
          <p14:tracePt t="46440" x="7186613" y="2978150"/>
          <p14:tracePt t="46448" x="7218363" y="2994025"/>
          <p14:tracePt t="46454" x="7248525" y="3009900"/>
          <p14:tracePt t="46464" x="7272338" y="3017838"/>
          <p14:tracePt t="46471" x="7288213" y="3033713"/>
          <p14:tracePt t="46478" x="7312025" y="3041650"/>
          <p14:tracePt t="46487" x="7319963" y="3055938"/>
          <p14:tracePt t="46495" x="7335838" y="3079750"/>
          <p14:tracePt t="46503" x="7343775" y="3095625"/>
          <p14:tracePt t="46510" x="7351713" y="3119438"/>
          <p14:tracePt t="46518" x="7359650" y="3143250"/>
          <p14:tracePt t="46524" x="7359650" y="3175000"/>
          <p14:tracePt t="46532" x="7351713" y="3221038"/>
          <p14:tracePt t="46540" x="7335838" y="3260725"/>
          <p14:tracePt t="46548" x="7327900" y="3284538"/>
          <p14:tracePt t="46556" x="7312025" y="3306763"/>
          <p14:tracePt t="46567" x="7304088" y="3322638"/>
          <p14:tracePt t="46572" x="7288213" y="3346450"/>
          <p14:tracePt t="46580" x="7280275" y="3354388"/>
          <p14:tracePt t="46586" x="7264400" y="3370263"/>
          <p14:tracePt t="46594" x="7242175" y="3378200"/>
          <p14:tracePt t="46602" x="7226300" y="3386138"/>
          <p14:tracePt t="46610" x="7202488" y="3386138"/>
          <p14:tracePt t="46619" x="7170738" y="3386138"/>
          <p14:tracePt t="46627" x="7131050" y="3378200"/>
          <p14:tracePt t="46634" x="7100888" y="3362325"/>
          <p14:tracePt t="46643" x="7061200" y="3346450"/>
          <p14:tracePt t="46648" x="7029450" y="3330575"/>
          <p14:tracePt t="46657" x="7005638" y="3300413"/>
          <p14:tracePt t="46664" x="6981825" y="3276600"/>
          <p14:tracePt t="46671" x="6975475" y="3244850"/>
          <p14:tracePt t="46680" x="6959600" y="3205163"/>
          <p14:tracePt t="46688" x="6943725" y="3159125"/>
          <p14:tracePt t="46697" x="6927850" y="3119438"/>
          <p14:tracePt t="46704" x="6919913" y="3079750"/>
          <p14:tracePt t="46711" x="6919913" y="3033713"/>
          <p14:tracePt t="46718" x="6919913" y="3009900"/>
          <p14:tracePt t="46726" x="6935788" y="2978150"/>
          <p14:tracePt t="46734" x="6943725" y="2954338"/>
          <p14:tracePt t="46742" x="6967538" y="2938463"/>
          <p14:tracePt t="46750" x="6989763" y="2924175"/>
          <p14:tracePt t="46759" x="7021513" y="2916238"/>
          <p14:tracePt t="46767" x="7069138" y="2900363"/>
          <p14:tracePt t="46774" x="7115175" y="2892425"/>
          <p14:tracePt t="46782" x="7154863" y="2884488"/>
          <p14:tracePt t="46788" x="7202488" y="2884488"/>
          <p14:tracePt t="46796" x="7226300" y="2892425"/>
          <p14:tracePt t="46804" x="7248525" y="2900363"/>
          <p14:tracePt t="46812" x="7272338" y="2916238"/>
          <p14:tracePt t="46821" x="7296150" y="2946400"/>
          <p14:tracePt t="46828" x="7319963" y="2994025"/>
          <p14:tracePt t="46836" x="7335838" y="3041650"/>
          <p14:tracePt t="46842" x="7359650" y="3087688"/>
          <p14:tracePt t="46850" x="7375525" y="3127375"/>
          <p14:tracePt t="46858" x="7383463" y="3175000"/>
          <p14:tracePt t="46867" x="7383463" y="3221038"/>
          <p14:tracePt t="46874" x="7375525" y="3252788"/>
          <p14:tracePt t="46882" x="7359650" y="3276600"/>
          <p14:tracePt t="46890" x="7319963" y="3314700"/>
          <p14:tracePt t="46898" x="7280275" y="3330575"/>
          <p14:tracePt t="46906" x="7226300" y="3346450"/>
          <p14:tracePt t="46912" x="7146925" y="3346450"/>
          <p14:tracePt t="46920" x="7085013" y="3346450"/>
          <p14:tracePt t="46930" x="7021513" y="3346450"/>
          <p14:tracePt t="46937" x="6959600" y="3330575"/>
          <p14:tracePt t="46944" x="6904038" y="3306763"/>
          <p14:tracePt t="46953" x="6856413" y="3284538"/>
          <p14:tracePt t="46961" x="6826250" y="3260725"/>
          <p14:tracePt t="46968" x="6818313" y="3236913"/>
          <p14:tracePt t="46974" x="6802438" y="3213100"/>
          <p14:tracePt t="46982" x="6802438" y="3189288"/>
          <p14:tracePt t="46990" x="6802438" y="3167063"/>
          <p14:tracePt t="46999" x="6810375" y="3151188"/>
          <p14:tracePt t="47006" x="6834188" y="3119438"/>
          <p14:tracePt t="47014" x="6872288" y="3095625"/>
          <p14:tracePt t="47022" x="6911975" y="3079750"/>
          <p14:tracePt t="47032" x="6959600" y="3071813"/>
          <p14:tracePt t="47036" x="7021513" y="3049588"/>
          <p14:tracePt t="47044" x="7085013" y="3049588"/>
          <p14:tracePt t="47052" x="7162800" y="3049588"/>
          <p14:tracePt t="47060" x="7226300" y="3063875"/>
          <p14:tracePt t="47068" x="7288213" y="3079750"/>
          <p14:tracePt t="47076" x="7335838" y="3111500"/>
          <p14:tracePt t="47085" x="7375525" y="3135313"/>
          <p14:tracePt t="47092" x="7397750" y="3175000"/>
          <p14:tracePt t="47100" x="7413625" y="3213100"/>
          <p14:tracePt t="47106" x="7413625" y="3244850"/>
          <p14:tracePt t="47114" x="7413625" y="3284538"/>
          <p14:tracePt t="47122" x="7413625" y="3322638"/>
          <p14:tracePt t="47131" x="7397750" y="3338513"/>
          <p14:tracePt t="47138" x="7383463" y="3354388"/>
          <p14:tracePt t="47147" x="7359650" y="3370263"/>
          <p14:tracePt t="47154" x="7319963" y="3386138"/>
          <p14:tracePt t="47163" x="7288213" y="3394075"/>
          <p14:tracePt t="47168" x="7242175" y="3402013"/>
          <p14:tracePt t="47176" x="7210425" y="3409950"/>
          <p14:tracePt t="47185" x="7186613" y="3409950"/>
          <p14:tracePt t="47192" x="7178675" y="3409950"/>
          <p14:tracePt t="47200" x="7170738" y="3409950"/>
          <p14:tracePt t="47208" x="7162800" y="3409950"/>
          <p14:tracePt t="48462" x="7194550" y="3409950"/>
          <p14:tracePt t="48466" x="7234238" y="3409950"/>
          <p14:tracePt t="48472" x="7280275" y="3409950"/>
          <p14:tracePt t="48480" x="7327900" y="3409950"/>
          <p14:tracePt t="48488" x="7375525" y="3409950"/>
          <p14:tracePt t="48497" x="7429500" y="3402013"/>
          <p14:tracePt t="48505" x="7477125" y="3386138"/>
          <p14:tracePt t="48512" x="7516813" y="3378200"/>
          <p14:tracePt t="48520" x="7562850" y="3362325"/>
          <p14:tracePt t="48528" x="7610475" y="3354388"/>
          <p14:tracePt t="48534" x="7650163" y="3346450"/>
          <p14:tracePt t="48542" x="7696200" y="3330575"/>
          <p14:tracePt t="48552" x="7727950" y="3322638"/>
          <p14:tracePt t="48558" x="7759700" y="3314700"/>
          <p14:tracePt t="48567" x="7783513" y="3306763"/>
          <p14:tracePt t="48574" x="7797800" y="3306763"/>
          <p14:tracePt t="48582" x="7805738" y="3300413"/>
          <p14:tracePt t="48593" x="7813675" y="3300413"/>
          <p14:tracePt t="48599" x="7829550" y="3292475"/>
          <p14:tracePt t="48604" x="7837488" y="3292475"/>
          <p14:tracePt t="48612" x="7845425" y="3292475"/>
          <p14:tracePt t="48837" x="7837488" y="3292475"/>
          <p14:tracePt t="49709" x="7829550" y="3292475"/>
          <p14:tracePt t="49720" x="7767638" y="3306763"/>
          <p14:tracePt t="49726" x="7508875" y="3378200"/>
          <p14:tracePt t="49735" x="7312025" y="3440113"/>
          <p14:tracePt t="49742" x="7100888" y="3503613"/>
          <p14:tracePt t="49750" x="6904038" y="3557588"/>
          <p14:tracePt t="49758" x="6738938" y="3581400"/>
          <p14:tracePt t="49766" x="6559550" y="3605213"/>
          <p14:tracePt t="49774" x="6456363" y="3613150"/>
          <p14:tracePt t="49781" x="6394450" y="3613150"/>
          <p14:tracePt t="49788" x="6346825" y="3613150"/>
          <p14:tracePt t="49798" x="6330950" y="3613150"/>
          <p14:tracePt t="49804" x="6323013" y="3613150"/>
          <p14:tracePt t="49855" x="6315075" y="3613150"/>
          <p14:tracePt t="49867" x="6307138" y="3613150"/>
          <p14:tracePt t="49884" x="6292850" y="3613150"/>
          <p14:tracePt t="49890" x="6276975" y="3613150"/>
          <p14:tracePt t="49898" x="6269038" y="3613150"/>
          <p14:tracePt t="49904" x="6253163" y="3613150"/>
          <p14:tracePt t="49912" x="6245225" y="3613150"/>
          <p14:tracePt t="49920" x="6229350" y="3613150"/>
          <p14:tracePt t="49928" x="6213475" y="3613150"/>
          <p14:tracePt t="49946" x="6205538" y="3613150"/>
          <p14:tracePt t="50001" x="6197600" y="3613150"/>
          <p14:tracePt t="50011" x="6189663" y="3613150"/>
          <p14:tracePt t="50018" x="6165850" y="3613150"/>
          <p14:tracePt t="50026" x="6159500" y="3613150"/>
          <p14:tracePt t="50034" x="6151563" y="3613150"/>
          <p14:tracePt t="50040" x="6143625" y="3613150"/>
          <p14:tracePt t="50048" x="6135688" y="3613150"/>
          <p14:tracePt t="50056" x="6127750" y="3613150"/>
          <p14:tracePt t="50262" x="6127750" y="3605213"/>
          <p14:tracePt t="50873" x="6135688" y="3605213"/>
          <p14:tracePt t="50879" x="6189663" y="3621088"/>
          <p14:tracePt t="50886" x="6284913" y="3636963"/>
          <p14:tracePt t="50895" x="6378575" y="3652838"/>
          <p14:tracePt t="50902" x="6496050" y="3668713"/>
          <p14:tracePt t="50910" x="6637338" y="3683000"/>
          <p14:tracePt t="50918" x="6738938" y="3690938"/>
          <p14:tracePt t="50927" x="6840538" y="3690938"/>
          <p14:tracePt t="50934" x="6943725" y="3690938"/>
          <p14:tracePt t="50943" x="7005638" y="3690938"/>
          <p14:tracePt t="50949" x="7069138" y="3690938"/>
          <p14:tracePt t="50956" x="7123113" y="3690938"/>
          <p14:tracePt t="50965" x="7162800" y="3683000"/>
          <p14:tracePt t="50972" x="7186613" y="3676650"/>
          <p14:tracePt t="50980" x="7202488" y="3668713"/>
          <p14:tracePt t="50988" x="7210425" y="3660775"/>
          <p14:tracePt t="50997" x="7226300" y="3652838"/>
          <p14:tracePt t="51004" x="7234238" y="3652838"/>
          <p14:tracePt t="51010" x="7242175" y="3636963"/>
          <p14:tracePt t="51019" x="7272338" y="3629025"/>
          <p14:tracePt t="51026" x="7296150" y="3621088"/>
          <p14:tracePt t="51034" x="7327900" y="3605213"/>
          <p14:tracePt t="51042" x="7375525" y="3597275"/>
          <p14:tracePt t="51051" x="7413625" y="3589338"/>
          <p14:tracePt t="51058" x="7469188" y="3573463"/>
          <p14:tracePt t="51066" x="7539038" y="3565525"/>
          <p14:tracePt t="51074" x="7594600" y="3551238"/>
          <p14:tracePt t="51081" x="7656513" y="3543300"/>
          <p14:tracePt t="51088" x="7712075" y="3535363"/>
          <p14:tracePt t="51096" x="7767638" y="3519488"/>
          <p14:tracePt t="51105" x="7805738" y="3511550"/>
          <p14:tracePt t="51114" x="7829550" y="3503613"/>
          <p14:tracePt t="51120" x="7845425" y="3503613"/>
          <p14:tracePt t="51137" x="7853363" y="3495675"/>
          <p14:tracePt t="51172" x="7861300" y="3487738"/>
          <p14:tracePt t="51179" x="7869238" y="3479800"/>
          <p14:tracePt t="51186" x="7885113" y="3471863"/>
          <p14:tracePt t="51194" x="7900988" y="3463925"/>
          <p14:tracePt t="51202" x="7916863" y="3455988"/>
          <p14:tracePt t="51208" x="7939088" y="3455988"/>
          <p14:tracePt t="51216" x="7970838" y="3448050"/>
          <p14:tracePt t="51224" x="8018463" y="3440113"/>
          <p14:tracePt t="51232" x="8050213" y="3440113"/>
          <p14:tracePt t="51241" x="8088313" y="3440113"/>
          <p14:tracePt t="51252" x="8120063" y="3440113"/>
          <p14:tracePt t="51265" x="8159750" y="3432175"/>
          <p14:tracePt t="51279" x="8167688" y="3432175"/>
          <p14:tracePt t="51351" x="8175625" y="3432175"/>
          <p14:tracePt t="51360" x="8175625" y="3425825"/>
          <p14:tracePt t="51369" x="8183563" y="3417888"/>
          <p14:tracePt t="51376" x="8213725" y="3417888"/>
          <p14:tracePt t="51384" x="8261350" y="3409950"/>
          <p14:tracePt t="51392" x="8308975" y="3402013"/>
          <p14:tracePt t="51398" x="8347075" y="3402013"/>
          <p14:tracePt t="51406" x="8362950" y="3394075"/>
          <p14:tracePt t="51415" x="8378825" y="3394075"/>
          <p14:tracePt t="51422" x="8394700" y="3394075"/>
          <p14:tracePt t="51439" x="8394700" y="3386138"/>
          <p14:tracePt t="51448" x="8402638" y="3386138"/>
          <p14:tracePt t="52413" x="8394700" y="3386138"/>
          <p14:tracePt t="52435" x="8386763" y="3386138"/>
          <p14:tracePt t="52440" x="8378825" y="3386138"/>
          <p14:tracePt t="52447" x="8370888" y="3386138"/>
          <p14:tracePt t="52455" x="8362950" y="3386138"/>
          <p14:tracePt t="52463" x="8355013" y="3386138"/>
          <p14:tracePt t="52471" x="8339138" y="3386138"/>
          <p14:tracePt t="52482" x="8308975" y="3386138"/>
          <p14:tracePt t="52486" x="8269288" y="3386138"/>
          <p14:tracePt t="52494" x="8205788" y="3386138"/>
          <p14:tracePt t="52503" x="8120063" y="3402013"/>
          <p14:tracePt t="52508" x="8018463" y="3417888"/>
          <p14:tracePt t="52516" x="7869238" y="3440113"/>
          <p14:tracePt t="52524" x="7712075" y="3463925"/>
          <p14:tracePt t="52532" x="7586663" y="3479800"/>
          <p14:tracePt t="52540" x="7485063" y="3487738"/>
          <p14:tracePt t="52548" x="7383463" y="3495675"/>
          <p14:tracePt t="52556" x="7296150" y="3503613"/>
          <p14:tracePt t="52564" x="7234238" y="3503613"/>
          <p14:tracePt t="52570" x="7178675" y="3503613"/>
          <p14:tracePt t="52579" x="7138988" y="3511550"/>
          <p14:tracePt t="52586" x="7100888" y="3511550"/>
          <p14:tracePt t="52594" x="7077075" y="3511550"/>
          <p14:tracePt t="52603" x="7037388" y="3511550"/>
          <p14:tracePt t="52610" x="6997700" y="3519488"/>
          <p14:tracePt t="52619" x="6951663" y="3527425"/>
          <p14:tracePt t="52626" x="6880225" y="3543300"/>
          <p14:tracePt t="52632" x="6802438" y="3551238"/>
          <p14:tracePt t="52640" x="6738938" y="3565525"/>
          <p14:tracePt t="52649" x="6653213" y="3573463"/>
          <p14:tracePt t="52656" x="6559550" y="3597275"/>
          <p14:tracePt t="52664" x="6464300" y="3605213"/>
          <p14:tracePt t="52672" x="6378575" y="3605213"/>
          <p14:tracePt t="52681" x="6307138" y="3613150"/>
          <p14:tracePt t="52688" x="6237288" y="3613150"/>
          <p14:tracePt t="52697" x="6173788" y="3613150"/>
          <p14:tracePt t="52702" x="6127750" y="3613150"/>
          <p14:tracePt t="52710" x="6088063" y="3613150"/>
          <p14:tracePt t="52718" x="6072188" y="3613150"/>
          <p14:tracePt t="52726" x="6048375" y="3613150"/>
          <p14:tracePt t="52734" x="6040438" y="3613150"/>
          <p14:tracePt t="52742" x="6032500" y="3613150"/>
          <p14:tracePt t="52750" x="6018213" y="3605213"/>
          <p14:tracePt t="52758" x="6002338" y="3605213"/>
          <p14:tracePt t="52764" x="5986463" y="3605213"/>
          <p14:tracePt t="52772" x="5970588" y="3605213"/>
          <p14:tracePt t="52781" x="5938838" y="3597275"/>
          <p14:tracePt t="52789" x="5907088" y="3597275"/>
          <p14:tracePt t="52797" x="5861050" y="3597275"/>
          <p14:tracePt t="52804" x="5821363" y="3597275"/>
          <p14:tracePt t="52813" x="5781675" y="3597275"/>
          <p14:tracePt t="52821" x="5735638" y="3597275"/>
          <p14:tracePt t="52828" x="5703888" y="3597275"/>
          <p14:tracePt t="52835" x="5672138" y="3597275"/>
          <p14:tracePt t="52842" x="5640388" y="3597275"/>
          <p14:tracePt t="52852" x="5624513" y="3597275"/>
          <p14:tracePt t="52870" x="5618163" y="3597275"/>
          <p14:tracePt t="52910" x="5618163" y="3589338"/>
          <p14:tracePt t="52930" x="5610225" y="3581400"/>
          <p14:tracePt t="52936" x="5602288" y="3581400"/>
          <p14:tracePt t="52944" x="5586413" y="3581400"/>
          <p14:tracePt t="52952" x="5554663" y="3581400"/>
          <p14:tracePt t="52961" x="5499100" y="3581400"/>
          <p14:tracePt t="52966" x="5437188" y="3581400"/>
          <p14:tracePt t="52974" x="5343525" y="3581400"/>
          <p14:tracePt t="52982" x="5240338" y="3581400"/>
          <p14:tracePt t="52990" x="5146675" y="3581400"/>
          <p14:tracePt t="52998" x="5037138" y="3581400"/>
          <p14:tracePt t="53006" x="4957763" y="3589338"/>
          <p14:tracePt t="53015" x="4895850" y="3589338"/>
          <p14:tracePt t="53022" x="4840288" y="3589338"/>
          <p14:tracePt t="53029" x="4794250" y="3589338"/>
          <p14:tracePt t="53036" x="4770438" y="3589338"/>
          <p14:tracePt t="53044" x="4762500" y="3581400"/>
          <p14:tracePt t="53149" x="4754563" y="3581400"/>
          <p14:tracePt t="53197" x="4746625" y="3581400"/>
          <p14:tracePt t="53657" x="4746625" y="3573463"/>
          <p14:tracePt t="53688" x="4746625" y="3565525"/>
          <p14:tracePt t="55436" x="4730750" y="3573463"/>
          <p14:tracePt t="55442" x="4722813" y="3581400"/>
          <p14:tracePt t="55450" x="4706938" y="3597275"/>
          <p14:tracePt t="55464" x="4691063" y="3613150"/>
          <p14:tracePt t="55466" x="4683125" y="3621088"/>
          <p14:tracePt t="55474" x="4668838" y="3636963"/>
          <p14:tracePt t="55482" x="4652963" y="3644900"/>
          <p14:tracePt t="55492" x="4637088" y="3676650"/>
          <p14:tracePt t="55498" x="4621213" y="3706813"/>
          <p14:tracePt t="55504" x="4597400" y="3754438"/>
          <p14:tracePt t="55512" x="4573588" y="3802063"/>
          <p14:tracePt t="55520" x="4541838" y="3848100"/>
          <p14:tracePt t="55528" x="4519613" y="3895725"/>
          <p14:tracePt t="55536" x="4495800" y="3941763"/>
          <p14:tracePt t="55544" x="4471988" y="3989388"/>
          <p14:tracePt t="55553" x="4448175" y="4037013"/>
          <p14:tracePt t="55560" x="4424363" y="4067175"/>
          <p14:tracePt t="55566" x="4408488" y="4114800"/>
          <p14:tracePt t="55574" x="4402138" y="4138613"/>
          <p14:tracePt t="55582" x="4386263" y="4162425"/>
          <p14:tracePt t="55590" x="4386263" y="4176713"/>
          <p14:tracePt t="55600" x="4378325" y="4200525"/>
          <p14:tracePt t="55607" x="4378325" y="4216400"/>
          <p14:tracePt t="55615" x="4370388" y="4224338"/>
          <p14:tracePt t="55623" x="4370388" y="4240213"/>
          <p14:tracePt t="55628" x="4370388" y="4264025"/>
          <p14:tracePt t="55636" x="4370388" y="4287838"/>
          <p14:tracePt t="55644" x="4370388" y="4318000"/>
          <p14:tracePt t="55653" x="4378325" y="4349750"/>
          <p14:tracePt t="55660" x="4394200" y="4373563"/>
          <p14:tracePt t="55668" x="4416425" y="4405313"/>
          <p14:tracePt t="55676" x="4456113" y="4427538"/>
          <p14:tracePt t="55684" x="4511675" y="4443413"/>
          <p14:tracePt t="55690" x="4581525" y="4459288"/>
          <p14:tracePt t="55699" x="4683125" y="4475163"/>
          <p14:tracePt t="55707" x="4778375" y="4491038"/>
          <p14:tracePt t="55714" x="4848225" y="4506913"/>
          <p14:tracePt t="55722" x="4927600" y="4514850"/>
          <p14:tracePt t="55732" x="4981575" y="4522788"/>
          <p14:tracePt t="55738" x="5029200" y="4530725"/>
          <p14:tracePt t="55747" x="5053013" y="4530725"/>
          <p14:tracePt t="55754" x="5068888" y="4530725"/>
          <p14:tracePt t="55778" x="5068888" y="4522788"/>
          <p14:tracePt t="56044" x="5076825" y="4514850"/>
          <p14:tracePt t="56052" x="5114925" y="4498975"/>
          <p14:tracePt t="56056" x="5162550" y="4483100"/>
          <p14:tracePt t="56064" x="5202238" y="4459288"/>
          <p14:tracePt t="56072" x="5216525" y="4435475"/>
          <p14:tracePt t="56080" x="5232400" y="4397375"/>
          <p14:tracePt t="56086" x="5224463" y="4365625"/>
          <p14:tracePt t="56094" x="5170488" y="4310063"/>
          <p14:tracePt t="56102" x="5091113" y="4287838"/>
          <p14:tracePt t="56110" x="4989513" y="4279900"/>
          <p14:tracePt t="56118" x="4887913" y="4271963"/>
          <p14:tracePt t="56126" x="4786313" y="4232275"/>
          <p14:tracePt t="56134" x="4691063" y="4208463"/>
          <p14:tracePt t="56142" x="4573588" y="4138613"/>
          <p14:tracePt t="56148" x="4432300" y="4106863"/>
          <p14:tracePt t="56156" x="4291013" y="4090988"/>
          <p14:tracePt t="56165" x="4173538" y="4067175"/>
          <p14:tracePt t="56172" x="4079875" y="4052888"/>
          <p14:tracePt t="56181" x="4008438" y="4037013"/>
          <p14:tracePt t="56188" x="3954463" y="4029075"/>
          <p14:tracePt t="56197" x="3914775" y="4021138"/>
          <p14:tracePt t="56205" x="3898900" y="4021138"/>
          <p14:tracePt t="56213" x="3883025" y="4021138"/>
          <p14:tracePt t="56218" x="3875088" y="4021138"/>
          <p14:tracePt t="56227" x="3867150" y="4021138"/>
          <p14:tracePt t="56235" x="3852863" y="4021138"/>
          <p14:tracePt t="56243" x="3844925" y="4029075"/>
          <p14:tracePt t="56250" x="3836988" y="4029075"/>
          <p14:tracePt t="56258" x="3805238" y="4029075"/>
          <p14:tracePt t="56266" x="3773488" y="4044950"/>
          <p14:tracePt t="56274" x="3733800" y="4044950"/>
          <p14:tracePt t="56279" x="3671888" y="4052888"/>
          <p14:tracePt t="56288" x="3592513" y="4052888"/>
          <p14:tracePt t="56297" x="3514725" y="4052888"/>
          <p14:tracePt t="56304" x="3421063" y="4052888"/>
          <p14:tracePt t="56312" x="3325813" y="4044950"/>
          <p14:tracePt t="56320" x="3216275" y="4037013"/>
          <p14:tracePt t="56328" x="3122613" y="4021138"/>
          <p14:tracePt t="56337" x="3021013" y="4013200"/>
          <p14:tracePt t="56344" x="2933700" y="4005263"/>
          <p14:tracePt t="56351" x="2871788" y="3997325"/>
          <p14:tracePt t="56360" x="2832100" y="3997325"/>
          <p14:tracePt t="56366" x="2784475" y="3989388"/>
          <p14:tracePt t="56377" x="2754313" y="3989388"/>
          <p14:tracePt t="56382" x="2738438" y="3989388"/>
          <p14:tracePt t="56390" x="2730500" y="3989388"/>
          <p14:tracePt t="56398" x="2714625" y="3989388"/>
          <p14:tracePt t="56406" x="2706688" y="3989388"/>
          <p14:tracePt t="56412" x="2698750" y="3981450"/>
          <p14:tracePt t="56420" x="2682875" y="3981450"/>
          <p14:tracePt t="56429" x="2667000" y="3973513"/>
          <p14:tracePt t="56436" x="2659063" y="3973513"/>
          <p14:tracePt t="56444" x="2643188" y="3965575"/>
          <p14:tracePt t="56452" x="2605088" y="3957638"/>
          <p14:tracePt t="56461" x="2573338" y="3949700"/>
          <p14:tracePt t="56469" x="2541588" y="3933825"/>
          <p14:tracePt t="56474" x="2503488" y="3927475"/>
          <p14:tracePt t="56482" x="2471738" y="3911600"/>
          <p14:tracePt t="56490" x="2432050" y="3895725"/>
          <p14:tracePt t="56502" x="2408238" y="3879850"/>
          <p14:tracePt t="56506" x="2392363" y="3879850"/>
          <p14:tracePt t="56516" x="2376488" y="3871913"/>
          <p14:tracePt t="56523" x="2362200" y="3863975"/>
          <p14:tracePt t="56530" x="2354263" y="3863975"/>
          <p14:tracePt t="56541" x="2346325" y="3863975"/>
          <p14:tracePt t="56544" x="2338388" y="3863975"/>
          <p14:tracePt t="56560" x="2330450" y="3856038"/>
          <p14:tracePt t="56568" x="2322513" y="3848100"/>
          <p14:tracePt t="56582" x="2314575" y="3848100"/>
          <p14:tracePt t="56585" x="2306638" y="3840163"/>
          <p14:tracePt t="56592" x="2298700" y="3832225"/>
          <p14:tracePt t="56598" x="2290763" y="3824288"/>
          <p14:tracePt t="56606" x="2282825" y="3816350"/>
          <p14:tracePt t="56614" x="2282825" y="3802063"/>
          <p14:tracePt t="56622" x="2274888" y="3794125"/>
          <p14:tracePt t="56633" x="2274888" y="3778250"/>
          <p14:tracePt t="56638" x="2282825" y="3746500"/>
          <p14:tracePt t="56647" x="2314575" y="3706813"/>
          <p14:tracePt t="56654" x="2370138" y="3676650"/>
          <p14:tracePt t="56664" x="2471738" y="3644900"/>
          <p14:tracePt t="56668" x="2589213" y="3629025"/>
          <p14:tracePt t="56676" x="2770188" y="3621088"/>
          <p14:tracePt t="56684" x="2941638" y="3621088"/>
          <p14:tracePt t="56692" x="3138488" y="3621088"/>
          <p14:tracePt t="56700" x="3279775" y="3644900"/>
          <p14:tracePt t="56708" x="3373438" y="3683000"/>
          <p14:tracePt t="56716" x="3436938" y="3730625"/>
          <p14:tracePt t="56724" x="3482975" y="3778250"/>
          <p14:tracePt t="56730" x="3514725" y="3824288"/>
          <p14:tracePt t="56738" x="3522663" y="3863975"/>
          <p14:tracePt t="56746" x="3530600" y="3911600"/>
          <p14:tracePt t="56754" x="3522663" y="3957638"/>
          <p14:tracePt t="56762" x="3498850" y="3989388"/>
          <p14:tracePt t="56770" x="3452813" y="4013200"/>
          <p14:tracePt t="56781" x="3397250" y="4037013"/>
          <p14:tracePt t="56786" x="3349625" y="4052888"/>
          <p14:tracePt t="56794" x="3295650" y="4067175"/>
          <p14:tracePt t="56803" x="3248025" y="4083050"/>
          <p14:tracePt t="56809" x="3216275" y="4090988"/>
          <p14:tracePt t="56817" x="3208338" y="4098925"/>
          <p14:tracePt t="56824" x="3192463" y="4106863"/>
          <p14:tracePt t="56835" x="3184525" y="4106863"/>
          <p14:tracePt t="56840" x="3178175" y="4114800"/>
          <p14:tracePt t="56857" x="3178175" y="4130675"/>
          <p14:tracePt t="56865" x="3178175" y="4138613"/>
          <p14:tracePt t="56870" x="3178175" y="4146550"/>
          <p14:tracePt t="56878" x="3178175" y="4162425"/>
          <p14:tracePt t="56886" x="3178175" y="4170363"/>
          <p14:tracePt t="56894" x="3170238" y="4176713"/>
          <p14:tracePt t="56902" x="3122613" y="4184650"/>
          <p14:tracePt t="56910" x="3021013" y="4208463"/>
          <p14:tracePt t="56918" x="2911475" y="4256088"/>
          <p14:tracePt t="56926" x="2832100" y="4302125"/>
          <p14:tracePt t="56934" x="2792413" y="4333875"/>
          <p14:tracePt t="57163" x="2816225" y="4325938"/>
          <p14:tracePt t="57170" x="2855913" y="4310063"/>
          <p14:tracePt t="57178" x="2879725" y="4295775"/>
          <p14:tracePt t="57186" x="2887663" y="4295775"/>
          <p14:tracePt t="57194" x="2887663" y="4279900"/>
          <p14:tracePt t="57202" x="2879725" y="4271963"/>
          <p14:tracePt t="57211" x="2847975" y="4264025"/>
          <p14:tracePt t="57216" x="2792413" y="4248150"/>
          <p14:tracePt t="57225" x="2706688" y="4232275"/>
          <p14:tracePt t="57235" x="2613025" y="4208463"/>
          <p14:tracePt t="57241" x="2525713" y="4192588"/>
          <p14:tracePt t="57250" x="2463800" y="4192588"/>
          <p14:tracePt t="57256" x="2408238" y="4184650"/>
          <p14:tracePt t="57264" x="2354263" y="4184650"/>
          <p14:tracePt t="57272" x="2322513" y="4184650"/>
          <p14:tracePt t="57279" x="2306638" y="4184650"/>
          <p14:tracePt t="57288" x="2290763" y="4184650"/>
          <p14:tracePt t="57294" x="2282825" y="4192588"/>
          <p14:tracePt t="57305" x="2274888" y="4208463"/>
          <p14:tracePt t="57311" x="2274888" y="4224338"/>
          <p14:tracePt t="57319" x="2282825" y="4240213"/>
          <p14:tracePt t="57326" x="2290763" y="4256088"/>
          <p14:tracePt t="57334" x="2290763" y="4271963"/>
          <p14:tracePt t="57342" x="2290763" y="4295775"/>
          <p14:tracePt t="57352" x="2290763" y="4302125"/>
          <p14:tracePt t="57360" x="2290763" y="4318000"/>
          <p14:tracePt t="57369" x="2274888" y="4333875"/>
          <p14:tracePt t="57377" x="2266950" y="4341813"/>
          <p14:tracePt t="57384" x="2243138" y="4357688"/>
          <p14:tracePt t="57392" x="2205038" y="4365625"/>
          <p14:tracePt t="57400" x="2173288" y="4381500"/>
          <p14:tracePt t="57408" x="2125663" y="4397375"/>
          <p14:tracePt t="57414" x="2109788" y="4405313"/>
          <p14:tracePt t="57423" x="2087563" y="4413250"/>
          <p14:tracePt t="57432" x="2071688" y="4421188"/>
          <p14:tracePt t="57438" x="2063750" y="4427538"/>
          <p14:tracePt t="57447" x="2055813" y="4427538"/>
          <p14:tracePt t="57454" x="2047875" y="4427538"/>
          <p14:tracePt t="57462" x="2039938" y="4427538"/>
          <p14:tracePt t="57470" x="2032000" y="4427538"/>
          <p14:tracePt t="57476" x="2032000" y="4435475"/>
          <p14:tracePt t="57484" x="2016125" y="4435475"/>
          <p14:tracePt t="57500" x="2008188" y="4435475"/>
          <p14:tracePt t="57543" x="2008188" y="4427538"/>
          <p14:tracePt t="57550" x="2016125" y="4421188"/>
          <p14:tracePt t="57558" x="2055813" y="4405313"/>
          <p14:tracePt t="57566" x="2109788" y="4389438"/>
          <p14:tracePt t="57574" x="2189163" y="4373563"/>
          <p14:tracePt t="57583" x="2290763" y="4365625"/>
          <p14:tracePt t="57592" x="2408238" y="4349750"/>
          <p14:tracePt t="57606" x="2770188" y="4349750"/>
          <p14:tracePt t="57633" x="3325813" y="4373563"/>
          <p14:tracePt t="57641" x="4605338" y="4522788"/>
          <p14:tracePt t="57649" x="4808538" y="4546600"/>
          <p14:tracePt t="57656" x="4965700" y="4568825"/>
          <p14:tracePt t="57664" x="5130800" y="4584700"/>
          <p14:tracePt t="57674" x="5232400" y="4600575"/>
          <p14:tracePt t="57687" x="5405438" y="4608513"/>
          <p14:tracePt t="57690" x="5507038" y="4600575"/>
          <p14:tracePt t="57698" x="5578475" y="4584700"/>
          <p14:tracePt t="57706" x="5632450" y="4568825"/>
          <p14:tracePt t="57723" x="5672138" y="4552950"/>
          <p14:tracePt t="57733" x="5719763" y="4522788"/>
          <p14:tracePt t="57744" x="5727700" y="4506913"/>
          <p14:tracePt t="57748" x="5727700" y="4498975"/>
          <p14:tracePt t="57756" x="5727700" y="4491038"/>
          <p14:tracePt t="57772" x="5727700" y="4483100"/>
          <p14:tracePt t="57783" x="5719763" y="4483100"/>
          <p14:tracePt t="57819" x="5602288" y="4435475"/>
          <p14:tracePt t="57837" x="5232400" y="4421188"/>
          <p14:tracePt t="57874" x="4887913" y="4397375"/>
          <p14:tracePt t="57880" x="4565650" y="4397375"/>
          <p14:tracePt t="57888" x="4511675" y="4389438"/>
          <p14:tracePt t="57897" x="4448175" y="4389438"/>
          <p14:tracePt t="57904" x="4386263" y="4381500"/>
          <p14:tracePt t="57914" x="4346575" y="4381500"/>
          <p14:tracePt t="57920" x="4298950" y="4381500"/>
          <p14:tracePt t="57928" x="4267200" y="4373563"/>
          <p14:tracePt t="57934" x="4237038" y="4373563"/>
          <p14:tracePt t="57942" x="4213225" y="4373563"/>
          <p14:tracePt t="57952" x="4205288" y="4373563"/>
          <p14:tracePt t="57958" x="4181475" y="4373563"/>
          <p14:tracePt t="57966" x="4173538" y="4373563"/>
          <p14:tracePt t="57975" x="4165600" y="4373563"/>
          <p14:tracePt t="57982" x="4157663" y="4373563"/>
          <p14:tracePt t="57990" x="4141788" y="4373563"/>
          <p14:tracePt t="57999" x="4127500" y="4373563"/>
          <p14:tracePt t="58004" x="4103688" y="4381500"/>
          <p14:tracePt t="58013" x="4079875" y="4389438"/>
          <p14:tracePt t="58021" x="4032250" y="4397375"/>
          <p14:tracePt t="58027" x="3994150" y="4397375"/>
          <p14:tracePt t="58036" x="3946525" y="4405313"/>
          <p14:tracePt t="58048" x="3852863" y="4427538"/>
          <p14:tracePt t="58058" x="3797300" y="4427538"/>
          <p14:tracePt t="58064" x="3733800" y="4427538"/>
          <p14:tracePt t="58073" x="3671888" y="4427538"/>
          <p14:tracePt t="58078" x="3608388" y="4427538"/>
          <p14:tracePt t="58086" x="3546475" y="4427538"/>
          <p14:tracePt t="58094" x="3506788" y="4427538"/>
          <p14:tracePt t="58102" x="3452813" y="4427538"/>
          <p14:tracePt t="58110" x="3405188" y="4421188"/>
          <p14:tracePt t="58118" x="3381375" y="4421188"/>
          <p14:tracePt t="58126" x="3349625" y="4413250"/>
          <p14:tracePt t="58134" x="3325813" y="4413250"/>
          <p14:tracePt t="58142" x="3287713" y="4413250"/>
          <p14:tracePt t="58148" x="3248025" y="4413250"/>
          <p14:tracePt t="58156" x="3192463" y="4413250"/>
          <p14:tracePt t="58168" x="3098800" y="4413250"/>
          <p14:tracePt t="58176" x="3044825" y="4413250"/>
          <p14:tracePt t="58185" x="2981325" y="4413250"/>
          <p14:tracePt t="58192" x="2925763" y="4413250"/>
          <p14:tracePt t="58200" x="2879725" y="4413250"/>
          <p14:tracePt t="58209" x="2824163" y="4413250"/>
          <p14:tracePt t="58214" x="2784475" y="4413250"/>
          <p14:tracePt t="58222" x="2746375" y="4413250"/>
          <p14:tracePt t="58233" x="2730500" y="4413250"/>
          <p14:tracePt t="58241" x="2722563" y="4413250"/>
          <p14:tracePt t="58248" x="2714625" y="4413250"/>
          <p14:tracePt t="58260" x="2706688" y="4413250"/>
          <p14:tracePt t="58266" x="2698750" y="4413250"/>
          <p14:tracePt t="58274" x="2690813" y="4413250"/>
          <p14:tracePt t="58280" x="2674938" y="4413250"/>
          <p14:tracePt t="58288" x="2659063" y="4413250"/>
          <p14:tracePt t="58297" x="2643188" y="4413250"/>
          <p14:tracePt t="58304" x="2620963" y="4413250"/>
          <p14:tracePt t="58313" x="2597150" y="4421188"/>
          <p14:tracePt t="58321" x="2573338" y="4427538"/>
          <p14:tracePt t="58328" x="2549525" y="4435475"/>
          <p14:tracePt t="58336" x="2533650" y="4435475"/>
          <p14:tracePt t="58342" x="2517775" y="4443413"/>
          <p14:tracePt t="58350" x="2509838" y="4443413"/>
          <p14:tracePt t="58358" x="2503488" y="4443413"/>
          <p14:tracePt t="58515" x="2503488" y="4451350"/>
          <p14:tracePt t="58528" x="2495550" y="4451350"/>
          <p14:tracePt t="58603" x="2487613" y="4451350"/>
          <p14:tracePt t="58618" x="2471738" y="4451350"/>
          <p14:tracePt t="58624" x="2463800" y="4451350"/>
          <p14:tracePt t="58630" x="2455863" y="4451350"/>
          <p14:tracePt t="58638" x="2439988" y="4451350"/>
          <p14:tracePt t="58647" x="2432050" y="4451350"/>
          <p14:tracePt t="58654" x="2416175" y="4451350"/>
          <p14:tracePt t="58660" x="2400300" y="4459288"/>
          <p14:tracePt t="58668" x="2376488" y="4459288"/>
          <p14:tracePt t="58676" x="2346325" y="4459288"/>
          <p14:tracePt t="58687" x="2322513" y="4459288"/>
          <p14:tracePt t="58692" x="2298700" y="4459288"/>
          <p14:tracePt t="58701" x="2282825" y="4459288"/>
          <p14:tracePt t="58708" x="2266950" y="4459288"/>
          <p14:tracePt t="58716" x="2259013" y="4459288"/>
          <p14:tracePt t="59121" x="2266950" y="4443413"/>
          <p14:tracePt t="59126" x="2282825" y="4443413"/>
          <p14:tracePt t="59134" x="2306638" y="4443413"/>
          <p14:tracePt t="59142" x="2338388" y="4435475"/>
          <p14:tracePt t="59150" x="2376488" y="4435475"/>
          <p14:tracePt t="59159" x="2424113" y="4427538"/>
          <p14:tracePt t="59166" x="2471738" y="4427538"/>
          <p14:tracePt t="59174" x="2525713" y="4427538"/>
          <p14:tracePt t="59183" x="2581275" y="4427538"/>
          <p14:tracePt t="59189" x="2636838" y="4435475"/>
          <p14:tracePt t="59197" x="2706688" y="4451350"/>
          <p14:tracePt t="59204" x="2776538" y="4459288"/>
          <p14:tracePt t="59215" x="2832100" y="4475163"/>
          <p14:tracePt t="59221" x="2871788" y="4483100"/>
          <p14:tracePt t="59229" x="2917825" y="4483100"/>
          <p14:tracePt t="59236" x="2933700" y="4483100"/>
          <p14:tracePt t="59248" x="2941638" y="4491038"/>
          <p14:tracePt t="59250" x="2949575" y="4491038"/>
          <p14:tracePt t="59359" x="2957513" y="4491038"/>
          <p14:tracePt t="59364" x="2981325" y="4491038"/>
          <p14:tracePt t="59372" x="3013075" y="4491038"/>
          <p14:tracePt t="59378" x="3051175" y="4498975"/>
          <p14:tracePt t="59386" x="3098800" y="4498975"/>
          <p14:tracePt t="59394" x="3138488" y="4506913"/>
          <p14:tracePt t="59402" x="3184525" y="4514850"/>
          <p14:tracePt t="59411" x="3216275" y="4514850"/>
          <p14:tracePt t="59418" x="3248025" y="4514850"/>
          <p14:tracePt t="59427" x="3271838" y="4514850"/>
          <p14:tracePt t="59434" x="3295650" y="4522788"/>
          <p14:tracePt t="59440" x="3311525" y="4522788"/>
          <p14:tracePt t="59448" x="3325813" y="4522788"/>
          <p14:tracePt t="59457" x="3349625" y="4522788"/>
          <p14:tracePt t="59464" x="3373438" y="4522788"/>
          <p14:tracePt t="59472" x="3397250" y="4522788"/>
          <p14:tracePt t="59481" x="3421063" y="4522788"/>
          <p14:tracePt t="59488" x="3429000" y="4522788"/>
          <p14:tracePt t="59496" x="3452813" y="4522788"/>
          <p14:tracePt t="59504" x="3467100" y="4522788"/>
          <p14:tracePt t="59510" x="3482975" y="4522788"/>
          <p14:tracePt t="59519" x="3490913" y="4522788"/>
          <p14:tracePt t="59526" x="3506788" y="4522788"/>
          <p14:tracePt t="59534" x="3514725" y="4522788"/>
          <p14:tracePt t="59542" x="3522663" y="4522788"/>
          <p14:tracePt t="59870" x="3514725" y="4522788"/>
          <p14:tracePt t="59876" x="3482975" y="4522788"/>
          <p14:tracePt t="59884" x="3444875" y="4530725"/>
          <p14:tracePt t="59892" x="3381375" y="4552950"/>
          <p14:tracePt t="59900" x="3295650" y="4584700"/>
          <p14:tracePt t="59906" x="3162300" y="4608513"/>
          <p14:tracePt t="59915" x="2941638" y="4718050"/>
          <p14:tracePt t="59922" x="2636838" y="4945063"/>
          <p14:tracePt t="59931" x="2330450" y="5219700"/>
          <p14:tracePt t="59938" x="2055813" y="5408613"/>
          <p14:tracePt t="60396" x="2125663" y="5392738"/>
          <p14:tracePt t="60405" x="2220913" y="5376863"/>
          <p14:tracePt t="60413" x="2306638" y="5360988"/>
          <p14:tracePt t="60421" x="2370138" y="5345113"/>
          <p14:tracePt t="60426" x="2424113" y="5329238"/>
          <p14:tracePt t="60434" x="2463800" y="5313363"/>
          <p14:tracePt t="60456" x="2471738" y="5299075"/>
          <p14:tracePt t="60462" x="2479675" y="5275263"/>
          <p14:tracePt t="60478" x="2479675" y="5267325"/>
          <p14:tracePt t="60485" x="2479675" y="5251450"/>
          <p14:tracePt t="60492" x="2471738" y="5243513"/>
          <p14:tracePt t="60500" x="2471738" y="5227638"/>
          <p14:tracePt t="60508" x="2463800" y="5211763"/>
          <p14:tracePt t="60516" x="2463800" y="5180013"/>
          <p14:tracePt t="60524" x="2447925" y="5180013"/>
          <p14:tracePt t="60545" x="2447925" y="5173663"/>
          <p14:tracePt t="60550" x="2439988" y="5173663"/>
          <p14:tracePt t="60562" x="2432050" y="5165725"/>
          <p14:tracePt t="60580" x="2424113" y="5157788"/>
          <p14:tracePt t="60590" x="2424113" y="5149850"/>
          <p14:tracePt t="60607" x="2424113" y="5141913"/>
          <p14:tracePt t="60613" x="2424113" y="5126038"/>
          <p14:tracePt t="60620" x="2424113" y="5110163"/>
          <p14:tracePt t="60629" x="2416175" y="5086350"/>
          <p14:tracePt t="60636" x="2416175" y="5070475"/>
          <p14:tracePt t="60644" x="2416175" y="5040313"/>
          <p14:tracePt t="60652" x="2400300" y="5024438"/>
          <p14:tracePt t="60662" x="2400300" y="5016500"/>
          <p14:tracePt t="60681" x="2392363" y="5016500"/>
          <p14:tracePt t="60694" x="2392363" y="5024438"/>
          <p14:tracePt t="60702" x="2392363" y="5032375"/>
          <p14:tracePt t="60710" x="2400300" y="5032375"/>
          <p14:tracePt t="61974" x="2408238" y="5032375"/>
          <p14:tracePt t="61978" x="2463800" y="5008563"/>
          <p14:tracePt t="61986" x="2509838" y="4984750"/>
          <p14:tracePt t="61994" x="2565400" y="4960938"/>
          <p14:tracePt t="62002" x="2613025" y="4937125"/>
          <p14:tracePt t="62010" x="2643188" y="4922838"/>
          <p14:tracePt t="62018" x="2659063" y="4914900"/>
          <p14:tracePt t="62026" x="2667000" y="4906963"/>
          <p14:tracePt t="62034" x="2690813" y="4891088"/>
          <p14:tracePt t="62040" x="2722563" y="4875213"/>
          <p14:tracePt t="62049" x="2762250" y="4867275"/>
          <p14:tracePt t="62056" x="2808288" y="4859338"/>
          <p14:tracePt t="62065" x="2855913" y="4859338"/>
          <p14:tracePt t="62072" x="2941638" y="4859338"/>
          <p14:tracePt t="62081" x="3059113" y="4867275"/>
          <p14:tracePt t="62088" x="3216275" y="4867275"/>
          <p14:tracePt t="62096" x="3413125" y="4875213"/>
          <p14:tracePt t="62104" x="3608388" y="4875213"/>
          <p14:tracePt t="62110" x="3805238" y="4891088"/>
          <p14:tracePt t="62118" x="4016375" y="4891088"/>
          <p14:tracePt t="62126" x="4213225" y="4883150"/>
          <p14:tracePt t="62134" x="4416425" y="4859338"/>
          <p14:tracePt t="62142" x="4549775" y="4851400"/>
          <p14:tracePt t="62151" x="4668838" y="4827588"/>
          <p14:tracePt t="62158" x="4778375" y="4811713"/>
          <p14:tracePt t="62166" x="4872038" y="4797425"/>
          <p14:tracePt t="62172" x="4957763" y="4781550"/>
          <p14:tracePt t="62182" x="5029200" y="4765675"/>
          <p14:tracePt t="62188" x="5106988" y="4749800"/>
          <p14:tracePt t="62197" x="5170488" y="4733925"/>
          <p14:tracePt t="62204" x="5224463" y="4718050"/>
          <p14:tracePt t="62212" x="5295900" y="4694238"/>
          <p14:tracePt t="62220" x="5335588" y="4686300"/>
          <p14:tracePt t="62228" x="5389563" y="4672013"/>
          <p14:tracePt t="62234" x="5437188" y="4664075"/>
          <p14:tracePt t="62248" x="5491163" y="4664075"/>
          <p14:tracePt t="62250" x="5562600" y="4664075"/>
          <p14:tracePt t="62258" x="5632450" y="4664075"/>
          <p14:tracePt t="62266" x="5711825" y="4672013"/>
          <p14:tracePt t="62274" x="5773738" y="4686300"/>
          <p14:tracePt t="62282" x="5853113" y="4702175"/>
          <p14:tracePt t="62290" x="5915025" y="4718050"/>
          <p14:tracePt t="62298" x="5978525" y="4725988"/>
          <p14:tracePt t="62304" x="6040438" y="4741863"/>
          <p14:tracePt t="62312" x="6111875" y="4757738"/>
          <p14:tracePt t="62320" x="6151563" y="4765675"/>
          <p14:tracePt t="62328" x="6181725" y="4765675"/>
          <p14:tracePt t="62336" x="6229350" y="4773613"/>
          <p14:tracePt t="62344" x="6276975" y="4773613"/>
          <p14:tracePt t="62352" x="6315075" y="4773613"/>
          <p14:tracePt t="62360" x="6378575" y="4773613"/>
          <p14:tracePt t="62366" x="6464300" y="4789488"/>
          <p14:tracePt t="62374" x="6613525" y="4811713"/>
          <p14:tracePt t="62382" x="6770688" y="4827588"/>
          <p14:tracePt t="62390" x="6935788" y="4851400"/>
          <p14:tracePt t="62398" x="7131050" y="4875213"/>
          <p14:tracePt t="62406" x="7272338" y="4899025"/>
          <p14:tracePt t="62415" x="7397750" y="4914900"/>
          <p14:tracePt t="62422" x="7493000" y="4922838"/>
          <p14:tracePt t="62428" x="7570788" y="4922838"/>
          <p14:tracePt t="62436" x="7634288" y="4922838"/>
          <p14:tracePt t="62444" x="7680325" y="4922838"/>
          <p14:tracePt t="62452" x="7727950" y="4914900"/>
          <p14:tracePt t="62460" x="7767638" y="4899025"/>
          <p14:tracePt t="62469" x="7813675" y="4883150"/>
          <p14:tracePt t="62477" x="7869238" y="4867275"/>
          <p14:tracePt t="62484" x="7931150" y="4851400"/>
          <p14:tracePt t="62492" x="8002588" y="4835525"/>
          <p14:tracePt t="62498" x="8072438" y="4811713"/>
          <p14:tracePt t="62506" x="8151813" y="4797425"/>
          <p14:tracePt t="62516" x="8229600" y="4781550"/>
          <p14:tracePt t="62522" x="8293100" y="4757738"/>
          <p14:tracePt t="62530" x="8347075" y="4741863"/>
          <p14:tracePt t="62538" x="8394700" y="4725988"/>
          <p14:tracePt t="62547" x="8402638" y="4710113"/>
          <p14:tracePt t="62554" x="8410575" y="4710113"/>
          <p14:tracePt t="62560" x="8418513" y="4702175"/>
          <p14:tracePt t="62568" x="8426450" y="4694238"/>
          <p14:tracePt t="62576" x="8442325" y="4694238"/>
          <p14:tracePt t="62593" x="8458200" y="4694238"/>
          <p14:tracePt t="62601" x="8488363" y="4702175"/>
          <p14:tracePt t="62608" x="8543925" y="4718050"/>
          <p14:tracePt t="62616" x="8629650" y="4741863"/>
          <p14:tracePt t="62624" x="8739188" y="4773613"/>
          <p14:tracePt t="62631" x="8858250" y="4789488"/>
          <p14:tracePt t="62638" x="8959850" y="4803775"/>
          <p14:tracePt t="62646" x="9053513" y="4827588"/>
          <p14:tracePt t="62654" x="9147175" y="4843463"/>
          <p14:tracePt t="62663" x="9226550" y="4843463"/>
          <p14:tracePt t="62671" x="9288463" y="4843463"/>
          <p14:tracePt t="62678" x="9328150" y="4843463"/>
          <p14:tracePt t="62686" x="9367838" y="4835525"/>
          <p14:tracePt t="62692" x="9407525" y="4827588"/>
          <p14:tracePt t="62700" x="9437688" y="4811713"/>
          <p14:tracePt t="62708" x="9477375" y="4797425"/>
          <p14:tracePt t="62716" x="9517063" y="4789488"/>
          <p14:tracePt t="62725" x="9540875" y="4773613"/>
          <p14:tracePt t="62733" x="9571038" y="4749800"/>
          <p14:tracePt t="62740" x="9586913" y="4733925"/>
          <p14:tracePt t="62749" x="9594850" y="4718050"/>
          <p14:tracePt t="62754" x="9602788" y="4694238"/>
          <p14:tracePt t="62763" x="9610725" y="4656138"/>
          <p14:tracePt t="62771" x="9610725" y="4616450"/>
          <p14:tracePt t="62778" x="9602788" y="4568825"/>
          <p14:tracePt t="62786" x="9578975" y="4522788"/>
          <p14:tracePt t="62795" x="9532938" y="4475163"/>
          <p14:tracePt t="62802" x="9461500" y="4427538"/>
          <p14:tracePt t="62810" x="9399588" y="4373563"/>
          <p14:tracePt t="62816" x="9320213" y="4310063"/>
          <p14:tracePt t="62824" x="9218613" y="4256088"/>
          <p14:tracePt t="62833" x="9132888" y="4208463"/>
          <p14:tracePt t="62841" x="9021763" y="4162425"/>
          <p14:tracePt t="62849" x="8943975" y="4122738"/>
          <p14:tracePt t="62856" x="8872538" y="4098925"/>
          <p14:tracePt t="62867" x="8834438" y="4083050"/>
          <p14:tracePt t="62872" x="8786813" y="4067175"/>
          <p14:tracePt t="62883" x="8763000" y="4059238"/>
          <p14:tracePt t="62886" x="8739188" y="4052888"/>
          <p14:tracePt t="62894" x="8709025" y="4044950"/>
          <p14:tracePt t="62902" x="8685213" y="4044950"/>
          <p14:tracePt t="62911" x="8653463" y="4044950"/>
          <p14:tracePt t="62918" x="8629650" y="4044950"/>
          <p14:tracePt t="62926" x="8605838" y="4044950"/>
          <p14:tracePt t="62934" x="8583613" y="4059238"/>
          <p14:tracePt t="62942" x="8559800" y="4075113"/>
          <p14:tracePt t="62948" x="8535988" y="4098925"/>
          <p14:tracePt t="62956" x="8520113" y="4114800"/>
          <p14:tracePt t="62964" x="8504238" y="4146550"/>
          <p14:tracePt t="62972" x="8488363" y="4192588"/>
          <p14:tracePt t="62982" x="8472488" y="4240213"/>
          <p14:tracePt t="62988" x="8472488" y="4264025"/>
          <p14:tracePt t="62997" x="8472488" y="4279900"/>
          <p14:tracePt t="63004" x="8472488" y="4287838"/>
          <p14:tracePt t="63010" x="8480425" y="4295775"/>
          <p14:tracePt t="63018" x="8488363" y="4302125"/>
          <p14:tracePt t="63026" x="8496300" y="4302125"/>
          <p14:tracePt t="63034" x="8512175" y="4302125"/>
          <p14:tracePt t="63042" x="8528050" y="4302125"/>
          <p14:tracePt t="63050" x="8551863" y="4302125"/>
          <p14:tracePt t="63058" x="8583613" y="4302125"/>
          <p14:tracePt t="63066" x="8613775" y="4295775"/>
          <p14:tracePt t="63072" x="8645525" y="4279900"/>
          <p14:tracePt t="63081" x="8669338" y="4264025"/>
          <p14:tracePt t="63088" x="8693150" y="4256088"/>
          <p14:tracePt t="63097" x="8709025" y="4240213"/>
          <p14:tracePt t="63104" x="8716963" y="4232275"/>
          <p14:tracePt t="63112" x="8724900" y="4232275"/>
          <p14:tracePt t="63120" x="8732838" y="4232275"/>
          <p14:tracePt t="63129" x="8732838" y="4224338"/>
          <p14:tracePt t="63179" x="8739188" y="4224338"/>
          <p14:tracePt t="65357" x="8724900" y="4224338"/>
          <p14:tracePt t="65362" x="8575675" y="4240213"/>
          <p14:tracePt t="65371" x="8331200" y="4264025"/>
          <p14:tracePt t="65378" x="8072438" y="4279900"/>
          <p14:tracePt t="65386" x="7970838" y="4248150"/>
          <p14:tracePt t="65394" x="7924800" y="4208463"/>
          <p14:tracePt t="65404" x="7900988" y="4208463"/>
          <p14:tracePt t="65408" x="7893050" y="4208463"/>
          <p14:tracePt t="65416" x="7885113" y="4208463"/>
          <p14:tracePt t="65424" x="7861300" y="4208463"/>
          <p14:tracePt t="65432" x="7821613" y="4216400"/>
          <p14:tracePt t="65440" x="7767638" y="4232275"/>
          <p14:tracePt t="65448" x="7720013" y="4248150"/>
          <p14:tracePt t="65456" x="7656513" y="4287838"/>
          <p14:tracePt t="65464" x="7594600" y="4333875"/>
          <p14:tracePt t="65472" x="7531100" y="4365625"/>
          <p14:tracePt t="65479" x="7461250" y="4405313"/>
          <p14:tracePt t="65486" x="7397750" y="4427538"/>
          <p14:tracePt t="65494" x="7351713" y="4451350"/>
          <p14:tracePt t="65502" x="7304088" y="4467225"/>
          <p14:tracePt t="65510" x="7272338" y="4483100"/>
          <p14:tracePt t="65519" x="7256463" y="4498975"/>
          <p14:tracePt t="65526" x="7234238" y="4506913"/>
          <p14:tracePt t="65534" x="7226300" y="4514850"/>
          <p14:tracePt t="65540" x="7210425" y="4530725"/>
          <p14:tracePt t="65548" x="7178675" y="4546600"/>
          <p14:tracePt t="65556" x="7154863" y="4552950"/>
          <p14:tracePt t="65565" x="7100888" y="4560888"/>
          <p14:tracePt t="65572" x="7037388" y="4560888"/>
          <p14:tracePt t="65580" x="6959600" y="4538663"/>
          <p14:tracePt t="65588" x="6888163" y="4483100"/>
          <p14:tracePt t="65597" x="6810375" y="4435475"/>
          <p14:tracePt t="65602" x="6738938" y="4373563"/>
          <p14:tracePt t="65610" x="6669088" y="4302125"/>
          <p14:tracePt t="65619" x="6613525" y="4248150"/>
          <p14:tracePt t="65626" x="6559550" y="4184650"/>
          <p14:tracePt t="65634" x="6496050" y="4162425"/>
          <p14:tracePt t="65642" x="6418263" y="4162425"/>
          <p14:tracePt t="65651" x="6307138" y="4200525"/>
          <p14:tracePt t="65659" x="6127750" y="4232275"/>
          <p14:tracePt t="65666" x="5946775" y="4256088"/>
          <p14:tracePt t="65672" x="5938838" y="4264025"/>
          <p14:tracePt t="65927" x="5970588" y="4232275"/>
          <p14:tracePt t="65936" x="5978525" y="4232275"/>
          <p14:tracePt t="65953" x="5986463" y="4224338"/>
          <p14:tracePt t="65960" x="6018213" y="4208463"/>
          <p14:tracePt t="65968" x="6048375" y="4208463"/>
          <p14:tracePt t="65977" x="6072188" y="4208463"/>
          <p14:tracePt t="65984" x="6080125" y="4208463"/>
          <p14:tracePt t="65990" x="6088063" y="4208463"/>
          <p14:tracePt t="65998" x="6103938" y="4200525"/>
          <p14:tracePt t="66006" x="6111875" y="4200525"/>
          <p14:tracePt t="66017" x="6119813" y="4192588"/>
          <p14:tracePt t="66023" x="6135688" y="4184650"/>
          <p14:tracePt t="66033" x="6151563" y="4176713"/>
          <p14:tracePt t="66038" x="6159500" y="4170363"/>
          <p14:tracePt t="66047" x="6173788" y="4154488"/>
          <p14:tracePt t="66078" x="6151563" y="4154488"/>
          <p14:tracePt t="66084" x="6111875" y="4154488"/>
          <p14:tracePt t="66092" x="6056313" y="4154488"/>
          <p14:tracePt t="66100" x="5978525" y="4162425"/>
          <p14:tracePt t="66108" x="5915025" y="4162425"/>
          <p14:tracePt t="66116" x="5845175" y="4176713"/>
          <p14:tracePt t="66122" x="5789613" y="4184650"/>
          <p14:tracePt t="66131" x="5735638" y="4192588"/>
          <p14:tracePt t="66138" x="5703888" y="4192588"/>
          <p14:tracePt t="66147" x="5688013" y="4200525"/>
          <p14:tracePt t="66154" x="5672138" y="4208463"/>
          <p14:tracePt t="66164" x="5656263" y="4208463"/>
          <p14:tracePt t="66171" x="5648325" y="4208463"/>
          <p14:tracePt t="66178" x="5640388" y="4208463"/>
          <p14:tracePt t="66184" x="5624513" y="4208463"/>
          <p14:tracePt t="66192" x="5602288" y="4216400"/>
          <p14:tracePt t="66201" x="5570538" y="4216400"/>
          <p14:tracePt t="66208" x="5538788" y="4216400"/>
          <p14:tracePt t="66216" x="5468938" y="4224338"/>
          <p14:tracePt t="66224" x="5357813" y="4240213"/>
          <p14:tracePt t="66232" x="5256213" y="4256088"/>
          <p14:tracePt t="66240" x="5138738" y="4264025"/>
          <p14:tracePt t="66247" x="5037138" y="4287838"/>
          <p14:tracePt t="66254" x="4927600" y="4302125"/>
          <p14:tracePt t="66263" x="4824413" y="4318000"/>
          <p14:tracePt t="66270" x="4706938" y="4333875"/>
          <p14:tracePt t="66278" x="4565650" y="4357688"/>
          <p14:tracePt t="66286" x="4402138" y="4381500"/>
          <p14:tracePt t="66294" x="4229100" y="4389438"/>
          <p14:tracePt t="66302" x="4056063" y="4389438"/>
          <p14:tracePt t="66310" x="3906838" y="4389438"/>
          <p14:tracePt t="66316" x="3725863" y="4389438"/>
          <p14:tracePt t="66324" x="3608388" y="4365625"/>
          <p14:tracePt t="66332" x="3467100" y="4349750"/>
          <p14:tracePt t="66340" x="3365500" y="4333875"/>
          <p14:tracePt t="66348" x="3232150" y="4318000"/>
          <p14:tracePt t="66356" x="3130550" y="4310063"/>
          <p14:tracePt t="66365" x="3028950" y="4302125"/>
          <p14:tracePt t="66372" x="2941638" y="4302125"/>
          <p14:tracePt t="66379" x="2879725" y="4302125"/>
          <p14:tracePt t="66386" x="2824163" y="4302125"/>
          <p14:tracePt t="66394" x="2784475" y="4302125"/>
          <p14:tracePt t="66402" x="2762250" y="4302125"/>
          <p14:tracePt t="66410" x="2738438" y="4310063"/>
          <p14:tracePt t="66418" x="2722563" y="4310063"/>
          <p14:tracePt t="66426" x="2714625" y="4318000"/>
          <p14:tracePt t="66434" x="2706688" y="4318000"/>
          <p14:tracePt t="66440" x="2690813" y="4318000"/>
          <p14:tracePt t="66448" x="2682875" y="4325938"/>
          <p14:tracePt t="66456" x="2674938" y="4325938"/>
          <p14:tracePt t="66465" x="2667000" y="4333875"/>
          <p14:tracePt t="66472" x="2659063" y="4333875"/>
          <p14:tracePt t="66489" x="2651125" y="4333875"/>
          <p14:tracePt t="66498" x="2643188" y="4341813"/>
          <p14:tracePt t="66502" x="2628900" y="4341813"/>
          <p14:tracePt t="66510" x="2620963" y="4349750"/>
          <p14:tracePt t="66518" x="2605088" y="4357688"/>
          <p14:tracePt t="66526" x="2573338" y="4365625"/>
          <p14:tracePt t="66534" x="2533650" y="4373563"/>
          <p14:tracePt t="66542" x="2495550" y="4381500"/>
          <p14:tracePt t="66550" x="2471738" y="4389438"/>
          <p14:tracePt t="66558" x="2455863" y="4389438"/>
          <p14:tracePt t="66567" x="2447925" y="4389438"/>
          <p14:tracePt t="66571" x="2439988" y="4389438"/>
          <p14:tracePt t="66581" x="2424113" y="4389438"/>
          <p14:tracePt t="66588" x="2416175" y="4389438"/>
          <p14:tracePt t="66719" x="2408238" y="4389438"/>
          <p14:tracePt t="66747" x="2400300" y="4389438"/>
          <p14:tracePt t="66776" x="2392363" y="4389438"/>
          <p14:tracePt t="66782" x="2392363" y="4397375"/>
          <p14:tracePt t="66790" x="2392363" y="4405313"/>
          <p14:tracePt t="66867" x="2384425" y="4413250"/>
          <p14:tracePt t="66879" x="2376488" y="4413250"/>
          <p14:tracePt t="66884" x="2376488" y="4443413"/>
          <p14:tracePt t="66891" x="2370138" y="4491038"/>
          <p14:tracePt t="66899" x="2370138" y="4546600"/>
          <p14:tracePt t="66906" x="2370138" y="4600575"/>
          <p14:tracePt t="66915" x="2376488" y="4648200"/>
          <p14:tracePt t="66922" x="2392363" y="4694238"/>
          <p14:tracePt t="66933" x="2408238" y="4741863"/>
          <p14:tracePt t="66938" x="2424113" y="4789488"/>
          <p14:tracePt t="66949" x="2432050" y="4835525"/>
          <p14:tracePt t="66954" x="2439988" y="4867275"/>
          <p14:tracePt t="66960" x="2455863" y="4891088"/>
          <p14:tracePt t="66968" x="2455863" y="4906963"/>
          <p14:tracePt t="66976" x="2463800" y="4922838"/>
          <p14:tracePt t="66993" x="2463800" y="4929188"/>
          <p14:tracePt t="67002" x="2463800" y="4945063"/>
          <p14:tracePt t="67008" x="2463800" y="4953000"/>
          <p14:tracePt t="67016" x="2463800" y="4960938"/>
          <p14:tracePt t="67023" x="2463800" y="4976813"/>
          <p14:tracePt t="67030" x="2463800" y="4984750"/>
          <p14:tracePt t="67038" x="2455863" y="4992688"/>
          <p14:tracePt t="67046" x="2439988" y="5016500"/>
          <p14:tracePt t="67054" x="2432050" y="5032375"/>
          <p14:tracePt t="67062" x="2416175" y="5048250"/>
          <p14:tracePt t="67070" x="2408238" y="5054600"/>
          <p14:tracePt t="67078" x="2384425" y="5070475"/>
          <p14:tracePt t="67086" x="2370138" y="5086350"/>
          <p14:tracePt t="67092" x="2362200" y="5102225"/>
          <p14:tracePt t="67100" x="2338388" y="5110163"/>
          <p14:tracePt t="67108" x="2330450" y="5126038"/>
          <p14:tracePt t="67116" x="2314575" y="5141913"/>
          <p14:tracePt t="67124" x="2298700" y="5149850"/>
          <p14:tracePt t="67132" x="2290763" y="5173663"/>
          <p14:tracePt t="67140" x="2274888" y="5180013"/>
          <p14:tracePt t="67148" x="2266950" y="5187950"/>
          <p14:tracePt t="67154" x="2251075" y="5211763"/>
          <p14:tracePt t="67163" x="2251075" y="5219700"/>
          <p14:tracePt t="67170" x="2251075" y="5227638"/>
          <p14:tracePt t="67178" x="2251075" y="5243513"/>
          <p14:tracePt t="67186" x="2251075" y="5251450"/>
          <p14:tracePt t="67194" x="2243138" y="5259388"/>
          <p14:tracePt t="67202" x="2243138" y="5275263"/>
          <p14:tracePt t="67210" x="2243138" y="5283200"/>
          <p14:tracePt t="67216" x="2243138" y="5291138"/>
          <p14:tracePt t="67224" x="2243138" y="5299075"/>
          <p14:tracePt t="67232" x="2243138" y="5313363"/>
          <p14:tracePt t="67240" x="2235200" y="5321300"/>
          <p14:tracePt t="67248" x="2235200" y="5329238"/>
          <p14:tracePt t="67256" x="2235200" y="5337175"/>
          <p14:tracePt t="67264" x="2235200" y="5345113"/>
          <p14:tracePt t="67272" x="2235200" y="5353050"/>
          <p14:tracePt t="67282" x="2235200" y="5360988"/>
          <p14:tracePt t="67294" x="2235200" y="5368925"/>
          <p14:tracePt t="67303" x="2235200" y="5376863"/>
          <p14:tracePt t="67310" x="2235200" y="5384800"/>
          <p14:tracePt t="67327" x="2235200" y="5392738"/>
          <p14:tracePt t="67350" x="2235200" y="5400675"/>
          <p14:tracePt t="67356" x="2235200" y="5408613"/>
          <p14:tracePt t="67364" x="2243138" y="5408613"/>
          <p14:tracePt t="67384" x="2251075" y="5416550"/>
          <p14:tracePt t="67402" x="2259013" y="5424488"/>
          <p14:tracePt t="67423" x="2266950" y="5424488"/>
          <p14:tracePt t="67445" x="2274888" y="5430838"/>
          <p14:tracePt t="67450" x="2282825" y="5430838"/>
          <p14:tracePt t="67458" x="2290763" y="5438775"/>
          <p14:tracePt t="67475" x="2306638" y="5446713"/>
          <p14:tracePt t="67488" x="2322513" y="5454650"/>
          <p14:tracePt t="67496" x="2330450" y="5462588"/>
          <p14:tracePt t="67504" x="2338388" y="5470525"/>
          <p14:tracePt t="67512" x="2354263" y="5470525"/>
          <p14:tracePt t="67520" x="2362200" y="5478463"/>
          <p14:tracePt t="67528" x="2392363" y="5494338"/>
          <p14:tracePt t="67536" x="2439988" y="5502275"/>
          <p14:tracePt t="67542" x="2503488" y="5526088"/>
          <p14:tracePt t="67550" x="2573338" y="5548313"/>
          <p14:tracePt t="67558" x="2667000" y="5572125"/>
          <p14:tracePt t="67566" x="2770188" y="5595938"/>
          <p14:tracePt t="67574" x="2879725" y="5619750"/>
          <p14:tracePt t="67582" x="2981325" y="5643563"/>
          <p14:tracePt t="67591" x="3074988" y="5659438"/>
          <p14:tracePt t="67598" x="3178175" y="5673725"/>
          <p14:tracePt t="67604" x="3240088" y="5689600"/>
          <p14:tracePt t="67612" x="3295650" y="5705475"/>
          <p14:tracePt t="67620" x="3319463" y="5713413"/>
          <p14:tracePt t="67628" x="3325813" y="5713413"/>
          <p14:tracePt t="67697" x="3333750" y="5713413"/>
          <p14:tracePt t="67714" x="3333750" y="5705475"/>
          <p14:tracePt t="67721" x="3349625" y="5689600"/>
          <p14:tracePt t="67726" x="3349625" y="5681663"/>
          <p14:tracePt t="67734" x="3357563" y="5673725"/>
          <p14:tracePt t="67741" x="3357563" y="5667375"/>
          <p14:tracePt t="67748" x="3365500" y="5659438"/>
          <p14:tracePt t="67756" x="3365500" y="5651500"/>
          <p14:tracePt t="67764" x="3365500" y="5635625"/>
          <p14:tracePt t="67772" x="3365500" y="5627688"/>
          <p14:tracePt t="67781" x="3357563" y="5619750"/>
          <p14:tracePt t="67788" x="3357563" y="5603875"/>
          <p14:tracePt t="67797" x="3341688" y="5588000"/>
          <p14:tracePt t="67802" x="3333750" y="5572125"/>
          <p14:tracePt t="67810" x="3319463" y="5564188"/>
          <p14:tracePt t="67818" x="3311525" y="5556250"/>
          <p14:tracePt t="67826" x="3295650" y="5541963"/>
          <p14:tracePt t="67851" x="3287713" y="5541963"/>
          <p14:tracePt t="67881" x="3279775" y="5541963"/>
          <p14:tracePt t="67889" x="3271838" y="5548313"/>
          <p14:tracePt t="67897" x="3255963" y="5556250"/>
          <p14:tracePt t="67904" x="3248025" y="5572125"/>
          <p14:tracePt t="67913" x="3240088" y="5580063"/>
          <p14:tracePt t="67920" x="3240088" y="5595938"/>
          <p14:tracePt t="67928" x="3240088" y="5603875"/>
          <p14:tracePt t="67934" x="3240088" y="5611813"/>
          <p14:tracePt t="67942" x="3240088" y="5619750"/>
          <p14:tracePt t="67950" x="3240088" y="5627688"/>
          <p14:tracePt t="67958" x="3248025" y="5635625"/>
          <p14:tracePt t="67966" x="3255963" y="5651500"/>
          <p14:tracePt t="67974" x="3263900" y="5659438"/>
          <p14:tracePt t="67982" x="3287713" y="5673725"/>
          <p14:tracePt t="67988" x="3295650" y="5681663"/>
          <p14:tracePt t="67996" x="3319463" y="5697538"/>
          <p14:tracePt t="68004" x="3365500" y="5713413"/>
          <p14:tracePt t="68012" x="3413125" y="5729288"/>
          <p14:tracePt t="68020" x="3475038" y="5745163"/>
          <p14:tracePt t="68028" x="3530600" y="5753100"/>
          <p14:tracePt t="68037" x="3592513" y="5761038"/>
          <p14:tracePt t="68044" x="3648075" y="5761038"/>
          <p14:tracePt t="68053" x="3703638" y="5768975"/>
          <p14:tracePt t="68058" x="3741738" y="5768975"/>
          <p14:tracePt t="68066" x="3781425" y="5776913"/>
          <p14:tracePt t="68074" x="3805238" y="5776913"/>
          <p14:tracePt t="68082" x="3829050" y="5776913"/>
          <p14:tracePt t="68090" x="3836988" y="5776913"/>
          <p14:tracePt t="68098" x="3844925" y="5776913"/>
          <p14:tracePt t="68107" x="3852863" y="5776913"/>
          <p14:tracePt t="68115" x="3860800" y="5776913"/>
          <p14:tracePt t="68130" x="3875088" y="5776913"/>
          <p14:tracePt t="68138" x="3883025" y="5776913"/>
          <p14:tracePt t="68145" x="3890963" y="5768975"/>
          <p14:tracePt t="68152" x="3906838" y="5761038"/>
          <p14:tracePt t="68161" x="3922713" y="5745163"/>
          <p14:tracePt t="68168" x="3946525" y="5737225"/>
          <p14:tracePt t="68176" x="3962400" y="5721350"/>
          <p14:tracePt t="68184" x="3978275" y="5713413"/>
          <p14:tracePt t="68190" x="4000500" y="5697538"/>
          <p14:tracePt t="68198" x="4016375" y="5689600"/>
          <p14:tracePt t="68206" x="4032250" y="5673725"/>
          <p14:tracePt t="68214" x="4040188" y="5667375"/>
          <p14:tracePt t="68222" x="4056063" y="5651500"/>
          <p14:tracePt t="68232" x="4056063" y="5643563"/>
          <p14:tracePt t="68238" x="4056063" y="5635625"/>
          <p14:tracePt t="68248" x="4056063" y="5619750"/>
          <p14:tracePt t="68252" x="4048125" y="5588000"/>
          <p14:tracePt t="68260" x="4032250" y="5556250"/>
          <p14:tracePt t="68268" x="4016375" y="5510213"/>
          <p14:tracePt t="68276" x="4000500" y="5462588"/>
          <p14:tracePt t="68284" x="3986213" y="5424488"/>
          <p14:tracePt t="68292" x="3978275" y="5376863"/>
          <p14:tracePt t="68300" x="3962400" y="5329238"/>
          <p14:tracePt t="68308" x="3946525" y="5283200"/>
          <p14:tracePt t="68314" x="3930650" y="5243513"/>
          <p14:tracePt t="68322" x="3914775" y="5195888"/>
          <p14:tracePt t="68332" x="3898900" y="5157788"/>
          <p14:tracePt t="68338" x="3883025" y="5126038"/>
          <p14:tracePt t="68346" x="3867150" y="5086350"/>
          <p14:tracePt t="68354" x="3860800" y="5054600"/>
          <p14:tracePt t="68362" x="3844925" y="5016500"/>
          <p14:tracePt t="68370" x="3821113" y="4992688"/>
          <p14:tracePt t="68378" x="3813175" y="4960938"/>
          <p14:tracePt t="68384" x="3789363" y="4937125"/>
          <p14:tracePt t="68392" x="3773488" y="4922838"/>
          <p14:tracePt t="68400" x="3765550" y="4906963"/>
          <p14:tracePt t="68408" x="3757613" y="4899025"/>
          <p14:tracePt t="68416" x="3741738" y="4883150"/>
          <p14:tracePt t="68424" x="3733800" y="4875213"/>
          <p14:tracePt t="68432" x="3719513" y="4867275"/>
          <p14:tracePt t="68440" x="3711575" y="4851400"/>
          <p14:tracePt t="68446" x="3695700" y="4843463"/>
          <p14:tracePt t="68454" x="3679825" y="4827588"/>
          <p14:tracePt t="68462" x="3663950" y="4827588"/>
          <p14:tracePt t="68470" x="3640138" y="4811713"/>
          <p14:tracePt t="68478" x="3600450" y="4797425"/>
          <p14:tracePt t="68486" x="3570288" y="4781550"/>
          <p14:tracePt t="68493" x="3522663" y="4765675"/>
          <p14:tracePt t="68502" x="3490913" y="4765675"/>
          <p14:tracePt t="68509" x="3444875" y="4757738"/>
          <p14:tracePt t="68517" x="3413125" y="4741863"/>
          <p14:tracePt t="68524" x="3373438" y="4741863"/>
          <p14:tracePt t="68532" x="3357563" y="4733925"/>
          <p14:tracePt t="68540" x="3341688" y="4733925"/>
          <p14:tracePt t="68548" x="3325813" y="4733925"/>
          <p14:tracePt t="68556" x="3319463" y="4733925"/>
          <p14:tracePt t="68564" x="3303588" y="4733925"/>
          <p14:tracePt t="68572" x="3295650" y="4733925"/>
          <p14:tracePt t="68578" x="3287713" y="4749800"/>
          <p14:tracePt t="68586" x="3271838" y="4757738"/>
          <p14:tracePt t="68594" x="3263900" y="4781550"/>
          <p14:tracePt t="68603" x="3248025" y="4811713"/>
          <p14:tracePt t="68610" x="3232150" y="4835525"/>
          <p14:tracePt t="68618" x="3224213" y="4875213"/>
          <p14:tracePt t="68626" x="3216275" y="4899025"/>
          <p14:tracePt t="68634" x="3208338" y="4906963"/>
          <p14:tracePt t="68640" x="3200400" y="4922838"/>
          <p14:tracePt t="68648" x="3200400" y="4937125"/>
          <p14:tracePt t="68657" x="3200400" y="4945063"/>
          <p14:tracePt t="68664" x="3200400" y="4953000"/>
          <p14:tracePt t="68672" x="3200400" y="4968875"/>
          <p14:tracePt t="68680" x="3200400" y="4992688"/>
          <p14:tracePt t="68688" x="3216275" y="5032375"/>
          <p14:tracePt t="68697" x="3224213" y="5070475"/>
          <p14:tracePt t="68703" x="3240088" y="5118100"/>
          <p14:tracePt t="68710" x="3255963" y="5165725"/>
          <p14:tracePt t="68718" x="3263900" y="5211763"/>
          <p14:tracePt t="68726" x="3271838" y="5243513"/>
          <p14:tracePt t="68734" x="3287713" y="5291138"/>
          <p14:tracePt t="68742" x="3303588" y="5313363"/>
          <p14:tracePt t="68750" x="3311525" y="5329238"/>
          <p14:tracePt t="68758" x="3325813" y="5345113"/>
          <p14:tracePt t="68764" x="3333750" y="5353050"/>
          <p14:tracePt t="68772" x="3349625" y="5368925"/>
          <p14:tracePt t="68781" x="3357563" y="5376863"/>
          <p14:tracePt t="68788" x="3373438" y="5392738"/>
          <p14:tracePt t="68796" x="3381375" y="5400675"/>
          <p14:tracePt t="68804" x="3389313" y="5408613"/>
          <p14:tracePt t="68813" x="3405188" y="5424488"/>
          <p14:tracePt t="68820" x="3413125" y="5438775"/>
          <p14:tracePt t="68828" x="3429000" y="5454650"/>
          <p14:tracePt t="68834" x="3452813" y="5478463"/>
          <p14:tracePt t="68842" x="3467100" y="5486400"/>
          <p14:tracePt t="68850" x="3490913" y="5510213"/>
          <p14:tracePt t="68859" x="3514725" y="5526088"/>
          <p14:tracePt t="68866" x="3546475" y="5548313"/>
          <p14:tracePt t="68874" x="3562350" y="5556250"/>
          <p14:tracePt t="68882" x="3600450" y="5580063"/>
          <p14:tracePt t="68890" x="3648075" y="5595938"/>
          <p14:tracePt t="68897" x="3695700" y="5611813"/>
          <p14:tracePt t="68904" x="3741738" y="5627688"/>
          <p14:tracePt t="68912" x="3773488" y="5635625"/>
          <p14:tracePt t="68920" x="3813175" y="5651500"/>
          <p14:tracePt t="68928" x="3844925" y="5667375"/>
          <p14:tracePt t="68936" x="3860800" y="5681663"/>
          <p14:tracePt t="68944" x="3875088" y="5681663"/>
          <p14:tracePt t="68952" x="3883025" y="5681663"/>
          <p14:tracePt t="68958" x="3890963" y="5689600"/>
          <p14:tracePt t="68966" x="3906838" y="5689600"/>
          <p14:tracePt t="68975" x="3914775" y="5689600"/>
          <p14:tracePt t="68982" x="3922713" y="5689600"/>
          <p14:tracePt t="68990" x="3938588" y="5673725"/>
          <p14:tracePt t="68998" x="3954463" y="5659438"/>
          <p14:tracePt t="69007" x="3978275" y="5627688"/>
          <p14:tracePt t="69014" x="3994150" y="5603875"/>
          <p14:tracePt t="69022" x="4016375" y="5564188"/>
          <p14:tracePt t="69028" x="4040188" y="5518150"/>
          <p14:tracePt t="69036" x="4064000" y="5470525"/>
          <p14:tracePt t="69044" x="4079875" y="5430838"/>
          <p14:tracePt t="69052" x="4095750" y="5376863"/>
          <p14:tracePt t="69060" x="4103688" y="5321300"/>
          <p14:tracePt t="69068" x="4103688" y="5275263"/>
          <p14:tracePt t="69076" x="4095750" y="5235575"/>
          <p14:tracePt t="69084" x="4079875" y="5180013"/>
          <p14:tracePt t="69092" x="4048125" y="5126038"/>
          <p14:tracePt t="69098" x="4016375" y="5078413"/>
          <p14:tracePt t="69107" x="3970338" y="5032375"/>
          <p14:tracePt t="69115" x="3930650" y="4984750"/>
          <p14:tracePt t="69122" x="3875088" y="4945063"/>
          <p14:tracePt t="69131" x="3844925" y="4914900"/>
          <p14:tracePt t="69138" x="3797300" y="4883150"/>
          <p14:tracePt t="69147" x="3757613" y="4859338"/>
          <p14:tracePt t="69154" x="3711575" y="4843463"/>
          <p14:tracePt t="69160" x="3679825" y="4835525"/>
          <p14:tracePt t="69168" x="3648075" y="4819650"/>
          <p14:tracePt t="69177" x="3608388" y="4803775"/>
          <p14:tracePt t="69185" x="3570288" y="4789488"/>
          <p14:tracePt t="69192" x="3522663" y="4773613"/>
          <p14:tracePt t="69200" x="3482975" y="4773613"/>
          <p14:tracePt t="69208" x="3444875" y="4773613"/>
          <p14:tracePt t="69216" x="3397250" y="4773613"/>
          <p14:tracePt t="69222" x="3349625" y="4789488"/>
          <p14:tracePt t="69231" x="3303588" y="4811713"/>
          <p14:tracePt t="69238" x="3255963" y="4843463"/>
          <p14:tracePt t="69247" x="3224213" y="4883150"/>
          <p14:tracePt t="69269" x="3184525" y="4976813"/>
          <p14:tracePt t="69271" x="3184525" y="5016500"/>
          <p14:tracePt t="69278" x="3184525" y="5062538"/>
          <p14:tracePt t="69284" x="3184525" y="5102225"/>
          <p14:tracePt t="69292" x="3184525" y="5141913"/>
          <p14:tracePt t="69300" x="3200400" y="5157788"/>
          <p14:tracePt t="69308" x="3208338" y="5173663"/>
          <p14:tracePt t="69316" x="3224213" y="5187950"/>
          <p14:tracePt t="69324" x="3232150" y="5195888"/>
          <p14:tracePt t="69332" x="3248025" y="5203825"/>
          <p14:tracePt t="69348" x="3255963" y="5211763"/>
          <p14:tracePt t="69354" x="3263900" y="5227638"/>
          <p14:tracePt t="69362" x="3271838" y="5235575"/>
          <p14:tracePt t="69370" x="3279775" y="5251450"/>
          <p14:tracePt t="69378" x="3295650" y="5283200"/>
          <p14:tracePt t="69386" x="3311525" y="5313363"/>
          <p14:tracePt t="69394" x="3325813" y="5360988"/>
          <p14:tracePt t="69402" x="3349625" y="5416550"/>
          <p14:tracePt t="69411" x="3373438" y="5470525"/>
          <p14:tracePt t="69416" x="3389313" y="5534025"/>
          <p14:tracePt t="69424" x="3405188" y="5595938"/>
          <p14:tracePt t="69432" x="3413125" y="5643563"/>
          <p14:tracePt t="69440" x="3413125" y="5689600"/>
          <p14:tracePt t="69448" x="3413125" y="5745163"/>
          <p14:tracePt t="69456" x="3413125" y="5784850"/>
          <p14:tracePt t="69464" x="3413125" y="5822950"/>
          <p14:tracePt t="69472" x="3413125" y="5862638"/>
          <p14:tracePt t="69478" x="3421063" y="5902325"/>
          <p14:tracePt t="69486" x="3421063" y="5932488"/>
          <p14:tracePt t="69494" x="3429000" y="5980113"/>
          <p14:tracePt t="69502" x="3429000" y="6003925"/>
          <p14:tracePt t="69510" x="3444875" y="6027738"/>
          <p14:tracePt t="69518" x="3459163" y="6043613"/>
          <p14:tracePt t="69526" x="3467100" y="6065838"/>
          <p14:tracePt t="69534" x="3475038" y="6081713"/>
          <p14:tracePt t="69540" x="3482975" y="6089650"/>
          <p14:tracePt t="69548" x="3490913" y="6105525"/>
          <p14:tracePt t="69556" x="3498850" y="6113463"/>
          <p14:tracePt t="69564" x="3506788" y="6129338"/>
          <p14:tracePt t="69572" x="3514725" y="6137275"/>
          <p14:tracePt t="69582" x="3522663" y="6145213"/>
          <p14:tracePt t="69588" x="3530600" y="6153150"/>
          <p14:tracePt t="69597" x="3530600" y="6161088"/>
          <p14:tracePt t="69604" x="3530600" y="6169025"/>
          <p14:tracePt t="69610" x="3530600" y="6175375"/>
          <p14:tracePt t="69618" x="3530600" y="6183313"/>
          <p14:tracePt t="69627" x="3530600" y="6191250"/>
          <p14:tracePt t="69634" x="3530600" y="6199188"/>
          <p14:tracePt t="69642" x="3522663" y="6207125"/>
          <p14:tracePt t="69650" x="3514725" y="6223000"/>
          <p14:tracePt t="69658" x="3506788" y="6230938"/>
          <p14:tracePt t="69664" x="3506788" y="6238875"/>
          <p14:tracePt t="69672" x="3506788" y="6254750"/>
          <p14:tracePt t="69681" x="3498850" y="6262688"/>
          <p14:tracePt t="69688" x="3490913" y="6270625"/>
          <p14:tracePt t="69697" x="3490913" y="6286500"/>
          <p14:tracePt t="69704" x="3490913" y="6294438"/>
          <p14:tracePt t="69712" x="3490913" y="6300788"/>
          <p14:tracePt t="69721" x="3498850" y="6316663"/>
          <p14:tracePt t="69728" x="3498850" y="6324600"/>
          <p14:tracePt t="69734" x="3514725" y="6332538"/>
          <p14:tracePt t="69742" x="3522663" y="6348413"/>
          <p14:tracePt t="69750" x="3538538" y="6356350"/>
          <p14:tracePt t="69758" x="3546475" y="6372225"/>
          <p14:tracePt t="69766" x="3562350" y="6380163"/>
          <p14:tracePt t="69774" x="3578225" y="6388100"/>
          <p14:tracePt t="69782" x="3600450" y="6403975"/>
          <p14:tracePt t="69790" x="3608388" y="6411913"/>
          <p14:tracePt t="69797" x="3640138" y="6419850"/>
          <p14:tracePt t="69804" x="3663950" y="6419850"/>
          <p14:tracePt t="69812" x="3695700" y="6426200"/>
          <p14:tracePt t="69821" x="3719513" y="6426200"/>
          <p14:tracePt t="69828" x="3725863" y="6426200"/>
          <p14:tracePt t="69836" x="3733800" y="6426200"/>
          <p14:tracePt t="69844" x="3749675" y="6426200"/>
          <p14:tracePt t="69852" x="3765550" y="6426200"/>
          <p14:tracePt t="69861" x="3781425" y="6419850"/>
          <p14:tracePt t="69866" x="3789363" y="6411913"/>
          <p14:tracePt t="69874" x="3805238" y="6403975"/>
          <p14:tracePt t="69882" x="3813175" y="6396038"/>
          <p14:tracePt t="69892" x="3821113" y="6372225"/>
          <p14:tracePt t="69898" x="3829050" y="6348413"/>
          <p14:tracePt t="69906" x="3829050" y="6332538"/>
          <p14:tracePt t="69914" x="3829050" y="6300788"/>
          <p14:tracePt t="69922" x="3821113" y="6262688"/>
          <p14:tracePt t="69928" x="3805238" y="6215063"/>
          <p14:tracePt t="69936" x="3797300" y="6175375"/>
          <p14:tracePt t="69944" x="3781425" y="6145213"/>
          <p14:tracePt t="69952" x="3773488" y="6121400"/>
          <p14:tracePt t="69961" x="3757613" y="6105525"/>
          <p14:tracePt t="69968" x="3749675" y="6089650"/>
          <p14:tracePt t="69976" x="3733800" y="6073775"/>
          <p14:tracePt t="69984" x="3725863" y="6049963"/>
          <p14:tracePt t="69990" x="3711575" y="6035675"/>
          <p14:tracePt t="69998" x="3703638" y="6019800"/>
          <p14:tracePt t="70007" x="3687763" y="6003925"/>
          <p14:tracePt t="70015" x="3679825" y="5980113"/>
          <p14:tracePt t="70022" x="3656013" y="5972175"/>
          <p14:tracePt t="70032" x="3648075" y="5964238"/>
          <p14:tracePt t="70038" x="3640138" y="5948363"/>
          <p14:tracePt t="70048" x="3616325" y="5940425"/>
          <p14:tracePt t="70054" x="3608388" y="5924550"/>
          <p14:tracePt t="70060" x="3600450" y="5918200"/>
          <p14:tracePt t="70068" x="3586163" y="5910263"/>
          <p14:tracePt t="70085" x="3570288" y="5902325"/>
          <p14:tracePt t="70092" x="3562350" y="5894388"/>
          <p14:tracePt t="70102" x="3554413" y="5894388"/>
          <p14:tracePt t="70108" x="3538538" y="5894388"/>
          <p14:tracePt t="70117" x="3530600" y="5894388"/>
          <p14:tracePt t="70122" x="3522663" y="5894388"/>
          <p14:tracePt t="70130" x="3506788" y="5894388"/>
          <p14:tracePt t="70140" x="3490913" y="5902325"/>
          <p14:tracePt t="70146" x="3475038" y="5918200"/>
          <p14:tracePt t="70155" x="3459163" y="5924550"/>
          <p14:tracePt t="70164" x="3452813" y="5948363"/>
          <p14:tracePt t="70170" x="3436938" y="5972175"/>
          <p14:tracePt t="70178" x="3429000" y="6003925"/>
          <p14:tracePt t="70186" x="3413125" y="6043613"/>
          <p14:tracePt t="70192" x="3397250" y="6073775"/>
          <p14:tracePt t="70201" x="3397250" y="6097588"/>
          <p14:tracePt t="70208" x="3397250" y="6113463"/>
          <p14:tracePt t="70216" x="3397250" y="6137275"/>
          <p14:tracePt t="70224" x="3397250" y="6153150"/>
          <p14:tracePt t="70233" x="3413125" y="6169025"/>
          <p14:tracePt t="70240" x="3421063" y="6191250"/>
          <p14:tracePt t="70265" x="3459163" y="6230938"/>
          <p14:tracePt t="70270" x="3475038" y="6246813"/>
          <p14:tracePt t="70278" x="3490913" y="6254750"/>
          <p14:tracePt t="70286" x="3506788" y="6270625"/>
          <p14:tracePt t="70294" x="3530600" y="6278563"/>
          <p14:tracePt t="70303" x="3546475" y="6286500"/>
          <p14:tracePt t="70310" x="3562350" y="6300788"/>
          <p14:tracePt t="70316" x="3578225" y="6300788"/>
          <p14:tracePt t="70324" x="3600450" y="6300788"/>
          <p14:tracePt t="70332" x="3624263" y="6300788"/>
          <p14:tracePt t="70340" x="3632200" y="6300788"/>
          <p14:tracePt t="70348" x="3648075" y="6294438"/>
          <p14:tracePt t="70356" x="3663950" y="6286500"/>
          <p14:tracePt t="70364" x="3671888" y="6262688"/>
          <p14:tracePt t="70372" x="3679825" y="6215063"/>
          <p14:tracePt t="70380" x="3687763" y="6169025"/>
          <p14:tracePt t="70386" x="3687763" y="6129338"/>
          <p14:tracePt t="70396" x="3687763" y="6081713"/>
          <p14:tracePt t="70402" x="3671888" y="6043613"/>
          <p14:tracePt t="70410" x="3648075" y="5995988"/>
          <p14:tracePt t="70418" x="3616325" y="5956300"/>
          <p14:tracePt t="70426" x="3570288" y="5910263"/>
          <p14:tracePt t="70434" x="3522663" y="5878513"/>
          <p14:tracePt t="70442" x="3475038" y="5862638"/>
          <p14:tracePt t="70448" x="3459163" y="5846763"/>
          <p14:tracePt t="70456" x="3436938" y="5838825"/>
          <p14:tracePt t="70467" x="3413125" y="5838825"/>
          <p14:tracePt t="70472" x="3405188" y="5838825"/>
          <p14:tracePt t="70480" x="3389313" y="5838825"/>
          <p14:tracePt t="70488" x="3381375" y="5846763"/>
          <p14:tracePt t="70496" x="3373438" y="5854700"/>
          <p14:tracePt t="70504" x="3357563" y="5870575"/>
          <p14:tracePt t="70510" x="3357563" y="5894388"/>
          <p14:tracePt t="70518" x="3349625" y="5932488"/>
          <p14:tracePt t="70526" x="3349625" y="5956300"/>
          <p14:tracePt t="70535" x="3349625" y="5980113"/>
          <p14:tracePt t="70542" x="3349625" y="5995988"/>
          <p14:tracePt t="70550" x="3357563" y="6011863"/>
          <p14:tracePt t="70558" x="3365500" y="6019800"/>
          <p14:tracePt t="70566" x="3381375" y="6035675"/>
          <p14:tracePt t="70572" x="3381375" y="6043613"/>
          <p14:tracePt t="70581" x="3397250" y="6057900"/>
          <p14:tracePt t="70588" x="3397250" y="6065838"/>
          <p14:tracePt t="70595" x="3405188" y="6065838"/>
          <p14:tracePt t="70604" x="3405188" y="6073775"/>
          <p14:tracePt t="70612" x="3421063" y="6081713"/>
          <p14:tracePt t="70621" x="3429000" y="6081713"/>
          <p14:tracePt t="70628" x="3436938" y="6081713"/>
          <p14:tracePt t="70634" x="3452813" y="6081713"/>
          <p14:tracePt t="70642" x="3459163" y="6073775"/>
          <p14:tracePt t="70650" x="3467100" y="6065838"/>
          <p14:tracePt t="70658" x="3482975" y="6049963"/>
          <p14:tracePt t="70666" x="3490913" y="6043613"/>
          <p14:tracePt t="70674" x="3506788" y="6035675"/>
          <p14:tracePt t="70682" x="3506788" y="6019800"/>
          <p14:tracePt t="70700" x="3506788" y="6011863"/>
          <p14:tracePt t="70737" x="3506788" y="6003925"/>
          <p14:tracePt t="70756" x="3506788" y="5995988"/>
          <p14:tracePt t="70764" x="3498850" y="5995988"/>
          <p14:tracePt t="70770" x="3490913" y="5995988"/>
          <p14:tracePt t="70778" x="3482975" y="5995988"/>
          <p14:tracePt t="70800" x="3475038" y="5995988"/>
          <p14:tracePt t="70879" x="3467100" y="5995988"/>
          <p14:tracePt t="71404" x="3459163" y="5995988"/>
          <p14:tracePt t="71613" x="3452813" y="5995988"/>
          <p14:tracePt t="72897" x="3452813" y="5988050"/>
          <p14:tracePt t="72904" x="3467100" y="5948363"/>
          <p14:tracePt t="72910" x="3498850" y="5902325"/>
          <p14:tracePt t="72918" x="3562350" y="5854700"/>
          <p14:tracePt t="72924" x="3640138" y="5799138"/>
          <p14:tracePt t="72931" x="3725863" y="5753100"/>
          <p14:tracePt t="72940" x="3867150" y="5689600"/>
          <p14:tracePt t="72949" x="4071938" y="5595938"/>
          <p14:tracePt t="72956" x="4291013" y="5526088"/>
          <p14:tracePt t="72965" x="4519613" y="5454650"/>
          <p14:tracePt t="72972" x="4730750" y="5408613"/>
          <p14:tracePt t="72983" x="4919663" y="5376863"/>
          <p14:tracePt t="72986" x="5099050" y="5353050"/>
          <p14:tracePt t="72994" x="5194300" y="5337175"/>
          <p14:tracePt t="73002" x="5280025" y="5329238"/>
          <p14:tracePt t="73010" x="5343525" y="5313363"/>
          <p14:tracePt t="73018" x="5381625" y="5313363"/>
          <p14:tracePt t="73026" x="5421313" y="5313363"/>
          <p14:tracePt t="73034" x="5461000" y="5313363"/>
          <p14:tracePt t="73043" x="5484813" y="5313363"/>
          <p14:tracePt t="73048" x="5514975" y="5321300"/>
          <p14:tracePt t="73056" x="5554663" y="5337175"/>
          <p14:tracePt t="73064" x="5602288" y="5345113"/>
          <p14:tracePt t="73072" x="5632450" y="5353050"/>
          <p14:tracePt t="73082" x="5664200" y="5360988"/>
          <p14:tracePt t="73088" x="5703888" y="5360988"/>
          <p14:tracePt t="73097" x="5727700" y="5368925"/>
          <p14:tracePt t="73104" x="5735638" y="5368925"/>
          <p14:tracePt t="73110" x="5743575" y="5376863"/>
          <p14:tracePt t="73118" x="5751513" y="5376863"/>
          <p14:tracePt t="73218" x="5751513" y="5392738"/>
          <p14:tracePt t="73224" x="5711825" y="5430838"/>
          <p14:tracePt t="73233" x="5680075" y="5478463"/>
          <p14:tracePt t="73240" x="5640388" y="5526088"/>
          <p14:tracePt t="73247" x="5610225" y="5572125"/>
          <p14:tracePt t="73268" x="5514975" y="5667375"/>
          <p14:tracePt t="73271" x="5461000" y="5705475"/>
          <p14:tracePt t="73278" x="5413375" y="5729288"/>
          <p14:tracePt t="73286" x="5357813" y="5753100"/>
          <p14:tracePt t="73294" x="5295900" y="5768975"/>
          <p14:tracePt t="73304" x="5240338" y="5784850"/>
          <p14:tracePt t="73308" x="5170488" y="5799138"/>
          <p14:tracePt t="73316" x="5106988" y="5815013"/>
          <p14:tracePt t="73324" x="5045075" y="5830888"/>
          <p14:tracePt t="73332" x="4981575" y="5838825"/>
          <p14:tracePt t="73341" x="4919663" y="5838825"/>
          <p14:tracePt t="73348" x="4864100" y="5846763"/>
          <p14:tracePt t="73356" x="4816475" y="5846763"/>
          <p14:tracePt t="73364" x="4786313" y="5846763"/>
          <p14:tracePt t="73372" x="4762500" y="5846763"/>
          <p14:tracePt t="73378" x="4754563" y="5846763"/>
          <p14:tracePt t="73386" x="4746625" y="5846763"/>
          <p14:tracePt t="73394" x="4730750" y="5846763"/>
          <p14:tracePt t="73402" x="4722813" y="5854700"/>
          <p14:tracePt t="73411" x="4714875" y="5854700"/>
          <p14:tracePt t="73418" x="4699000" y="5854700"/>
          <p14:tracePt t="73426" x="4683125" y="5862638"/>
          <p14:tracePt t="73434" x="4660900" y="5862638"/>
          <p14:tracePt t="73440" x="4645025" y="5862638"/>
          <p14:tracePt t="73448" x="4637088" y="5862638"/>
          <p14:tracePt t="73456" x="4629150" y="5862638"/>
          <p14:tracePt t="73464" x="4605338" y="5862638"/>
          <p14:tracePt t="73472" x="4581525" y="5862638"/>
          <p14:tracePt t="73480" x="4549775" y="5862638"/>
          <p14:tracePt t="73489" x="4503738" y="5862638"/>
          <p14:tracePt t="73496" x="4440238" y="5854700"/>
          <p14:tracePt t="73501" x="4354513" y="5846763"/>
          <p14:tracePt t="73510" x="4267200" y="5838825"/>
          <p14:tracePt t="73518" x="4173538" y="5830888"/>
          <p14:tracePt t="73526" x="4087813" y="5822950"/>
          <p14:tracePt t="73534" x="4024313" y="5815013"/>
          <p14:tracePt t="73542" x="3970338" y="5807075"/>
          <p14:tracePt t="73550" x="3930650" y="5799138"/>
          <p14:tracePt t="73558" x="3898900" y="5799138"/>
          <p14:tracePt t="73564" x="3883025" y="5799138"/>
          <p14:tracePt t="73572" x="3867150" y="5799138"/>
          <p14:tracePt t="73580" x="3860800" y="5799138"/>
          <p14:tracePt t="73588" x="3844925" y="5799138"/>
          <p14:tracePt t="73596" x="3829050" y="5799138"/>
          <p14:tracePt t="73604" x="3805238" y="5807075"/>
          <p14:tracePt t="73613" x="3781425" y="5807075"/>
          <p14:tracePt t="73623" x="3773488" y="5815013"/>
          <p14:tracePt t="73628" x="3757613" y="5830888"/>
          <p14:tracePt t="73634" x="3741738" y="5830888"/>
          <p14:tracePt t="73643" x="3733800" y="5830888"/>
          <p14:tracePt t="73650" x="3725863" y="5838825"/>
          <p14:tracePt t="73658" x="3719513" y="5838825"/>
          <p14:tracePt t="73667" x="3711575" y="5846763"/>
          <p14:tracePt t="73686" x="3703638" y="5846763"/>
          <p14:tracePt t="73701" x="3695700" y="5854700"/>
          <p14:tracePt t="73708" x="3687763" y="5854700"/>
          <p14:tracePt t="73716" x="3679825" y="5870575"/>
          <p14:tracePt t="73724" x="3663950" y="5878513"/>
          <p14:tracePt t="73732" x="3656013" y="5894388"/>
          <p14:tracePt t="73740" x="3640138" y="5894388"/>
          <p14:tracePt t="73748" x="3640138" y="5910263"/>
          <p14:tracePt t="73754" x="3632200" y="5910263"/>
          <p14:tracePt t="73772" x="3632200" y="5918200"/>
          <p14:tracePt t="73855" x="3624263" y="5924550"/>
          <p14:tracePt t="73860" x="3616325" y="5932488"/>
          <p14:tracePt t="73878" x="3608388" y="5940425"/>
          <p14:tracePt t="73885" x="3592513" y="5940425"/>
          <p14:tracePt t="73890" x="3586163" y="5956300"/>
          <p14:tracePt t="73904" x="3578225" y="5956300"/>
          <p14:tracePt t="73923" x="3578225" y="5964238"/>
          <p14:tracePt t="73944" x="3570288" y="5964238"/>
          <p14:tracePt t="73955" x="3570288" y="5972175"/>
          <p14:tracePt t="73965" x="3570288" y="5980113"/>
          <p14:tracePt t="73985" x="3570288" y="5988050"/>
          <p14:tracePt t="74334" x="3578225" y="5972175"/>
          <p14:tracePt t="74338" x="3648075" y="5878513"/>
          <p14:tracePt t="74344" x="3773488" y="5745163"/>
          <p14:tracePt t="74352" x="3930650" y="5564188"/>
          <p14:tracePt t="74360" x="4127500" y="5337175"/>
          <p14:tracePt t="74369" x="4362450" y="5078413"/>
          <p14:tracePt t="74377" x="4597400" y="4773613"/>
          <p14:tracePt t="74384" x="4864100" y="4467225"/>
          <p14:tracePt t="74393" x="5053013" y="4192588"/>
          <p14:tracePt t="74400" x="5186363" y="3941763"/>
          <p14:tracePt t="74408" x="5280025" y="3738563"/>
          <p14:tracePt t="74414" x="5327650" y="3629025"/>
          <p14:tracePt t="74422" x="5365750" y="3527425"/>
          <p14:tracePt t="74432" x="5405438" y="3448050"/>
          <p14:tracePt t="74438" x="5445125" y="3378200"/>
          <p14:tracePt t="74446" x="5468938" y="3306763"/>
          <p14:tracePt t="74454" x="5522913" y="3252788"/>
          <p14:tracePt t="74462" x="5570538" y="3189288"/>
          <p14:tracePt t="74470" x="5618163" y="3143250"/>
          <p14:tracePt t="74476" x="5664200" y="3111500"/>
          <p14:tracePt t="74484" x="5711825" y="3079750"/>
          <p14:tracePt t="74493" x="5757863" y="3063875"/>
          <p14:tracePt t="74500" x="5781675" y="3049588"/>
          <p14:tracePt t="74508" x="5797550" y="3049588"/>
          <p14:tracePt t="74516" x="5805488" y="3041650"/>
          <p14:tracePt t="74568" x="5813425" y="3041650"/>
          <p14:tracePt t="74604" x="5829300" y="3041650"/>
          <p14:tracePt t="74608" x="5837238" y="3041650"/>
          <p14:tracePt t="74616" x="5853113" y="3041650"/>
          <p14:tracePt t="74775" x="5861050" y="3041650"/>
          <p14:tracePt t="74791" x="5876925" y="3049588"/>
          <p14:tracePt t="74796" x="5930900" y="3063875"/>
          <p14:tracePt t="74803" x="6010275" y="3079750"/>
          <p14:tracePt t="74810" x="6103938" y="3095625"/>
          <p14:tracePt t="74818" x="6205538" y="3111500"/>
          <p14:tracePt t="74826" x="6315075" y="3135313"/>
          <p14:tracePt t="74834" x="6410325" y="3151188"/>
          <p14:tracePt t="74842" x="6503988" y="3167063"/>
          <p14:tracePt t="74850" x="6573838" y="3175000"/>
          <p14:tracePt t="74858" x="6645275" y="3189288"/>
          <p14:tracePt t="74866" x="6700838" y="3205163"/>
          <p14:tracePt t="74872" x="6738938" y="3213100"/>
          <p14:tracePt t="74882" x="6770688" y="3228975"/>
          <p14:tracePt t="74888" x="6794500" y="3228975"/>
          <p14:tracePt t="74897" x="6818313" y="3244850"/>
          <p14:tracePt t="74904" x="6826250" y="3260725"/>
          <p14:tracePt t="74912" x="6848475" y="3268663"/>
          <p14:tracePt t="74920" x="6864350" y="3284538"/>
          <p14:tracePt t="74926" x="6880225" y="3292475"/>
          <p14:tracePt t="74934" x="6911975" y="3306763"/>
          <p14:tracePt t="74942" x="6959600" y="3322638"/>
          <p14:tracePt t="74950" x="7005638" y="3338513"/>
          <p14:tracePt t="74958" x="7061200" y="3354388"/>
          <p14:tracePt t="74966" x="7115175" y="3370263"/>
          <p14:tracePt t="74975" x="7178675" y="3378200"/>
          <p14:tracePt t="74982" x="7242175" y="3386138"/>
          <p14:tracePt t="74990" x="7304088" y="3386138"/>
          <p14:tracePt t="74997" x="7351713" y="3386138"/>
          <p14:tracePt t="75004" x="7397750" y="3386138"/>
          <p14:tracePt t="75012" x="7453313" y="3386138"/>
          <p14:tracePt t="75020" x="7500938" y="3386138"/>
          <p14:tracePt t="75028" x="7554913" y="3386138"/>
          <p14:tracePt t="75036" x="7610475" y="3370263"/>
          <p14:tracePt t="75045" x="7650163" y="3354388"/>
          <p14:tracePt t="75052" x="7704138" y="3338513"/>
          <p14:tracePt t="75058" x="7759700" y="3322638"/>
          <p14:tracePt t="75066" x="7813675" y="3306763"/>
          <p14:tracePt t="75074" x="7861300" y="3292475"/>
          <p14:tracePt t="75082" x="7916863" y="3276600"/>
          <p14:tracePt t="75090" x="7970838" y="3268663"/>
          <p14:tracePt t="75098" x="8026400" y="3252788"/>
          <p14:tracePt t="75106" x="8088313" y="3252788"/>
          <p14:tracePt t="75115" x="8143875" y="3244850"/>
          <p14:tracePt t="75122" x="8197850" y="3236913"/>
          <p14:tracePt t="75128" x="8253413" y="3228975"/>
          <p14:tracePt t="75136" x="8293100" y="3228975"/>
          <p14:tracePt t="75144" x="8339138" y="3228975"/>
          <p14:tracePt t="75152" x="8378825" y="3228975"/>
          <p14:tracePt t="75160" x="8418513" y="3228975"/>
          <p14:tracePt t="75168" x="8466138" y="3228975"/>
          <p14:tracePt t="75176" x="8504238" y="3228975"/>
          <p14:tracePt t="75184" x="8551863" y="3228975"/>
          <p14:tracePt t="75190" x="8583613" y="3228975"/>
          <p14:tracePt t="75198" x="8621713" y="3221038"/>
          <p14:tracePt t="75206" x="8645525" y="3221038"/>
          <p14:tracePt t="75214" x="8677275" y="3205163"/>
          <p14:tracePt t="75222" x="8701088" y="3197225"/>
          <p14:tracePt t="75231" x="8716963" y="3197225"/>
          <p14:tracePt t="75238" x="8724900" y="3181350"/>
          <p14:tracePt t="75247" x="8739188" y="3175000"/>
          <p14:tracePt t="75252" x="8739188" y="3167063"/>
          <p14:tracePt t="75260" x="8747125" y="3159125"/>
          <p14:tracePt t="75268" x="8747125" y="3151188"/>
          <p14:tracePt t="75277" x="8747125" y="3135313"/>
          <p14:tracePt t="75284" x="8747125" y="3127375"/>
          <p14:tracePt t="75292" x="8724900" y="3119438"/>
          <p14:tracePt t="75300" x="8701088" y="3095625"/>
          <p14:tracePt t="75308" x="8653463" y="3071813"/>
          <p14:tracePt t="75316" x="8599488" y="3049588"/>
          <p14:tracePt t="75322" x="8535988" y="3025775"/>
          <p14:tracePt t="75332" x="8450263" y="3009900"/>
          <p14:tracePt t="75338" x="8339138" y="2994025"/>
          <p14:tracePt t="75347" x="8237538" y="2970213"/>
          <p14:tracePt t="75355" x="8104188" y="2946400"/>
          <p14:tracePt t="75362" x="7994650" y="2924175"/>
          <p14:tracePt t="75370" x="7877175" y="2908300"/>
          <p14:tracePt t="75378" x="7735888" y="2884488"/>
          <p14:tracePt t="75384" x="7602538" y="2876550"/>
          <p14:tracePt t="75392" x="7445375" y="2868613"/>
          <p14:tracePt t="75401" x="7335838" y="2868613"/>
          <p14:tracePt t="75408" x="7218363" y="2868613"/>
          <p14:tracePt t="75416" x="7115175" y="2884488"/>
          <p14:tracePt t="75424" x="7021513" y="2892425"/>
          <p14:tracePt t="75432" x="6951663" y="2908300"/>
          <p14:tracePt t="75440" x="6888163" y="2930525"/>
          <p14:tracePt t="75448" x="6840538" y="2938463"/>
          <p14:tracePt t="75454" x="6810375" y="2954338"/>
          <p14:tracePt t="75462" x="6794500" y="2970213"/>
          <p14:tracePt t="75470" x="6778625" y="2986088"/>
          <p14:tracePt t="75479" x="6770688" y="2994025"/>
          <p14:tracePt t="75487" x="6770688" y="3009900"/>
          <p14:tracePt t="75494" x="6770688" y="3017838"/>
          <p14:tracePt t="75514" x="6794500" y="3041650"/>
          <p14:tracePt t="75516" x="6826250" y="3055938"/>
          <p14:tracePt t="75524" x="6872288" y="3063875"/>
          <p14:tracePt t="75532" x="6935788" y="3071813"/>
          <p14:tracePt t="75541" x="6997700" y="3079750"/>
          <p14:tracePt t="75548" x="7069138" y="3079750"/>
          <p14:tracePt t="75556" x="7146925" y="3079750"/>
          <p14:tracePt t="75564" x="7186613" y="3079750"/>
          <p14:tracePt t="75573" x="7210425" y="3079750"/>
          <p14:tracePt t="75579" x="7218363" y="3071813"/>
          <p14:tracePt t="75626" x="7210425" y="3071813"/>
          <p14:tracePt t="75634" x="7092950" y="3135313"/>
          <p14:tracePt t="75642" x="6919913" y="3268663"/>
          <p14:tracePt t="75648" x="6684963" y="3455988"/>
          <p14:tracePt t="75656" x="6456363" y="3660775"/>
          <p14:tracePt t="75664" x="6229350" y="3911600"/>
          <p14:tracePt t="75672" x="6018213" y="4130675"/>
          <p14:tracePt t="75683" x="5868988" y="4325938"/>
          <p14:tracePt t="75688" x="5773738" y="4491038"/>
          <p14:tracePt t="75696" x="5727700" y="4608513"/>
          <p14:tracePt t="75702" x="5695950" y="4694238"/>
          <p14:tracePt t="75710" x="5680075" y="4749800"/>
          <p14:tracePt t="75718" x="5672138" y="4797425"/>
          <p14:tracePt t="75726" x="5664200" y="4835525"/>
          <p14:tracePt t="75734" x="5664200" y="4859338"/>
          <p14:tracePt t="75742" x="5664200" y="4875213"/>
          <p14:tracePt t="75750" x="5664200" y="4899025"/>
          <p14:tracePt t="75758" x="5672138" y="4914900"/>
          <p14:tracePt t="75767" x="5680075" y="4929188"/>
          <p14:tracePt t="75772" x="5688013" y="4953000"/>
          <p14:tracePt t="75782" x="5695950" y="4992688"/>
          <p14:tracePt t="75788" x="5703888" y="5032375"/>
          <p14:tracePt t="75796" x="5711825" y="5078413"/>
          <p14:tracePt t="75804" x="5711825" y="5118100"/>
          <p14:tracePt t="75812" x="5711825" y="5173663"/>
          <p14:tracePt t="75821" x="5711825" y="5227638"/>
          <p14:tracePt t="75828" x="5711825" y="5267325"/>
          <p14:tracePt t="75834" x="5711825" y="5313363"/>
          <p14:tracePt t="75842" x="5711825" y="5353050"/>
          <p14:tracePt t="75851" x="5703888" y="5400675"/>
          <p14:tracePt t="75858" x="5695950" y="5438775"/>
          <p14:tracePt t="75867" x="5695950" y="5478463"/>
          <p14:tracePt t="75874" x="5688013" y="5510213"/>
          <p14:tracePt t="75883" x="5680075" y="5534025"/>
          <p14:tracePt t="75891" x="5680075" y="5556250"/>
          <p14:tracePt t="75899" x="5672138" y="5572125"/>
          <p14:tracePt t="75904" x="5664200" y="5595938"/>
          <p14:tracePt t="75913" x="5664200" y="5611813"/>
          <p14:tracePt t="75920" x="5656263" y="5627688"/>
          <p14:tracePt t="75928" x="5656263" y="5643563"/>
          <p14:tracePt t="75936" x="5656263" y="5667375"/>
          <p14:tracePt t="75944" x="5656263" y="5681663"/>
          <p14:tracePt t="75953" x="5656263" y="5705475"/>
          <p14:tracePt t="75960" x="5648325" y="5737225"/>
          <p14:tracePt t="75967" x="5648325" y="5761038"/>
          <p14:tracePt t="75975" x="5648325" y="5799138"/>
          <p14:tracePt t="75982" x="5648325" y="5846763"/>
          <p14:tracePt t="75990" x="5648325" y="5878513"/>
          <p14:tracePt t="75998" x="5648325" y="5918200"/>
          <p14:tracePt t="76006" x="5648325" y="5948363"/>
          <p14:tracePt t="76015" x="5640388" y="5988050"/>
          <p14:tracePt t="76023" x="5640388" y="6011863"/>
          <p14:tracePt t="76028" x="5640388" y="6035675"/>
          <p14:tracePt t="76036" x="5640388" y="6065838"/>
          <p14:tracePt t="76044" x="5640388" y="6081713"/>
          <p14:tracePt t="76052" x="5640388" y="6097588"/>
          <p14:tracePt t="76060" x="5640388" y="6113463"/>
          <p14:tracePt t="76068" x="5640388" y="6129338"/>
          <p14:tracePt t="76076" x="5640388" y="6137275"/>
          <p14:tracePt t="76084" x="5640388" y="6145213"/>
          <p14:tracePt t="76090" x="5640388" y="6153150"/>
          <p14:tracePt t="76098" x="5640388" y="6161088"/>
          <p14:tracePt t="76116" x="5640388" y="6169025"/>
          <p14:tracePt t="76122" x="5640388" y="6175375"/>
          <p14:tracePt t="76132" x="5640388" y="6183313"/>
          <p14:tracePt t="76151" x="5640388" y="6199188"/>
          <p14:tracePt t="76169" x="5640388" y="6207125"/>
          <p14:tracePt t="76176" x="5640388" y="6215063"/>
          <p14:tracePt t="76193" x="5640388" y="6223000"/>
          <p14:tracePt t="76200" x="5640388" y="6230938"/>
          <p14:tracePt t="77321" x="5632450" y="6215063"/>
          <p14:tracePt t="77327" x="5618163" y="6169025"/>
          <p14:tracePt t="77332" x="5602288" y="6113463"/>
          <p14:tracePt t="77340" x="5586413" y="6049963"/>
          <p14:tracePt t="77349" x="5570538" y="5972175"/>
          <p14:tracePt t="77356" x="5554663" y="5910263"/>
          <p14:tracePt t="77364" x="5530850" y="5846763"/>
          <p14:tracePt t="77372" x="5514975" y="5776913"/>
          <p14:tracePt t="77383" x="5499100" y="5737225"/>
          <p14:tracePt t="77388" x="5499100" y="5697538"/>
          <p14:tracePt t="77394" x="5484813" y="5673725"/>
          <p14:tracePt t="77402" x="5476875" y="5659438"/>
          <p14:tracePt t="77410" x="5476875" y="5643563"/>
          <p14:tracePt t="77418" x="5468938" y="5635625"/>
          <p14:tracePt t="77426" x="5461000" y="5627688"/>
          <p14:tracePt t="77434" x="5461000" y="5603875"/>
          <p14:tracePt t="77443" x="5453063" y="5588000"/>
          <p14:tracePt t="77450" x="5453063" y="5564188"/>
          <p14:tracePt t="77459" x="5445125" y="5548313"/>
          <p14:tracePt t="77464" x="5437188" y="5518150"/>
          <p14:tracePt t="77472" x="5429250" y="5502275"/>
          <p14:tracePt t="77481" x="5413375" y="5462588"/>
          <p14:tracePt t="77488" x="5397500" y="5438775"/>
          <p14:tracePt t="77497" x="5373688" y="5400675"/>
          <p14:tracePt t="77504" x="5365750" y="5368925"/>
          <p14:tracePt t="77513" x="5343525" y="5329238"/>
          <p14:tracePt t="77520" x="5319713" y="5283200"/>
          <p14:tracePt t="77526" x="5295900" y="5251450"/>
          <p14:tracePt t="77534" x="5272088" y="5211763"/>
          <p14:tracePt t="77543" x="5256213" y="5165725"/>
          <p14:tracePt t="77550" x="5248275" y="5133975"/>
          <p14:tracePt t="77558" x="5232400" y="5102225"/>
          <p14:tracePt t="77566" x="5216525" y="5086350"/>
          <p14:tracePt t="77575" x="5210175" y="5070475"/>
          <p14:tracePt t="77582" x="5202238" y="5062538"/>
          <p14:tracePt t="77587" x="5202238" y="5048250"/>
          <p14:tracePt t="77597" x="5194300" y="5048250"/>
          <p14:tracePt t="77605" x="5194300" y="5040313"/>
          <p14:tracePt t="77797" x="5202238" y="5040313"/>
          <p14:tracePt t="77805" x="5216525" y="5054600"/>
          <p14:tracePt t="77810" x="5240338" y="5070475"/>
          <p14:tracePt t="77819" x="5287963" y="5094288"/>
          <p14:tracePt t="77826" x="5335588" y="5126038"/>
          <p14:tracePt t="77834" x="5381625" y="5157788"/>
          <p14:tracePt t="77842" x="5429250" y="5180013"/>
          <p14:tracePt t="77848" x="5499100" y="5219700"/>
          <p14:tracePt t="77856" x="5554663" y="5243513"/>
          <p14:tracePt t="77865" x="5618163" y="5267325"/>
          <p14:tracePt t="77872" x="5664200" y="5283200"/>
          <p14:tracePt t="77881" x="5711825" y="5299075"/>
          <p14:tracePt t="77888" x="5743575" y="5305425"/>
          <p14:tracePt t="77897" x="5781675" y="5321300"/>
          <p14:tracePt t="77904" x="5797550" y="5337175"/>
          <p14:tracePt t="77910" x="5813425" y="5337175"/>
          <p14:tracePt t="77918" x="5829300" y="5345113"/>
          <p14:tracePt t="77926" x="5837238" y="5345113"/>
          <p14:tracePt t="77934" x="5845175" y="5353050"/>
          <p14:tracePt t="77942" x="5861050" y="5353050"/>
          <p14:tracePt t="77950" x="5868988" y="5353050"/>
          <p14:tracePt t="77959" x="5876925" y="5353050"/>
          <p14:tracePt t="77966" x="5884863" y="5353050"/>
          <p14:tracePt t="77972" x="5892800" y="5353050"/>
          <p14:tracePt t="77981" x="5899150" y="5353050"/>
          <p14:tracePt t="77988" x="5907088" y="5353050"/>
          <p14:tracePt t="78089" x="5899150" y="5360988"/>
          <p14:tracePt t="78094" x="5892800" y="5368925"/>
          <p14:tracePt t="78102" x="5868988" y="5368925"/>
          <p14:tracePt t="78108" x="5853113" y="5384800"/>
          <p14:tracePt t="78116" x="5845175" y="5392738"/>
          <p14:tracePt t="78124" x="5829300" y="5392738"/>
          <p14:tracePt t="78133" x="5829300" y="5400675"/>
          <p14:tracePt t="78140" x="5821363" y="5408613"/>
          <p14:tracePt t="78148" x="5805488" y="5424488"/>
          <p14:tracePt t="78165" x="5797550" y="5430838"/>
          <p14:tracePt t="78170" x="5797550" y="5446713"/>
          <p14:tracePt t="78178" x="5789613" y="5454650"/>
          <p14:tracePt t="78187" x="5789613" y="5462588"/>
          <p14:tracePt t="78194" x="5789613" y="5478463"/>
          <p14:tracePt t="78203" x="5789613" y="5486400"/>
          <p14:tracePt t="78210" x="5789613" y="5494338"/>
          <p14:tracePt t="78218" x="5789613" y="5502275"/>
          <p14:tracePt t="78226" x="5789613" y="5518150"/>
          <p14:tracePt t="78232" x="5781675" y="5526088"/>
          <p14:tracePt t="78250" x="5773738" y="5548313"/>
          <p14:tracePt t="78256" x="5757863" y="5556250"/>
          <p14:tracePt t="78264" x="5751513" y="5572125"/>
          <p14:tracePt t="78272" x="5743575" y="5580063"/>
          <p14:tracePt t="78281" x="5735638" y="5588000"/>
          <p14:tracePt t="78288" x="5727700" y="5603875"/>
          <p14:tracePt t="78296" x="5727700" y="5619750"/>
          <p14:tracePt t="78303" x="5719763" y="5643563"/>
          <p14:tracePt t="78310" x="5719763" y="5667375"/>
          <p14:tracePt t="78318" x="5711825" y="5689600"/>
          <p14:tracePt t="78326" x="5711825" y="5705475"/>
          <p14:tracePt t="78334" x="5711825" y="5721350"/>
          <p14:tracePt t="78342" x="5711825" y="5745163"/>
          <p14:tracePt t="78351" x="5711825" y="5753100"/>
          <p14:tracePt t="78358" x="5719763" y="5768975"/>
          <p14:tracePt t="78364" x="5719763" y="5776913"/>
          <p14:tracePt t="78371" x="5719763" y="5792788"/>
          <p14:tracePt t="78381" x="5719763" y="5799138"/>
          <p14:tracePt t="78393" x="5719763" y="5807075"/>
          <p14:tracePt t="78489" x="5727700" y="5807075"/>
          <p14:tracePt t="78509" x="5735638" y="5815013"/>
          <p14:tracePt t="78534" x="5751513" y="5830888"/>
          <p14:tracePt t="78540" x="5751513" y="5846763"/>
          <p14:tracePt t="78548" x="5757863" y="5854700"/>
          <p14:tracePt t="78556" x="5765800" y="5870575"/>
          <p14:tracePt t="78561" x="5781675" y="5878513"/>
          <p14:tracePt t="78570" x="5781675" y="5886450"/>
          <p14:tracePt t="78578" x="5789613" y="5902325"/>
          <p14:tracePt t="78586" x="5797550" y="5902325"/>
          <p14:tracePt t="78594" x="5805488" y="5910263"/>
          <p14:tracePt t="78612" x="5813425" y="5924550"/>
          <p14:tracePt t="78618" x="5821363" y="5924550"/>
          <p14:tracePt t="78624" x="5829300" y="5940425"/>
          <p14:tracePt t="78632" x="5845175" y="5948363"/>
          <p14:tracePt t="78640" x="5853113" y="5964238"/>
          <p14:tracePt t="78649" x="5861050" y="5972175"/>
          <p14:tracePt t="78656" x="5876925" y="5980113"/>
          <p14:tracePt t="78664" x="5884863" y="5995988"/>
          <p14:tracePt t="78672" x="5899150" y="6003925"/>
          <p14:tracePt t="78682" x="5907088" y="6019800"/>
          <p14:tracePt t="78686" x="5922963" y="6027738"/>
          <p14:tracePt t="78694" x="5930900" y="6043613"/>
          <p14:tracePt t="78702" x="5938838" y="6049963"/>
          <p14:tracePt t="78710" x="5954713" y="6057900"/>
          <p14:tracePt t="78719" x="5962650" y="6073775"/>
          <p14:tracePt t="78727" x="5978525" y="6081713"/>
          <p14:tracePt t="78734" x="5986463" y="6097588"/>
          <p14:tracePt t="78742" x="6002338" y="6105525"/>
          <p14:tracePt t="78748" x="6010275" y="6121400"/>
          <p14:tracePt t="78756" x="6018213" y="6129338"/>
          <p14:tracePt t="78765" x="6032500" y="6137275"/>
          <p14:tracePt t="78772" x="6040438" y="6145213"/>
          <p14:tracePt t="78781" x="6056313" y="6161088"/>
          <p14:tracePt t="78799" x="6064250" y="6169025"/>
          <p14:tracePt t="78804" x="6080125" y="6183313"/>
          <p14:tracePt t="78813" x="6088063" y="6191250"/>
          <p14:tracePt t="78818" x="6111875" y="6207125"/>
          <p14:tracePt t="78826" x="6127750" y="6215063"/>
          <p14:tracePt t="78834" x="6135688" y="6230938"/>
          <p14:tracePt t="78842" x="6151563" y="6238875"/>
          <p14:tracePt t="78851" x="6173788" y="6254750"/>
          <p14:tracePt t="78858" x="6181725" y="6262688"/>
          <p14:tracePt t="78866" x="6197600" y="6270625"/>
          <p14:tracePt t="78874" x="6205538" y="6286500"/>
          <p14:tracePt t="78880" x="6213475" y="6294438"/>
          <p14:tracePt t="78888" x="6221413" y="6308725"/>
          <p14:tracePt t="78896" x="6229350" y="6308725"/>
          <p14:tracePt t="78904" x="6237288" y="6324600"/>
          <p14:tracePt t="78913" x="6245225" y="6324600"/>
          <p14:tracePt t="78920" x="6261100" y="6332538"/>
          <p14:tracePt t="78928" x="6261100" y="6340475"/>
          <p14:tracePt t="78936" x="6276975" y="6340475"/>
          <p14:tracePt t="78942" x="6276975" y="6348413"/>
          <p14:tracePt t="78950" x="6284913" y="6348413"/>
          <p14:tracePt t="78958" x="6292850" y="6348413"/>
          <p14:tracePt t="78966" x="6299200" y="6356350"/>
          <p14:tracePt t="78982" x="6299200" y="6364288"/>
          <p14:tracePt t="79000" x="6307138" y="6364288"/>
          <p14:tracePt t="79179" x="6307138" y="6356350"/>
          <p14:tracePt t="79187" x="6284913" y="6300788"/>
          <p14:tracePt t="79192" x="6245225" y="6238875"/>
          <p14:tracePt t="79200" x="6205538" y="6161088"/>
          <p14:tracePt t="79206" x="6151563" y="6081713"/>
          <p14:tracePt t="79215" x="6088063" y="5995988"/>
          <p14:tracePt t="79222" x="6032500" y="5910263"/>
          <p14:tracePt t="79236" x="5978525" y="5830888"/>
          <p14:tracePt t="79238" x="5922963" y="5761038"/>
          <p14:tracePt t="79249" x="5861050" y="5689600"/>
          <p14:tracePt t="79254" x="5813425" y="5619750"/>
          <p14:tracePt t="79260" x="5773738" y="5572125"/>
          <p14:tracePt t="79268" x="5743575" y="5526088"/>
          <p14:tracePt t="79276" x="5711825" y="5478463"/>
          <p14:tracePt t="79284" x="5688013" y="5446713"/>
          <p14:tracePt t="79292" x="5648325" y="5408613"/>
          <p14:tracePt t="79300" x="5618163" y="5376863"/>
          <p14:tracePt t="79308" x="5602288" y="5360988"/>
          <p14:tracePt t="79316" x="5594350" y="5337175"/>
          <p14:tracePt t="79324" x="5578475" y="5329238"/>
          <p14:tracePt t="79331" x="5570538" y="5321300"/>
          <p14:tracePt t="79338" x="5554663" y="5305425"/>
          <p14:tracePt t="79348" x="5546725" y="5299075"/>
          <p14:tracePt t="79354" x="5538788" y="5283200"/>
          <p14:tracePt t="79362" x="5522913" y="5275263"/>
          <p14:tracePt t="79370" x="5514975" y="5267325"/>
          <p14:tracePt t="79378" x="5507038" y="5251450"/>
          <p14:tracePt t="79386" x="5499100" y="5251450"/>
          <p14:tracePt t="79394" x="5499100" y="5243513"/>
          <p14:tracePt t="79529" x="5507038" y="5243513"/>
          <p14:tracePt t="79535" x="5522913" y="5259388"/>
          <p14:tracePt t="79540" x="5562600" y="5299075"/>
          <p14:tracePt t="79548" x="5610225" y="5329238"/>
          <p14:tracePt t="79556" x="5656263" y="5368925"/>
          <p14:tracePt t="79565" x="5695950" y="5392738"/>
          <p14:tracePt t="79572" x="5743575" y="5430838"/>
          <p14:tracePt t="79581" x="5781675" y="5462588"/>
          <p14:tracePt t="79588" x="5829300" y="5494338"/>
          <p14:tracePt t="79594" x="5876925" y="5526088"/>
          <p14:tracePt t="79602" x="5915025" y="5548313"/>
          <p14:tracePt t="79611" x="5946775" y="5572125"/>
          <p14:tracePt t="79618" x="5970588" y="5580063"/>
          <p14:tracePt t="79626" x="5986463" y="5595938"/>
          <p14:tracePt t="79634" x="5994400" y="5595938"/>
          <p14:tracePt t="79643" x="6002338" y="5611813"/>
          <p14:tracePt t="79651" x="6010275" y="5611813"/>
          <p14:tracePt t="79737" x="6002338" y="5611813"/>
          <p14:tracePt t="79742" x="5986463" y="5611813"/>
          <p14:tracePt t="79750" x="5970588" y="5611813"/>
          <p14:tracePt t="79758" x="5954713" y="5611813"/>
          <p14:tracePt t="79766" x="5938838" y="5619750"/>
          <p14:tracePt t="79774" x="5922963" y="5635625"/>
          <p14:tracePt t="79782" x="5907088" y="5643563"/>
          <p14:tracePt t="79788" x="5884863" y="5673725"/>
          <p14:tracePt t="79798" x="5861050" y="5697538"/>
          <p14:tracePt t="79804" x="5829300" y="5737225"/>
          <p14:tracePt t="79812" x="5813425" y="5768975"/>
          <p14:tracePt t="79820" x="5797550" y="5807075"/>
          <p14:tracePt t="79828" x="5773738" y="5822950"/>
          <p14:tracePt t="79836" x="5765800" y="5846763"/>
          <p14:tracePt t="79844" x="5757863" y="5854700"/>
          <p14:tracePt t="79850" x="5757863" y="5862638"/>
          <p14:tracePt t="79858" x="5757863" y="5878513"/>
          <p14:tracePt t="79866" x="5757863" y="5886450"/>
          <p14:tracePt t="79884" x="5757863" y="5902325"/>
          <p14:tracePt t="79898" x="5765800" y="5910263"/>
          <p14:tracePt t="79913" x="5781675" y="5918200"/>
          <p14:tracePt t="79921" x="5781675" y="5924550"/>
          <p14:tracePt t="79929" x="5789613" y="5932488"/>
          <p14:tracePt t="79936" x="5805488" y="5940425"/>
          <p14:tracePt t="79944" x="5813425" y="5948363"/>
          <p14:tracePt t="79952" x="5829300" y="5956300"/>
          <p14:tracePt t="79960" x="5837238" y="5972175"/>
          <p14:tracePt t="79968" x="5853113" y="5980113"/>
          <p14:tracePt t="79977" x="5884863" y="6011863"/>
          <p14:tracePt t="79982" x="5922963" y="6049963"/>
          <p14:tracePt t="79990" x="5970588" y="6089650"/>
          <p14:tracePt t="79998" x="6018213" y="6129338"/>
          <p14:tracePt t="80006" x="6064250" y="6175375"/>
          <p14:tracePt t="80015" x="6111875" y="6223000"/>
          <p14:tracePt t="80022" x="6159500" y="6254750"/>
          <p14:tracePt t="80032" x="6205538" y="6294438"/>
          <p14:tracePt t="80038" x="6237288" y="6316663"/>
          <p14:tracePt t="80044" x="6253163" y="6332538"/>
          <p14:tracePt t="80052" x="6269038" y="6340475"/>
          <p14:tracePt t="80060" x="6269038" y="6348413"/>
          <p14:tracePt t="80069" x="6276975" y="6348413"/>
          <p14:tracePt t="80169" x="6276975" y="6356350"/>
          <p14:tracePt t="80265" x="6276975" y="6364288"/>
          <p14:tracePt t="80894" x="6292850" y="6364288"/>
          <p14:tracePt t="80901" x="6338888" y="6356350"/>
          <p14:tracePt t="80906" x="6378575" y="6348413"/>
          <p14:tracePt t="80914" x="6434138" y="6332538"/>
          <p14:tracePt t="80922" x="6511925" y="6324600"/>
          <p14:tracePt t="80930" x="6589713" y="6308725"/>
          <p14:tracePt t="80938" x="6684963" y="6300788"/>
          <p14:tracePt t="80947" x="6794500" y="6300788"/>
          <p14:tracePt t="80952" x="6904038" y="6300788"/>
          <p14:tracePt t="80960" x="7005638" y="6300788"/>
          <p14:tracePt t="80968" x="7100888" y="6300788"/>
          <p14:tracePt t="80977" x="7178675" y="6300788"/>
          <p14:tracePt t="80984" x="7242175" y="6300788"/>
          <p14:tracePt t="80991" x="7280275" y="6300788"/>
          <p14:tracePt t="81002" x="7296150" y="6300788"/>
          <p14:tracePt t="81008" x="7319963" y="6300788"/>
          <p14:tracePt t="81014" x="7327900" y="6300788"/>
          <p14:tracePt t="81022" x="7327900" y="6294438"/>
          <p14:tracePt t="81031" x="7343775" y="6294438"/>
          <p14:tracePt t="81038" x="7351713" y="6286500"/>
          <p14:tracePt t="81046" x="7367588" y="6278563"/>
          <p14:tracePt t="81054" x="7375525" y="6262688"/>
          <p14:tracePt t="81062" x="7383463" y="6254750"/>
          <p14:tracePt t="81069" x="7397750" y="6238875"/>
          <p14:tracePt t="81076" x="7421563" y="6230938"/>
          <p14:tracePt t="81084" x="7437438" y="6215063"/>
          <p14:tracePt t="81093" x="7453313" y="6215063"/>
          <p14:tracePt t="81100" x="7477125" y="6199188"/>
          <p14:tracePt t="81108" x="7493000" y="6191250"/>
          <p14:tracePt t="81116" x="7500938" y="6191250"/>
          <p14:tracePt t="81124" x="7516813" y="6183313"/>
          <p14:tracePt t="81132" x="7523163" y="6183313"/>
          <p14:tracePt t="81139" x="7531100" y="6175375"/>
          <p14:tracePt t="81146" x="7546975" y="6175375"/>
          <p14:tracePt t="81154" x="7554913" y="6175375"/>
          <p14:tracePt t="81162" x="7570788" y="6175375"/>
          <p14:tracePt t="81171" x="7602538" y="6175375"/>
          <p14:tracePt t="81178" x="7634288" y="6175375"/>
          <p14:tracePt t="81186" x="7688263" y="6175375"/>
          <p14:tracePt t="81194" x="7751763" y="6175375"/>
          <p14:tracePt t="81202" x="7813675" y="6175375"/>
          <p14:tracePt t="81208" x="7900988" y="6175375"/>
          <p14:tracePt t="81216" x="7962900" y="6191250"/>
          <p14:tracePt t="81224" x="8026400" y="6199188"/>
          <p14:tracePt t="81250" x="8143875" y="6215063"/>
          <p14:tracePt t="81256" x="8159750" y="6223000"/>
          <p14:tracePt t="81271" x="8167688" y="6223000"/>
          <p14:tracePt t="81405" x="8175625" y="6223000"/>
          <p14:tracePt t="81415" x="8183563" y="6223000"/>
          <p14:tracePt t="81516" x="8183563" y="6230938"/>
          <p14:tracePt t="81551" x="8183563" y="6238875"/>
          <p14:tracePt t="81558" x="8197850" y="6246813"/>
          <p14:tracePt t="81567" x="8205788" y="6262688"/>
          <p14:tracePt t="81575" x="8221663" y="6270625"/>
          <p14:tracePt t="81583" x="8237538" y="6286500"/>
          <p14:tracePt t="81590" x="8277225" y="6300788"/>
          <p14:tracePt t="81596" x="8301038" y="6316663"/>
          <p14:tracePt t="81604" x="8339138" y="6332538"/>
          <p14:tracePt t="81612" x="8362950" y="6340475"/>
          <p14:tracePt t="81620" x="8378825" y="6348413"/>
          <p14:tracePt t="81628" x="8402638" y="6356350"/>
          <p14:tracePt t="81636" x="8410575" y="6356350"/>
          <p14:tracePt t="81644" x="8418513" y="6356350"/>
          <p14:tracePt t="81652" x="8426450" y="6356350"/>
          <p14:tracePt t="81658" x="8442325" y="6356350"/>
          <p14:tracePt t="81675" x="8450263" y="6356350"/>
          <p14:tracePt t="81690" x="8458200" y="6356350"/>
          <p14:tracePt t="81699" x="8466138" y="6356350"/>
          <p14:tracePt t="81706" x="8480425" y="6356350"/>
          <p14:tracePt t="81714" x="8488363" y="6348413"/>
          <p14:tracePt t="81720" x="8496300" y="6348413"/>
          <p14:tracePt t="81728" x="8512175" y="6332538"/>
          <p14:tracePt t="81736" x="8528050" y="6324600"/>
          <p14:tracePt t="81744" x="8535988" y="6324600"/>
          <p14:tracePt t="81753" x="8551863" y="6316663"/>
          <p14:tracePt t="81760" x="8559800" y="6308725"/>
          <p14:tracePt t="81768" x="8567738" y="6308725"/>
          <p14:tracePt t="81776" x="8575675" y="6300788"/>
          <p14:tracePt t="81782" x="8583613" y="6300788"/>
          <p14:tracePt t="81790" x="8583613" y="6294438"/>
          <p14:tracePt t="81799" x="8583613" y="6286500"/>
          <p14:tracePt t="81806" x="8583613" y="6278563"/>
          <p14:tracePt t="81814" x="8583613" y="6262688"/>
          <p14:tracePt t="81823" x="8583613" y="6246813"/>
          <p14:tracePt t="81832" x="8575675" y="6215063"/>
          <p14:tracePt t="81838" x="8559800" y="6175375"/>
          <p14:tracePt t="81847" x="8543925" y="6153150"/>
          <p14:tracePt t="81852" x="8528050" y="6121400"/>
          <p14:tracePt t="81860" x="8520113" y="6097588"/>
          <p14:tracePt t="81869" x="8504238" y="6081713"/>
          <p14:tracePt t="81876" x="8504238" y="6065838"/>
          <p14:tracePt t="81885" x="8496300" y="6049963"/>
          <p14:tracePt t="81893" x="8488363" y="6027738"/>
          <p14:tracePt t="81900" x="8480425" y="6019800"/>
          <p14:tracePt t="81908" x="8472488" y="6011863"/>
          <p14:tracePt t="81914" x="8466138" y="5995988"/>
          <p14:tracePt t="81922" x="8466138" y="5988050"/>
          <p14:tracePt t="81931" x="8458200" y="5980113"/>
          <p14:tracePt t="81938" x="8450263" y="5964238"/>
          <p14:tracePt t="81948" x="8450263" y="5948363"/>
          <p14:tracePt t="81954" x="8442325" y="5940425"/>
          <p14:tracePt t="81962" x="8434388" y="5918200"/>
          <p14:tracePt t="81972" x="8434388" y="5910263"/>
          <p14:tracePt t="81976" x="8426450" y="5902325"/>
          <p14:tracePt t="81984" x="8410575" y="5886450"/>
          <p14:tracePt t="81992" x="8402638" y="5878513"/>
          <p14:tracePt t="82000" x="8394700" y="5862638"/>
          <p14:tracePt t="82008" x="8378825" y="5854700"/>
          <p14:tracePt t="82016" x="8370888" y="5846763"/>
          <p14:tracePt t="82024" x="8355013" y="5830888"/>
          <p14:tracePt t="82032" x="8347075" y="5822950"/>
          <p14:tracePt t="82040" x="8324850" y="5807075"/>
          <p14:tracePt t="82048" x="8293100" y="5792788"/>
          <p14:tracePt t="82054" x="8269288" y="5784850"/>
          <p14:tracePt t="82063" x="8245475" y="5768975"/>
          <p14:tracePt t="82071" x="8221663" y="5761038"/>
          <p14:tracePt t="82078" x="8205788" y="5761038"/>
          <p14:tracePt t="82086" x="8175625" y="5753100"/>
          <p14:tracePt t="82095" x="8159750" y="5745163"/>
          <p14:tracePt t="82102" x="8143875" y="5737225"/>
          <p14:tracePt t="82108" x="8135938" y="5737225"/>
          <p14:tracePt t="82116" x="8120063" y="5737225"/>
          <p14:tracePt t="82124" x="8112125" y="5737225"/>
          <p14:tracePt t="82132" x="8104188" y="5729288"/>
          <p14:tracePt t="82140" x="8088313" y="5729288"/>
          <p14:tracePt t="82148" x="8072438" y="5729288"/>
          <p14:tracePt t="82156" x="8050213" y="5729288"/>
          <p14:tracePt t="82164" x="8018463" y="5729288"/>
          <p14:tracePt t="82173" x="7994650" y="5729288"/>
          <p14:tracePt t="82178" x="7962900" y="5729288"/>
          <p14:tracePt t="82186" x="7931150" y="5729288"/>
          <p14:tracePt t="82194" x="7908925" y="5729288"/>
          <p14:tracePt t="82202" x="7877175" y="5737225"/>
          <p14:tracePt t="82210" x="7861300" y="5745163"/>
          <p14:tracePt t="82218" x="7845425" y="5745163"/>
          <p14:tracePt t="82226" x="7821613" y="5753100"/>
          <p14:tracePt t="82232" x="7813675" y="5761038"/>
          <p14:tracePt t="82240" x="7805738" y="5761038"/>
          <p14:tracePt t="82248" x="7797800" y="5768975"/>
          <p14:tracePt t="82256" x="7789863" y="5776913"/>
          <p14:tracePt t="82264" x="7775575" y="5792788"/>
          <p14:tracePt t="82272" x="7767638" y="5799138"/>
          <p14:tracePt t="82280" x="7759700" y="5807075"/>
          <p14:tracePt t="82288" x="7743825" y="5830888"/>
          <p14:tracePt t="82296" x="7735888" y="5838825"/>
          <p14:tracePt t="82302" x="7720013" y="5854700"/>
          <p14:tracePt t="82310" x="7712075" y="5870575"/>
          <p14:tracePt t="82318" x="7696200" y="5878513"/>
          <p14:tracePt t="82326" x="7688263" y="5894388"/>
          <p14:tracePt t="82334" x="7680325" y="5910263"/>
          <p14:tracePt t="82341" x="7672388" y="5924550"/>
          <p14:tracePt t="82350" x="7672388" y="5932488"/>
          <p14:tracePt t="82358" x="7672388" y="5948363"/>
          <p14:tracePt t="82366" x="7664450" y="5956300"/>
          <p14:tracePt t="82372" x="7656513" y="5964238"/>
          <p14:tracePt t="82381" x="7656513" y="5980113"/>
          <p14:tracePt t="82388" x="7656513" y="5988050"/>
          <p14:tracePt t="82397" x="7650163" y="5995988"/>
          <p14:tracePt t="82404" x="7650163" y="6011863"/>
          <p14:tracePt t="82412" x="7650163" y="6019800"/>
          <p14:tracePt t="82419" x="7650163" y="6027738"/>
          <p14:tracePt t="82428" x="7650163" y="6043613"/>
          <p14:tracePt t="82434" x="7650163" y="6049963"/>
          <p14:tracePt t="82450" x="7650163" y="6065838"/>
          <p14:tracePt t="82458" x="7650163" y="6073775"/>
          <p14:tracePt t="82466" x="7656513" y="6081713"/>
          <p14:tracePt t="82474" x="7664450" y="6097588"/>
          <p14:tracePt t="82482" x="7664450" y="6105525"/>
          <p14:tracePt t="82491" x="7680325" y="6121400"/>
          <p14:tracePt t="82496" x="7688263" y="6129338"/>
          <p14:tracePt t="82504" x="7704138" y="6137275"/>
          <p14:tracePt t="82513" x="7712075" y="6153150"/>
          <p14:tracePt t="82520" x="7727950" y="6161088"/>
          <p14:tracePt t="82528" x="7735888" y="6175375"/>
          <p14:tracePt t="82536" x="7743825" y="6183313"/>
          <p14:tracePt t="82544" x="7767638" y="6199188"/>
          <p14:tracePt t="82552" x="7775575" y="6207125"/>
          <p14:tracePt t="82558" x="7783513" y="6215063"/>
          <p14:tracePt t="82566" x="7805738" y="6230938"/>
          <p14:tracePt t="82574" x="7821613" y="6238875"/>
          <p14:tracePt t="82582" x="7837488" y="6254750"/>
          <p14:tracePt t="82589" x="7853363" y="6262688"/>
          <p14:tracePt t="82598" x="7869238" y="6278563"/>
          <p14:tracePt t="82606" x="7885113" y="6286500"/>
          <p14:tracePt t="82614" x="7908925" y="6300788"/>
          <p14:tracePt t="82622" x="7939088" y="6316663"/>
          <p14:tracePt t="82629" x="7962900" y="6324600"/>
          <p14:tracePt t="82636" x="7994650" y="6332538"/>
          <p14:tracePt t="82644" x="8026400" y="6348413"/>
          <p14:tracePt t="82652" x="8058150" y="6364288"/>
          <p14:tracePt t="82660" x="8088313" y="6364288"/>
          <p14:tracePt t="82668" x="8120063" y="6380163"/>
          <p14:tracePt t="82676" x="8143875" y="6388100"/>
          <p14:tracePt t="82684" x="8167688" y="6396038"/>
          <p14:tracePt t="82690" x="8175625" y="6396038"/>
          <p14:tracePt t="82699" x="8191500" y="6403975"/>
          <p14:tracePt t="82707" x="8197850" y="6403975"/>
          <p14:tracePt t="82715" x="8205788" y="6411913"/>
          <p14:tracePt t="82722" x="8221663" y="6411913"/>
          <p14:tracePt t="82731" x="8229600" y="6411913"/>
          <p14:tracePt t="82738" x="8237538" y="6411913"/>
          <p14:tracePt t="82747" x="8253413" y="6419850"/>
          <p14:tracePt t="82752" x="8261350" y="6419850"/>
          <p14:tracePt t="82760" x="8269288" y="6419850"/>
          <p14:tracePt t="82768" x="8285163" y="6419850"/>
          <p14:tracePt t="82776" x="8301038" y="6419850"/>
          <p14:tracePt t="82784" x="8308975" y="6419850"/>
          <p14:tracePt t="82792" x="8324850" y="6419850"/>
          <p14:tracePt t="82800" x="8331200" y="6419850"/>
          <p14:tracePt t="82808" x="8347075" y="6419850"/>
          <p14:tracePt t="82816" x="8362950" y="6419850"/>
          <p14:tracePt t="82822" x="8378825" y="6419850"/>
          <p14:tracePt t="82831" x="8394700" y="6411913"/>
          <p14:tracePt t="82838" x="8410575" y="6396038"/>
          <p14:tracePt t="82847" x="8434388" y="6396038"/>
          <p14:tracePt t="82854" x="8442325" y="6380163"/>
          <p14:tracePt t="82862" x="8458200" y="6372225"/>
          <p14:tracePt t="82870" x="8472488" y="6356350"/>
          <p14:tracePt t="82878" x="8480425" y="6348413"/>
          <p14:tracePt t="82886" x="8496300" y="6332538"/>
          <p14:tracePt t="82892" x="8504238" y="6324600"/>
          <p14:tracePt t="82900" x="8512175" y="6308725"/>
          <p14:tracePt t="82908" x="8512175" y="6294438"/>
          <p14:tracePt t="82916" x="8520113" y="6270625"/>
          <p14:tracePt t="82924" x="8520113" y="6262688"/>
          <p14:tracePt t="82932" x="8528050" y="6246813"/>
          <p14:tracePt t="82940" x="8528050" y="6238875"/>
          <p14:tracePt t="82947" x="8528050" y="6223000"/>
          <p14:tracePt t="82954" x="8528050" y="6215063"/>
          <p14:tracePt t="82962" x="8535988" y="6207125"/>
          <p14:tracePt t="82970" x="8535988" y="6191250"/>
          <p14:tracePt t="82978" x="8535988" y="6183313"/>
          <p14:tracePt t="82986" x="8535988" y="6175375"/>
          <p14:tracePt t="82994" x="8535988" y="6169025"/>
          <p14:tracePt t="83003" x="8535988" y="6153150"/>
          <p14:tracePt t="83010" x="8535988" y="6145213"/>
          <p14:tracePt t="83016" x="8535988" y="6137275"/>
          <p14:tracePt t="83024" x="8535988" y="6121400"/>
          <p14:tracePt t="83033" x="8535988" y="6113463"/>
          <p14:tracePt t="83040" x="8535988" y="6105525"/>
          <p14:tracePt t="83048" x="8535988" y="6097588"/>
          <p14:tracePt t="83056" x="8535988" y="6081713"/>
          <p14:tracePt t="83064" x="8528050" y="6073775"/>
          <p14:tracePt t="83072" x="8520113" y="6057900"/>
          <p14:tracePt t="83078" x="8520113" y="6043613"/>
          <p14:tracePt t="83086" x="8504238" y="6035675"/>
          <p14:tracePt t="83094" x="8504238" y="6019800"/>
          <p14:tracePt t="83102" x="8488363" y="6011863"/>
          <p14:tracePt t="83110" x="8480425" y="6003925"/>
          <p14:tracePt t="83119" x="8466138" y="5988050"/>
          <p14:tracePt t="83126" x="8458200" y="5980113"/>
          <p14:tracePt t="83134" x="8450263" y="5972175"/>
          <p14:tracePt t="83140" x="8434388" y="5964238"/>
          <p14:tracePt t="83149" x="8426450" y="5948363"/>
          <p14:tracePt t="83156" x="8410575" y="5940425"/>
          <p14:tracePt t="83164" x="8402638" y="5924550"/>
          <p14:tracePt t="83172" x="8386763" y="5918200"/>
          <p14:tracePt t="83181" x="8362950" y="5902325"/>
          <p14:tracePt t="83188" x="8339138" y="5894388"/>
          <p14:tracePt t="83197" x="8331200" y="5878513"/>
          <p14:tracePt t="83205" x="8316913" y="5870575"/>
          <p14:tracePt t="83211" x="8301038" y="5862638"/>
          <p14:tracePt t="83218" x="8277225" y="5854700"/>
          <p14:tracePt t="83226" x="8261350" y="5846763"/>
          <p14:tracePt t="83248" x="8221663" y="5830888"/>
          <p14:tracePt t="83250" x="8205788" y="5822950"/>
          <p14:tracePt t="83258" x="8183563" y="5815013"/>
          <p14:tracePt t="83266" x="8159750" y="5815013"/>
          <p14:tracePt t="83272" x="8128000" y="5807075"/>
          <p14:tracePt t="83282" x="8096250" y="5807075"/>
          <p14:tracePt t="83288" x="8064500" y="5799138"/>
          <p14:tracePt t="83297" x="8026400" y="5799138"/>
          <p14:tracePt t="83304" x="7986713" y="5792788"/>
          <p14:tracePt t="83313" x="7954963" y="5792788"/>
          <p14:tracePt t="83320" x="7908925" y="5792788"/>
          <p14:tracePt t="83328" x="7869238" y="5792788"/>
          <p14:tracePt t="83334" x="7837488" y="5792788"/>
          <p14:tracePt t="83342" x="7813675" y="5792788"/>
          <p14:tracePt t="83351" x="7789863" y="5792788"/>
          <p14:tracePt t="83358" x="7775575" y="5792788"/>
          <p14:tracePt t="83375" x="7767638" y="5792788"/>
          <p14:tracePt t="83383" x="7759700" y="5792788"/>
          <p14:tracePt t="83391" x="7751763" y="5792788"/>
          <p14:tracePt t="83409" x="7743825" y="5799138"/>
          <p14:tracePt t="83425" x="7735888" y="5807075"/>
          <p14:tracePt t="83433" x="7727950" y="5815013"/>
          <p14:tracePt t="83440" x="7712075" y="5822950"/>
          <p14:tracePt t="83448" x="7704138" y="5830888"/>
          <p14:tracePt t="83456" x="7696200" y="5846763"/>
          <p14:tracePt t="83462" x="7680325" y="5854700"/>
          <p14:tracePt t="83470" x="7680325" y="5870575"/>
          <p14:tracePt t="83478" x="7664450" y="5886450"/>
          <p14:tracePt t="83486" x="7656513" y="5894388"/>
          <p14:tracePt t="83495" x="7656513" y="5910263"/>
          <p14:tracePt t="83502" x="7656513" y="5932488"/>
          <p14:tracePt t="83510" x="7656513" y="5948363"/>
          <p14:tracePt t="83519" x="7650163" y="5964238"/>
          <p14:tracePt t="83526" x="7650163" y="5980113"/>
          <p14:tracePt t="83532" x="7650163" y="5995988"/>
          <p14:tracePt t="83541" x="7650163" y="6011863"/>
          <p14:tracePt t="83549" x="7650163" y="6027738"/>
          <p14:tracePt t="83556" x="7650163" y="6043613"/>
          <p14:tracePt t="83564" x="7664450" y="6057900"/>
          <p14:tracePt t="83571" x="7672388" y="6073775"/>
          <p14:tracePt t="83581" x="7680325" y="6097588"/>
          <p14:tracePt t="83587" x="7688263" y="6105525"/>
          <p14:tracePt t="83594" x="7696200" y="6113463"/>
          <p14:tracePt t="83602" x="7704138" y="6129338"/>
          <p14:tracePt t="83612" x="7712075" y="6137275"/>
          <p14:tracePt t="83618" x="7727950" y="6153150"/>
          <p14:tracePt t="83627" x="7735888" y="6161088"/>
          <p14:tracePt t="83634" x="7751763" y="6169025"/>
          <p14:tracePt t="83643" x="7759700" y="6183313"/>
          <p14:tracePt t="83650" x="7775575" y="6191250"/>
          <p14:tracePt t="83659" x="7789863" y="6207125"/>
          <p14:tracePt t="83664" x="7805738" y="6215063"/>
          <p14:tracePt t="83672" x="7829550" y="6238875"/>
          <p14:tracePt t="83683" x="7853363" y="6246813"/>
          <p14:tracePt t="83688" x="7877175" y="6262688"/>
          <p14:tracePt t="83698" x="7885113" y="6270625"/>
          <p14:tracePt t="83704" x="7900988" y="6294438"/>
          <p14:tracePt t="83713" x="7916863" y="6300788"/>
          <p14:tracePt t="83722" x="7924800" y="6308725"/>
          <p14:tracePt t="83726" x="7939088" y="6324600"/>
          <p14:tracePt t="83734" x="7947025" y="6332538"/>
          <p14:tracePt t="83742" x="7954963" y="6340475"/>
          <p14:tracePt t="83750" x="7970838" y="6348413"/>
          <p14:tracePt t="83758" x="7978775" y="6348413"/>
          <p14:tracePt t="83766" x="7994650" y="6356350"/>
          <p14:tracePt t="83774" x="8002588" y="6364288"/>
          <p14:tracePt t="83782" x="8010525" y="6364288"/>
          <p14:tracePt t="83790" x="8026400" y="6380163"/>
          <p14:tracePt t="83797" x="8034338" y="6388100"/>
          <p14:tracePt t="83804" x="8050213" y="6388100"/>
          <p14:tracePt t="83812" x="8072438" y="6396038"/>
          <p14:tracePt t="83822" x="8096250" y="6411913"/>
          <p14:tracePt t="83828" x="8112125" y="6411913"/>
          <p14:tracePt t="83837" x="8135938" y="6411913"/>
          <p14:tracePt t="83844" x="8167688" y="6411913"/>
          <p14:tracePt t="83853" x="8197850" y="6411913"/>
          <p14:tracePt t="83858" x="8221663" y="6411913"/>
          <p14:tracePt t="83866" x="8245475" y="6411913"/>
          <p14:tracePt t="83874" x="8269288" y="6403975"/>
          <p14:tracePt t="83882" x="8293100" y="6388100"/>
          <p14:tracePt t="83890" x="8308975" y="6380163"/>
          <p14:tracePt t="83898" x="8324850" y="6364288"/>
          <p14:tracePt t="83906" x="8331200" y="6356350"/>
          <p14:tracePt t="83914" x="8355013" y="6348413"/>
          <p14:tracePt t="83920" x="8362950" y="6340475"/>
          <p14:tracePt t="83928" x="8370888" y="6324600"/>
          <p14:tracePt t="83936" x="8378825" y="6324600"/>
          <p14:tracePt t="83944" x="8386763" y="6324600"/>
          <p14:tracePt t="83952" x="8402638" y="6308725"/>
          <p14:tracePt t="83960" x="8410575" y="6308725"/>
          <p14:tracePt t="83969" x="8418513" y="6300788"/>
          <p14:tracePt t="83976" x="8434388" y="6294438"/>
          <p14:tracePt t="83982" x="8442325" y="6278563"/>
          <p14:tracePt t="83991" x="8458200" y="6270625"/>
          <p14:tracePt t="83998" x="8466138" y="6254750"/>
          <p14:tracePt t="84006" x="8480425" y="6246813"/>
          <p14:tracePt t="84015" x="8488363" y="6230938"/>
          <p14:tracePt t="84023" x="8496300" y="6215063"/>
          <p14:tracePt t="84032" x="8512175" y="6199188"/>
          <p14:tracePt t="84038" x="8520113" y="6183313"/>
          <p14:tracePt t="84047" x="8535988" y="6169025"/>
          <p14:tracePt t="84052" x="8535988" y="6161088"/>
          <p14:tracePt t="84061" x="8535988" y="6153150"/>
          <p14:tracePt t="84068" x="8535988" y="6137275"/>
          <p14:tracePt t="84084" x="8535988" y="6129338"/>
          <p14:tracePt t="84100" x="8535988" y="6121400"/>
          <p14:tracePt t="84119" x="8535988" y="6113463"/>
          <p14:tracePt t="84134" x="8535988" y="6105525"/>
          <p14:tracePt t="84143" x="8528050" y="6105525"/>
          <p14:tracePt t="84150" x="8528050" y="6097588"/>
          <p14:tracePt t="84158" x="8520113" y="6081713"/>
          <p14:tracePt t="84166" x="8512175" y="6073775"/>
          <p14:tracePt t="84174" x="8504238" y="6057900"/>
          <p14:tracePt t="84180" x="8496300" y="6049963"/>
          <p14:tracePt t="84188" x="8488363" y="6043613"/>
          <p14:tracePt t="84196" x="8480425" y="6027738"/>
          <p14:tracePt t="84204" x="8472488" y="6019800"/>
          <p14:tracePt t="84212" x="8466138" y="6011863"/>
          <p14:tracePt t="84220" x="8466138" y="5995988"/>
          <p14:tracePt t="84229" x="8450263" y="5995988"/>
          <p14:tracePt t="84248" x="8450263" y="5980113"/>
          <p14:tracePt t="84259" x="8450263" y="5972175"/>
          <p14:tracePt t="84266" x="8442325" y="5972175"/>
          <p14:tracePt t="84278" x="8442325" y="5964238"/>
          <p14:tracePt t="84303" x="8442325" y="5956300"/>
          <p14:tracePt t="84308" x="8434388" y="5956300"/>
          <p14:tracePt t="84316" x="8434388" y="5948363"/>
          <p14:tracePt t="84363" x="8434388" y="5940425"/>
          <p14:tracePt t="84376" x="8434388" y="5932488"/>
          <p14:tracePt t="84382" x="8426450" y="5932488"/>
          <p14:tracePt t="84390" x="8418513" y="5924550"/>
          <p14:tracePt t="84399" x="8418513" y="5918200"/>
          <p14:tracePt t="84406" x="8410575" y="5910263"/>
          <p14:tracePt t="84415" x="8394700" y="5902325"/>
          <p14:tracePt t="84422" x="8386763" y="5886450"/>
          <p14:tracePt t="84431" x="8362950" y="5878513"/>
          <p14:tracePt t="84436" x="8355013" y="5862638"/>
          <p14:tracePt t="84444" x="8347075" y="5854700"/>
          <p14:tracePt t="84452" x="8331200" y="5838825"/>
          <p14:tracePt t="84461" x="8324850" y="5830888"/>
          <p14:tracePt t="84468" x="8308975" y="5822950"/>
          <p14:tracePt t="84476" x="8301038" y="5815013"/>
          <p14:tracePt t="84484" x="8293100" y="5807075"/>
          <p14:tracePt t="84492" x="8277225" y="5807075"/>
          <p14:tracePt t="84500" x="8269288" y="5799138"/>
          <p14:tracePt t="84505" x="8261350" y="5792788"/>
          <p14:tracePt t="84539" x="8253413" y="5792788"/>
          <p14:tracePt t="84583" x="8253413" y="5784850"/>
          <p14:tracePt t="84602" x="8245475" y="5784850"/>
          <p14:tracePt t="84608" x="8237538" y="5784850"/>
          <p14:tracePt t="84623" x="8237538" y="5776913"/>
          <p14:tracePt t="84633" x="8229600" y="5776913"/>
          <p14:tracePt t="84639" x="8229600" y="5768975"/>
          <p14:tracePt t="84675" x="8221663" y="5768975"/>
          <p14:tracePt t="84682" x="8221663" y="5761038"/>
          <p14:tracePt t="84691" x="8205788" y="5761038"/>
          <p14:tracePt t="84697" x="8197850" y="5761038"/>
          <p14:tracePt t="84704" x="8175625" y="5753100"/>
          <p14:tracePt t="84712" x="8128000" y="5737225"/>
          <p14:tracePt t="84720" x="8072438" y="5729288"/>
          <p14:tracePt t="84729" x="8010525" y="5713413"/>
          <p14:tracePt t="84736" x="7947025" y="5713413"/>
          <p14:tracePt t="84744" x="7893050" y="5721350"/>
          <p14:tracePt t="84752" x="7861300" y="5737225"/>
          <p14:tracePt t="85000" x="7861300" y="5729288"/>
          <p14:tracePt t="85054" x="7861300" y="5721350"/>
          <p14:tracePt t="85058" x="7861300" y="5705475"/>
          <p14:tracePt t="85066" x="7853363" y="5689600"/>
          <p14:tracePt t="85074" x="7845425" y="5689600"/>
          <p14:tracePt t="85082" x="7837488" y="5681663"/>
          <p14:tracePt t="85088" x="7829550" y="5667375"/>
          <p14:tracePt t="85097" x="7813675" y="5659438"/>
          <p14:tracePt t="85114" x="7797800" y="5651500"/>
          <p14:tracePt t="85141" x="7797800" y="5643563"/>
          <p14:tracePt t="85164" x="7805738" y="5643563"/>
          <p14:tracePt t="85170" x="7813675" y="5643563"/>
          <p14:tracePt t="85179" x="7813675" y="5635625"/>
          <p14:tracePt t="85186" x="7829550" y="5627688"/>
          <p14:tracePt t="85215" x="7829550" y="5619750"/>
          <p14:tracePt t="85229" x="7821613" y="5619750"/>
          <p14:tracePt t="85250" x="7797800" y="5643563"/>
          <p14:tracePt t="85253" x="7797800" y="5651500"/>
          <p14:tracePt t="85260" x="7789863" y="5651500"/>
          <p14:tracePt t="85268" x="7783513" y="5667375"/>
          <p14:tracePt t="85282" x="7783513" y="5681663"/>
          <p14:tracePt t="85300" x="7789863" y="5689600"/>
          <p14:tracePt t="85319" x="7797800" y="5689600"/>
          <p14:tracePt t="85326" x="7797800" y="5697538"/>
          <p14:tracePt t="85408" x="7797800" y="5705475"/>
          <p14:tracePt t="85414" x="7797800" y="5713413"/>
          <p14:tracePt t="85423" x="7797800" y="5721350"/>
          <p14:tracePt t="85430" x="7797800" y="5729288"/>
          <p14:tracePt t="85438" x="7789863" y="5737225"/>
          <p14:tracePt t="85447" x="7775575" y="5745163"/>
          <p14:tracePt t="85454" x="7767638" y="5761038"/>
          <p14:tracePt t="85462" x="7751763" y="5768975"/>
          <p14:tracePt t="85470" x="7743825" y="5784850"/>
          <p14:tracePt t="85475" x="7735888" y="5784850"/>
          <p14:tracePt t="85484" x="7720013" y="5792788"/>
          <p14:tracePt t="85492" x="7712075" y="5799138"/>
          <p14:tracePt t="85499" x="7696200" y="5799138"/>
          <p14:tracePt t="85508" x="7688263" y="5807075"/>
          <p14:tracePt t="85516" x="7680325" y="5815013"/>
          <p14:tracePt t="85524" x="7672388" y="5815013"/>
          <p14:tracePt t="85533" x="7672388" y="5822950"/>
          <p14:tracePt t="85539" x="7664450" y="5822950"/>
          <p14:tracePt t="85547" x="7656513" y="5830888"/>
          <p14:tracePt t="85555" x="7650163" y="5838825"/>
          <p14:tracePt t="85562" x="7642225" y="5854700"/>
          <p14:tracePt t="85571" x="7642225" y="5862638"/>
          <p14:tracePt t="85578" x="7626350" y="5870575"/>
          <p14:tracePt t="85586" x="7618413" y="5886450"/>
          <p14:tracePt t="85594" x="7602538" y="5894388"/>
          <p14:tracePt t="85603" x="7594600" y="5910263"/>
          <p14:tracePt t="85608" x="7586663" y="5918200"/>
          <p14:tracePt t="85617" x="7570788" y="5932488"/>
          <p14:tracePt t="85624" x="7562850" y="5956300"/>
          <p14:tracePt t="85632" x="7562850" y="5995988"/>
          <p14:tracePt t="85640" x="7562850" y="6035675"/>
          <p14:tracePt t="85648" x="7586663" y="6081713"/>
          <p14:tracePt t="85656" x="7626350" y="6137275"/>
          <p14:tracePt t="85665" x="7688263" y="6199188"/>
          <p14:tracePt t="85670" x="7759700" y="6246813"/>
          <p14:tracePt t="85678" x="7845425" y="6300788"/>
          <p14:tracePt t="85686" x="7986713" y="6364288"/>
          <p14:tracePt t="85694" x="8128000" y="6426200"/>
          <p14:tracePt t="85702" x="8301038" y="6489700"/>
          <p14:tracePt t="85710" x="8480425" y="6505575"/>
          <p14:tracePt t="85718" x="8661400" y="6529388"/>
          <p14:tracePt t="85726" x="8826500" y="6551613"/>
          <p14:tracePt t="85734" x="8983663" y="6575425"/>
          <p14:tracePt t="85740" x="9093200" y="6591300"/>
          <p14:tracePt t="85748" x="9163050" y="6591300"/>
          <p14:tracePt t="85756" x="9218613" y="6591300"/>
          <p14:tracePt t="85765" x="9250363" y="6583363"/>
          <p14:tracePt t="85772" x="9266238" y="6583363"/>
          <p14:tracePt t="85780" x="9266238" y="6575425"/>
          <p14:tracePt t="85788" x="9274175" y="6567488"/>
          <p14:tracePt t="85798" x="9274175" y="6551613"/>
          <p14:tracePt t="85802" x="9274175" y="6545263"/>
          <p14:tracePt t="85818" x="9258300" y="6529388"/>
          <p14:tracePt t="85826" x="9250363" y="6529388"/>
          <p14:tracePt t="85834" x="9242425" y="6513513"/>
          <p14:tracePt t="85842" x="9242425" y="6505575"/>
          <p14:tracePt t="85851" x="9226550" y="6489700"/>
          <p14:tracePt t="85856" x="9218613" y="6481763"/>
          <p14:tracePt t="85865" x="9210675" y="6473825"/>
          <p14:tracePt t="85872" x="9202738" y="6457950"/>
          <p14:tracePt t="85881" x="9194800" y="6450013"/>
          <p14:tracePt t="85888" x="9186863" y="6442075"/>
          <p14:tracePt t="85896" x="9170988" y="6434138"/>
          <p14:tracePt t="85904" x="9163050" y="6419850"/>
          <p14:tracePt t="85913" x="9147175" y="6411913"/>
          <p14:tracePt t="85922" x="9140825" y="6396038"/>
          <p14:tracePt t="85928" x="9124950" y="6380163"/>
          <p14:tracePt t="85934" x="9101138" y="6372225"/>
          <p14:tracePt t="85942" x="9085263" y="6356350"/>
          <p14:tracePt t="85950" x="9061450" y="6340475"/>
          <p14:tracePt t="85958" x="9029700" y="6324600"/>
          <p14:tracePt t="85967" x="9007475" y="6308725"/>
          <p14:tracePt t="85974" x="8983663" y="6294438"/>
          <p14:tracePt t="85982" x="8943975" y="6278563"/>
          <p14:tracePt t="85989" x="8920163" y="6262688"/>
          <p14:tracePt t="85996" x="8888413" y="6246813"/>
          <p14:tracePt t="86004" x="8872538" y="6230938"/>
          <p14:tracePt t="86013" x="8858250" y="6223000"/>
          <p14:tracePt t="86020" x="8842375" y="6207125"/>
          <p14:tracePt t="86028" x="8834438" y="6199188"/>
          <p14:tracePt t="86037" x="8826500" y="6183313"/>
          <p14:tracePt t="86044" x="8810625" y="6175375"/>
          <p14:tracePt t="86052" x="8802688" y="6169025"/>
          <p14:tracePt t="86058" x="8786813" y="6153150"/>
          <p14:tracePt t="86066" x="8778875" y="6145213"/>
          <p14:tracePt t="86075" x="8770938" y="6137275"/>
          <p14:tracePt t="86082" x="8755063" y="6129338"/>
          <p14:tracePt t="86091" x="8747125" y="6113463"/>
          <p14:tracePt t="86098" x="8732838" y="6105525"/>
          <p14:tracePt t="86106" x="8732838" y="6097588"/>
          <p14:tracePt t="86114" x="8716963" y="6097588"/>
          <p14:tracePt t="86120" x="8716963" y="6081713"/>
          <p14:tracePt t="86128" x="8701088" y="6073775"/>
          <p14:tracePt t="86136" x="8693150" y="6065838"/>
          <p14:tracePt t="86144" x="8685213" y="6065838"/>
          <p14:tracePt t="86152" x="8677275" y="6049963"/>
          <p14:tracePt t="86168" x="8669338" y="6049963"/>
          <p14:tracePt t="86177" x="8661400" y="6043613"/>
          <p14:tracePt t="86183" x="8653463" y="6043613"/>
          <p14:tracePt t="86190" x="8645525" y="6043613"/>
          <p14:tracePt t="86198" x="8637588" y="6035675"/>
          <p14:tracePt t="86217" x="8637588" y="6027738"/>
          <p14:tracePt t="86226" x="8629650" y="6027738"/>
          <p14:tracePt t="86250" x="8621713" y="6027738"/>
          <p14:tracePt t="86264" x="8605838" y="6019800"/>
          <p14:tracePt t="86284" x="8591550" y="6019800"/>
          <p14:tracePt t="86288" x="8583613" y="6011863"/>
          <p14:tracePt t="86297" x="8575675" y="6003925"/>
          <p14:tracePt t="86304" x="8559800" y="6003925"/>
          <p14:tracePt t="86310" x="8551863" y="5995988"/>
          <p14:tracePt t="86318" x="8543925" y="5980113"/>
          <p14:tracePt t="86326" x="8528050" y="5980113"/>
          <p14:tracePt t="86334" x="8512175" y="5964238"/>
          <p14:tracePt t="86342" x="8496300" y="5956300"/>
          <p14:tracePt t="86350" x="8480425" y="5940425"/>
          <p14:tracePt t="86358" x="8450263" y="5932488"/>
          <p14:tracePt t="86367" x="8434388" y="5918200"/>
          <p14:tracePt t="86374" x="8410575" y="5910263"/>
          <p14:tracePt t="86381" x="8394700" y="5902325"/>
          <p14:tracePt t="86388" x="8378825" y="5894388"/>
          <p14:tracePt t="86397" x="8347075" y="5886450"/>
          <p14:tracePt t="86404" x="8331200" y="5878513"/>
          <p14:tracePt t="86415" x="8324850" y="5870575"/>
          <p14:tracePt t="86420" x="8316913" y="5870575"/>
          <p14:tracePt t="86428" x="8301038" y="5870575"/>
          <p14:tracePt t="86476" x="8293100" y="5870575"/>
          <p14:tracePt t="86492" x="8293100" y="5878513"/>
          <p14:tracePt t="86499" x="8285163" y="5894388"/>
          <p14:tracePt t="86506" x="8285163" y="5902325"/>
          <p14:tracePt t="86512" x="8277225" y="5910263"/>
          <p14:tracePt t="86521" x="8277225" y="5924550"/>
          <p14:tracePt t="86528" x="8277225" y="5932488"/>
          <p14:tracePt t="86536" x="8269288" y="5948363"/>
          <p14:tracePt t="86544" x="8261350" y="5956300"/>
          <p14:tracePt t="86563" x="8261350" y="5964238"/>
          <p14:tracePt t="86569" x="8261350" y="5972175"/>
          <p14:tracePt t="86582" x="8261350" y="5980113"/>
          <p14:tracePt t="86787" x="8253413" y="5980113"/>
          <p14:tracePt t="86969" x="8293100" y="5995988"/>
          <p14:tracePt t="86975" x="8355013" y="6011863"/>
          <p14:tracePt t="86982" x="8426450" y="6035675"/>
          <p14:tracePt t="86990" x="8488363" y="6057900"/>
          <p14:tracePt t="86999" x="8559800" y="6081713"/>
          <p14:tracePt t="87006" x="8621713" y="6097588"/>
          <p14:tracePt t="87014" x="8669338" y="6113463"/>
          <p14:tracePt t="87022" x="8701088" y="6129338"/>
          <p14:tracePt t="87028" x="8724900" y="6145213"/>
          <p14:tracePt t="87037" x="8732838" y="6145213"/>
          <p14:tracePt t="87043" x="8739188" y="6145213"/>
          <p14:tracePt t="87141" x="8747125" y="6145213"/>
          <p14:tracePt t="87148" x="8755063" y="6137275"/>
          <p14:tracePt t="87154" x="8770938" y="6121400"/>
          <p14:tracePt t="87160" x="8794750" y="6113463"/>
          <p14:tracePt t="87168" x="8826500" y="6097588"/>
          <p14:tracePt t="87177" x="8850313" y="6089650"/>
          <p14:tracePt t="87184" x="8866188" y="6073775"/>
          <p14:tracePt t="87192" x="8880475" y="6073775"/>
          <p14:tracePt t="87200" x="8896350" y="6065838"/>
          <p14:tracePt t="87208" x="8904288" y="6065838"/>
          <p14:tracePt t="87216" x="8912225" y="6065838"/>
          <p14:tracePt t="87222" x="8920163" y="6065838"/>
          <p14:tracePt t="87231" x="8928100" y="6065838"/>
          <p14:tracePt t="87248" x="8928100" y="6057900"/>
          <p14:tracePt t="87349" x="8928100" y="6065838"/>
          <p14:tracePt t="87356" x="8928100" y="6073775"/>
          <p14:tracePt t="87365" x="8928100" y="6081713"/>
          <p14:tracePt t="87370" x="8920163" y="6089650"/>
          <p14:tracePt t="87391" x="8920163" y="6097588"/>
          <p14:tracePt t="87413" x="8920163" y="6105525"/>
          <p14:tracePt t="87437" x="8920163" y="6113463"/>
          <p14:tracePt t="87452" x="8928100" y="6113463"/>
          <p14:tracePt t="87460" x="8936038" y="6121400"/>
          <p14:tracePt t="87476" x="8943975" y="6129338"/>
          <p14:tracePt t="87482" x="8951913" y="6129338"/>
          <p14:tracePt t="87490" x="8967788" y="6137275"/>
          <p14:tracePt t="87499" x="8983663" y="6137275"/>
          <p14:tracePt t="87506" x="9007475" y="6137275"/>
          <p14:tracePt t="87514" x="9029700" y="6137275"/>
          <p14:tracePt t="87523" x="9053513" y="6137275"/>
          <p14:tracePt t="87531" x="9069388" y="6137275"/>
          <p14:tracePt t="87538" x="9093200" y="6137275"/>
          <p14:tracePt t="87544" x="9117013" y="6137275"/>
          <p14:tracePt t="87553" x="9132888" y="6137275"/>
          <p14:tracePt t="87560" x="9147175" y="6129338"/>
          <p14:tracePt t="87568" x="9155113" y="6129338"/>
          <p14:tracePt t="87576" x="9170988" y="6129338"/>
          <p14:tracePt t="87584" x="9178925" y="6129338"/>
          <p14:tracePt t="87591" x="9186863" y="6129338"/>
          <p14:tracePt t="87602" x="9202738" y="6129338"/>
          <p14:tracePt t="87608" x="9210675" y="6129338"/>
          <p14:tracePt t="87622" x="9226550" y="6129338"/>
          <p14:tracePt t="87686" x="9234488" y="6129338"/>
          <p14:tracePt t="87692" x="9242425" y="6137275"/>
          <p14:tracePt t="87700" x="9250363" y="6137275"/>
          <p14:tracePt t="87708" x="9266238" y="6145213"/>
          <p14:tracePt t="87716" x="9280525" y="6145213"/>
          <p14:tracePt t="87724" x="9288463" y="6153150"/>
          <p14:tracePt t="87732" x="9304338" y="6161088"/>
          <p14:tracePt t="87738" x="9312275" y="6169025"/>
          <p14:tracePt t="87748" x="9320213" y="6169025"/>
          <p14:tracePt t="87754" x="9328150" y="6169025"/>
          <p14:tracePt t="87762" x="9336088" y="6175375"/>
          <p14:tracePt t="87770" x="9344025" y="6175375"/>
          <p14:tracePt t="88681" x="9351963" y="6175375"/>
          <p14:tracePt t="88689" x="9351963" y="6169025"/>
          <p14:tracePt t="88702" x="9359900" y="6169025"/>
          <p14:tracePt t="88713" x="9367838" y="6169025"/>
          <p14:tracePt t="88733" x="9375775" y="6169025"/>
          <p14:tracePt t="88740" x="9391650" y="6169025"/>
          <p14:tracePt t="88749" x="9399588" y="6169025"/>
          <p14:tracePt t="88756" x="9407525" y="6169025"/>
          <p14:tracePt t="88764" x="9421813" y="6175375"/>
          <p14:tracePt t="88772" x="9429750" y="6175375"/>
          <p14:tracePt t="88778" x="9437688" y="6183313"/>
          <p14:tracePt t="88786" x="9445625" y="6191250"/>
          <p14:tracePt t="88794" x="9453563" y="6191250"/>
          <p14:tracePt t="88802" x="9453563" y="6199188"/>
          <p14:tracePt t="88810" x="9453563" y="6215063"/>
          <p14:tracePt t="88819" x="9453563" y="6223000"/>
          <p14:tracePt t="88827" x="9453563" y="6230938"/>
          <p14:tracePt t="88834" x="9437688" y="6246813"/>
          <p14:tracePt t="88842" x="9429750" y="6254750"/>
          <p14:tracePt t="88848" x="9421813" y="6270625"/>
          <p14:tracePt t="88856" x="9399588" y="6278563"/>
          <p14:tracePt t="88864" x="9391650" y="6286500"/>
          <p14:tracePt t="88872" x="9375775" y="6286500"/>
          <p14:tracePt t="88881" x="9359900" y="6294438"/>
          <p14:tracePt t="88888" x="9344025" y="6294438"/>
          <p14:tracePt t="88897" x="9336088" y="6294438"/>
          <p14:tracePt t="88904" x="9320213" y="6294438"/>
          <p14:tracePt t="88911" x="9304338" y="6294438"/>
          <p14:tracePt t="88918" x="9288463" y="6294438"/>
          <p14:tracePt t="88927" x="9258300" y="6286500"/>
          <p14:tracePt t="88934" x="9234488" y="6270625"/>
          <p14:tracePt t="88943" x="9210675" y="6254750"/>
          <p14:tracePt t="88950" x="9194800" y="6246813"/>
          <p14:tracePt t="88958" x="9178925" y="6238875"/>
          <p14:tracePt t="88966" x="9170988" y="6223000"/>
          <p14:tracePt t="88972" x="9155113" y="6199188"/>
          <p14:tracePt t="88982" x="9140825" y="6175375"/>
          <p14:tracePt t="88988" x="9140825" y="6137275"/>
          <p14:tracePt t="88997" x="9140825" y="6105525"/>
          <p14:tracePt t="89004" x="9140825" y="6073775"/>
          <p14:tracePt t="89011" x="9155113" y="6057900"/>
          <p14:tracePt t="89020" x="9178925" y="6043613"/>
          <p14:tracePt t="89028" x="9210675" y="6027738"/>
          <p14:tracePt t="89034" x="9266238" y="6011863"/>
          <p14:tracePt t="89042" x="9312275" y="5995988"/>
          <p14:tracePt t="89051" x="9383713" y="5980113"/>
          <p14:tracePt t="89058" x="9445625" y="5972175"/>
          <p14:tracePt t="89066" x="9509125" y="5972175"/>
          <p14:tracePt t="89074" x="9548813" y="5972175"/>
          <p14:tracePt t="89082" x="9586913" y="5980113"/>
          <p14:tracePt t="89090" x="9610725" y="5988050"/>
          <p14:tracePt t="89096" x="9618663" y="6003925"/>
          <p14:tracePt t="89104" x="9634538" y="6011863"/>
          <p14:tracePt t="89112" x="9642475" y="6043613"/>
          <p14:tracePt t="89120" x="9650413" y="6081713"/>
          <p14:tracePt t="89128" x="9658350" y="6129338"/>
          <p14:tracePt t="89136" x="9658350" y="6169025"/>
          <p14:tracePt t="89144" x="9634538" y="6215063"/>
          <p14:tracePt t="89152" x="9618663" y="6262688"/>
          <p14:tracePt t="89160" x="9586913" y="6294438"/>
          <p14:tracePt t="89166" x="9548813" y="6308725"/>
          <p14:tracePt t="89174" x="9525000" y="6316663"/>
          <p14:tracePt t="89182" x="9485313" y="6332538"/>
          <p14:tracePt t="89190" x="9469438" y="6340475"/>
          <p14:tracePt t="89198" x="9453563" y="6348413"/>
          <p14:tracePt t="89206" x="9437688" y="6348413"/>
          <p14:tracePt t="89215" x="9415463" y="6348413"/>
          <p14:tracePt t="89222" x="9399588" y="6348413"/>
          <p14:tracePt t="89227" x="9383713" y="6332538"/>
          <p14:tracePt t="89236" x="9375775" y="6324600"/>
          <p14:tracePt t="89244" x="9359900" y="6316663"/>
          <p14:tracePt t="89267" x="9336088" y="6262688"/>
          <p14:tracePt t="89271" x="9320213" y="6215063"/>
          <p14:tracePt t="89276" x="9304338" y="6175375"/>
          <p14:tracePt t="89284" x="9288463" y="6129338"/>
          <p14:tracePt t="89292" x="9288463" y="6073775"/>
          <p14:tracePt t="89298" x="9288463" y="6035675"/>
          <p14:tracePt t="89306" x="9296400" y="5995988"/>
          <p14:tracePt t="89315" x="9312275" y="5972175"/>
          <p14:tracePt t="89322" x="9336088" y="5956300"/>
          <p14:tracePt t="89331" x="9359900" y="5948363"/>
          <p14:tracePt t="89338" x="9399588" y="5940425"/>
          <p14:tracePt t="89347" x="9437688" y="5940425"/>
          <p14:tracePt t="89354" x="9485313" y="5940425"/>
          <p14:tracePt t="89360" x="9509125" y="5940425"/>
          <p14:tracePt t="89368" x="9532938" y="5964238"/>
          <p14:tracePt t="89377" x="9555163" y="5988050"/>
          <p14:tracePt t="89385" x="9578975" y="6019800"/>
          <p14:tracePt t="89392" x="9594850" y="6065838"/>
          <p14:tracePt t="89400" x="9602788" y="6105525"/>
          <p14:tracePt t="89408" x="9610725" y="6153150"/>
          <p14:tracePt t="89416" x="9610725" y="6199188"/>
          <p14:tracePt t="89422" x="9602788" y="6238875"/>
          <p14:tracePt t="89431" x="9586913" y="6262688"/>
          <p14:tracePt t="89438" x="9563100" y="6270625"/>
          <p14:tracePt t="89446" x="9548813" y="6286500"/>
          <p14:tracePt t="89454" x="9517063" y="6294438"/>
          <p14:tracePt t="89462" x="9485313" y="6300788"/>
          <p14:tracePt t="89470" x="9453563" y="6300788"/>
          <p14:tracePt t="89478" x="9407525" y="6300788"/>
          <p14:tracePt t="89484" x="9367838" y="6286500"/>
          <p14:tracePt t="89492" x="9320213" y="6270625"/>
          <p14:tracePt t="89500" x="9274175" y="6238875"/>
          <p14:tracePt t="89508" x="9234488" y="6215063"/>
          <p14:tracePt t="89516" x="9210675" y="6183313"/>
          <p14:tracePt t="89525" x="9194800" y="6145213"/>
          <p14:tracePt t="89532" x="9178925" y="6113463"/>
          <p14:tracePt t="89540" x="9170988" y="6081713"/>
          <p14:tracePt t="89547" x="9170988" y="6057900"/>
          <p14:tracePt t="89554" x="9170988" y="6035675"/>
          <p14:tracePt t="89562" x="9170988" y="6019800"/>
          <p14:tracePt t="89570" x="9178925" y="6003925"/>
          <p14:tracePt t="89578" x="9202738" y="5988050"/>
          <p14:tracePt t="89587" x="9226550" y="5988050"/>
          <p14:tracePt t="89594" x="9274175" y="5980113"/>
          <p14:tracePt t="89603" x="9312275" y="5980113"/>
          <p14:tracePt t="89610" x="9359900" y="5980113"/>
          <p14:tracePt t="89616" x="9407525" y="5988050"/>
          <p14:tracePt t="89624" x="9445625" y="6003925"/>
          <p14:tracePt t="89632" x="9493250" y="6011863"/>
          <p14:tracePt t="89640" x="9509125" y="6035675"/>
          <p14:tracePt t="89648" x="9540875" y="6057900"/>
          <p14:tracePt t="89656" x="9563100" y="6097588"/>
          <p14:tracePt t="89664" x="9578975" y="6121400"/>
          <p14:tracePt t="89672" x="9578975" y="6169025"/>
          <p14:tracePt t="89678" x="9578975" y="6199188"/>
          <p14:tracePt t="89686" x="9578975" y="6215063"/>
          <p14:tracePt t="89694" x="9555163" y="6238875"/>
          <p14:tracePt t="89702" x="9517063" y="6254750"/>
          <p14:tracePt t="89710" x="9485313" y="6262688"/>
          <p14:tracePt t="89718" x="9437688" y="6270625"/>
          <p14:tracePt t="89726" x="9383713" y="6270625"/>
          <p14:tracePt t="89734" x="9344025" y="6270625"/>
          <p14:tracePt t="89740" x="9296400" y="6270625"/>
          <p14:tracePt t="89748" x="9266238" y="6262688"/>
          <p14:tracePt t="89756" x="9250363" y="6246813"/>
          <p14:tracePt t="89764" x="9234488" y="6238875"/>
          <p14:tracePt t="89772" x="9226550" y="6223000"/>
          <p14:tracePt t="89780" x="9218613" y="6215063"/>
          <p14:tracePt t="89788" x="9210675" y="6183313"/>
          <p14:tracePt t="89796" x="9210675" y="6161088"/>
          <p14:tracePt t="89804" x="9210675" y="6137275"/>
          <p14:tracePt t="89810" x="9210675" y="6121400"/>
          <p14:tracePt t="89818" x="9218613" y="6097588"/>
          <p14:tracePt t="89826" x="9234488" y="6089650"/>
          <p14:tracePt t="89834" x="9250363" y="6073775"/>
          <p14:tracePt t="89842" x="9258300" y="6065838"/>
          <p14:tracePt t="89850" x="9274175" y="6057900"/>
          <p14:tracePt t="89858" x="9280525" y="6057900"/>
          <p14:tracePt t="89866" x="9288463" y="6057900"/>
          <p14:tracePt t="89872" x="9296400" y="6065838"/>
          <p14:tracePt t="89883" x="9304338" y="6073775"/>
          <p14:tracePt t="89888" x="9312275" y="6089650"/>
          <p14:tracePt t="89897" x="9328150" y="6105525"/>
          <p14:tracePt t="89904" x="9336088" y="6145213"/>
          <p14:tracePt t="89912" x="9351963" y="6175375"/>
          <p14:tracePt t="89920" x="9351963" y="6207125"/>
          <p14:tracePt t="89930" x="9359900" y="6223000"/>
          <p14:tracePt t="89934" x="9359900" y="6238875"/>
          <p14:tracePt t="89950" x="9359900" y="6246813"/>
          <p14:tracePt t="89996" x="9359900" y="6238875"/>
          <p14:tracePt t="90000" x="9344025" y="6207125"/>
          <p14:tracePt t="90008" x="9328150" y="6161088"/>
          <p14:tracePt t="90016" x="9312275" y="6113463"/>
          <p14:tracePt t="90024" x="9304338" y="6057900"/>
          <p14:tracePt t="90032" x="9304338" y="6011863"/>
          <p14:tracePt t="90040" x="9304338" y="5948363"/>
          <p14:tracePt t="90048" x="9288463" y="5878513"/>
          <p14:tracePt t="90056" x="9274175" y="5815013"/>
          <p14:tracePt t="90065" x="9242425" y="5745163"/>
          <p14:tracePt t="90070" x="9194800" y="5689600"/>
          <p14:tracePt t="90078" x="9147175" y="5635625"/>
          <p14:tracePt t="90086" x="9093200" y="5580063"/>
          <p14:tracePt t="90094" x="9053513" y="5541963"/>
          <p14:tracePt t="90102" x="9029700" y="5526088"/>
          <p14:tracePt t="90110" x="9021763" y="5518150"/>
          <p14:tracePt t="90118" x="9013825" y="5518150"/>
          <p14:tracePt t="90201" x="9021763" y="5518150"/>
          <p14:tracePt t="90214" x="9029700" y="5518150"/>
          <p14:tracePt t="90222" x="9061450" y="5518150"/>
          <p14:tracePt t="90230" x="9117013" y="5518150"/>
          <p14:tracePt t="90238" x="9186863" y="5534025"/>
          <p14:tracePt t="90246" x="9288463" y="5548313"/>
          <p14:tracePt t="90254" x="9437688" y="5580063"/>
          <p14:tracePt t="90260" x="9610725" y="5627688"/>
          <p14:tracePt t="90268" x="9799638" y="5659438"/>
          <p14:tracePt t="90277" x="9979025" y="5689600"/>
          <p14:tracePt t="90284" x="10183813" y="5713413"/>
          <p14:tracePt t="90292" x="10363200" y="5737225"/>
          <p14:tracePt t="90300" x="10498138" y="5737225"/>
          <p14:tracePt t="90308" x="10631488" y="5753100"/>
          <p14:tracePt t="90316" x="10701338" y="5761038"/>
          <p14:tracePt t="90322" x="10756900" y="5761038"/>
          <p14:tracePt t="90331" x="10771188" y="5761038"/>
          <p14:tracePt t="90338" x="10787063" y="5753100"/>
          <p14:tracePt t="90347" x="10787063" y="5745163"/>
          <p14:tracePt t="90354" x="10787063" y="5737225"/>
          <p14:tracePt t="90363" x="10787063" y="5721350"/>
          <p14:tracePt t="90370" x="10787063" y="5705475"/>
          <p14:tracePt t="90378" x="10787063" y="5689600"/>
          <p14:tracePt t="90384" x="10787063" y="5673725"/>
          <p14:tracePt t="90392" x="10771188" y="5651500"/>
          <p14:tracePt t="90400" x="10771188" y="5635625"/>
          <p14:tracePt t="90408" x="10764838" y="5619750"/>
          <p14:tracePt t="90416" x="10764838" y="5595938"/>
          <p14:tracePt t="90424" x="10764838" y="5564188"/>
          <p14:tracePt t="90432" x="10764838" y="5526088"/>
          <p14:tracePt t="90440" x="10764838" y="5494338"/>
          <p14:tracePt t="90446" x="10764838" y="5462588"/>
          <p14:tracePt t="90454" x="10771188" y="5438775"/>
          <p14:tracePt t="90462" x="10787063" y="5430838"/>
          <p14:tracePt t="90470" x="10787063" y="5416550"/>
          <p14:tracePt t="90479" x="10802938" y="5400675"/>
          <p14:tracePt t="90486" x="10810875" y="5392738"/>
          <p14:tracePt t="90494" x="10826750" y="5376863"/>
          <p14:tracePt t="90502" x="10834688" y="5368925"/>
          <p14:tracePt t="90510" x="10842625" y="5360988"/>
          <p14:tracePt t="90516" x="10850563" y="5353050"/>
          <p14:tracePt t="90524" x="10858500" y="5345113"/>
          <p14:tracePt t="90549" x="10858500" y="5337175"/>
          <p14:tracePt t="90707" x="10850563" y="5337175"/>
          <p14:tracePt t="90714" x="10850563" y="5329238"/>
          <p14:tracePt t="90840" x="10842625" y="5321300"/>
          <p14:tracePt t="90975" x="10834688" y="5321300"/>
          <p14:tracePt t="90997" x="10834688" y="5313363"/>
          <p14:tracePt t="91047" x="10826750" y="5313363"/>
          <p14:tracePt t="91109" x="10826750" y="5305425"/>
          <p14:tracePt t="91163" x="10818813" y="5305425"/>
          <p14:tracePt t="91296" x="10810875" y="5305425"/>
          <p14:tracePt t="91300" x="10748963" y="5305425"/>
          <p14:tracePt t="91308" x="10607675" y="5305425"/>
          <p14:tracePt t="91316" x="10325100" y="5321300"/>
          <p14:tracePt t="91324" x="9940925" y="5329238"/>
          <p14:tracePt t="91332" x="9509125" y="5321300"/>
          <p14:tracePt t="91340" x="8951913" y="5291138"/>
          <p14:tracePt t="91348" x="8402638" y="5259388"/>
          <p14:tracePt t="91356" x="7885113" y="5227638"/>
          <p14:tracePt t="91362" x="7413625" y="5195888"/>
          <p14:tracePt t="91370" x="6943725" y="5165725"/>
          <p14:tracePt t="91378" x="6573838" y="5118100"/>
          <p14:tracePt t="91386" x="6284913" y="5078413"/>
          <p14:tracePt t="91394" x="6096000" y="5048250"/>
          <p14:tracePt t="91402" x="5970588" y="5016500"/>
          <p14:tracePt t="91410" x="5899150" y="5000625"/>
          <p14:tracePt t="91418" x="5829300" y="4984750"/>
          <p14:tracePt t="91424" x="5765800" y="4968875"/>
          <p14:tracePt t="91432" x="5711825" y="4953000"/>
          <p14:tracePt t="91440" x="5648325" y="4937125"/>
          <p14:tracePt t="91449" x="5594350" y="4922838"/>
          <p14:tracePt t="91455" x="5522913" y="4906963"/>
          <p14:tracePt t="91464" x="5461000" y="4883150"/>
          <p14:tracePt t="91472" x="5397500" y="4867275"/>
          <p14:tracePt t="91481" x="5335588" y="4851400"/>
          <p14:tracePt t="91486" x="5248275" y="4835525"/>
          <p14:tracePt t="91494" x="5162550" y="4811713"/>
          <p14:tracePt t="91502" x="5068888" y="4797425"/>
          <p14:tracePt t="91510" x="4997450" y="4757738"/>
          <p14:tracePt t="91519" x="4935538" y="4733925"/>
          <p14:tracePt t="91526" x="4879975" y="4710113"/>
          <p14:tracePt t="91534" x="4832350" y="4678363"/>
          <p14:tracePt t="91542" x="4786313" y="4648200"/>
          <p14:tracePt t="91548" x="4754563" y="4632325"/>
          <p14:tracePt t="91556" x="4714875" y="4608513"/>
          <p14:tracePt t="91568" x="4683125" y="4576763"/>
          <p14:tracePt t="91571" x="4652963" y="4560888"/>
          <p14:tracePt t="91580" x="4637088" y="4552950"/>
          <p14:tracePt t="91588" x="4605338" y="4538663"/>
          <p14:tracePt t="91597" x="4557713" y="4522788"/>
          <p14:tracePt t="91604" x="4511675" y="4506913"/>
          <p14:tracePt t="91612" x="4456113" y="4498975"/>
          <p14:tracePt t="91618" x="4408488" y="4491038"/>
          <p14:tracePt t="91626" x="4338638" y="4475163"/>
          <p14:tracePt t="91634" x="4267200" y="4467225"/>
          <p14:tracePt t="91642" x="4189413" y="4459288"/>
          <p14:tracePt t="91650" x="4127500" y="4459288"/>
          <p14:tracePt t="91658" x="4064000" y="4451350"/>
          <p14:tracePt t="91666" x="4000500" y="4451350"/>
          <p14:tracePt t="91674" x="3946525" y="4451350"/>
          <p14:tracePt t="91682" x="3898900" y="4451350"/>
          <p14:tracePt t="91688" x="3852863" y="4451350"/>
          <p14:tracePt t="91696" x="3821113" y="4451350"/>
          <p14:tracePt t="91704" x="3789363" y="4451350"/>
          <p14:tracePt t="91712" x="3765550" y="4451350"/>
          <p14:tracePt t="91720" x="3733800" y="4459288"/>
          <p14:tracePt t="91728" x="3695700" y="4475163"/>
          <p14:tracePt t="91736" x="3648075" y="4475163"/>
          <p14:tracePt t="91743" x="3608388" y="4483100"/>
          <p14:tracePt t="91750" x="3554413" y="4483100"/>
          <p14:tracePt t="91758" x="3490913" y="4491038"/>
          <p14:tracePt t="91766" x="3429000" y="4491038"/>
          <p14:tracePt t="91774" x="3341688" y="4491038"/>
          <p14:tracePt t="91783" x="3279775" y="4483100"/>
          <p14:tracePt t="91790" x="3192463" y="4475163"/>
          <p14:tracePt t="91798" x="3130550" y="4467225"/>
          <p14:tracePt t="91806" x="3059113" y="4467225"/>
          <p14:tracePt t="91812" x="3013075" y="4459288"/>
          <p14:tracePt t="91820" x="2973388" y="4451350"/>
          <p14:tracePt t="91828" x="2949575" y="4451350"/>
          <p14:tracePt t="91836" x="2925763" y="4451350"/>
          <p14:tracePt t="91844" x="2917825" y="4451350"/>
          <p14:tracePt t="91852" x="2911475" y="4451350"/>
          <p14:tracePt t="91860" x="2903538" y="4451350"/>
          <p14:tracePt t="91868" x="2887663" y="4443413"/>
          <p14:tracePt t="91874" x="2879725" y="4443413"/>
          <p14:tracePt t="91883" x="2863850" y="4435475"/>
          <p14:tracePt t="91890" x="2840038" y="4427538"/>
          <p14:tracePt t="91899" x="2800350" y="4421188"/>
          <p14:tracePt t="91906" x="2770188" y="4405313"/>
          <p14:tracePt t="91915" x="2722563" y="4397375"/>
          <p14:tracePt t="91922" x="2674938" y="4389438"/>
          <p14:tracePt t="91933" x="2636838" y="4381500"/>
          <p14:tracePt t="91938" x="2581275" y="4365625"/>
          <p14:tracePt t="91944" x="2533650" y="4365625"/>
          <p14:tracePt t="91952" x="2509838" y="4357688"/>
          <p14:tracePt t="91960" x="2495550" y="4357688"/>
          <p14:tracePt t="91968" x="2487613" y="4357688"/>
          <p14:tracePt t="92297" x="2495550" y="4357688"/>
          <p14:tracePt t="92302" x="2509838" y="4373563"/>
          <p14:tracePt t="92310" x="2533650" y="4373563"/>
          <p14:tracePt t="92319" x="2573338" y="4389438"/>
          <p14:tracePt t="92325" x="2605088" y="4405313"/>
          <p14:tracePt t="92332" x="2651125" y="4421188"/>
          <p14:tracePt t="92340" x="2698750" y="4435475"/>
          <p14:tracePt t="92348" x="2730500" y="4443413"/>
          <p14:tracePt t="92356" x="2770188" y="4443413"/>
          <p14:tracePt t="92364" x="2808288" y="4443413"/>
          <p14:tracePt t="92372" x="2840038" y="4443413"/>
          <p14:tracePt t="92381" x="2863850" y="4443413"/>
          <p14:tracePt t="92388" x="2879725" y="4443413"/>
          <p14:tracePt t="92394" x="2903538" y="4443413"/>
          <p14:tracePt t="92402" x="2917825" y="4443413"/>
          <p14:tracePt t="92410" x="2925763" y="4443413"/>
          <p14:tracePt t="92427" x="2941638" y="4443413"/>
          <p14:tracePt t="92473" x="2949575" y="4443413"/>
          <p14:tracePt t="92562" x="2957513" y="4443413"/>
          <p14:tracePt t="92575" x="2965450" y="4443413"/>
          <p14:tracePt t="92589" x="2973388" y="4443413"/>
          <p14:tracePt t="92634" x="2981325" y="4443413"/>
          <p14:tracePt t="92660" x="2989263" y="4443413"/>
          <p14:tracePt t="92789" x="2997200" y="4443413"/>
          <p14:tracePt t="92991" x="3005138" y="4443413"/>
          <p14:tracePt t="92998" x="3013075" y="4443413"/>
          <p14:tracePt t="93004" x="3028950" y="4435475"/>
          <p14:tracePt t="93013" x="3044825" y="4427538"/>
          <p14:tracePt t="93022" x="3059113" y="4427538"/>
          <p14:tracePt t="93028" x="3074988" y="4427538"/>
          <p14:tracePt t="93036" x="3098800" y="4421188"/>
          <p14:tracePt t="93042" x="3114675" y="4421188"/>
          <p14:tracePt t="93050" x="3122613" y="4413250"/>
          <p14:tracePt t="93058" x="3130550" y="4413250"/>
          <p14:tracePt t="93066" x="3138488" y="4413250"/>
          <p14:tracePt t="93084" x="3146425" y="4413250"/>
          <p14:tracePt t="93115" x="3154363" y="4413250"/>
          <p14:tracePt t="93179" x="3162300" y="4413250"/>
          <p14:tracePt t="93186" x="3178175" y="4413250"/>
          <p14:tracePt t="93190" x="3184525" y="4413250"/>
          <p14:tracePt t="93198" x="3192463" y="4413250"/>
          <p14:tracePt t="93206" x="3200400" y="4413250"/>
          <p14:tracePt t="93223" x="3208338" y="4413250"/>
          <p14:tracePt t="93391" x="3208338" y="4405313"/>
          <p14:tracePt t="93397" x="3224213" y="4397375"/>
          <p14:tracePt t="93404" x="3240088" y="4389438"/>
          <p14:tracePt t="93412" x="3255963" y="4381500"/>
          <p14:tracePt t="93420" x="3271838" y="4381500"/>
          <p14:tracePt t="93428" x="3295650" y="4373563"/>
          <p14:tracePt t="93436" x="3333750" y="4373563"/>
          <p14:tracePt t="93442" x="3357563" y="4365625"/>
          <p14:tracePt t="93450" x="3397250" y="4365625"/>
          <p14:tracePt t="93458" x="3436938" y="4357688"/>
          <p14:tracePt t="93466" x="3467100" y="4357688"/>
          <p14:tracePt t="93474" x="3506788" y="4349750"/>
          <p14:tracePt t="93482" x="3538538" y="4349750"/>
          <p14:tracePt t="93490" x="3562350" y="4349750"/>
          <p14:tracePt t="93499" x="3570288" y="4349750"/>
          <p14:tracePt t="93512" x="3578225" y="4349750"/>
          <p14:tracePt t="94705" x="3570288" y="4357688"/>
          <p14:tracePt t="94708" x="3538538" y="4365625"/>
          <p14:tracePt t="94716" x="3522663" y="4389438"/>
          <p14:tracePt t="94725" x="3475038" y="4427538"/>
          <p14:tracePt t="94732" x="3436938" y="4467225"/>
          <p14:tracePt t="94738" x="3405188" y="4514850"/>
          <p14:tracePt t="94747" x="3365500" y="4560888"/>
          <p14:tracePt t="94754" x="3341688" y="4608513"/>
          <p14:tracePt t="94762" x="3325813" y="4656138"/>
          <p14:tracePt t="94770" x="3311525" y="4694238"/>
          <p14:tracePt t="94778" x="3303588" y="4741863"/>
          <p14:tracePt t="94787" x="3295650" y="4781550"/>
          <p14:tracePt t="94794" x="3287713" y="4819650"/>
          <p14:tracePt t="94802" x="3287713" y="4859338"/>
          <p14:tracePt t="94808" x="3279775" y="4899025"/>
          <p14:tracePt t="94816" x="3271838" y="4922838"/>
          <p14:tracePt t="94823" x="3255963" y="4937125"/>
          <p14:tracePt t="94833" x="3255963" y="4953000"/>
          <p14:tracePt t="94839" x="3248025" y="4968875"/>
          <p14:tracePt t="94849" x="3232150" y="4976813"/>
          <p14:tracePt t="94856" x="3224213" y="4992688"/>
          <p14:tracePt t="94866" x="3216275" y="5000625"/>
          <p14:tracePt t="94870" x="3200400" y="5008563"/>
          <p14:tracePt t="94878" x="3192463" y="5024438"/>
          <p14:tracePt t="94886" x="3178175" y="5032375"/>
          <p14:tracePt t="94893" x="3162300" y="5048250"/>
          <p14:tracePt t="94902" x="3146425" y="5062538"/>
          <p14:tracePt t="94910" x="3114675" y="5078413"/>
          <p14:tracePt t="94918" x="3090863" y="5094288"/>
          <p14:tracePt t="94926" x="3074988" y="5110163"/>
          <p14:tracePt t="94932" x="3051175" y="5118100"/>
          <p14:tracePt t="94940" x="3021013" y="5133975"/>
          <p14:tracePt t="94949" x="3005138" y="5149850"/>
          <p14:tracePt t="94956" x="2997200" y="5157788"/>
          <p14:tracePt t="94964" x="2973388" y="5165725"/>
          <p14:tracePt t="94972" x="2965450" y="5180013"/>
          <p14:tracePt t="94982" x="2957513" y="5187950"/>
          <p14:tracePt t="94988" x="2941638" y="5203825"/>
          <p14:tracePt t="94998" x="2933700" y="5211763"/>
          <p14:tracePt t="95002" x="2917825" y="5227638"/>
          <p14:tracePt t="95010" x="2911475" y="5235575"/>
          <p14:tracePt t="95018" x="2895600" y="5243513"/>
          <p14:tracePt t="95026" x="2895600" y="5259388"/>
          <p14:tracePt t="95034" x="2879725" y="5267325"/>
          <p14:tracePt t="95042" x="2871788" y="5283200"/>
          <p14:tracePt t="95050" x="2863850" y="5283200"/>
          <p14:tracePt t="95058" x="2855913" y="5299075"/>
          <p14:tracePt t="95065" x="2840038" y="5299075"/>
          <p14:tracePt t="95072" x="2832100" y="5313363"/>
          <p14:tracePt t="95082" x="2824163" y="5321300"/>
          <p14:tracePt t="95088" x="2808288" y="5337175"/>
          <p14:tracePt t="95098" x="2800350" y="5337175"/>
          <p14:tracePt t="95104" x="2784475" y="5345113"/>
          <p14:tracePt t="95113" x="2776538" y="5353050"/>
          <p14:tracePt t="95120" x="2770188" y="5360988"/>
          <p14:tracePt t="95126" x="2754313" y="5368925"/>
          <p14:tracePt t="95144" x="2746375" y="5368925"/>
          <p14:tracePt t="95251" x="2800350" y="5360988"/>
          <p14:tracePt t="95258" x="2941638" y="5337175"/>
          <p14:tracePt t="95262" x="3208338" y="5313363"/>
          <p14:tracePt t="95270" x="3600450" y="5267325"/>
          <p14:tracePt t="95278" x="4008438" y="5219700"/>
          <p14:tracePt t="95286" x="4440238" y="5187950"/>
          <p14:tracePt t="95294" x="4957763" y="5157788"/>
          <p14:tracePt t="95302" x="5445125" y="5141913"/>
          <p14:tracePt t="95310" x="5915025" y="5126038"/>
          <p14:tracePt t="95316" x="6362700" y="5126038"/>
          <p14:tracePt t="95324" x="6810375" y="5126038"/>
          <p14:tracePt t="95332" x="7218363" y="5110163"/>
          <p14:tracePt t="95340" x="7562850" y="5078413"/>
          <p14:tracePt t="95349" x="7821613" y="5070475"/>
          <p14:tracePt t="95356" x="8026400" y="5048250"/>
          <p14:tracePt t="95365" x="8197850" y="5032375"/>
          <p14:tracePt t="95372" x="8339138" y="5016500"/>
          <p14:tracePt t="95380" x="8472488" y="5008563"/>
          <p14:tracePt t="95386" x="8599488" y="4984750"/>
          <p14:tracePt t="95394" x="8739188" y="4968875"/>
          <p14:tracePt t="95404" x="8912225" y="4953000"/>
          <p14:tracePt t="95410" x="9069388" y="4945063"/>
          <p14:tracePt t="95418" x="9242425" y="4937125"/>
          <p14:tracePt t="95426" x="9415463" y="4937125"/>
          <p14:tracePt t="95434" x="9586913" y="4937125"/>
          <p14:tracePt t="95442" x="9759950" y="4937125"/>
          <p14:tracePt t="95450" x="9877425" y="4937125"/>
          <p14:tracePt t="95456" x="10018713" y="4945063"/>
          <p14:tracePt t="95464" x="10199688" y="4968875"/>
          <p14:tracePt t="95472" x="10363200" y="4992688"/>
          <p14:tracePt t="95483" x="10504488" y="5008563"/>
          <p14:tracePt t="95488" x="10607675" y="5024438"/>
          <p14:tracePt t="95496" x="10685463" y="5032375"/>
          <p14:tracePt t="95504" x="10733088" y="5032375"/>
          <p14:tracePt t="95512" x="10771188" y="5040313"/>
          <p14:tracePt t="95518" x="10787063" y="5040313"/>
          <p14:tracePt t="95526" x="10795000" y="5040313"/>
          <p14:tracePt t="95534" x="10802938" y="5040313"/>
          <p14:tracePt t="95686" x="10802938" y="5048250"/>
          <p14:tracePt t="95695" x="10802938" y="5062538"/>
          <p14:tracePt t="95708" x="10802938" y="5078413"/>
          <p14:tracePt t="95727" x="10810875" y="5094288"/>
          <p14:tracePt t="95735" x="10810875" y="5102225"/>
          <p14:tracePt t="95740" x="10810875" y="5118100"/>
          <p14:tracePt t="95756" x="10810875" y="5133975"/>
          <p14:tracePt t="95764" x="10810875" y="5141913"/>
          <p14:tracePt t="95772" x="10802938" y="5149850"/>
          <p14:tracePt t="95778" x="10795000" y="5165725"/>
          <p14:tracePt t="95786" x="10787063" y="5173663"/>
          <p14:tracePt t="95793" x="10771188" y="5187950"/>
          <p14:tracePt t="95802" x="10764838" y="5195888"/>
          <p14:tracePt t="95809" x="10748963" y="5203825"/>
          <p14:tracePt t="95817" x="10741025" y="5219700"/>
          <p14:tracePt t="95825" x="10733088" y="5219700"/>
          <p14:tracePt t="95833" x="10717213" y="5227638"/>
          <p14:tracePt t="95840" x="10709275" y="5235575"/>
          <p14:tracePt t="95848" x="10693400" y="5243513"/>
          <p14:tracePt t="95856" x="10677525" y="5243513"/>
          <p14:tracePt t="95864" x="10669588" y="5243513"/>
          <p14:tracePt t="95872" x="10653713" y="5243513"/>
          <p14:tracePt t="95881" x="10637838" y="5251450"/>
          <p14:tracePt t="95888" x="10607675" y="5251450"/>
          <p14:tracePt t="95896" x="10591800" y="5251450"/>
          <p14:tracePt t="95902" x="10567988" y="5251450"/>
          <p14:tracePt t="95918" x="10560050" y="5251450"/>
          <p14:tracePt t="96018" x="10560050" y="5259388"/>
          <p14:tracePt t="96024" x="10575925" y="5267325"/>
          <p14:tracePt t="96032" x="10583863" y="5275263"/>
          <p14:tracePt t="96038" x="10599738" y="5291138"/>
          <p14:tracePt t="96046" x="10615613" y="5291138"/>
          <p14:tracePt t="96054" x="10631488" y="5299075"/>
          <p14:tracePt t="96062" x="10645775" y="5313363"/>
          <p14:tracePt t="96070" x="10677525" y="5313363"/>
          <p14:tracePt t="96078" x="10717213" y="5313363"/>
          <p14:tracePt t="96086" x="10748963" y="5313363"/>
          <p14:tracePt t="96094" x="10779125" y="5313363"/>
          <p14:tracePt t="96100" x="10802938" y="5313363"/>
          <p14:tracePt t="96108" x="10834688" y="5313363"/>
          <p14:tracePt t="96116" x="10858500" y="5305425"/>
          <p14:tracePt t="96124" x="10874375" y="5299075"/>
          <p14:tracePt t="96132" x="10882313" y="5283200"/>
          <p14:tracePt t="96140" x="10898188" y="5275263"/>
          <p14:tracePt t="96148" x="10912475" y="5259388"/>
          <p14:tracePt t="96156" x="10920413" y="5251450"/>
          <p14:tracePt t="96163" x="10928350" y="5235575"/>
          <p14:tracePt t="96170" x="10936288" y="5227638"/>
          <p14:tracePt t="96178" x="10936288" y="5219700"/>
          <p14:tracePt t="96186" x="10936288" y="5203825"/>
          <p14:tracePt t="96194" x="10936288" y="5180013"/>
          <p14:tracePt t="96202" x="10920413" y="5157788"/>
          <p14:tracePt t="96210" x="10912475" y="5141913"/>
          <p14:tracePt t="96218" x="10898188" y="5118100"/>
          <p14:tracePt t="96226" x="10890250" y="5102225"/>
          <p14:tracePt t="96232" x="10874375" y="5078413"/>
          <p14:tracePt t="96240" x="10866438" y="5062538"/>
          <p14:tracePt t="96248" x="10850563" y="5054600"/>
          <p14:tracePt t="96266" x="10826750" y="5024438"/>
          <p14:tracePt t="96272" x="10818813" y="5016500"/>
          <p14:tracePt t="96281" x="10810875" y="5000625"/>
          <p14:tracePt t="96288" x="10795000" y="4992688"/>
          <p14:tracePt t="96294" x="10787063" y="4976813"/>
          <p14:tracePt t="96305" x="10771188" y="4968875"/>
          <p14:tracePt t="96310" x="10764838" y="4960938"/>
          <p14:tracePt t="96318" x="10748963" y="4945063"/>
          <p14:tracePt t="96326" x="10741025" y="4937125"/>
          <p14:tracePt t="96347" x="10733088" y="4937125"/>
          <p14:tracePt t="96365" x="10725150" y="4937125"/>
          <p14:tracePt t="96385" x="10717213" y="4937125"/>
          <p14:tracePt t="96392" x="10709275" y="4937125"/>
          <p14:tracePt t="96400" x="10701338" y="4945063"/>
          <p14:tracePt t="96408" x="10685463" y="4953000"/>
          <p14:tracePt t="96416" x="10669588" y="4968875"/>
          <p14:tracePt t="96424" x="10661650" y="4976813"/>
          <p14:tracePt t="96431" x="10645775" y="4992688"/>
          <p14:tracePt t="96438" x="10637838" y="5000625"/>
          <p14:tracePt t="96447" x="10623550" y="5008563"/>
          <p14:tracePt t="96454" x="10615613" y="5016500"/>
          <p14:tracePt t="96464" x="10607675" y="5024438"/>
          <p14:tracePt t="96470" x="10607675" y="5032375"/>
          <p14:tracePt t="96478" x="10599738" y="5040313"/>
          <p14:tracePt t="96493" x="10599738" y="5048250"/>
          <p14:tracePt t="96500" x="10591800" y="5054600"/>
          <p14:tracePt t="96508" x="10583863" y="5062538"/>
          <p14:tracePt t="96516" x="10583863" y="5070475"/>
          <p14:tracePt t="96524" x="10583863" y="5078413"/>
          <p14:tracePt t="96532" x="10575925" y="5086350"/>
          <p14:tracePt t="96540" x="10575925" y="5102225"/>
          <p14:tracePt t="96548" x="10567988" y="5110163"/>
          <p14:tracePt t="96554" x="10567988" y="5118100"/>
          <p14:tracePt t="96562" x="10567988" y="5133975"/>
          <p14:tracePt t="96573" x="10567988" y="5141913"/>
          <p14:tracePt t="96578" x="10567988" y="5149850"/>
          <p14:tracePt t="96586" x="10567988" y="5157788"/>
          <p14:tracePt t="96594" x="10567988" y="5173663"/>
          <p14:tracePt t="96602" x="10567988" y="5180013"/>
          <p14:tracePt t="96610" x="10567988" y="5187950"/>
          <p14:tracePt t="96616" x="10567988" y="5203825"/>
          <p14:tracePt t="96624" x="10567988" y="5211763"/>
          <p14:tracePt t="96632" x="10567988" y="5219700"/>
          <p14:tracePt t="96640" x="10567988" y="5243513"/>
          <p14:tracePt t="96648" x="10567988" y="5259388"/>
          <p14:tracePt t="96656" x="10567988" y="5283200"/>
          <p14:tracePt t="96665" x="10567988" y="5321300"/>
          <p14:tracePt t="96672" x="10567988" y="5353050"/>
          <p14:tracePt t="96681" x="10575925" y="5376863"/>
          <p14:tracePt t="96686" x="10583863" y="5424488"/>
          <p14:tracePt t="96694" x="10591800" y="5446713"/>
          <p14:tracePt t="96702" x="10607675" y="5470525"/>
          <p14:tracePt t="96710" x="10607675" y="5486400"/>
          <p14:tracePt t="96718" x="10607675" y="5502275"/>
          <p14:tracePt t="96726" x="10615613" y="5518150"/>
          <p14:tracePt t="97493" x="10128250" y="4914900"/>
          <p14:tracePt t="97995" x="9296400" y="4333875"/>
          <p14:tracePt t="98113" x="10082213" y="4827588"/>
          <p14:tracePt t="98165" x="10002838" y="4899025"/>
          <p14:tracePt t="98169" x="9986963" y="4914900"/>
          <p14:tracePt t="98176" x="9971088" y="4922838"/>
          <p14:tracePt t="98184" x="9963150" y="4929188"/>
          <p14:tracePt t="98195" x="9948863" y="4937125"/>
          <p14:tracePt t="98203" x="9932988" y="4937125"/>
          <p14:tracePt t="98210" x="9925050" y="4945063"/>
          <p14:tracePt t="98218" x="9909175" y="4953000"/>
          <p14:tracePt t="98226" x="9901238" y="4953000"/>
          <p14:tracePt t="98240" x="9893300" y="4953000"/>
          <p14:tracePt t="98255" x="9893300" y="4960938"/>
          <p14:tracePt t="98272" x="9893300" y="4968875"/>
          <p14:tracePt t="98279" x="9909175" y="4984750"/>
          <p14:tracePt t="98288" x="9948863" y="5008563"/>
          <p14:tracePt t="98296" x="10010775" y="5040313"/>
          <p14:tracePt t="98300" x="10074275" y="5086350"/>
          <p14:tracePt t="98310" x="10152063" y="5126038"/>
          <p14:tracePt t="98318" x="10237788" y="5173663"/>
          <p14:tracePt t="98325" x="10333038" y="5203825"/>
          <p14:tracePt t="98333" x="10450513" y="5251450"/>
          <p14:tracePt t="98341" x="10560050" y="5291138"/>
          <p14:tracePt t="98350" x="10623550" y="5313363"/>
          <p14:tracePt t="98356" x="10669588" y="5345113"/>
          <p14:tracePt t="98362" x="10685463" y="5360988"/>
          <p14:tracePt t="98371" x="10709275" y="5368925"/>
          <p14:tracePt t="98474" x="10717213" y="5368925"/>
          <p14:tracePt t="98484" x="10725150" y="5376863"/>
          <p14:tracePt t="98490" x="10733088" y="5376863"/>
          <p14:tracePt t="98499" x="10733088" y="5384800"/>
          <p14:tracePt t="98506" x="10741025" y="5384800"/>
          <p14:tracePt t="98608" x="10733088" y="5384800"/>
          <p14:tracePt t="98616" x="10725150" y="5384800"/>
          <p14:tracePt t="98622" x="10717213" y="5384800"/>
          <p14:tracePt t="98630" x="10709275" y="5384800"/>
          <p14:tracePt t="98638" x="10693400" y="5384800"/>
          <p14:tracePt t="98649" x="10685463" y="5384800"/>
          <p14:tracePt t="98655" x="10677525" y="5384800"/>
          <p14:tracePt t="98664" x="10661650" y="5376863"/>
          <p14:tracePt t="98671" x="10653713" y="5376863"/>
          <p14:tracePt t="98678" x="10645775" y="5376863"/>
          <p14:tracePt t="98684" x="10637838" y="5376863"/>
          <p14:tracePt t="98692" x="10623550" y="5376863"/>
          <p14:tracePt t="98701" x="10623550" y="5368925"/>
          <p14:tracePt t="98709" x="10615613" y="5368925"/>
          <p14:tracePt t="98740" x="10607675" y="5368925"/>
          <p14:tracePt t="98760" x="10599738" y="5368925"/>
          <p14:tracePt t="98775" x="10591800" y="5368925"/>
          <p14:tracePt t="98787" x="10583863" y="5376863"/>
          <p14:tracePt t="98922" x="10583863" y="5384800"/>
          <p14:tracePt t="98930" x="10591800" y="5424488"/>
          <p14:tracePt t="98938" x="10607675" y="5462588"/>
          <p14:tracePt t="98944" x="10623550" y="5510213"/>
          <p14:tracePt t="98953" x="10631488" y="5556250"/>
          <p14:tracePt t="98960" x="10637838" y="5595938"/>
          <p14:tracePt t="98968" x="10637838" y="5643563"/>
          <p14:tracePt t="98976" x="10637838" y="5673725"/>
          <p14:tracePt t="98984" x="10637838" y="5697538"/>
          <p14:tracePt t="98993" x="10637838" y="5729288"/>
          <p14:tracePt t="99001" x="10637838" y="5753100"/>
          <p14:tracePt t="99006" x="10637838" y="5768975"/>
          <p14:tracePt t="99015" x="10637838" y="5776913"/>
          <p14:tracePt t="99023" x="10637838" y="5792788"/>
          <p14:tracePt t="99032" x="10637838" y="5799138"/>
          <p14:tracePt t="99038" x="10631488" y="5807075"/>
          <p14:tracePt t="99047" x="10623550" y="5822950"/>
          <p14:tracePt t="99054" x="10615613" y="5830888"/>
          <p14:tracePt t="99062" x="10599738" y="5846763"/>
          <p14:tracePt t="99070" x="10591800" y="5854700"/>
          <p14:tracePt t="99077" x="10575925" y="5862638"/>
          <p14:tracePt t="99084" x="10575925" y="5878513"/>
          <p14:tracePt t="99092" x="10560050" y="5878513"/>
          <p14:tracePt t="99100" x="10560050" y="5886450"/>
          <p14:tracePt t="99108" x="10552113" y="5894388"/>
          <p14:tracePt t="99125" x="10544175" y="5902325"/>
          <p14:tracePt t="99140" x="10536238" y="5910263"/>
          <p14:tracePt t="99154" x="10528300" y="5918200"/>
          <p14:tracePt t="99163" x="10528300" y="5924550"/>
          <p14:tracePt t="99171" x="10520363" y="5924550"/>
          <p14:tracePt t="99179" x="10512425" y="5940425"/>
          <p14:tracePt t="99187" x="10504488" y="5940425"/>
          <p14:tracePt t="99194" x="10498138" y="5948363"/>
          <p14:tracePt t="99202" x="10490200" y="5956300"/>
          <p14:tracePt t="99208" x="10482263" y="5964238"/>
          <p14:tracePt t="99216" x="10474325" y="5980113"/>
          <p14:tracePt t="99224" x="10466388" y="5980113"/>
          <p14:tracePt t="99233" x="10458450" y="5988050"/>
          <p14:tracePt t="99240" x="10450513" y="6003925"/>
          <p14:tracePt t="99248" x="10434638" y="6003925"/>
          <p14:tracePt t="99256" x="10426700" y="6019800"/>
          <p14:tracePt t="99262" x="10418763" y="6019800"/>
          <p14:tracePt t="99270" x="10402888" y="6035675"/>
          <p14:tracePt t="99278" x="10394950" y="6043613"/>
          <p14:tracePt t="99286" x="10379075" y="6049963"/>
          <p14:tracePt t="99302" x="10371138" y="6065838"/>
          <p14:tracePt t="99319" x="10363200" y="6073775"/>
          <p14:tracePt t="99332" x="10363200" y="6081713"/>
          <p14:tracePt t="99347" x="10363200" y="6089650"/>
          <p14:tracePt t="102392" x="10379075" y="6081713"/>
          <p14:tracePt t="102400" x="10379075" y="6065838"/>
          <p14:tracePt t="102402" x="10387013" y="6057900"/>
          <p14:tracePt t="102484" x="10394950" y="6049963"/>
          <p14:tracePt t="102492" x="10426700" y="6049963"/>
          <p14:tracePt t="102497" x="10474325" y="6049963"/>
          <p14:tracePt t="102504" x="10544175" y="6043613"/>
          <p14:tracePt t="102512" x="10615613" y="6043613"/>
          <p14:tracePt t="102520" x="10685463" y="6035675"/>
          <p14:tracePt t="102528" x="10748963" y="6035675"/>
          <p14:tracePt t="102534" x="10802938" y="6027738"/>
          <p14:tracePt t="102542" x="10850563" y="6019800"/>
          <p14:tracePt t="102551" x="10882313" y="6019800"/>
          <p14:tracePt t="102558" x="10890250" y="6011863"/>
          <p14:tracePt t="102566" x="10898188" y="6003925"/>
          <p14:tracePt t="102647" x="10890250" y="6003925"/>
          <p14:tracePt t="102653" x="10882313" y="6003925"/>
          <p14:tracePt t="102658" x="10874375" y="6003925"/>
          <p14:tracePt t="102666" x="10858500" y="6003925"/>
          <p14:tracePt t="102674" x="10834688" y="6003925"/>
          <p14:tracePt t="102682" x="10795000" y="6011863"/>
          <p14:tracePt t="102690" x="10756900" y="6019800"/>
          <p14:tracePt t="102698" x="10709275" y="6019800"/>
          <p14:tracePt t="102706" x="10645775" y="6027738"/>
          <p14:tracePt t="102714" x="10591800" y="6027738"/>
          <p14:tracePt t="102720" x="10552113" y="6027738"/>
          <p14:tracePt t="102728" x="10504488" y="6027738"/>
          <p14:tracePt t="102736" x="10466388" y="6019800"/>
          <p14:tracePt t="102744" x="10426700" y="6011863"/>
          <p14:tracePt t="102752" x="10402888" y="6011863"/>
          <p14:tracePt t="102760" x="10394950" y="6003925"/>
          <p14:tracePt t="102769" x="10379075" y="5995988"/>
          <p14:tracePt t="102776" x="10371138" y="5995988"/>
          <p14:tracePt t="102840" x="10363200" y="5995988"/>
          <p14:tracePt t="102846" x="10356850" y="5995988"/>
          <p14:tracePt t="102852" x="10348913" y="5995988"/>
          <p14:tracePt t="102860" x="10340975" y="6003925"/>
          <p14:tracePt t="102868" x="10333038" y="6003925"/>
          <p14:tracePt t="102885" x="10325100" y="6003925"/>
          <p14:tracePt t="102969" x="10325100" y="5995988"/>
          <p14:tracePt t="102975" x="10333038" y="5995988"/>
          <p14:tracePt t="104476" x="10348913" y="5988050"/>
          <p14:tracePt t="104482" x="10402888" y="5972175"/>
          <p14:tracePt t="104490" x="10458450" y="5964238"/>
          <p14:tracePt t="104498" x="10512425" y="5948363"/>
          <p14:tracePt t="104506" x="10560050" y="5924550"/>
          <p14:tracePt t="104514" x="10567988" y="59245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2159001" cy="826246"/>
            <a:chOff x="1229091" y="477031"/>
            <a:chExt cx="21590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7" y="669285"/>
              <a:ext cx="1332755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例題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7DD509-0101-87AD-9B85-773D482BBDA2}"/>
              </a:ext>
            </a:extLst>
          </p:cNvPr>
          <p:cNvSpPr txBox="1"/>
          <p:nvPr/>
        </p:nvSpPr>
        <p:spPr>
          <a:xfrm>
            <a:off x="2871618" y="861258"/>
            <a:ext cx="8523522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某</a:t>
            </a:r>
            <a:r>
              <a:rPr kumimoji="1"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40MHz</a:t>
            </a:r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處理器執行一個內含</a:t>
            </a:r>
            <a:r>
              <a:rPr kumimoji="1"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100,000</a:t>
            </a:r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指令的程式，其指令混雜數量與指令週期如如下表，試求</a:t>
            </a:r>
            <a:r>
              <a:rPr kumimoji="1"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CPI</a:t>
            </a:r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kumimoji="1"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IPS</a:t>
            </a:r>
            <a:r>
              <a:rPr kumimoji="1"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、程式執行時間</a:t>
            </a:r>
            <a:endParaRPr lang="zh-TW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725C4CF2-C384-F0E3-B036-CB123B55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48756"/>
              </p:ext>
            </p:extLst>
          </p:nvPr>
        </p:nvGraphicFramePr>
        <p:xfrm>
          <a:off x="2696949" y="1968688"/>
          <a:ext cx="67981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034">
                  <a:extLst>
                    <a:ext uri="{9D8B030D-6E8A-4147-A177-3AD203B41FA5}">
                      <a16:colId xmlns:a16="http://schemas.microsoft.com/office/drawing/2014/main" val="1171789300"/>
                    </a:ext>
                  </a:extLst>
                </a:gridCol>
                <a:gridCol w="2266034">
                  <a:extLst>
                    <a:ext uri="{9D8B030D-6E8A-4147-A177-3AD203B41FA5}">
                      <a16:colId xmlns:a16="http://schemas.microsoft.com/office/drawing/2014/main" val="170551230"/>
                    </a:ext>
                  </a:extLst>
                </a:gridCol>
                <a:gridCol w="2266034">
                  <a:extLst>
                    <a:ext uri="{9D8B030D-6E8A-4147-A177-3AD203B41FA5}">
                      <a16:colId xmlns:a16="http://schemas.microsoft.com/office/drawing/2014/main" val="43185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指令類型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CPI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指令比例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7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整數算數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60%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資料轉移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18%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6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浮點數運算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12%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6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控制轉移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10%</a:t>
                      </a:r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52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1353066-E2E7-2DDA-F557-8C19C1556C91}"/>
                  </a:ext>
                </a:extLst>
              </p:cNvPr>
              <p:cNvSpPr txBox="1"/>
              <p:nvPr/>
            </p:nvSpPr>
            <p:spPr>
              <a:xfrm>
                <a:off x="533399" y="4222431"/>
                <a:ext cx="10467737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1×0.6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+2×0.18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+4×0.12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+2×0.1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+0.18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+0.12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=1.64</m:t>
                      </m:r>
                    </m:oMath>
                  </m:oMathPara>
                </a14:m>
                <a:endParaRPr kumimoji="1"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1353066-E2E7-2DDA-F557-8C19C1556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4222431"/>
                <a:ext cx="10467737" cy="8102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A93D43-5829-2277-9D43-2A4D73B24F57}"/>
                  </a:ext>
                </a:extLst>
              </p:cNvPr>
              <p:cNvSpPr txBox="1"/>
              <p:nvPr/>
            </p:nvSpPr>
            <p:spPr>
              <a:xfrm>
                <a:off x="127379" y="5695334"/>
                <a:ext cx="5082458" cy="741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𝐼𝑃𝑆</m:t>
                      </m:r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den>
                      </m:f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40×</m:t>
                          </m:r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1.64</m:t>
                          </m:r>
                        </m:den>
                      </m:f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=24.4×</m:t>
                      </m:r>
                      <m:sSup>
                        <m:sSup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kumimoji="1"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A93D43-5829-2277-9D43-2A4D73B2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9" y="5695334"/>
                <a:ext cx="5082458" cy="7411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3028D97-0F1A-8AFC-D3BE-9EF139709F1B}"/>
                  </a:ext>
                </a:extLst>
              </p:cNvPr>
              <p:cNvSpPr txBox="1"/>
              <p:nvPr/>
            </p:nvSpPr>
            <p:spPr>
              <a:xfrm>
                <a:off x="5209837" y="5742590"/>
                <a:ext cx="698216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=1.64×</m:t>
                      </m:r>
                      <m:sSup>
                        <m:sSup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40×</m:t>
                          </m:r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=4.1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𝑚𝑠𝑒𝑐</m:t>
                      </m:r>
                    </m:oMath>
                  </m:oMathPara>
                </a14:m>
                <a:endParaRPr kumimoji="1"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3028D97-0F1A-8AFC-D3BE-9EF139709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37" y="5742590"/>
                <a:ext cx="6982163" cy="6938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五邊形 196">
            <a:extLst>
              <a:ext uri="{FF2B5EF4-FFF2-40B4-BE49-F238E27FC236}">
                <a16:creationId xmlns:a16="http://schemas.microsoft.com/office/drawing/2014/main" id="{331785EA-23FB-7334-3B16-833219880505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效能評估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3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10"/>
    </mc:Choice>
    <mc:Fallback xmlns="">
      <p:transition spd="slow" advTm="209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</p:bldLst>
  </p:timing>
  <p:extLst>
    <p:ext uri="{3A86A75C-4F4B-4683-9AE1-C65F6400EC91}">
      <p14:laserTraceLst xmlns:p14="http://schemas.microsoft.com/office/powerpoint/2010/main">
        <p14:tracePtLst>
          <p14:tracePt t="183" x="6323013" y="1700213"/>
          <p14:tracePt t="192" x="6307138" y="1716088"/>
          <p14:tracePt t="198" x="6299200" y="1724025"/>
          <p14:tracePt t="206" x="6292850" y="1731963"/>
          <p14:tracePt t="214" x="6284913" y="1747838"/>
          <p14:tracePt t="222" x="6276975" y="1755775"/>
          <p14:tracePt t="230" x="6269038" y="1771650"/>
          <p14:tracePt t="239" x="6269038" y="1779588"/>
          <p14:tracePt t="244" x="6269038" y="1787525"/>
          <p14:tracePt t="252" x="6269038" y="1809750"/>
          <p14:tracePt t="260" x="6269038" y="1825625"/>
          <p14:tracePt t="268" x="6269038" y="1849438"/>
          <p14:tracePt t="275" x="6269038" y="1873250"/>
          <p14:tracePt t="284" x="6269038" y="1905000"/>
          <p14:tracePt t="292" x="6269038" y="1928813"/>
          <p14:tracePt t="300" x="6269038" y="1974850"/>
          <p14:tracePt t="306" x="6269038" y="2014538"/>
          <p14:tracePt t="314" x="6269038" y="2060575"/>
          <p14:tracePt t="322" x="6261100" y="2100263"/>
          <p14:tracePt t="330" x="6245225" y="2147888"/>
          <p14:tracePt t="339" x="6245225" y="2185988"/>
          <p14:tracePt t="346" x="6245225" y="2225675"/>
          <p14:tracePt t="354" x="6245225" y="2257425"/>
          <p14:tracePt t="362" x="6245225" y="2273300"/>
          <p14:tracePt t="368" x="6237288" y="2281238"/>
          <p14:tracePt t="376" x="6237288" y="2289175"/>
          <p14:tracePt t="384" x="6229350" y="2305050"/>
          <p14:tracePt t="392" x="6229350" y="2311400"/>
          <p14:tracePt t="400" x="6221413" y="2311400"/>
          <p14:tracePt t="408" x="6221413" y="2319338"/>
          <p14:tracePt t="556" x="6213475" y="2319338"/>
          <p14:tracePt t="564" x="6205538" y="2327275"/>
          <p14:tracePt t="578" x="6189663" y="2335213"/>
          <p14:tracePt t="586" x="6181725" y="2335213"/>
          <p14:tracePt t="595" x="6173788" y="2335213"/>
          <p14:tracePt t="603" x="6165850" y="2343150"/>
          <p14:tracePt t="610" x="6159500" y="2343150"/>
          <p14:tracePt t="618" x="6143625" y="2351088"/>
          <p14:tracePt t="632" x="6135688" y="2351088"/>
          <p14:tracePt t="640" x="6127750" y="2351088"/>
          <p14:tracePt t="665" x="6119813" y="2351088"/>
          <p14:tracePt t="681" x="6111875" y="2351088"/>
          <p14:tracePt t="703" x="6103938" y="2343150"/>
          <p14:tracePt t="887" x="6096000" y="2335213"/>
          <p14:tracePt t="892" x="6088063" y="2327275"/>
          <p14:tracePt t="900" x="6072188" y="2319338"/>
          <p14:tracePt t="909" x="6064250" y="2305050"/>
          <p14:tracePt t="916" x="6048375" y="2297113"/>
          <p14:tracePt t="924" x="6032500" y="2289175"/>
          <p14:tracePt t="933" x="6018213" y="2273300"/>
          <p14:tracePt t="940" x="6002338" y="2265363"/>
          <p14:tracePt t="946" x="5962650" y="2249488"/>
          <p14:tracePt t="954" x="5892800" y="2233613"/>
          <p14:tracePt t="962" x="5829300" y="2217738"/>
          <p14:tracePt t="970" x="5743575" y="2201863"/>
          <p14:tracePt t="978" x="5640388" y="2185988"/>
          <p14:tracePt t="986" x="5530850" y="2155825"/>
          <p14:tracePt t="994" x="5413375" y="2132013"/>
          <p14:tracePt t="1002" x="5264150" y="2084388"/>
          <p14:tracePt t="1010" x="5154613" y="2054225"/>
          <p14:tracePt t="1016" x="5045075" y="2022475"/>
          <p14:tracePt t="1025" x="4935538" y="1990725"/>
          <p14:tracePt t="1032" x="4848225" y="1951038"/>
          <p14:tracePt t="1040" x="4762500" y="1935163"/>
          <p14:tracePt t="1048" x="4699000" y="1920875"/>
          <p14:tracePt t="1056" x="4645025" y="1905000"/>
          <p14:tracePt t="1064" x="4581525" y="1889125"/>
          <p14:tracePt t="1073" x="4527550" y="1873250"/>
          <p14:tracePt t="1078" x="4456113" y="1857375"/>
          <p14:tracePt t="1086" x="4394200" y="1841500"/>
          <p14:tracePt t="1094" x="4322763" y="1825625"/>
          <p14:tracePt t="1102" x="4237038" y="1809750"/>
          <p14:tracePt t="1110" x="4127500" y="1803400"/>
          <p14:tracePt t="1118" x="4032250" y="1795463"/>
          <p14:tracePt t="1126" x="3954463" y="1787525"/>
          <p14:tracePt t="1134" x="3860800" y="1779588"/>
          <p14:tracePt t="1143" x="3765550" y="1763713"/>
          <p14:tracePt t="1148" x="3679825" y="1755775"/>
          <p14:tracePt t="1156" x="3592513" y="1739900"/>
          <p14:tracePt t="1164" x="3514725" y="1724025"/>
          <p14:tracePt t="1172" x="3444875" y="1700213"/>
          <p14:tracePt t="1180" x="3349625" y="1684338"/>
          <p14:tracePt t="1188" x="3263900" y="1670050"/>
          <p14:tracePt t="1196" x="3184525" y="1654175"/>
          <p14:tracePt t="1202" x="3106738" y="1638300"/>
          <p14:tracePt t="1210" x="3021013" y="1630363"/>
          <p14:tracePt t="1218" x="2933700" y="1606550"/>
          <p14:tracePt t="1226" x="2871788" y="1590675"/>
          <p14:tracePt t="1234" x="2800350" y="1582738"/>
          <p14:tracePt t="1242" x="2746375" y="1566863"/>
          <p14:tracePt t="1250" x="2706688" y="1566863"/>
          <p14:tracePt t="1259" x="2674938" y="1566863"/>
          <p14:tracePt t="1266" x="2667000" y="1566863"/>
          <p14:tracePt t="1271" x="2643188" y="1566863"/>
          <p14:tracePt t="1280" x="2628900" y="1566863"/>
          <p14:tracePt t="1289" x="2613025" y="1566863"/>
          <p14:tracePt t="1296" x="2589213" y="1566863"/>
          <p14:tracePt t="1304" x="2557463" y="1566863"/>
          <p14:tracePt t="1312" x="2509838" y="1566863"/>
          <p14:tracePt t="1320" x="2463800" y="1574800"/>
          <p14:tracePt t="1328" x="2416175" y="1582738"/>
          <p14:tracePt t="1334" x="2362200" y="1582738"/>
          <p14:tracePt t="1343" x="2322513" y="1582738"/>
          <p14:tracePt t="1350" x="2298700" y="1582738"/>
          <p14:tracePt t="1358" x="2274888" y="1582738"/>
          <p14:tracePt t="1366" x="2266950" y="1582738"/>
          <p14:tracePt t="1375" x="2251075" y="1582738"/>
          <p14:tracePt t="1382" x="2243138" y="1582738"/>
          <p14:tracePt t="1390" x="2235200" y="1582738"/>
          <p14:tracePt t="1398" x="2228850" y="1582738"/>
          <p14:tracePt t="1404" x="2220913" y="1582738"/>
          <p14:tracePt t="1412" x="2205038" y="1582738"/>
          <p14:tracePt t="1420" x="2189163" y="1590675"/>
          <p14:tracePt t="1428" x="2181225" y="1590675"/>
          <p14:tracePt t="1436" x="2173288" y="1598613"/>
          <p14:tracePt t="1444" x="2165350" y="1598613"/>
          <p14:tracePt t="1452" x="2157413" y="1598613"/>
          <p14:tracePt t="1502" x="2149475" y="1598613"/>
          <p14:tracePt t="1540" x="2141538" y="1598613"/>
          <p14:tracePt t="1548" x="2125663" y="1598613"/>
          <p14:tracePt t="1556" x="2117725" y="1606550"/>
          <p14:tracePt t="3373" x="2125663" y="1606550"/>
          <p14:tracePt t="3380" x="2133600" y="1606550"/>
          <p14:tracePt t="3387" x="2141538" y="1606550"/>
          <p14:tracePt t="3396" x="2149475" y="1606550"/>
          <p14:tracePt t="3403" x="2165350" y="1606550"/>
          <p14:tracePt t="3419" x="2173288" y="1606550"/>
          <p14:tracePt t="3427" x="2181225" y="1606550"/>
          <p14:tracePt t="3434" x="2189163" y="1606550"/>
          <p14:tracePt t="3443" x="2197100" y="1606550"/>
          <p14:tracePt t="3450" x="2205038" y="1606550"/>
          <p14:tracePt t="3458" x="2212975" y="1606550"/>
          <p14:tracePt t="3466" x="2228850" y="1606550"/>
          <p14:tracePt t="3477" x="2235200" y="1606550"/>
          <p14:tracePt t="3480" x="2243138" y="1606550"/>
          <p14:tracePt t="3488" x="2259013" y="1606550"/>
          <p14:tracePt t="3496" x="2266950" y="1606550"/>
          <p14:tracePt t="3505" x="2274888" y="1606550"/>
          <p14:tracePt t="3514" x="2290763" y="1606550"/>
          <p14:tracePt t="3520" x="2298700" y="1606550"/>
          <p14:tracePt t="3528" x="2314575" y="1606550"/>
          <p14:tracePt t="3536" x="2322513" y="1606550"/>
          <p14:tracePt t="3544" x="2330450" y="1606550"/>
          <p14:tracePt t="3550" x="2338388" y="1606550"/>
          <p14:tracePt t="3558" x="2346325" y="1606550"/>
          <p14:tracePt t="3566" x="2354263" y="1606550"/>
          <p14:tracePt t="3574" x="2370138" y="1606550"/>
          <p14:tracePt t="3582" x="2376488" y="1606550"/>
          <p14:tracePt t="3590" x="2400300" y="1606550"/>
          <p14:tracePt t="3598" x="2424113" y="1606550"/>
          <p14:tracePt t="3606" x="2447925" y="1598613"/>
          <p14:tracePt t="3612" x="2495550" y="1590675"/>
          <p14:tracePt t="3620" x="2533650" y="1582738"/>
          <p14:tracePt t="3628" x="2581275" y="1582738"/>
          <p14:tracePt t="3636" x="2620963" y="1574800"/>
          <p14:tracePt t="3644" x="2667000" y="1574800"/>
          <p14:tracePt t="3652" x="2698750" y="1574800"/>
          <p14:tracePt t="3660" x="2738438" y="1574800"/>
          <p14:tracePt t="3668" x="2770188" y="1574800"/>
          <p14:tracePt t="3674" x="2816225" y="1574800"/>
          <p14:tracePt t="3682" x="2871788" y="1574800"/>
          <p14:tracePt t="3690" x="2925763" y="1582738"/>
          <p14:tracePt t="3698" x="2997200" y="1590675"/>
          <p14:tracePt t="3706" x="3067050" y="1598613"/>
          <p14:tracePt t="3714" x="3138488" y="1614488"/>
          <p14:tracePt t="3722" x="3208338" y="1614488"/>
          <p14:tracePt t="3730" x="3295650" y="1630363"/>
          <p14:tracePt t="3736" x="3357563" y="1638300"/>
          <p14:tracePt t="3744" x="3444875" y="1638300"/>
          <p14:tracePt t="3752" x="3506788" y="1638300"/>
          <p14:tracePt t="3760" x="3586163" y="1622425"/>
          <p14:tracePt t="3768" x="3671888" y="1606550"/>
          <p14:tracePt t="3775" x="3765550" y="1590675"/>
          <p14:tracePt t="3784" x="3875088" y="1574800"/>
          <p14:tracePt t="3793" x="3978275" y="1558925"/>
          <p14:tracePt t="3800" x="4071938" y="1558925"/>
          <p14:tracePt t="3807" x="4157663" y="1552575"/>
          <p14:tracePt t="3814" x="4252913" y="1552575"/>
          <p14:tracePt t="3822" x="4354513" y="1552575"/>
          <p14:tracePt t="3830" x="4448175" y="1552575"/>
          <p14:tracePt t="3838" x="4535488" y="1552575"/>
          <p14:tracePt t="3861" x="4730750" y="1536700"/>
          <p14:tracePt t="3866" x="4832350" y="1528763"/>
          <p14:tracePt t="3868" x="4943475" y="1512888"/>
          <p14:tracePt t="3876" x="5013325" y="1497013"/>
          <p14:tracePt t="3884" x="5076825" y="1481138"/>
          <p14:tracePt t="3893" x="5130800" y="1465263"/>
          <p14:tracePt t="3900" x="5162550" y="1449388"/>
          <p14:tracePt t="3908" x="5170488" y="1441450"/>
          <p14:tracePt t="3916" x="5170488" y="1427163"/>
          <p14:tracePt t="3924" x="5162550" y="1427163"/>
          <p14:tracePt t="3930" x="5138738" y="1427163"/>
          <p14:tracePt t="3938" x="5130800" y="1427163"/>
          <p14:tracePt t="4193" x="5122863" y="1427163"/>
          <p14:tracePt t="4206" x="5114925" y="1419225"/>
          <p14:tracePt t="4245" x="5114925" y="1403350"/>
          <p14:tracePt t="4260" x="5106988" y="1403350"/>
          <p14:tracePt t="4277" x="5099050" y="1403350"/>
          <p14:tracePt t="4284" x="5091113" y="1403350"/>
          <p14:tracePt t="4292" x="5083175" y="1403350"/>
          <p14:tracePt t="4300" x="5076825" y="1403350"/>
          <p14:tracePt t="4308" x="5053013" y="1403350"/>
          <p14:tracePt t="4316" x="5013325" y="1403350"/>
          <p14:tracePt t="4322" x="4973638" y="1419225"/>
          <p14:tracePt t="4330" x="4927600" y="1433513"/>
          <p14:tracePt t="4338" x="4879975" y="1449388"/>
          <p14:tracePt t="4346" x="4832350" y="1465263"/>
          <p14:tracePt t="4354" x="4808538" y="1481138"/>
          <p14:tracePt t="4362" x="4794250" y="1489075"/>
          <p14:tracePt t="4370" x="4778375" y="1504950"/>
          <p14:tracePt t="4386" x="4778375" y="1497013"/>
          <p14:tracePt t="4392" x="4778375" y="1489075"/>
          <p14:tracePt t="4404" x="4770438" y="1489075"/>
          <p14:tracePt t="4412" x="4762500" y="1481138"/>
          <p14:tracePt t="4419" x="4754563" y="1481138"/>
          <p14:tracePt t="4428" x="4730750" y="1465263"/>
          <p14:tracePt t="4436" x="4691063" y="1449388"/>
          <p14:tracePt t="4444" x="4637088" y="1433513"/>
          <p14:tracePt t="4450" x="4557713" y="1411288"/>
          <p14:tracePt t="4458" x="4471988" y="1387475"/>
          <p14:tracePt t="4466" x="4378325" y="1355725"/>
          <p14:tracePt t="4475" x="4267200" y="1323975"/>
          <p14:tracePt t="4482" x="4127500" y="1293813"/>
          <p14:tracePt t="4491" x="4016375" y="1262063"/>
          <p14:tracePt t="4499" x="3930650" y="1238250"/>
          <p14:tracePt t="4506" x="3875088" y="1222375"/>
          <p14:tracePt t="4512" x="3836988" y="1206500"/>
          <p14:tracePt t="4520" x="3813175" y="1198563"/>
          <p14:tracePt t="4528" x="3805238" y="1190625"/>
          <p14:tracePt t="4546" x="3797300" y="1184275"/>
          <p14:tracePt t="4598" x="3789363" y="1190625"/>
          <p14:tracePt t="4603" x="3789363" y="1198563"/>
          <p14:tracePt t="4611" x="3773488" y="1206500"/>
          <p14:tracePt t="4618" x="3773488" y="1222375"/>
          <p14:tracePt t="4626" x="3757613" y="1222375"/>
          <p14:tracePt t="4643" x="3741738" y="1230313"/>
          <p14:tracePt t="4649" x="3741738" y="1238250"/>
          <p14:tracePt t="4657" x="3733800" y="1238250"/>
          <p14:tracePt t="4664" x="3725863" y="1238250"/>
          <p14:tracePt t="4672" x="3719513" y="1238250"/>
          <p14:tracePt t="4680" x="3703638" y="1246188"/>
          <p14:tracePt t="4696" x="3695700" y="1246188"/>
          <p14:tracePt t="4702" x="3687763" y="1246188"/>
          <p14:tracePt t="4710" x="3679825" y="1246188"/>
          <p14:tracePt t="4718" x="3671888" y="1254125"/>
          <p14:tracePt t="4726" x="3663950" y="1254125"/>
          <p14:tracePt t="4734" x="3656013" y="1254125"/>
          <p14:tracePt t="4742" x="3640138" y="1262063"/>
          <p14:tracePt t="4750" x="3632200" y="1262063"/>
          <p14:tracePt t="4758" x="3624263" y="1262063"/>
          <p14:tracePt t="4766" x="3608388" y="1262063"/>
          <p14:tracePt t="4772" x="3592513" y="1262063"/>
          <p14:tracePt t="4780" x="3578225" y="1262063"/>
          <p14:tracePt t="4788" x="3562350" y="1270000"/>
          <p14:tracePt t="4796" x="3546475" y="1277938"/>
          <p14:tracePt t="4804" x="3522663" y="1277938"/>
          <p14:tracePt t="4813" x="3514725" y="1277938"/>
          <p14:tracePt t="4821" x="3490913" y="1277938"/>
          <p14:tracePt t="4828" x="3482975" y="1285875"/>
          <p14:tracePt t="4837" x="3475038" y="1285875"/>
          <p14:tracePt t="5068" x="3482975" y="1285875"/>
          <p14:tracePt t="5072" x="3530600" y="1277938"/>
          <p14:tracePt t="5079" x="3608388" y="1277938"/>
          <p14:tracePt t="5088" x="3711575" y="1270000"/>
          <p14:tracePt t="5094" x="3875088" y="1270000"/>
          <p14:tracePt t="5104" x="4095750" y="1293813"/>
          <p14:tracePt t="5109" x="4322763" y="1323975"/>
          <p14:tracePt t="5118" x="4589463" y="1363663"/>
          <p14:tracePt t="5126" x="4840288" y="1411288"/>
          <p14:tracePt t="5134" x="5053013" y="1465263"/>
          <p14:tracePt t="5142" x="5232400" y="1489075"/>
          <p14:tracePt t="5150" x="5327650" y="1504950"/>
          <p14:tracePt t="5158" x="5413375" y="1520825"/>
          <p14:tracePt t="5164" x="5445125" y="1520825"/>
          <p14:tracePt t="5172" x="5453063" y="1520825"/>
          <p14:tracePt t="5263" x="5461000" y="1520825"/>
          <p14:tracePt t="5274" x="5468938" y="1520825"/>
          <p14:tracePt t="5282" x="5484813" y="1520825"/>
          <p14:tracePt t="5296" x="5491163" y="1520825"/>
          <p14:tracePt t="5481" x="5476875" y="1520825"/>
          <p14:tracePt t="5486" x="5468938" y="1520825"/>
          <p14:tracePt t="5490" x="5453063" y="1520825"/>
          <p14:tracePt t="5498" x="5437188" y="1520825"/>
          <p14:tracePt t="5506" x="5413375" y="1520825"/>
          <p14:tracePt t="5514" x="5381625" y="1520825"/>
          <p14:tracePt t="5522" x="5357813" y="1512888"/>
          <p14:tracePt t="5531" x="5311775" y="1512888"/>
          <p14:tracePt t="5538" x="5280025" y="1504950"/>
          <p14:tracePt t="5544" x="5232400" y="1497013"/>
          <p14:tracePt t="5552" x="5202238" y="1489075"/>
          <p14:tracePt t="5560" x="5170488" y="1481138"/>
          <p14:tracePt t="5568" x="5146675" y="1481138"/>
          <p14:tracePt t="5577" x="5122863" y="1473200"/>
          <p14:tracePt t="5584" x="5083175" y="1457325"/>
          <p14:tracePt t="5592" x="5037138" y="1449388"/>
          <p14:tracePt t="5600" x="4997450" y="1433513"/>
          <p14:tracePt t="5606" x="4943475" y="1427163"/>
          <p14:tracePt t="5614" x="4879975" y="1411288"/>
          <p14:tracePt t="5622" x="4802188" y="1403350"/>
          <p14:tracePt t="5630" x="4714875" y="1395413"/>
          <p14:tracePt t="5638" x="4629150" y="1379538"/>
          <p14:tracePt t="5646" x="4527550" y="1371600"/>
          <p14:tracePt t="5654" x="4424363" y="1363663"/>
          <p14:tracePt t="5662" x="4330700" y="1363663"/>
          <p14:tracePt t="5670" x="4260850" y="1363663"/>
          <p14:tracePt t="5677" x="4197350" y="1363663"/>
          <p14:tracePt t="5685" x="4141788" y="1363663"/>
          <p14:tracePt t="5693" x="4095750" y="1363663"/>
          <p14:tracePt t="5700" x="4056063" y="1355725"/>
          <p14:tracePt t="5708" x="4032250" y="1355725"/>
          <p14:tracePt t="5716" x="4000500" y="1355725"/>
          <p14:tracePt t="5725" x="3970338" y="1355725"/>
          <p14:tracePt t="5732" x="3922713" y="1355725"/>
          <p14:tracePt t="5738" x="3890963" y="1355725"/>
          <p14:tracePt t="5746" x="3852863" y="1355725"/>
          <p14:tracePt t="5754" x="3805238" y="1355725"/>
          <p14:tracePt t="5762" x="3765550" y="1355725"/>
          <p14:tracePt t="5770" x="3711575" y="1347788"/>
          <p14:tracePt t="5778" x="3656013" y="1347788"/>
          <p14:tracePt t="5787" x="3608388" y="1347788"/>
          <p14:tracePt t="5794" x="3554413" y="1347788"/>
          <p14:tracePt t="5800" x="3506788" y="1339850"/>
          <p14:tracePt t="5808" x="3475038" y="1339850"/>
          <p14:tracePt t="5816" x="3444875" y="1331913"/>
          <p14:tracePt t="5825" x="3429000" y="1323975"/>
          <p14:tracePt t="5846" x="3421063" y="1323975"/>
          <p14:tracePt t="5848" x="3413125" y="1323975"/>
          <p14:tracePt t="5856" x="3405188" y="1323975"/>
          <p14:tracePt t="5879" x="3397250" y="1323975"/>
          <p14:tracePt t="5894" x="3389313" y="1323975"/>
          <p14:tracePt t="5911" x="3381375" y="1323975"/>
          <p14:tracePt t="5918" x="3373438" y="1323975"/>
          <p14:tracePt t="5927" x="3365500" y="1323975"/>
          <p14:tracePt t="5932" x="3357563" y="1323975"/>
          <p14:tracePt t="5941" x="3349625" y="1323975"/>
          <p14:tracePt t="5948" x="3341688" y="1323975"/>
          <p14:tracePt t="5957" x="3333750" y="1323975"/>
          <p14:tracePt t="5964" x="3325813" y="1323975"/>
          <p14:tracePt t="5972" x="3311525" y="1323975"/>
          <p14:tracePt t="5980" x="3303588" y="1323975"/>
          <p14:tracePt t="5988" x="3295650" y="1323975"/>
          <p14:tracePt t="5996" x="3287713" y="1323975"/>
          <p14:tracePt t="6014" x="3279775" y="1323975"/>
          <p14:tracePt t="6859" x="3287713" y="1323975"/>
          <p14:tracePt t="6873" x="3295650" y="1323975"/>
          <p14:tracePt t="7015" x="3295650" y="1316038"/>
          <p14:tracePt t="7038" x="3303588" y="1316038"/>
          <p14:tracePt t="7084" x="3319463" y="1316038"/>
          <p14:tracePt t="7111" x="3325813" y="1316038"/>
          <p14:tracePt t="7179" x="3333750" y="1316038"/>
          <p14:tracePt t="7318" x="3341688" y="1316038"/>
          <p14:tracePt t="7353" x="3349625" y="1316038"/>
          <p14:tracePt t="7367" x="3349625" y="1309688"/>
          <p14:tracePt t="7372" x="3357563" y="1309688"/>
          <p14:tracePt t="7393" x="3365500" y="1309688"/>
          <p14:tracePt t="7408" x="3373438" y="1309688"/>
          <p14:tracePt t="7504" x="3381375" y="1309688"/>
          <p14:tracePt t="7521" x="3389313" y="1309688"/>
          <p14:tracePt t="7536" x="3397250" y="1309688"/>
          <p14:tracePt t="7544" x="3405188" y="1301750"/>
          <p14:tracePt t="7552" x="3413125" y="1301750"/>
          <p14:tracePt t="7560" x="3413125" y="1293813"/>
          <p14:tracePt t="7568" x="3429000" y="1293813"/>
          <p14:tracePt t="7582" x="3436938" y="1293813"/>
          <p14:tracePt t="7590" x="3444875" y="1293813"/>
          <p14:tracePt t="7598" x="3452813" y="1293813"/>
          <p14:tracePt t="7606" x="3459163" y="1293813"/>
          <p14:tracePt t="7614" x="3475038" y="1293813"/>
          <p14:tracePt t="7622" x="3482975" y="1293813"/>
          <p14:tracePt t="7630" x="3490913" y="1293813"/>
          <p14:tracePt t="7644" x="3498850" y="1293813"/>
          <p14:tracePt t="7664" x="3506788" y="1293813"/>
          <p14:tracePt t="7684" x="3514725" y="1293813"/>
          <p14:tracePt t="7698" x="3522663" y="1293813"/>
          <p14:tracePt t="7710" x="3530600" y="1293813"/>
          <p14:tracePt t="7726" x="3538538" y="1293813"/>
          <p14:tracePt t="7746" x="3546475" y="1293813"/>
          <p14:tracePt t="8159" x="3562350" y="1293813"/>
          <p14:tracePt t="8166" x="3578225" y="1293813"/>
          <p14:tracePt t="8172" x="3592513" y="1293813"/>
          <p14:tracePt t="8180" x="3616325" y="1301750"/>
          <p14:tracePt t="8194" x="3632200" y="1301750"/>
          <p14:tracePt t="8198" x="3663950" y="1301750"/>
          <p14:tracePt t="8204" x="3687763" y="1309688"/>
          <p14:tracePt t="8213" x="3703638" y="1309688"/>
          <p14:tracePt t="8218" x="3725863" y="1309688"/>
          <p14:tracePt t="8228" x="3749675" y="1309688"/>
          <p14:tracePt t="8234" x="3765550" y="1309688"/>
          <p14:tracePt t="8242" x="3773488" y="1309688"/>
          <p14:tracePt t="8250" x="3781425" y="1309688"/>
          <p14:tracePt t="8262" x="3789363" y="1309688"/>
          <p14:tracePt t="8281" x="3797300" y="1309688"/>
          <p14:tracePt t="8288" x="3805238" y="1309688"/>
          <p14:tracePt t="8296" x="3805238" y="1316038"/>
          <p14:tracePt t="8304" x="3813175" y="1316038"/>
          <p14:tracePt t="8312" x="3829050" y="1316038"/>
          <p14:tracePt t="8320" x="3836988" y="1316038"/>
          <p14:tracePt t="8328" x="3844925" y="1316038"/>
          <p14:tracePt t="8336" x="3852863" y="1316038"/>
          <p14:tracePt t="8350" x="3860800" y="1316038"/>
          <p14:tracePt t="8358" x="3867150" y="1316038"/>
          <p14:tracePt t="8366" x="3875088" y="1316038"/>
          <p14:tracePt t="8383" x="3883025" y="1316038"/>
          <p14:tracePt t="8398" x="3890963" y="1316038"/>
          <p14:tracePt t="8413" x="3898900" y="1316038"/>
          <p14:tracePt t="8420" x="3906838" y="1316038"/>
          <p14:tracePt t="8428" x="3914775" y="1316038"/>
          <p14:tracePt t="8445" x="3930650" y="1323975"/>
          <p14:tracePt t="8453" x="3938588" y="1323975"/>
          <p14:tracePt t="8460" x="3946525" y="1323975"/>
          <p14:tracePt t="8468" x="3954463" y="1323975"/>
          <p14:tracePt t="8474" x="3962400" y="1323975"/>
          <p14:tracePt t="8483" x="3970338" y="1323975"/>
          <p14:tracePt t="8491" x="3978275" y="1323975"/>
          <p14:tracePt t="8507" x="3986213" y="1331913"/>
          <p14:tracePt t="8514" x="3994150" y="1331913"/>
          <p14:tracePt t="8522" x="4000500" y="1331913"/>
          <p14:tracePt t="8537" x="4016375" y="1331913"/>
          <p14:tracePt t="8544" x="4032250" y="1331913"/>
          <p14:tracePt t="8551" x="4048125" y="1331913"/>
          <p14:tracePt t="8560" x="4064000" y="1339850"/>
          <p14:tracePt t="8568" x="4079875" y="1339850"/>
          <p14:tracePt t="8576" x="4095750" y="1339850"/>
          <p14:tracePt t="8584" x="4111625" y="1339850"/>
          <p14:tracePt t="8593" x="4119563" y="1347788"/>
          <p14:tracePt t="8600" x="4133850" y="1347788"/>
          <p14:tracePt t="8606" x="4141788" y="1347788"/>
          <p14:tracePt t="8616" x="4157663" y="1347788"/>
          <p14:tracePt t="8622" x="4165600" y="1347788"/>
          <p14:tracePt t="8630" x="4173538" y="1347788"/>
          <p14:tracePt t="8638" x="4189413" y="1347788"/>
          <p14:tracePt t="8646" x="4197350" y="1347788"/>
          <p14:tracePt t="8662" x="4213225" y="1347788"/>
          <p14:tracePt t="8667" x="4221163" y="1347788"/>
          <p14:tracePt t="8684" x="4229100" y="1347788"/>
          <p14:tracePt t="8693" x="4237038" y="1347788"/>
          <p14:tracePt t="8750" x="4244975" y="1347788"/>
          <p14:tracePt t="9103" x="4260850" y="1347788"/>
          <p14:tracePt t="9110" x="4314825" y="1347788"/>
          <p14:tracePt t="9117" x="4416425" y="1347788"/>
          <p14:tracePt t="9122" x="4541838" y="1347788"/>
          <p14:tracePt t="9130" x="4699000" y="1347788"/>
          <p14:tracePt t="9138" x="4903788" y="1371600"/>
          <p14:tracePt t="9147" x="5106988" y="1395413"/>
          <p14:tracePt t="9154" x="5319713" y="1411288"/>
          <p14:tracePt t="9162" x="5538788" y="1419225"/>
          <p14:tracePt t="9170" x="5773738" y="1419225"/>
          <p14:tracePt t="9178" x="5946775" y="1419225"/>
          <p14:tracePt t="9184" x="6064250" y="1419225"/>
          <p14:tracePt t="9193" x="6159500" y="1419225"/>
          <p14:tracePt t="9200" x="6229350" y="1419225"/>
          <p14:tracePt t="9209" x="6284913" y="1419225"/>
          <p14:tracePt t="9215" x="6330950" y="1419225"/>
          <p14:tracePt t="9225" x="6378575" y="1403350"/>
          <p14:tracePt t="9232" x="6418263" y="1395413"/>
          <p14:tracePt t="9241" x="6448425" y="1395413"/>
          <p14:tracePt t="9246" x="6464300" y="1387475"/>
          <p14:tracePt t="9254" x="6480175" y="1387475"/>
          <p14:tracePt t="9262" x="6496050" y="1387475"/>
          <p14:tracePt t="9270" x="6511925" y="1387475"/>
          <p14:tracePt t="9279" x="6519863" y="1387475"/>
          <p14:tracePt t="9287" x="6527800" y="1387475"/>
          <p14:tracePt t="9294" x="6543675" y="1387475"/>
          <p14:tracePt t="9302" x="6551613" y="1387475"/>
          <p14:tracePt t="9317" x="6567488" y="1387475"/>
          <p14:tracePt t="9383" x="6573838" y="1387475"/>
          <p14:tracePt t="9388" x="6589713" y="1387475"/>
          <p14:tracePt t="9394" x="6621463" y="1387475"/>
          <p14:tracePt t="9402" x="6669088" y="1387475"/>
          <p14:tracePt t="9410" x="6707188" y="1395413"/>
          <p14:tracePt t="9418" x="6762750" y="1403350"/>
          <p14:tracePt t="9426" x="6818313" y="1403350"/>
          <p14:tracePt t="9433" x="6872288" y="1411288"/>
          <p14:tracePt t="9443" x="6911975" y="1411288"/>
          <p14:tracePt t="9448" x="6959600" y="1411288"/>
          <p14:tracePt t="9456" x="6997700" y="1411288"/>
          <p14:tracePt t="9465" x="7021513" y="1411288"/>
          <p14:tracePt t="9472" x="7037388" y="1411288"/>
          <p14:tracePt t="9481" x="7045325" y="1411288"/>
          <p14:tracePt t="9488" x="7053263" y="1411288"/>
          <p14:tracePt t="9504" x="7061200" y="1411288"/>
          <p14:tracePt t="9527" x="7069138" y="1411288"/>
          <p14:tracePt t="9535" x="7077075" y="1411288"/>
          <p14:tracePt t="9543" x="7085013" y="1411288"/>
          <p14:tracePt t="9550" x="7100888" y="1411288"/>
          <p14:tracePt t="9558" x="7108825" y="1411288"/>
          <p14:tracePt t="9566" x="7115175" y="1411288"/>
          <p14:tracePt t="9575" x="7131050" y="1411288"/>
          <p14:tracePt t="9590" x="7138988" y="1411288"/>
          <p14:tracePt t="9596" x="7146925" y="1411288"/>
          <p14:tracePt t="9650" x="7154863" y="1411288"/>
          <p14:tracePt t="9693" x="7162800" y="1411288"/>
          <p14:tracePt t="9699" x="7178675" y="1411288"/>
          <p14:tracePt t="9704" x="7186613" y="1411288"/>
          <p14:tracePt t="9712" x="7194550" y="1411288"/>
          <p14:tracePt t="9720" x="7202488" y="1411288"/>
          <p14:tracePt t="9728" x="7218363" y="1411288"/>
          <p14:tracePt t="9736" x="7226300" y="1411288"/>
          <p14:tracePt t="9744" x="7234238" y="1411288"/>
          <p14:tracePt t="9752" x="7242175" y="1411288"/>
          <p14:tracePt t="9766" x="7248525" y="1411288"/>
          <p14:tracePt t="9775" x="7256463" y="1411288"/>
          <p14:tracePt t="9782" x="7264400" y="1411288"/>
          <p14:tracePt t="9790" x="7272338" y="1411288"/>
          <p14:tracePt t="9798" x="7280275" y="1411288"/>
          <p14:tracePt t="9808" x="7296150" y="1411288"/>
          <p14:tracePt t="9814" x="7304088" y="1411288"/>
          <p14:tracePt t="9822" x="7327900" y="1411288"/>
          <p14:tracePt t="9830" x="7367588" y="1403350"/>
          <p14:tracePt t="9837" x="7397750" y="1403350"/>
          <p14:tracePt t="9844" x="7445375" y="1403350"/>
          <p14:tracePt t="9852" x="7485063" y="1403350"/>
          <p14:tracePt t="9860" x="7523163" y="1403350"/>
          <p14:tracePt t="9869" x="7570788" y="1403350"/>
          <p14:tracePt t="9876" x="7610475" y="1403350"/>
          <p14:tracePt t="9884" x="7642225" y="1403350"/>
          <p14:tracePt t="9892" x="7664450" y="1403350"/>
          <p14:tracePt t="9898" x="7680325" y="1403350"/>
          <p14:tracePt t="9906" x="7688263" y="1403350"/>
          <p14:tracePt t="9914" x="7696200" y="1403350"/>
          <p14:tracePt t="9922" x="7712075" y="1403350"/>
          <p14:tracePt t="9930" x="7720013" y="1403350"/>
          <p14:tracePt t="9938" x="7727950" y="1403350"/>
          <p14:tracePt t="9946" x="7743825" y="1403350"/>
          <p14:tracePt t="9954" x="7767638" y="1403350"/>
          <p14:tracePt t="9960" x="7797800" y="1403350"/>
          <p14:tracePt t="9968" x="7837488" y="1403350"/>
          <p14:tracePt t="9976" x="7869238" y="1411288"/>
          <p14:tracePt t="9984" x="7900988" y="1411288"/>
          <p14:tracePt t="9993" x="7931150" y="1419225"/>
          <p14:tracePt t="10000" x="7962900" y="1419225"/>
          <p14:tracePt t="10008" x="7986713" y="1419225"/>
          <p14:tracePt t="10016" x="8018463" y="1427163"/>
          <p14:tracePt t="10022" x="8026400" y="1427163"/>
          <p14:tracePt t="10030" x="8034338" y="1427163"/>
          <p14:tracePt t="10038" x="8042275" y="1427163"/>
          <p14:tracePt t="10046" x="8058150" y="1427163"/>
          <p14:tracePt t="10054" x="8064500" y="1427163"/>
          <p14:tracePt t="10062" x="8080375" y="1427163"/>
          <p14:tracePt t="10069" x="8096250" y="1427163"/>
          <p14:tracePt t="10078" x="8104188" y="1427163"/>
          <p14:tracePt t="10083" x="8128000" y="1427163"/>
          <p14:tracePt t="10092" x="8143875" y="1427163"/>
          <p14:tracePt t="10099" x="8159750" y="1427163"/>
          <p14:tracePt t="10108" x="8175625" y="1427163"/>
          <p14:tracePt t="10116" x="8191500" y="1419225"/>
          <p14:tracePt t="10125" x="8205788" y="1419225"/>
          <p14:tracePt t="10132" x="8213725" y="1419225"/>
          <p14:tracePt t="10141" x="8221663" y="1419225"/>
          <p14:tracePt t="10148" x="8229600" y="1419225"/>
          <p14:tracePt t="10154" x="8245475" y="1419225"/>
          <p14:tracePt t="10170" x="8253413" y="1419225"/>
          <p14:tracePt t="10178" x="8269288" y="1419225"/>
          <p14:tracePt t="10186" x="8277225" y="1419225"/>
          <p14:tracePt t="10194" x="8285163" y="1419225"/>
          <p14:tracePt t="10202" x="8308975" y="1419225"/>
          <p14:tracePt t="10210" x="8324850" y="1419225"/>
          <p14:tracePt t="10216" x="8331200" y="1419225"/>
          <p14:tracePt t="10225" x="8339138" y="1419225"/>
          <p14:tracePt t="10232" x="8347075" y="1419225"/>
          <p14:tracePt t="10240" x="8362950" y="1419225"/>
          <p14:tracePt t="10248" x="8370888" y="1419225"/>
          <p14:tracePt t="10257" x="8378825" y="1419225"/>
          <p14:tracePt t="10264" x="8394700" y="1419225"/>
          <p14:tracePt t="10272" x="8402638" y="1419225"/>
          <p14:tracePt t="10291" x="8410575" y="1419225"/>
          <p14:tracePt t="10298" x="8418513" y="1419225"/>
          <p14:tracePt t="10314" x="8426450" y="1419225"/>
          <p14:tracePt t="10331" x="8434388" y="1419225"/>
          <p14:tracePt t="10458" x="8442325" y="1419225"/>
          <p14:tracePt t="10471" x="8450263" y="1419225"/>
          <p14:tracePt t="10713" x="8442325" y="1419225"/>
          <p14:tracePt t="10719" x="8426450" y="1411288"/>
          <p14:tracePt t="10726" x="8410575" y="1403350"/>
          <p14:tracePt t="10734" x="8386763" y="1395413"/>
          <p14:tracePt t="10740" x="8339138" y="1387475"/>
          <p14:tracePt t="10748" x="8293100" y="1379538"/>
          <p14:tracePt t="10756" x="8221663" y="1371600"/>
          <p14:tracePt t="10764" x="8151813" y="1363663"/>
          <p14:tracePt t="10772" x="8072438" y="1355725"/>
          <p14:tracePt t="10780" x="8002588" y="1347788"/>
          <p14:tracePt t="10788" x="7939088" y="1339850"/>
          <p14:tracePt t="10794" x="7885113" y="1339850"/>
          <p14:tracePt t="10802" x="7829550" y="1339850"/>
          <p14:tracePt t="10810" x="7797800" y="1331913"/>
          <p14:tracePt t="10817" x="7775575" y="1331913"/>
          <p14:tracePt t="10826" x="7767638" y="1331913"/>
          <p14:tracePt t="10834" x="7751763" y="1331913"/>
          <p14:tracePt t="10843" x="7743825" y="1331913"/>
          <p14:tracePt t="10850" x="7735888" y="1331913"/>
          <p14:tracePt t="10858" x="7727950" y="1323975"/>
          <p14:tracePt t="10864" x="7712075" y="1323975"/>
          <p14:tracePt t="10872" x="7696200" y="1323975"/>
          <p14:tracePt t="10880" x="7664450" y="1323975"/>
          <p14:tracePt t="10888" x="7626350" y="1323975"/>
          <p14:tracePt t="10896" x="7578725" y="1323975"/>
          <p14:tracePt t="10904" x="7539038" y="1323975"/>
          <p14:tracePt t="10912" x="7477125" y="1323975"/>
          <p14:tracePt t="10920" x="7413625" y="1323975"/>
          <p14:tracePt t="10926" x="7351713" y="1323975"/>
          <p14:tracePt t="10934" x="7304088" y="1323975"/>
          <p14:tracePt t="10942" x="7256463" y="1323975"/>
          <p14:tracePt t="10950" x="7210425" y="1323975"/>
          <p14:tracePt t="10958" x="7178675" y="1323975"/>
          <p14:tracePt t="10966" x="7146925" y="1323975"/>
          <p14:tracePt t="10974" x="7131050" y="1323975"/>
          <p14:tracePt t="10982" x="7115175" y="1323975"/>
          <p14:tracePt t="10993" x="7108825" y="1323975"/>
          <p14:tracePt t="11007" x="7100888" y="1323975"/>
          <p14:tracePt t="11012" x="7092950" y="1323975"/>
          <p14:tracePt t="11029" x="7085013" y="1323975"/>
          <p14:tracePt t="11044" x="7069138" y="1323975"/>
          <p14:tracePt t="11052" x="7061200" y="1323975"/>
          <p14:tracePt t="11058" x="7053263" y="1323975"/>
          <p14:tracePt t="11066" x="7045325" y="1323975"/>
          <p14:tracePt t="11074" x="7021513" y="1323975"/>
          <p14:tracePt t="11082" x="6997700" y="1323975"/>
          <p14:tracePt t="11090" x="6981825" y="1323975"/>
          <p14:tracePt t="11099" x="6967538" y="1323975"/>
          <p14:tracePt t="11106" x="6951663" y="1323975"/>
          <p14:tracePt t="11114" x="6943725" y="1323975"/>
          <p14:tracePt t="11120" x="6927850" y="1323975"/>
          <p14:tracePt t="11128" x="6919913" y="1323975"/>
          <p14:tracePt t="11136" x="6911975" y="1323975"/>
          <p14:tracePt t="11144" x="6904038" y="1323975"/>
          <p14:tracePt t="11152" x="6896100" y="1323975"/>
          <p14:tracePt t="11184" x="6888163" y="1323975"/>
          <p14:tracePt t="11470" x="6896100" y="1323975"/>
          <p14:tracePt t="11479" x="6911975" y="1323975"/>
          <p14:tracePt t="11487" x="6943725" y="1323975"/>
          <p14:tracePt t="11495" x="6981825" y="1323975"/>
          <p14:tracePt t="11502" x="7021513" y="1323975"/>
          <p14:tracePt t="11509" x="7085013" y="1323975"/>
          <p14:tracePt t="11516" x="7123113" y="1323975"/>
          <p14:tracePt t="11525" x="7178675" y="1323975"/>
          <p14:tracePt t="11532" x="7226300" y="1323975"/>
          <p14:tracePt t="11541" x="7264400" y="1316038"/>
          <p14:tracePt t="11548" x="7312025" y="1316038"/>
          <p14:tracePt t="11558" x="7351713" y="1316038"/>
          <p14:tracePt t="11564" x="7397750" y="1309688"/>
          <p14:tracePt t="11570" x="7437438" y="1309688"/>
          <p14:tracePt t="11578" x="7477125" y="1309688"/>
          <p14:tracePt t="11587" x="7516813" y="1309688"/>
          <p14:tracePt t="11594" x="7539038" y="1309688"/>
          <p14:tracePt t="11602" x="7562850" y="1309688"/>
          <p14:tracePt t="11610" x="7586663" y="1301750"/>
          <p14:tracePt t="11618" x="7610475" y="1301750"/>
          <p14:tracePt t="11627" x="7634288" y="1301750"/>
          <p14:tracePt t="11634" x="7650163" y="1301750"/>
          <p14:tracePt t="11641" x="7664450" y="1301750"/>
          <p14:tracePt t="11648" x="7672388" y="1293813"/>
          <p14:tracePt t="11657" x="7688263" y="1285875"/>
          <p14:tracePt t="11664" x="7704138" y="1285875"/>
          <p14:tracePt t="11672" x="7720013" y="1285875"/>
          <p14:tracePt t="11680" x="7727950" y="1285875"/>
          <p14:tracePt t="11688" x="7751763" y="1277938"/>
          <p14:tracePt t="11697" x="7775575" y="1270000"/>
          <p14:tracePt t="11702" x="7797800" y="1270000"/>
          <p14:tracePt t="11711" x="7821613" y="1262063"/>
          <p14:tracePt t="11718" x="7845425" y="1262063"/>
          <p14:tracePt t="11726" x="7869238" y="1262063"/>
          <p14:tracePt t="11734" x="7885113" y="1262063"/>
          <p14:tracePt t="11742" x="7900988" y="1262063"/>
          <p14:tracePt t="11750" x="7916863" y="1262063"/>
          <p14:tracePt t="11758" x="7924800" y="1262063"/>
          <p14:tracePt t="11764" x="7939088" y="1262063"/>
          <p14:tracePt t="11773" x="7962900" y="1262063"/>
          <p14:tracePt t="11780" x="7978775" y="1262063"/>
          <p14:tracePt t="11789" x="7994650" y="1262063"/>
          <p14:tracePt t="11797" x="8002588" y="1262063"/>
          <p14:tracePt t="11803" x="8010525" y="1262063"/>
          <p14:tracePt t="11812" x="8026400" y="1262063"/>
          <p14:tracePt t="11820" x="8042275" y="1262063"/>
          <p14:tracePt t="11828" x="8058150" y="1262063"/>
          <p14:tracePt t="11834" x="8064500" y="1262063"/>
          <p14:tracePt t="11862" x="8096250" y="1262063"/>
          <p14:tracePt t="11871" x="8104188" y="1262063"/>
          <p14:tracePt t="12031" x="8112125" y="1262063"/>
          <p14:tracePt t="12049" x="8120063" y="1262063"/>
          <p14:tracePt t="12057" x="8128000" y="1262063"/>
          <p14:tracePt t="12064" x="8135938" y="1262063"/>
          <p14:tracePt t="12072" x="8151813" y="1262063"/>
          <p14:tracePt t="12080" x="8159750" y="1262063"/>
          <p14:tracePt t="12090" x="8167688" y="1262063"/>
          <p14:tracePt t="12094" x="8183563" y="1262063"/>
          <p14:tracePt t="12102" x="8191500" y="1262063"/>
          <p14:tracePt t="12110" x="8197850" y="1262063"/>
          <p14:tracePt t="12117" x="8205788" y="1262063"/>
          <p14:tracePt t="12126" x="8221663" y="1262063"/>
          <p14:tracePt t="12147" x="8229600" y="1262063"/>
          <p14:tracePt t="12160" x="8237538" y="1262063"/>
          <p14:tracePt t="12173" x="8245475" y="1262063"/>
          <p14:tracePt t="12189" x="8253413" y="1262063"/>
          <p14:tracePt t="12210" x="8261350" y="1262063"/>
          <p14:tracePt t="12217" x="8261350" y="1254125"/>
          <p14:tracePt t="12226" x="8269288" y="1254125"/>
          <p14:tracePt t="12339" x="8277225" y="1254125"/>
          <p14:tracePt t="12347" x="8285163" y="1254125"/>
          <p14:tracePt t="12358" x="8293100" y="1254125"/>
          <p14:tracePt t="12366" x="8301038" y="1254125"/>
          <p14:tracePt t="12375" x="8308975" y="1254125"/>
          <p14:tracePt t="12382" x="8316913" y="1262063"/>
          <p14:tracePt t="12390" x="8324850" y="1270000"/>
          <p14:tracePt t="12398" x="8331200" y="1270000"/>
          <p14:tracePt t="12406" x="8339138" y="1270000"/>
          <p14:tracePt t="12412" x="8347075" y="1277938"/>
          <p14:tracePt t="12420" x="8355013" y="1277938"/>
          <p14:tracePt t="12438" x="8362950" y="1277938"/>
          <p14:tracePt t="12448" x="8370888" y="1277938"/>
          <p14:tracePt t="12512" x="8378825" y="1277938"/>
          <p14:tracePt t="12519" x="8386763" y="1277938"/>
          <p14:tracePt t="12535" x="8402638" y="1277938"/>
          <p14:tracePt t="12542" x="8410575" y="1277938"/>
          <p14:tracePt t="12547" x="8418513" y="1277938"/>
          <p14:tracePt t="12556" x="8434388" y="1277938"/>
          <p14:tracePt t="12564" x="8442325" y="1277938"/>
          <p14:tracePt t="12574" x="8450263" y="1277938"/>
          <p14:tracePt t="12580" x="8458200" y="1277938"/>
          <p14:tracePt t="12588" x="8472488" y="1277938"/>
          <p14:tracePt t="12598" x="8480425" y="1277938"/>
          <p14:tracePt t="12604" x="8488363" y="1277938"/>
          <p14:tracePt t="12610" x="8496300" y="1277938"/>
          <p14:tracePt t="12618" x="8512175" y="1277938"/>
          <p14:tracePt t="12626" x="8528050" y="1277938"/>
          <p14:tracePt t="12634" x="8543925" y="1277938"/>
          <p14:tracePt t="12643" x="8551863" y="1277938"/>
          <p14:tracePt t="12650" x="8567738" y="1277938"/>
          <p14:tracePt t="12658" x="8583613" y="1277938"/>
          <p14:tracePt t="12666" x="8591550" y="1277938"/>
          <p14:tracePt t="12671" x="8599488" y="1277938"/>
          <p14:tracePt t="12680" x="8613775" y="1277938"/>
          <p14:tracePt t="12688" x="8621713" y="1277938"/>
          <p14:tracePt t="12696" x="8629650" y="1277938"/>
          <p14:tracePt t="12703" x="8637588" y="1277938"/>
          <p14:tracePt t="12712" x="8645525" y="1277938"/>
          <p14:tracePt t="12719" x="8653463" y="1277938"/>
          <p14:tracePt t="12728" x="8661400" y="1277938"/>
          <p14:tracePt t="12734" x="8677275" y="1277938"/>
          <p14:tracePt t="12743" x="8685213" y="1277938"/>
          <p14:tracePt t="12750" x="8693150" y="1277938"/>
          <p14:tracePt t="12758" x="8709025" y="1277938"/>
          <p14:tracePt t="12766" x="8716963" y="1277938"/>
          <p14:tracePt t="12776" x="8724900" y="1277938"/>
          <p14:tracePt t="12782" x="8732838" y="1277938"/>
          <p14:tracePt t="12791" x="8747125" y="1277938"/>
          <p14:tracePt t="12797" x="8755063" y="1277938"/>
          <p14:tracePt t="12804" x="8770938" y="1277938"/>
          <p14:tracePt t="12812" x="8794750" y="1277938"/>
          <p14:tracePt t="12820" x="8818563" y="1277938"/>
          <p14:tracePt t="12828" x="8842375" y="1277938"/>
          <p14:tracePt t="12837" x="8858250" y="1270000"/>
          <p14:tracePt t="12844" x="8880475" y="1270000"/>
          <p14:tracePt t="12852" x="8888413" y="1270000"/>
          <p14:tracePt t="12860" x="8896350" y="1270000"/>
          <p14:tracePt t="12866" x="8904288" y="1270000"/>
          <p14:tracePt t="12874" x="8912225" y="1270000"/>
          <p14:tracePt t="12882" x="8920163" y="1270000"/>
          <p14:tracePt t="12890" x="8928100" y="1270000"/>
          <p14:tracePt t="12907" x="8936038" y="1270000"/>
          <p14:tracePt t="12929" x="8943975" y="1270000"/>
          <p14:tracePt t="12973" x="8951913" y="1270000"/>
          <p14:tracePt t="12989" x="8951913" y="1262063"/>
          <p14:tracePt t="12994" x="8959850" y="1262063"/>
          <p14:tracePt t="13002" x="8975725" y="1262063"/>
          <p14:tracePt t="13010" x="8983663" y="1262063"/>
          <p14:tracePt t="13018" x="8991600" y="1262063"/>
          <p14:tracePt t="13026" x="9007475" y="1262063"/>
          <p14:tracePt t="14038" x="9013825" y="1262063"/>
          <p14:tracePt t="14050" x="9021763" y="1262063"/>
          <p14:tracePt t="14058" x="9029700" y="1262063"/>
          <p14:tracePt t="14066" x="9037638" y="1262063"/>
          <p14:tracePt t="14075" x="9053513" y="1262063"/>
          <p14:tracePt t="14082" x="9061450" y="1262063"/>
          <p14:tracePt t="14090" x="9069388" y="1262063"/>
          <p14:tracePt t="14096" x="9085263" y="1262063"/>
          <p14:tracePt t="14104" x="9093200" y="1262063"/>
          <p14:tracePt t="14112" x="9101138" y="1262063"/>
          <p14:tracePt t="14120" x="9117013" y="1270000"/>
          <p14:tracePt t="14137" x="9124950" y="1270000"/>
          <p14:tracePt t="14159" x="9132888" y="1270000"/>
          <p14:tracePt t="14166" x="9140825" y="1270000"/>
          <p14:tracePt t="14175" x="9155113" y="1270000"/>
          <p14:tracePt t="14182" x="9163050" y="1262063"/>
          <p14:tracePt t="14190" x="9202738" y="1246188"/>
          <p14:tracePt t="14198" x="9234488" y="1230313"/>
          <p14:tracePt t="14207" x="9280525" y="1222375"/>
          <p14:tracePt t="14214" x="9336088" y="1206500"/>
          <p14:tracePt t="14222" x="9391650" y="1198563"/>
          <p14:tracePt t="14228" x="9453563" y="1198563"/>
          <p14:tracePt t="14236" x="9501188" y="1190625"/>
          <p14:tracePt t="14244" x="9540875" y="1190625"/>
          <p14:tracePt t="14252" x="9594850" y="1190625"/>
          <p14:tracePt t="14260" x="9650413" y="1190625"/>
          <p14:tracePt t="14268" x="9682163" y="1190625"/>
          <p14:tracePt t="14276" x="9696450" y="1190625"/>
          <p14:tracePt t="14284" x="9704388" y="1190625"/>
          <p14:tracePt t="14290" x="9720263" y="1190625"/>
          <p14:tracePt t="14298" x="9744075" y="1190625"/>
          <p14:tracePt t="14306" x="9759950" y="1190625"/>
          <p14:tracePt t="14314" x="9791700" y="1184275"/>
          <p14:tracePt t="14322" x="9829800" y="1176338"/>
          <p14:tracePt t="14330" x="9877425" y="1176338"/>
          <p14:tracePt t="14338" x="9932988" y="1168400"/>
          <p14:tracePt t="14347" x="9994900" y="1144588"/>
          <p14:tracePt t="14352" x="10050463" y="1144588"/>
          <p14:tracePt t="14360" x="10104438" y="1136650"/>
          <p14:tracePt t="14368" x="10152063" y="1128713"/>
          <p14:tracePt t="14377" x="10191750" y="1120775"/>
          <p14:tracePt t="14384" x="10215563" y="1112838"/>
          <p14:tracePt t="14392" x="10229850" y="1104900"/>
          <p14:tracePt t="14400" x="10237788" y="1104900"/>
          <p14:tracePt t="14408" x="10245725" y="1104900"/>
          <p14:tracePt t="14414" x="10253663" y="1104900"/>
          <p14:tracePt t="14446" x="10261600" y="1104900"/>
          <p14:tracePt t="14463" x="10277475" y="1104900"/>
          <p14:tracePt t="14470" x="10285413" y="1104900"/>
          <p14:tracePt t="14478" x="10293350" y="1104900"/>
          <p14:tracePt t="14484" x="10301288" y="1104900"/>
          <p14:tracePt t="14492" x="10317163" y="1104900"/>
          <p14:tracePt t="14511" x="10333038" y="1096963"/>
          <p14:tracePt t="14529" x="10340975" y="1096963"/>
          <p14:tracePt t="14537" x="10348913" y="1096963"/>
          <p14:tracePt t="14544" x="10356850" y="1096963"/>
          <p14:tracePt t="14550" x="10363200" y="1096963"/>
          <p14:tracePt t="14558" x="10371138" y="1096963"/>
          <p14:tracePt t="14567" x="10379075" y="1096963"/>
          <p14:tracePt t="14574" x="10387013" y="1089025"/>
          <p14:tracePt t="14582" x="10394950" y="1089025"/>
          <p14:tracePt t="14590" x="10402888" y="1089025"/>
          <p14:tracePt t="14598" x="10410825" y="1089025"/>
          <p14:tracePt t="14606" x="10418763" y="1089025"/>
          <p14:tracePt t="14685" x="10379075" y="1096963"/>
          <p14:tracePt t="14693" x="10285413" y="1120775"/>
          <p14:tracePt t="14698" x="10128250" y="1160463"/>
          <p14:tracePt t="14705" x="9885363" y="1190625"/>
          <p14:tracePt t="14714" x="9540875" y="1230313"/>
          <p14:tracePt t="14722" x="9132888" y="1246188"/>
          <p14:tracePt t="14730" x="8709025" y="1246188"/>
          <p14:tracePt t="14738" x="8221663" y="1246188"/>
          <p14:tracePt t="14744" x="7712075" y="1246188"/>
          <p14:tracePt t="14751" x="7202488" y="1238250"/>
          <p14:tracePt t="14761" x="6731000" y="1222375"/>
          <p14:tracePt t="14768" x="6362700" y="1206500"/>
          <p14:tracePt t="14777" x="5962650" y="1206500"/>
          <p14:tracePt t="14784" x="5680075" y="1206500"/>
          <p14:tracePt t="14792" x="5484813" y="1214438"/>
          <p14:tracePt t="14800" x="5287963" y="1222375"/>
          <p14:tracePt t="14807" x="5130800" y="1246188"/>
          <p14:tracePt t="14814" x="5005388" y="1262063"/>
          <p14:tracePt t="14822" x="4903788" y="1285875"/>
          <p14:tracePt t="14830" x="4808538" y="1301750"/>
          <p14:tracePt t="14838" x="4730750" y="1316038"/>
          <p14:tracePt t="14859" x="4549775" y="1387475"/>
          <p14:tracePt t="14863" x="4456113" y="1419225"/>
          <p14:tracePt t="14868" x="4370388" y="1457325"/>
          <p14:tracePt t="14876" x="4283075" y="1481138"/>
          <p14:tracePt t="14884" x="4197350" y="1512888"/>
          <p14:tracePt t="14892" x="4119563" y="1544638"/>
          <p14:tracePt t="14900" x="4056063" y="1566863"/>
          <p14:tracePt t="14910" x="3986213" y="1582738"/>
          <p14:tracePt t="14916" x="3946525" y="1598613"/>
          <p14:tracePt t="14925" x="3906838" y="1614488"/>
          <p14:tracePt t="14929" x="3867150" y="1622425"/>
          <p14:tracePt t="14939" x="3836988" y="1638300"/>
          <p14:tracePt t="14946" x="3797300" y="1654175"/>
          <p14:tracePt t="14953" x="3757613" y="1677988"/>
          <p14:tracePt t="14962" x="3687763" y="1708150"/>
          <p14:tracePt t="14970" x="3600450" y="1755775"/>
          <p14:tracePt t="14978" x="3506788" y="1795463"/>
          <p14:tracePt t="14986" x="3389313" y="1841500"/>
          <p14:tracePt t="14995" x="3287713" y="1897063"/>
          <p14:tracePt t="15000" x="3184525" y="1951038"/>
          <p14:tracePt t="15008" x="3122613" y="1998663"/>
          <p14:tracePt t="15016" x="3036888" y="2030413"/>
          <p14:tracePt t="15025" x="2965450" y="2060575"/>
          <p14:tracePt t="15032" x="2917825" y="2084388"/>
          <p14:tracePt t="15040" x="2903538" y="2100263"/>
          <p14:tracePt t="15048" x="2895600" y="2108200"/>
          <p14:tracePt t="15056" x="2895600" y="2124075"/>
          <p14:tracePt t="15070" x="2895600" y="2132013"/>
          <p14:tracePt t="15086" x="2903538" y="2147888"/>
          <p14:tracePt t="15094" x="2941638" y="2155825"/>
          <p14:tracePt t="15102" x="2997200" y="2185988"/>
          <p14:tracePt t="15110" x="3059113" y="2201863"/>
          <p14:tracePt t="15118" x="3122613" y="2217738"/>
          <p14:tracePt t="15125" x="3192463" y="2241550"/>
          <p14:tracePt t="15132" x="3255963" y="2257425"/>
          <p14:tracePt t="15140" x="3319463" y="2273300"/>
          <p14:tracePt t="15148" x="3389313" y="2289175"/>
          <p14:tracePt t="15157" x="3444875" y="2305050"/>
          <p14:tracePt t="15164" x="3482975" y="2319338"/>
          <p14:tracePt t="15172" x="3514725" y="2335213"/>
          <p14:tracePt t="15180" x="3530600" y="2343150"/>
          <p14:tracePt t="15187" x="3538538" y="2351088"/>
          <p14:tracePt t="15261" x="3538538" y="2359025"/>
          <p14:tracePt t="15271" x="3530600" y="2359025"/>
          <p14:tracePt t="15280" x="3522663" y="2374900"/>
          <p14:tracePt t="15288" x="3514725" y="2382838"/>
          <p14:tracePt t="15296" x="3498850" y="2398713"/>
          <p14:tracePt t="15304" x="3490913" y="2406650"/>
          <p14:tracePt t="15312" x="3482975" y="2414588"/>
          <p14:tracePt t="15318" x="3475038" y="2422525"/>
          <p14:tracePt t="15326" x="3459163" y="2430463"/>
          <p14:tracePt t="15343" x="3452813" y="2436813"/>
          <p14:tracePt t="15371" x="3444875" y="2436813"/>
          <p14:tracePt t="15422" x="3444875" y="2444750"/>
          <p14:tracePt t="15433" x="3444875" y="2460625"/>
          <p14:tracePt t="15450" x="3436938" y="2468563"/>
          <p14:tracePt t="15454" x="3436938" y="2476500"/>
          <p14:tracePt t="15463" x="3436938" y="2484438"/>
          <p14:tracePt t="15470" x="3436938" y="2492375"/>
          <p14:tracePt t="15478" x="3436938" y="2500313"/>
          <p14:tracePt t="15486" x="3436938" y="2508250"/>
          <p14:tracePt t="15494" x="3444875" y="2524125"/>
          <p14:tracePt t="15502" x="3444875" y="2532063"/>
          <p14:tracePt t="15510" x="3459163" y="2540000"/>
          <p14:tracePt t="15516" x="3467100" y="2555875"/>
          <p14:tracePt t="15525" x="3482975" y="2562225"/>
          <p14:tracePt t="15532" x="3498850" y="2578100"/>
          <p14:tracePt t="15541" x="3506788" y="2586038"/>
          <p14:tracePt t="15548" x="3522663" y="2601913"/>
          <p14:tracePt t="15557" x="3538538" y="2609850"/>
          <p14:tracePt t="15564" x="3554413" y="2625725"/>
          <p14:tracePt t="15572" x="3570288" y="2633663"/>
          <p14:tracePt t="15580" x="3586163" y="2649538"/>
          <p14:tracePt t="15586" x="3616325" y="2657475"/>
          <p14:tracePt t="15595" x="3656013" y="2673350"/>
          <p14:tracePt t="15602" x="3695700" y="2681288"/>
          <p14:tracePt t="15610" x="3741738" y="2695575"/>
          <p14:tracePt t="15618" x="3789363" y="2703513"/>
          <p14:tracePt t="15625" x="3829050" y="2703513"/>
          <p14:tracePt t="15634" x="3875088" y="2711450"/>
          <p14:tracePt t="15643" x="3914775" y="2719388"/>
          <p14:tracePt t="15648" x="3962400" y="2719388"/>
          <p14:tracePt t="15656" x="4000500" y="2719388"/>
          <p14:tracePt t="15664" x="4032250" y="2719388"/>
          <p14:tracePt t="15672" x="4064000" y="2719388"/>
          <p14:tracePt t="15680" x="4087813" y="2719388"/>
          <p14:tracePt t="15687" x="4119563" y="2719388"/>
          <p14:tracePt t="15697" x="4141788" y="2719388"/>
          <p14:tracePt t="15704" x="4157663" y="2719388"/>
          <p14:tracePt t="15710" x="4173538" y="2719388"/>
          <p14:tracePt t="15718" x="4189413" y="2711450"/>
          <p14:tracePt t="15726" x="4205288" y="2703513"/>
          <p14:tracePt t="15734" x="4229100" y="2703513"/>
          <p14:tracePt t="15742" x="4237038" y="2687638"/>
          <p14:tracePt t="15750" x="4252913" y="2681288"/>
          <p14:tracePt t="15759" x="4267200" y="2665413"/>
          <p14:tracePt t="15765" x="4283075" y="2657475"/>
          <p14:tracePt t="15772" x="4291013" y="2641600"/>
          <p14:tracePt t="15780" x="4306888" y="2633663"/>
          <p14:tracePt t="15788" x="4314825" y="2625725"/>
          <p14:tracePt t="15796" x="4330700" y="2609850"/>
          <p14:tracePt t="15804" x="4330700" y="2601913"/>
          <p14:tracePt t="15812" x="4330700" y="2593975"/>
          <p14:tracePt t="15820" x="4330700" y="2578100"/>
          <p14:tracePt t="15828" x="4330700" y="2570163"/>
          <p14:tracePt t="15843" x="4306888" y="2547938"/>
          <p14:tracePt t="15850" x="4298950" y="2540000"/>
          <p14:tracePt t="15858" x="4275138" y="2524125"/>
          <p14:tracePt t="15866" x="4244975" y="2508250"/>
          <p14:tracePt t="15875" x="4221163" y="2500313"/>
          <p14:tracePt t="15882" x="4173538" y="2484438"/>
          <p14:tracePt t="15891" x="4127500" y="2476500"/>
          <p14:tracePt t="15898" x="4087813" y="2460625"/>
          <p14:tracePt t="15904" x="4040188" y="2460625"/>
          <p14:tracePt t="15912" x="4000500" y="2460625"/>
          <p14:tracePt t="15920" x="3954463" y="2452688"/>
          <p14:tracePt t="15928" x="3914775" y="2452688"/>
          <p14:tracePt t="15936" x="3867150" y="2452688"/>
          <p14:tracePt t="15944" x="3829050" y="2444750"/>
          <p14:tracePt t="15952" x="3797300" y="2444750"/>
          <p14:tracePt t="15960" x="3773488" y="2444750"/>
          <p14:tracePt t="15967" x="3749675" y="2444750"/>
          <p14:tracePt t="15974" x="3733800" y="2444750"/>
          <p14:tracePt t="15982" x="3711575" y="2444750"/>
          <p14:tracePt t="15991" x="3687763" y="2444750"/>
          <p14:tracePt t="15998" x="3663950" y="2444750"/>
          <p14:tracePt t="16006" x="3640138" y="2444750"/>
          <p14:tracePt t="16014" x="3616325" y="2460625"/>
          <p14:tracePt t="16022" x="3586163" y="2468563"/>
          <p14:tracePt t="16028" x="3538538" y="2484438"/>
          <p14:tracePt t="16036" x="3506788" y="2500313"/>
          <p14:tracePt t="16044" x="3482975" y="2516188"/>
          <p14:tracePt t="16053" x="3467100" y="2532063"/>
          <p14:tracePt t="16060" x="3444875" y="2547938"/>
          <p14:tracePt t="16068" x="3436938" y="2562225"/>
          <p14:tracePt t="16076" x="3429000" y="2570163"/>
          <p14:tracePt t="16084" x="3429000" y="2578100"/>
          <p14:tracePt t="16092" x="3429000" y="2593975"/>
          <p14:tracePt t="16451" x="3436938" y="2593975"/>
          <p14:tracePt t="16472" x="3444875" y="2601913"/>
          <p14:tracePt t="16487" x="3452813" y="2617788"/>
          <p14:tracePt t="16494" x="3459163" y="2633663"/>
          <p14:tracePt t="16502" x="3482975" y="2665413"/>
          <p14:tracePt t="16510" x="3514725" y="2695575"/>
          <p14:tracePt t="16518" x="3538538" y="2735263"/>
          <p14:tracePt t="16526" x="3570288" y="2759075"/>
          <p14:tracePt t="16534" x="3608388" y="2790825"/>
          <p14:tracePt t="16543" x="3632200" y="2813050"/>
          <p14:tracePt t="16550" x="3663950" y="2828925"/>
          <p14:tracePt t="16556" x="3671888" y="2844800"/>
          <p14:tracePt t="16564" x="3687763" y="2852738"/>
          <p14:tracePt t="16573" x="3695700" y="2868613"/>
          <p14:tracePt t="16580" x="3703638" y="2868613"/>
          <p14:tracePt t="16665" x="3711575" y="2868613"/>
          <p14:tracePt t="16698" x="3719513" y="2868613"/>
          <p14:tracePt t="16704" x="3725863" y="2868613"/>
          <p14:tracePt t="16713" x="3733800" y="2876550"/>
          <p14:tracePt t="16729" x="3749675" y="2884488"/>
          <p14:tracePt t="16736" x="3749675" y="2892425"/>
          <p14:tracePt t="16744" x="3765550" y="2908300"/>
          <p14:tracePt t="16750" x="3773488" y="2916238"/>
          <p14:tracePt t="16758" x="3789363" y="2930525"/>
          <p14:tracePt t="16766" x="3797300" y="2938463"/>
          <p14:tracePt t="16775" x="3805238" y="2954338"/>
          <p14:tracePt t="16782" x="3821113" y="2962275"/>
          <p14:tracePt t="16791" x="3829050" y="2970213"/>
          <p14:tracePt t="16798" x="3844925" y="2978150"/>
          <p14:tracePt t="16809" x="3852863" y="2986088"/>
          <p14:tracePt t="16812" x="3860800" y="2986088"/>
          <p14:tracePt t="16820" x="3860800" y="2994025"/>
          <p14:tracePt t="16828" x="3867150" y="2994025"/>
          <p14:tracePt t="16913" x="3883025" y="2994025"/>
          <p14:tracePt t="16918" x="3898900" y="2994025"/>
          <p14:tracePt t="16926" x="3922713" y="2986088"/>
          <p14:tracePt t="16934" x="3946525" y="2986088"/>
          <p14:tracePt t="16940" x="3986213" y="2978150"/>
          <p14:tracePt t="16948" x="4016375" y="2978150"/>
          <p14:tracePt t="16956" x="4048125" y="2978150"/>
          <p14:tracePt t="16964" x="4095750" y="2978150"/>
          <p14:tracePt t="16972" x="4133850" y="2978150"/>
          <p14:tracePt t="16980" x="4173538" y="2986088"/>
          <p14:tracePt t="16988" x="4205288" y="2994025"/>
          <p14:tracePt t="16996" x="4229100" y="3001963"/>
          <p14:tracePt t="17004" x="4244975" y="3001963"/>
          <p14:tracePt t="17010" x="4260850" y="3009900"/>
          <p14:tracePt t="17018" x="4283075" y="3017838"/>
          <p14:tracePt t="17026" x="4291013" y="3025775"/>
          <p14:tracePt t="17034" x="4298950" y="3025775"/>
          <p14:tracePt t="17044" x="4306888" y="3025775"/>
          <p14:tracePt t="17165" x="4306888" y="3017838"/>
          <p14:tracePt t="17172" x="4298950" y="3017838"/>
          <p14:tracePt t="17178" x="4291013" y="3009900"/>
          <p14:tracePt t="17186" x="4267200" y="3001963"/>
          <p14:tracePt t="17194" x="4252913" y="3001963"/>
          <p14:tracePt t="17200" x="4229100" y="3001963"/>
          <p14:tracePt t="17208" x="4213225" y="2994025"/>
          <p14:tracePt t="17217" x="4197350" y="2994025"/>
          <p14:tracePt t="17224" x="4189413" y="2994025"/>
          <p14:tracePt t="17232" x="4173538" y="2994025"/>
          <p14:tracePt t="17241" x="4165600" y="2986088"/>
          <p14:tracePt t="17248" x="4157663" y="2986088"/>
          <p14:tracePt t="17256" x="4149725" y="2986088"/>
          <p14:tracePt t="17270" x="4141788" y="2986088"/>
          <p14:tracePt t="17278" x="4133850" y="2986088"/>
          <p14:tracePt t="17299" x="4127500" y="2986088"/>
          <p14:tracePt t="17308" x="4127500" y="2978150"/>
          <p14:tracePt t="17314" x="4111625" y="2978150"/>
          <p14:tracePt t="17322" x="4103688" y="2970213"/>
          <p14:tracePt t="17328" x="4087813" y="2970213"/>
          <p14:tracePt t="17336" x="4079875" y="2970213"/>
          <p14:tracePt t="17344" x="4064000" y="2962275"/>
          <p14:tracePt t="17352" x="4048125" y="2962275"/>
          <p14:tracePt t="17361" x="4032250" y="2954338"/>
          <p14:tracePt t="17368" x="4024313" y="2954338"/>
          <p14:tracePt t="17377" x="4000500" y="2954338"/>
          <p14:tracePt t="17384" x="3978275" y="2954338"/>
          <p14:tracePt t="17390" x="3962400" y="2946400"/>
          <p14:tracePt t="17398" x="3946525" y="2946400"/>
          <p14:tracePt t="17406" x="3938588" y="2938463"/>
          <p14:tracePt t="17414" x="3922713" y="2938463"/>
          <p14:tracePt t="17422" x="3914775" y="2938463"/>
          <p14:tracePt t="17430" x="3906838" y="2938463"/>
          <p14:tracePt t="17503" x="3906838" y="2946400"/>
          <p14:tracePt t="17511" x="3922713" y="2954338"/>
          <p14:tracePt t="17516" x="3930650" y="2970213"/>
          <p14:tracePt t="17522" x="3946525" y="2986088"/>
          <p14:tracePt t="17530" x="3962400" y="3001963"/>
          <p14:tracePt t="17538" x="3986213" y="3009900"/>
          <p14:tracePt t="17546" x="4008438" y="3025775"/>
          <p14:tracePt t="17554" x="4040188" y="3033713"/>
          <p14:tracePt t="17562" x="4071938" y="3049588"/>
          <p14:tracePt t="17570" x="4095750" y="3063875"/>
          <p14:tracePt t="17579" x="4111625" y="3071813"/>
          <p14:tracePt t="17586" x="4127500" y="3079750"/>
          <p14:tracePt t="17592" x="4133850" y="3087688"/>
          <p14:tracePt t="17600" x="4149725" y="3087688"/>
          <p14:tracePt t="17608" x="4165600" y="3087688"/>
          <p14:tracePt t="17616" x="4197350" y="3087688"/>
          <p14:tracePt t="17624" x="4237038" y="3095625"/>
          <p14:tracePt t="17632" x="4267200" y="3095625"/>
          <p14:tracePt t="17641" x="4306888" y="3095625"/>
          <p14:tracePt t="17648" x="4354513" y="3095625"/>
          <p14:tracePt t="17654" x="4386263" y="3087688"/>
          <p14:tracePt t="17662" x="4424363" y="3079750"/>
          <p14:tracePt t="17670" x="4456113" y="3071813"/>
          <p14:tracePt t="17678" x="4495800" y="3055938"/>
          <p14:tracePt t="17686" x="4503738" y="3049588"/>
          <p14:tracePt t="17694" x="4519613" y="3041650"/>
          <p14:tracePt t="17702" x="4535488" y="3025775"/>
          <p14:tracePt t="17710" x="4541838" y="3025775"/>
          <p14:tracePt t="17716" x="4549775" y="3017838"/>
          <p14:tracePt t="17725" x="4549775" y="3009900"/>
          <p14:tracePt t="17749" x="4549775" y="3001963"/>
          <p14:tracePt t="17765" x="4535488" y="2994025"/>
          <p14:tracePt t="17772" x="4527550" y="2986088"/>
          <p14:tracePt t="17780" x="4519613" y="2978150"/>
          <p14:tracePt t="17787" x="4511675" y="2970213"/>
          <p14:tracePt t="17794" x="4503738" y="2962275"/>
          <p14:tracePt t="17802" x="4487863" y="2954338"/>
          <p14:tracePt t="17810" x="4479925" y="2938463"/>
          <p14:tracePt t="17818" x="4464050" y="2938463"/>
          <p14:tracePt t="17844" x="4440238" y="2916238"/>
          <p14:tracePt t="17849" x="4432300" y="2908300"/>
          <p14:tracePt t="17856" x="4424363" y="2908300"/>
          <p14:tracePt t="17864" x="4402138" y="2900363"/>
          <p14:tracePt t="17872" x="4378325" y="2892425"/>
          <p14:tracePt t="17880" x="4338638" y="2884488"/>
          <p14:tracePt t="17888" x="4291013" y="2876550"/>
          <p14:tracePt t="17897" x="4244975" y="2860675"/>
          <p14:tracePt t="17904" x="4205288" y="2852738"/>
          <p14:tracePt t="17910" x="4157663" y="2836863"/>
          <p14:tracePt t="17918" x="4111625" y="2836863"/>
          <p14:tracePt t="17926" x="4071938" y="2820988"/>
          <p14:tracePt t="17935" x="4032250" y="2805113"/>
          <p14:tracePt t="17942" x="4000500" y="2798763"/>
          <p14:tracePt t="17950" x="3962400" y="2790825"/>
          <p14:tracePt t="17958" x="3938588" y="2782888"/>
          <p14:tracePt t="17966" x="3914775" y="2782888"/>
          <p14:tracePt t="17972" x="3883025" y="2782888"/>
          <p14:tracePt t="17980" x="3860800" y="2782888"/>
          <p14:tracePt t="17988" x="3821113" y="2782888"/>
          <p14:tracePt t="17996" x="3789363" y="2790825"/>
          <p14:tracePt t="18004" x="3749675" y="2805113"/>
          <p14:tracePt t="18012" x="3725863" y="2813050"/>
          <p14:tracePt t="18020" x="3711575" y="2828925"/>
          <p14:tracePt t="18029" x="3695700" y="2836863"/>
          <p14:tracePt t="18034" x="3687763" y="2852738"/>
          <p14:tracePt t="18042" x="3671888" y="2860675"/>
          <p14:tracePt t="18050" x="3671888" y="2876550"/>
          <p14:tracePt t="18058" x="3663950" y="2884488"/>
          <p14:tracePt t="18066" x="3663950" y="2892425"/>
          <p14:tracePt t="18075" x="3663950" y="2908300"/>
          <p14:tracePt t="18083" x="3679825" y="2916238"/>
          <p14:tracePt t="18090" x="3687763" y="2930525"/>
          <p14:tracePt t="18096" x="3703638" y="2938463"/>
          <p14:tracePt t="18104" x="3719513" y="2946400"/>
          <p14:tracePt t="18112" x="3733800" y="2962275"/>
          <p14:tracePt t="18120" x="3757613" y="2978150"/>
          <p14:tracePt t="18128" x="3797300" y="2978150"/>
          <p14:tracePt t="18136" x="3821113" y="2986088"/>
          <p14:tracePt t="18144" x="3860800" y="2994025"/>
          <p14:tracePt t="18152" x="3906838" y="2994025"/>
          <p14:tracePt t="18160" x="3970338" y="2994025"/>
          <p14:tracePt t="18167" x="4024313" y="2978150"/>
          <p14:tracePt t="18175" x="4071938" y="2962275"/>
          <p14:tracePt t="18182" x="4095750" y="2954338"/>
          <p14:tracePt t="18190" x="4103688" y="2938463"/>
          <p14:tracePt t="18198" x="4111625" y="2930525"/>
          <p14:tracePt t="18206" x="4111625" y="2924175"/>
          <p14:tracePt t="18223" x="4103688" y="2916238"/>
          <p14:tracePt t="18228" x="4095750" y="2908300"/>
          <p14:tracePt t="18236" x="4087813" y="2892425"/>
          <p14:tracePt t="18244" x="4071938" y="2884488"/>
          <p14:tracePt t="18252" x="4064000" y="2876550"/>
          <p14:tracePt t="18261" x="4048125" y="2868613"/>
          <p14:tracePt t="18268" x="4040188" y="2868613"/>
          <p14:tracePt t="18284" x="4024313" y="2868613"/>
          <p14:tracePt t="18293" x="4016375" y="2868613"/>
          <p14:tracePt t="18298" x="4008438" y="2868613"/>
          <p14:tracePt t="18315" x="4000500" y="2868613"/>
          <p14:tracePt t="18321" x="3994150" y="2868613"/>
          <p14:tracePt t="18352" x="3986213" y="2868613"/>
          <p14:tracePt t="18374" x="3986213" y="2860675"/>
          <p14:tracePt t="18379" x="3978275" y="2860675"/>
          <p14:tracePt t="18499" x="3994150" y="2876550"/>
          <p14:tracePt t="18504" x="4000500" y="2892425"/>
          <p14:tracePt t="18512" x="4016375" y="2908300"/>
          <p14:tracePt t="18520" x="4040188" y="2930525"/>
          <p14:tracePt t="18528" x="4056063" y="2946400"/>
          <p14:tracePt t="18535" x="4071938" y="2962275"/>
          <p14:tracePt t="18544" x="4095750" y="2986088"/>
          <p14:tracePt t="18552" x="4103688" y="3001963"/>
          <p14:tracePt t="18558" x="4119563" y="3017838"/>
          <p14:tracePt t="18566" x="4127500" y="3033713"/>
          <p14:tracePt t="18574" x="4133850" y="3041650"/>
          <p14:tracePt t="18582" x="4141788" y="3049588"/>
          <p14:tracePt t="18590" x="4149725" y="3063875"/>
          <p14:tracePt t="18598" x="4149725" y="3071813"/>
          <p14:tracePt t="18607" x="4149725" y="3079750"/>
          <p14:tracePt t="18614" x="4149725" y="3095625"/>
          <p14:tracePt t="18628" x="4149725" y="3103563"/>
          <p14:tracePt t="18636" x="4149725" y="3119438"/>
          <p14:tracePt t="18644" x="4141788" y="3127375"/>
          <p14:tracePt t="18652" x="4127500" y="3143250"/>
          <p14:tracePt t="18660" x="4119563" y="3151188"/>
          <p14:tracePt t="18668" x="4103688" y="3167063"/>
          <p14:tracePt t="18676" x="4095750" y="3175000"/>
          <p14:tracePt t="18682" x="4079875" y="3181350"/>
          <p14:tracePt t="18691" x="4064000" y="3197225"/>
          <p14:tracePt t="18698" x="4040188" y="3205163"/>
          <p14:tracePt t="18706" x="4024313" y="3221038"/>
          <p14:tracePt t="18714" x="4000500" y="3236913"/>
          <p14:tracePt t="18722" x="3986213" y="3236913"/>
          <p14:tracePt t="18730" x="3970338" y="3244850"/>
          <p14:tracePt t="18738" x="3962400" y="3252788"/>
          <p14:tracePt t="18744" x="3954463" y="3252788"/>
          <p14:tracePt t="18752" x="3938588" y="3252788"/>
          <p14:tracePt t="18760" x="3938588" y="3260725"/>
          <p14:tracePt t="18768" x="3930650" y="3260725"/>
          <p14:tracePt t="18776" x="3914775" y="3268663"/>
          <p14:tracePt t="18784" x="3898900" y="3268663"/>
          <p14:tracePt t="18793" x="3883025" y="3276600"/>
          <p14:tracePt t="18800" x="3860800" y="3276600"/>
          <p14:tracePt t="18805" x="3829050" y="3284538"/>
          <p14:tracePt t="18814" x="3781425" y="3292475"/>
          <p14:tracePt t="18828" x="3749675" y="3300413"/>
          <p14:tracePt t="18829" x="3703638" y="3300413"/>
          <p14:tracePt t="18838" x="3671888" y="3306763"/>
          <p14:tracePt t="18846" x="3640138" y="3306763"/>
          <p14:tracePt t="18859" x="3616325" y="3306763"/>
          <p14:tracePt t="18862" x="3608388" y="3314700"/>
          <p14:tracePt t="18870" x="3600450" y="3322638"/>
          <p14:tracePt t="18884" x="3592513" y="3330575"/>
          <p14:tracePt t="18893" x="3592513" y="3338513"/>
          <p14:tracePt t="18900" x="3592513" y="3346450"/>
          <p14:tracePt t="18907" x="3600450" y="3370263"/>
          <p14:tracePt t="18916" x="3608388" y="3386138"/>
          <p14:tracePt t="18925" x="3624263" y="3402013"/>
          <p14:tracePt t="18932" x="3632200" y="3417888"/>
          <p14:tracePt t="18938" x="3640138" y="3425825"/>
          <p14:tracePt t="18946" x="3656013" y="3432175"/>
          <p14:tracePt t="18954" x="3663950" y="3448050"/>
          <p14:tracePt t="18962" x="3687763" y="3455988"/>
          <p14:tracePt t="18970" x="3703638" y="3463925"/>
          <p14:tracePt t="18978" x="3741738" y="3479800"/>
          <p14:tracePt t="18986" x="3789363" y="3487738"/>
          <p14:tracePt t="18994" x="3829050" y="3503613"/>
          <p14:tracePt t="19000" x="3898900" y="3511550"/>
          <p14:tracePt t="19008" x="3946525" y="3519488"/>
          <p14:tracePt t="19016" x="3994150" y="3519488"/>
          <p14:tracePt t="19024" x="4048125" y="3527425"/>
          <p14:tracePt t="19032" x="4087813" y="3527425"/>
          <p14:tracePt t="19040" x="4133850" y="3535363"/>
          <p14:tracePt t="19048" x="4173538" y="3535363"/>
          <p14:tracePt t="19059" x="4205288" y="3535363"/>
          <p14:tracePt t="19064" x="4237038" y="3535363"/>
          <p14:tracePt t="19070" x="4267200" y="3535363"/>
          <p14:tracePt t="19078" x="4283075" y="3519488"/>
          <p14:tracePt t="19086" x="4291013" y="3511550"/>
          <p14:tracePt t="19094" x="4306888" y="3503613"/>
          <p14:tracePt t="19102" x="4306888" y="3495675"/>
          <p14:tracePt t="19110" x="4314825" y="3479800"/>
          <p14:tracePt t="19118" x="4322763" y="3471863"/>
          <p14:tracePt t="19126" x="4322763" y="3463925"/>
          <p14:tracePt t="19132" x="4314825" y="3448050"/>
          <p14:tracePt t="19140" x="4306888" y="3440113"/>
          <p14:tracePt t="19148" x="4291013" y="3425825"/>
          <p14:tracePt t="19157" x="4275138" y="3402013"/>
          <p14:tracePt t="19164" x="4260850" y="3386138"/>
          <p14:tracePt t="19172" x="4237038" y="3378200"/>
          <p14:tracePt t="19180" x="4205288" y="3362325"/>
          <p14:tracePt t="19188" x="4181475" y="3346450"/>
          <p14:tracePt t="19196" x="4133850" y="3322638"/>
          <p14:tracePt t="19202" x="4095750" y="3314700"/>
          <p14:tracePt t="19210" x="4056063" y="3300413"/>
          <p14:tracePt t="19218" x="4016375" y="3284538"/>
          <p14:tracePt t="19226" x="3986213" y="3268663"/>
          <p14:tracePt t="19236" x="3946525" y="3252788"/>
          <p14:tracePt t="19242" x="3914775" y="3244850"/>
          <p14:tracePt t="19250" x="3890963" y="3244850"/>
          <p14:tracePt t="19259" x="3875088" y="3244850"/>
          <p14:tracePt t="19264" x="3860800" y="3244850"/>
          <p14:tracePt t="19272" x="3844925" y="3244850"/>
          <p14:tracePt t="19280" x="3836988" y="3252788"/>
          <p14:tracePt t="19288" x="3821113" y="3252788"/>
          <p14:tracePt t="19297" x="3797300" y="3268663"/>
          <p14:tracePt t="19304" x="3781425" y="3284538"/>
          <p14:tracePt t="19312" x="3765550" y="3322638"/>
          <p14:tracePt t="19320" x="3757613" y="3346450"/>
          <p14:tracePt t="19326" x="3741738" y="3370263"/>
          <p14:tracePt t="19334" x="3725863" y="3402013"/>
          <p14:tracePt t="19342" x="3725863" y="3417888"/>
          <p14:tracePt t="19349" x="3725863" y="3425825"/>
          <p14:tracePt t="19358" x="3725863" y="3440113"/>
          <p14:tracePt t="19366" x="3733800" y="3448050"/>
          <p14:tracePt t="19375" x="3741738" y="3455988"/>
          <p14:tracePt t="19382" x="3757613" y="3471863"/>
          <p14:tracePt t="19388" x="3773488" y="3479800"/>
          <p14:tracePt t="19396" x="3789363" y="3495675"/>
          <p14:tracePt t="19404" x="3821113" y="3503613"/>
          <p14:tracePt t="19412" x="3860800" y="3519488"/>
          <p14:tracePt t="19420" x="3890963" y="3535363"/>
          <p14:tracePt t="19428" x="3922713" y="3535363"/>
          <p14:tracePt t="19437" x="3962400" y="3543300"/>
          <p14:tracePt t="19444" x="3986213" y="3543300"/>
          <p14:tracePt t="19450" x="4016375" y="3543300"/>
          <p14:tracePt t="19458" x="4032250" y="3535363"/>
          <p14:tracePt t="19466" x="4048125" y="3519488"/>
          <p14:tracePt t="19476" x="4064000" y="3511550"/>
          <p14:tracePt t="19482" x="4071938" y="3495675"/>
          <p14:tracePt t="19489" x="4079875" y="3479800"/>
          <p14:tracePt t="19498" x="4079875" y="3471863"/>
          <p14:tracePt t="19506" x="4079875" y="3455988"/>
          <p14:tracePt t="19514" x="4064000" y="3448050"/>
          <p14:tracePt t="19520" x="4056063" y="3440113"/>
          <p14:tracePt t="19528" x="4040188" y="3425825"/>
          <p14:tracePt t="19536" x="4024313" y="3417888"/>
          <p14:tracePt t="19544" x="4016375" y="3409950"/>
          <p14:tracePt t="19553" x="4000500" y="3402013"/>
          <p14:tracePt t="19560" x="3994150" y="3394075"/>
          <p14:tracePt t="19567" x="3978275" y="3386138"/>
          <p14:tracePt t="19576" x="3962400" y="3386138"/>
          <p14:tracePt t="19584" x="3954463" y="3386138"/>
          <p14:tracePt t="19590" x="3946525" y="3386138"/>
          <p14:tracePt t="19598" x="3938588" y="3386138"/>
          <p14:tracePt t="19882" x="3946525" y="3409950"/>
          <p14:tracePt t="19891" x="3962400" y="3455988"/>
          <p14:tracePt t="19898" x="3978275" y="3511550"/>
          <p14:tracePt t="19907" x="3994150" y="3557588"/>
          <p14:tracePt t="19912" x="4008438" y="3597275"/>
          <p14:tracePt t="19920" x="4016375" y="3644900"/>
          <p14:tracePt t="19928" x="4024313" y="3683000"/>
          <p14:tracePt t="19936" x="4040188" y="3714750"/>
          <p14:tracePt t="19944" x="4056063" y="3730625"/>
          <p14:tracePt t="19952" x="4056063" y="3738563"/>
          <p14:tracePt t="19960" x="4056063" y="3746500"/>
          <p14:tracePt t="19966" x="4056063" y="3754438"/>
          <p14:tracePt t="19982" x="4056063" y="3762375"/>
          <p14:tracePt t="20000" x="4056063" y="3770313"/>
          <p14:tracePt t="20006" x="4056063" y="3778250"/>
          <p14:tracePt t="20013" x="4048125" y="3794125"/>
          <p14:tracePt t="20022" x="4040188" y="3802063"/>
          <p14:tracePt t="20029" x="4032250" y="3808413"/>
          <p14:tracePt t="20035" x="4032250" y="3824288"/>
          <p14:tracePt t="20044" x="4032250" y="3832225"/>
          <p14:tracePt t="20052" x="4032250" y="3848100"/>
          <p14:tracePt t="20060" x="4032250" y="3856038"/>
          <p14:tracePt t="20068" x="4032250" y="3871913"/>
          <p14:tracePt t="20076" x="4032250" y="3879850"/>
          <p14:tracePt t="20084" x="4040188" y="3895725"/>
          <p14:tracePt t="20092" x="4040188" y="3903663"/>
          <p14:tracePt t="20100" x="4048125" y="3911600"/>
          <p14:tracePt t="20105" x="4048125" y="3919538"/>
          <p14:tracePt t="20114" x="4056063" y="3919538"/>
          <p14:tracePt t="20174" x="4064000" y="3919538"/>
          <p14:tracePt t="20180" x="4071938" y="3919538"/>
          <p14:tracePt t="20188" x="4087813" y="3919538"/>
          <p14:tracePt t="20196" x="4111625" y="3911600"/>
          <p14:tracePt t="20204" x="4127500" y="3911600"/>
          <p14:tracePt t="20212" x="4149725" y="3911600"/>
          <p14:tracePt t="20220" x="4189413" y="3911600"/>
          <p14:tracePt t="20228" x="4213225" y="3903663"/>
          <p14:tracePt t="20234" x="4237038" y="3895725"/>
          <p14:tracePt t="20243" x="4252913" y="3895725"/>
          <p14:tracePt t="20250" x="4267200" y="3879850"/>
          <p14:tracePt t="20260" x="4283075" y="3879850"/>
          <p14:tracePt t="20266" x="4291013" y="3863975"/>
          <p14:tracePt t="20276" x="4298950" y="3863975"/>
          <p14:tracePt t="20282" x="4298950" y="3848100"/>
          <p14:tracePt t="20288" x="4298950" y="3840163"/>
          <p14:tracePt t="20296" x="4298950" y="3832225"/>
          <p14:tracePt t="20304" x="4298950" y="3808413"/>
          <p14:tracePt t="20312" x="4283075" y="3786188"/>
          <p14:tracePt t="20320" x="4275138" y="3762375"/>
          <p14:tracePt t="20328" x="4252913" y="3738563"/>
          <p14:tracePt t="20337" x="4237038" y="3714750"/>
          <p14:tracePt t="20344" x="4197350" y="3706813"/>
          <p14:tracePt t="20352" x="4181475" y="3683000"/>
          <p14:tracePt t="20360" x="4149725" y="3668713"/>
          <p14:tracePt t="20366" x="4127500" y="3652838"/>
          <p14:tracePt t="20375" x="4079875" y="3636963"/>
          <p14:tracePt t="20382" x="4040188" y="3621088"/>
          <p14:tracePt t="20390" x="4000500" y="3605213"/>
          <p14:tracePt t="20398" x="3954463" y="3597275"/>
          <p14:tracePt t="20405" x="3906838" y="3581400"/>
          <p14:tracePt t="20414" x="3867150" y="3565525"/>
          <p14:tracePt t="20420" x="3821113" y="3551238"/>
          <p14:tracePt t="20428" x="3773488" y="3535363"/>
          <p14:tracePt t="20436" x="3711575" y="3519488"/>
          <p14:tracePt t="20444" x="3648075" y="3503613"/>
          <p14:tracePt t="20452" x="3578225" y="3487738"/>
          <p14:tracePt t="20460" x="3538538" y="3471863"/>
          <p14:tracePt t="20469" x="3490913" y="3463925"/>
          <p14:tracePt t="20476" x="3452813" y="3463925"/>
          <p14:tracePt t="20484" x="3405188" y="3463925"/>
          <p14:tracePt t="20491" x="3389313" y="3463925"/>
          <p14:tracePt t="20498" x="3373438" y="3463925"/>
          <p14:tracePt t="20507" x="3357563" y="3463925"/>
          <p14:tracePt t="20514" x="3357563" y="3479800"/>
          <p14:tracePt t="20522" x="3341688" y="3487738"/>
          <p14:tracePt t="20530" x="3341688" y="3495675"/>
          <p14:tracePt t="20538" x="3341688" y="3511550"/>
          <p14:tracePt t="20546" x="3341688" y="3535363"/>
          <p14:tracePt t="20552" x="3341688" y="3557588"/>
          <p14:tracePt t="20560" x="3341688" y="3581400"/>
          <p14:tracePt t="20568" x="3341688" y="3597275"/>
          <p14:tracePt t="20576" x="3341688" y="3613150"/>
          <p14:tracePt t="20584" x="3341688" y="3629025"/>
          <p14:tracePt t="20593" x="3357563" y="3644900"/>
          <p14:tracePt t="20600" x="3365500" y="3660775"/>
          <p14:tracePt t="20609" x="3373438" y="3668713"/>
          <p14:tracePt t="20614" x="3389313" y="3683000"/>
          <p14:tracePt t="20622" x="3397250" y="3690938"/>
          <p14:tracePt t="20630" x="3413125" y="3698875"/>
          <p14:tracePt t="20638" x="3429000" y="3714750"/>
          <p14:tracePt t="20646" x="3452813" y="3722688"/>
          <p14:tracePt t="20654" x="3482975" y="3730625"/>
          <p14:tracePt t="20662" x="3530600" y="3730625"/>
          <p14:tracePt t="20670" x="3570288" y="3730625"/>
          <p14:tracePt t="20676" x="3624263" y="3730625"/>
          <p14:tracePt t="20683" x="3679825" y="3722688"/>
          <p14:tracePt t="20693" x="3733800" y="3706813"/>
          <p14:tracePt t="20700" x="3797300" y="3683000"/>
          <p14:tracePt t="20708" x="3852863" y="3660775"/>
          <p14:tracePt t="20715" x="3898900" y="3652838"/>
          <p14:tracePt t="20724" x="3946525" y="3621088"/>
          <p14:tracePt t="20732" x="3986213" y="3589338"/>
          <p14:tracePt t="20738" x="4008438" y="3557588"/>
          <p14:tracePt t="20746" x="4016375" y="3543300"/>
          <p14:tracePt t="20754" x="4016375" y="3527425"/>
          <p14:tracePt t="20762" x="4016375" y="3511550"/>
          <p14:tracePt t="20770" x="4008438" y="3503613"/>
          <p14:tracePt t="20778" x="3994150" y="3495675"/>
          <p14:tracePt t="20786" x="3970338" y="3479800"/>
          <p14:tracePt t="20794" x="3946525" y="3463925"/>
          <p14:tracePt t="20801" x="3922713" y="3463925"/>
          <p14:tracePt t="20808" x="3898900" y="3455988"/>
          <p14:tracePt t="20816" x="3875088" y="3455988"/>
          <p14:tracePt t="20825" x="3867150" y="3455988"/>
          <p14:tracePt t="20832" x="3852863" y="3455988"/>
          <p14:tracePt t="20840" x="3844925" y="3471863"/>
          <p14:tracePt t="20848" x="3836988" y="3479800"/>
          <p14:tracePt t="20856" x="3836988" y="3487738"/>
          <p14:tracePt t="20864" x="3836988" y="3503613"/>
          <p14:tracePt t="20870" x="3836988" y="3527425"/>
          <p14:tracePt t="20878" x="3836988" y="3543300"/>
          <p14:tracePt t="20886" x="3829050" y="3557588"/>
          <p14:tracePt t="20894" x="3821113" y="3589338"/>
          <p14:tracePt t="20902" x="3805238" y="3605213"/>
          <p14:tracePt t="20910" x="3797300" y="3629025"/>
          <p14:tracePt t="20918" x="3781425" y="3644900"/>
          <p14:tracePt t="20926" x="3773488" y="3652838"/>
          <p14:tracePt t="20934" x="3757613" y="3668713"/>
          <p14:tracePt t="20940" x="3757613" y="3676650"/>
          <p14:tracePt t="21033" x="3757613" y="3668713"/>
          <p14:tracePt t="21326" x="3765550" y="3668713"/>
          <p14:tracePt t="21329" x="3781425" y="3676650"/>
          <p14:tracePt t="21336" x="3789363" y="3690938"/>
          <p14:tracePt t="21344" x="3813175" y="3698875"/>
          <p14:tracePt t="21352" x="3829050" y="3714750"/>
          <p14:tracePt t="21360" x="3867150" y="3730625"/>
          <p14:tracePt t="21368" x="3898900" y="3738563"/>
          <p14:tracePt t="21376" x="3946525" y="3746500"/>
          <p14:tracePt t="21384" x="3978275" y="3746500"/>
          <p14:tracePt t="21390" x="4024313" y="3746500"/>
          <p14:tracePt t="21398" x="4064000" y="3738563"/>
          <p14:tracePt t="21408" x="4103688" y="3722688"/>
          <p14:tracePt t="21414" x="4127500" y="3698875"/>
          <p14:tracePt t="21422" x="4165600" y="3660775"/>
          <p14:tracePt t="21430" x="4189413" y="3621088"/>
          <p14:tracePt t="21438" x="4205288" y="3613150"/>
          <p14:tracePt t="21446" x="4221163" y="3605213"/>
          <p14:tracePt t="21452" x="4221163" y="3597275"/>
          <p14:tracePt t="21460" x="4205288" y="3597275"/>
          <p14:tracePt t="21468" x="4173538" y="3597275"/>
          <p14:tracePt t="21476" x="4141788" y="3597275"/>
          <p14:tracePt t="21484" x="4119563" y="3605213"/>
          <p14:tracePt t="21760" x="4111625" y="3605213"/>
          <p14:tracePt t="21769" x="4103688" y="3597275"/>
          <p14:tracePt t="21863" x="4103688" y="3589338"/>
          <p14:tracePt t="21890" x="4111625" y="3589338"/>
          <p14:tracePt t="21928" x="4103688" y="3589338"/>
          <p14:tracePt t="21977" x="4111625" y="3597275"/>
          <p14:tracePt t="21982" x="4119563" y="3605213"/>
          <p14:tracePt t="21988" x="4127500" y="3621088"/>
          <p14:tracePt t="21996" x="4141788" y="3629025"/>
          <p14:tracePt t="22006" x="4149725" y="3644900"/>
          <p14:tracePt t="22011" x="4149725" y="3652838"/>
          <p14:tracePt t="22020" x="4157663" y="3660775"/>
          <p14:tracePt t="22029" x="4157663" y="3676650"/>
          <p14:tracePt t="22100" x="4165600" y="3676650"/>
          <p14:tracePt t="22461" x="4173538" y="3668713"/>
          <p14:tracePt t="22520" x="4181475" y="3660775"/>
          <p14:tracePt t="22525" x="4197350" y="3660775"/>
          <p14:tracePt t="22532" x="4229100" y="3660775"/>
          <p14:tracePt t="22541" x="4291013" y="3660775"/>
          <p14:tracePt t="22548" x="4362450" y="3676650"/>
          <p14:tracePt t="22558" x="4471988" y="3698875"/>
          <p14:tracePt t="22564" x="4637088" y="3714750"/>
          <p14:tracePt t="22570" x="4856163" y="3730625"/>
          <p14:tracePt t="22578" x="5114925" y="3754438"/>
          <p14:tracePt t="22586" x="5327650" y="3754438"/>
          <p14:tracePt t="22594" x="5522913" y="3754438"/>
          <p14:tracePt t="22602" x="5719763" y="3754438"/>
          <p14:tracePt t="22610" x="5915025" y="3754438"/>
          <p14:tracePt t="22618" x="6096000" y="3730625"/>
          <p14:tracePt t="22626" x="6253163" y="3714750"/>
          <p14:tracePt t="22632" x="6370638" y="3698875"/>
          <p14:tracePt t="22640" x="6503988" y="3690938"/>
          <p14:tracePt t="22648" x="6661150" y="3683000"/>
          <p14:tracePt t="22659" x="6840538" y="3668713"/>
          <p14:tracePt t="22664" x="7037388" y="3660775"/>
          <p14:tracePt t="22672" x="7256463" y="3636963"/>
          <p14:tracePt t="22680" x="7539038" y="3605213"/>
          <p14:tracePt t="22688" x="7805738" y="3589338"/>
          <p14:tracePt t="22696" x="8064500" y="3581400"/>
          <p14:tracePt t="22702" x="8277225" y="3581400"/>
          <p14:tracePt t="22710" x="8496300" y="3565525"/>
          <p14:tracePt t="22719" x="8629650" y="3557588"/>
          <p14:tracePt t="22727" x="8747125" y="3551238"/>
          <p14:tracePt t="22733" x="8842375" y="3535363"/>
          <p14:tracePt t="22742" x="8920163" y="3527425"/>
          <p14:tracePt t="22749" x="8991600" y="3511550"/>
          <p14:tracePt t="22759" x="9045575" y="3495675"/>
          <p14:tracePt t="22764" x="9069388" y="3479800"/>
          <p14:tracePt t="22772" x="9085263" y="3463925"/>
          <p14:tracePt t="22780" x="9101138" y="3448050"/>
          <p14:tracePt t="22788" x="9109075" y="3432175"/>
          <p14:tracePt t="22796" x="9124950" y="3402013"/>
          <p14:tracePt t="22803" x="9140825" y="3362325"/>
          <p14:tracePt t="22813" x="9155113" y="3314700"/>
          <p14:tracePt t="22820" x="9170988" y="3276600"/>
          <p14:tracePt t="22826" x="9186863" y="3228975"/>
          <p14:tracePt t="22844" x="9194800" y="3143250"/>
          <p14:tracePt t="22850" x="9210675" y="3095625"/>
          <p14:tracePt t="22858" x="9226550" y="3049588"/>
          <p14:tracePt t="22866" x="9242425" y="3001963"/>
          <p14:tracePt t="22875" x="9258300" y="2962275"/>
          <p14:tracePt t="22882" x="9280525" y="2924175"/>
          <p14:tracePt t="22888" x="9296400" y="2900363"/>
          <p14:tracePt t="22896" x="9304338" y="2876550"/>
          <p14:tracePt t="22904" x="9304338" y="2860675"/>
          <p14:tracePt t="22912" x="9304338" y="2852738"/>
          <p14:tracePt t="22920" x="9304338" y="2828925"/>
          <p14:tracePt t="22928" x="9304338" y="2805113"/>
          <p14:tracePt t="22936" x="9296400" y="2759075"/>
          <p14:tracePt t="22945" x="9280525" y="2719388"/>
          <p14:tracePt t="22950" x="9274175" y="2673350"/>
          <p14:tracePt t="22958" x="9258300" y="2625725"/>
          <p14:tracePt t="22966" x="9242425" y="2578100"/>
          <p14:tracePt t="22975" x="9226550" y="2532063"/>
          <p14:tracePt t="22982" x="9210675" y="2500313"/>
          <p14:tracePt t="22990" x="9202738" y="2452688"/>
          <p14:tracePt t="22998" x="9186863" y="2414588"/>
          <p14:tracePt t="23007" x="9170988" y="2366963"/>
          <p14:tracePt t="23014" x="9155113" y="2319338"/>
          <p14:tracePt t="23020" x="9140825" y="2289175"/>
          <p14:tracePt t="23028" x="9124950" y="2249488"/>
          <p14:tracePt t="23036" x="9093200" y="2209800"/>
          <p14:tracePt t="23046" x="9061450" y="2171700"/>
          <p14:tracePt t="23052" x="9021763" y="2132013"/>
          <p14:tracePt t="23061" x="8975725" y="2084388"/>
          <p14:tracePt t="23068" x="8943975" y="2046288"/>
          <p14:tracePt t="23077" x="8896350" y="2006600"/>
          <p14:tracePt t="23082" x="8872538" y="1982788"/>
          <p14:tracePt t="23090" x="8850313" y="1966913"/>
          <p14:tracePt t="23098" x="8842375" y="1958975"/>
          <p14:tracePt t="23107" x="8818563" y="1943100"/>
          <p14:tracePt t="23114" x="8810625" y="1935163"/>
          <p14:tracePt t="23123" x="8794750" y="1920875"/>
          <p14:tracePt t="23130" x="8786813" y="1912938"/>
          <p14:tracePt t="23138" x="8770938" y="1897063"/>
          <p14:tracePt t="23146" x="8755063" y="1889125"/>
          <p14:tracePt t="23152" x="8747125" y="1881188"/>
          <p14:tracePt t="23160" x="8724900" y="1881188"/>
          <p14:tracePt t="23168" x="8701088" y="1873250"/>
          <p14:tracePt t="23176" x="8677275" y="1873250"/>
          <p14:tracePt t="23184" x="8645525" y="1873250"/>
          <p14:tracePt t="23192" x="8613775" y="1873250"/>
          <p14:tracePt t="23200" x="8575675" y="1873250"/>
          <p14:tracePt t="23208" x="8543925" y="1873250"/>
          <p14:tracePt t="23214" x="8512175" y="1881188"/>
          <p14:tracePt t="23222" x="8466138" y="1897063"/>
          <p14:tracePt t="23230" x="8426450" y="1912938"/>
          <p14:tracePt t="23237" x="8394700" y="1928813"/>
          <p14:tracePt t="23246" x="8362950" y="1935163"/>
          <p14:tracePt t="23253" x="8331200" y="1943100"/>
          <p14:tracePt t="23262" x="8301038" y="1958975"/>
          <p14:tracePt t="23270" x="8277225" y="1974850"/>
          <p14:tracePt t="23276" x="8253413" y="1982788"/>
          <p14:tracePt t="23284" x="8229600" y="2006600"/>
          <p14:tracePt t="23292" x="8197850" y="2030413"/>
          <p14:tracePt t="23300" x="8183563" y="2060575"/>
          <p14:tracePt t="23309" x="8135938" y="2108200"/>
          <p14:tracePt t="23316" x="8104188" y="2171700"/>
          <p14:tracePt t="23325" x="8080375" y="2233613"/>
          <p14:tracePt t="23332" x="8064500" y="2297113"/>
          <p14:tracePt t="23338" x="8042275" y="2366963"/>
          <p14:tracePt t="23346" x="8018463" y="2430463"/>
          <p14:tracePt t="23354" x="7994650" y="2492375"/>
          <p14:tracePt t="23362" x="7978775" y="2562225"/>
          <p14:tracePt t="23370" x="7954963" y="2625725"/>
          <p14:tracePt t="23378" x="7939088" y="2681288"/>
          <p14:tracePt t="23386" x="7924800" y="2735263"/>
          <p14:tracePt t="23394" x="7908925" y="2790825"/>
          <p14:tracePt t="23402" x="7908925" y="2836863"/>
          <p14:tracePt t="23408" x="7900988" y="2876550"/>
          <p14:tracePt t="23416" x="7893050" y="2924175"/>
          <p14:tracePt t="23425" x="7893050" y="2986088"/>
          <p14:tracePt t="23432" x="7893050" y="3049588"/>
          <p14:tracePt t="23440" x="7908925" y="3127375"/>
          <p14:tracePt t="23448" x="7924800" y="3213100"/>
          <p14:tracePt t="23455" x="7939088" y="3306763"/>
          <p14:tracePt t="23465" x="7954963" y="3386138"/>
          <p14:tracePt t="23470" x="7970838" y="3463925"/>
          <p14:tracePt t="23478" x="7994650" y="3551238"/>
          <p14:tracePt t="23486" x="8010525" y="3613150"/>
          <p14:tracePt t="23494" x="8026400" y="3676650"/>
          <p14:tracePt t="23502" x="8034338" y="3746500"/>
          <p14:tracePt t="23510" x="8050213" y="3808413"/>
          <p14:tracePt t="23518" x="8064500" y="3871913"/>
          <p14:tracePt t="23526" x="8080375" y="3919538"/>
          <p14:tracePt t="23532" x="8096250" y="3973513"/>
          <p14:tracePt t="23540" x="8112125" y="4021138"/>
          <p14:tracePt t="23548" x="8120063" y="4052888"/>
          <p14:tracePt t="23557" x="8128000" y="4083050"/>
          <p14:tracePt t="23564" x="8128000" y="4106863"/>
          <p14:tracePt t="23572" x="8128000" y="4114800"/>
          <p14:tracePt t="23580" x="8128000" y="4122738"/>
          <p14:tracePt t="23588" x="8128000" y="4130675"/>
          <p14:tracePt t="23596" x="8128000" y="4146550"/>
          <p14:tracePt t="23602" x="8128000" y="4154488"/>
          <p14:tracePt t="23610" x="8135938" y="4162425"/>
          <p14:tracePt t="23618" x="8135938" y="4170363"/>
          <p14:tracePt t="23626" x="8135938" y="4176713"/>
          <p14:tracePt t="23634" x="8143875" y="4184650"/>
          <p14:tracePt t="23642" x="8159750" y="4192588"/>
          <p14:tracePt t="23650" x="8175625" y="4208463"/>
          <p14:tracePt t="23658" x="8191500" y="4216400"/>
          <p14:tracePt t="23664" x="8213725" y="4224338"/>
          <p14:tracePt t="23672" x="8261350" y="4232275"/>
          <p14:tracePt t="23680" x="8301038" y="4240213"/>
          <p14:tracePt t="23688" x="8355013" y="4240213"/>
          <p14:tracePt t="23696" x="8394700" y="4240213"/>
          <p14:tracePt t="23704" x="8450263" y="4240213"/>
          <p14:tracePt t="23712" x="8504238" y="4232275"/>
          <p14:tracePt t="23720" x="8567738" y="4224338"/>
          <p14:tracePt t="23726" x="8637588" y="4208463"/>
          <p14:tracePt t="23734" x="8693150" y="4184650"/>
          <p14:tracePt t="23742" x="8739188" y="4154488"/>
          <p14:tracePt t="23750" x="8778875" y="4114800"/>
          <p14:tracePt t="23758" x="8826500" y="4067175"/>
          <p14:tracePt t="23766" x="8866188" y="4013200"/>
          <p14:tracePt t="23775" x="8896350" y="3965575"/>
          <p14:tracePt t="23782" x="8912225" y="3903663"/>
          <p14:tracePt t="23788" x="8928100" y="3840163"/>
          <p14:tracePt t="23796" x="8943975" y="3778250"/>
          <p14:tracePt t="23804" x="8959850" y="3698875"/>
          <p14:tracePt t="23812" x="8975725" y="3636963"/>
          <p14:tracePt t="23819" x="8999538" y="3551238"/>
          <p14:tracePt t="23828" x="9013825" y="3471863"/>
          <p14:tracePt t="23838" x="9029700" y="3378200"/>
          <p14:tracePt t="23844" x="9037638" y="3284538"/>
          <p14:tracePt t="23852" x="9045575" y="3189288"/>
          <p14:tracePt t="23859" x="9045575" y="3087688"/>
          <p14:tracePt t="23866" x="9029700" y="2970213"/>
          <p14:tracePt t="23875" x="9007475" y="2860675"/>
          <p14:tracePt t="23882" x="8991600" y="2759075"/>
          <p14:tracePt t="23891" x="8967788" y="2649538"/>
          <p14:tracePt t="23898" x="8928100" y="2555875"/>
          <p14:tracePt t="23906" x="8904288" y="2484438"/>
          <p14:tracePt t="23914" x="8872538" y="2414588"/>
          <p14:tracePt t="23920" x="8842375" y="2351088"/>
          <p14:tracePt t="23928" x="8810625" y="2289175"/>
          <p14:tracePt t="23936" x="8770938" y="2233613"/>
          <p14:tracePt t="23944" x="8739188" y="2185988"/>
          <p14:tracePt t="23952" x="8701088" y="2147888"/>
          <p14:tracePt t="23960" x="8677275" y="2132013"/>
          <p14:tracePt t="23968" x="8661400" y="2124075"/>
          <p14:tracePt t="23976" x="8645525" y="2108200"/>
          <p14:tracePt t="23983" x="8629650" y="2100263"/>
          <p14:tracePt t="23990" x="8621713" y="2100263"/>
          <p14:tracePt t="23997" x="8613775" y="2100263"/>
          <p14:tracePt t="24015" x="8605838" y="2100263"/>
          <p14:tracePt t="24024" x="8591550" y="2100263"/>
          <p14:tracePt t="24030" x="8583613" y="2100263"/>
          <p14:tracePt t="24038" x="8575675" y="2108200"/>
          <p14:tracePt t="24046" x="8559800" y="2108200"/>
          <p14:tracePt t="24107" x="8551863" y="2108200"/>
          <p14:tracePt t="24149" x="8543925" y="2108200"/>
          <p14:tracePt t="24157" x="8512175" y="2108200"/>
          <p14:tracePt t="24162" x="8458200" y="2124075"/>
          <p14:tracePt t="24170" x="8378825" y="2147888"/>
          <p14:tracePt t="24178" x="8293100" y="2193925"/>
          <p14:tracePt t="24184" x="8191500" y="2241550"/>
          <p14:tracePt t="24192" x="8050213" y="2297113"/>
          <p14:tracePt t="24200" x="7853363" y="2359025"/>
          <p14:tracePt t="24209" x="7656513" y="2436813"/>
          <p14:tracePt t="24216" x="7469188" y="2484438"/>
          <p14:tracePt t="24226" x="7280275" y="2516188"/>
          <p14:tracePt t="24232" x="7138988" y="2540000"/>
          <p14:tracePt t="24237" x="7045325" y="2555875"/>
          <p14:tracePt t="24246" x="6989763" y="2570163"/>
          <p14:tracePt t="24254" x="6951663" y="2578100"/>
          <p14:tracePt t="24262" x="6935788" y="2578100"/>
          <p14:tracePt t="24270" x="6927850" y="2578100"/>
          <p14:tracePt t="24278" x="6919913" y="2578100"/>
          <p14:tracePt t="24368" x="6911975" y="2578100"/>
          <p14:tracePt t="24371" x="6904038" y="2570163"/>
          <p14:tracePt t="24378" x="6896100" y="2555875"/>
          <p14:tracePt t="24386" x="6880225" y="2547938"/>
          <p14:tracePt t="24394" x="6872288" y="2540000"/>
          <p14:tracePt t="24401" x="6848475" y="2524125"/>
          <p14:tracePt t="24410" x="6834188" y="2516188"/>
          <p14:tracePt t="24417" x="6818313" y="2500313"/>
          <p14:tracePt t="24426" x="6810375" y="2492375"/>
          <p14:tracePt t="24432" x="6786563" y="2476500"/>
          <p14:tracePt t="24440" x="6762750" y="2468563"/>
          <p14:tracePt t="24448" x="6731000" y="2452688"/>
          <p14:tracePt t="24456" x="6700838" y="2436813"/>
          <p14:tracePt t="24464" x="6669088" y="2414588"/>
          <p14:tracePt t="24472" x="6629400" y="2382838"/>
          <p14:tracePt t="24480" x="6597650" y="2359025"/>
          <p14:tracePt t="24488" x="6559550" y="2319338"/>
          <p14:tracePt t="24496" x="6551613" y="2297113"/>
          <p14:tracePt t="24502" x="6535738" y="2257425"/>
          <p14:tracePt t="24510" x="6519863" y="2233613"/>
          <p14:tracePt t="24518" x="6511925" y="2209800"/>
          <p14:tracePt t="24527" x="6503988" y="2185988"/>
          <p14:tracePt t="24534" x="6488113" y="2171700"/>
          <p14:tracePt t="24542" x="6488113" y="2163763"/>
          <p14:tracePt t="24550" x="6480175" y="2147888"/>
          <p14:tracePt t="24559" x="6472238" y="2139950"/>
          <p14:tracePt t="24564" x="6456363" y="2132013"/>
          <p14:tracePt t="24572" x="6448425" y="2124075"/>
          <p14:tracePt t="24580" x="6434138" y="2116138"/>
          <p14:tracePt t="24588" x="6426200" y="2108200"/>
          <p14:tracePt t="24596" x="6418263" y="2108200"/>
          <p14:tracePt t="24604" x="6394450" y="2108200"/>
          <p14:tracePt t="24612" x="6378575" y="2108200"/>
          <p14:tracePt t="24620" x="6362700" y="2108200"/>
          <p14:tracePt t="24628" x="6354763" y="2108200"/>
          <p14:tracePt t="24634" x="6346825" y="2108200"/>
          <p14:tracePt t="24642" x="6330950" y="2108200"/>
          <p14:tracePt t="24650" x="6323013" y="2108200"/>
          <p14:tracePt t="24659" x="6315075" y="2108200"/>
          <p14:tracePt t="24667" x="6299200" y="2108200"/>
          <p14:tracePt t="24675" x="6292850" y="2108200"/>
          <p14:tracePt t="24682" x="6284913" y="2116138"/>
          <p14:tracePt t="24690" x="6269038" y="2124075"/>
          <p14:tracePt t="24696" x="6245225" y="2124075"/>
          <p14:tracePt t="24704" x="6229350" y="2139950"/>
          <p14:tracePt t="24712" x="6189663" y="2155825"/>
          <p14:tracePt t="24720" x="6143625" y="2163763"/>
          <p14:tracePt t="24728" x="6111875" y="2179638"/>
          <p14:tracePt t="24736" x="6080125" y="2193925"/>
          <p14:tracePt t="24744" x="6048375" y="2209800"/>
          <p14:tracePt t="24754" x="6018213" y="2225675"/>
          <p14:tracePt t="24762" x="6010275" y="2241550"/>
          <p14:tracePt t="24770" x="5994400" y="2257425"/>
          <p14:tracePt t="24781" x="5986463" y="2265363"/>
          <p14:tracePt t="24786" x="5970588" y="2289175"/>
          <p14:tracePt t="24794" x="5970588" y="2305050"/>
          <p14:tracePt t="24802" x="5962650" y="2327275"/>
          <p14:tracePt t="24810" x="5954713" y="2351088"/>
          <p14:tracePt t="24818" x="5938838" y="2390775"/>
          <p14:tracePt t="24828" x="5930900" y="2422525"/>
          <p14:tracePt t="24832" x="5915025" y="2468563"/>
          <p14:tracePt t="24842" x="5899150" y="2492375"/>
          <p14:tracePt t="24852" x="5884863" y="2508250"/>
          <p14:tracePt t="24867" x="5884863" y="2532063"/>
          <p14:tracePt t="24872" x="5876925" y="2562225"/>
          <p14:tracePt t="24884" x="5868988" y="2578100"/>
          <p14:tracePt t="24908" x="5868988" y="2609850"/>
          <p14:tracePt t="24912" x="5876925" y="2703513"/>
          <p14:tracePt t="24918" x="5884863" y="2743200"/>
          <p14:tracePt t="24927" x="5892800" y="2790825"/>
          <p14:tracePt t="24934" x="5892800" y="2828925"/>
          <p14:tracePt t="24943" x="5892800" y="2884488"/>
          <p14:tracePt t="24950" x="5892800" y="2930525"/>
          <p14:tracePt t="24958" x="5876925" y="2978150"/>
          <p14:tracePt t="24966" x="5868988" y="3017838"/>
          <p14:tracePt t="24989" x="5861050" y="3041650"/>
          <p14:tracePt t="25004" x="5837238" y="3111500"/>
          <p14:tracePt t="25030" x="5829300" y="3143250"/>
          <p14:tracePt t="25036" x="5829300" y="3221038"/>
          <p14:tracePt t="25048" x="5829300" y="3252788"/>
          <p14:tracePt t="25056" x="5853113" y="3322638"/>
          <p14:tracePt t="25064" x="5868988" y="3370263"/>
          <p14:tracePt t="25071" x="5884863" y="3425825"/>
          <p14:tracePt t="25078" x="5899150" y="3479800"/>
          <p14:tracePt t="25087" x="5915025" y="3527425"/>
          <p14:tracePt t="25094" x="5930900" y="3581400"/>
          <p14:tracePt t="25102" x="5946775" y="3629025"/>
          <p14:tracePt t="25110" x="5962650" y="3676650"/>
          <p14:tracePt t="25118" x="5978525" y="3706813"/>
          <p14:tracePt t="25128" x="5978525" y="3730625"/>
          <p14:tracePt t="25144" x="6002338" y="3778250"/>
          <p14:tracePt t="25148" x="6026150" y="3816350"/>
          <p14:tracePt t="25163" x="6040438" y="3840163"/>
          <p14:tracePt t="25169" x="6056313" y="3871913"/>
          <p14:tracePt t="25177" x="6080125" y="3887788"/>
          <p14:tracePt t="25184" x="6088063" y="3903663"/>
          <p14:tracePt t="25192" x="6103938" y="3919538"/>
          <p14:tracePt t="25198" x="6111875" y="3927475"/>
          <p14:tracePt t="25206" x="6119813" y="3933825"/>
          <p14:tracePt t="25214" x="6135688" y="3949700"/>
          <p14:tracePt t="25221" x="6143625" y="3957638"/>
          <p14:tracePt t="25230" x="6159500" y="3973513"/>
          <p14:tracePt t="25238" x="6165850" y="3981450"/>
          <p14:tracePt t="25246" x="6181725" y="3989388"/>
          <p14:tracePt t="25254" x="6189663" y="4005263"/>
          <p14:tracePt t="25262" x="6205538" y="4013200"/>
          <p14:tracePt t="25270" x="6221413" y="4029075"/>
          <p14:tracePt t="25276" x="6253163" y="4037013"/>
          <p14:tracePt t="25284" x="6284913" y="4052888"/>
          <p14:tracePt t="25292" x="6330950" y="4067175"/>
          <p14:tracePt t="25300" x="6378575" y="4075113"/>
          <p14:tracePt t="25308" x="6418263" y="4083050"/>
          <p14:tracePt t="25316" x="6464300" y="4083050"/>
          <p14:tracePt t="25324" x="6527800" y="4083050"/>
          <p14:tracePt t="25330" x="6589713" y="4067175"/>
          <p14:tracePt t="25338" x="6661150" y="4037013"/>
          <p14:tracePt t="25347" x="6715125" y="3989388"/>
          <p14:tracePt t="25354" x="6786563" y="3941763"/>
          <p14:tracePt t="25362" x="6840538" y="3895725"/>
          <p14:tracePt t="25370" x="6888163" y="3840163"/>
          <p14:tracePt t="25378" x="6927850" y="3794125"/>
          <p14:tracePt t="25386" x="6943725" y="3754438"/>
          <p14:tracePt t="25392" x="6959600" y="3706813"/>
          <p14:tracePt t="25400" x="6975475" y="3660775"/>
          <p14:tracePt t="25410" x="6981825" y="3613150"/>
          <p14:tracePt t="25416" x="6997700" y="3557588"/>
          <p14:tracePt t="25426" x="6997700" y="3511550"/>
          <p14:tracePt t="25432" x="6997700" y="3448050"/>
          <p14:tracePt t="25441" x="6997700" y="3386138"/>
          <p14:tracePt t="25448" x="6997700" y="3322638"/>
          <p14:tracePt t="25454" x="6997700" y="3260725"/>
          <p14:tracePt t="25462" x="6997700" y="3197225"/>
          <p14:tracePt t="25470" x="6989763" y="3135313"/>
          <p14:tracePt t="25478" x="6975475" y="3079750"/>
          <p14:tracePt t="25486" x="6959600" y="3041650"/>
          <p14:tracePt t="25494" x="6943725" y="2986088"/>
          <p14:tracePt t="25502" x="6927850" y="2930525"/>
          <p14:tracePt t="25510" x="6911975" y="2884488"/>
          <p14:tracePt t="25518" x="6896100" y="2836863"/>
          <p14:tracePt t="25528" x="6864350" y="2751138"/>
          <p14:tracePt t="25536" x="6834188" y="2695575"/>
          <p14:tracePt t="25547" x="6802438" y="2641600"/>
          <p14:tracePt t="25583" x="6770688" y="2578100"/>
          <p14:tracePt t="25591" x="6613525" y="2116138"/>
          <p14:tracePt t="25602" x="6597650" y="2068513"/>
          <p14:tracePt t="25621" x="6581775" y="2006600"/>
          <p14:tracePt t="25627" x="6559550" y="1958975"/>
          <p14:tracePt t="25634" x="6551613" y="1943100"/>
          <p14:tracePt t="25642" x="6543675" y="1935163"/>
          <p14:tracePt t="25648" x="6535738" y="1928813"/>
          <p14:tracePt t="25656" x="6527800" y="1912938"/>
          <p14:tracePt t="25664" x="6519863" y="1905000"/>
          <p14:tracePt t="25672" x="6511925" y="1897063"/>
          <p14:tracePt t="25682" x="6496050" y="1889125"/>
          <p14:tracePt t="25688" x="6488113" y="1881188"/>
          <p14:tracePt t="25696" x="6480175" y="1873250"/>
          <p14:tracePt t="25704" x="6464300" y="1873250"/>
          <p14:tracePt t="25710" x="6448425" y="1865313"/>
          <p14:tracePt t="25718" x="6434138" y="1865313"/>
          <p14:tracePt t="25726" x="6418263" y="1865313"/>
          <p14:tracePt t="25734" x="6394450" y="1865313"/>
          <p14:tracePt t="25743" x="6362700" y="1865313"/>
          <p14:tracePt t="25750" x="6346825" y="1865313"/>
          <p14:tracePt t="25759" x="6315075" y="1865313"/>
          <p14:tracePt t="25766" x="6299200" y="1865313"/>
          <p14:tracePt t="25775" x="6269038" y="1865313"/>
          <p14:tracePt t="25780" x="6245225" y="1865313"/>
          <p14:tracePt t="25792" x="6181725" y="1865313"/>
          <p14:tracePt t="25800" x="6143625" y="1865313"/>
          <p14:tracePt t="25808" x="6111875" y="1865313"/>
          <p14:tracePt t="25816" x="6064250" y="1865313"/>
          <p14:tracePt t="25825" x="6032500" y="1865313"/>
          <p14:tracePt t="25842" x="5962650" y="1865313"/>
          <p14:tracePt t="25846" x="5938838" y="1873250"/>
          <p14:tracePt t="25854" x="5915025" y="1889125"/>
          <p14:tracePt t="25862" x="5892800" y="1905000"/>
          <p14:tracePt t="25870" x="5876925" y="1912938"/>
          <p14:tracePt t="25878" x="5853113" y="1951038"/>
          <p14:tracePt t="25886" x="5837238" y="1990725"/>
          <p14:tracePt t="25894" x="5821363" y="2014538"/>
          <p14:tracePt t="25902" x="5813425" y="2054225"/>
          <p14:tracePt t="25908" x="5797550" y="2076450"/>
          <p14:tracePt t="25916" x="5781675" y="2092325"/>
          <p14:tracePt t="25925" x="5773738" y="2124075"/>
          <p14:tracePt t="25932" x="5757863" y="2139950"/>
          <p14:tracePt t="25940" x="5751513" y="2155825"/>
          <p14:tracePt t="25948" x="5735638" y="2179638"/>
          <p14:tracePt t="25956" x="5727700" y="2193925"/>
          <p14:tracePt t="25964" x="5711825" y="2217738"/>
          <p14:tracePt t="25970" x="5703888" y="2233613"/>
          <p14:tracePt t="25978" x="5688013" y="2249488"/>
          <p14:tracePt t="25988" x="5680075" y="2265363"/>
          <p14:tracePt t="25994" x="5664200" y="2297113"/>
          <p14:tracePt t="26002" x="5648325" y="2327275"/>
          <p14:tracePt t="26010" x="5632450" y="2374900"/>
          <p14:tracePt t="26018" x="5618163" y="2422525"/>
          <p14:tracePt t="26025" x="5602288" y="2476500"/>
          <p14:tracePt t="26033" x="5586413" y="2524125"/>
          <p14:tracePt t="26043" x="5546725" y="2578100"/>
          <p14:tracePt t="26048" x="5522913" y="2633663"/>
          <p14:tracePt t="26056" x="5499100" y="2681288"/>
          <p14:tracePt t="26064" x="5476875" y="2727325"/>
          <p14:tracePt t="26075" x="5468938" y="2774950"/>
          <p14:tracePt t="26080" x="5453063" y="2813050"/>
          <p14:tracePt t="26088" x="5437188" y="2860675"/>
          <p14:tracePt t="26096" x="5421313" y="2908300"/>
          <p14:tracePt t="26106" x="5405438" y="2954338"/>
          <p14:tracePt t="26110" x="5397500" y="2994025"/>
          <p14:tracePt t="26118" x="5397500" y="3041650"/>
          <p14:tracePt t="26126" x="5397500" y="3079750"/>
          <p14:tracePt t="26134" x="5389563" y="3135313"/>
          <p14:tracePt t="26142" x="5389563" y="3189288"/>
          <p14:tracePt t="26151" x="5389563" y="3228975"/>
          <p14:tracePt t="26159" x="5397500" y="3276600"/>
          <p14:tracePt t="26166" x="5397500" y="3314700"/>
          <p14:tracePt t="26175" x="5397500" y="3362325"/>
          <p14:tracePt t="26179" x="5397500" y="3402013"/>
          <p14:tracePt t="26187" x="5389563" y="3440113"/>
          <p14:tracePt t="26196" x="5389563" y="3463925"/>
          <p14:tracePt t="26204" x="5389563" y="3479800"/>
          <p14:tracePt t="26212" x="5397500" y="3495675"/>
          <p14:tracePt t="26220" x="5397500" y="3503613"/>
          <p14:tracePt t="26228" x="5405438" y="3519488"/>
          <p14:tracePt t="26236" x="5413375" y="3527425"/>
          <p14:tracePt t="26242" x="5429250" y="3543300"/>
          <p14:tracePt t="26250" x="5437188" y="3573463"/>
          <p14:tracePt t="26259" x="5453063" y="3605213"/>
          <p14:tracePt t="26266" x="5476875" y="3644900"/>
          <p14:tracePt t="26276" x="5499100" y="3676650"/>
          <p14:tracePt t="26282" x="5514975" y="3722688"/>
          <p14:tracePt t="26290" x="5530850" y="3762375"/>
          <p14:tracePt t="26296" x="5546725" y="3794125"/>
          <p14:tracePt t="26304" x="5578475" y="3824288"/>
          <p14:tracePt t="26312" x="5602288" y="3863975"/>
          <p14:tracePt t="26320" x="5624513" y="3887788"/>
          <p14:tracePt t="26328" x="5664200" y="3911600"/>
          <p14:tracePt t="26336" x="5695950" y="3933825"/>
          <p14:tracePt t="26344" x="5727700" y="3949700"/>
          <p14:tracePt t="26351" x="5743575" y="3957638"/>
          <p14:tracePt t="26360" x="5765800" y="3973513"/>
          <p14:tracePt t="26367" x="5797550" y="3981450"/>
          <p14:tracePt t="26374" x="5821363" y="3997325"/>
          <p14:tracePt t="26382" x="5845175" y="4013200"/>
          <p14:tracePt t="26390" x="5876925" y="4021138"/>
          <p14:tracePt t="26398" x="5907088" y="4029075"/>
          <p14:tracePt t="26410" x="5946775" y="4029075"/>
          <p14:tracePt t="26414" x="5994400" y="4029075"/>
          <p14:tracePt t="26422" x="6032500" y="4029075"/>
          <p14:tracePt t="26430" x="6096000" y="4029075"/>
          <p14:tracePt t="26436" x="6151563" y="4013200"/>
          <p14:tracePt t="26444" x="6221413" y="3997325"/>
          <p14:tracePt t="26451" x="6284913" y="3981450"/>
          <p14:tracePt t="26460" x="6338888" y="3965575"/>
          <p14:tracePt t="26468" x="6386513" y="3949700"/>
          <p14:tracePt t="26476" x="6440488" y="3933825"/>
          <p14:tracePt t="26484" x="6488113" y="3919538"/>
          <p14:tracePt t="26492" x="6511925" y="3911600"/>
          <p14:tracePt t="26503" x="6527800" y="3903663"/>
          <p14:tracePt t="26506" x="6543675" y="3895725"/>
          <p14:tracePt t="26514" x="6559550" y="3887788"/>
          <p14:tracePt t="26522" x="6589713" y="3863975"/>
          <p14:tracePt t="26534" x="6613525" y="3832225"/>
          <p14:tracePt t="26542" x="6684963" y="3754438"/>
          <p14:tracePt t="26550" x="6723063" y="3706813"/>
          <p14:tracePt t="26556" x="6754813" y="3660775"/>
          <p14:tracePt t="26564" x="6786563" y="3605213"/>
          <p14:tracePt t="26572" x="6810375" y="3557588"/>
          <p14:tracePt t="26580" x="6826250" y="3503613"/>
          <p14:tracePt t="26587" x="6848475" y="3455988"/>
          <p14:tracePt t="26596" x="6864350" y="3409950"/>
          <p14:tracePt t="26604" x="6864350" y="3378200"/>
          <p14:tracePt t="26612" x="6872288" y="3338513"/>
          <p14:tracePt t="26620" x="6872288" y="3292475"/>
          <p14:tracePt t="26626" x="6872288" y="3252788"/>
          <p14:tracePt t="26634" x="6864350" y="3205163"/>
          <p14:tracePt t="26644" x="6856413" y="3151188"/>
          <p14:tracePt t="26650" x="6840538" y="3095625"/>
          <p14:tracePt t="26658" x="6826250" y="3033713"/>
          <p14:tracePt t="26667" x="6810375" y="2970213"/>
          <p14:tracePt t="26674" x="6794500" y="2900363"/>
          <p14:tracePt t="26682" x="6778625" y="2836863"/>
          <p14:tracePt t="26688" x="6762750" y="2774950"/>
          <p14:tracePt t="26696" x="6746875" y="2695575"/>
          <p14:tracePt t="26706" x="6731000" y="2625725"/>
          <p14:tracePt t="26712" x="6715125" y="2555875"/>
          <p14:tracePt t="26720" x="6700838" y="2500313"/>
          <p14:tracePt t="26728" x="6684963" y="2444750"/>
          <p14:tracePt t="26736" x="6661150" y="2398713"/>
          <p14:tracePt t="26744" x="6637338" y="2351088"/>
          <p14:tracePt t="26750" x="6613525" y="2319338"/>
          <p14:tracePt t="26758" x="6589713" y="2281238"/>
          <p14:tracePt t="26766" x="6573838" y="2257425"/>
          <p14:tracePt t="26775" x="6551613" y="2225675"/>
          <p14:tracePt t="26782" x="6535738" y="2209800"/>
          <p14:tracePt t="26790" x="6527800" y="2193925"/>
          <p14:tracePt t="26798" x="6519863" y="2179638"/>
          <p14:tracePt t="26810" x="6503988" y="2163763"/>
          <p14:tracePt t="26812" x="6496050" y="2155825"/>
          <p14:tracePt t="26820" x="6480175" y="2139950"/>
          <p14:tracePt t="26828" x="6472238" y="2132013"/>
          <p14:tracePt t="26837" x="6456363" y="2124075"/>
          <p14:tracePt t="26844" x="6448425" y="2116138"/>
          <p14:tracePt t="26861" x="6440488" y="2116138"/>
          <p14:tracePt t="26868" x="6418263" y="2116138"/>
          <p14:tracePt t="26878" x="6402388" y="2108200"/>
          <p14:tracePt t="26899" x="6394450" y="2108200"/>
          <p14:tracePt t="26919" x="6386513" y="2108200"/>
          <p14:tracePt t="26938" x="6370638" y="2108200"/>
          <p14:tracePt t="26953" x="6370638" y="2116138"/>
          <p14:tracePt t="27093" x="6362700" y="2116138"/>
          <p14:tracePt t="28492" x="6354763" y="2116138"/>
          <p14:tracePt t="28500" x="6346825" y="2116138"/>
          <p14:tracePt t="28518" x="6338888" y="2116138"/>
          <p14:tracePt t="28664" x="6330950" y="2116138"/>
          <p14:tracePt t="28680" x="6315075" y="2116138"/>
          <p14:tracePt t="28688" x="6307138" y="2116138"/>
          <p14:tracePt t="28703" x="6292850" y="2116138"/>
          <p14:tracePt t="28710" x="6292850" y="2108200"/>
          <p14:tracePt t="28731" x="6284913" y="2108200"/>
          <p14:tracePt t="28738" x="6284913" y="2100263"/>
          <p14:tracePt t="28754" x="6276975" y="2100263"/>
          <p14:tracePt t="28797" x="6269038" y="2100263"/>
          <p14:tracePt t="28809" x="6261100" y="2100263"/>
          <p14:tracePt t="28817" x="6245225" y="2100263"/>
          <p14:tracePt t="28824" x="6229350" y="2100263"/>
          <p14:tracePt t="28830" x="6213475" y="2100263"/>
          <p14:tracePt t="28851" x="6189663" y="2092325"/>
          <p14:tracePt t="28858" x="6173788" y="2092325"/>
          <p14:tracePt t="29113" x="6253163" y="2092325"/>
          <p14:tracePt t="29120" x="6315075" y="2092325"/>
          <p14:tracePt t="29126" x="6378575" y="2092325"/>
          <p14:tracePt t="29138" x="6440488" y="2092325"/>
          <p14:tracePt t="29146" x="6527800" y="2100263"/>
          <p14:tracePt t="29153" x="6567488" y="2100263"/>
          <p14:tracePt t="29162" x="6613525" y="2100263"/>
          <p14:tracePt t="29191" x="6653213" y="2100263"/>
          <p14:tracePt t="29197" x="6880225" y="2100263"/>
          <p14:tracePt t="29203" x="6919913" y="2092325"/>
          <p14:tracePt t="29211" x="6967538" y="2092325"/>
          <p14:tracePt t="29218" x="6997700" y="2084388"/>
          <p14:tracePt t="29230" x="7021513" y="2076450"/>
          <p14:tracePt t="29237" x="7053263" y="2068513"/>
          <p14:tracePt t="29246" x="7069138" y="2060575"/>
          <p14:tracePt t="29253" x="7077075" y="2046288"/>
          <p14:tracePt t="29262" x="7100888" y="2038350"/>
          <p14:tracePt t="29270" x="7115175" y="2022475"/>
          <p14:tracePt t="29276" x="7131050" y="2006600"/>
          <p14:tracePt t="29284" x="7162800" y="1982788"/>
          <p14:tracePt t="29292" x="7186613" y="1958975"/>
          <p14:tracePt t="29300" x="7202488" y="1943100"/>
          <p14:tracePt t="29308" x="7242175" y="1912938"/>
          <p14:tracePt t="29316" x="7272338" y="1881188"/>
          <p14:tracePt t="29324" x="7288213" y="1857375"/>
          <p14:tracePt t="29332" x="7304088" y="1833563"/>
          <p14:tracePt t="29338" x="7312025" y="1825625"/>
          <p14:tracePt t="29346" x="7312025" y="1817688"/>
          <p14:tracePt t="29354" x="7319963" y="1803400"/>
          <p14:tracePt t="29362" x="7319963" y="1795463"/>
          <p14:tracePt t="29370" x="7319963" y="1787525"/>
          <p14:tracePt t="29378" x="7319963" y="1771650"/>
          <p14:tracePt t="29386" x="7319963" y="1763713"/>
          <p14:tracePt t="29394" x="7319963" y="1755775"/>
          <p14:tracePt t="29400" x="7319963" y="1739900"/>
          <p14:tracePt t="29408" x="7319963" y="1731963"/>
          <p14:tracePt t="29416" x="7319963" y="1724025"/>
          <p14:tracePt t="29425" x="7319963" y="1716088"/>
          <p14:tracePt t="29432" x="7319963" y="1700213"/>
          <p14:tracePt t="29440" x="7319963" y="1692275"/>
          <p14:tracePt t="29448" x="7319963" y="1684338"/>
          <p14:tracePt t="29456" x="7312025" y="1677988"/>
          <p14:tracePt t="29470" x="7312025" y="1670050"/>
          <p14:tracePt t="29493" x="7312025" y="1662113"/>
          <p14:tracePt t="29498" x="7312025" y="1654175"/>
          <p14:tracePt t="29515" x="7319963" y="1654175"/>
          <p14:tracePt t="29625" x="7327900" y="1662113"/>
          <p14:tracePt t="29633" x="7327900" y="1708150"/>
          <p14:tracePt t="29638" x="7327900" y="1747838"/>
          <p14:tracePt t="29646" x="7327900" y="1795463"/>
          <p14:tracePt t="29654" x="7335838" y="1825625"/>
          <p14:tracePt t="29660" x="7343775" y="1841500"/>
          <p14:tracePt t="29668" x="7343775" y="1865313"/>
          <p14:tracePt t="29676" x="7343775" y="1881188"/>
          <p14:tracePt t="29684" x="7351713" y="1905000"/>
          <p14:tracePt t="29692" x="7359650" y="1912938"/>
          <p14:tracePt t="29699" x="7359650" y="1920875"/>
          <p14:tracePt t="29708" x="7367588" y="1935163"/>
          <p14:tracePt t="29716" x="7375525" y="1943100"/>
          <p14:tracePt t="29726" x="7383463" y="1958975"/>
          <p14:tracePt t="29730" x="7383463" y="1966913"/>
          <p14:tracePt t="29746" x="7383463" y="1982788"/>
          <p14:tracePt t="29939" x="7383463" y="1974850"/>
          <p14:tracePt t="30535" x="7383463" y="1966913"/>
          <p14:tracePt t="30544" x="7397750" y="1958975"/>
          <p14:tracePt t="30546" x="7413625" y="1951038"/>
          <p14:tracePt t="30554" x="7429500" y="1943100"/>
          <p14:tracePt t="30562" x="7445375" y="1943100"/>
          <p14:tracePt t="30666" x="7453313" y="1935163"/>
          <p14:tracePt t="30751" x="7461250" y="1928813"/>
          <p14:tracePt t="30759" x="7469188" y="1920875"/>
          <p14:tracePt t="30763" x="7485063" y="1905000"/>
          <p14:tracePt t="30770" x="7493000" y="1897063"/>
          <p14:tracePt t="30778" x="7508875" y="1881188"/>
          <p14:tracePt t="30785" x="7516813" y="1873250"/>
          <p14:tracePt t="30795" x="7523163" y="1857375"/>
          <p14:tracePt t="30801" x="7523163" y="1849438"/>
          <p14:tracePt t="30811" x="7523163" y="1841500"/>
          <p14:tracePt t="30818" x="7523163" y="1833563"/>
          <p14:tracePt t="30825" x="7531100" y="1817688"/>
          <p14:tracePt t="30842" x="7546975" y="1795463"/>
          <p14:tracePt t="30848" x="7562850" y="1771650"/>
          <p14:tracePt t="30856" x="7578725" y="1755775"/>
          <p14:tracePt t="30864" x="7602538" y="1739900"/>
          <p14:tracePt t="30872" x="7618413" y="1716088"/>
          <p14:tracePt t="30881" x="7626350" y="1708150"/>
          <p14:tracePt t="30886" x="7650163" y="1692275"/>
          <p14:tracePt t="30894" x="7656513" y="1684338"/>
          <p14:tracePt t="30902" x="7664450" y="1677988"/>
          <p14:tracePt t="30910" x="7680325" y="1662113"/>
          <p14:tracePt t="30918" x="7688263" y="1654175"/>
          <p14:tracePt t="30926" x="7696200" y="1646238"/>
          <p14:tracePt t="30944" x="7704138" y="1630363"/>
          <p14:tracePt t="30950" x="7704138" y="1622425"/>
          <p14:tracePt t="30956" x="7704138" y="1614488"/>
          <p14:tracePt t="30964" x="7704138" y="1598613"/>
          <p14:tracePt t="30972" x="7696200" y="1590675"/>
          <p14:tracePt t="30980" x="7680325" y="1582738"/>
          <p14:tracePt t="30988" x="7672388" y="1558925"/>
          <p14:tracePt t="30996" x="7656513" y="1544638"/>
          <p14:tracePt t="31004" x="7650163" y="1536700"/>
          <p14:tracePt t="31010" x="7634288" y="1504950"/>
          <p14:tracePt t="31017" x="7610475" y="1497013"/>
          <p14:tracePt t="31026" x="7602538" y="1489075"/>
          <p14:tracePt t="31034" x="7594600" y="1473200"/>
          <p14:tracePt t="31048" x="7570788" y="1457325"/>
          <p14:tracePt t="31090" x="7508875" y="1403350"/>
          <p14:tracePt t="31094" x="7445375" y="1355725"/>
          <p14:tracePt t="31100" x="7437438" y="1347788"/>
          <p14:tracePt t="31108" x="7437438" y="1331913"/>
          <p14:tracePt t="31116" x="7421563" y="1331913"/>
          <p14:tracePt t="31124" x="7413625" y="1323975"/>
          <p14:tracePt t="31132" x="7405688" y="1309688"/>
          <p14:tracePt t="31140" x="7389813" y="1309688"/>
          <p14:tracePt t="31150" x="7383463" y="1301750"/>
          <p14:tracePt t="31156" x="7367588" y="1293813"/>
          <p14:tracePt t="31161" x="7359650" y="1285875"/>
          <p14:tracePt t="31169" x="7351713" y="1285875"/>
          <p14:tracePt t="31178" x="7335838" y="1277938"/>
          <p14:tracePt t="31188" x="7327900" y="1277938"/>
          <p14:tracePt t="31194" x="7319963" y="1277938"/>
          <p14:tracePt t="31202" x="7304088" y="1277938"/>
          <p14:tracePt t="31210" x="7296150" y="1277938"/>
          <p14:tracePt t="31218" x="7280275" y="1277938"/>
          <p14:tracePt t="31224" x="7264400" y="1277938"/>
          <p14:tracePt t="31232" x="7248525" y="1277938"/>
          <p14:tracePt t="31240" x="7234238" y="1277938"/>
          <p14:tracePt t="31248" x="7210425" y="1277938"/>
          <p14:tracePt t="31257" x="7186613" y="1277938"/>
          <p14:tracePt t="31264" x="7170738" y="1277938"/>
          <p14:tracePt t="31272" x="7154863" y="1285875"/>
          <p14:tracePt t="31280" x="7146925" y="1285875"/>
          <p14:tracePt t="31285" x="7131050" y="1301750"/>
          <p14:tracePt t="31298" x="7123113" y="1309688"/>
          <p14:tracePt t="31308" x="7108825" y="1323975"/>
          <p14:tracePt t="31328" x="7085013" y="1339850"/>
          <p14:tracePt t="31330" x="7085013" y="1355725"/>
          <p14:tracePt t="31338" x="7069138" y="1363663"/>
          <p14:tracePt t="31346" x="7069138" y="1371600"/>
          <p14:tracePt t="31354" x="7061200" y="1387475"/>
          <p14:tracePt t="31362" x="7061200" y="1411288"/>
          <p14:tracePt t="31383" x="7045325" y="1433513"/>
          <p14:tracePt t="31389" x="7013575" y="1544638"/>
          <p14:tracePt t="31396" x="6997700" y="1566863"/>
          <p14:tracePt t="31404" x="6981825" y="1582738"/>
          <p14:tracePt t="31413" x="6975475" y="1598613"/>
          <p14:tracePt t="31420" x="6967538" y="1606550"/>
          <p14:tracePt t="31428" x="6951663" y="1614488"/>
          <p14:tracePt t="31436" x="6935788" y="1630363"/>
          <p14:tracePt t="31442" x="6896100" y="1654175"/>
          <p14:tracePt t="31553" x="5194300" y="2508250"/>
          <p14:tracePt t="31561" x="5138738" y="2562225"/>
          <p14:tracePt t="31577" x="5138738" y="2570163"/>
          <p14:tracePt t="31589" x="5138738" y="2578100"/>
          <p14:tracePt t="31619" x="5216525" y="2593975"/>
          <p14:tracePt t="31629" x="5256213" y="2601913"/>
          <p14:tracePt t="31632" x="5319713" y="2601913"/>
          <p14:tracePt t="31642" x="5389563" y="2601913"/>
          <p14:tracePt t="31648" x="5461000" y="2593975"/>
          <p14:tracePt t="31658" x="5522913" y="2578100"/>
          <p14:tracePt t="31663" x="5586413" y="2562225"/>
          <p14:tracePt t="31673" x="5624513" y="2540000"/>
          <p14:tracePt t="31690" x="5640388" y="2524125"/>
          <p14:tracePt t="31729" x="5578475" y="2422525"/>
          <p14:tracePt t="31735" x="5154613" y="2327275"/>
          <p14:tracePt t="31742" x="5060950" y="2319338"/>
          <p14:tracePt t="31750" x="4957763" y="2319338"/>
          <p14:tracePt t="31755" x="4856163" y="2327275"/>
          <p14:tracePt t="31764" x="4754563" y="2351088"/>
          <p14:tracePt t="31771" x="4668838" y="2390775"/>
          <p14:tracePt t="31781" x="4589463" y="2444750"/>
          <p14:tracePt t="31788" x="4527550" y="2492375"/>
          <p14:tracePt t="31796" x="4471988" y="2547938"/>
          <p14:tracePt t="31804" x="4440238" y="2617788"/>
          <p14:tracePt t="31812" x="4416425" y="2681288"/>
          <p14:tracePt t="31818" x="4402138" y="2751138"/>
          <p14:tracePt t="31828" x="4386263" y="2813050"/>
          <p14:tracePt t="31834" x="4386263" y="2876550"/>
          <p14:tracePt t="31846" x="4386263" y="2946400"/>
          <p14:tracePt t="31854" x="4394200" y="3079750"/>
          <p14:tracePt t="31862" x="4416425" y="3167063"/>
          <p14:tracePt t="31870" x="4440238" y="3252788"/>
          <p14:tracePt t="31878" x="4471988" y="3362325"/>
          <p14:tracePt t="31883" x="4519613" y="3479800"/>
          <p14:tracePt t="31892" x="4605338" y="3605213"/>
          <p14:tracePt t="31900" x="4691063" y="3730625"/>
          <p14:tracePt t="31909" x="4778375" y="3863975"/>
          <p14:tracePt t="31916" x="4903788" y="3981450"/>
          <p14:tracePt t="31925" x="4997450" y="4059238"/>
          <p14:tracePt t="31932" x="5114925" y="4130675"/>
          <p14:tracePt t="31941" x="5210175" y="4176713"/>
          <p14:tracePt t="31946" x="5287963" y="4200525"/>
          <p14:tracePt t="31954" x="5365750" y="4216400"/>
          <p14:tracePt t="31962" x="5437188" y="4216400"/>
          <p14:tracePt t="31970" x="5522913" y="4216400"/>
          <p14:tracePt t="31978" x="5632450" y="4176713"/>
          <p14:tracePt t="31986" x="5751513" y="4122738"/>
          <p14:tracePt t="31994" x="5845175" y="4044950"/>
          <p14:tracePt t="32002" x="5978525" y="3933825"/>
          <p14:tracePt t="32011" x="6064250" y="3802063"/>
          <p14:tracePt t="32016" x="6159500" y="3660775"/>
          <p14:tracePt t="32026" x="6221413" y="3535363"/>
          <p14:tracePt t="32032" x="6245225" y="3409950"/>
          <p14:tracePt t="32040" x="6261100" y="3306763"/>
          <p14:tracePt t="32048" x="6276975" y="3189288"/>
          <p14:tracePt t="32056" x="6261100" y="3087688"/>
          <p14:tracePt t="32064" x="6229350" y="2978150"/>
          <p14:tracePt t="32072" x="6165850" y="2860675"/>
          <p14:tracePt t="32078" x="6103938" y="2767013"/>
          <p14:tracePt t="32086" x="6056313" y="2681288"/>
          <p14:tracePt t="32110" x="5986463" y="2601913"/>
          <p14:tracePt t="32115" x="5735638" y="2390775"/>
          <p14:tracePt t="32122" x="5664200" y="2351088"/>
          <p14:tracePt t="32130" x="5602288" y="2319338"/>
          <p14:tracePt t="32138" x="5546725" y="2297113"/>
          <p14:tracePt t="32144" x="5499100" y="2281238"/>
          <p14:tracePt t="32151" x="5453063" y="2265363"/>
          <p14:tracePt t="32162" x="5405438" y="2249488"/>
          <p14:tracePt t="32168" x="5365750" y="2241550"/>
          <p14:tracePt t="32176" x="5343525" y="2233613"/>
          <p14:tracePt t="32183" x="5327650" y="2233613"/>
          <p14:tracePt t="32193" x="5311775" y="2233613"/>
          <p14:tracePt t="32200" x="5303838" y="2233613"/>
          <p14:tracePt t="32208" x="5295900" y="2233613"/>
          <p14:tracePt t="32214" x="5280025" y="2233613"/>
          <p14:tracePt t="32222" x="5280025" y="2241550"/>
          <p14:tracePt t="32230" x="5280025" y="2249488"/>
          <p14:tracePt t="32263" x="5280025" y="2265363"/>
          <p14:tracePt t="32274" x="5311775" y="2289175"/>
          <p14:tracePt t="32280" x="5381625" y="2305050"/>
          <p14:tracePt t="32288" x="5562600" y="2335213"/>
          <p14:tracePt t="32297" x="5735638" y="2343150"/>
          <p14:tracePt t="32304" x="5930900" y="2343150"/>
          <p14:tracePt t="32312" x="6151563" y="2327275"/>
          <p14:tracePt t="32320" x="6386513" y="2281238"/>
          <p14:tracePt t="32328" x="6597650" y="2217738"/>
          <p14:tracePt t="32338" x="6810375" y="2155825"/>
          <p14:tracePt t="32344" x="6943725" y="2108200"/>
          <p14:tracePt t="32351" x="7005638" y="2068513"/>
          <p14:tracePt t="32358" x="7061200" y="2022475"/>
          <p14:tracePt t="32370" x="7100888" y="1974850"/>
          <p14:tracePt t="32379" x="7123113" y="1920875"/>
          <p14:tracePt t="32386" x="7131050" y="1873250"/>
          <p14:tracePt t="32394" x="7131050" y="1833563"/>
          <p14:tracePt t="32402" x="7123113" y="1803400"/>
          <p14:tracePt t="32410" x="7108825" y="1771650"/>
          <p14:tracePt t="32416" x="7100888" y="1747838"/>
          <p14:tracePt t="32424" x="7100888" y="1731963"/>
          <p14:tracePt t="32432" x="7092950" y="1716088"/>
          <p14:tracePt t="32440" x="7092950" y="1708150"/>
          <p14:tracePt t="32448" x="7092950" y="1692275"/>
          <p14:tracePt t="32456" x="7092950" y="1684338"/>
          <p14:tracePt t="32464" x="7092950" y="1677988"/>
          <p14:tracePt t="32474" x="7092950" y="1670050"/>
          <p14:tracePt t="32482" x="7092950" y="1646238"/>
          <p14:tracePt t="32493" x="7100888" y="1638300"/>
          <p14:tracePt t="32498" x="7115175" y="1630363"/>
          <p14:tracePt t="32506" x="7123113" y="1614488"/>
          <p14:tracePt t="32514" x="7131050" y="1606550"/>
          <p14:tracePt t="32522" x="7154863" y="1590675"/>
          <p14:tracePt t="32530" x="7170738" y="1582738"/>
          <p14:tracePt t="32538" x="7178675" y="1566863"/>
          <p14:tracePt t="32544" x="7202488" y="1558925"/>
          <p14:tracePt t="32552" x="7210425" y="1552575"/>
          <p14:tracePt t="32560" x="7218363" y="1544638"/>
          <p14:tracePt t="32568" x="7234238" y="1536700"/>
          <p14:tracePt t="32576" x="7248525" y="1528763"/>
          <p14:tracePt t="32584" x="7264400" y="1528763"/>
          <p14:tracePt t="32594" x="7272338" y="1520825"/>
          <p14:tracePt t="32600" x="7280275" y="1520825"/>
          <p14:tracePt t="32606" x="7288213" y="1512888"/>
          <p14:tracePt t="32614" x="7296150" y="1512888"/>
          <p14:tracePt t="32632" x="7304088" y="1512888"/>
          <p14:tracePt t="33673" x="7296150" y="1552575"/>
          <p14:tracePt t="33678" x="7280275" y="1630363"/>
          <p14:tracePt t="33687" x="7264400" y="1724025"/>
          <p14:tracePt t="33694" x="7242175" y="1825625"/>
          <p14:tracePt t="33702" x="7218363" y="1935163"/>
          <p14:tracePt t="33708" x="7202488" y="2038350"/>
          <p14:tracePt t="33716" x="7186613" y="2147888"/>
          <p14:tracePt t="33725" x="7162800" y="2225675"/>
          <p14:tracePt t="33732" x="7154863" y="2297113"/>
          <p14:tracePt t="33740" x="7154863" y="2359025"/>
          <p14:tracePt t="33748" x="7154863" y="2398713"/>
          <p14:tracePt t="33757" x="7154863" y="2422525"/>
          <p14:tracePt t="33764" x="7154863" y="2436813"/>
          <p14:tracePt t="33770" x="7154863" y="2452688"/>
          <p14:tracePt t="33778" x="7162800" y="2460625"/>
          <p14:tracePt t="33786" x="7186613" y="2476500"/>
          <p14:tracePt t="33794" x="7202488" y="2484438"/>
          <p14:tracePt t="33812" x="7218363" y="2500313"/>
          <p14:tracePt t="33820" x="7312025" y="2532063"/>
          <p14:tracePt t="33826" x="7359650" y="2547938"/>
          <p14:tracePt t="33842" x="7437438" y="2570163"/>
          <p14:tracePt t="33846" x="7477125" y="2586038"/>
          <p14:tracePt t="33852" x="7523163" y="2593975"/>
          <p14:tracePt t="33860" x="7539038" y="2593975"/>
          <p14:tracePt t="33877" x="7554913" y="2601913"/>
          <p14:tracePt t="33882" x="7578725" y="2601913"/>
          <p14:tracePt t="33897" x="7594600" y="2601913"/>
          <p14:tracePt t="33944" x="7602538" y="2601913"/>
          <p14:tracePt t="33954" x="7610475" y="2601913"/>
          <p14:tracePt t="33962" x="7618413" y="2601913"/>
          <p14:tracePt t="33970" x="7650163" y="2609850"/>
          <p14:tracePt t="33976" x="7688263" y="2609850"/>
          <p14:tracePt t="33984" x="7735888" y="2609850"/>
          <p14:tracePt t="33992" x="7805738" y="2609850"/>
          <p14:tracePt t="34000" x="7885113" y="2593975"/>
          <p14:tracePt t="34010" x="7978775" y="2578100"/>
          <p14:tracePt t="34016" x="8080375" y="2547938"/>
          <p14:tracePt t="34026" x="8191500" y="2516188"/>
          <p14:tracePt t="34032" x="8308975" y="2468563"/>
          <p14:tracePt t="34038" x="8488363" y="2390775"/>
          <p14:tracePt t="34046" x="8621713" y="2327275"/>
          <p14:tracePt t="34054" x="8747125" y="2257425"/>
          <p14:tracePt t="34062" x="8872538" y="2185988"/>
          <p14:tracePt t="34070" x="8959850" y="2124075"/>
          <p14:tracePt t="34081" x="9021763" y="2060575"/>
          <p14:tracePt t="34086" x="9069388" y="2014538"/>
          <p14:tracePt t="34093" x="9117013" y="1966913"/>
          <p14:tracePt t="34102" x="9170988" y="1920875"/>
          <p14:tracePt t="34108" x="9218613" y="1865313"/>
          <p14:tracePt t="34116" x="9266238" y="1817688"/>
          <p14:tracePt t="34126" x="9296400" y="1771650"/>
          <p14:tracePt t="34132" x="9320213" y="1724025"/>
          <p14:tracePt t="34140" x="9344025" y="1692275"/>
          <p14:tracePt t="34148" x="9359900" y="1654175"/>
          <p14:tracePt t="34156" x="9367838" y="1638300"/>
          <p14:tracePt t="34163" x="9383713" y="1622425"/>
          <p14:tracePt t="34171" x="9391650" y="1606550"/>
          <p14:tracePt t="34181" x="9407525" y="1598613"/>
          <p14:tracePt t="34186" x="9415463" y="1582738"/>
          <p14:tracePt t="34194" x="9421813" y="1574800"/>
          <p14:tracePt t="34202" x="9437688" y="1566863"/>
          <p14:tracePt t="34210" x="9445625" y="1558925"/>
          <p14:tracePt t="34222" x="9461500" y="1544638"/>
          <p14:tracePt t="34229" x="9477375" y="1544638"/>
          <p14:tracePt t="34236" x="9493250" y="1536700"/>
          <p14:tracePt t="34244" x="9501188" y="1520825"/>
          <p14:tracePt t="34252" x="9517063" y="1520825"/>
          <p14:tracePt t="34260" x="9525000" y="1504950"/>
          <p14:tracePt t="34268" x="9540875" y="1504950"/>
          <p14:tracePt t="34276" x="9540875" y="1497013"/>
          <p14:tracePt t="34284" x="9548813" y="1497013"/>
          <p14:tracePt t="34293" x="9548813" y="1489075"/>
          <p14:tracePt t="35385" x="9555163" y="1504950"/>
          <p14:tracePt t="35393" x="9563100" y="1512888"/>
          <p14:tracePt t="35396" x="9563100" y="1520825"/>
          <p14:tracePt t="35404" x="9563100" y="1536700"/>
          <p14:tracePt t="35421" x="9563100" y="1544638"/>
          <p14:tracePt t="35430" x="9571038" y="1544638"/>
          <p14:tracePt t="35458" x="9578975" y="1552575"/>
          <p14:tracePt t="35467" x="9586913" y="1552575"/>
          <p14:tracePt t="35565" x="9586913" y="1558925"/>
          <p14:tracePt t="35577" x="9594850" y="1558925"/>
          <p14:tracePt t="35599" x="9602788" y="1566863"/>
          <p14:tracePt t="35606" x="9610725" y="1574800"/>
          <p14:tracePt t="35614" x="9618663" y="1574800"/>
          <p14:tracePt t="35622" x="9626600" y="1582738"/>
          <p14:tracePt t="35630" x="9634538" y="1590675"/>
          <p14:tracePt t="35638" x="9658350" y="1598613"/>
          <p14:tracePt t="35646" x="9674225" y="1614488"/>
          <p14:tracePt t="35656" x="9696450" y="1614488"/>
          <p14:tracePt t="35662" x="9712325" y="1622425"/>
          <p14:tracePt t="35668" x="9736138" y="1638300"/>
          <p14:tracePt t="35676" x="9752013" y="1638300"/>
          <p14:tracePt t="35684" x="9775825" y="1646238"/>
          <p14:tracePt t="35692" x="9799638" y="1646238"/>
          <p14:tracePt t="35700" x="9821863" y="1654175"/>
          <p14:tracePt t="35709" x="9853613" y="1654175"/>
          <p14:tracePt t="35716" x="9885363" y="1662113"/>
          <p14:tracePt t="35722" x="9932988" y="1662113"/>
          <p14:tracePt t="35730" x="9971088" y="1670050"/>
          <p14:tracePt t="35738" x="10018713" y="1670050"/>
          <p14:tracePt t="35750" x="10050463" y="1677988"/>
          <p14:tracePt t="35758" x="10104438" y="1684338"/>
          <p14:tracePt t="35766" x="10128250" y="1684338"/>
          <p14:tracePt t="35775" x="10136188" y="1692275"/>
          <p14:tracePt t="35782" x="10152063" y="1692275"/>
          <p14:tracePt t="35788" x="10160000" y="1700213"/>
          <p14:tracePt t="35796" x="10167938" y="1700213"/>
          <p14:tracePt t="36241" x="10160000" y="1700213"/>
          <p14:tracePt t="36418" x="10160000" y="1692275"/>
          <p14:tracePt t="36469" x="10152063" y="1692275"/>
          <p14:tracePt t="36863" x="10152063" y="1684338"/>
          <p14:tracePt t="36876" x="10152063" y="1677988"/>
          <p14:tracePt t="36886" x="10144125" y="1677988"/>
          <p14:tracePt t="36915" x="10144125" y="1670050"/>
          <p14:tracePt t="36922" x="10136188" y="1670050"/>
          <p14:tracePt t="36930" x="10128250" y="1670050"/>
          <p14:tracePt t="36938" x="10096500" y="1662113"/>
          <p14:tracePt t="36946" x="10042525" y="1654175"/>
          <p14:tracePt t="36952" x="9956800" y="1654175"/>
          <p14:tracePt t="36960" x="9853613" y="1646238"/>
          <p14:tracePt t="36968" x="9759950" y="1638300"/>
          <p14:tracePt t="36976" x="9626600" y="1622425"/>
          <p14:tracePt t="36984" x="9469438" y="1614488"/>
          <p14:tracePt t="36992" x="9312275" y="1590675"/>
          <p14:tracePt t="37000" x="9170988" y="1574800"/>
          <p14:tracePt t="37009" x="9069388" y="1558925"/>
          <p14:tracePt t="37014" x="8983663" y="1536700"/>
          <p14:tracePt t="37022" x="8912225" y="1520825"/>
          <p14:tracePt t="37030" x="8872538" y="1504950"/>
          <p14:tracePt t="37038" x="8850313" y="1504950"/>
          <p14:tracePt t="37049" x="8834438" y="1504950"/>
          <p14:tracePt t="37081" x="8834438" y="1497013"/>
          <p14:tracePt t="37093" x="8826500" y="1497013"/>
          <p14:tracePt t="37100" x="8818563" y="1497013"/>
          <p14:tracePt t="37108" x="8810625" y="1497013"/>
          <p14:tracePt t="37116" x="8786813" y="1497013"/>
          <p14:tracePt t="37125" x="8778875" y="1497013"/>
          <p14:tracePt t="37132" x="8763000" y="1497013"/>
          <p14:tracePt t="37141" x="8755063" y="1497013"/>
          <p14:tracePt t="37146" x="8739188" y="1497013"/>
          <p14:tracePt t="37154" x="8732838" y="1497013"/>
          <p14:tracePt t="37162" x="8724900" y="1497013"/>
          <p14:tracePt t="37170" x="8716963" y="1497013"/>
          <p14:tracePt t="37178" x="8709025" y="1497013"/>
          <p14:tracePt t="37186" x="8701088" y="1497013"/>
          <p14:tracePt t="37194" x="8693150" y="1497013"/>
          <p14:tracePt t="37202" x="8685213" y="1497013"/>
          <p14:tracePt t="37210" x="8677275" y="1497013"/>
          <p14:tracePt t="37216" x="8637588" y="1497013"/>
          <p14:tracePt t="37224" x="8591550" y="1497013"/>
          <p14:tracePt t="37232" x="8528050" y="1497013"/>
          <p14:tracePt t="37241" x="8434388" y="1497013"/>
          <p14:tracePt t="37248" x="8339138" y="1489075"/>
          <p14:tracePt t="37256" x="8245475" y="1473200"/>
          <p14:tracePt t="37264" x="8183563" y="1465263"/>
          <p14:tracePt t="37272" x="8120063" y="1457325"/>
          <p14:tracePt t="37278" x="8088313" y="1457325"/>
          <p14:tracePt t="37286" x="8072438" y="1457325"/>
          <p14:tracePt t="37294" x="8058150" y="1457325"/>
          <p14:tracePt t="37302" x="8050213" y="1457325"/>
          <p14:tracePt t="37549" x="8064500" y="1465263"/>
          <p14:tracePt t="37553" x="8072438" y="1473200"/>
          <p14:tracePt t="37562" x="8088313" y="1489075"/>
          <p14:tracePt t="37570" x="8112125" y="1497013"/>
          <p14:tracePt t="37578" x="8135938" y="1504950"/>
          <p14:tracePt t="37587" x="8143875" y="1512888"/>
          <p14:tracePt t="37594" x="8159750" y="1520825"/>
          <p14:tracePt t="37600" x="8175625" y="1528763"/>
          <p14:tracePt t="37608" x="8183563" y="1528763"/>
          <p14:tracePt t="37616" x="8191500" y="1528763"/>
          <p14:tracePt t="37629" x="8197850" y="1528763"/>
          <p14:tracePt t="38676" x="8191500" y="1552575"/>
          <p14:tracePt t="38682" x="8096250" y="1677988"/>
          <p14:tracePt t="38687" x="8002588" y="1857375"/>
          <p14:tracePt t="38696" x="7885113" y="2046288"/>
          <p14:tracePt t="38704" x="7775575" y="2233613"/>
          <p14:tracePt t="38710" x="7656513" y="2390775"/>
          <p14:tracePt t="38718" x="7562850" y="2484438"/>
          <p14:tracePt t="38726" x="7500938" y="2547938"/>
          <p14:tracePt t="38734" x="7445375" y="2593975"/>
          <p14:tracePt t="38742" x="7421563" y="2609850"/>
          <p14:tracePt t="38750" x="7405688" y="2625725"/>
          <p14:tracePt t="38759" x="7389813" y="2641600"/>
          <p14:tracePt t="38764" x="7383463" y="2641600"/>
          <p14:tracePt t="38775" x="7375525" y="2649538"/>
          <p14:tracePt t="38780" x="7367588" y="2657475"/>
          <p14:tracePt t="38796" x="7359650" y="2665413"/>
          <p14:tracePt t="38804" x="7351713" y="2665413"/>
          <p14:tracePt t="38812" x="7335838" y="2681288"/>
          <p14:tracePt t="38820" x="7327900" y="2687638"/>
          <p14:tracePt t="38828" x="7312025" y="2703513"/>
          <p14:tracePt t="38842" x="7304088" y="2719388"/>
          <p14:tracePt t="38844" x="7288213" y="2735263"/>
          <p14:tracePt t="38850" x="7280275" y="2759075"/>
          <p14:tracePt t="38858" x="7272338" y="2782888"/>
          <p14:tracePt t="38866" x="7272338" y="2805113"/>
          <p14:tracePt t="38875" x="7272338" y="2836863"/>
          <p14:tracePt t="38882" x="7272338" y="2876550"/>
          <p14:tracePt t="38890" x="7288213" y="2900363"/>
          <p14:tracePt t="38898" x="7304088" y="2924175"/>
          <p14:tracePt t="38906" x="7343775" y="2954338"/>
          <p14:tracePt t="38912" x="7389813" y="2978150"/>
          <p14:tracePt t="38920" x="7437438" y="2994025"/>
          <p14:tracePt t="38928" x="7477125" y="3009900"/>
          <p14:tracePt t="38937" x="7523163" y="3025775"/>
          <p14:tracePt t="38944" x="7546975" y="3033713"/>
          <p14:tracePt t="38952" x="7570788" y="3033713"/>
          <p14:tracePt t="38960" x="7586663" y="3033713"/>
          <p14:tracePt t="38968" x="7602538" y="3033713"/>
          <p14:tracePt t="38983" x="7610475" y="3025775"/>
          <p14:tracePt t="38990" x="7618413" y="3009900"/>
          <p14:tracePt t="39013" x="7634288" y="2962275"/>
          <p14:tracePt t="39019" x="7634288" y="2860675"/>
          <p14:tracePt t="39026" x="7634288" y="2820988"/>
          <p14:tracePt t="39034" x="7618413" y="2774950"/>
          <p14:tracePt t="39040" x="7602538" y="2719388"/>
          <p14:tracePt t="39048" x="7586663" y="2673350"/>
          <p14:tracePt t="39057" x="7562850" y="2617788"/>
          <p14:tracePt t="39065" x="7539038" y="2570163"/>
          <p14:tracePt t="39072" x="7516813" y="2524125"/>
          <p14:tracePt t="39080" x="7485063" y="2476500"/>
          <p14:tracePt t="39088" x="7453313" y="2430463"/>
          <p14:tracePt t="39096" x="7405688" y="2390775"/>
          <p14:tracePt t="39104" x="7359650" y="2359025"/>
          <p14:tracePt t="39110" x="7319963" y="2327275"/>
          <p14:tracePt t="39118" x="7280275" y="2305050"/>
          <p14:tracePt t="39126" x="7234238" y="2281238"/>
          <p14:tracePt t="39133" x="7186613" y="2257425"/>
          <p14:tracePt t="39143" x="7138988" y="2233613"/>
          <p14:tracePt t="39150" x="7100888" y="2225675"/>
          <p14:tracePt t="39159" x="7061200" y="2209800"/>
          <p14:tracePt t="39164" x="7013575" y="2193925"/>
          <p14:tracePt t="39172" x="6967538" y="2179638"/>
          <p14:tracePt t="39180" x="6919913" y="2163763"/>
          <p14:tracePt t="39188" x="6880225" y="2147888"/>
          <p14:tracePt t="39198" x="6834188" y="2132013"/>
          <p14:tracePt t="39204" x="6786563" y="2116138"/>
          <p14:tracePt t="39212" x="6738938" y="2100263"/>
          <p14:tracePt t="39220" x="6684963" y="2092325"/>
          <p14:tracePt t="39228" x="6629400" y="2084388"/>
          <p14:tracePt t="39236" x="6581775" y="2084388"/>
          <p14:tracePt t="39244" x="6535738" y="2076450"/>
          <p14:tracePt t="39250" x="6496050" y="2076450"/>
          <p14:tracePt t="39258" x="6448425" y="2076450"/>
          <p14:tracePt t="39266" x="6410325" y="2084388"/>
          <p14:tracePt t="39273" x="6362700" y="2092325"/>
          <p14:tracePt t="39282" x="6323013" y="2108200"/>
          <p14:tracePt t="39292" x="6284913" y="2124075"/>
          <p14:tracePt t="39299" x="6245225" y="2139950"/>
          <p14:tracePt t="39306" x="6197600" y="2155825"/>
          <p14:tracePt t="39313" x="6159500" y="2163763"/>
          <p14:tracePt t="39320" x="6119813" y="2185988"/>
          <p14:tracePt t="39328" x="6072188" y="2209800"/>
          <p14:tracePt t="39338" x="6026150" y="2241550"/>
          <p14:tracePt t="39344" x="5978525" y="2273300"/>
          <p14:tracePt t="39352" x="5930900" y="2305050"/>
          <p14:tracePt t="39360" x="5884863" y="2335213"/>
          <p14:tracePt t="39368" x="5837238" y="2374900"/>
          <p14:tracePt t="39376" x="5797550" y="2414588"/>
          <p14:tracePt t="39382" x="5757863" y="2444750"/>
          <p14:tracePt t="39390" x="5735638" y="2484438"/>
          <p14:tracePt t="39398" x="5703888" y="2532063"/>
          <p14:tracePt t="39406" x="5688013" y="2578100"/>
          <p14:tracePt t="39414" x="5672138" y="2617788"/>
          <p14:tracePt t="39422" x="5664200" y="2673350"/>
          <p14:tracePt t="39430" x="5656263" y="2735263"/>
          <p14:tracePt t="39436" x="5648325" y="2813050"/>
          <p14:tracePt t="39444" x="5648325" y="2876550"/>
          <p14:tracePt t="39452" x="5648325" y="2962275"/>
          <p14:tracePt t="39460" x="5680075" y="3049588"/>
          <p14:tracePt t="39468" x="5719763" y="3143250"/>
          <p14:tracePt t="39478" x="5757863" y="3236913"/>
          <p14:tracePt t="39484" x="5789613" y="3322638"/>
          <p14:tracePt t="39493" x="5845175" y="3409950"/>
          <p14:tracePt t="39500" x="5915025" y="3503613"/>
          <p14:tracePt t="39506" x="5994400" y="3581400"/>
          <p14:tracePt t="39514" x="6088063" y="3652838"/>
          <p14:tracePt t="39522" x="6197600" y="3738563"/>
          <p14:tracePt t="39530" x="6315075" y="3794125"/>
          <p14:tracePt t="39538" x="6440488" y="3856038"/>
          <p14:tracePt t="39546" x="6589713" y="3895725"/>
          <p14:tracePt t="39554" x="6770688" y="3933825"/>
          <p14:tracePt t="39562" x="6951663" y="3941763"/>
          <p14:tracePt t="39568" x="7146925" y="3957638"/>
          <p14:tracePt t="39577" x="7319963" y="3957638"/>
          <p14:tracePt t="39584" x="7453313" y="3949700"/>
          <p14:tracePt t="39592" x="7562850" y="3933825"/>
          <p14:tracePt t="39600" x="7680325" y="3911600"/>
          <p14:tracePt t="39608" x="7775575" y="3871913"/>
          <p14:tracePt t="39616" x="7861300" y="3832225"/>
          <p14:tracePt t="39625" x="7924800" y="3786188"/>
          <p14:tracePt t="39632" x="7970838" y="3738563"/>
          <p14:tracePt t="39638" x="8018463" y="3683000"/>
          <p14:tracePt t="39646" x="8072438" y="3613150"/>
          <p14:tracePt t="39654" x="8112125" y="3527425"/>
          <p14:tracePt t="39662" x="8135938" y="3440113"/>
          <p14:tracePt t="39670" x="8159750" y="3362325"/>
          <p14:tracePt t="39678" x="8175625" y="3284538"/>
          <p14:tracePt t="39686" x="8191500" y="3181350"/>
          <p14:tracePt t="39694" x="8205788" y="3111500"/>
          <p14:tracePt t="39700" x="8221663" y="3025775"/>
          <p14:tracePt t="39710" x="8229600" y="2954338"/>
          <p14:tracePt t="39716" x="8253413" y="2868613"/>
          <p14:tracePt t="39724" x="8269288" y="2790825"/>
          <p14:tracePt t="39734" x="8277225" y="2711450"/>
          <p14:tracePt t="39744" x="8277225" y="2625725"/>
          <p14:tracePt t="39752" x="8253413" y="2492375"/>
          <p14:tracePt t="39760" x="8221663" y="2422525"/>
          <p14:tracePt t="39766" x="8183563" y="2351088"/>
          <p14:tracePt t="39775" x="8135938" y="2297113"/>
          <p14:tracePt t="39782" x="8088313" y="2249488"/>
          <p14:tracePt t="39791" x="8034338" y="2201863"/>
          <p14:tracePt t="39798" x="7962900" y="2155825"/>
          <p14:tracePt t="39806" x="7900988" y="2132013"/>
          <p14:tracePt t="39814" x="7837488" y="2108200"/>
          <p14:tracePt t="39822" x="7775575" y="2092325"/>
          <p14:tracePt t="39828" x="7727950" y="2076450"/>
          <p14:tracePt t="39836" x="7696200" y="2068513"/>
          <p14:tracePt t="39861" x="7650163" y="2060575"/>
          <p14:tracePt t="39868" x="7642225" y="2060575"/>
          <p14:tracePt t="39877" x="7634288" y="2060575"/>
          <p14:tracePt t="39884" x="7626350" y="2060575"/>
          <p14:tracePt t="39892" x="7602538" y="2060575"/>
          <p14:tracePt t="39898" x="7578725" y="2060575"/>
          <p14:tracePt t="39906" x="7531100" y="2060575"/>
          <p14:tracePt t="39914" x="7469188" y="2068513"/>
          <p14:tracePt t="39922" x="7383463" y="2076450"/>
          <p14:tracePt t="39930" x="7288213" y="2100263"/>
          <p14:tracePt t="39938" x="7186613" y="2116138"/>
          <p14:tracePt t="39946" x="7077075" y="2139950"/>
          <p14:tracePt t="39954" x="6997700" y="2185988"/>
          <p14:tracePt t="39961" x="6935788" y="2233613"/>
          <p14:tracePt t="39968" x="6880225" y="2297113"/>
          <p14:tracePt t="39976" x="6848475" y="2359025"/>
          <p14:tracePt t="39983" x="6834188" y="2436813"/>
          <p14:tracePt t="39995" x="6826250" y="2500313"/>
          <p14:tracePt t="40000" x="6826250" y="2570163"/>
          <p14:tracePt t="40007" x="6826250" y="2633663"/>
          <p14:tracePt t="40019" x="6840538" y="2703513"/>
          <p14:tracePt t="40021" x="6872288" y="2759075"/>
          <p14:tracePt t="40029" x="6911975" y="2813050"/>
          <p14:tracePt t="40038" x="6959600" y="2860675"/>
          <p14:tracePt t="40046" x="7021513" y="2924175"/>
          <p14:tracePt t="40054" x="7085013" y="2970213"/>
          <p14:tracePt t="40062" x="7170738" y="3025775"/>
          <p14:tracePt t="40070" x="7256463" y="3071813"/>
          <p14:tracePt t="40078" x="7383463" y="3119438"/>
          <p14:tracePt t="40090" x="7696200" y="3175000"/>
          <p14:tracePt t="40095" x="7837488" y="3197225"/>
          <p14:tracePt t="40104" x="7994650" y="3213100"/>
          <p14:tracePt t="40112" x="8104188" y="3228975"/>
          <p14:tracePt t="40120" x="8205788" y="3236913"/>
          <p14:tracePt t="40128" x="8293100" y="3236913"/>
          <p14:tracePt t="40136" x="8355013" y="3244850"/>
          <p14:tracePt t="40144" x="8394700" y="3244850"/>
          <p14:tracePt t="40149" x="8434388" y="3236913"/>
          <p14:tracePt t="40160" x="8450263" y="3221038"/>
          <p14:tracePt t="40166" x="8458200" y="3213100"/>
          <p14:tracePt t="40175" x="8472488" y="3197225"/>
          <p14:tracePt t="40182" x="8472488" y="3181350"/>
          <p14:tracePt t="40191" x="8472488" y="3159125"/>
          <p14:tracePt t="40198" x="8472488" y="3135313"/>
          <p14:tracePt t="40207" x="8458200" y="3103563"/>
          <p14:tracePt t="40214" x="8450263" y="3087688"/>
          <p14:tracePt t="40220" x="8434388" y="3055938"/>
          <p14:tracePt t="40228" x="8426450" y="3033713"/>
          <p14:tracePt t="40236" x="8410575" y="3025775"/>
          <p14:tracePt t="40244" x="8402638" y="3009900"/>
          <p14:tracePt t="40252" x="8394700" y="2994025"/>
          <p14:tracePt t="40260" x="8386763" y="2978150"/>
          <p14:tracePt t="40268" x="8370888" y="2970213"/>
          <p14:tracePt t="40276" x="8362950" y="2954338"/>
          <p14:tracePt t="40282" x="8347075" y="2946400"/>
          <p14:tracePt t="40290" x="8339138" y="2938463"/>
          <p14:tracePt t="40298" x="8331200" y="2930525"/>
          <p14:tracePt t="40306" x="8308975" y="2924175"/>
          <p14:tracePt t="40314" x="8285163" y="2916238"/>
          <p14:tracePt t="40321" x="8269288" y="2916238"/>
          <p14:tracePt t="40330" x="8245475" y="2916238"/>
          <p14:tracePt t="40338" x="8213725" y="2908300"/>
          <p14:tracePt t="40344" x="8183563" y="2908300"/>
          <p14:tracePt t="40354" x="8135938" y="2900363"/>
          <p14:tracePt t="40371" x="7994650" y="2900363"/>
          <p14:tracePt t="40376" x="7924800" y="2916238"/>
          <p14:tracePt t="40384" x="7869238" y="2930525"/>
          <p14:tracePt t="40393" x="7805738" y="2946400"/>
          <p14:tracePt t="40400" x="7783513" y="2962275"/>
          <p14:tracePt t="40408" x="7751763" y="2970213"/>
          <p14:tracePt t="40416" x="7751763" y="2978150"/>
          <p14:tracePt t="40421" x="7751763" y="2994025"/>
          <p14:tracePt t="40430" x="7759700" y="3001963"/>
          <p14:tracePt t="40593" x="7751763" y="3001963"/>
          <p14:tracePt t="40600" x="7743825" y="3001963"/>
          <p14:tracePt t="40606" x="7727950" y="2994025"/>
          <p14:tracePt t="40614" x="7720013" y="2986088"/>
          <p14:tracePt t="40620" x="7704138" y="2970213"/>
          <p14:tracePt t="40628" x="7696200" y="2962275"/>
          <p14:tracePt t="40637" x="7688263" y="2954338"/>
          <p14:tracePt t="40644" x="7680325" y="2938463"/>
          <p14:tracePt t="40652" x="7664450" y="2930525"/>
          <p14:tracePt t="40660" x="7656513" y="2916238"/>
          <p14:tracePt t="40676" x="7650163" y="2908300"/>
          <p14:tracePt t="40690" x="7602538" y="2860675"/>
          <p14:tracePt t="40703" x="7594600" y="2852738"/>
          <p14:tracePt t="40710" x="7578725" y="2836863"/>
          <p14:tracePt t="40718" x="7578725" y="2820988"/>
          <p14:tracePt t="40728" x="7570788" y="2813050"/>
          <p14:tracePt t="40738" x="7570788" y="2805113"/>
          <p14:tracePt t="40767" x="7546975" y="2767013"/>
          <p14:tracePt t="40772" x="7539038" y="2759075"/>
          <p14:tracePt t="40784" x="7531100" y="2759075"/>
          <p14:tracePt t="40810" x="7523163" y="2759075"/>
          <p14:tracePt t="40954" x="7523163" y="2751138"/>
          <p14:tracePt t="41328" x="7523163" y="2743200"/>
          <p14:tracePt t="41390" x="7523163" y="2735263"/>
          <p14:tracePt t="41396" x="7523163" y="2727325"/>
          <p14:tracePt t="41403" x="7531100" y="2727325"/>
          <p14:tracePt t="41412" x="7531100" y="2719388"/>
          <p14:tracePt t="41420" x="7546975" y="2703513"/>
          <p14:tracePt t="41428" x="7554913" y="2695575"/>
          <p14:tracePt t="41436" x="7570788" y="2681288"/>
          <p14:tracePt t="41445" x="7578725" y="2657475"/>
          <p14:tracePt t="41452" x="7586663" y="2641600"/>
          <p14:tracePt t="41459" x="7594600" y="2625725"/>
          <p14:tracePt t="41466" x="7594600" y="2609850"/>
          <p14:tracePt t="41475" x="7594600" y="2578100"/>
          <p14:tracePt t="41482" x="7594600" y="2532063"/>
          <p14:tracePt t="41491" x="7602538" y="2492375"/>
          <p14:tracePt t="41498" x="7602538" y="2444750"/>
          <p14:tracePt t="41506" x="7602538" y="2390775"/>
          <p14:tracePt t="41514" x="7602538" y="2327275"/>
          <p14:tracePt t="41522" x="7602538" y="2281238"/>
          <p14:tracePt t="41528" x="7602538" y="2225675"/>
          <p14:tracePt t="41536" x="7610475" y="2171700"/>
          <p14:tracePt t="41544" x="7618413" y="2124075"/>
          <p14:tracePt t="41552" x="7634288" y="2084388"/>
          <p14:tracePt t="41560" x="7650163" y="2038350"/>
          <p14:tracePt t="41568" x="7650163" y="2006600"/>
          <p14:tracePt t="41576" x="7664450" y="1982788"/>
          <p14:tracePt t="41584" x="7672388" y="1958975"/>
          <p14:tracePt t="41590" x="7680325" y="1951038"/>
          <p14:tracePt t="41598" x="7688263" y="1943100"/>
          <p14:tracePt t="41606" x="7696200" y="1928813"/>
          <p14:tracePt t="41614" x="7712075" y="1920875"/>
          <p14:tracePt t="41622" x="7712075" y="1905000"/>
          <p14:tracePt t="41630" x="7720013" y="1897063"/>
          <p14:tracePt t="41638" x="7727950" y="1889125"/>
          <p14:tracePt t="41649" x="7735888" y="1873250"/>
          <p14:tracePt t="41652" x="7743825" y="1865313"/>
          <p14:tracePt t="41659" x="7751763" y="1849438"/>
          <p14:tracePt t="41668" x="7759700" y="1849438"/>
          <p14:tracePt t="41676" x="7759700" y="1841500"/>
          <p14:tracePt t="41684" x="7767638" y="1841500"/>
          <p14:tracePt t="41692" x="7767638" y="1833563"/>
          <p14:tracePt t="41700" x="7783513" y="1825625"/>
          <p14:tracePt t="41708" x="7797800" y="1817688"/>
          <p14:tracePt t="41716" x="7837488" y="1803400"/>
          <p14:tracePt t="41722" x="7885113" y="1795463"/>
          <p14:tracePt t="41730" x="7924800" y="1787525"/>
          <p14:tracePt t="41738" x="7970838" y="1787525"/>
          <p14:tracePt t="41746" x="8026400" y="1779588"/>
          <p14:tracePt t="41754" x="8064500" y="1779588"/>
          <p14:tracePt t="41762" x="8112125" y="1779588"/>
          <p14:tracePt t="41770" x="8143875" y="1779588"/>
          <p14:tracePt t="41778" x="8159750" y="1779588"/>
          <p14:tracePt t="41784" x="8167688" y="1779588"/>
          <p14:tracePt t="41792" x="8183563" y="1771650"/>
          <p14:tracePt t="41811" x="8191500" y="1771650"/>
          <p14:tracePt t="41960" x="8197850" y="1771650"/>
          <p14:tracePt t="41975" x="8205788" y="1763713"/>
          <p14:tracePt t="41978" x="8213725" y="1763713"/>
          <p14:tracePt t="41986" x="8229600" y="1763713"/>
          <p14:tracePt t="42002" x="8237538" y="1763713"/>
          <p14:tracePt t="46815" x="8191500" y="1755775"/>
          <p14:tracePt t="46822" x="8072438" y="1739900"/>
          <p14:tracePt t="46830" x="7869238" y="1716088"/>
          <p14:tracePt t="46841" x="7586663" y="1692275"/>
          <p14:tracePt t="46846" x="7186613" y="1614488"/>
          <p14:tracePt t="46854" x="6746875" y="1520825"/>
          <p14:tracePt t="46860" x="6284913" y="1427163"/>
          <p14:tracePt t="46868" x="5757863" y="1293813"/>
          <p14:tracePt t="46876" x="5256213" y="1176338"/>
          <p14:tracePt t="46884" x="4816475" y="1081088"/>
          <p14:tracePt t="46892" x="4416425" y="995363"/>
          <p14:tracePt t="46900" x="4079875" y="901700"/>
          <p14:tracePt t="46908" x="3781425" y="830263"/>
          <p14:tracePt t="46918" x="3490913" y="776288"/>
          <p14:tracePt t="46926" x="3059113" y="712788"/>
          <p14:tracePt t="46934" x="2832100" y="688975"/>
          <p14:tracePt t="46944" x="2690813" y="674688"/>
          <p14:tracePt t="46950" x="2597150" y="650875"/>
          <p14:tracePt t="46958" x="2525713" y="635000"/>
          <p14:tracePt t="46967" x="2479675" y="627063"/>
          <p14:tracePt t="46974" x="2463800" y="627063"/>
          <p14:tracePt t="46982" x="2455863" y="627063"/>
          <p14:tracePt t="47027" x="2463800" y="619125"/>
          <p14:tracePt t="47032" x="2479675" y="619125"/>
          <p14:tracePt t="47041" x="2503488" y="619125"/>
          <p14:tracePt t="47048" x="2549525" y="627063"/>
          <p14:tracePt t="47057" x="2620963" y="650875"/>
          <p14:tracePt t="47085" x="2746375" y="696913"/>
          <p14:tracePt t="47090" x="3829050" y="1104900"/>
          <p14:tracePt t="47098" x="4095750" y="1222375"/>
          <p14:tracePt t="47107" x="4338638" y="1316038"/>
          <p14:tracePt t="47114" x="4573588" y="1411288"/>
          <p14:tracePt t="47120" x="4794250" y="1481138"/>
          <p14:tracePt t="47130" x="4965700" y="1544638"/>
          <p14:tracePt t="47136" x="5060950" y="1558925"/>
          <p14:tracePt t="47144" x="5130800" y="1574800"/>
          <p14:tracePt t="47152" x="5186363" y="1582738"/>
          <p14:tracePt t="47160" x="5194300" y="1590675"/>
          <p14:tracePt t="47224" x="5202238" y="1598613"/>
          <p14:tracePt t="47230" x="5248275" y="1606550"/>
          <p14:tracePt t="47238" x="5319713" y="1638300"/>
          <p14:tracePt t="47246" x="5429250" y="1670050"/>
          <p14:tracePt t="47254" x="5602288" y="1731963"/>
          <p14:tracePt t="47260" x="5821363" y="1795463"/>
          <p14:tracePt t="47268" x="6072188" y="1873250"/>
          <p14:tracePt t="47277" x="6394450" y="1958975"/>
          <p14:tracePt t="47284" x="6629400" y="2038350"/>
          <p14:tracePt t="47292" x="6856413" y="2076450"/>
          <p14:tracePt t="47300" x="7085013" y="2116138"/>
          <p14:tracePt t="47309" x="7242175" y="2132013"/>
          <p14:tracePt t="47316" x="7375525" y="2132013"/>
          <p14:tracePt t="47325" x="7477125" y="2132013"/>
          <p14:tracePt t="47330" x="7570788" y="2132013"/>
          <p14:tracePt t="47338" x="7634288" y="2132013"/>
          <p14:tracePt t="47346" x="7680325" y="2132013"/>
          <p14:tracePt t="47354" x="7696200" y="2124075"/>
          <p14:tracePt t="47362" x="7696200" y="2116138"/>
          <p14:tracePt t="47393" x="7696200" y="2108200"/>
          <p14:tracePt t="47400" x="7696200" y="2084388"/>
          <p14:tracePt t="47408" x="7688263" y="2060575"/>
          <p14:tracePt t="47417" x="7688263" y="2038350"/>
          <p14:tracePt t="47424" x="7688263" y="2014538"/>
          <p14:tracePt t="47433" x="7688263" y="1998663"/>
          <p14:tracePt t="47443" x="7688263" y="1982788"/>
          <p14:tracePt t="47448" x="7696200" y="1974850"/>
          <p14:tracePt t="47454" x="7712075" y="1958975"/>
          <p14:tracePt t="47462" x="7720013" y="1951038"/>
          <p14:tracePt t="47470" x="7727950" y="1935163"/>
          <p14:tracePt t="47478" x="7735888" y="1928813"/>
          <p14:tracePt t="47486" x="7735888" y="1920875"/>
          <p14:tracePt t="47496" x="7735888" y="1912938"/>
          <p14:tracePt t="47502" x="7735888" y="1905000"/>
          <p14:tracePt t="47510" x="7727950" y="1889125"/>
          <p14:tracePt t="47526" x="7720013" y="1881188"/>
          <p14:tracePt t="47545" x="7712075" y="1865313"/>
          <p14:tracePt t="47558" x="7704138" y="1849438"/>
          <p14:tracePt t="47565" x="7696200" y="1841500"/>
          <p14:tracePt t="47572" x="7680325" y="1833563"/>
          <p14:tracePt t="47578" x="7680325" y="1817688"/>
          <p14:tracePt t="47586" x="7672388" y="1809750"/>
          <p14:tracePt t="47596" x="7664450" y="1795463"/>
          <p14:tracePt t="47602" x="7650163" y="1779588"/>
          <p14:tracePt t="47612" x="7642225" y="1763713"/>
          <p14:tracePt t="47618" x="7626350" y="1747838"/>
          <p14:tracePt t="47626" x="7618413" y="1724025"/>
          <p14:tracePt t="47634" x="7602538" y="1700213"/>
          <p14:tracePt t="47642" x="7594600" y="1692275"/>
          <p14:tracePt t="47648" x="7578725" y="1677988"/>
          <p14:tracePt t="47656" x="7570788" y="1670050"/>
          <p14:tracePt t="47664" x="7554913" y="1662113"/>
          <p14:tracePt t="47672" x="7554913" y="1654175"/>
          <p14:tracePt t="47680" x="7546975" y="1654175"/>
          <p14:tracePt t="48028" x="7539038" y="1654175"/>
          <p14:tracePt t="48033" x="7539038" y="1662113"/>
          <p14:tracePt t="48036" x="7531100" y="1670050"/>
          <p14:tracePt t="48044" x="7531100" y="1692275"/>
          <p14:tracePt t="48052" x="7523163" y="1731963"/>
          <p14:tracePt t="48060" x="7516813" y="1771650"/>
          <p14:tracePt t="48068" x="7500938" y="1817688"/>
          <p14:tracePt t="48076" x="7485063" y="1865313"/>
          <p14:tracePt t="48084" x="7469188" y="1905000"/>
          <p14:tracePt t="48092" x="7461250" y="1951038"/>
          <p14:tracePt t="48100" x="7453313" y="1998663"/>
          <p14:tracePt t="48109" x="7445375" y="2030413"/>
          <p14:tracePt t="48114" x="7445375" y="2068513"/>
          <p14:tracePt t="48121" x="7437438" y="2108200"/>
          <p14:tracePt t="48130" x="7437438" y="2147888"/>
          <p14:tracePt t="48138" x="7437438" y="2193925"/>
          <p14:tracePt t="48147" x="7437438" y="2249488"/>
          <p14:tracePt t="48158" x="7437438" y="2327275"/>
          <p14:tracePt t="48166" x="7437438" y="2374900"/>
          <p14:tracePt t="48172" x="7445375" y="2430463"/>
          <p14:tracePt t="48180" x="7445375" y="2468563"/>
          <p14:tracePt t="48188" x="7453313" y="2532063"/>
          <p14:tracePt t="48196" x="7453313" y="2578100"/>
          <p14:tracePt t="48204" x="7453313" y="2617788"/>
          <p14:tracePt t="48212" x="7453313" y="2657475"/>
          <p14:tracePt t="48220" x="7461250" y="2703513"/>
          <p14:tracePt t="48228" x="7461250" y="2751138"/>
          <p14:tracePt t="48234" x="7461250" y="2805113"/>
          <p14:tracePt t="48242" x="7437438" y="2868613"/>
          <p14:tracePt t="48250" x="7413625" y="2930525"/>
          <p14:tracePt t="48260" x="7397750" y="3009900"/>
          <p14:tracePt t="48265" x="7367588" y="3087688"/>
          <p14:tracePt t="48275" x="7335838" y="3181350"/>
          <p14:tracePt t="48282" x="7296150" y="3276600"/>
          <p14:tracePt t="48288" x="7248525" y="3354388"/>
          <p14:tracePt t="48296" x="7202488" y="3432175"/>
          <p14:tracePt t="48303" x="7154863" y="3503613"/>
          <p14:tracePt t="48312" x="7115175" y="3557588"/>
          <p14:tracePt t="48320" x="7077075" y="3613150"/>
          <p14:tracePt t="48328" x="7037388" y="3660775"/>
          <p14:tracePt t="48336" x="6981825" y="3714750"/>
          <p14:tracePt t="48344" x="6943725" y="3762375"/>
          <p14:tracePt t="48352" x="6896100" y="3808413"/>
          <p14:tracePt t="48361" x="6848475" y="3856038"/>
          <p14:tracePt t="48368" x="6794500" y="3911600"/>
          <p14:tracePt t="48375" x="6731000" y="3949700"/>
          <p14:tracePt t="48382" x="6677025" y="3981450"/>
          <p14:tracePt t="48391" x="6605588" y="4021138"/>
          <p14:tracePt t="48398" x="6551613" y="4067175"/>
          <p14:tracePt t="48406" x="6480175" y="4098925"/>
          <p14:tracePt t="48416" x="6418263" y="4122738"/>
          <p14:tracePt t="48422" x="6354763" y="4154488"/>
          <p14:tracePt t="48430" x="6307138" y="4176713"/>
          <p14:tracePt t="48437" x="6253163" y="4200525"/>
          <p14:tracePt t="48444" x="6213475" y="4232275"/>
          <p14:tracePt t="48451" x="6165850" y="4264025"/>
          <p14:tracePt t="48462" x="6127750" y="4295775"/>
          <p14:tracePt t="48469" x="6088063" y="4333875"/>
          <p14:tracePt t="48475" x="6056313" y="4357688"/>
          <p14:tracePt t="48484" x="6018213" y="4413250"/>
          <p14:tracePt t="48492" x="5970588" y="4459288"/>
          <p14:tracePt t="48498" x="5922963" y="4498975"/>
          <p14:tracePt t="48507" x="5884863" y="4546600"/>
          <p14:tracePt t="48516" x="5853113" y="4576763"/>
          <p14:tracePt t="48522" x="5813425" y="4616450"/>
          <p14:tracePt t="48530" x="5789613" y="4632325"/>
          <p14:tracePt t="48538" x="5765800" y="4648200"/>
          <p14:tracePt t="48547" x="5743575" y="4656138"/>
          <p14:tracePt t="48554" x="5727700" y="4664075"/>
          <p14:tracePt t="48562" x="5719763" y="4672013"/>
          <p14:tracePt t="48570" x="5703888" y="4672013"/>
          <p14:tracePt t="48578" x="5703888" y="4678363"/>
          <p14:tracePt t="48583" x="5695950" y="4686300"/>
          <p14:tracePt t="48592" x="5680075" y="4686300"/>
          <p14:tracePt t="48600" x="5672138" y="4694238"/>
          <p14:tracePt t="48610" x="5656263" y="4702175"/>
          <p14:tracePt t="48616" x="5648325" y="4710113"/>
          <p14:tracePt t="48626" x="5640388" y="4718050"/>
          <p14:tracePt t="48632" x="5624513" y="4718050"/>
          <p14:tracePt t="48640" x="5618163" y="4725988"/>
          <p14:tracePt t="48648" x="5610225" y="4725988"/>
          <p14:tracePt t="48667" x="5594350" y="4733925"/>
          <p14:tracePt t="48670" x="5578475" y="4741863"/>
          <p14:tracePt t="48678" x="5570538" y="4741863"/>
          <p14:tracePt t="48697" x="5546725" y="4741863"/>
          <p14:tracePt t="48702" x="5461000" y="4741863"/>
          <p14:tracePt t="48708" x="5421313" y="4741863"/>
          <p14:tracePt t="48716" x="5373688" y="4741863"/>
          <p14:tracePt t="48726" x="5327650" y="4733925"/>
          <p14:tracePt t="48732" x="5295900" y="4725988"/>
          <p14:tracePt t="48740" x="5248275" y="4718050"/>
          <p14:tracePt t="48748" x="5210175" y="4702175"/>
          <p14:tracePt t="48756" x="5170488" y="4694238"/>
          <p14:tracePt t="48764" x="5138738" y="4678363"/>
          <p14:tracePt t="48772" x="5114925" y="4672013"/>
          <p14:tracePt t="48778" x="5099050" y="4656138"/>
          <p14:tracePt t="48786" x="5091113" y="4648200"/>
          <p14:tracePt t="48810" x="5076825" y="4632325"/>
          <p14:tracePt t="48815" x="5021263" y="4552950"/>
          <p14:tracePt t="48822" x="5005388" y="4514850"/>
          <p14:tracePt t="48846" x="4949825" y="4325938"/>
          <p14:tracePt t="48851" x="4943475" y="4232275"/>
          <p14:tracePt t="48860" x="4949825" y="4130675"/>
          <p14:tracePt t="48867" x="4989513" y="4005263"/>
          <p14:tracePt t="48876" x="5045075" y="3848100"/>
          <p14:tracePt t="48884" x="5106988" y="3690938"/>
          <p14:tracePt t="48893" x="5202238" y="3527425"/>
          <p14:tracePt t="48900" x="5280025" y="3402013"/>
          <p14:tracePt t="48907" x="5335588" y="3300413"/>
          <p14:tracePt t="48914" x="5373688" y="3228975"/>
          <p14:tracePt t="48922" x="5389563" y="3167063"/>
          <p14:tracePt t="48930" x="5405438" y="3119438"/>
          <p14:tracePt t="48938" x="5421313" y="3087688"/>
          <p14:tracePt t="48946" x="5429250" y="3063875"/>
          <p14:tracePt t="48954" x="5429250" y="3041650"/>
          <p14:tracePt t="48962" x="5429250" y="3033713"/>
          <p14:tracePt t="48968" x="5437188" y="3025775"/>
          <p14:tracePt t="48976" x="5437188" y="3009900"/>
          <p14:tracePt t="48984" x="5445125" y="2994025"/>
          <p14:tracePt t="48992" x="5453063" y="2986088"/>
          <p14:tracePt t="49000" x="5461000" y="2970213"/>
          <p14:tracePt t="49008" x="5468938" y="2954338"/>
          <p14:tracePt t="49016" x="5484813" y="2938463"/>
          <p14:tracePt t="49026" x="5499100" y="2924175"/>
          <p14:tracePt t="49031" x="5530850" y="2900363"/>
          <p14:tracePt t="49038" x="5554663" y="2876550"/>
          <p14:tracePt t="49046" x="5578475" y="2852738"/>
          <p14:tracePt t="49054" x="5586413" y="2836863"/>
          <p14:tracePt t="49062" x="5602288" y="2813050"/>
          <p14:tracePt t="49070" x="5602288" y="2805113"/>
          <p14:tracePt t="49078" x="5610225" y="2798763"/>
          <p14:tracePt t="49086" x="5610225" y="2782888"/>
          <p14:tracePt t="49094" x="5618163" y="2774950"/>
          <p14:tracePt t="49100" x="5618163" y="2767013"/>
          <p14:tracePt t="49108" x="5618163" y="2751138"/>
          <p14:tracePt t="49116" x="5624513" y="2751138"/>
          <p14:tracePt t="49125" x="5632450" y="2743200"/>
          <p14:tracePt t="49132" x="5640388" y="2743200"/>
          <p14:tracePt t="49140" x="5648325" y="2735263"/>
          <p14:tracePt t="49148" x="5688013" y="2719388"/>
          <p14:tracePt t="49157" x="5711825" y="2703513"/>
          <p14:tracePt t="49162" x="5743575" y="2703513"/>
          <p14:tracePt t="49170" x="5781675" y="2687638"/>
          <p14:tracePt t="49178" x="5805488" y="2673350"/>
          <p14:tracePt t="49187" x="5821363" y="2665413"/>
          <p14:tracePt t="49194" x="5845175" y="2649538"/>
          <p14:tracePt t="49202" x="5861050" y="2641600"/>
          <p14:tracePt t="49210" x="5868988" y="2633663"/>
          <p14:tracePt t="49218" x="5884863" y="2625725"/>
          <p14:tracePt t="49226" x="5892800" y="2609850"/>
          <p14:tracePt t="49232" x="5899150" y="2601913"/>
          <p14:tracePt t="49241" x="5915025" y="2601913"/>
          <p14:tracePt t="49248" x="5915025" y="2586038"/>
          <p14:tracePt t="49256" x="5922963" y="2586038"/>
          <p14:tracePt t="49275" x="5930900" y="2586038"/>
          <p14:tracePt t="49280" x="5930900" y="2578100"/>
          <p14:tracePt t="50729" x="5930900" y="2570163"/>
          <p14:tracePt t="50743" x="5938838" y="2562225"/>
          <p14:tracePt t="50750" x="5946775" y="2555875"/>
          <p14:tracePt t="50757" x="5954713" y="2547938"/>
          <p14:tracePt t="50766" x="5962650" y="2540000"/>
          <p14:tracePt t="50775" x="5970588" y="2540000"/>
          <p14:tracePt t="50782" x="5986463" y="2532063"/>
          <p14:tracePt t="50790" x="5994400" y="2524125"/>
          <p14:tracePt t="50796" x="6002338" y="2524125"/>
          <p14:tracePt t="50804" x="6018213" y="2524125"/>
          <p14:tracePt t="50812" x="6026150" y="2524125"/>
          <p14:tracePt t="50820" x="6032500" y="2524125"/>
          <p14:tracePt t="50828" x="6048375" y="2516188"/>
          <p14:tracePt t="50837" x="6056313" y="2516188"/>
          <p14:tracePt t="50861" x="6088063" y="2508250"/>
          <p14:tracePt t="50866" x="6096000" y="2500313"/>
          <p14:tracePt t="50874" x="6111875" y="2492375"/>
          <p14:tracePt t="50882" x="6127750" y="2484438"/>
          <p14:tracePt t="50890" x="6151563" y="2484438"/>
          <p14:tracePt t="50898" x="6181725" y="2484438"/>
          <p14:tracePt t="50907" x="6213475" y="2484438"/>
          <p14:tracePt t="50915" x="6253163" y="2492375"/>
          <p14:tracePt t="50920" x="6284913" y="2508250"/>
          <p14:tracePt t="50928" x="6292850" y="2516188"/>
          <p14:tracePt t="50937" x="6307138" y="2516188"/>
          <p14:tracePt t="50945" x="6307138" y="2524125"/>
          <p14:tracePt t="50994" x="6307138" y="2532063"/>
          <p14:tracePt t="51049" x="6299200" y="2532063"/>
          <p14:tracePt t="51055" x="6292850" y="2532063"/>
          <p14:tracePt t="51068" x="6284913" y="2532063"/>
          <p14:tracePt t="51084" x="6276975" y="2532063"/>
          <p14:tracePt t="51251" x="6276975" y="2524125"/>
          <p14:tracePt t="51259" x="6299200" y="2524125"/>
          <p14:tracePt t="51266" x="6315075" y="2516188"/>
          <p14:tracePt t="51274" x="6346825" y="2508250"/>
          <p14:tracePt t="51282" x="6378575" y="2500313"/>
          <p14:tracePt t="51291" x="6418263" y="2492375"/>
          <p14:tracePt t="51298" x="6456363" y="2492375"/>
          <p14:tracePt t="51307" x="6496050" y="2492375"/>
          <p14:tracePt t="51312" x="6543675" y="2484438"/>
          <p14:tracePt t="51320" x="6573838" y="2484438"/>
          <p14:tracePt t="51328" x="6621463" y="2484438"/>
          <p14:tracePt t="51336" x="6661150" y="2476500"/>
          <p14:tracePt t="51344" x="6700838" y="2468563"/>
          <p14:tracePt t="51352" x="6723063" y="2468563"/>
          <p14:tracePt t="51360" x="6738938" y="2460625"/>
          <p14:tracePt t="51368" x="6754813" y="2460625"/>
          <p14:tracePt t="51376" x="6770688" y="2452688"/>
          <p14:tracePt t="51382" x="6794500" y="2452688"/>
          <p14:tracePt t="51390" x="6818313" y="2452688"/>
          <p14:tracePt t="51398" x="6840538" y="2452688"/>
          <p14:tracePt t="51406" x="6864350" y="2452688"/>
          <p14:tracePt t="51414" x="6896100" y="2452688"/>
          <p14:tracePt t="51422" x="6935788" y="2452688"/>
          <p14:tracePt t="51430" x="6975475" y="2444750"/>
          <p14:tracePt t="51438" x="7021513" y="2444750"/>
          <p14:tracePt t="51444" x="7061200" y="2444750"/>
          <p14:tracePt t="51452" x="7100888" y="2444750"/>
          <p14:tracePt t="51460" x="7146925" y="2444750"/>
          <p14:tracePt t="51468" x="7178675" y="2444750"/>
          <p14:tracePt t="51476" x="7218363" y="2444750"/>
          <p14:tracePt t="51484" x="7242175" y="2444750"/>
          <p14:tracePt t="51493" x="7272338" y="2436813"/>
          <p14:tracePt t="51500" x="7280275" y="2436813"/>
          <p14:tracePt t="51508" x="7288213" y="2436813"/>
          <p14:tracePt t="51514" x="7296150" y="2436813"/>
          <p14:tracePt t="51522" x="7304088" y="2436813"/>
          <p14:tracePt t="51540" x="7319963" y="2430463"/>
          <p14:tracePt t="51555" x="7335838" y="2430463"/>
          <p14:tracePt t="51562" x="7343775" y="2430463"/>
          <p14:tracePt t="51569" x="7359650" y="2430463"/>
          <p14:tracePt t="51576" x="7375525" y="2430463"/>
          <p14:tracePt t="51584" x="7405688" y="2430463"/>
          <p14:tracePt t="51593" x="7437438" y="2430463"/>
          <p14:tracePt t="51600" x="7469188" y="2430463"/>
          <p14:tracePt t="51608" x="7500938" y="2430463"/>
          <p14:tracePt t="51616" x="7546975" y="2430463"/>
          <p14:tracePt t="51624" x="7570788" y="2430463"/>
          <p14:tracePt t="51632" x="7602538" y="2430463"/>
          <p14:tracePt t="51638" x="7618413" y="2430463"/>
          <p14:tracePt t="51646" x="7642225" y="2430463"/>
          <p14:tracePt t="51654" x="7656513" y="2436813"/>
          <p14:tracePt t="51662" x="7664450" y="2436813"/>
          <p14:tracePt t="51670" x="7672388" y="2436813"/>
          <p14:tracePt t="51678" x="7680325" y="2436813"/>
          <p14:tracePt t="51687" x="7696200" y="2436813"/>
          <p14:tracePt t="51694" x="7704138" y="2436813"/>
          <p14:tracePt t="51700" x="7712075" y="2444750"/>
          <p14:tracePt t="51708" x="7727950" y="2444750"/>
          <p14:tracePt t="51716" x="7735888" y="2452688"/>
          <p14:tracePt t="51727" x="7751763" y="2452688"/>
          <p14:tracePt t="51732" x="7767638" y="2452688"/>
          <p14:tracePt t="51740" x="7783513" y="2460625"/>
          <p14:tracePt t="51748" x="7789863" y="2460625"/>
          <p14:tracePt t="51756" x="7805738" y="2468563"/>
          <p14:tracePt t="51762" x="7821613" y="2476500"/>
          <p14:tracePt t="51769" x="7829550" y="2476500"/>
          <p14:tracePt t="51778" x="7837488" y="2484438"/>
          <p14:tracePt t="51787" x="7853363" y="2492375"/>
          <p14:tracePt t="51794" x="7869238" y="2500313"/>
          <p14:tracePt t="51802" x="7877175" y="2508250"/>
          <p14:tracePt t="51810" x="7908925" y="2516188"/>
          <p14:tracePt t="51818" x="7931150" y="2532063"/>
          <p14:tracePt t="51826" x="7962900" y="2547938"/>
          <p14:tracePt t="51831" x="8010525" y="2555875"/>
          <p14:tracePt t="51840" x="8058150" y="2570163"/>
          <p14:tracePt t="51848" x="8096250" y="2586038"/>
          <p14:tracePt t="51856" x="8143875" y="2593975"/>
          <p14:tracePt t="51864" x="8191500" y="2601913"/>
          <p14:tracePt t="51872" x="8221663" y="2617788"/>
          <p14:tracePt t="51880" x="8245475" y="2625725"/>
          <p14:tracePt t="51888" x="8261350" y="2633663"/>
          <p14:tracePt t="51902" x="8269288" y="2633663"/>
          <p14:tracePt t="51978" x="8277225" y="2633663"/>
          <p14:tracePt t="52359" x="8277225" y="2625725"/>
          <p14:tracePt t="52366" x="8277225" y="2617788"/>
          <p14:tracePt t="52372" x="8269288" y="2609850"/>
          <p14:tracePt t="52380" x="8261350" y="2586038"/>
          <p14:tracePt t="52388" x="8245475" y="2562225"/>
          <p14:tracePt t="52396" x="8229600" y="2532063"/>
          <p14:tracePt t="52404" x="8205788" y="2484438"/>
          <p14:tracePt t="52410" x="8175625" y="2430463"/>
          <p14:tracePt t="52418" x="8135938" y="2366963"/>
          <p14:tracePt t="52426" x="8104188" y="2311400"/>
          <p14:tracePt t="52434" x="8050213" y="2233613"/>
          <p14:tracePt t="52442" x="8010525" y="2179638"/>
          <p14:tracePt t="52450" x="7962900" y="2116138"/>
          <p14:tracePt t="52458" x="7908925" y="2068513"/>
          <p14:tracePt t="52466" x="7861300" y="2022475"/>
          <p14:tracePt t="52475" x="7821613" y="1974850"/>
          <p14:tracePt t="52480" x="7783513" y="1935163"/>
          <p14:tracePt t="52488" x="7743825" y="1889125"/>
          <p14:tracePt t="52496" x="7720013" y="1849438"/>
          <p14:tracePt t="52504" x="7696200" y="1803400"/>
          <p14:tracePt t="52513" x="7664450" y="1755775"/>
          <p14:tracePt t="52520" x="7642225" y="1708150"/>
          <p14:tracePt t="52528" x="7602538" y="1662113"/>
          <p14:tracePt t="52536" x="7562850" y="1614488"/>
          <p14:tracePt t="52542" x="7523163" y="1566863"/>
          <p14:tracePt t="52550" x="7477125" y="1520825"/>
          <p14:tracePt t="52558" x="7429500" y="1465263"/>
          <p14:tracePt t="52566" x="7375525" y="1419225"/>
          <p14:tracePt t="52574" x="7327900" y="1371600"/>
          <p14:tracePt t="52582" x="7280275" y="1331913"/>
          <p14:tracePt t="52590" x="7234238" y="1293813"/>
          <p14:tracePt t="52598" x="7194550" y="1270000"/>
          <p14:tracePt t="52604" x="7170738" y="1254125"/>
          <p14:tracePt t="52612" x="7154863" y="1246188"/>
          <p14:tracePt t="52620" x="7146925" y="1230313"/>
          <p14:tracePt t="52628" x="7138988" y="1222375"/>
          <p14:tracePt t="52636" x="7123113" y="1214438"/>
          <p14:tracePt t="52644" x="7115175" y="1198563"/>
          <p14:tracePt t="52652" x="7108825" y="1190625"/>
          <p14:tracePt t="52660" x="7100888" y="1176338"/>
          <p14:tracePt t="52667" x="7085013" y="1160463"/>
          <p14:tracePt t="52675" x="7077075" y="1136650"/>
          <p14:tracePt t="52682" x="7061200" y="1120775"/>
          <p14:tracePt t="52690" x="7053263" y="1104900"/>
          <p14:tracePt t="52698" x="7037388" y="1081088"/>
          <p14:tracePt t="52705" x="7029450" y="1065213"/>
          <p14:tracePt t="52714" x="7013575" y="1050925"/>
          <p14:tracePt t="52721" x="7005638" y="1035050"/>
          <p14:tracePt t="52730" x="6997700" y="1035050"/>
          <p14:tracePt t="52736" x="6997700" y="1019175"/>
          <p14:tracePt t="52744" x="6989763" y="1019175"/>
          <p14:tracePt t="53795" x="6989763" y="1027113"/>
          <p14:tracePt t="53800" x="7013575" y="1065213"/>
          <p14:tracePt t="53808" x="7029450" y="1112838"/>
          <p14:tracePt t="53816" x="7037388" y="1136650"/>
          <p14:tracePt t="53824" x="7045325" y="1152525"/>
          <p14:tracePt t="53832" x="7053263" y="1168400"/>
          <p14:tracePt t="53919" x="7053263" y="1160463"/>
          <p14:tracePt t="53926" x="7053263" y="1152525"/>
          <p14:tracePt t="53932" x="7053263" y="1144588"/>
          <p14:tracePt t="53940" x="7045325" y="1136650"/>
          <p14:tracePt t="53948" x="7037388" y="1128713"/>
          <p14:tracePt t="53956" x="7029450" y="1112838"/>
          <p14:tracePt t="53964" x="7021513" y="1096963"/>
          <p14:tracePt t="53969" x="7005638" y="1081088"/>
          <p14:tracePt t="53978" x="6997700" y="1065213"/>
          <p14:tracePt t="53986" x="6989763" y="1058863"/>
          <p14:tracePt t="53994" x="6981825" y="1050925"/>
          <p14:tracePt t="54002" x="6975475" y="1035050"/>
          <p14:tracePt t="54019" x="6967538" y="1019175"/>
          <p14:tracePt t="54145" x="6975475" y="1035050"/>
          <p14:tracePt t="54151" x="7013575" y="1073150"/>
          <p14:tracePt t="54158" x="7061200" y="1144588"/>
          <p14:tracePt t="54166" x="7131050" y="1222375"/>
          <p14:tracePt t="54172" x="7226300" y="1309688"/>
          <p14:tracePt t="54180" x="7367588" y="1433513"/>
          <p14:tracePt t="54188" x="7500938" y="1552575"/>
          <p14:tracePt t="54196" x="7618413" y="1670050"/>
          <p14:tracePt t="54204" x="7735888" y="1779588"/>
          <p14:tracePt t="54212" x="7877175" y="1889125"/>
          <p14:tracePt t="54220" x="7954963" y="1966913"/>
          <p14:tracePt t="54228" x="8050213" y="2054225"/>
          <p14:tracePt t="54234" x="8120063" y="2124075"/>
          <p14:tracePt t="54242" x="8183563" y="2193925"/>
          <p14:tracePt t="54250" x="8245475" y="2241550"/>
          <p14:tracePt t="54258" x="8293100" y="2289175"/>
          <p14:tracePt t="54266" x="8331200" y="2327275"/>
          <p14:tracePt t="54275" x="8347075" y="2343150"/>
          <p14:tracePt t="54282" x="8362950" y="2366963"/>
          <p14:tracePt t="54288" x="8370888" y="2374900"/>
          <p14:tracePt t="54296" x="8378825" y="2382838"/>
          <p14:tracePt t="54304" x="8386763" y="2398713"/>
          <p14:tracePt t="54312" x="8386763" y="2406650"/>
          <p14:tracePt t="54320" x="8394700" y="2414588"/>
          <p14:tracePt t="54328" x="8402638" y="2430463"/>
          <p14:tracePt t="54345" x="8402638" y="2444750"/>
          <p14:tracePt t="54352" x="8410575" y="2444750"/>
          <p14:tracePt t="54358" x="8410575" y="2452688"/>
          <p14:tracePt t="54366" x="8418513" y="2468563"/>
          <p14:tracePt t="54374" x="8426450" y="2476500"/>
          <p14:tracePt t="54382" x="8426450" y="2484438"/>
          <p14:tracePt t="54390" x="8426450" y="2492375"/>
          <p14:tracePt t="54398" x="8426450" y="2500313"/>
          <p14:tracePt t="54581" x="8426450" y="2492375"/>
          <p14:tracePt t="54590" x="8418513" y="2484438"/>
          <p14:tracePt t="54597" x="8402638" y="2476500"/>
          <p14:tracePt t="54604" x="8394700" y="2460625"/>
          <p14:tracePt t="54612" x="8386763" y="2452688"/>
          <p14:tracePt t="54618" x="8362950" y="2436813"/>
          <p14:tracePt t="54626" x="8339138" y="2406650"/>
          <p14:tracePt t="54634" x="8293100" y="2359025"/>
          <p14:tracePt t="54642" x="8229600" y="2297113"/>
          <p14:tracePt t="54650" x="8175625" y="2241550"/>
          <p14:tracePt t="54659" x="8096250" y="2171700"/>
          <p14:tracePt t="54666" x="8018463" y="2076450"/>
          <p14:tracePt t="54675" x="7947025" y="1998663"/>
          <p14:tracePt t="54679" x="7861300" y="1897063"/>
          <p14:tracePt t="54688" x="7743825" y="1771650"/>
          <p14:tracePt t="54696" x="7642225" y="1670050"/>
          <p14:tracePt t="54704" x="7562850" y="1598613"/>
          <p14:tracePt t="54712" x="7493000" y="1544638"/>
          <p14:tracePt t="54720" x="7437438" y="1481138"/>
          <p14:tracePt t="54728" x="7383463" y="1433513"/>
          <p14:tracePt t="54736" x="7351713" y="1395413"/>
          <p14:tracePt t="54744" x="7327900" y="1355725"/>
          <p14:tracePt t="54750" x="7304088" y="1339850"/>
          <p14:tracePt t="54759" x="7296150" y="1323975"/>
          <p14:tracePt t="54766" x="7280275" y="1309688"/>
          <p14:tracePt t="54776" x="7272338" y="1293813"/>
          <p14:tracePt t="54782" x="7264400" y="1285875"/>
          <p14:tracePt t="54790" x="7248525" y="1270000"/>
          <p14:tracePt t="54798" x="7242175" y="1262063"/>
          <p14:tracePt t="54806" x="7226300" y="1254125"/>
          <p14:tracePt t="54812" x="7218363" y="1238250"/>
          <p14:tracePt t="54820" x="7210425" y="1230313"/>
          <p14:tracePt t="54828" x="7202488" y="1230313"/>
          <p14:tracePt t="54836" x="7194550" y="1222375"/>
          <p14:tracePt t="54844" x="7186613" y="1222375"/>
          <p14:tracePt t="54861" x="7178675" y="1214438"/>
          <p14:tracePt t="54877" x="7170738" y="1214438"/>
          <p14:tracePt t="54882" x="7170738" y="1206500"/>
          <p14:tracePt t="55068" x="7178675" y="1246188"/>
          <p14:tracePt t="55071" x="7210425" y="1339850"/>
          <p14:tracePt t="55079" x="7264400" y="1481138"/>
          <p14:tracePt t="55088" x="7375525" y="1724025"/>
          <p14:tracePt t="55095" x="7493000" y="1974850"/>
          <p14:tracePt t="55104" x="7634288" y="2225675"/>
          <p14:tracePt t="55112" x="7767638" y="2452688"/>
          <p14:tracePt t="55120" x="7916863" y="2649538"/>
          <p14:tracePt t="55128" x="8002588" y="2774950"/>
          <p14:tracePt t="55134" x="8050213" y="2836863"/>
          <p14:tracePt t="55142" x="8080375" y="2876550"/>
          <p14:tracePt t="55175" x="8080375" y="2884488"/>
          <p14:tracePt t="55182" x="8064500" y="2884488"/>
          <p14:tracePt t="55191" x="7970838" y="2884488"/>
          <p14:tracePt t="55198" x="7845425" y="2884488"/>
          <p14:tracePt t="55204" x="7642225" y="2876550"/>
          <p14:tracePt t="55212" x="7429500" y="2876550"/>
          <p14:tracePt t="55220" x="7210425" y="2860675"/>
          <p14:tracePt t="55228" x="6997700" y="2860675"/>
          <p14:tracePt t="55236" x="6802438" y="2852738"/>
          <p14:tracePt t="55244" x="6645275" y="2836863"/>
          <p14:tracePt t="55252" x="6543675" y="2828925"/>
          <p14:tracePt t="55259" x="6488113" y="2828925"/>
          <p14:tracePt t="55266" x="6464300" y="2820988"/>
          <p14:tracePt t="55275" x="6456363" y="2820988"/>
          <p14:tracePt t="55380" x="6448425" y="2820988"/>
          <p14:tracePt t="55399" x="6448425" y="2813050"/>
          <p14:tracePt t="55412" x="6440488" y="2813050"/>
          <p14:tracePt t="55418" x="6440488" y="2805113"/>
          <p14:tracePt t="55427" x="6440488" y="2798763"/>
          <p14:tracePt t="55443" x="6440488" y="2790825"/>
          <p14:tracePt t="55467" x="6440488" y="2782888"/>
          <p14:tracePt t="55489" x="6434138" y="2782888"/>
          <p14:tracePt t="55693" x="6448425" y="2767013"/>
          <p14:tracePt t="55700" x="6488113" y="2727325"/>
          <p14:tracePt t="55707" x="6559550" y="2657475"/>
          <p14:tracePt t="55714" x="6637338" y="2555875"/>
          <p14:tracePt t="55720" x="6746875" y="2414588"/>
          <p14:tracePt t="55728" x="6834188" y="2305050"/>
          <p14:tracePt t="55736" x="6896100" y="2201863"/>
          <p14:tracePt t="55744" x="6951663" y="2124075"/>
          <p14:tracePt t="55751" x="6967538" y="2060575"/>
          <p14:tracePt t="55760" x="6981825" y="1990725"/>
          <p14:tracePt t="55767" x="6981825" y="1951038"/>
          <p14:tracePt t="55776" x="6981825" y="1905000"/>
          <p14:tracePt t="55782" x="6967538" y="1857375"/>
          <p14:tracePt t="55790" x="6951663" y="1833563"/>
          <p14:tracePt t="55798" x="6943725" y="1809750"/>
          <p14:tracePt t="55807" x="6935788" y="1795463"/>
          <p14:tracePt t="55814" x="6927850" y="1779588"/>
          <p14:tracePt t="55821" x="6919913" y="1763713"/>
          <p14:tracePt t="55831" x="6911975" y="1755775"/>
          <p14:tracePt t="55838" x="6911975" y="1739900"/>
          <p14:tracePt t="55844" x="6911975" y="1716088"/>
          <p14:tracePt t="55852" x="6911975" y="1700213"/>
          <p14:tracePt t="55860" x="6911975" y="1684338"/>
          <p14:tracePt t="55868" x="6911975" y="1677988"/>
          <p14:tracePt t="55876" x="6911975" y="1662113"/>
          <p14:tracePt t="55884" x="6919913" y="1654175"/>
          <p14:tracePt t="55900" x="6919913" y="1638300"/>
          <p14:tracePt t="55916" x="6919913" y="1630363"/>
          <p14:tracePt t="55922" x="6919913" y="1622425"/>
          <p14:tracePt t="55930" x="6919913" y="1614488"/>
          <p14:tracePt t="55938" x="6927850" y="1598613"/>
          <p14:tracePt t="55946" x="6935788" y="1590675"/>
          <p14:tracePt t="55954" x="6935788" y="1566863"/>
          <p14:tracePt t="55962" x="6943725" y="1536700"/>
          <p14:tracePt t="55970" x="6959600" y="1497013"/>
          <p14:tracePt t="55979" x="6967538" y="1465263"/>
          <p14:tracePt t="55984" x="6981825" y="1419225"/>
          <p14:tracePt t="55992" x="6989763" y="1395413"/>
          <p14:tracePt t="56000" x="6997700" y="1379538"/>
          <p14:tracePt t="56009" x="7005638" y="1363663"/>
          <p14:tracePt t="56016" x="7013575" y="1355725"/>
          <p14:tracePt t="56026" x="7013575" y="1347788"/>
          <p14:tracePt t="56032" x="7021513" y="1331913"/>
          <p14:tracePt t="56040" x="7021513" y="1323975"/>
          <p14:tracePt t="56046" x="7029450" y="1316038"/>
          <p14:tracePt t="56063" x="7037388" y="1309688"/>
          <p14:tracePt t="56070" x="7037388" y="1301750"/>
          <p14:tracePt t="56079" x="7053263" y="1293813"/>
          <p14:tracePt t="56087" x="7061200" y="1285875"/>
          <p14:tracePt t="56094" x="7069138" y="1277938"/>
          <p14:tracePt t="56102" x="7085013" y="1270000"/>
          <p14:tracePt t="56107" x="7092950" y="1262063"/>
          <p14:tracePt t="56116" x="7108825" y="1254125"/>
          <p14:tracePt t="56126" x="7108825" y="1246188"/>
          <p14:tracePt t="56140" x="7115175" y="1246188"/>
          <p14:tracePt t="56305" x="7115175" y="1238250"/>
          <p14:tracePt t="56324" x="7115175" y="1230313"/>
          <p14:tracePt t="56424" x="7123113" y="1222375"/>
          <p14:tracePt t="56430" x="7131050" y="1206500"/>
          <p14:tracePt t="56438" x="7146925" y="1198563"/>
          <p14:tracePt t="56447" x="7154863" y="1184275"/>
          <p14:tracePt t="56454" x="7170738" y="1176338"/>
          <p14:tracePt t="56462" x="7178675" y="1168400"/>
          <p14:tracePt t="56470" x="7178675" y="1160463"/>
          <p14:tracePt t="56548" x="7186613" y="1160463"/>
          <p14:tracePt t="56598" x="7186613" y="1152525"/>
          <p14:tracePt t="57048" x="7186613" y="1160463"/>
          <p14:tracePt t="57055" x="7170738" y="1206500"/>
          <p14:tracePt t="57060" x="7154863" y="1270000"/>
          <p14:tracePt t="57068" x="7131050" y="1339850"/>
          <p14:tracePt t="57076" x="7100888" y="1411288"/>
          <p14:tracePt t="57082" x="7061200" y="1489075"/>
          <p14:tracePt t="57090" x="7021513" y="1558925"/>
          <p14:tracePt t="57098" x="6981825" y="1622425"/>
          <p14:tracePt t="57106" x="6935788" y="1684338"/>
          <p14:tracePt t="57114" x="6896100" y="1739900"/>
          <p14:tracePt t="57122" x="6848475" y="1787525"/>
          <p14:tracePt t="57130" x="6786563" y="1841500"/>
          <p14:tracePt t="57138" x="6731000" y="1889125"/>
          <p14:tracePt t="57144" x="6661150" y="1935163"/>
          <p14:tracePt t="57152" x="6597650" y="1982788"/>
          <p14:tracePt t="57160" x="6527800" y="2030413"/>
          <p14:tracePt t="57168" x="6472238" y="2068513"/>
          <p14:tracePt t="57176" x="6410325" y="2108200"/>
          <p14:tracePt t="57184" x="6370638" y="2132013"/>
          <p14:tracePt t="57192" x="6323013" y="2163763"/>
          <p14:tracePt t="57200" x="6276975" y="2185988"/>
          <p14:tracePt t="57207" x="6245225" y="2193925"/>
          <p14:tracePt t="57216" x="6221413" y="2217738"/>
          <p14:tracePt t="57222" x="6181725" y="2241550"/>
          <p14:tracePt t="57230" x="6135688" y="2265363"/>
          <p14:tracePt t="57238" x="6096000" y="2281238"/>
          <p14:tracePt t="57246" x="6040438" y="2297113"/>
          <p14:tracePt t="57254" x="5994400" y="2319338"/>
          <p14:tracePt t="57262" x="5946775" y="2327275"/>
          <p14:tracePt t="57270" x="5892800" y="2343150"/>
          <p14:tracePt t="57278" x="5821363" y="2374900"/>
          <p14:tracePt t="57284" x="5757863" y="2390775"/>
          <p14:tracePt t="57292" x="5688013" y="2406650"/>
          <p14:tracePt t="57300" x="5578475" y="2422525"/>
          <p14:tracePt t="57309" x="5476875" y="2436813"/>
          <p14:tracePt t="57316" x="5365750" y="2460625"/>
          <p14:tracePt t="57326" x="5264150" y="2476500"/>
          <p14:tracePt t="57331" x="5162550" y="2484438"/>
          <p14:tracePt t="57340" x="5076825" y="2484438"/>
          <p14:tracePt t="57348" x="5005388" y="2484438"/>
          <p14:tracePt t="57358" x="4943475" y="2484438"/>
          <p14:tracePt t="57365" x="4848225" y="2484438"/>
          <p14:tracePt t="57378" x="4794250" y="2476500"/>
          <p14:tracePt t="57382" x="4746625" y="2468563"/>
          <p14:tracePt t="57390" x="4699000" y="2452688"/>
          <p14:tracePt t="57398" x="4645025" y="2444750"/>
          <p14:tracePt t="57406" x="4605338" y="2444750"/>
          <p14:tracePt t="57416" x="4541838" y="2436813"/>
          <p14:tracePt t="57420" x="4479925" y="2422525"/>
          <p14:tracePt t="57428" x="4402138" y="2414588"/>
          <p14:tracePt t="57436" x="4330700" y="2414588"/>
          <p14:tracePt t="57444" x="4267200" y="2414588"/>
          <p14:tracePt t="57452" x="4213225" y="2414588"/>
          <p14:tracePt t="57460" x="4157663" y="2414588"/>
          <p14:tracePt t="57468" x="4119563" y="2414588"/>
          <p14:tracePt t="57476" x="4087813" y="2414588"/>
          <p14:tracePt t="57482" x="4071938" y="2414588"/>
          <p14:tracePt t="57490" x="4056063" y="2414588"/>
          <p14:tracePt t="57569" x="4048125" y="2414588"/>
          <p14:tracePt t="57577" x="4024313" y="2422525"/>
          <p14:tracePt t="57584" x="4008438" y="2430463"/>
          <p14:tracePt t="57592" x="3994150" y="2452688"/>
          <p14:tracePt t="57600" x="3970338" y="2460625"/>
          <p14:tracePt t="57609" x="3938588" y="2476500"/>
          <p14:tracePt t="57614" x="3914775" y="2500313"/>
          <p14:tracePt t="57621" x="3890963" y="2508250"/>
          <p14:tracePt t="57630" x="3883025" y="2516188"/>
          <p14:tracePt t="57638" x="3883025" y="2524125"/>
          <p14:tracePt t="57646" x="3875088" y="2524125"/>
          <p14:tracePt t="57654" x="3875088" y="2532063"/>
          <p14:tracePt t="57769" x="3867150" y="2532063"/>
          <p14:tracePt t="57774" x="3867150" y="2540000"/>
          <p14:tracePt t="57782" x="3860800" y="2540000"/>
          <p14:tracePt t="57790" x="3852863" y="2555875"/>
          <p14:tracePt t="57798" x="3844925" y="2555875"/>
          <p14:tracePt t="57813" x="3844925" y="2562225"/>
          <p14:tracePt t="57820" x="3836988" y="2562225"/>
          <p14:tracePt t="58018" x="3836988" y="2570163"/>
          <p14:tracePt t="58026" x="3836988" y="2578100"/>
          <p14:tracePt t="58034" x="3836988" y="2586038"/>
          <p14:tracePt t="58050" x="3836988" y="2593975"/>
          <p14:tracePt t="59959" x="3852863" y="2601913"/>
          <p14:tracePt t="59966" x="4032250" y="2625725"/>
          <p14:tracePt t="59974" x="4291013" y="2649538"/>
          <p14:tracePt t="59982" x="4645025" y="2695575"/>
          <p14:tracePt t="59992" x="5037138" y="2743200"/>
          <p14:tracePt t="60010" x="5445125" y="2782888"/>
          <p14:tracePt t="60020" x="6511925" y="2876550"/>
          <p14:tracePt t="60028" x="7029450" y="2924175"/>
          <p14:tracePt t="60036" x="7226300" y="2946400"/>
          <p14:tracePt t="60044" x="7389813" y="2970213"/>
          <p14:tracePt t="60052" x="7562850" y="2978150"/>
          <p14:tracePt t="60060" x="7672388" y="2994025"/>
          <p14:tracePt t="60068" x="7783513" y="2994025"/>
          <p14:tracePt t="60074" x="7908925" y="2994025"/>
          <p14:tracePt t="60082" x="8064500" y="2986088"/>
          <p14:tracePt t="60090" x="8237538" y="2986088"/>
          <p14:tracePt t="60098" x="8394700" y="2978150"/>
          <p14:tracePt t="60106" x="8528050" y="2970213"/>
          <p14:tracePt t="60114" x="8701088" y="2970213"/>
          <p14:tracePt t="60122" x="8858250" y="2954338"/>
          <p14:tracePt t="60130" x="8975725" y="2946400"/>
          <p14:tracePt t="60136" x="9085263" y="2946400"/>
          <p14:tracePt t="60144" x="9178925" y="2946400"/>
          <p14:tracePt t="60152" x="9242425" y="2954338"/>
          <p14:tracePt t="60160" x="9296400" y="2962275"/>
          <p14:tracePt t="60168" x="9320213" y="2962275"/>
          <p14:tracePt t="60176" x="9336088" y="2962275"/>
          <p14:tracePt t="60280" x="9336088" y="2970213"/>
          <p14:tracePt t="60290" x="9328150" y="2970213"/>
          <p14:tracePt t="60296" x="9312275" y="2970213"/>
          <p14:tracePt t="60304" x="9296400" y="2970213"/>
          <p14:tracePt t="60312" x="9288463" y="2970213"/>
          <p14:tracePt t="60319" x="9274175" y="2970213"/>
          <p14:tracePt t="60328" x="9250363" y="2970213"/>
          <p14:tracePt t="60334" x="9218613" y="2962275"/>
          <p14:tracePt t="60341" x="9170988" y="2954338"/>
          <p14:tracePt t="60350" x="9140825" y="2946400"/>
          <p14:tracePt t="60358" x="9101138" y="2938463"/>
          <p14:tracePt t="60366" x="9053513" y="2924175"/>
          <p14:tracePt t="60374" x="9013825" y="2916238"/>
          <p14:tracePt t="60382" x="8983663" y="2900363"/>
          <p14:tracePt t="60391" x="8951913" y="2892425"/>
          <p14:tracePt t="60400" x="8936038" y="2884488"/>
          <p14:tracePt t="60404" x="8920163" y="2884488"/>
          <p14:tracePt t="60412" x="8912225" y="2876550"/>
          <p14:tracePt t="60420" x="8904288" y="2876550"/>
          <p14:tracePt t="60430" x="8888413" y="2868613"/>
          <p14:tracePt t="60445" x="8880475" y="2868613"/>
          <p14:tracePt t="60452" x="8872538" y="2868613"/>
          <p14:tracePt t="60469" x="8866188" y="2868613"/>
          <p14:tracePt t="60474" x="8858250" y="2860675"/>
          <p14:tracePt t="60493" x="8850313" y="2860675"/>
          <p14:tracePt t="60498" x="8842375" y="2860675"/>
          <p14:tracePt t="60511" x="8834438" y="2860675"/>
          <p14:tracePt t="60525" x="8826500" y="2860675"/>
          <p14:tracePt t="60549" x="8818563" y="2860675"/>
          <p14:tracePt t="60565" x="8810625" y="2860675"/>
          <p14:tracePt t="60573" x="8802688" y="2860675"/>
          <p14:tracePt t="60587" x="8794750" y="2860675"/>
          <p14:tracePt t="60594" x="8786813" y="2860675"/>
          <p14:tracePt t="60610" x="8778875" y="2860675"/>
          <p14:tracePt t="60618" x="8770938" y="2860675"/>
          <p14:tracePt t="60627" x="8755063" y="2876550"/>
          <p14:tracePt t="60634" x="8747125" y="2884488"/>
          <p14:tracePt t="60642" x="8739188" y="2892425"/>
          <p14:tracePt t="60650" x="8724900" y="2900363"/>
          <p14:tracePt t="60655" x="8716963" y="2916238"/>
          <p14:tracePt t="60664" x="8701088" y="2924175"/>
          <p14:tracePt t="60671" x="8693150" y="2938463"/>
          <p14:tracePt t="60680" x="8685213" y="2946400"/>
          <p14:tracePt t="60687" x="8677275" y="2954338"/>
          <p14:tracePt t="60695" x="8677275" y="2970213"/>
          <p14:tracePt t="60704" x="8669338" y="2978150"/>
          <p14:tracePt t="60711" x="8661400" y="2994025"/>
          <p14:tracePt t="60717" x="8661400" y="3001963"/>
          <p14:tracePt t="60726" x="8653463" y="3009900"/>
          <p14:tracePt t="60734" x="8645525" y="3025775"/>
          <p14:tracePt t="60742" x="8629650" y="3033713"/>
          <p14:tracePt t="60749" x="8621713" y="3049588"/>
          <p14:tracePt t="60758" x="8605838" y="3063875"/>
          <p14:tracePt t="60766" x="8599488" y="3079750"/>
          <p14:tracePt t="60775" x="8583613" y="3103563"/>
          <p14:tracePt t="60780" x="8575675" y="3119438"/>
          <p14:tracePt t="60788" x="8559800" y="3151188"/>
          <p14:tracePt t="60796" x="8543925" y="3175000"/>
          <p14:tracePt t="60806" x="8535988" y="3197225"/>
          <p14:tracePt t="60812" x="8528050" y="3213100"/>
          <p14:tracePt t="60820" x="8520113" y="3228975"/>
          <p14:tracePt t="60828" x="8512175" y="3236913"/>
          <p14:tracePt t="60843" x="8496300" y="3268663"/>
          <p14:tracePt t="60849" x="8496300" y="3276600"/>
          <p14:tracePt t="60858" x="8496300" y="3284538"/>
          <p14:tracePt t="60866" x="8496300" y="3300413"/>
          <p14:tracePt t="60874" x="8488363" y="3306763"/>
          <p14:tracePt t="60882" x="8488363" y="3314700"/>
          <p14:tracePt t="60890" x="8488363" y="3330575"/>
          <p14:tracePt t="60898" x="8480425" y="3346450"/>
          <p14:tracePt t="60909" x="8480425" y="3354388"/>
          <p14:tracePt t="60912" x="8480425" y="3370263"/>
          <p14:tracePt t="60919" x="8480425" y="3386138"/>
          <p14:tracePt t="60928" x="8472488" y="3409950"/>
          <p14:tracePt t="60936" x="8466138" y="3425825"/>
          <p14:tracePt t="60944" x="8466138" y="3440113"/>
          <p14:tracePt t="60952" x="8458200" y="3455988"/>
          <p14:tracePt t="60960" x="8458200" y="3463925"/>
          <p14:tracePt t="60968" x="8450263" y="3479800"/>
          <p14:tracePt t="60978" x="8450263" y="3495675"/>
          <p14:tracePt t="60987" x="8450263" y="3511550"/>
          <p14:tracePt t="60994" x="8442325" y="3519488"/>
          <p14:tracePt t="61002" x="8442325" y="3535363"/>
          <p14:tracePt t="61010" x="8434388" y="3543300"/>
          <p14:tracePt t="61017" x="8426450" y="3557588"/>
          <p14:tracePt t="61026" x="8426450" y="3565525"/>
          <p14:tracePt t="61032" x="8426450" y="3573463"/>
          <p14:tracePt t="61044" x="8418513" y="3589338"/>
          <p14:tracePt t="61052" x="8418513" y="3605213"/>
          <p14:tracePt t="61060" x="8418513" y="3613150"/>
          <p14:tracePt t="61068" x="8418513" y="3621088"/>
          <p14:tracePt t="61076" x="8418513" y="3629025"/>
          <p14:tracePt t="61084" x="8418513" y="3636963"/>
          <p14:tracePt t="61092" x="8410575" y="3644900"/>
          <p14:tracePt t="61100" x="8410575" y="3652838"/>
          <p14:tracePt t="61105" x="8410575" y="3660775"/>
          <p14:tracePt t="61115" x="8410575" y="3668713"/>
          <p14:tracePt t="61122" x="8410575" y="3683000"/>
          <p14:tracePt t="61130" x="8410575" y="3690938"/>
          <p14:tracePt t="61138" x="8402638" y="3698875"/>
          <p14:tracePt t="61148" x="8402638" y="3714750"/>
          <p14:tracePt t="61156" x="8402638" y="3722688"/>
          <p14:tracePt t="61167" x="8402638" y="3730625"/>
          <p14:tracePt t="61175" x="8402638" y="3738563"/>
          <p14:tracePt t="61193" x="8402638" y="3746500"/>
          <p14:tracePt t="61213" x="8394700" y="3762375"/>
          <p14:tracePt t="61225" x="8386763" y="3770313"/>
          <p14:tracePt t="61232" x="8370888" y="3778250"/>
          <p14:tracePt t="61237" x="8362950" y="3794125"/>
          <p14:tracePt t="61246" x="8355013" y="3794125"/>
          <p14:tracePt t="61255" x="8347075" y="3802063"/>
          <p14:tracePt t="61261" x="8339138" y="3808413"/>
          <p14:tracePt t="61270" x="8331200" y="3808413"/>
          <p14:tracePt t="61293" x="8324850" y="3808413"/>
          <p14:tracePt t="61313" x="8316913" y="3808413"/>
          <p14:tracePt t="61320" x="8308975" y="3794125"/>
          <p14:tracePt t="61328" x="8293100" y="3778250"/>
          <p14:tracePt t="61336" x="8285163" y="3746500"/>
          <p14:tracePt t="61344" x="8269288" y="3722688"/>
          <p14:tracePt t="61352" x="8253413" y="3676650"/>
          <p14:tracePt t="61360" x="8237538" y="3636963"/>
          <p14:tracePt t="61368" x="8221663" y="3613150"/>
          <p14:tracePt t="61374" x="8221663" y="3597275"/>
          <p14:tracePt t="61382" x="8213725" y="3581400"/>
          <p14:tracePt t="61399" x="8213725" y="3573463"/>
          <p14:tracePt t="61407" x="8221663" y="3565525"/>
          <p14:tracePt t="61414" x="8245475" y="3557588"/>
          <p14:tracePt t="61422" x="8261350" y="3551238"/>
          <p14:tracePt t="61430" x="8308975" y="3551238"/>
          <p14:tracePt t="61436" x="8347075" y="3565525"/>
          <p14:tracePt t="61447" x="8402638" y="3589338"/>
          <p14:tracePt t="61456" x="8450263" y="3613150"/>
          <p14:tracePt t="61464" x="8528050" y="3676650"/>
          <p14:tracePt t="61472" x="8567738" y="3706813"/>
          <p14:tracePt t="61481" x="8583613" y="3722688"/>
          <p14:tracePt t="61488" x="8599488" y="3738563"/>
          <p14:tracePt t="61496" x="8599488" y="3746500"/>
          <p14:tracePt t="61502" x="8599488" y="3754438"/>
          <p14:tracePt t="61510" x="8599488" y="3762375"/>
          <p14:tracePt t="61518" x="8591550" y="3778250"/>
          <p14:tracePt t="61527" x="8567738" y="3786188"/>
          <p14:tracePt t="61534" x="8520113" y="3794125"/>
          <p14:tracePt t="61542" x="8472488" y="3808413"/>
          <p14:tracePt t="61550" x="8418513" y="3808413"/>
          <p14:tracePt t="61559" x="8355013" y="3808413"/>
          <p14:tracePt t="61564" x="8293100" y="3808413"/>
          <p14:tracePt t="61572" x="8253413" y="3808413"/>
          <p14:tracePt t="61580" x="8205788" y="3808413"/>
          <p14:tracePt t="61588" x="8183563" y="3802063"/>
          <p14:tracePt t="61596" x="8167688" y="3794125"/>
          <p14:tracePt t="61604" x="8159750" y="3786188"/>
          <p14:tracePt t="61612" x="8151813" y="3778250"/>
          <p14:tracePt t="61620" x="8151813" y="3770313"/>
          <p14:tracePt t="61626" x="8151813" y="3762375"/>
          <p14:tracePt t="61634" x="8151813" y="3746500"/>
          <p14:tracePt t="61643" x="8151813" y="3730625"/>
          <p14:tracePt t="61650" x="8159750" y="3706813"/>
          <p14:tracePt t="61659" x="8175625" y="3683000"/>
          <p14:tracePt t="61666" x="8191500" y="3668713"/>
          <p14:tracePt t="61676" x="8205788" y="3660775"/>
          <p14:tracePt t="61681" x="8237538" y="3644900"/>
          <p14:tracePt t="61695" x="8285163" y="3629025"/>
          <p14:tracePt t="61700" x="8362950" y="3613150"/>
          <p14:tracePt t="61709" x="8402638" y="3613150"/>
          <p14:tracePt t="61716" x="8450263" y="3613150"/>
          <p14:tracePt t="61726" x="8488363" y="3613150"/>
          <p14:tracePt t="61732" x="8528050" y="3629025"/>
          <p14:tracePt t="61740" x="8535988" y="3636963"/>
          <p14:tracePt t="61748" x="8551863" y="3652838"/>
          <p14:tracePt t="61756" x="8551863" y="3660775"/>
          <p14:tracePt t="61762" x="8551863" y="3683000"/>
          <p14:tracePt t="61770" x="8551863" y="3706813"/>
          <p14:tracePt t="61788" x="8551863" y="3738563"/>
          <p14:tracePt t="61794" x="8528050" y="3824288"/>
          <p14:tracePt t="61802" x="8512175" y="3840163"/>
          <p14:tracePt t="61810" x="8496300" y="3863975"/>
          <p14:tracePt t="61818" x="8480425" y="3871913"/>
          <p14:tracePt t="61828" x="8466138" y="3879850"/>
          <p14:tracePt t="61843" x="8458200" y="3879850"/>
          <p14:tracePt t="61858" x="8450263" y="3879850"/>
          <p14:tracePt t="61864" x="8450263" y="3871913"/>
          <p14:tracePt t="61872" x="8434388" y="3832225"/>
          <p14:tracePt t="61880" x="8418513" y="3786188"/>
          <p14:tracePt t="61886" x="8402638" y="3730625"/>
          <p14:tracePt t="61894" x="8386763" y="3668713"/>
          <p14:tracePt t="61902" x="8370888" y="3597275"/>
          <p14:tracePt t="61910" x="8355013" y="3527425"/>
          <p14:tracePt t="61918" x="8308975" y="3440113"/>
          <p14:tracePt t="61928" x="8253413" y="3322638"/>
          <p14:tracePt t="61933" x="8191500" y="3205163"/>
          <p14:tracePt t="61949" x="8128000" y="3079750"/>
          <p14:tracePt t="61956" x="7908925" y="2687638"/>
          <p14:tracePt t="61966" x="7837488" y="2562225"/>
          <p14:tracePt t="61972" x="7775575" y="2422525"/>
          <p14:tracePt t="61982" x="7696200" y="2297113"/>
          <p14:tracePt t="61992" x="7634288" y="2193925"/>
          <p14:tracePt t="61999" x="7523163" y="2022475"/>
          <p14:tracePt t="62009" x="7500938" y="1943100"/>
          <p14:tracePt t="62014" x="7469188" y="1881188"/>
          <p14:tracePt t="62022" x="7453313" y="1817688"/>
          <p14:tracePt t="62030" x="7437438" y="1747838"/>
          <p14:tracePt t="62038" x="7413625" y="1684338"/>
          <p14:tracePt t="62050" x="7383463" y="1614488"/>
          <p14:tracePt t="62058" x="7312025" y="1504950"/>
          <p14:tracePt t="62066" x="7280275" y="1441450"/>
          <p14:tracePt t="62075" x="7242175" y="1395413"/>
          <p14:tracePt t="62082" x="7202488" y="1347788"/>
          <p14:tracePt t="62088" x="7178675" y="1309688"/>
          <p14:tracePt t="62096" x="7162800" y="1285875"/>
          <p14:tracePt t="62104" x="7154863" y="1277938"/>
          <p14:tracePt t="62112" x="7146925" y="1262063"/>
          <p14:tracePt t="62120" x="7138988" y="1254125"/>
          <p14:tracePt t="62128" x="7131050" y="1246188"/>
          <p14:tracePt t="62136" x="7131050" y="1238250"/>
          <p14:tracePt t="62142" x="7115175" y="1230313"/>
          <p14:tracePt t="62149" x="7115175" y="1214438"/>
          <p14:tracePt t="62161" x="7108825" y="1206500"/>
          <p14:tracePt t="62168" x="7092950" y="1190625"/>
          <p14:tracePt t="62174" x="7092950" y="1176338"/>
          <p14:tracePt t="62182" x="7077075" y="1160463"/>
          <p14:tracePt t="62190" x="7069138" y="1152525"/>
          <p14:tracePt t="62198" x="7053263" y="1136650"/>
          <p14:tracePt t="62203" x="7053263" y="1128713"/>
          <p14:tracePt t="62217" x="7053263" y="1120775"/>
          <p14:tracePt t="62228" x="7045325" y="1112838"/>
          <p14:tracePt t="62260" x="7045325" y="1104900"/>
          <p14:tracePt t="62279" x="7045325" y="1096963"/>
          <p14:tracePt t="62287" x="7045325" y="1089025"/>
          <p14:tracePt t="62294" x="7037388" y="1081088"/>
          <p14:tracePt t="62319" x="7037388" y="1073150"/>
          <p14:tracePt t="62404" x="7037388" y="1081088"/>
          <p14:tracePt t="62410" x="7069138" y="1120775"/>
          <p14:tracePt t="62417" x="7123113" y="1184275"/>
          <p14:tracePt t="62427" x="7170738" y="1246188"/>
          <p14:tracePt t="62434" x="7234238" y="1316038"/>
          <p14:tracePt t="62444" x="7296150" y="1387475"/>
          <p14:tracePt t="62450" x="7359650" y="1457325"/>
          <p14:tracePt t="62457" x="7421563" y="1536700"/>
          <p14:tracePt t="62464" x="7485063" y="1606550"/>
          <p14:tracePt t="62474" x="7531100" y="1677988"/>
          <p14:tracePt t="62481" x="7586663" y="1755775"/>
          <p14:tracePt t="62487" x="7642225" y="1849438"/>
          <p14:tracePt t="62496" x="7688263" y="1935163"/>
          <p14:tracePt t="62504" x="7743825" y="2030413"/>
          <p14:tracePt t="62513" x="7789863" y="2116138"/>
          <p14:tracePt t="62520" x="7845425" y="2209800"/>
          <p14:tracePt t="62528" x="7885113" y="2289175"/>
          <p14:tracePt t="62536" x="7916863" y="2351088"/>
          <p14:tracePt t="62542" x="7939088" y="2414588"/>
          <p14:tracePt t="62553" x="7970838" y="2484438"/>
          <p14:tracePt t="62560" x="8002588" y="2547938"/>
          <p14:tracePt t="62570" x="8034338" y="2609850"/>
          <p14:tracePt t="62582" x="8104188" y="2719388"/>
          <p14:tracePt t="62590" x="8143875" y="2805113"/>
          <p14:tracePt t="62598" x="8175625" y="2860675"/>
          <p14:tracePt t="62604" x="8191500" y="2876550"/>
          <p14:tracePt t="62612" x="8197850" y="2884488"/>
          <p14:tracePt t="62620" x="8213725" y="2892425"/>
          <p14:tracePt t="62629" x="8213725" y="2900363"/>
          <p14:tracePt t="62636" x="8221663" y="2908300"/>
          <p14:tracePt t="62665" x="8221663" y="2916238"/>
          <p14:tracePt t="62670" x="8229600" y="2924175"/>
          <p14:tracePt t="62678" x="8237538" y="2938463"/>
          <p14:tracePt t="62687" x="8237538" y="2946400"/>
          <p14:tracePt t="62694" x="8253413" y="2970213"/>
          <p14:tracePt t="62702" x="8261350" y="3001963"/>
          <p14:tracePt t="62710" x="8277225" y="3049588"/>
          <p14:tracePt t="62718" x="8293100" y="3095625"/>
          <p14:tracePt t="62726" x="8308975" y="3143250"/>
          <p14:tracePt t="62732" x="8316913" y="3181350"/>
          <p14:tracePt t="62740" x="8324850" y="3228975"/>
          <p14:tracePt t="62748" x="8339138" y="3268663"/>
          <p14:tracePt t="62755" x="8347075" y="3292475"/>
          <p14:tracePt t="62764" x="8355013" y="3322638"/>
          <p14:tracePt t="62772" x="8355013" y="3346450"/>
          <p14:tracePt t="62780" x="8355013" y="3370263"/>
          <p14:tracePt t="62788" x="8355013" y="3386138"/>
          <p14:tracePt t="62796" x="8355013" y="3402013"/>
          <p14:tracePt t="62801" x="8355013" y="3425825"/>
          <p14:tracePt t="62810" x="8355013" y="3440113"/>
          <p14:tracePt t="62818" x="8355013" y="3455988"/>
          <p14:tracePt t="62826" x="8362950" y="3463925"/>
          <p14:tracePt t="62847" x="8362950" y="3479800"/>
          <p14:tracePt t="62874" x="8362950" y="3487738"/>
          <p14:tracePt t="62888" x="8362950" y="3495675"/>
          <p14:tracePt t="62905" x="8362950" y="3503613"/>
          <p14:tracePt t="62912" x="8362950" y="3519488"/>
          <p14:tracePt t="62920" x="8362950" y="3527425"/>
          <p14:tracePt t="62926" x="8362950" y="3543300"/>
          <p14:tracePt t="62934" x="8362950" y="3557588"/>
          <p14:tracePt t="62943" x="8362950" y="3573463"/>
          <p14:tracePt t="62950" x="8362950" y="3597275"/>
          <p14:tracePt t="62959" x="8362950" y="3613150"/>
          <p14:tracePt t="62966" x="8370888" y="3629025"/>
          <p14:tracePt t="62974" x="8370888" y="3644900"/>
          <p14:tracePt t="62982" x="8370888" y="3652838"/>
          <p14:tracePt t="62991" x="8378825" y="3668713"/>
          <p14:tracePt t="62996" x="8378825" y="3676650"/>
          <p14:tracePt t="63113" x="8370888" y="3676650"/>
          <p14:tracePt t="63124" x="8362950" y="3676650"/>
          <p14:tracePt t="63132" x="8355013" y="3676650"/>
          <p14:tracePt t="63141" x="8347075" y="3676650"/>
          <p14:tracePt t="63148" x="8331200" y="3676650"/>
          <p14:tracePt t="63160" x="8301038" y="3676650"/>
          <p14:tracePt t="63168" x="8205788" y="3683000"/>
          <p14:tracePt t="63176" x="8128000" y="3690938"/>
          <p14:tracePt t="63182" x="8034338" y="3690938"/>
          <p14:tracePt t="63189" x="7931150" y="3690938"/>
          <p14:tracePt t="63198" x="7805738" y="3690938"/>
          <p14:tracePt t="63206" x="7672388" y="3690938"/>
          <p14:tracePt t="63214" x="7546975" y="3690938"/>
          <p14:tracePt t="63222" x="7445375" y="3698875"/>
          <p14:tracePt t="63230" x="7351713" y="3698875"/>
          <p14:tracePt t="63238" x="7280275" y="3690938"/>
          <p14:tracePt t="63246" x="7218363" y="3683000"/>
          <p14:tracePt t="63251" x="7178675" y="3683000"/>
          <p14:tracePt t="63264" x="7131050" y="3676650"/>
          <p14:tracePt t="63268" x="7100888" y="3676650"/>
          <p14:tracePt t="63276" x="7092950" y="3676650"/>
          <p14:tracePt t="63284" x="7077075" y="3676650"/>
          <p14:tracePt t="63300" x="7069138" y="3676650"/>
          <p14:tracePt t="63314" x="7061200" y="3676650"/>
          <p14:tracePt t="63324" x="7045325" y="3676650"/>
          <p14:tracePt t="63330" x="7029450" y="3676650"/>
          <p14:tracePt t="63338" x="6989763" y="3683000"/>
          <p14:tracePt t="63346" x="6943725" y="3690938"/>
          <p14:tracePt t="63354" x="6896100" y="3690938"/>
          <p14:tracePt t="63362" x="6826250" y="3698875"/>
          <p14:tracePt t="63370" x="6762750" y="3698875"/>
          <p14:tracePt t="63376" x="6700838" y="3698875"/>
          <p14:tracePt t="63383" x="6653213" y="3698875"/>
          <p14:tracePt t="63392" x="6605588" y="3698875"/>
          <p14:tracePt t="63400" x="6559550" y="3690938"/>
          <p14:tracePt t="63408" x="6543675" y="3690938"/>
          <p14:tracePt t="63416" x="6535738" y="3683000"/>
          <p14:tracePt t="63424" x="6527800" y="3683000"/>
          <p14:tracePt t="63487" x="6519863" y="3683000"/>
          <p14:tracePt t="63494" x="6511925" y="3683000"/>
          <p14:tracePt t="63501" x="6496050" y="3690938"/>
          <p14:tracePt t="63508" x="6472238" y="3698875"/>
          <p14:tracePt t="63516" x="6434138" y="3714750"/>
          <p14:tracePt t="63524" x="6394450" y="3722688"/>
          <p14:tracePt t="63532" x="6346825" y="3730625"/>
          <p14:tracePt t="63541" x="6299200" y="3738563"/>
          <p14:tracePt t="63548" x="6253163" y="3754438"/>
          <p14:tracePt t="63557" x="6213475" y="3762375"/>
          <p14:tracePt t="63564" x="6173788" y="3770313"/>
          <p14:tracePt t="63570" x="6143625" y="3770313"/>
          <p14:tracePt t="63578" x="6119813" y="3778250"/>
          <p14:tracePt t="63585" x="6111875" y="3778250"/>
          <p14:tracePt t="63594" x="6103938" y="3778250"/>
          <p14:tracePt t="63614" x="6096000" y="3778250"/>
          <p14:tracePt t="65205" x="6096000" y="3770313"/>
          <p14:tracePt t="65214" x="6151563" y="3605213"/>
          <p14:tracePt t="65217" x="6165850" y="3557588"/>
          <p14:tracePt t="65224" x="6189663" y="3495675"/>
          <p14:tracePt t="65232" x="6205538" y="3432175"/>
          <p14:tracePt t="65240" x="6221413" y="3354388"/>
          <p14:tracePt t="65248" x="6237288" y="3268663"/>
          <p14:tracePt t="65254" x="6245225" y="3197225"/>
          <p14:tracePt t="65262" x="6245225" y="3119438"/>
          <p14:tracePt t="65270" x="6245225" y="3049588"/>
          <p14:tracePt t="65278" x="6253163" y="2994025"/>
          <p14:tracePt t="65286" x="6253163" y="2930525"/>
          <p14:tracePt t="65294" x="6253163" y="2876550"/>
          <p14:tracePt t="65301" x="6253163" y="2836863"/>
          <p14:tracePt t="65310" x="6245225" y="2790825"/>
          <p14:tracePt t="65318" x="6237288" y="2759075"/>
          <p14:tracePt t="65324" x="6237288" y="2743200"/>
          <p14:tracePt t="65332" x="6237288" y="2727325"/>
          <p14:tracePt t="65339" x="6229350" y="2711450"/>
          <p14:tracePt t="65348" x="6229350" y="2703513"/>
          <p14:tracePt t="65356" x="6229350" y="2695575"/>
          <p14:tracePt t="65364" x="6221413" y="2681288"/>
          <p14:tracePt t="65372" x="6221413" y="2673350"/>
          <p14:tracePt t="65380" x="6221413" y="2665413"/>
          <p14:tracePt t="65386" x="6221413" y="2649538"/>
          <p14:tracePt t="65394" x="6221413" y="2641600"/>
          <p14:tracePt t="65402" x="6221413" y="2633663"/>
          <p14:tracePt t="65410" x="6221413" y="2625725"/>
          <p14:tracePt t="65424" x="6213475" y="2609850"/>
          <p14:tracePt t="65438" x="6213475" y="2601913"/>
          <p14:tracePt t="65453" x="6213475" y="2593975"/>
          <p14:tracePt t="65469" x="6213475" y="2586038"/>
          <p14:tracePt t="65476" x="6205538" y="2578100"/>
          <p14:tracePt t="65492" x="6205538" y="2570163"/>
          <p14:tracePt t="65501" x="6205538" y="2562225"/>
          <p14:tracePt t="65506" x="6205538" y="2547938"/>
          <p14:tracePt t="65516" x="6205538" y="2540000"/>
          <p14:tracePt t="65521" x="6197600" y="2532063"/>
          <p14:tracePt t="65530" x="6189663" y="2516188"/>
          <p14:tracePt t="65538" x="6189663" y="2500313"/>
          <p14:tracePt t="65546" x="6173788" y="2492375"/>
          <p14:tracePt t="65554" x="6165850" y="2476500"/>
          <p14:tracePt t="65562" x="6165850" y="2468563"/>
          <p14:tracePt t="65570" x="6159500" y="2468563"/>
          <p14:tracePt t="65800" x="6197600" y="2468563"/>
          <p14:tracePt t="65807" x="6269038" y="2468563"/>
          <p14:tracePt t="65814" x="6362700" y="2476500"/>
          <p14:tracePt t="65824" x="6472238" y="2484438"/>
          <p14:tracePt t="65830" x="6581775" y="2492375"/>
          <p14:tracePt t="65836" x="6731000" y="2500313"/>
          <p14:tracePt t="65843" x="6840538" y="2500313"/>
          <p14:tracePt t="65857" x="6959600" y="2500313"/>
          <p14:tracePt t="65864" x="7162800" y="2500313"/>
          <p14:tracePt t="65871" x="7234238" y="2500313"/>
          <p14:tracePt t="65880" x="7312025" y="2500313"/>
          <p14:tracePt t="65887" x="7351713" y="2500313"/>
          <p14:tracePt t="65896" x="7397750" y="2500313"/>
          <p14:tracePt t="65902" x="7413625" y="2500313"/>
          <p14:tracePt t="65910" x="7429500" y="2500313"/>
          <p14:tracePt t="65918" x="7437438" y="2500313"/>
          <p14:tracePt t="65926" x="7445375" y="2500313"/>
          <p14:tracePt t="65933" x="7453313" y="2500313"/>
          <p14:tracePt t="65951" x="7461250" y="2500313"/>
          <p14:tracePt t="65959" x="7477125" y="2500313"/>
          <p14:tracePt t="65964" x="7485063" y="2500313"/>
          <p14:tracePt t="65971" x="7493000" y="2500313"/>
          <p14:tracePt t="65980" x="7508875" y="2500313"/>
          <p14:tracePt t="65988" x="7531100" y="2500313"/>
          <p14:tracePt t="65996" x="7570788" y="2500313"/>
          <p14:tracePt t="66004" x="7602538" y="2508250"/>
          <p14:tracePt t="66012" x="7634288" y="2516188"/>
          <p14:tracePt t="66020" x="7656513" y="2524125"/>
          <p14:tracePt t="66028" x="7672388" y="2524125"/>
          <p14:tracePt t="66034" x="7712075" y="2532063"/>
          <p14:tracePt t="66042" x="7720013" y="2532063"/>
          <p14:tracePt t="66049" x="7735888" y="2540000"/>
          <p14:tracePt t="66059" x="7743825" y="2540000"/>
          <p14:tracePt t="66067" x="7759700" y="2540000"/>
          <p14:tracePt t="66075" x="7767638" y="2540000"/>
          <p14:tracePt t="66082" x="7775575" y="2540000"/>
          <p14:tracePt t="66090" x="7783513" y="2540000"/>
          <p14:tracePt t="66097" x="7789863" y="2540000"/>
          <p14:tracePt t="66104" x="7797800" y="2540000"/>
          <p14:tracePt t="66112" x="7805738" y="2540000"/>
          <p14:tracePt t="66120" x="7821613" y="2540000"/>
          <p14:tracePt t="66131" x="7829550" y="2540000"/>
          <p14:tracePt t="66137" x="7837488" y="2540000"/>
          <p14:tracePt t="66144" x="7853363" y="2540000"/>
          <p14:tracePt t="66151" x="7861300" y="2540000"/>
          <p14:tracePt t="66157" x="7869238" y="2540000"/>
          <p14:tracePt t="66169" x="7885113" y="2547938"/>
          <p14:tracePt t="66174" x="7900988" y="2547938"/>
          <p14:tracePt t="66181" x="7916863" y="2555875"/>
          <p14:tracePt t="66190" x="7931150" y="2555875"/>
          <p14:tracePt t="66198" x="7947025" y="2555875"/>
          <p14:tracePt t="66205" x="7962900" y="2555875"/>
          <p14:tracePt t="66214" x="7970838" y="2555875"/>
          <p14:tracePt t="66228" x="7978775" y="2562225"/>
          <p14:tracePt t="66253" x="7986713" y="2562225"/>
          <p14:tracePt t="66281" x="7994650" y="2562225"/>
          <p14:tracePt t="66289" x="8010525" y="2562225"/>
          <p14:tracePt t="66294" x="8018463" y="2562225"/>
          <p14:tracePt t="66302" x="8026400" y="2562225"/>
          <p14:tracePt t="66310" x="8034338" y="2562225"/>
          <p14:tracePt t="66318" x="8042275" y="2562225"/>
          <p14:tracePt t="66326" x="8050213" y="2562225"/>
          <p14:tracePt t="66480" x="8050213" y="2555875"/>
          <p14:tracePt t="66487" x="8050213" y="2532063"/>
          <p14:tracePt t="66492" x="8050213" y="2492375"/>
          <p14:tracePt t="66500" x="8042275" y="2444750"/>
          <p14:tracePt t="66510" x="8026400" y="2390775"/>
          <p14:tracePt t="66527" x="8010525" y="2335213"/>
          <p14:tracePt t="66532" x="7939088" y="2147888"/>
          <p14:tracePt t="66540" x="7900988" y="2068513"/>
          <p14:tracePt t="66554" x="7805738" y="1951038"/>
          <p14:tracePt t="66559" x="7767638" y="1905000"/>
          <p14:tracePt t="66566" x="7720013" y="1857375"/>
          <p14:tracePt t="66575" x="7680325" y="1817688"/>
          <p14:tracePt t="66581" x="7642225" y="1787525"/>
          <p14:tracePt t="66590" x="7618413" y="1763713"/>
          <p14:tracePt t="66597" x="7594600" y="1755775"/>
          <p14:tracePt t="66607" x="7586663" y="1739900"/>
          <p14:tracePt t="66613" x="7562850" y="1731963"/>
          <p14:tracePt t="66620" x="7539038" y="1708150"/>
          <p14:tracePt t="66628" x="7523163" y="1692275"/>
          <p14:tracePt t="66636" x="7500938" y="1670050"/>
          <p14:tracePt t="66644" x="7461250" y="1630363"/>
          <p14:tracePt t="66652" x="7437438" y="1590675"/>
          <p14:tracePt t="66660" x="7389813" y="1552575"/>
          <p14:tracePt t="66668" x="7367588" y="1512888"/>
          <p14:tracePt t="66677" x="7327900" y="1473200"/>
          <p14:tracePt t="66684" x="7296150" y="1449388"/>
          <p14:tracePt t="66691" x="7272338" y="1419225"/>
          <p14:tracePt t="66698" x="7248525" y="1403350"/>
          <p14:tracePt t="66706" x="7242175" y="1379538"/>
          <p14:tracePt t="66714" x="7226300" y="1363663"/>
          <p14:tracePt t="66722" x="7210425" y="1355725"/>
          <p14:tracePt t="66730" x="7202488" y="1339850"/>
          <p14:tracePt t="66738" x="7186613" y="1323975"/>
          <p14:tracePt t="66748" x="7178675" y="1316038"/>
          <p14:tracePt t="66752" x="7162800" y="1293813"/>
          <p14:tracePt t="66760" x="7154863" y="1277938"/>
          <p14:tracePt t="66768" x="7138988" y="1254125"/>
          <p14:tracePt t="66778" x="7131050" y="1238250"/>
          <p14:tracePt t="66784" x="7115175" y="1214438"/>
          <p14:tracePt t="66792" x="7115175" y="1206500"/>
          <p14:tracePt t="66800" x="7100888" y="1198563"/>
          <p14:tracePt t="66809" x="7092950" y="1184275"/>
          <p14:tracePt t="66816" x="7085013" y="1176338"/>
          <p14:tracePt t="66827" x="7085013" y="1168400"/>
          <p14:tracePt t="66830" x="7077075" y="1168400"/>
          <p14:tracePt t="66838" x="7077075" y="1160463"/>
          <p14:tracePt t="66848" x="7069138" y="1160463"/>
          <p14:tracePt t="66854" x="7069138" y="1152525"/>
          <p14:tracePt t="66890" x="7061200" y="1152525"/>
          <p14:tracePt t="66901" x="7061200" y="1144588"/>
          <p14:tracePt t="67201" x="7061200" y="1152525"/>
          <p14:tracePt t="67206" x="7061200" y="1190625"/>
          <p14:tracePt t="67210" x="7069138" y="1238250"/>
          <p14:tracePt t="67217" x="7069138" y="1277938"/>
          <p14:tracePt t="67226" x="7077075" y="1331913"/>
          <p14:tracePt t="67233" x="7085013" y="1387475"/>
          <p14:tracePt t="67242" x="7100888" y="1449388"/>
          <p14:tracePt t="67250" x="7108825" y="1512888"/>
          <p14:tracePt t="67258" x="7123113" y="1574800"/>
          <p14:tracePt t="67266" x="7138988" y="1646238"/>
          <p14:tracePt t="67272" x="7154863" y="1708150"/>
          <p14:tracePt t="67280" x="7170738" y="1763713"/>
          <p14:tracePt t="67288" x="7178675" y="1825625"/>
          <p14:tracePt t="67296" x="7178675" y="1873250"/>
          <p14:tracePt t="67303" x="7170738" y="1928813"/>
          <p14:tracePt t="67312" x="7154863" y="1966913"/>
          <p14:tracePt t="67320" x="7138988" y="2014538"/>
          <p14:tracePt t="67328" x="7123113" y="2060575"/>
          <p14:tracePt t="67333" x="7108825" y="2108200"/>
          <p14:tracePt t="67342" x="7092950" y="2155825"/>
          <p14:tracePt t="67350" x="7069138" y="2193925"/>
          <p14:tracePt t="67360" x="7053263" y="2241550"/>
          <p14:tracePt t="67366" x="7029450" y="2289175"/>
          <p14:tracePt t="67375" x="7013575" y="2327275"/>
          <p14:tracePt t="67382" x="6997700" y="2359025"/>
          <p14:tracePt t="67392" x="6981825" y="2390775"/>
          <p14:tracePt t="67398" x="6975475" y="2414588"/>
          <p14:tracePt t="67407" x="6959600" y="2436813"/>
          <p14:tracePt t="67412" x="6943725" y="2460625"/>
          <p14:tracePt t="67420" x="6935788" y="2492375"/>
          <p14:tracePt t="67428" x="6927850" y="2508250"/>
          <p14:tracePt t="67436" x="6911975" y="2532063"/>
          <p14:tracePt t="67444" x="6904038" y="2555875"/>
          <p14:tracePt t="67451" x="6888163" y="2593975"/>
          <p14:tracePt t="67461" x="6872288" y="2617788"/>
          <p14:tracePt t="67468" x="6856413" y="2657475"/>
          <p14:tracePt t="67474" x="6840538" y="2703513"/>
          <p14:tracePt t="67482" x="6834188" y="2735263"/>
          <p14:tracePt t="67490" x="6818313" y="2782888"/>
          <p14:tracePt t="67498" x="6802438" y="2813050"/>
          <p14:tracePt t="67510" x="6770688" y="2884488"/>
          <p14:tracePt t="67518" x="6746875" y="2930525"/>
          <p14:tracePt t="67526" x="6715125" y="2978150"/>
          <p14:tracePt t="67534" x="6684963" y="3025775"/>
          <p14:tracePt t="67542" x="6645275" y="3071813"/>
          <p14:tracePt t="67549" x="6613525" y="3111500"/>
          <p14:tracePt t="67555" x="6581775" y="3151188"/>
          <p14:tracePt t="67564" x="6551613" y="3175000"/>
          <p14:tracePt t="67571" x="6543675" y="3189288"/>
          <p14:tracePt t="67580" x="6527800" y="3205163"/>
          <p14:tracePt t="67588" x="6519863" y="3213100"/>
          <p14:tracePt t="67596" x="6511925" y="3221038"/>
          <p14:tracePt t="67604" x="6496050" y="3228975"/>
          <p14:tracePt t="67612" x="6488113" y="3236913"/>
          <p14:tracePt t="67618" x="6472238" y="3244850"/>
          <p14:tracePt t="67635" x="6464300" y="3244850"/>
          <p14:tracePt t="67642" x="6456363" y="3244850"/>
          <p14:tracePt t="67650" x="6448425" y="3244850"/>
          <p14:tracePt t="67658" x="6440488" y="3244850"/>
          <p14:tracePt t="67666" x="6426200" y="3244850"/>
          <p14:tracePt t="67674" x="6418263" y="3244850"/>
          <p14:tracePt t="67680" x="6410325" y="3244850"/>
          <p14:tracePt t="67687" x="6402388" y="3244850"/>
          <p14:tracePt t="67709" x="6394450" y="3244850"/>
          <p14:tracePt t="67716" x="6386513" y="3244850"/>
          <p14:tracePt t="67725" x="6386513" y="3236913"/>
          <p14:tracePt t="67732" x="6378575" y="3228975"/>
          <p14:tracePt t="67740" x="6362700" y="3213100"/>
          <p14:tracePt t="67749" x="6354763" y="3205163"/>
          <p14:tracePt t="67753" x="6338888" y="3189288"/>
          <p14:tracePt t="67762" x="6330950" y="3181350"/>
          <p14:tracePt t="67769" x="6315075" y="3175000"/>
          <p14:tracePt t="67778" x="6307138" y="3151188"/>
          <p14:tracePt t="67787" x="6292850" y="3135313"/>
          <p14:tracePt t="67794" x="6276975" y="3119438"/>
          <p14:tracePt t="67804" x="6269038" y="3103563"/>
          <p14:tracePt t="67810" x="6253163" y="3087688"/>
          <p14:tracePt t="67816" x="6245225" y="3079750"/>
          <p14:tracePt t="67825" x="6229350" y="3063875"/>
          <p14:tracePt t="67831" x="6229350" y="3055938"/>
          <p14:tracePt t="67840" x="6221413" y="3049588"/>
          <p14:tracePt t="67848" x="6221413" y="3041650"/>
          <p14:tracePt t="67857" x="6221413" y="3033713"/>
          <p14:tracePt t="68208" x="6221413" y="3025775"/>
          <p14:tracePt t="68230" x="6221413" y="3009900"/>
          <p14:tracePt t="68244" x="6213475" y="3001963"/>
          <p14:tracePt t="68251" x="6213475" y="2986088"/>
          <p14:tracePt t="68260" x="6205538" y="2978150"/>
          <p14:tracePt t="68270" x="6197600" y="2962275"/>
          <p14:tracePt t="68274" x="6197600" y="2954338"/>
          <p14:tracePt t="68290" x="6189663" y="2946400"/>
          <p14:tracePt t="68298" x="6181725" y="2930525"/>
          <p14:tracePt t="68307" x="6181725" y="2924175"/>
          <p14:tracePt t="68314" x="6173788" y="2916238"/>
          <p14:tracePt t="68337" x="6173788" y="2908300"/>
          <p14:tracePt t="68565" x="6173788" y="2924175"/>
          <p14:tracePt t="68570" x="6173788" y="2978150"/>
          <p14:tracePt t="68578" x="6159500" y="3049588"/>
          <p14:tracePt t="68588" x="6165850" y="3143250"/>
          <p14:tracePt t="68592" x="6165850" y="3236913"/>
          <p14:tracePt t="68599" x="6165850" y="3330575"/>
          <p14:tracePt t="68608" x="6165850" y="3417888"/>
          <p14:tracePt t="68616" x="6151563" y="3495675"/>
          <p14:tracePt t="68625" x="6151563" y="3543300"/>
          <p14:tracePt t="68632" x="6151563" y="3589338"/>
          <p14:tracePt t="68640" x="6151563" y="3629025"/>
          <p14:tracePt t="68648" x="6151563" y="3652838"/>
          <p14:tracePt t="68653" x="6151563" y="3683000"/>
          <p14:tracePt t="68662" x="6151563" y="3706813"/>
          <p14:tracePt t="68670" x="6151563" y="3738563"/>
          <p14:tracePt t="68678" x="6151563" y="3770313"/>
          <p14:tracePt t="68686" x="6151563" y="3816350"/>
          <p14:tracePt t="68694" x="6151563" y="3848100"/>
          <p14:tracePt t="68701" x="6151563" y="3887788"/>
          <p14:tracePt t="68710" x="6151563" y="3919538"/>
          <p14:tracePt t="68716" x="6151563" y="3957638"/>
          <p14:tracePt t="68724" x="6151563" y="3981450"/>
          <p14:tracePt t="68732" x="6159500" y="4005263"/>
          <p14:tracePt t="68740" x="6165850" y="4029075"/>
          <p14:tracePt t="68748" x="6173788" y="4044950"/>
          <p14:tracePt t="68756" x="6173788" y="4059238"/>
          <p14:tracePt t="68764" x="6173788" y="4067175"/>
          <p14:tracePt t="68772" x="6181725" y="4075113"/>
          <p14:tracePt t="68780" x="6181725" y="4090988"/>
          <p14:tracePt t="68786" x="6181725" y="4098925"/>
          <p14:tracePt t="68794" x="6181725" y="4106863"/>
          <p14:tracePt t="68802" x="6181725" y="4122738"/>
          <p14:tracePt t="68810" x="6165850" y="4130675"/>
          <p14:tracePt t="68818" x="6159500" y="4146550"/>
          <p14:tracePt t="68830" x="6143625" y="4170363"/>
          <p14:tracePt t="68842" x="6088063" y="4248150"/>
          <p14:tracePt t="68844" x="6048375" y="4295775"/>
          <p14:tracePt t="68851" x="6002338" y="4357688"/>
          <p14:tracePt t="68860" x="5954713" y="4405313"/>
          <p14:tracePt t="68870" x="5899150" y="4451350"/>
          <p14:tracePt t="68888" x="5789613" y="4498975"/>
          <p14:tracePt t="68898" x="5757863" y="4522788"/>
          <p14:tracePt t="68904" x="5735638" y="4530725"/>
          <p14:tracePt t="68910" x="5727700" y="4530725"/>
          <p14:tracePt t="68991" x="5719763" y="4530725"/>
          <p14:tracePt t="69001" x="5711825" y="4530725"/>
          <p14:tracePt t="69027" x="5711825" y="4522788"/>
          <p14:tracePt t="69033" x="5703888" y="4522788"/>
          <p14:tracePt t="69069" x="5695950" y="4522788"/>
          <p14:tracePt t="69095" x="5695950" y="4514850"/>
          <p14:tracePt t="69104" x="5688013" y="4514850"/>
          <p14:tracePt t="69121" x="5688013" y="4506913"/>
          <p14:tracePt t="69128" x="5680075" y="4506913"/>
          <p14:tracePt t="69330" x="5688013" y="4506913"/>
          <p14:tracePt t="69337" x="5695950" y="4514850"/>
          <p14:tracePt t="69342" x="5703888" y="4522788"/>
          <p14:tracePt t="69349" x="5719763" y="4522788"/>
          <p14:tracePt t="69359" x="5735638" y="4530725"/>
          <p14:tracePt t="69364" x="5751513" y="4538663"/>
          <p14:tracePt t="69372" x="5765800" y="4538663"/>
          <p14:tracePt t="69380" x="5789613" y="4538663"/>
          <p14:tracePt t="69387" x="5813425" y="4538663"/>
          <p14:tracePt t="69396" x="5837238" y="4538663"/>
          <p14:tracePt t="69404" x="5861050" y="4538663"/>
          <p14:tracePt t="69416" x="5884863" y="4538663"/>
          <p14:tracePt t="69425" x="5899150" y="4538663"/>
          <p14:tracePt t="69430" x="5907088" y="4538663"/>
          <p14:tracePt t="69438" x="5915025" y="4538663"/>
          <p14:tracePt t="69446" x="5922963" y="4538663"/>
          <p14:tracePt t="69462" x="5930900" y="4538663"/>
          <p14:tracePt t="69480" x="5938838" y="4538663"/>
          <p14:tracePt t="69486" x="5946775" y="4538663"/>
          <p14:tracePt t="69500" x="5954713" y="4538663"/>
          <p14:tracePt t="69517" x="5962650" y="4538663"/>
          <p14:tracePt t="69526" x="5970588" y="4538663"/>
          <p14:tracePt t="69532" x="5978525" y="4538663"/>
          <p14:tracePt t="69540" x="5986463" y="4538663"/>
          <p14:tracePt t="69548" x="5994400" y="4538663"/>
          <p14:tracePt t="69555" x="6002338" y="4538663"/>
          <p14:tracePt t="69562" x="6018213" y="4538663"/>
          <p14:tracePt t="69570" x="6026150" y="4538663"/>
          <p14:tracePt t="69578" x="6032500" y="4538663"/>
          <p14:tracePt t="69586" x="6048375" y="4538663"/>
          <p14:tracePt t="69593" x="6056313" y="4538663"/>
          <p14:tracePt t="69602" x="6064250" y="4538663"/>
          <p14:tracePt t="69612" x="6080125" y="4530725"/>
          <p14:tracePt t="69616" x="6096000" y="4530725"/>
          <p14:tracePt t="69625" x="6103938" y="4530725"/>
          <p14:tracePt t="69632" x="6119813" y="4530725"/>
          <p14:tracePt t="69640" x="6127750" y="4530725"/>
          <p14:tracePt t="69650" x="6143625" y="4530725"/>
          <p14:tracePt t="69656" x="6151563" y="4530725"/>
          <p14:tracePt t="69664" x="6159500" y="4530725"/>
          <p14:tracePt t="69680" x="6165850" y="4530725"/>
          <p14:tracePt t="69698" x="6173788" y="4530725"/>
          <p14:tracePt t="69723" x="6181725" y="4530725"/>
          <p14:tracePt t="69740" x="6189663" y="4530725"/>
          <p14:tracePt t="69754" x="6197600" y="4522788"/>
          <p14:tracePt t="69760" x="6213475" y="4522788"/>
          <p14:tracePt t="69770" x="6229350" y="4522788"/>
          <p14:tracePt t="69777" x="6245225" y="4522788"/>
          <p14:tracePt t="69783" x="6276975" y="4514850"/>
          <p14:tracePt t="69793" x="6299200" y="4514850"/>
          <p14:tracePt t="69800" x="6330950" y="4514850"/>
          <p14:tracePt t="69809" x="6378575" y="4506913"/>
          <p14:tracePt t="69816" x="6410325" y="4506913"/>
          <p14:tracePt t="69821" x="6434138" y="4506913"/>
          <p14:tracePt t="69830" x="6448425" y="4506913"/>
          <p14:tracePt t="69842" x="6456363" y="4506913"/>
          <p14:tracePt t="69848" x="6464300" y="4506913"/>
          <p14:tracePt t="69854" x="6480175" y="4506913"/>
          <p14:tracePt t="69862" x="6488113" y="4506913"/>
          <p14:tracePt t="69870" x="6496050" y="4506913"/>
          <p14:tracePt t="69876" x="6503988" y="4506913"/>
          <p14:tracePt t="69884" x="6511925" y="4506913"/>
          <p14:tracePt t="69892" x="6519863" y="4498975"/>
          <p14:tracePt t="69900" x="6535738" y="4498975"/>
          <p14:tracePt t="69909" x="6543675" y="4498975"/>
          <p14:tracePt t="69918" x="6551613" y="4491038"/>
          <p14:tracePt t="69925" x="6567488" y="4491038"/>
          <p14:tracePt t="69940" x="6573838" y="4491038"/>
          <p14:tracePt t="70057" x="6581775" y="4483100"/>
          <p14:tracePt t="70064" x="6589713" y="4483100"/>
          <p14:tracePt t="70078" x="6597650" y="4483100"/>
          <p14:tracePt t="70086" x="6605588" y="4475163"/>
          <p14:tracePt t="70093" x="6613525" y="4475163"/>
          <p14:tracePt t="70102" x="6629400" y="4467225"/>
          <p14:tracePt t="70110" x="6637338" y="4467225"/>
          <p14:tracePt t="70117" x="6645275" y="4467225"/>
          <p14:tracePt t="70126" x="6653213" y="4467225"/>
          <p14:tracePt t="70134" x="6669088" y="4467225"/>
          <p14:tracePt t="70148" x="6677025" y="4467225"/>
          <p14:tracePt t="70478" x="6684963" y="4467225"/>
          <p14:tracePt t="70486" x="6692900" y="4467225"/>
          <p14:tracePt t="70502" x="6700838" y="4467225"/>
          <p14:tracePt t="70519" x="6707188" y="4467225"/>
          <p14:tracePt t="70524" x="6715125" y="4467225"/>
          <p14:tracePt t="70532" x="6723063" y="4459288"/>
          <p14:tracePt t="70540" x="6731000" y="4443413"/>
          <p14:tracePt t="70548" x="6731000" y="4435475"/>
          <p14:tracePt t="70557" x="6731000" y="4427538"/>
          <p14:tracePt t="70564" x="6731000" y="4421188"/>
          <p14:tracePt t="70573" x="6731000" y="4397375"/>
          <p14:tracePt t="70581" x="6731000" y="4389438"/>
          <p14:tracePt t="70587" x="6723063" y="4381500"/>
          <p14:tracePt t="70594" x="6715125" y="4365625"/>
          <p14:tracePt t="70602" x="6700838" y="4357688"/>
          <p14:tracePt t="70610" x="6692900" y="4349750"/>
          <p14:tracePt t="70618" x="6684963" y="4349750"/>
          <p14:tracePt t="70647" x="6677025" y="4349750"/>
          <p14:tracePt t="70652" x="6669088" y="4349750"/>
          <p14:tracePt t="70660" x="6661150" y="4365625"/>
          <p14:tracePt t="70668" x="6637338" y="4373563"/>
          <p14:tracePt t="70676" x="6629400" y="4389438"/>
          <p14:tracePt t="70684" x="6613525" y="4405313"/>
          <p14:tracePt t="70692" x="6613525" y="4413250"/>
          <p14:tracePt t="70701" x="6605588" y="4427538"/>
          <p14:tracePt t="70709" x="6605588" y="4435475"/>
          <p14:tracePt t="70714" x="6605588" y="4443413"/>
          <p14:tracePt t="70722" x="6605588" y="4451350"/>
          <p14:tracePt t="70771" x="6605588" y="4459288"/>
          <p14:tracePt t="70778" x="6613525" y="4459288"/>
          <p14:tracePt t="70792" x="6621463" y="4459288"/>
          <p14:tracePt t="70800" x="6629400" y="4459288"/>
          <p14:tracePt t="70808" x="6637338" y="4459288"/>
          <p14:tracePt t="70816" x="6653213" y="4459288"/>
          <p14:tracePt t="70846" x="6684963" y="4405313"/>
          <p14:tracePt t="70854" x="6738938" y="4349750"/>
          <p14:tracePt t="70862" x="6762750" y="4271963"/>
          <p14:tracePt t="70870" x="6802438" y="4162425"/>
          <p14:tracePt t="70878" x="6834188" y="3997325"/>
          <p14:tracePt t="70885" x="6880225" y="3770313"/>
          <p14:tracePt t="70894" x="6935788" y="3543300"/>
          <p14:tracePt t="70901" x="7037388" y="3236913"/>
          <p14:tracePt t="70908" x="7123113" y="2924175"/>
          <p14:tracePt t="70915" x="7210425" y="2625725"/>
          <p14:tracePt t="70924" x="7272338" y="2390775"/>
          <p14:tracePt t="70931" x="7319963" y="2179638"/>
          <p14:tracePt t="70941" x="7343775" y="1998663"/>
          <p14:tracePt t="70948" x="7359650" y="1897063"/>
          <p14:tracePt t="70957" x="7383463" y="1809750"/>
          <p14:tracePt t="70964" x="7397750" y="1755775"/>
          <p14:tracePt t="70972" x="7397750" y="1708150"/>
          <p14:tracePt t="70978" x="7405688" y="1677988"/>
          <p14:tracePt t="70986" x="7413625" y="1654175"/>
          <p14:tracePt t="70998" x="7421563" y="1630363"/>
          <p14:tracePt t="71006" x="7429500" y="1614488"/>
          <p14:tracePt t="71022" x="7437438" y="1598613"/>
          <p14:tracePt t="71030" x="7453313" y="1574800"/>
          <p14:tracePt t="71037" x="7453313" y="1566863"/>
          <p14:tracePt t="71044" x="7453313" y="1552575"/>
          <p14:tracePt t="71052" x="7453313" y="1544638"/>
          <p14:tracePt t="71060" x="7453313" y="1536700"/>
          <p14:tracePt t="71068" x="7453313" y="1520825"/>
          <p14:tracePt t="71076" x="7453313" y="1512888"/>
          <p14:tracePt t="71084" x="7453313" y="1504950"/>
          <p14:tracePt t="71092" x="7453313" y="1497013"/>
          <p14:tracePt t="71098" x="7461250" y="1473200"/>
          <p14:tracePt t="71106" x="7469188" y="1449388"/>
          <p14:tracePt t="71114" x="7485063" y="1411288"/>
          <p14:tracePt t="71122" x="7500938" y="1355725"/>
          <p14:tracePt t="71130" x="7516813" y="1285875"/>
          <p14:tracePt t="71150" x="7531100" y="1222375"/>
          <p14:tracePt t="71159" x="7554913" y="1011238"/>
          <p14:tracePt t="71167" x="7554913" y="971550"/>
          <p14:tracePt t="71174" x="7539038" y="947738"/>
          <p14:tracePt t="71182" x="7531100" y="939800"/>
          <p14:tracePt t="71188" x="7523163" y="933450"/>
          <p14:tracePt t="71195" x="7523163" y="925513"/>
          <p14:tracePt t="71203" x="7516813" y="917575"/>
          <p14:tracePt t="71216" x="7508875" y="917575"/>
          <p14:tracePt t="71224" x="7500938" y="917575"/>
          <p14:tracePt t="71232" x="7493000" y="917575"/>
          <p14:tracePt t="71240" x="7485063" y="917575"/>
          <p14:tracePt t="71246" x="7469188" y="909638"/>
          <p14:tracePt t="71254" x="7461250" y="901700"/>
          <p14:tracePt t="71262" x="7445375" y="901700"/>
          <p14:tracePt t="71270" x="7437438" y="885825"/>
          <p14:tracePt t="71278" x="7429500" y="885825"/>
          <p14:tracePt t="71286" x="7421563" y="869950"/>
          <p14:tracePt t="71294" x="7413625" y="869950"/>
          <p14:tracePt t="71308" x="7405688" y="862013"/>
          <p14:tracePt t="71337" x="7405688" y="854075"/>
          <p14:tracePt t="71388" x="7405688" y="846138"/>
          <p14:tracePt t="71479" x="7405688" y="854075"/>
          <p14:tracePt t="71485" x="7397750" y="917575"/>
          <p14:tracePt t="71492" x="7383463" y="1011238"/>
          <p14:tracePt t="71500" x="7359650" y="1112838"/>
          <p14:tracePt t="71505" x="7335838" y="1262063"/>
          <p14:tracePt t="71514" x="7304088" y="1465263"/>
          <p14:tracePt t="71521" x="7296150" y="1662113"/>
          <p14:tracePt t="71530" x="7280275" y="1881188"/>
          <p14:tracePt t="71538" x="7256463" y="2124075"/>
          <p14:tracePt t="71547" x="7234238" y="2366963"/>
          <p14:tracePt t="71553" x="7234238" y="2562225"/>
          <p14:tracePt t="71562" x="7218363" y="2759075"/>
          <p14:tracePt t="71568" x="7202488" y="2938463"/>
          <p14:tracePt t="71576" x="7178675" y="3055938"/>
          <p14:tracePt t="71584" x="7154863" y="3167063"/>
          <p14:tracePt t="71592" x="7138988" y="3252788"/>
          <p14:tracePt t="71600" x="7115175" y="3338513"/>
          <p14:tracePt t="71608" x="7092950" y="3402013"/>
          <p14:tracePt t="71616" x="7069138" y="3463925"/>
          <p14:tracePt t="71624" x="7037388" y="3527425"/>
          <p14:tracePt t="71630" x="7021513" y="3581400"/>
          <p14:tracePt t="71638" x="6989763" y="3629025"/>
          <p14:tracePt t="71646" x="6967538" y="3676650"/>
          <p14:tracePt t="71654" x="6935788" y="3722688"/>
          <p14:tracePt t="71663" x="6911975" y="3762375"/>
          <p14:tracePt t="71670" x="6864350" y="3816350"/>
          <p14:tracePt t="71678" x="6826250" y="3863975"/>
          <p14:tracePt t="71686" x="6794500" y="3911600"/>
          <p14:tracePt t="71692" x="6746875" y="3957638"/>
          <p14:tracePt t="71700" x="6707188" y="3997325"/>
          <p14:tracePt t="71708" x="6669088" y="4044950"/>
          <p14:tracePt t="71716" x="6645275" y="4059238"/>
          <p14:tracePt t="71725" x="6637338" y="4090988"/>
          <p14:tracePt t="71731" x="6621463" y="4106863"/>
          <p14:tracePt t="71740" x="6613525" y="4114800"/>
          <p14:tracePt t="71748" x="6597650" y="4146550"/>
          <p14:tracePt t="71755" x="6581775" y="4176713"/>
          <p14:tracePt t="71762" x="6567488" y="4216400"/>
          <p14:tracePt t="71770" x="6559550" y="4248150"/>
          <p14:tracePt t="71778" x="6543675" y="4295775"/>
          <p14:tracePt t="71785" x="6527800" y="4325938"/>
          <p14:tracePt t="71794" x="6519863" y="4349750"/>
          <p14:tracePt t="71802" x="6511925" y="4373563"/>
          <p14:tracePt t="71810" x="6511925" y="4389438"/>
          <p14:tracePt t="71818" x="6511925" y="4397375"/>
          <p14:tracePt t="71826" x="6511925" y="4405313"/>
          <p14:tracePt t="71832" x="6511925" y="4413250"/>
          <p14:tracePt t="71859" x="6511925" y="4427538"/>
          <p14:tracePt t="71866" x="6511925" y="4443413"/>
          <p14:tracePt t="71872" x="6511925" y="4451350"/>
          <p14:tracePt t="71880" x="6496050" y="4459288"/>
          <p14:tracePt t="71888" x="6496050" y="4475163"/>
          <p14:tracePt t="71894" x="6488113" y="4483100"/>
          <p14:tracePt t="71902" x="6480175" y="4491038"/>
          <p14:tracePt t="71910" x="6480175" y="4506913"/>
          <p14:tracePt t="71927" x="6480175" y="4514850"/>
          <p14:tracePt t="72205" x="6503988" y="4522788"/>
          <p14:tracePt t="72214" x="6527800" y="4522788"/>
          <p14:tracePt t="72216" x="6559550" y="4530725"/>
          <p14:tracePt t="72224" x="6597650" y="4530725"/>
          <p14:tracePt t="72232" x="6653213" y="4538663"/>
          <p14:tracePt t="72240" x="6692900" y="4538663"/>
          <p14:tracePt t="72248" x="6746875" y="4538663"/>
          <p14:tracePt t="72255" x="6802438" y="4538663"/>
          <p14:tracePt t="72264" x="6864350" y="4538663"/>
          <p14:tracePt t="72272" x="6927850" y="4538663"/>
          <p14:tracePt t="72278" x="6981825" y="4530725"/>
          <p14:tracePt t="72286" x="7013575" y="4522788"/>
          <p14:tracePt t="72294" x="7061200" y="4506913"/>
          <p14:tracePt t="72301" x="7100888" y="4491038"/>
          <p14:tracePt t="72311" x="7123113" y="4483100"/>
          <p14:tracePt t="72318" x="7146925" y="4475163"/>
          <p14:tracePt t="72327" x="7162800" y="4467225"/>
          <p14:tracePt t="72334" x="7178675" y="4459288"/>
          <p14:tracePt t="72340" x="7194550" y="4451350"/>
          <p14:tracePt t="72348" x="7202488" y="4443413"/>
          <p14:tracePt t="72356" x="7218363" y="4435475"/>
          <p14:tracePt t="72364" x="7226300" y="4421188"/>
          <p14:tracePt t="72372" x="7242175" y="4405313"/>
          <p14:tracePt t="72380" x="7248525" y="4373563"/>
          <p14:tracePt t="72387" x="7264400" y="4325938"/>
          <p14:tracePt t="72395" x="7280275" y="4279900"/>
          <p14:tracePt t="72402" x="7280275" y="4232275"/>
          <p14:tracePt t="72410" x="7280275" y="4176713"/>
          <p14:tracePt t="72418" x="7264400" y="4114800"/>
          <p14:tracePt t="72426" x="7242175" y="4037013"/>
          <p14:tracePt t="72434" x="7186613" y="3957638"/>
          <p14:tracePt t="72443" x="7123113" y="3871913"/>
          <p14:tracePt t="72450" x="7053263" y="3794125"/>
          <p14:tracePt t="72458" x="6981825" y="3698875"/>
          <p14:tracePt t="72465" x="6919913" y="3621088"/>
          <p14:tracePt t="72471" x="6856413" y="3551238"/>
          <p14:tracePt t="72481" x="6786563" y="3479800"/>
          <p14:tracePt t="72487" x="6715125" y="3417888"/>
          <p14:tracePt t="72496" x="6645275" y="3346450"/>
          <p14:tracePt t="72504" x="6589713" y="3292475"/>
          <p14:tracePt t="72512" x="6535738" y="3244850"/>
          <p14:tracePt t="72520" x="6503988" y="3213100"/>
          <p14:tracePt t="72528" x="6480175" y="3197225"/>
          <p14:tracePt t="72533" x="6456363" y="3181350"/>
          <p14:tracePt t="72542" x="6448425" y="3175000"/>
          <p14:tracePt t="72550" x="6434138" y="3175000"/>
          <p14:tracePt t="72663" x="6426200" y="3175000"/>
          <p14:tracePt t="72679" x="6410325" y="3175000"/>
          <p14:tracePt t="72686" x="6386513" y="3181350"/>
          <p14:tracePt t="72694" x="6346825" y="3197225"/>
          <p14:tracePt t="72702" x="6315075" y="3213100"/>
          <p14:tracePt t="72710" x="6269038" y="3228975"/>
          <p14:tracePt t="72718" x="6237288" y="3236913"/>
          <p14:tracePt t="72726" x="6213475" y="3252788"/>
          <p14:tracePt t="72731" x="6197600" y="3260725"/>
          <p14:tracePt t="72740" x="6189663" y="3268663"/>
          <p14:tracePt t="72748" x="6173788" y="3276600"/>
          <p14:tracePt t="72755" x="6165850" y="3276600"/>
          <p14:tracePt t="72764" x="6159500" y="3276600"/>
          <p14:tracePt t="72772" x="6143625" y="3292475"/>
          <p14:tracePt t="72780" x="6135688" y="3300413"/>
          <p14:tracePt t="72788" x="6119813" y="3300413"/>
          <p14:tracePt t="72798" x="6111875" y="3314700"/>
          <p14:tracePt t="72803" x="6103938" y="3322638"/>
          <p14:tracePt t="72810" x="6088063" y="3338513"/>
          <p14:tracePt t="72818" x="6080125" y="3346450"/>
          <p14:tracePt t="72826" x="6064250" y="3354388"/>
          <p14:tracePt t="72837" x="6056313" y="3362325"/>
          <p14:tracePt t="72967" x="6048375" y="3370263"/>
          <p14:tracePt t="72971" x="6026150" y="3151188"/>
          <p14:tracePt t="72986" x="6048375" y="3087688"/>
          <p14:tracePt t="72994" x="6080125" y="3063875"/>
          <p14:tracePt t="72999" x="6096000" y="3049588"/>
          <p14:tracePt t="73009" x="6111875" y="3041650"/>
          <p14:tracePt t="73015" x="6127750" y="3033713"/>
          <p14:tracePt t="73026" x="6143625" y="3033713"/>
          <p14:tracePt t="73032" x="6151563" y="3033713"/>
          <p14:tracePt t="73040" x="6159500" y="3033713"/>
          <p14:tracePt t="73049" x="6173788" y="3041650"/>
          <p14:tracePt t="73056" x="6181725" y="3049588"/>
          <p14:tracePt t="73062" x="6189663" y="3071813"/>
          <p14:tracePt t="73072" x="6197600" y="3087688"/>
          <p14:tracePt t="73078" x="6213475" y="3111500"/>
          <p14:tracePt t="73086" x="6221413" y="3143250"/>
          <p14:tracePt t="73094" x="6229350" y="3167063"/>
          <p14:tracePt t="73102" x="6237288" y="3189288"/>
          <p14:tracePt t="73110" x="6237288" y="3197225"/>
          <p14:tracePt t="73118" x="6237288" y="3213100"/>
          <p14:tracePt t="73124" x="6229350" y="3221038"/>
          <p14:tracePt t="73132" x="6221413" y="3228975"/>
          <p14:tracePt t="73140" x="6205538" y="3236913"/>
          <p14:tracePt t="73148" x="6197600" y="3236913"/>
          <p14:tracePt t="73156" x="6173788" y="3236913"/>
          <p14:tracePt t="73164" x="6151563" y="3236913"/>
          <p14:tracePt t="73172" x="6119813" y="3236913"/>
          <p14:tracePt t="73180" x="6080125" y="3228975"/>
          <p14:tracePt t="73186" x="6032500" y="3213100"/>
          <p14:tracePt t="73194" x="6010275" y="3189288"/>
          <p14:tracePt t="73202" x="5994400" y="3175000"/>
          <p14:tracePt t="73210" x="5986463" y="3151188"/>
          <p14:tracePt t="73218" x="5970588" y="3127375"/>
          <p14:tracePt t="73226" x="5962650" y="3111500"/>
          <p14:tracePt t="73234" x="5954713" y="3095625"/>
          <p14:tracePt t="73242" x="5954713" y="3087688"/>
          <p14:tracePt t="73250" x="5954713" y="3071813"/>
          <p14:tracePt t="73264" x="5954713" y="3063875"/>
          <p14:tracePt t="73272" x="5962650" y="3063875"/>
          <p14:tracePt t="73290" x="5978525" y="3063875"/>
          <p14:tracePt t="73296" x="5986463" y="3063875"/>
          <p14:tracePt t="73304" x="6010275" y="3063875"/>
          <p14:tracePt t="73312" x="6040438" y="3087688"/>
          <p14:tracePt t="73320" x="6064250" y="3103563"/>
          <p14:tracePt t="73326" x="6111875" y="3135313"/>
          <p14:tracePt t="73334" x="6159500" y="3181350"/>
          <p14:tracePt t="73342" x="6205538" y="3213100"/>
          <p14:tracePt t="73350" x="6245225" y="3260725"/>
          <p14:tracePt t="73358" x="6299200" y="3306763"/>
          <p14:tracePt t="73365" x="6346825" y="3354388"/>
          <p14:tracePt t="73376" x="6378575" y="3409950"/>
          <p14:tracePt t="73380" x="6418263" y="3471863"/>
          <p14:tracePt t="73387" x="6448425" y="3551238"/>
          <p14:tracePt t="73396" x="6503988" y="3613150"/>
          <p14:tracePt t="73403" x="6559550" y="3698875"/>
          <p14:tracePt t="73412" x="6605588" y="3778250"/>
          <p14:tracePt t="73420" x="6645275" y="3848100"/>
          <p14:tracePt t="73428" x="6677025" y="3911600"/>
          <p14:tracePt t="73436" x="6692900" y="3981450"/>
          <p14:tracePt t="73444" x="6707188" y="4037013"/>
          <p14:tracePt t="73450" x="6723063" y="4075113"/>
          <p14:tracePt t="73458" x="6738938" y="4122738"/>
          <p14:tracePt t="73466" x="6754813" y="4162425"/>
          <p14:tracePt t="73474" x="6754813" y="4192588"/>
          <p14:tracePt t="73482" x="6762750" y="4216400"/>
          <p14:tracePt t="73490" x="6762750" y="4240213"/>
          <p14:tracePt t="73498" x="6762750" y="4256088"/>
          <p14:tracePt t="73506" x="6762750" y="4264025"/>
          <p14:tracePt t="73512" x="6770688" y="4279900"/>
          <p14:tracePt t="73520" x="6770688" y="4287838"/>
          <p14:tracePt t="73528" x="6770688" y="4295775"/>
          <p14:tracePt t="73536" x="6778625" y="4310063"/>
          <p14:tracePt t="73544" x="6778625" y="4318000"/>
          <p14:tracePt t="73551" x="6778625" y="4325938"/>
          <p14:tracePt t="73561" x="6786563" y="4341813"/>
          <p14:tracePt t="73568" x="6794500" y="4349750"/>
          <p14:tracePt t="73576" x="6794500" y="4357688"/>
          <p14:tracePt t="73582" x="6794500" y="4365625"/>
          <p14:tracePt t="73590" x="6794500" y="4373563"/>
          <p14:tracePt t="73598" x="6802438" y="4381500"/>
          <p14:tracePt t="73607" x="6802438" y="4389438"/>
          <p14:tracePt t="73614" x="6802438" y="4397375"/>
          <p14:tracePt t="73622" x="6802438" y="4405313"/>
          <p14:tracePt t="73630" x="6802438" y="4413250"/>
          <p14:tracePt t="73638" x="6802438" y="4421188"/>
          <p14:tracePt t="73652" x="6802438" y="4427538"/>
          <p14:tracePt t="73660" x="6810375" y="4443413"/>
          <p14:tracePt t="73680" x="6818313" y="4443413"/>
          <p14:tracePt t="73692" x="6818313" y="4451350"/>
          <p14:tracePt t="73698" x="6818313" y="4459288"/>
          <p14:tracePt t="73705" x="6834188" y="4467225"/>
          <p14:tracePt t="73714" x="6840538" y="4475163"/>
          <p14:tracePt t="73724" x="6856413" y="4483100"/>
          <p14:tracePt t="73730" x="6872288" y="4498975"/>
          <p14:tracePt t="73737" x="6919913" y="4506913"/>
          <p14:tracePt t="73746" x="6959600" y="4514850"/>
          <p14:tracePt t="73754" x="7005638" y="4530725"/>
          <p14:tracePt t="73762" x="7061200" y="4538663"/>
          <p14:tracePt t="73768" x="7115175" y="4538663"/>
          <p14:tracePt t="73776" x="7154863" y="4538663"/>
          <p14:tracePt t="73784" x="7186613" y="4538663"/>
          <p14:tracePt t="73793" x="7210425" y="4538663"/>
          <p14:tracePt t="73799" x="7226300" y="4538663"/>
          <p14:tracePt t="73817" x="7226300" y="4530725"/>
          <p14:tracePt t="73826" x="7226300" y="4522788"/>
          <p14:tracePt t="73830" x="7226300" y="4514850"/>
          <p14:tracePt t="73842" x="7218363" y="4491038"/>
          <p14:tracePt t="73846" x="7202488" y="4475163"/>
          <p14:tracePt t="73854" x="7194550" y="4467225"/>
          <p14:tracePt t="73862" x="7186613" y="4451350"/>
          <p14:tracePt t="73870" x="7170738" y="4427538"/>
          <p14:tracePt t="73878" x="7162800" y="4421188"/>
          <p14:tracePt t="73886" x="7146925" y="4405313"/>
          <p14:tracePt t="73894" x="7138988" y="4397375"/>
          <p14:tracePt t="73899" x="7123113" y="4389438"/>
          <p14:tracePt t="73908" x="7123113" y="4381500"/>
          <p14:tracePt t="73916" x="7115175" y="4373563"/>
          <p14:tracePt t="73924" x="7115175" y="4365625"/>
          <p14:tracePt t="73945" x="7108825" y="4357688"/>
          <p14:tracePt t="73953" x="7108825" y="4349750"/>
          <p14:tracePt t="73962" x="7108825" y="4341813"/>
          <p14:tracePt t="74035" x="7100888" y="4341813"/>
          <p14:tracePt t="74050" x="7100888" y="4349750"/>
          <p14:tracePt t="74055" x="7100888" y="4357688"/>
          <p14:tracePt t="74065" x="7100888" y="4381500"/>
          <p14:tracePt t="74072" x="7100888" y="4397375"/>
          <p14:tracePt t="74080" x="7100888" y="4413250"/>
          <p14:tracePt t="74086" x="7100888" y="4421188"/>
          <p14:tracePt t="74094" x="7100888" y="4427538"/>
          <p14:tracePt t="74102" x="7100888" y="4443413"/>
          <p14:tracePt t="74144" x="7108825" y="4443413"/>
          <p14:tracePt t="74150" x="7123113" y="4443413"/>
          <p14:tracePt t="74156" x="7131050" y="4443413"/>
          <p14:tracePt t="74164" x="7146925" y="4435475"/>
          <p14:tracePt t="74172" x="7162800" y="4427538"/>
          <p14:tracePt t="74180" x="7186613" y="4413250"/>
          <p14:tracePt t="74188" x="7202488" y="4405313"/>
          <p14:tracePt t="74196" x="7218363" y="4389438"/>
          <p14:tracePt t="74204" x="7226300" y="4381500"/>
          <p14:tracePt t="74212" x="7242175" y="4365625"/>
          <p14:tracePt t="74228" x="7242175" y="4357688"/>
          <p14:tracePt t="74234" x="7242175" y="4341813"/>
          <p14:tracePt t="74251" x="7242175" y="4333875"/>
          <p14:tracePt t="74258" x="7242175" y="4325938"/>
          <p14:tracePt t="74266" x="7242175" y="4318000"/>
          <p14:tracePt t="74275" x="7226300" y="4310063"/>
          <p14:tracePt t="74282" x="7226300" y="4302125"/>
          <p14:tracePt t="74288" x="7210425" y="4295775"/>
          <p14:tracePt t="74296" x="7210425" y="4287838"/>
          <p14:tracePt t="74303" x="7202488" y="4287838"/>
          <p14:tracePt t="74349" x="7194550" y="4287838"/>
          <p14:tracePt t="74368" x="7186613" y="4287838"/>
          <p14:tracePt t="74374" x="7186613" y="4295775"/>
          <p14:tracePt t="74382" x="7178675" y="4302125"/>
          <p14:tracePt t="74389" x="7178675" y="4318000"/>
          <p14:tracePt t="74398" x="7178675" y="4325938"/>
          <p14:tracePt t="74406" x="7178675" y="4341813"/>
          <p14:tracePt t="74412" x="7170738" y="4349750"/>
          <p14:tracePt t="74420" x="7170738" y="4357688"/>
          <p14:tracePt t="74428" x="7170738" y="4365625"/>
          <p14:tracePt t="74436" x="7170738" y="4373563"/>
          <p14:tracePt t="74444" x="7170738" y="4381500"/>
          <p14:tracePt t="74855" x="7178675" y="4381500"/>
          <p14:tracePt t="74860" x="7194550" y="4381500"/>
          <p14:tracePt t="74865" x="7218363" y="4373563"/>
          <p14:tracePt t="74875" x="7256463" y="4365625"/>
          <p14:tracePt t="74882" x="7312025" y="4357688"/>
          <p14:tracePt t="74890" x="7375525" y="4349750"/>
          <p14:tracePt t="74898" x="7429500" y="4341813"/>
          <p14:tracePt t="74905" x="7493000" y="4341813"/>
          <p14:tracePt t="74914" x="7546975" y="4333875"/>
          <p14:tracePt t="74922" x="7602538" y="4333875"/>
          <p14:tracePt t="74930" x="7642225" y="4333875"/>
          <p14:tracePt t="74936" x="7688263" y="4333875"/>
          <p14:tracePt t="74944" x="7712075" y="4333875"/>
          <p14:tracePt t="74952" x="7743825" y="4333875"/>
          <p14:tracePt t="74960" x="7751763" y="4333875"/>
          <p14:tracePt t="74968" x="7759700" y="4333875"/>
          <p14:tracePt t="74975" x="7775575" y="4333875"/>
          <p14:tracePt t="74984" x="7783513" y="4333875"/>
          <p14:tracePt t="74995" x="7789863" y="4333875"/>
          <p14:tracePt t="74998" x="7797800" y="4333875"/>
          <p14:tracePt t="75005" x="7813675" y="4333875"/>
          <p14:tracePt t="75013" x="7821613" y="4333875"/>
          <p14:tracePt t="75021" x="7829550" y="4333875"/>
          <p14:tracePt t="75029" x="7845425" y="4333875"/>
          <p14:tracePt t="75038" x="7853363" y="4325938"/>
          <p14:tracePt t="75046" x="7861300" y="4325938"/>
          <p14:tracePt t="75054" x="7869238" y="4325938"/>
          <p14:tracePt t="75179" x="7869238" y="4333875"/>
          <p14:tracePt t="75232" x="7869238" y="4341813"/>
          <p14:tracePt t="75249" x="7877175" y="4349750"/>
          <p14:tracePt t="75254" x="7893050" y="4357688"/>
          <p14:tracePt t="75262" x="7900988" y="4365625"/>
          <p14:tracePt t="75270" x="7916863" y="4381500"/>
          <p14:tracePt t="75278" x="7939088" y="4389438"/>
          <p14:tracePt t="75286" x="7962900" y="4405313"/>
          <p14:tracePt t="75294" x="7978775" y="4413250"/>
          <p14:tracePt t="75302" x="7994650" y="4421188"/>
          <p14:tracePt t="75310" x="8010525" y="4427538"/>
          <p14:tracePt t="75315" x="8018463" y="4427538"/>
          <p14:tracePt t="75326" x="8034338" y="4427538"/>
          <p14:tracePt t="75332" x="8042275" y="4427538"/>
          <p14:tracePt t="75340" x="8058150" y="4435475"/>
          <p14:tracePt t="75348" x="8064500" y="4435475"/>
          <p14:tracePt t="75357" x="8072438" y="4435475"/>
          <p14:tracePt t="75364" x="8080375" y="4435475"/>
          <p14:tracePt t="75372" x="8096250" y="4435475"/>
          <p14:tracePt t="75386" x="8104188" y="4435475"/>
          <p14:tracePt t="75394" x="8112125" y="4435475"/>
          <p14:tracePt t="75408" x="8120063" y="4435475"/>
          <p14:tracePt t="75428" x="8128000" y="4435475"/>
          <p14:tracePt t="75449" x="8135938" y="4435475"/>
          <p14:tracePt t="75465" x="8143875" y="4435475"/>
          <p14:tracePt t="75472" x="8151813" y="4435475"/>
          <p14:tracePt t="75489" x="8159750" y="4435475"/>
          <p14:tracePt t="75514" x="8167688" y="4435475"/>
          <p14:tracePt t="75531" x="8175625" y="4435475"/>
          <p14:tracePt t="75537" x="8183563" y="4435475"/>
          <p14:tracePt t="75546" x="8191500" y="4435475"/>
          <p14:tracePt t="75553" x="8197850" y="4435475"/>
          <p14:tracePt t="75562" x="8205788" y="4435475"/>
          <p14:tracePt t="75570" x="8221663" y="4435475"/>
          <p14:tracePt t="75576" x="8245475" y="4435475"/>
          <p14:tracePt t="75584" x="8261350" y="4443413"/>
          <p14:tracePt t="75592" x="8277225" y="4443413"/>
          <p14:tracePt t="75600" x="8285163" y="4443413"/>
          <p14:tracePt t="75608" x="8293100" y="4443413"/>
          <p14:tracePt t="75616" x="8308975" y="4443413"/>
          <p14:tracePt t="75624" x="8316913" y="4443413"/>
          <p14:tracePt t="75632" x="8324850" y="4443413"/>
          <p14:tracePt t="75642" x="8331200" y="4443413"/>
          <p14:tracePt t="76866" x="8339138" y="4443413"/>
          <p14:tracePt t="76877" x="8386763" y="4443413"/>
          <p14:tracePt t="76879" x="8442325" y="4451350"/>
          <p14:tracePt t="76888" x="8520113" y="4459288"/>
          <p14:tracePt t="76896" x="8613775" y="4475163"/>
          <p14:tracePt t="76903" x="8709025" y="4491038"/>
          <p14:tracePt t="76912" x="8810625" y="4498975"/>
          <p14:tracePt t="76920" x="8904288" y="4498975"/>
          <p14:tracePt t="76928" x="9007475" y="4498975"/>
          <p14:tracePt t="76936" x="9101138" y="4506913"/>
          <p14:tracePt t="76942" x="9186863" y="4514850"/>
          <p14:tracePt t="76950" x="9258300" y="4514850"/>
          <p14:tracePt t="76958" x="9304338" y="4514850"/>
          <p14:tracePt t="76966" x="9336088" y="4514850"/>
          <p14:tracePt t="76975" x="9344025" y="4514850"/>
          <p14:tracePt t="76982" x="9351963" y="4514850"/>
          <p14:tracePt t="76990" x="9359900" y="4514850"/>
          <p14:tracePt t="77037" x="9359900" y="4506913"/>
          <p14:tracePt t="77053" x="9351963" y="4506913"/>
          <p14:tracePt t="77060" x="9344025" y="4506913"/>
          <p14:tracePt t="77066" x="9328150" y="4514850"/>
          <p14:tracePt t="77075" x="9304338" y="4538663"/>
          <p14:tracePt t="77082" x="9266238" y="4568825"/>
          <p14:tracePt t="77090" x="9210675" y="4608513"/>
          <p14:tracePt t="77098" x="9140825" y="4664075"/>
          <p14:tracePt t="77106" x="9069388" y="4694238"/>
          <p14:tracePt t="77114" x="8991600" y="4725988"/>
          <p14:tracePt t="77122" x="8920163" y="4749800"/>
          <p14:tracePt t="77130" x="8858250" y="4765675"/>
          <p14:tracePt t="77136" x="8794750" y="4781550"/>
          <p14:tracePt t="77144" x="8739188" y="4803775"/>
          <p14:tracePt t="77152" x="8693150" y="4811713"/>
          <p14:tracePt t="77160" x="8637588" y="4827588"/>
          <p14:tracePt t="77168" x="8583613" y="4843463"/>
          <p14:tracePt t="77176" x="8535988" y="4851400"/>
          <p14:tracePt t="77184" x="8496300" y="4859338"/>
          <p14:tracePt t="77192" x="8450263" y="4867275"/>
          <p14:tracePt t="77198" x="8410575" y="4875213"/>
          <p14:tracePt t="77206" x="8362950" y="4883150"/>
          <p14:tracePt t="77214" x="8324850" y="4883150"/>
          <p14:tracePt t="77222" x="8269288" y="4883150"/>
          <p14:tracePt t="77230" x="8191500" y="4891088"/>
          <p14:tracePt t="77238" x="8112125" y="4899025"/>
          <p14:tracePt t="77246" x="7978775" y="4906963"/>
          <p14:tracePt t="77253" x="7853363" y="4906963"/>
          <p14:tracePt t="77260" x="7672388" y="4922838"/>
          <p14:tracePt t="77268" x="7469188" y="4945063"/>
          <p14:tracePt t="77276" x="7248525" y="4953000"/>
          <p14:tracePt t="77284" x="7061200" y="4953000"/>
          <p14:tracePt t="77292" x="6911975" y="4953000"/>
          <p14:tracePt t="77300" x="6794500" y="4968875"/>
          <p14:tracePt t="77308" x="6692900" y="4968875"/>
          <p14:tracePt t="77316" x="6605588" y="4968875"/>
          <p14:tracePt t="77321" x="6503988" y="4968875"/>
          <p14:tracePt t="77329" x="6434138" y="4968875"/>
          <p14:tracePt t="77337" x="6370638" y="4968875"/>
          <p14:tracePt t="77346" x="6315075" y="4968875"/>
          <p14:tracePt t="77353" x="6261100" y="4976813"/>
          <p14:tracePt t="77362" x="6205538" y="4976813"/>
          <p14:tracePt t="77370" x="6151563" y="4976813"/>
          <p14:tracePt t="77378" x="6080125" y="4976813"/>
          <p14:tracePt t="77384" x="6010275" y="4992688"/>
          <p14:tracePt t="77392" x="5930900" y="5000625"/>
          <p14:tracePt t="77400" x="5853113" y="5008563"/>
          <p14:tracePt t="77408" x="5765800" y="5008563"/>
          <p14:tracePt t="77416" x="5688013" y="5016500"/>
          <p14:tracePt t="77424" x="5624513" y="5016500"/>
          <p14:tracePt t="77432" x="5586413" y="5016500"/>
          <p14:tracePt t="77440" x="5530850" y="5016500"/>
          <p14:tracePt t="77448" x="5491163" y="5016500"/>
          <p14:tracePt t="77454" x="5445125" y="5016500"/>
          <p14:tracePt t="77462" x="5405438" y="5016500"/>
          <p14:tracePt t="77470" x="5351463" y="5016500"/>
          <p14:tracePt t="77478" x="5287963" y="5008563"/>
          <p14:tracePt t="77487" x="5224463" y="4992688"/>
          <p14:tracePt t="77494" x="5154613" y="4984750"/>
          <p14:tracePt t="77502" x="5091113" y="4976813"/>
          <p14:tracePt t="77510" x="5037138" y="4960938"/>
          <p14:tracePt t="77515" x="4973638" y="4945063"/>
          <p14:tracePt t="77525" x="4919663" y="4929188"/>
          <p14:tracePt t="77532" x="4856163" y="4906963"/>
          <p14:tracePt t="77540" x="4808538" y="4899025"/>
          <p14:tracePt t="77548" x="4762500" y="4883150"/>
          <p14:tracePt t="77557" x="4730750" y="4867275"/>
          <p14:tracePt t="77564" x="4699000" y="4851400"/>
          <p14:tracePt t="77572" x="4691063" y="4843463"/>
          <p14:tracePt t="77578" x="4675188" y="4827588"/>
          <p14:tracePt t="77586" x="4660900" y="4811713"/>
          <p14:tracePt t="77594" x="4652963" y="4803775"/>
          <p14:tracePt t="77602" x="4637088" y="4757738"/>
          <p14:tracePt t="77610" x="4621213" y="4718050"/>
          <p14:tracePt t="77618" x="4605338" y="4672013"/>
          <p14:tracePt t="77627" x="4597400" y="4624388"/>
          <p14:tracePt t="77634" x="4597400" y="4584700"/>
          <p14:tracePt t="77642" x="4597400" y="4538663"/>
          <p14:tracePt t="77647" x="4597400" y="4498975"/>
          <p14:tracePt t="77658" x="4613275" y="4459288"/>
          <p14:tracePt t="77664" x="4629150" y="4427538"/>
          <p14:tracePt t="77672" x="4668838" y="4397375"/>
          <p14:tracePt t="77680" x="4691063" y="4381500"/>
          <p14:tracePt t="77688" x="4738688" y="4365625"/>
          <p14:tracePt t="77696" x="4778375" y="4349750"/>
          <p14:tracePt t="77703" x="4824413" y="4333875"/>
          <p14:tracePt t="77710" x="4887913" y="4318000"/>
          <p14:tracePt t="77718" x="4957763" y="4310063"/>
          <p14:tracePt t="77727" x="5029200" y="4302125"/>
          <p14:tracePt t="77733" x="5122863" y="4295775"/>
          <p14:tracePt t="77742" x="5224463" y="4295775"/>
          <p14:tracePt t="77749" x="5343525" y="4295775"/>
          <p14:tracePt t="77758" x="5499100" y="4295775"/>
          <p14:tracePt t="77766" x="5680075" y="4302125"/>
          <p14:tracePt t="77772" x="5853113" y="4310063"/>
          <p14:tracePt t="77779" x="6056313" y="4333875"/>
          <p14:tracePt t="77788" x="6237288" y="4357688"/>
          <p14:tracePt t="77796" x="6394450" y="4381500"/>
          <p14:tracePt t="77803" x="6511925" y="4389438"/>
          <p14:tracePt t="77812" x="6653213" y="4389438"/>
          <p14:tracePt t="77819" x="6802438" y="4389438"/>
          <p14:tracePt t="77827" x="6975475" y="4389438"/>
          <p14:tracePt t="77833" x="7154863" y="4381500"/>
          <p14:tracePt t="77842" x="7327900" y="4373563"/>
          <p14:tracePt t="77850" x="7508875" y="4365625"/>
          <p14:tracePt t="77858" x="7688263" y="4341813"/>
          <p14:tracePt t="77866" x="7845425" y="4325938"/>
          <p14:tracePt t="77875" x="7954963" y="4318000"/>
          <p14:tracePt t="77882" x="8064500" y="4318000"/>
          <p14:tracePt t="77890" x="8128000" y="4310063"/>
          <p14:tracePt t="77898" x="8191500" y="4310063"/>
          <p14:tracePt t="77903" x="8245475" y="4310063"/>
          <p14:tracePt t="77911" x="8285163" y="4318000"/>
          <p14:tracePt t="77926" x="8331200" y="4325938"/>
          <p14:tracePt t="77928" x="8347075" y="4333875"/>
          <p14:tracePt t="77936" x="8362950" y="4341813"/>
          <p14:tracePt t="77943" x="8378825" y="4349750"/>
          <p14:tracePt t="77952" x="8378825" y="4357688"/>
          <p14:tracePt t="77960" x="8386763" y="4357688"/>
          <p14:tracePt t="78111" x="8394700" y="4365625"/>
          <p14:tracePt t="78123" x="8402638" y="4365625"/>
          <p14:tracePt t="78130" x="8410575" y="4373563"/>
          <p14:tracePt t="78138" x="8442325" y="4389438"/>
          <p14:tracePt t="78146" x="8480425" y="4405313"/>
          <p14:tracePt t="78154" x="8520113" y="4421188"/>
          <p14:tracePt t="78160" x="8591550" y="4451350"/>
          <p14:tracePt t="78168" x="8661400" y="4498975"/>
          <p14:tracePt t="78176" x="8724900" y="4538663"/>
          <p14:tracePt t="78184" x="8770938" y="4584700"/>
          <p14:tracePt t="78192" x="8834438" y="4632325"/>
          <p14:tracePt t="78200" x="8880475" y="4678363"/>
          <p14:tracePt t="78209" x="8912225" y="4710113"/>
          <p14:tracePt t="78216" x="8928100" y="4725988"/>
          <p14:tracePt t="78225" x="8936038" y="4741863"/>
          <p14:tracePt t="78230" x="8943975" y="4749800"/>
          <p14:tracePt t="78237" x="8943975" y="4765675"/>
          <p14:tracePt t="78246" x="8943975" y="4773613"/>
          <p14:tracePt t="78253" x="8936038" y="4789488"/>
          <p14:tracePt t="78262" x="8928100" y="4797425"/>
          <p14:tracePt t="78270" x="8912225" y="4803775"/>
          <p14:tracePt t="78278" x="8904288" y="4819650"/>
          <p14:tracePt t="78286" x="8888413" y="4827588"/>
          <p14:tracePt t="78292" x="8880475" y="4843463"/>
          <p14:tracePt t="78299" x="8866188" y="4851400"/>
          <p14:tracePt t="78308" x="8834438" y="4867275"/>
          <p14:tracePt t="78316" x="8810625" y="4875213"/>
          <p14:tracePt t="78324" x="8763000" y="4891088"/>
          <p14:tracePt t="78332" x="8716963" y="4914900"/>
          <p14:tracePt t="78339" x="8677275" y="4929188"/>
          <p14:tracePt t="78347" x="8629650" y="4945063"/>
          <p14:tracePt t="78353" x="8575675" y="4960938"/>
          <p14:tracePt t="78362" x="8520113" y="4976813"/>
          <p14:tracePt t="78370" x="8466138" y="4992688"/>
          <p14:tracePt t="78378" x="8410575" y="5008563"/>
          <p14:tracePt t="78386" x="8362950" y="5016500"/>
          <p14:tracePt t="78394" x="8308975" y="5032375"/>
          <p14:tracePt t="78402" x="8261350" y="5048250"/>
          <p14:tracePt t="78410" x="8221663" y="5054600"/>
          <p14:tracePt t="78416" x="8175625" y="5062538"/>
          <p14:tracePt t="78425" x="8143875" y="5070475"/>
          <p14:tracePt t="78432" x="8128000" y="5078413"/>
          <p14:tracePt t="78440" x="8096250" y="5078413"/>
          <p14:tracePt t="78448" x="8058150" y="5086350"/>
          <p14:tracePt t="78457" x="8018463" y="5102225"/>
          <p14:tracePt t="78464" x="7970838" y="5110163"/>
          <p14:tracePt t="78472" x="7916863" y="5126038"/>
          <p14:tracePt t="78480" x="7853363" y="5141913"/>
          <p14:tracePt t="78486" x="7775575" y="5157788"/>
          <p14:tracePt t="78494" x="7688263" y="5173663"/>
          <p14:tracePt t="78502" x="7594600" y="5180013"/>
          <p14:tracePt t="78510" x="7493000" y="5195888"/>
          <p14:tracePt t="78518" x="7389813" y="5203825"/>
          <p14:tracePt t="78526" x="7256463" y="5211763"/>
          <p14:tracePt t="78534" x="7138988" y="5211763"/>
          <p14:tracePt t="78541" x="7029450" y="5219700"/>
          <p14:tracePt t="78548" x="6927850" y="5219700"/>
          <p14:tracePt t="78556" x="6834188" y="5219700"/>
          <p14:tracePt t="78564" x="6770688" y="5219700"/>
          <p14:tracePt t="78572" x="6707188" y="5219700"/>
          <p14:tracePt t="78580" x="6653213" y="5219700"/>
          <p14:tracePt t="78588" x="6597650" y="5227638"/>
          <p14:tracePt t="78596" x="6543675" y="5227638"/>
          <p14:tracePt t="78603" x="6496050" y="5227638"/>
          <p14:tracePt t="78609" x="6440488" y="5227638"/>
          <p14:tracePt t="78617" x="6378575" y="5227638"/>
          <p14:tracePt t="78625" x="6299200" y="5227638"/>
          <p14:tracePt t="78633" x="6205538" y="5219700"/>
          <p14:tracePt t="78641" x="6103938" y="5211763"/>
          <p14:tracePt t="78649" x="6002338" y="5203825"/>
          <p14:tracePt t="78658" x="5884863" y="5180013"/>
          <p14:tracePt t="78666" x="5765800" y="5173663"/>
          <p14:tracePt t="78674" x="5664200" y="5165725"/>
          <p14:tracePt t="78680" x="5578475" y="5157788"/>
          <p14:tracePt t="78687" x="5514975" y="5149850"/>
          <p14:tracePt t="78696" x="5453063" y="5141913"/>
          <p14:tracePt t="78704" x="5397500" y="5141913"/>
          <p14:tracePt t="78712" x="5351463" y="5133975"/>
          <p14:tracePt t="78720" x="5319713" y="5133975"/>
          <p14:tracePt t="78728" x="5295900" y="5133975"/>
          <p14:tracePt t="78735" x="5280025" y="5133975"/>
          <p14:tracePt t="78742" x="5272088" y="5133975"/>
          <p14:tracePt t="78750" x="5256213" y="5133975"/>
          <p14:tracePt t="78758" x="5240338" y="5133975"/>
          <p14:tracePt t="78766" x="5224463" y="5133975"/>
          <p14:tracePt t="78774" x="5216525" y="5133975"/>
          <p14:tracePt t="78782" x="5202238" y="5133975"/>
          <p14:tracePt t="78790" x="5178425" y="5133975"/>
          <p14:tracePt t="78798" x="5162550" y="5133975"/>
          <p14:tracePt t="78804" x="5130800" y="5133975"/>
          <p14:tracePt t="78812" x="5106988" y="5133975"/>
          <p14:tracePt t="78819" x="5076825" y="5133975"/>
          <p14:tracePt t="78829" x="5045075" y="5126038"/>
          <p14:tracePt t="78842" x="5029200" y="5118100"/>
          <p14:tracePt t="78844" x="5021263" y="5118100"/>
          <p14:tracePt t="78851" x="5013325" y="5118100"/>
          <p14:tracePt t="78860" x="4997450" y="5118100"/>
          <p14:tracePt t="78865" x="4989513" y="5118100"/>
          <p14:tracePt t="78883" x="4981575" y="5118100"/>
          <p14:tracePt t="78889" x="4973638" y="5118100"/>
          <p14:tracePt t="78899" x="4957763" y="5118100"/>
          <p14:tracePt t="78906" x="4949825" y="5110163"/>
          <p14:tracePt t="78914" x="4935538" y="5110163"/>
          <p14:tracePt t="78922" x="4927600" y="5102225"/>
          <p14:tracePt t="78930" x="4911725" y="5102225"/>
          <p14:tracePt t="78936" x="4903788" y="5094288"/>
          <p14:tracePt t="78944" x="4887913" y="5086350"/>
          <p14:tracePt t="78969" x="4887913" y="5078413"/>
          <p14:tracePt t="78977" x="4887913" y="5070475"/>
          <p14:tracePt t="78984" x="4887913" y="5062538"/>
          <p14:tracePt t="78992" x="4895850" y="5024438"/>
          <p14:tracePt t="78997" x="4903788" y="5000625"/>
          <p14:tracePt t="79006" x="4935538" y="4960938"/>
          <p14:tracePt t="79014" x="4949825" y="4945063"/>
          <p14:tracePt t="79022" x="4989513" y="4922838"/>
          <p14:tracePt t="79030" x="5021263" y="4906963"/>
          <p14:tracePt t="79038" x="5045075" y="4891088"/>
          <p14:tracePt t="79046" x="5060950" y="4875213"/>
          <p14:tracePt t="79054" x="5076825" y="4867275"/>
          <p14:tracePt t="79060" x="5099050" y="4859338"/>
          <p14:tracePt t="79067" x="5106988" y="4859338"/>
          <p14:tracePt t="79076" x="5122863" y="4851400"/>
          <p14:tracePt t="79084" x="5138738" y="4835525"/>
          <p14:tracePt t="79092" x="5146675" y="4835525"/>
          <p14:tracePt t="79100" x="5154613" y="4835525"/>
          <p14:tracePt t="79108" x="5170488" y="4819650"/>
          <p14:tracePt t="79116" x="5178425" y="4819650"/>
          <p14:tracePt t="79124" x="5202238" y="4803775"/>
          <p14:tracePt t="79131" x="5240338" y="4789488"/>
          <p14:tracePt t="79138" x="5280025" y="4781550"/>
          <p14:tracePt t="79146" x="5327650" y="4765675"/>
          <p14:tracePt t="79154" x="5381625" y="4757738"/>
          <p14:tracePt t="79162" x="5429250" y="4749800"/>
          <p14:tracePt t="79170" x="5461000" y="4749800"/>
          <p14:tracePt t="79178" x="5476875" y="4749800"/>
          <p14:tracePt t="79185" x="5491163" y="4749800"/>
          <p14:tracePt t="79192" x="5499100" y="4749800"/>
          <p14:tracePt t="79200" x="5507038" y="4749800"/>
          <p14:tracePt t="79208" x="5522913" y="4749800"/>
          <p14:tracePt t="79216" x="5538788" y="4749800"/>
          <p14:tracePt t="79224" x="5546725" y="4749800"/>
          <p14:tracePt t="79232" x="5570538" y="4749800"/>
          <p14:tracePt t="79241" x="5618163" y="4749800"/>
          <p14:tracePt t="79248" x="5656263" y="4749800"/>
          <p14:tracePt t="79253" x="5703888" y="4741863"/>
          <p14:tracePt t="79262" x="5743575" y="4741863"/>
          <p14:tracePt t="79270" x="5789613" y="4741863"/>
          <p14:tracePt t="79278" x="5829300" y="4741863"/>
          <p14:tracePt t="79287" x="5876925" y="4749800"/>
          <p14:tracePt t="79293" x="5915025" y="4749800"/>
          <p14:tracePt t="79302" x="5962650" y="4757738"/>
          <p14:tracePt t="79311" x="5994400" y="4757738"/>
          <p14:tracePt t="79317" x="6010275" y="4757738"/>
          <p14:tracePt t="79324" x="6026150" y="4757738"/>
          <p14:tracePt t="79332" x="6040438" y="4757738"/>
          <p14:tracePt t="79340" x="6048375" y="4757738"/>
          <p14:tracePt t="79348" x="6056313" y="4757738"/>
          <p14:tracePt t="79356" x="6064250" y="4757738"/>
          <p14:tracePt t="79364" x="6088063" y="4757738"/>
          <p14:tracePt t="79372" x="6119813" y="4757738"/>
          <p14:tracePt t="79380" x="6143625" y="4765675"/>
          <p14:tracePt t="79386" x="6181725" y="4765675"/>
          <p14:tracePt t="79394" x="6221413" y="4765675"/>
          <p14:tracePt t="79402" x="6269038" y="4765675"/>
          <p14:tracePt t="79410" x="6330950" y="4765675"/>
          <p14:tracePt t="79417" x="6394450" y="4765675"/>
          <p14:tracePt t="79425" x="6456363" y="4765675"/>
          <p14:tracePt t="79434" x="6519863" y="4765675"/>
          <p14:tracePt t="79441" x="6581775" y="4765675"/>
          <p14:tracePt t="79448" x="6637338" y="4765675"/>
          <p14:tracePt t="79456" x="6677025" y="4765675"/>
          <p14:tracePt t="79464" x="6723063" y="4765675"/>
          <p14:tracePt t="79472" x="6754813" y="4773613"/>
          <p14:tracePt t="79480" x="6786563" y="4773613"/>
          <p14:tracePt t="79488" x="6818313" y="4773613"/>
          <p14:tracePt t="79496" x="6864350" y="4773613"/>
          <p14:tracePt t="79504" x="6904038" y="4773613"/>
          <p14:tracePt t="79512" x="6943725" y="4773613"/>
          <p14:tracePt t="79518" x="7005638" y="4773613"/>
          <p14:tracePt t="79527" x="7069138" y="4773613"/>
          <p14:tracePt t="79534" x="7138988" y="4773613"/>
          <p14:tracePt t="79542" x="7210425" y="4773613"/>
          <p14:tracePt t="79549" x="7272338" y="4773613"/>
          <p14:tracePt t="79558" x="7335838" y="4781550"/>
          <p14:tracePt t="79566" x="7375525" y="4781550"/>
          <p14:tracePt t="79574" x="7421563" y="4781550"/>
          <p14:tracePt t="79580" x="7453313" y="4789488"/>
          <p14:tracePt t="79587" x="7500938" y="4789488"/>
          <p14:tracePt t="79596" x="7531100" y="4789488"/>
          <p14:tracePt t="79603" x="7562850" y="4797425"/>
          <p14:tracePt t="79612" x="7610475" y="4797425"/>
          <p14:tracePt t="79620" x="7642225" y="4797425"/>
          <p14:tracePt t="79628" x="7688263" y="4797425"/>
          <p14:tracePt t="79636" x="7735888" y="4797425"/>
          <p14:tracePt t="79642" x="7775575" y="4797425"/>
          <p14:tracePt t="79649" x="7821613" y="4797425"/>
          <p14:tracePt t="79658" x="7885113" y="4797425"/>
          <p14:tracePt t="79665" x="7947025" y="4797425"/>
          <p14:tracePt t="79675" x="8002588" y="4797425"/>
          <p14:tracePt t="79682" x="8050213" y="4797425"/>
          <p14:tracePt t="79690" x="8104188" y="4797425"/>
          <p14:tracePt t="79698" x="8159750" y="4797425"/>
          <p14:tracePt t="79706" x="8197850" y="4797425"/>
          <p14:tracePt t="79712" x="8245475" y="4797425"/>
          <p14:tracePt t="79720" x="8277225" y="4797425"/>
          <p14:tracePt t="79728" x="8316913" y="4797425"/>
          <p14:tracePt t="79736" x="8362950" y="4797425"/>
          <p14:tracePt t="79744" x="8402638" y="4797425"/>
          <p14:tracePt t="79752" x="8442325" y="4803775"/>
          <p14:tracePt t="79760" x="8472488" y="4803775"/>
          <p14:tracePt t="79768" x="8488363" y="4803775"/>
          <p14:tracePt t="79774" x="8496300" y="4803775"/>
          <p14:tracePt t="79782" x="8504238" y="4803775"/>
          <p14:tracePt t="79789" x="8520113" y="4803775"/>
          <p14:tracePt t="79798" x="8528050" y="4811713"/>
          <p14:tracePt t="79806" x="8535988" y="4811713"/>
          <p14:tracePt t="79814" x="8551863" y="4811713"/>
          <p14:tracePt t="79827" x="8567738" y="4819650"/>
          <p14:tracePt t="79829" x="8591550" y="4819650"/>
          <p14:tracePt t="79836" x="8605838" y="4827588"/>
          <p14:tracePt t="79844" x="8645525" y="4827588"/>
          <p14:tracePt t="79851" x="8693150" y="4835525"/>
          <p14:tracePt t="79860" x="8724900" y="4851400"/>
          <p14:tracePt t="79867" x="8763000" y="4867275"/>
          <p14:tracePt t="79876" x="8794750" y="4875213"/>
          <p14:tracePt t="79884" x="8842375" y="4875213"/>
          <p14:tracePt t="79893" x="8866188" y="4891088"/>
          <p14:tracePt t="79898" x="8888413" y="4906963"/>
          <p14:tracePt t="79905" x="8912225" y="4906963"/>
          <p14:tracePt t="79913" x="8928100" y="4922838"/>
          <p14:tracePt t="79923" x="8936038" y="4929188"/>
          <p14:tracePt t="79930" x="8951913" y="4937125"/>
          <p14:tracePt t="79938" x="8975725" y="4953000"/>
          <p14:tracePt t="79946" x="8983663" y="4960938"/>
          <p14:tracePt t="79954" x="8999538" y="4976813"/>
          <p14:tracePt t="79960" x="9007475" y="4976813"/>
          <p14:tracePt t="79968" x="9007475" y="4984750"/>
          <p14:tracePt t="79984" x="9007475" y="4992688"/>
          <p14:tracePt t="79991" x="9013825" y="5000625"/>
          <p14:tracePt t="80000" x="9013825" y="5008563"/>
          <p14:tracePt t="80007" x="9013825" y="5016500"/>
          <p14:tracePt t="80015" x="9013825" y="5024438"/>
          <p14:tracePt t="80021" x="9007475" y="5032375"/>
          <p14:tracePt t="80030" x="8999538" y="5040313"/>
          <p14:tracePt t="80037" x="8991600" y="5054600"/>
          <p14:tracePt t="80045" x="8983663" y="5062538"/>
          <p14:tracePt t="80054" x="8967788" y="5078413"/>
          <p14:tracePt t="80064" x="8936038" y="5086350"/>
          <p14:tracePt t="80070" x="8888413" y="5102225"/>
          <p14:tracePt t="80077" x="8834438" y="5118100"/>
          <p14:tracePt t="80085" x="8778875" y="5133975"/>
          <p14:tracePt t="80091" x="8716963" y="5149850"/>
          <p14:tracePt t="80100" x="8637588" y="5165725"/>
          <p14:tracePt t="80109" x="8551863" y="5187950"/>
          <p14:tracePt t="80116" x="8458200" y="5195888"/>
          <p14:tracePt t="80125" x="8355013" y="5203825"/>
          <p14:tracePt t="80132" x="8253413" y="5203825"/>
          <p14:tracePt t="80140" x="8151813" y="5203825"/>
          <p14:tracePt t="80148" x="8042275" y="5203825"/>
          <p14:tracePt t="80154" x="7947025" y="5203825"/>
          <p14:tracePt t="80162" x="7877175" y="5195888"/>
          <p14:tracePt t="80169" x="7789863" y="5187950"/>
          <p14:tracePt t="80178" x="7720013" y="5187950"/>
          <p14:tracePt t="80186" x="7642225" y="5173663"/>
          <p14:tracePt t="80194" x="7570788" y="5165725"/>
          <p14:tracePt t="80202" x="7500938" y="5165725"/>
          <p14:tracePt t="80210" x="7413625" y="5165725"/>
          <p14:tracePt t="80215" x="7343775" y="5165725"/>
          <p14:tracePt t="80224" x="7280275" y="5165725"/>
          <p14:tracePt t="80232" x="7218363" y="5165725"/>
          <p14:tracePt t="80240" x="7146925" y="5165725"/>
          <p14:tracePt t="80247" x="7085013" y="5165725"/>
          <p14:tracePt t="80255" x="7021513" y="5173663"/>
          <p14:tracePt t="80264" x="6959600" y="5187950"/>
          <p14:tracePt t="80272" x="6888163" y="5187950"/>
          <p14:tracePt t="80280" x="6826250" y="5195888"/>
          <p14:tracePt t="80286" x="6762750" y="5195888"/>
          <p14:tracePt t="80294" x="6707188" y="5203825"/>
          <p14:tracePt t="80302" x="6661150" y="5203825"/>
          <p14:tracePt t="80310" x="6597650" y="5203825"/>
          <p14:tracePt t="80318" x="6535738" y="5211763"/>
          <p14:tracePt t="80326" x="6472238" y="5211763"/>
          <p14:tracePt t="80333" x="6410325" y="5211763"/>
          <p14:tracePt t="80342" x="6354763" y="5211763"/>
          <p14:tracePt t="80347" x="6292850" y="5211763"/>
          <p14:tracePt t="80358" x="6229350" y="5211763"/>
          <p14:tracePt t="80364" x="6159500" y="5211763"/>
          <p14:tracePt t="80372" x="6096000" y="5211763"/>
          <p14:tracePt t="80380" x="6032500" y="5211763"/>
          <p14:tracePt t="80388" x="5978525" y="5211763"/>
          <p14:tracePt t="80396" x="5922963" y="5211763"/>
          <p14:tracePt t="80403" x="5861050" y="5211763"/>
          <p14:tracePt t="80410" x="5813425" y="5211763"/>
          <p14:tracePt t="80417" x="5757863" y="5219700"/>
          <p14:tracePt t="80426" x="5711825" y="5219700"/>
          <p14:tracePt t="80433" x="5672138" y="5219700"/>
          <p14:tracePt t="80443" x="5624513" y="5219700"/>
          <p14:tracePt t="80451" x="5586413" y="5219700"/>
          <p14:tracePt t="80458" x="5546725" y="5219700"/>
          <p14:tracePt t="80466" x="5507038" y="5219700"/>
          <p14:tracePt t="80472" x="5476875" y="5219700"/>
          <p14:tracePt t="80480" x="5453063" y="5219700"/>
          <p14:tracePt t="80488" x="5437188" y="5219700"/>
          <p14:tracePt t="80496" x="5421313" y="5219700"/>
          <p14:tracePt t="80504" x="5405438" y="5219700"/>
          <p14:tracePt t="80512" x="5381625" y="5219700"/>
          <p14:tracePt t="80520" x="5365750" y="5219700"/>
          <p14:tracePt t="80528" x="5343525" y="5219700"/>
          <p14:tracePt t="80536" x="5311775" y="5219700"/>
          <p14:tracePt t="80542" x="5280025" y="5219700"/>
          <p14:tracePt t="80549" x="5232400" y="5219700"/>
          <p14:tracePt t="80558" x="5194300" y="5219700"/>
          <p14:tracePt t="80567" x="5146675" y="5219700"/>
          <p14:tracePt t="80575" x="5091113" y="5219700"/>
          <p14:tracePt t="80582" x="5045075" y="5211763"/>
          <p14:tracePt t="80590" x="4989513" y="5203825"/>
          <p14:tracePt t="80598" x="4949825" y="5203825"/>
          <p14:tracePt t="80604" x="4911725" y="5187950"/>
          <p14:tracePt t="80612" x="4887913" y="5180013"/>
          <p14:tracePt t="80620" x="4864100" y="5173663"/>
          <p14:tracePt t="80628" x="4856163" y="5165725"/>
          <p14:tracePt t="80636" x="4848225" y="5157788"/>
          <p14:tracePt t="80644" x="4840288" y="5157788"/>
          <p14:tracePt t="80652" x="4832350" y="5157788"/>
          <p14:tracePt t="80664" x="4832350" y="5149850"/>
          <p14:tracePt t="80683" x="4832350" y="5141913"/>
          <p14:tracePt t="80689" x="4824413" y="5141913"/>
          <p14:tracePt t="80698" x="4824413" y="5133975"/>
          <p14:tracePt t="80706" x="4808538" y="5118100"/>
          <p14:tracePt t="80714" x="4808538" y="5110163"/>
          <p14:tracePt t="80722" x="4794250" y="5094288"/>
          <p14:tracePt t="80728" x="4794250" y="5086350"/>
          <p14:tracePt t="80736" x="4794250" y="5070475"/>
          <p14:tracePt t="80744" x="4794250" y="5054600"/>
          <p14:tracePt t="80752" x="4802188" y="5032375"/>
          <p14:tracePt t="80760" x="4808538" y="5000625"/>
          <p14:tracePt t="80768" x="4832350" y="4984750"/>
          <p14:tracePt t="80776" x="4840288" y="4968875"/>
          <p14:tracePt t="80783" x="4856163" y="4945063"/>
          <p14:tracePt t="80792" x="4872038" y="4937125"/>
          <p14:tracePt t="80797" x="4879975" y="4929188"/>
          <p14:tracePt t="80806" x="4903788" y="4914900"/>
          <p14:tracePt t="80814" x="4911725" y="4906963"/>
          <p14:tracePt t="80822" x="4919663" y="4891088"/>
          <p14:tracePt t="80847" x="4957763" y="4859338"/>
          <p14:tracePt t="80854" x="4997450" y="4843463"/>
          <p14:tracePt t="80860" x="5029200" y="4827588"/>
          <p14:tracePt t="80868" x="5068888" y="4819650"/>
          <p14:tracePt t="80877" x="5106988" y="4811713"/>
          <p14:tracePt t="80884" x="5162550" y="4803775"/>
          <p14:tracePt t="80892" x="5216525" y="4797425"/>
          <p14:tracePt t="80900" x="5272088" y="4797425"/>
          <p14:tracePt t="80907" x="5335588" y="4789488"/>
          <p14:tracePt t="80915" x="5397500" y="4789488"/>
          <p14:tracePt t="80925" x="5461000" y="4781550"/>
          <p14:tracePt t="80930" x="5507038" y="4781550"/>
          <p14:tracePt t="80938" x="5554663" y="4781550"/>
          <p14:tracePt t="80946" x="5602288" y="4781550"/>
          <p14:tracePt t="80954" x="5648325" y="4781550"/>
          <p14:tracePt t="80962" x="5695950" y="4781550"/>
          <p14:tracePt t="80970" x="5735638" y="4781550"/>
          <p14:tracePt t="80978" x="5781675" y="4781550"/>
          <p14:tracePt t="80987" x="5813425" y="4781550"/>
          <p14:tracePt t="80992" x="5853113" y="4781550"/>
          <p14:tracePt t="81000" x="5899150" y="4781550"/>
          <p14:tracePt t="81007" x="5938838" y="4781550"/>
          <p14:tracePt t="81016" x="5986463" y="4781550"/>
          <p14:tracePt t="81025" x="6048375" y="4781550"/>
          <p14:tracePt t="81031" x="6111875" y="4773613"/>
          <p14:tracePt t="81040" x="6181725" y="4773613"/>
          <p14:tracePt t="81048" x="6269038" y="4765675"/>
          <p14:tracePt t="81053" x="6370638" y="4741863"/>
          <p14:tracePt t="81062" x="6488113" y="4733925"/>
          <p14:tracePt t="81070" x="6613525" y="4733925"/>
          <p14:tracePt t="81078" x="6731000" y="4725988"/>
          <p14:tracePt t="81086" x="6834188" y="4725988"/>
          <p14:tracePt t="81094" x="6935788" y="4725988"/>
          <p14:tracePt t="81102" x="7037388" y="4725988"/>
          <p14:tracePt t="81110" x="7146925" y="4725988"/>
          <p14:tracePt t="81117" x="7248525" y="4725988"/>
          <p14:tracePt t="81124" x="7343775" y="4725988"/>
          <p14:tracePt t="81132" x="7421563" y="4725988"/>
          <p14:tracePt t="81140" x="7485063" y="4725988"/>
          <p14:tracePt t="81150" x="7546975" y="4725988"/>
          <p14:tracePt t="81157" x="7602538" y="4725988"/>
          <p14:tracePt t="81163" x="7656513" y="4725988"/>
          <p14:tracePt t="81172" x="7712075" y="4725988"/>
          <p14:tracePt t="81177" x="7759700" y="4725988"/>
          <p14:tracePt t="81186" x="7813675" y="4725988"/>
          <p14:tracePt t="81193" x="7869238" y="4725988"/>
          <p14:tracePt t="81202" x="7931150" y="4725988"/>
          <p14:tracePt t="81210" x="7994650" y="4725988"/>
          <p14:tracePt t="81218" x="8058150" y="4725988"/>
          <p14:tracePt t="81226" x="8120063" y="4725988"/>
          <p14:tracePt t="81234" x="8183563" y="4725988"/>
          <p14:tracePt t="81242" x="8245475" y="4725988"/>
          <p14:tracePt t="81247" x="8301038" y="4725988"/>
          <p14:tracePt t="81256" x="8362950" y="4725988"/>
          <p14:tracePt t="81264" x="8426450" y="4733925"/>
          <p14:tracePt t="81272" x="8488363" y="4741863"/>
          <p14:tracePt t="81279" x="8551863" y="4749800"/>
          <p14:tracePt t="81288" x="8621713" y="4757738"/>
          <p14:tracePt t="81296" x="8677275" y="4765675"/>
          <p14:tracePt t="81304" x="8724900" y="4773613"/>
          <p14:tracePt t="81310" x="8763000" y="4781550"/>
          <p14:tracePt t="81318" x="8786813" y="4781550"/>
          <p14:tracePt t="81325" x="8802688" y="4789488"/>
          <p14:tracePt t="81334" x="8810625" y="4789488"/>
          <p14:tracePt t="81342" x="8818563" y="4789488"/>
          <p14:tracePt t="81473" x="8818563" y="4797425"/>
          <p14:tracePt t="81478" x="8826500" y="4803775"/>
          <p14:tracePt t="81486" x="8834438" y="4819650"/>
          <p14:tracePt t="81494" x="8842375" y="4827588"/>
          <p14:tracePt t="81502" x="8858250" y="4835525"/>
          <p14:tracePt t="81509" x="8866188" y="4851400"/>
          <p14:tracePt t="81517" x="8872538" y="4859338"/>
          <p14:tracePt t="81524" x="8872538" y="4875213"/>
          <p14:tracePt t="81532" x="8888413" y="4875213"/>
          <p14:tracePt t="81851" x="8896350" y="4875213"/>
          <p14:tracePt t="81854" x="8912225" y="4875213"/>
          <p14:tracePt t="81862" x="8951913" y="4875213"/>
          <p14:tracePt t="81869" x="9007475" y="4867275"/>
          <p14:tracePt t="81878" x="9069388" y="4859338"/>
          <p14:tracePt t="81885" x="9155113" y="4851400"/>
          <p14:tracePt t="81892" x="9234488" y="4835525"/>
          <p14:tracePt t="81899" x="9328150" y="4827588"/>
          <p14:tracePt t="81908" x="9437688" y="4811713"/>
          <p14:tracePt t="81916" x="9540875" y="4811713"/>
          <p14:tracePt t="81924" x="9626600" y="4803775"/>
          <p14:tracePt t="81932" x="9688513" y="4803775"/>
          <p14:tracePt t="81940" x="9752013" y="4797425"/>
          <p14:tracePt t="81948" x="9799638" y="4789488"/>
          <p14:tracePt t="81953" x="9837738" y="4789488"/>
          <p14:tracePt t="81962" x="9885363" y="4781550"/>
          <p14:tracePt t="81970" x="9917113" y="4781550"/>
          <p14:tracePt t="81978" x="9956800" y="4781550"/>
          <p14:tracePt t="81986" x="10002838" y="4773613"/>
          <p14:tracePt t="81994" x="10026650" y="4765675"/>
          <p14:tracePt t="82001" x="10066338" y="4765675"/>
          <p14:tracePt t="82009" x="10082213" y="4765675"/>
          <p14:tracePt t="82016" x="10104438" y="4765675"/>
          <p14:tracePt t="82024" x="10112375" y="4757738"/>
          <p14:tracePt t="82032" x="10120313" y="4757738"/>
          <p14:tracePt t="82040" x="10136188" y="4749800"/>
          <p14:tracePt t="82048" x="10144125" y="4749800"/>
          <p14:tracePt t="82058" x="10152063" y="4741863"/>
          <p14:tracePt t="82063" x="10167938" y="4733925"/>
          <p14:tracePt t="82071" x="10175875" y="4733925"/>
          <p14:tracePt t="82078" x="10191750" y="4725988"/>
          <p14:tracePt t="82086" x="10223500" y="4718050"/>
          <p14:tracePt t="82094" x="10245725" y="4718050"/>
          <p14:tracePt t="82101" x="10285413" y="4710113"/>
          <p14:tracePt t="82110" x="10325100" y="4702175"/>
          <p14:tracePt t="82118" x="10371138" y="4694238"/>
          <p14:tracePt t="82126" x="10402888" y="4694238"/>
          <p14:tracePt t="82134" x="10410825" y="4694238"/>
          <p14:tracePt t="82140" x="10426700" y="4694238"/>
          <p14:tracePt t="82222" x="10434638" y="4694238"/>
          <p14:tracePt t="82242" x="10442575" y="4702175"/>
          <p14:tracePt t="82250" x="10450513" y="4702175"/>
          <p14:tracePt t="82258" x="10466388" y="4718050"/>
          <p14:tracePt t="82266" x="10474325" y="4725988"/>
          <p14:tracePt t="82271" x="10482263" y="4733925"/>
          <p14:tracePt t="82280" x="10498138" y="4749800"/>
          <p14:tracePt t="82288" x="10504488" y="4757738"/>
          <p14:tracePt t="82296" x="10520363" y="4773613"/>
          <p14:tracePt t="82304" x="10528300" y="4781550"/>
          <p14:tracePt t="82313" x="10544175" y="4797425"/>
          <p14:tracePt t="82320" x="10552113" y="4803775"/>
          <p14:tracePt t="82328" x="10560050" y="4811713"/>
          <p14:tracePt t="82336" x="10575925" y="4819650"/>
          <p14:tracePt t="82342" x="10583863" y="4827588"/>
          <p14:tracePt t="82350" x="10591800" y="4827588"/>
          <p14:tracePt t="82358" x="10607675" y="4835525"/>
          <p14:tracePt t="82367" x="10615613" y="4843463"/>
          <p14:tracePt t="82374" x="10631488" y="4851400"/>
          <p14:tracePt t="82382" x="10645775" y="4851400"/>
          <p14:tracePt t="82391" x="10653713" y="4859338"/>
          <p14:tracePt t="82398" x="10669588" y="4867275"/>
          <p14:tracePt t="82404" x="10677525" y="4867275"/>
          <p14:tracePt t="82412" x="10685463" y="4875213"/>
          <p14:tracePt t="82420" x="10701338" y="4875213"/>
          <p14:tracePt t="82428" x="10701338" y="4883150"/>
          <p14:tracePt t="82436" x="10709275" y="4883150"/>
          <p14:tracePt t="82444" x="10717213" y="4883150"/>
          <p14:tracePt t="82461" x="10733088" y="4883150"/>
          <p14:tracePt t="82466" x="10741025" y="4883150"/>
          <p14:tracePt t="82474" x="10748963" y="4883150"/>
          <p14:tracePt t="82482" x="10756900" y="4883150"/>
          <p14:tracePt t="82490" x="10771188" y="4883150"/>
          <p14:tracePt t="82498" x="10779125" y="4883150"/>
          <p14:tracePt t="82507" x="10787063" y="4883150"/>
          <p14:tracePt t="82514" x="10802938" y="4883150"/>
          <p14:tracePt t="82522" x="10810875" y="4883150"/>
          <p14:tracePt t="82528" x="10818813" y="4883150"/>
          <p14:tracePt t="82536" x="10826750" y="4883150"/>
          <p14:tracePt t="82632" x="10826750" y="4875213"/>
          <p14:tracePt t="82640" x="10826750" y="4859338"/>
          <p14:tracePt t="82647" x="10810875" y="4827588"/>
          <p14:tracePt t="82654" x="10795000" y="4789488"/>
          <p14:tracePt t="82660" x="10779125" y="4749800"/>
          <p14:tracePt t="82668" x="10756900" y="4702175"/>
          <p14:tracePt t="82676" x="10725150" y="4656138"/>
          <p14:tracePt t="82684" x="10693400" y="4608513"/>
          <p14:tracePt t="82692" x="10669588" y="4560888"/>
          <p14:tracePt t="82700" x="10637838" y="4506913"/>
          <p14:tracePt t="82708" x="10583863" y="4435475"/>
          <p14:tracePt t="82716" x="10544175" y="4381500"/>
          <p14:tracePt t="82721" x="10482263" y="4310063"/>
          <p14:tracePt t="82730" x="10434638" y="4240213"/>
          <p14:tracePt t="82738" x="10371138" y="4170363"/>
          <p14:tracePt t="82746" x="10301288" y="4114800"/>
          <p14:tracePt t="82754" x="10215563" y="4037013"/>
          <p14:tracePt t="82762" x="10128250" y="3981450"/>
          <p14:tracePt t="82770" x="10002838" y="3903663"/>
          <p14:tracePt t="82778" x="9821863" y="3802063"/>
          <p14:tracePt t="82784" x="9610725" y="3652838"/>
          <p14:tracePt t="82793" x="9351963" y="3463925"/>
          <p14:tracePt t="82800" x="9101138" y="3236913"/>
          <p14:tracePt t="82808" x="8818563" y="3001963"/>
          <p14:tracePt t="82816" x="8551863" y="2727325"/>
          <p14:tracePt t="82826" x="8245475" y="2452688"/>
          <p14:tracePt t="82842" x="7783513" y="1982788"/>
          <p14:tracePt t="82848" x="7610475" y="1779588"/>
          <p14:tracePt t="82854" x="7445375" y="1614488"/>
          <p14:tracePt t="82862" x="7319963" y="1497013"/>
          <p14:tracePt t="82870" x="7210425" y="1403350"/>
          <p14:tracePt t="82878" x="7138988" y="1331913"/>
          <p14:tracePt t="82886" x="7092950" y="1270000"/>
          <p14:tracePt t="82894" x="7053263" y="1222375"/>
          <p14:tracePt t="82902" x="7029450" y="1198563"/>
          <p14:tracePt t="82910" x="7021513" y="1184275"/>
          <p14:tracePt t="82917" x="7021513" y="1176338"/>
          <p14:tracePt t="82989" x="7029450" y="1214438"/>
          <p14:tracePt t="82993" x="7077075" y="1262063"/>
          <p14:tracePt t="83002" x="7115175" y="1309688"/>
          <p14:tracePt t="83010" x="7146925" y="1331913"/>
          <p14:tracePt t="83018" x="7170738" y="1347788"/>
          <p14:tracePt t="83026" x="7178675" y="1347788"/>
          <p14:tracePt t="83043" x="7186613" y="1347788"/>
          <p14:tracePt t="83069" x="7186613" y="1339850"/>
          <p14:tracePt t="83077" x="7170738" y="1331913"/>
          <p14:tracePt t="83084" x="7146925" y="1309688"/>
          <p14:tracePt t="83092" x="7131050" y="1301750"/>
          <p14:tracePt t="83100" x="7108825" y="1277938"/>
          <p14:tracePt t="83105" x="7092950" y="1270000"/>
          <p14:tracePt t="83114" x="7085013" y="1262063"/>
          <p14:tracePt t="83122" x="7077075" y="1246188"/>
          <p14:tracePt t="83130" x="7069138" y="1238250"/>
          <p14:tracePt t="83138" x="7069138" y="1222375"/>
          <p14:tracePt t="83147" x="7069138" y="1206500"/>
          <p14:tracePt t="83154" x="7069138" y="1198563"/>
          <p14:tracePt t="83162" x="7069138" y="1190625"/>
          <p14:tracePt t="83168" x="7077075" y="1176338"/>
          <p14:tracePt t="83176" x="7085013" y="1168400"/>
          <p14:tracePt t="83183" x="7092950" y="1152525"/>
          <p14:tracePt t="83200" x="7100888" y="1152525"/>
          <p14:tracePt t="83208" x="7108825" y="1144588"/>
          <p14:tracePt t="83228" x="7115175" y="1136650"/>
          <p14:tracePt t="83232" x="7131050" y="1128713"/>
          <p14:tracePt t="83238" x="7138988" y="1120775"/>
          <p14:tracePt t="83247" x="7154863" y="1104900"/>
          <p14:tracePt t="83254" x="7162800" y="1096963"/>
          <p14:tracePt t="83262" x="7170738" y="1089025"/>
          <p14:tracePt t="83270" x="7186613" y="1073150"/>
          <p14:tracePt t="83278" x="7194550" y="1065213"/>
          <p14:tracePt t="83286" x="7194550" y="1050925"/>
          <p14:tracePt t="83294" x="7194550" y="1042988"/>
          <p14:tracePt t="83300" x="7194550" y="1027113"/>
          <p14:tracePt t="83309" x="7194550" y="1011238"/>
          <p14:tracePt t="83316" x="7186613" y="995363"/>
          <p14:tracePt t="83325" x="7178675" y="987425"/>
          <p14:tracePt t="83332" x="7162800" y="979488"/>
          <p14:tracePt t="83339" x="7154863" y="963613"/>
          <p14:tracePt t="83348" x="7146925" y="963613"/>
          <p14:tracePt t="83356" x="7138988" y="963613"/>
          <p14:tracePt t="83362" x="7131050" y="963613"/>
          <p14:tracePt t="83378" x="7123113" y="971550"/>
          <p14:tracePt t="83388" x="7115175" y="987425"/>
          <p14:tracePt t="83393" x="7100888" y="1003300"/>
          <p14:tracePt t="83402" x="7092950" y="1042988"/>
          <p14:tracePt t="83410" x="7092950" y="1081088"/>
          <p14:tracePt t="83417" x="7092950" y="1128713"/>
          <p14:tracePt t="83426" x="7092950" y="1168400"/>
          <p14:tracePt t="83432" x="7100888" y="1214438"/>
          <p14:tracePt t="83441" x="7108825" y="1254125"/>
          <p14:tracePt t="83447" x="7123113" y="1301750"/>
          <p14:tracePt t="83458" x="7138988" y="1347788"/>
          <p14:tracePt t="83464" x="7162800" y="1395413"/>
          <p14:tracePt t="83471" x="7202488" y="1433513"/>
          <p14:tracePt t="83480" x="7248525" y="1473200"/>
          <p14:tracePt t="83488" x="7296150" y="1504950"/>
          <p14:tracePt t="83494" x="7343775" y="1528763"/>
          <p14:tracePt t="83501" x="7413625" y="1552575"/>
          <p14:tracePt t="83510" x="7469188" y="1566863"/>
          <p14:tracePt t="83518" x="7531100" y="1582738"/>
          <p14:tracePt t="83526" x="7602538" y="1598613"/>
          <p14:tracePt t="83534" x="7656513" y="1606550"/>
          <p14:tracePt t="83543" x="7720013" y="1606550"/>
          <p14:tracePt t="83550" x="7797800" y="1606550"/>
          <p14:tracePt t="83558" x="7861300" y="1606550"/>
          <p14:tracePt t="83564" x="7916863" y="1598613"/>
          <p14:tracePt t="83573" x="7978775" y="1582738"/>
          <p14:tracePt t="83580" x="8034338" y="1566863"/>
          <p14:tracePt t="83588" x="8088313" y="1552575"/>
          <p14:tracePt t="83596" x="8135938" y="1528763"/>
          <p14:tracePt t="83603" x="8183563" y="1497013"/>
          <p14:tracePt t="83612" x="8221663" y="1465263"/>
          <p14:tracePt t="83618" x="8261350" y="1427163"/>
          <p14:tracePt t="83626" x="8285163" y="1395413"/>
          <p14:tracePt t="83634" x="8301038" y="1355725"/>
          <p14:tracePt t="83643" x="8316913" y="1309688"/>
          <p14:tracePt t="83650" x="8324850" y="1277938"/>
          <p14:tracePt t="83659" x="8324850" y="1230313"/>
          <p14:tracePt t="83666" x="8308975" y="1190625"/>
          <p14:tracePt t="83674" x="8277225" y="1144588"/>
          <p14:tracePt t="83682" x="8245475" y="1096963"/>
          <p14:tracePt t="83688" x="8197850" y="1050925"/>
          <p14:tracePt t="83696" x="8151813" y="1003300"/>
          <p14:tracePt t="83703" x="8080375" y="963613"/>
          <p14:tracePt t="83712" x="8002588" y="917575"/>
          <p14:tracePt t="83720" x="7916863" y="877888"/>
          <p14:tracePt t="83728" x="7821613" y="854075"/>
          <p14:tracePt t="83737" x="7735888" y="808038"/>
          <p14:tracePt t="83744" x="7642225" y="768350"/>
          <p14:tracePt t="83750" x="7554913" y="736600"/>
          <p14:tracePt t="83759" x="7461250" y="712788"/>
          <p14:tracePt t="83766" x="7383463" y="696913"/>
          <p14:tracePt t="83775" x="7319963" y="682625"/>
          <p14:tracePt t="83782" x="7272338" y="666750"/>
          <p14:tracePt t="83790" x="7226300" y="658813"/>
          <p14:tracePt t="83797" x="7194550" y="658813"/>
          <p14:tracePt t="83805" x="7162800" y="658813"/>
          <p14:tracePt t="83812" x="7138988" y="658813"/>
          <p14:tracePt t="83819" x="7100888" y="682625"/>
          <p14:tracePt t="83828" x="7061200" y="720725"/>
          <p14:tracePt t="83835" x="7021513" y="768350"/>
          <p14:tracePt t="83844" x="6989763" y="838200"/>
          <p14:tracePt t="83852" x="6959600" y="909638"/>
          <p14:tracePt t="83860" x="6927850" y="995363"/>
          <p14:tracePt t="83868" x="6911975" y="1081088"/>
          <p14:tracePt t="83876" x="6911975" y="1184275"/>
          <p14:tracePt t="83882" x="6911975" y="1270000"/>
          <p14:tracePt t="83890" x="6927850" y="1347788"/>
          <p14:tracePt t="83898" x="6967538" y="1411288"/>
          <p14:tracePt t="83905" x="7005638" y="1473200"/>
          <p14:tracePt t="83914" x="7061200" y="1520825"/>
          <p14:tracePt t="83921" x="7138988" y="1552575"/>
          <p14:tracePt t="83930" x="7234238" y="1574800"/>
          <p14:tracePt t="83938" x="7327900" y="1582738"/>
          <p14:tracePt t="83944" x="7429500" y="1590675"/>
          <p14:tracePt t="83952" x="7578725" y="1582738"/>
          <p14:tracePt t="83960" x="7704138" y="1558925"/>
          <p14:tracePt t="83968" x="7813675" y="1520825"/>
          <p14:tracePt t="83976" x="7931150" y="1457325"/>
          <p14:tracePt t="83984" x="8010525" y="1411288"/>
          <p14:tracePt t="83992" x="8072438" y="1339850"/>
          <p14:tracePt t="84000" x="8112125" y="1270000"/>
          <p14:tracePt t="84006" x="8128000" y="1206500"/>
          <p14:tracePt t="84014" x="8128000" y="1144588"/>
          <p14:tracePt t="84021" x="8112125" y="1081088"/>
          <p14:tracePt t="84030" x="8064500" y="1011238"/>
          <p14:tracePt t="84038" x="8010525" y="955675"/>
          <p14:tracePt t="84046" x="7947025" y="901700"/>
          <p14:tracePt t="84053" x="7869238" y="854075"/>
          <p14:tracePt t="84062" x="7789863" y="808038"/>
          <p14:tracePt t="84070" x="7696200" y="784225"/>
          <p14:tracePt t="84076" x="7602538" y="768350"/>
          <p14:tracePt t="84083" x="7508875" y="752475"/>
          <p14:tracePt t="84093" x="7421563" y="752475"/>
          <p14:tracePt t="84099" x="7327900" y="768350"/>
          <p14:tracePt t="84108" x="7242175" y="800100"/>
          <p14:tracePt t="84116" x="7170738" y="854075"/>
          <p14:tracePt t="84124" x="7115175" y="909638"/>
          <p14:tracePt t="84131" x="7077075" y="979488"/>
          <p14:tracePt t="84137" x="7061200" y="1035050"/>
          <p14:tracePt t="84146" x="7061200" y="1065213"/>
          <p14:tracePt t="84157" x="7061200" y="1089025"/>
          <p14:tracePt t="84162" x="7069138" y="1104900"/>
          <p14:tracePt t="84170" x="7077075" y="1120775"/>
          <p14:tracePt t="84178" x="7085013" y="1120775"/>
          <p14:tracePt t="84186" x="7092950" y="1128713"/>
          <p14:tracePt t="84194" x="7100888" y="1128713"/>
          <p14:tracePt t="84209" x="7108825" y="1128713"/>
          <p14:tracePt t="84229" x="7115175" y="1128713"/>
          <p14:tracePt t="84744" x="7115175" y="1136650"/>
          <p14:tracePt t="84752" x="7131050" y="1176338"/>
          <p14:tracePt t="84760" x="7162800" y="1230313"/>
          <p14:tracePt t="84768" x="7210425" y="1301750"/>
          <p14:tracePt t="84777" x="7272338" y="1371600"/>
          <p14:tracePt t="84782" x="7351713" y="1441450"/>
          <p14:tracePt t="84790" x="7437438" y="1497013"/>
          <p14:tracePt t="84798" x="7546975" y="1536700"/>
          <p14:tracePt t="84806" x="7656513" y="1558925"/>
          <p14:tracePt t="84814" x="7751763" y="1566863"/>
          <p14:tracePt t="84822" x="7821613" y="1566863"/>
          <p14:tracePt t="84830" x="7900988" y="1558925"/>
          <p14:tracePt t="84842" x="7970838" y="1528763"/>
          <p14:tracePt t="84844" x="8034338" y="1481138"/>
          <p14:tracePt t="84851" x="8080375" y="1427163"/>
          <p14:tracePt t="84860" x="8120063" y="1363663"/>
          <p14:tracePt t="84868" x="8135938" y="1309688"/>
          <p14:tracePt t="84876" x="8151813" y="1246188"/>
          <p14:tracePt t="84883" x="8151813" y="1190625"/>
          <p14:tracePt t="84892" x="8143875" y="1128713"/>
          <p14:tracePt t="84900" x="8128000" y="1058863"/>
          <p14:tracePt t="84909" x="8088313" y="1003300"/>
          <p14:tracePt t="84914" x="8058150" y="955675"/>
          <p14:tracePt t="84922" x="8018463" y="909638"/>
          <p14:tracePt t="84930" x="7970838" y="862013"/>
          <p14:tracePt t="84937" x="7924800" y="830263"/>
          <p14:tracePt t="84946" x="7877175" y="808038"/>
          <p14:tracePt t="84954" x="7829550" y="792163"/>
          <p14:tracePt t="84962" x="7783513" y="776288"/>
          <p14:tracePt t="84970" x="7727950" y="768350"/>
          <p14:tracePt t="84975" x="7664450" y="768350"/>
          <p14:tracePt t="84985" x="7602538" y="776288"/>
          <p14:tracePt t="84992" x="7516813" y="800100"/>
          <p14:tracePt t="85000" x="7429500" y="830263"/>
          <p14:tracePt t="85008" x="7343775" y="885825"/>
          <p14:tracePt t="85015" x="7272338" y="947738"/>
          <p14:tracePt t="85026" x="7218363" y="1003300"/>
          <p14:tracePt t="85031" x="7162800" y="1065213"/>
          <p14:tracePt t="85037" x="7131050" y="1120775"/>
          <p14:tracePt t="85045" x="7115175" y="1168400"/>
          <p14:tracePt t="85053" x="7115175" y="1206500"/>
          <p14:tracePt t="85062" x="7123113" y="1246188"/>
          <p14:tracePt t="85070" x="7138988" y="1277938"/>
          <p14:tracePt t="85077" x="7178675" y="1309688"/>
          <p14:tracePt t="85086" x="7218363" y="1323975"/>
          <p14:tracePt t="85093" x="7272338" y="1339850"/>
          <p14:tracePt t="85101" x="7343775" y="1347788"/>
          <p14:tracePt t="85109" x="7413625" y="1347788"/>
          <p14:tracePt t="85116" x="7477125" y="1347788"/>
          <p14:tracePt t="85125" x="7531100" y="1331913"/>
          <p14:tracePt t="85132" x="7602538" y="1301750"/>
          <p14:tracePt t="85140" x="7656513" y="1270000"/>
          <p14:tracePt t="85148" x="7696200" y="1238250"/>
          <p14:tracePt t="85155" x="7720013" y="1198563"/>
          <p14:tracePt t="85164" x="7727950" y="1176338"/>
          <p14:tracePt t="85169" x="7735888" y="1152525"/>
          <p14:tracePt t="85178" x="7735888" y="1144588"/>
          <p14:tracePt t="85185" x="7735888" y="1128713"/>
          <p14:tracePt t="85193" x="7720013" y="1120775"/>
          <p14:tracePt t="85201" x="7712075" y="1112838"/>
          <p14:tracePt t="85210" x="7696200" y="1104900"/>
          <p14:tracePt t="85218" x="7688263" y="1104900"/>
          <p14:tracePt t="85226" x="7680325" y="1104900"/>
          <p14:tracePt t="85232" x="7672388" y="1104900"/>
          <p14:tracePt t="85240" x="7656513" y="1104900"/>
          <p14:tracePt t="85248" x="7642225" y="1120775"/>
          <p14:tracePt t="85255" x="7626350" y="1128713"/>
          <p14:tracePt t="85264" x="7602538" y="1144588"/>
          <p14:tracePt t="85272" x="7594600" y="1176338"/>
          <p14:tracePt t="85280" x="7578725" y="1198563"/>
          <p14:tracePt t="85288" x="7562850" y="1214438"/>
          <p14:tracePt t="85294" x="7554913" y="1230313"/>
          <p14:tracePt t="85302" x="7539038" y="1262063"/>
          <p14:tracePt t="85310" x="7539038" y="1293813"/>
          <p14:tracePt t="85318" x="7531100" y="1323975"/>
          <p14:tracePt t="85327" x="7531100" y="1371600"/>
          <p14:tracePt t="85334" x="7531100" y="1411288"/>
          <p14:tracePt t="85343" x="7539038" y="1473200"/>
          <p14:tracePt t="85350" x="7554913" y="1558925"/>
          <p14:tracePt t="85357" x="7578725" y="1684338"/>
          <p14:tracePt t="85364" x="7602538" y="1841500"/>
          <p14:tracePt t="85371" x="7626350" y="2022475"/>
          <p14:tracePt t="85380" x="7704138" y="2225675"/>
          <p14:tracePt t="85387" x="7789863" y="2444750"/>
          <p14:tracePt t="85397" x="7900988" y="2687638"/>
          <p14:tracePt t="85404" x="8010525" y="2930525"/>
          <p14:tracePt t="85412" x="8175625" y="3181350"/>
          <p14:tracePt t="85418" x="8355013" y="3402013"/>
          <p14:tracePt t="85427" x="8512175" y="3605213"/>
          <p14:tracePt t="85433" x="8661400" y="3762375"/>
          <p14:tracePt t="85443" x="8802688" y="3903663"/>
          <p14:tracePt t="85449" x="8951913" y="4044950"/>
          <p14:tracePt t="85459" x="9077325" y="4146550"/>
          <p14:tracePt t="85466" x="9194800" y="4240213"/>
          <p14:tracePt t="85474" x="9274175" y="4310063"/>
          <p14:tracePt t="85482" x="9344025" y="4373563"/>
          <p14:tracePt t="85488" x="9391650" y="4421188"/>
          <p14:tracePt t="85496" x="9453563" y="4475163"/>
          <p14:tracePt t="85504" x="9501188" y="4530725"/>
          <p14:tracePt t="85512" x="9548813" y="4592638"/>
          <p14:tracePt t="85521" x="9602788" y="4656138"/>
          <p14:tracePt t="85528" x="9634538" y="4718050"/>
          <p14:tracePt t="85536" x="9674225" y="4789488"/>
          <p14:tracePt t="85544" x="9712325" y="4851400"/>
          <p14:tracePt t="85552" x="9744075" y="4922838"/>
          <p14:tracePt t="85557" x="9791700" y="4984750"/>
          <p14:tracePt t="85566" x="9845675" y="5054600"/>
          <p14:tracePt t="85576" x="9893300" y="5126038"/>
          <p14:tracePt t="85582" x="9956800" y="5180013"/>
          <p14:tracePt t="85591" x="10010775" y="5243513"/>
          <p14:tracePt t="85598" x="10082213" y="5291138"/>
          <p14:tracePt t="85607" x="10136188" y="5345113"/>
          <p14:tracePt t="85614" x="10199688" y="5392738"/>
          <p14:tracePt t="85620" x="10245725" y="5438775"/>
          <p14:tracePt t="85628" x="10317163" y="5494338"/>
          <p14:tracePt t="85636" x="10371138" y="5534025"/>
          <p14:tracePt t="85644" x="10442575" y="5572125"/>
          <p14:tracePt t="85652" x="10504488" y="5611813"/>
          <p14:tracePt t="85660" x="10560050" y="5635625"/>
          <p14:tracePt t="85668" x="10623550" y="5659438"/>
          <p14:tracePt t="85676" x="10677525" y="5681663"/>
          <p14:tracePt t="85682" x="10717213" y="5697538"/>
          <p14:tracePt t="85690" x="10764838" y="5713413"/>
          <p14:tracePt t="85697" x="10802938" y="5721350"/>
          <p14:tracePt t="85705" x="10818813" y="5729288"/>
          <p14:tracePt t="85714" x="10826750" y="5745163"/>
          <p14:tracePt t="85722" x="10842625" y="5745163"/>
          <p14:tracePt t="85803" x="10850563" y="5745163"/>
          <p14:tracePt t="85811" x="10850563" y="5737225"/>
          <p14:tracePt t="85816" x="10858500" y="5729288"/>
          <p14:tracePt t="85824" x="10866438" y="5713413"/>
          <p14:tracePt t="85830" x="10874375" y="5705475"/>
          <p14:tracePt t="85837" x="10890250" y="5689600"/>
          <p14:tracePt t="85845" x="10898188" y="5681663"/>
          <p14:tracePt t="85853" x="10904538" y="5667375"/>
          <p14:tracePt t="85862" x="10928350" y="5651500"/>
          <p14:tracePt t="85870" x="10952163" y="5635625"/>
          <p14:tracePt t="85876" x="10968038" y="5627688"/>
          <p14:tracePt t="85884" x="10983913" y="5611813"/>
          <p14:tracePt t="85892" x="10999788" y="5603875"/>
          <p14:tracePt t="85900" x="11007725" y="5595938"/>
          <p14:tracePt t="85909" x="11015663" y="5580063"/>
          <p14:tracePt t="86164" x="11023600" y="5572125"/>
          <p14:tracePt t="86172" x="11031538" y="5564188"/>
          <p14:tracePt t="86180" x="11039475" y="5556250"/>
          <p14:tracePt t="86188" x="11053763" y="5548313"/>
          <p14:tracePt t="86193" x="11069638" y="5541963"/>
          <p14:tracePt t="86201" x="11077575" y="5526088"/>
          <p14:tracePt t="86210" x="11093450" y="5518150"/>
          <p14:tracePt t="86218" x="11101388" y="5510213"/>
          <p14:tracePt t="86226" x="11117263" y="5502275"/>
          <p14:tracePt t="86233" x="11125200" y="5486400"/>
          <p14:tracePt t="86242" x="11133138" y="5486400"/>
          <p14:tracePt t="86250" x="11149013" y="5478463"/>
          <p14:tracePt t="86259" x="11156950" y="5470525"/>
          <p14:tracePt t="86263" x="11172825" y="5454650"/>
          <p14:tracePt t="86272" x="11172825" y="5446713"/>
          <p14:tracePt t="86280" x="11179175" y="5438775"/>
          <p14:tracePt t="86288" x="11179175" y="5424488"/>
          <p14:tracePt t="86297" x="11187113" y="5416550"/>
          <p14:tracePt t="86304" x="11187113" y="5408613"/>
          <p14:tracePt t="86312" x="11195050" y="5392738"/>
          <p14:tracePt t="86320" x="11195050" y="5384800"/>
          <p14:tracePt t="86326" x="11195050" y="5376863"/>
          <p14:tracePt t="86334" x="11195050" y="5360988"/>
          <p14:tracePt t="86342" x="11195050" y="5353050"/>
          <p14:tracePt t="86350" x="11195050" y="5345113"/>
          <p14:tracePt t="86358" x="11195050" y="5329238"/>
          <p14:tracePt t="86378" x="11202988" y="5321300"/>
          <p14:tracePt t="86382" x="11202988" y="5313363"/>
          <p14:tracePt t="86387" x="11210925" y="5305425"/>
          <p14:tracePt t="86407" x="11210925" y="5299075"/>
          <p14:tracePt t="86412" x="11210925" y="5291138"/>
          <p14:tracePt t="86449" x="11210925" y="5283200"/>
          <p14:tracePt t="86454" x="11210925" y="5275263"/>
          <p14:tracePt t="86471" x="11210925" y="5267325"/>
          <p14:tracePt t="86488" x="11210925" y="5259388"/>
          <p14:tracePt t="86494" x="11210925" y="5251450"/>
          <p14:tracePt t="86510" x="11210925" y="5243513"/>
          <p14:tracePt t="86518" x="11210925" y="5235575"/>
          <p14:tracePt t="86525" x="11210925" y="5219700"/>
          <p14:tracePt t="86532" x="11202988" y="5211763"/>
          <p14:tracePt t="86540" x="11195050" y="5203825"/>
          <p14:tracePt t="86548" x="11195050" y="5187950"/>
          <p14:tracePt t="86556" x="11187113" y="5180013"/>
          <p14:tracePt t="86564" x="11179175" y="5173663"/>
          <p14:tracePt t="86572" x="11179175" y="5157788"/>
          <p14:tracePt t="86579" x="11172825" y="5157788"/>
          <p14:tracePt t="86585" x="11164888" y="5149850"/>
          <p14:tracePt t="86594" x="11164888" y="5141913"/>
          <p14:tracePt t="86602" x="11164888" y="5133975"/>
          <p14:tracePt t="86614" x="11156950" y="5133975"/>
          <p14:tracePt t="86920" x="11156950" y="5126038"/>
          <p14:tracePt t="87113" x="11156950" y="5118100"/>
          <p14:tracePt t="87138" x="11149013" y="5118100"/>
          <p14:tracePt t="87162" x="11149013" y="5110163"/>
          <p14:tracePt t="87172" x="11141075" y="5110163"/>
          <p14:tracePt t="87180" x="11141075" y="5102225"/>
          <p14:tracePt t="87188" x="11141075" y="5094288"/>
          <p14:tracePt t="87196" x="11141075" y="5086350"/>
          <p14:tracePt t="87204" x="11133138" y="5078413"/>
          <p14:tracePt t="87212" x="11133138" y="5070475"/>
          <p14:tracePt t="87220" x="11133138" y="5062538"/>
          <p14:tracePt t="87228" x="11133138" y="5054600"/>
          <p14:tracePt t="87233" x="11125200" y="5054600"/>
          <p14:tracePt t="87242" x="11125200" y="5048250"/>
          <p14:tracePt t="87256" x="11125200" y="5040313"/>
          <p14:tracePt t="87661" x="11117263" y="5040313"/>
          <p14:tracePt t="87684" x="11109325" y="5040313"/>
          <p14:tracePt t="87697" x="11125200" y="5032375"/>
          <p14:tracePt t="87703" x="11133138" y="5032375"/>
          <p14:tracePt t="88880" x="11133138" y="5024438"/>
          <p14:tracePt t="88884" x="11133138" y="5016500"/>
          <p14:tracePt t="89217" x="11133138" y="5008563"/>
          <p14:tracePt t="89226" x="11133138" y="5000625"/>
          <p14:tracePt t="89240" x="11133138" y="4984750"/>
          <p14:tracePt t="89248" x="11133138" y="4968875"/>
          <p14:tracePt t="89256" x="11133138" y="4960938"/>
          <p14:tracePt t="89264" x="11125200" y="4953000"/>
          <p14:tracePt t="89280" x="11117263" y="4945063"/>
          <p14:tracePt t="89287" x="11117263" y="4937125"/>
          <p14:tracePt t="89296" x="11109325" y="4929188"/>
          <p14:tracePt t="89302" x="11101388" y="4914900"/>
          <p14:tracePt t="89310" x="11093450" y="4906963"/>
          <p14:tracePt t="89318" x="11085513" y="4899025"/>
          <p14:tracePt t="89326" x="11085513" y="4891088"/>
          <p14:tracePt t="89334" x="11085513" y="4883150"/>
          <p14:tracePt t="89342" x="11077575" y="4867275"/>
          <p14:tracePt t="89350" x="11077575" y="4859338"/>
          <p14:tracePt t="89358" x="11069638" y="4859338"/>
          <p14:tracePt t="89363" x="11069638" y="4851400"/>
          <p14:tracePt t="89371" x="11069638" y="4843463"/>
          <p14:tracePt t="89380" x="11069638" y="4835525"/>
          <p14:tracePt t="89387" x="11061700" y="4835525"/>
          <p14:tracePt t="89396" x="11061700" y="4827588"/>
          <p14:tracePt t="89404" x="11061700" y="4819650"/>
          <p14:tracePt t="89412" x="11053763" y="4803775"/>
          <p14:tracePt t="89420" x="11039475" y="4797425"/>
          <p14:tracePt t="89426" x="11039475" y="4789488"/>
          <p14:tracePt t="89434" x="11031538" y="4773613"/>
          <p14:tracePt t="89442" x="11023600" y="4765675"/>
          <p14:tracePt t="89449" x="11007725" y="4749800"/>
          <p14:tracePt t="89458" x="10999788" y="4725988"/>
          <p14:tracePt t="89466" x="10991850" y="4702175"/>
          <p14:tracePt t="89475" x="10975975" y="4678363"/>
          <p14:tracePt t="89482" x="10960100" y="4640263"/>
          <p14:tracePt t="89490" x="10952163" y="4616450"/>
          <p14:tracePt t="89496" x="10936288" y="4584700"/>
          <p14:tracePt t="89504" x="10920413" y="4560888"/>
          <p14:tracePt t="89512" x="10912475" y="4552950"/>
          <p14:tracePt t="89519" x="10904538" y="4538663"/>
          <p14:tracePt t="89528" x="10898188" y="4522788"/>
          <p14:tracePt t="89536" x="10890250" y="4514850"/>
          <p14:tracePt t="89543" x="10890250" y="4506913"/>
          <p14:tracePt t="89549" x="10882313" y="4498975"/>
          <p14:tracePt t="89558" x="10874375" y="4498975"/>
          <p14:tracePt t="89566" x="10874375" y="4491038"/>
          <p14:tracePt t="89574" x="10874375" y="4483100"/>
          <p14:tracePt t="89582" x="10866438" y="4483100"/>
          <p14:tracePt t="89589" x="10866438" y="4475163"/>
          <p14:tracePt t="89606" x="10858500" y="4475163"/>
          <p14:tracePt t="89614" x="10858500" y="4467225"/>
          <p14:tracePt t="89621" x="10850563" y="4467225"/>
          <p14:tracePt t="89628" x="10842625" y="4451350"/>
          <p14:tracePt t="89636" x="10834688" y="4451350"/>
          <p14:tracePt t="89644" x="10826750" y="4435475"/>
          <p14:tracePt t="89652" x="10810875" y="4427538"/>
          <p14:tracePt t="89659" x="10802938" y="4421188"/>
          <p14:tracePt t="89668" x="10795000" y="4405313"/>
          <p14:tracePt t="89676" x="10779125" y="4397375"/>
          <p14:tracePt t="89684" x="10771188" y="4381500"/>
          <p14:tracePt t="89690" x="10756900" y="4373563"/>
          <p14:tracePt t="89698" x="10748963" y="4365625"/>
          <p14:tracePt t="89706" x="10741025" y="4365625"/>
          <p14:tracePt t="89714" x="10733088" y="4357688"/>
          <p14:tracePt t="89722" x="10725150" y="4349750"/>
          <p14:tracePt t="89730" x="10709275" y="4349750"/>
          <p14:tracePt t="89738" x="10709275" y="4341813"/>
          <p14:tracePt t="89744" x="10701338" y="4333875"/>
          <p14:tracePt t="89751" x="10685463" y="4333875"/>
          <p14:tracePt t="89760" x="10677525" y="4325938"/>
          <p14:tracePt t="89768" x="10661650" y="4318000"/>
          <p14:tracePt t="89776" x="10631488" y="4318000"/>
          <p14:tracePt t="89783" x="10607675" y="4302125"/>
          <p14:tracePt t="89791" x="10560050" y="4295775"/>
          <p14:tracePt t="89800" x="10528300" y="4287838"/>
          <p14:tracePt t="89809" x="10490200" y="4279900"/>
          <p14:tracePt t="89813" x="10442575" y="4279900"/>
          <p14:tracePt t="89822" x="10410825" y="4271963"/>
          <p14:tracePt t="89829" x="10387013" y="4271963"/>
          <p14:tracePt t="89838" x="10348913" y="4264025"/>
          <p14:tracePt t="89846" x="10333038" y="4264025"/>
          <p14:tracePt t="89854" x="10317163" y="4256088"/>
          <p14:tracePt t="89862" x="10309225" y="4256088"/>
          <p14:tracePt t="89869" x="10293350" y="4256088"/>
          <p14:tracePt t="89878" x="10285413" y="4248150"/>
          <p14:tracePt t="89884" x="10277475" y="4248150"/>
          <p14:tracePt t="89892" x="10269538" y="4248150"/>
          <p14:tracePt t="89900" x="10253663" y="4248150"/>
          <p14:tracePt t="89908" x="10245725" y="4248150"/>
          <p14:tracePt t="89916" x="10237788" y="4248150"/>
          <p14:tracePt t="89925" x="10223500" y="4248150"/>
          <p14:tracePt t="89931" x="10215563" y="4248150"/>
          <p14:tracePt t="89940" x="10207625" y="4248150"/>
          <p14:tracePt t="89946" x="10191750" y="4248150"/>
          <p14:tracePt t="89954" x="10175875" y="4248150"/>
          <p14:tracePt t="89963" x="10167938" y="4256088"/>
          <p14:tracePt t="89970" x="10160000" y="4256088"/>
          <p14:tracePt t="89977" x="10144125" y="4271963"/>
          <p14:tracePt t="89986" x="10136188" y="4279900"/>
          <p14:tracePt t="89997" x="10120313" y="4295775"/>
          <p14:tracePt t="90001" x="10112375" y="4302125"/>
          <p14:tracePt t="90008" x="10104438" y="4318000"/>
          <p14:tracePt t="90016" x="10090150" y="4325938"/>
          <p14:tracePt t="90024" x="10082213" y="4333875"/>
          <p14:tracePt t="90031" x="10074275" y="4349750"/>
          <p14:tracePt t="90040" x="10066338" y="4357688"/>
          <p14:tracePt t="90048" x="10066338" y="4365625"/>
          <p14:tracePt t="90055" x="10050463" y="4381500"/>
          <p14:tracePt t="90064" x="10042525" y="4389438"/>
          <p14:tracePt t="90069" x="10042525" y="4405313"/>
          <p14:tracePt t="90078" x="10042525" y="4413250"/>
          <p14:tracePt t="90086" x="10034588" y="4427538"/>
          <p14:tracePt t="90093" x="10034588" y="4443413"/>
          <p14:tracePt t="90102" x="10034588" y="4467225"/>
          <p14:tracePt t="90109" x="10034588" y="4498975"/>
          <p14:tracePt t="90117" x="10034588" y="4530725"/>
          <p14:tracePt t="90126" x="10034588" y="4560888"/>
          <p14:tracePt t="90132" x="10034588" y="4600575"/>
          <p14:tracePt t="90140" x="10034588" y="4640263"/>
          <p14:tracePt t="90160" x="10050463" y="4718050"/>
          <p14:tracePt t="90164" x="10058400" y="4741863"/>
          <p14:tracePt t="90172" x="10058400" y="4765675"/>
          <p14:tracePt t="90179" x="10074275" y="4797425"/>
          <p14:tracePt t="90188" x="10090150" y="4819650"/>
          <p14:tracePt t="90194" x="10096500" y="4843463"/>
          <p14:tracePt t="90201" x="10112375" y="4867275"/>
          <p14:tracePt t="90210" x="10128250" y="4899025"/>
          <p14:tracePt t="90218" x="10136188" y="4922838"/>
          <p14:tracePt t="90227" x="10152063" y="4960938"/>
          <p14:tracePt t="90234" x="10160000" y="4968875"/>
          <p14:tracePt t="90242" x="10175875" y="4984750"/>
          <p14:tracePt t="90249" x="10183813" y="5000625"/>
          <p14:tracePt t="90259" x="10199688" y="5008563"/>
          <p14:tracePt t="90264" x="10207625" y="5024438"/>
          <p14:tracePt t="90272" x="10223500" y="5032375"/>
          <p14:tracePt t="90280" x="10229850" y="5040313"/>
          <p14:tracePt t="90287" x="10245725" y="5054600"/>
          <p14:tracePt t="90296" x="10253663" y="5062538"/>
          <p14:tracePt t="90304" x="10261600" y="5078413"/>
          <p14:tracePt t="90312" x="10277475" y="5086350"/>
          <p14:tracePt t="90319" x="10285413" y="5102225"/>
          <p14:tracePt t="90326" x="10301288" y="5110163"/>
          <p14:tracePt t="90334" x="10309225" y="5118100"/>
          <p14:tracePt t="90342" x="10317163" y="5133975"/>
          <p14:tracePt t="90350" x="10333038" y="5141913"/>
          <p14:tracePt t="90359" x="10340975" y="5157788"/>
          <p14:tracePt t="90366" x="10356850" y="5165725"/>
          <p14:tracePt t="90375" x="10371138" y="5180013"/>
          <p14:tracePt t="90382" x="10379075" y="5187950"/>
          <p14:tracePt t="90389" x="10402888" y="5195888"/>
          <p14:tracePt t="90396" x="10434638" y="5211763"/>
          <p14:tracePt t="90403" x="10466388" y="5227638"/>
          <p14:tracePt t="90412" x="10512425" y="5243513"/>
          <p14:tracePt t="90420" x="10567988" y="5259388"/>
          <p14:tracePt t="90428" x="10631488" y="5275263"/>
          <p14:tracePt t="90436" x="10701338" y="5291138"/>
          <p14:tracePt t="90444" x="10771188" y="5299075"/>
          <p14:tracePt t="90452" x="10834688" y="5305425"/>
          <p14:tracePt t="90459" x="10904538" y="5313363"/>
          <p14:tracePt t="90466" x="10952163" y="5313363"/>
          <p14:tracePt t="90476" x="11015663" y="5313363"/>
          <p14:tracePt t="90481" x="11061700" y="5313363"/>
          <p14:tracePt t="90489" x="11101388" y="5313363"/>
          <p14:tracePt t="90498" x="11133138" y="5313363"/>
          <p14:tracePt t="90506" x="11164888" y="5305425"/>
          <p14:tracePt t="90511" x="11179175" y="5299075"/>
          <p14:tracePt t="90520" x="11195050" y="5283200"/>
          <p14:tracePt t="90528" x="11202988" y="5275263"/>
          <p14:tracePt t="90537" x="11218863" y="5259388"/>
          <p14:tracePt t="90544" x="11226800" y="5243513"/>
          <p14:tracePt t="90552" x="11242675" y="5211763"/>
          <p14:tracePt t="90561" x="11274425" y="5180013"/>
          <p14:tracePt t="90568" x="11290300" y="5133975"/>
          <p14:tracePt t="90576" x="11306175" y="5086350"/>
          <p14:tracePt t="90582" x="11320463" y="5040313"/>
          <p14:tracePt t="90590" x="11336338" y="5000625"/>
          <p14:tracePt t="90598" x="11336338" y="4953000"/>
          <p14:tracePt t="90606" x="11336338" y="4914900"/>
          <p14:tracePt t="90614" x="11336338" y="4867275"/>
          <p14:tracePt t="90621" x="11336338" y="4827588"/>
          <p14:tracePt t="90630" x="11328400" y="4789488"/>
          <p14:tracePt t="90638" x="11312525" y="4757738"/>
          <p14:tracePt t="90647" x="11298238" y="4710113"/>
          <p14:tracePt t="90651" x="11282363" y="4678363"/>
          <p14:tracePt t="90660" x="11266488" y="4632325"/>
          <p14:tracePt t="90668" x="11250613" y="4584700"/>
          <p14:tracePt t="90676" x="11242675" y="4538663"/>
          <p14:tracePt t="90684" x="11226800" y="4514850"/>
          <p14:tracePt t="90692" x="11210925" y="4475163"/>
          <p14:tracePt t="90700" x="11195050" y="4443413"/>
          <p14:tracePt t="90709" x="11187113" y="4421188"/>
          <p14:tracePt t="90713" x="11172825" y="4389438"/>
          <p14:tracePt t="90721" x="11156950" y="4365625"/>
          <p14:tracePt t="90730" x="11149013" y="4349750"/>
          <p14:tracePt t="90738" x="11133138" y="4325938"/>
          <p14:tracePt t="90746" x="11125200" y="4318000"/>
          <p14:tracePt t="90754" x="11109325" y="4302125"/>
          <p14:tracePt t="90762" x="11101388" y="4287838"/>
          <p14:tracePt t="90770" x="11093450" y="4279900"/>
          <p14:tracePt t="90776" x="11069638" y="4264025"/>
          <p14:tracePt t="90783" x="11053763" y="4256088"/>
          <p14:tracePt t="90792" x="11045825" y="4248150"/>
          <p14:tracePt t="90799" x="11031538" y="4232275"/>
          <p14:tracePt t="90808" x="11023600" y="4224338"/>
          <p14:tracePt t="90815" x="11007725" y="4208463"/>
          <p14:tracePt t="90826" x="10991850" y="4208463"/>
          <p14:tracePt t="90842" x="10952163" y="4184650"/>
          <p14:tracePt t="90846" x="10912475" y="4176713"/>
          <p14:tracePt t="90853" x="10890250" y="4176713"/>
          <p14:tracePt t="90862" x="10866438" y="4170363"/>
          <p14:tracePt t="90870" x="10834688" y="4170363"/>
          <p14:tracePt t="90878" x="10810875" y="4162425"/>
          <p14:tracePt t="90886" x="10771188" y="4154488"/>
          <p14:tracePt t="90894" x="10748963" y="4146550"/>
          <p14:tracePt t="90899" x="10725150" y="4146550"/>
          <p14:tracePt t="90909" x="10709275" y="4146550"/>
          <p14:tracePt t="90915" x="10685463" y="4146550"/>
          <p14:tracePt t="90924" x="10653713" y="4146550"/>
          <p14:tracePt t="90932" x="10623550" y="4146550"/>
          <p14:tracePt t="90940" x="10591800" y="4146550"/>
          <p14:tracePt t="90947" x="10560050" y="4146550"/>
          <p14:tracePt t="90956" x="10512425" y="4146550"/>
          <p14:tracePt t="90964" x="10474325" y="4146550"/>
          <p14:tracePt t="90969" x="10434638" y="4146550"/>
          <p14:tracePt t="90978" x="10387013" y="4146550"/>
          <p14:tracePt t="90986" x="10348913" y="4146550"/>
          <p14:tracePt t="90993" x="10301288" y="4146550"/>
          <p14:tracePt t="91001" x="10261600" y="4146550"/>
          <p14:tracePt t="91010" x="10237788" y="4146550"/>
          <p14:tracePt t="91018" x="10223500" y="4146550"/>
          <p14:tracePt t="91026" x="10207625" y="4146550"/>
          <p14:tracePt t="91032" x="10199688" y="4146550"/>
          <p14:tracePt t="91040" x="10191750" y="4146550"/>
          <p14:tracePt t="91048" x="10175875" y="4154488"/>
          <p14:tracePt t="91056" x="10167938" y="4154488"/>
          <p14:tracePt t="91064" x="10160000" y="4162425"/>
          <p14:tracePt t="91072" x="10144125" y="4162425"/>
          <p14:tracePt t="91080" x="10136188" y="4162425"/>
          <p14:tracePt t="91087" x="10128250" y="4176713"/>
          <p14:tracePt t="91094" x="10112375" y="4176713"/>
          <p14:tracePt t="91101" x="10104438" y="4192588"/>
          <p14:tracePt t="91110" x="10090150" y="4200525"/>
          <p14:tracePt t="91118" x="10082213" y="4216400"/>
          <p14:tracePt t="91127" x="10066338" y="4240213"/>
          <p14:tracePt t="91134" x="10058400" y="4264025"/>
          <p14:tracePt t="91142" x="10042525" y="4287838"/>
          <p14:tracePt t="91150" x="10026650" y="4325938"/>
          <p14:tracePt t="91156" x="10010775" y="4357688"/>
          <p14:tracePt t="91166" x="10002838" y="4397375"/>
          <p14:tracePt t="91172" x="9994900" y="4427538"/>
          <p14:tracePt t="91179" x="9986963" y="4459288"/>
          <p14:tracePt t="91187" x="9986963" y="4506913"/>
          <p14:tracePt t="91195" x="9986963" y="4538663"/>
          <p14:tracePt t="91204" x="9979025" y="4560888"/>
          <p14:tracePt t="91212" x="9979025" y="4584700"/>
          <p14:tracePt t="91219" x="9971088" y="4608513"/>
          <p14:tracePt t="91226" x="9971088" y="4624388"/>
          <p14:tracePt t="91233" x="9971088" y="4640263"/>
          <p14:tracePt t="91242" x="9971088" y="4656138"/>
          <p14:tracePt t="91250" x="9971088" y="4664075"/>
          <p14:tracePt t="91258" x="9971088" y="4672013"/>
          <p14:tracePt t="91266" x="9979025" y="4686300"/>
          <p14:tracePt t="91275" x="9986963" y="4702175"/>
          <p14:tracePt t="91281" x="9986963" y="4718050"/>
          <p14:tracePt t="91290" x="9994900" y="4733925"/>
          <p14:tracePt t="91297" x="10002838" y="4757738"/>
          <p14:tracePt t="91304" x="10018713" y="4781550"/>
          <p14:tracePt t="91312" x="10034588" y="4803775"/>
          <p14:tracePt t="91319" x="10042525" y="4827588"/>
          <p14:tracePt t="91328" x="10058400" y="4851400"/>
          <p14:tracePt t="91336" x="10066338" y="4867275"/>
          <p14:tracePt t="91344" x="10090150" y="4883150"/>
          <p14:tracePt t="91350" x="10104438" y="4899025"/>
          <p14:tracePt t="91358" x="10112375" y="4906963"/>
          <p14:tracePt t="91367" x="10136188" y="4922838"/>
          <p14:tracePt t="91374" x="10152063" y="4929188"/>
          <p14:tracePt t="91382" x="10183813" y="4945063"/>
          <p14:tracePt t="91390" x="10199688" y="4953000"/>
          <p14:tracePt t="91398" x="10229850" y="4968875"/>
          <p14:tracePt t="91406" x="10261600" y="4984750"/>
          <p14:tracePt t="91414" x="10293350" y="4992688"/>
          <p14:tracePt t="91420" x="10333038" y="5008563"/>
          <p14:tracePt t="91428" x="10363200" y="5024438"/>
          <p14:tracePt t="91436" x="10402888" y="5040313"/>
          <p14:tracePt t="91444" x="10450513" y="5054600"/>
          <p14:tracePt t="91451" x="10490200" y="5070475"/>
          <p14:tracePt t="91460" x="10536238" y="5086350"/>
          <p14:tracePt t="91468" x="10583863" y="5094288"/>
          <p14:tracePt t="91476" x="10631488" y="5110163"/>
          <p14:tracePt t="91484" x="10685463" y="5126038"/>
          <p14:tracePt t="91490" x="10741025" y="5133975"/>
          <p14:tracePt t="91498" x="10787063" y="5141913"/>
          <p14:tracePt t="91506" x="10834688" y="5141913"/>
          <p14:tracePt t="91514" x="10898188" y="5141913"/>
          <p14:tracePt t="91522" x="10952163" y="5141913"/>
          <p14:tracePt t="91530" x="11015663" y="5141913"/>
          <p14:tracePt t="91537" x="11077575" y="5141913"/>
          <p14:tracePt t="91546" x="11141075" y="5141913"/>
          <p14:tracePt t="91552" x="11202988" y="5126038"/>
          <p14:tracePt t="91559" x="11258550" y="5110163"/>
          <p14:tracePt t="91568" x="11306175" y="5094288"/>
          <p14:tracePt t="91576" x="11344275" y="5078413"/>
          <p14:tracePt t="91584" x="11391900" y="5032375"/>
          <p14:tracePt t="91592" x="11423650" y="5000625"/>
          <p14:tracePt t="91600" x="11431588" y="4960938"/>
          <p14:tracePt t="91608" x="11431588" y="4922838"/>
          <p14:tracePt t="91614" x="11431588" y="4875213"/>
          <p14:tracePt t="91621" x="11431588" y="4835525"/>
          <p14:tracePt t="91630" x="11431588" y="4789488"/>
          <p14:tracePt t="91638" x="11415713" y="4733925"/>
          <p14:tracePt t="91646" x="11391900" y="4686300"/>
          <p14:tracePt t="91653" x="11360150" y="4640263"/>
          <p14:tracePt t="91662" x="11336338" y="4592638"/>
          <p14:tracePt t="91670" x="11306175" y="4546600"/>
          <p14:tracePt t="91676" x="11274425" y="4506913"/>
          <p14:tracePt t="91683" x="11258550" y="4475163"/>
          <p14:tracePt t="91692" x="11242675" y="4459288"/>
          <p14:tracePt t="91700" x="11226800" y="4427538"/>
          <p14:tracePt t="91708" x="11195050" y="4405313"/>
          <p14:tracePt t="91715" x="11179175" y="4381500"/>
          <p14:tracePt t="91728" x="11141075" y="4365625"/>
          <p14:tracePt t="91731" x="11101388" y="4349750"/>
          <p14:tracePt t="91740" x="11039475" y="4325938"/>
          <p14:tracePt t="91746" x="10975975" y="4295775"/>
          <p14:tracePt t="91754" x="10898188" y="4271963"/>
          <p14:tracePt t="91762" x="10818813" y="4256088"/>
          <p14:tracePt t="91770" x="10733088" y="4240213"/>
          <p14:tracePt t="91778" x="10637838" y="4224338"/>
          <p14:tracePt t="91786" x="10552113" y="4216400"/>
          <p14:tracePt t="91794" x="10450513" y="4208463"/>
          <p14:tracePt t="91802" x="10356850" y="4192588"/>
          <p14:tracePt t="91808" x="10245725" y="4192588"/>
          <p14:tracePt t="91817" x="10144125" y="4192588"/>
          <p14:tracePt t="91824" x="10042525" y="4192588"/>
          <p14:tracePt t="91832" x="9940925" y="4192588"/>
          <p14:tracePt t="91841" x="9829800" y="4192588"/>
          <p14:tracePt t="91860" x="9602788" y="4192588"/>
          <p14:tracePt t="91864" x="9501188" y="4184650"/>
          <p14:tracePt t="91870" x="9367838" y="4176713"/>
          <p14:tracePt t="91878" x="9266238" y="4170363"/>
          <p14:tracePt t="91887" x="9163050" y="4154488"/>
          <p14:tracePt t="91894" x="9053513" y="4146550"/>
          <p14:tracePt t="91902" x="8959850" y="4138613"/>
          <p14:tracePt t="91910" x="8896350" y="4130675"/>
          <p14:tracePt t="91917" x="8834438" y="4122738"/>
          <p14:tracePt t="91927" x="8794750" y="4122738"/>
          <p14:tracePt t="91932" x="8747125" y="4122738"/>
          <p14:tracePt t="91940" x="8732838" y="4114800"/>
          <p14:tracePt t="91948" x="8724900" y="4114800"/>
          <p14:tracePt t="91956" x="8716963" y="4114800"/>
          <p14:tracePt t="92067" x="8709025" y="4114800"/>
          <p14:tracePt t="92076" x="8701088" y="4114800"/>
          <p14:tracePt t="92093" x="8693150" y="4114800"/>
          <p14:tracePt t="92132" x="8685213" y="4114800"/>
          <p14:tracePt t="92151" x="8677275" y="4114800"/>
          <p14:tracePt t="92158" x="8669338" y="4114800"/>
          <p14:tracePt t="92167" x="8661400" y="4114800"/>
          <p14:tracePt t="92183" x="8653463" y="4114800"/>
          <p14:tracePt t="92262" x="8629650" y="4106863"/>
          <p14:tracePt t="92266" x="8583613" y="4098925"/>
          <p14:tracePt t="92274" x="8488363" y="4090988"/>
          <p14:tracePt t="92282" x="8355013" y="4098925"/>
          <p14:tracePt t="92290" x="8151813" y="4192588"/>
          <p14:tracePt t="92298" x="7869238" y="4397375"/>
          <p14:tracePt t="92307" x="7610475" y="4702175"/>
          <p14:tracePt t="92313" x="7461250" y="4859338"/>
          <p14:tracePt t="92879" x="7477125" y="4851400"/>
          <p14:tracePt t="92884" x="7485063" y="4835525"/>
          <p14:tracePt t="92892" x="7500938" y="4819650"/>
          <p14:tracePt t="92900" x="7508875" y="4811713"/>
          <p14:tracePt t="92906" x="7523163" y="4789488"/>
          <p14:tracePt t="92914" x="7523163" y="4781550"/>
          <p14:tracePt t="92922" x="7531100" y="4765675"/>
          <p14:tracePt t="92930" x="7531100" y="4757738"/>
          <p14:tracePt t="92938" x="7531100" y="4741863"/>
          <p14:tracePt t="92946" x="7531100" y="4733925"/>
          <p14:tracePt t="92954" x="7539038" y="4725988"/>
          <p14:tracePt t="92962" x="7554913" y="4718050"/>
          <p14:tracePt t="92968" x="7578725" y="4710113"/>
          <p14:tracePt t="92976" x="7586663" y="4710113"/>
          <p14:tracePt t="92984" x="7602538" y="4710113"/>
          <p14:tracePt t="92992" x="7634288" y="4710113"/>
          <p14:tracePt t="93001" x="7672388" y="4702175"/>
          <p14:tracePt t="93008" x="7720013" y="4694238"/>
          <p14:tracePt t="93016" x="7751763" y="4694238"/>
          <p14:tracePt t="93024" x="7759700" y="4694238"/>
          <p14:tracePt t="93032" x="7759700" y="4686300"/>
          <p14:tracePt t="93038" x="7759700" y="4678363"/>
          <p14:tracePt t="93046" x="7743825" y="4672013"/>
          <p14:tracePt t="95477" x="7735888" y="4672013"/>
          <p14:tracePt t="95485" x="7642225" y="4686300"/>
          <p14:tracePt t="95492" x="7469188" y="4702175"/>
          <p14:tracePt t="95498" x="7218363" y="4741863"/>
          <p14:tracePt t="95505" x="6864350" y="4803775"/>
          <p14:tracePt t="95514" x="6488113" y="4875213"/>
          <p14:tracePt t="95522" x="6111875" y="4968875"/>
          <p14:tracePt t="95530" x="5773738" y="5040313"/>
          <p14:tracePt t="95537" x="5618163" y="5062538"/>
          <p14:tracePt t="95547" x="5507038" y="5086350"/>
          <p14:tracePt t="95553" x="5413375" y="5133975"/>
          <p14:tracePt t="95562" x="5311775" y="5187950"/>
          <p14:tracePt t="95568" x="5194300" y="5235575"/>
          <p14:tracePt t="95577" x="5083175" y="5283200"/>
          <p14:tracePt t="95583" x="4864100" y="5345113"/>
          <p14:tracePt t="95592" x="4660900" y="5384800"/>
          <p14:tracePt t="95600" x="4408488" y="5438775"/>
          <p14:tracePt t="95609" x="4165600" y="5462588"/>
          <p14:tracePt t="95616" x="3860800" y="5486400"/>
          <p14:tracePt t="95624" x="3554413" y="5534025"/>
          <p14:tracePt t="95629" x="3248025" y="5556250"/>
          <p14:tracePt t="95637" x="3044825" y="5580063"/>
          <p14:tracePt t="95646" x="2863850" y="5603875"/>
          <p14:tracePt t="95653" x="2746375" y="5627688"/>
          <p14:tracePt t="95662" x="2651125" y="5643563"/>
          <p14:tracePt t="95670" x="2549525" y="5667375"/>
          <p14:tracePt t="95678" x="2471738" y="5681663"/>
          <p14:tracePt t="95685" x="2400300" y="5705475"/>
          <p14:tracePt t="95692" x="2346325" y="5753100"/>
          <p14:tracePt t="95699" x="2298700" y="5784850"/>
          <p14:tracePt t="95709" x="2259013" y="5822950"/>
          <p14:tracePt t="95716" x="2212975" y="5862638"/>
          <p14:tracePt t="95725" x="2165350" y="5910263"/>
          <p14:tracePt t="95731" x="2101850" y="5956300"/>
          <p14:tracePt t="95740" x="2055813" y="6011863"/>
          <p14:tracePt t="95748" x="2008188" y="6057900"/>
          <p14:tracePt t="95753" x="1954213" y="6105525"/>
          <p14:tracePt t="95762" x="1906588" y="6153150"/>
          <p14:tracePt t="95769" x="1858963" y="6199188"/>
          <p14:tracePt t="95778" x="1812925" y="6238875"/>
          <p14:tracePt t="95785" x="1773238" y="6262688"/>
          <p14:tracePt t="95794" x="1725613" y="6278563"/>
          <p14:tracePt t="95802" x="1701800" y="6294438"/>
          <p14:tracePt t="95810" x="1687513" y="6300788"/>
          <p14:tracePt t="95817" x="1679575" y="6300788"/>
          <p14:tracePt t="95825" x="1663700" y="6308725"/>
          <p14:tracePt t="95897" x="1647825" y="6300788"/>
          <p14:tracePt t="95903" x="1639888" y="6294438"/>
          <p14:tracePt t="95910" x="1631950" y="6294438"/>
          <p14:tracePt t="95917" x="1600200" y="6278563"/>
          <p14:tracePt t="95926" x="1576388" y="6270625"/>
          <p14:tracePt t="95933" x="1538288" y="6254750"/>
          <p14:tracePt t="95943" x="1490663" y="6246813"/>
          <p14:tracePt t="95948" x="1427163" y="6223000"/>
          <p14:tracePt t="95956" x="1357313" y="6207125"/>
          <p14:tracePt t="95964" x="1301750" y="6191250"/>
          <p14:tracePt t="95972" x="1239838" y="6169025"/>
          <p14:tracePt t="95980" x="1184275" y="6145213"/>
          <p14:tracePt t="95988" x="1138238" y="6121400"/>
          <p14:tracePt t="95996" x="1106488" y="6105525"/>
          <p14:tracePt t="96004" x="1090613" y="6089650"/>
          <p14:tracePt t="96012" x="1074738" y="6073775"/>
          <p14:tracePt t="96017" x="1058863" y="6057900"/>
          <p14:tracePt t="96026" x="1050925" y="6027738"/>
          <p14:tracePt t="96034" x="1035050" y="6003925"/>
          <p14:tracePt t="96042" x="1027113" y="5995988"/>
          <p14:tracePt t="96050" x="1019175" y="5980113"/>
          <p14:tracePt t="96058" x="1012825" y="5980113"/>
          <p14:tracePt t="96067" x="1012825" y="5972175"/>
          <p14:tracePt t="96166" x="1012825" y="5964238"/>
          <p14:tracePt t="96194" x="1004888" y="5956300"/>
          <p14:tracePt t="96206" x="1004888" y="5948363"/>
          <p14:tracePt t="96212" x="1004888" y="5940425"/>
          <p14:tracePt t="96219" x="1004888" y="5932488"/>
          <p14:tracePt t="96321" x="1004888" y="5924550"/>
          <p14:tracePt t="97598" x="1004888" y="5918200"/>
          <p14:tracePt t="97607" x="1012825" y="5910263"/>
          <p14:tracePt t="97614" x="1019175" y="5894388"/>
          <p14:tracePt t="97634" x="1019175" y="5886450"/>
          <p14:tracePt t="97640" x="1019175" y="5878513"/>
          <p14:tracePt t="97648" x="1012825" y="5862638"/>
          <p14:tracePt t="97656" x="996950" y="5854700"/>
          <p14:tracePt t="97664" x="989013" y="5846763"/>
          <p14:tracePt t="97672" x="981075" y="5830888"/>
          <p14:tracePt t="97680" x="973138" y="5822950"/>
          <p14:tracePt t="97688" x="973138" y="5807075"/>
          <p14:tracePt t="97696" x="973138" y="5784850"/>
          <p14:tracePt t="97704" x="973138" y="5753100"/>
          <p14:tracePt t="97711" x="981075" y="5713413"/>
          <p14:tracePt t="97718" x="996950" y="5681663"/>
          <p14:tracePt t="97727" x="1012825" y="5651500"/>
          <p14:tracePt t="97734" x="1019175" y="5627688"/>
          <p14:tracePt t="97742" x="1027113" y="5619750"/>
          <p14:tracePt t="97750" x="1027113" y="5603875"/>
          <p14:tracePt t="97758" x="1027113" y="5588000"/>
          <p14:tracePt t="97766" x="1027113" y="5572125"/>
          <p14:tracePt t="97772" x="1019175" y="5556250"/>
          <p14:tracePt t="97780" x="1004888" y="5534025"/>
          <p14:tracePt t="97787" x="996950" y="5518150"/>
          <p14:tracePt t="97796" x="989013" y="5510213"/>
          <p14:tracePt t="97803" x="989013" y="5502275"/>
          <p14:tracePt t="97812" x="989013" y="5478463"/>
          <p14:tracePt t="97820" x="989013" y="5470525"/>
          <p14:tracePt t="97828" x="996950" y="5454650"/>
          <p14:tracePt t="97843" x="1019175" y="5430838"/>
          <p14:tracePt t="97849" x="1027113" y="5424488"/>
          <p14:tracePt t="97858" x="1027113" y="5408613"/>
          <p14:tracePt t="97866" x="996950" y="5408613"/>
          <p14:tracePt t="97874" x="941388" y="5408613"/>
          <p14:tracePt t="97882" x="885825" y="5424488"/>
          <p14:tracePt t="97891" x="831850" y="5438775"/>
          <p14:tracePt t="97897" x="776288" y="5454650"/>
          <p14:tracePt t="97903" x="776288" y="5462588"/>
          <p14:tracePt t="98091" x="784225" y="5462588"/>
          <p14:tracePt t="98141" x="784225" y="5454650"/>
          <p14:tracePt t="98153" x="776288" y="5446713"/>
          <p14:tracePt t="98160" x="760413" y="5438775"/>
          <p14:tracePt t="98168" x="752475" y="5430838"/>
          <p14:tracePt t="98177" x="744538" y="5416550"/>
          <p14:tracePt t="98184" x="738188" y="5408613"/>
          <p14:tracePt t="98192" x="738188" y="5400675"/>
          <p14:tracePt t="98200" x="738188" y="5384800"/>
          <p14:tracePt t="98208" x="738188" y="5376863"/>
          <p14:tracePt t="98216" x="738188" y="5368925"/>
          <p14:tracePt t="98222" x="738188" y="5353050"/>
          <p14:tracePt t="98240" x="744538" y="5345113"/>
          <p14:tracePt t="98246" x="752475" y="5337175"/>
          <p14:tracePt t="98254" x="760413" y="5337175"/>
          <p14:tracePt t="98262" x="768350" y="5337175"/>
          <p14:tracePt t="98270" x="776288" y="5337175"/>
          <p14:tracePt t="98278" x="784225" y="5329238"/>
          <p14:tracePt t="98283" x="792163" y="5329238"/>
          <p14:tracePt t="98292" x="800100" y="5329238"/>
          <p14:tracePt t="98313" x="808038" y="5329238"/>
          <p14:tracePt t="98320" x="815975" y="5329238"/>
          <p14:tracePt t="98328" x="831850" y="5329238"/>
          <p14:tracePt t="98336" x="847725" y="5329238"/>
          <p14:tracePt t="98344" x="863600" y="5329238"/>
          <p14:tracePt t="98350" x="879475" y="5329238"/>
          <p14:tracePt t="98359" x="901700" y="5329238"/>
          <p14:tracePt t="98366" x="909638" y="5329238"/>
          <p14:tracePt t="98375" x="917575" y="5329238"/>
          <p14:tracePt t="98395" x="917575" y="5337175"/>
          <p14:tracePt t="98402" x="925513" y="5345113"/>
          <p14:tracePt t="98416" x="925513" y="5360988"/>
          <p14:tracePt t="98424" x="941388" y="5368925"/>
          <p14:tracePt t="98432" x="949325" y="5376863"/>
          <p14:tracePt t="98440" x="965200" y="5400675"/>
          <p14:tracePt t="98448" x="989013" y="5424488"/>
          <p14:tracePt t="98456" x="1035050" y="5462588"/>
          <p14:tracePt t="98464" x="1090613" y="5494338"/>
          <p14:tracePt t="98472" x="1152525" y="5541963"/>
          <p14:tracePt t="98478" x="1200150" y="5572125"/>
          <p14:tracePt t="98485" x="1247775" y="5595938"/>
          <p14:tracePt t="98493" x="1287463" y="5603875"/>
          <p14:tracePt t="98502" x="1325563" y="5619750"/>
          <p14:tracePt t="98510" x="1341438" y="5627688"/>
          <p14:tracePt t="98519" x="1357313" y="5635625"/>
          <p14:tracePt t="98526" x="1373188" y="5635625"/>
          <p14:tracePt t="98534" x="1381125" y="5643563"/>
          <p14:tracePt t="98540" x="1389063" y="5643563"/>
          <p14:tracePt t="98653" x="1389063" y="5651500"/>
          <p14:tracePt t="98664" x="1389063" y="5659438"/>
          <p14:tracePt t="98670" x="1381125" y="5673725"/>
          <p14:tracePt t="98676" x="1381125" y="5681663"/>
          <p14:tracePt t="98684" x="1381125" y="5689600"/>
          <p14:tracePt t="98692" x="1381125" y="5705475"/>
          <p14:tracePt t="98700" x="1381125" y="5713413"/>
          <p14:tracePt t="98785" x="1381125" y="5721350"/>
          <p14:tracePt t="98800" x="1373188" y="5721350"/>
          <p14:tracePt t="98803" x="1365250" y="5729288"/>
          <p14:tracePt t="98812" x="1349375" y="5729288"/>
          <p14:tracePt t="98820" x="1333500" y="5737225"/>
          <p14:tracePt t="98828" x="1325563" y="5745163"/>
          <p14:tracePt t="98835" x="1309688" y="5745163"/>
          <p14:tracePt t="98844" x="1301750" y="5745163"/>
          <p14:tracePt t="98851" x="1279525" y="5753100"/>
          <p14:tracePt t="98860" x="1271588" y="5753100"/>
          <p14:tracePt t="98866" x="1263650" y="5753100"/>
          <p14:tracePt t="98874" x="1255713" y="5753100"/>
          <p14:tracePt t="98882" x="1247775" y="5753100"/>
          <p14:tracePt t="98890" x="1239838" y="5753100"/>
          <p14:tracePt t="98912" x="1231900" y="5753100"/>
          <p14:tracePt t="98930" x="1231900" y="5761038"/>
          <p14:tracePt t="98948" x="1231900" y="5768975"/>
          <p14:tracePt t="98956" x="1231900" y="5776913"/>
          <p14:tracePt t="98964" x="1231900" y="5784850"/>
          <p14:tracePt t="98971" x="1239838" y="5799138"/>
          <p14:tracePt t="98980" x="1239838" y="5807075"/>
          <p14:tracePt t="98988" x="1255713" y="5822950"/>
          <p14:tracePt t="98994" x="1263650" y="5830888"/>
          <p14:tracePt t="99001" x="1271588" y="5838825"/>
          <p14:tracePt t="99010" x="1279525" y="5854700"/>
          <p14:tracePt t="99018" x="1293813" y="5862638"/>
          <p14:tracePt t="99026" x="1293813" y="5870575"/>
          <p14:tracePt t="99034" x="1301750" y="5870575"/>
          <p14:tracePt t="99042" x="1301750" y="5878513"/>
          <p14:tracePt t="99117" x="1301750" y="5886450"/>
          <p14:tracePt t="99134" x="1301750" y="5894388"/>
          <p14:tracePt t="99142" x="1293813" y="5894388"/>
          <p14:tracePt t="99150" x="1293813" y="5902325"/>
          <p14:tracePt t="99158" x="1279525" y="5902325"/>
          <p14:tracePt t="99165" x="1279525" y="5910263"/>
          <p14:tracePt t="99174" x="1279525" y="5918200"/>
          <p14:tracePt t="99198" x="1279525" y="5924550"/>
          <p14:tracePt t="99291" x="1279525" y="5932488"/>
          <p14:tracePt t="99293" x="1287463" y="5932488"/>
          <p14:tracePt t="99310" x="1293813" y="5932488"/>
          <p14:tracePt t="99333" x="1301750" y="5932488"/>
          <p14:tracePt t="99348" x="1309688" y="5932488"/>
          <p14:tracePt t="99355" x="1317625" y="5932488"/>
          <p14:tracePt t="99363" x="1325563" y="5932488"/>
          <p14:tracePt t="99379" x="1333500" y="5918200"/>
          <p14:tracePt t="99386" x="1341438" y="5910263"/>
          <p14:tracePt t="99394" x="1357313" y="5894388"/>
          <p14:tracePt t="99402" x="1365250" y="5886450"/>
          <p14:tracePt t="99410" x="1365250" y="5878513"/>
          <p14:tracePt t="99418" x="1373188" y="5862638"/>
          <p14:tracePt t="99426" x="1373188" y="5854700"/>
          <p14:tracePt t="99434" x="1373188" y="5846763"/>
          <p14:tracePt t="99440" x="1373188" y="5830888"/>
          <p14:tracePt t="99448" x="1373188" y="5822950"/>
          <p14:tracePt t="99455" x="1373188" y="5815013"/>
          <p14:tracePt t="99464" x="1373188" y="5799138"/>
          <p14:tracePt t="99473" x="1365250" y="5792788"/>
          <p14:tracePt t="99480" x="1357313" y="5784850"/>
          <p14:tracePt t="99487" x="1349375" y="5768975"/>
          <p14:tracePt t="99496" x="1333500" y="5761038"/>
          <p14:tracePt t="99503" x="1325563" y="5745163"/>
          <p14:tracePt t="99510" x="1317625" y="5737225"/>
          <p14:tracePt t="99517" x="1309688" y="5729288"/>
          <p14:tracePt t="99526" x="1301750" y="5713413"/>
          <p14:tracePt t="99533" x="1293813" y="5713413"/>
          <p14:tracePt t="99542" x="1293813" y="5705475"/>
          <p14:tracePt t="99550" x="1287463" y="5697538"/>
          <p14:tracePt t="99567" x="1279525" y="5697538"/>
          <p14:tracePt t="99580" x="1279525" y="5689600"/>
          <p14:tracePt t="99597" x="1271588" y="5689600"/>
          <p14:tracePt t="99604" x="1263650" y="5681663"/>
          <p14:tracePt t="99621" x="1255713" y="5673725"/>
          <p14:tracePt t="99628" x="1255713" y="5667375"/>
          <p14:tracePt t="99647" x="1247775" y="5667375"/>
          <p14:tracePt t="99703" x="1239838" y="5667375"/>
          <p14:tracePt t="99708" x="1231900" y="5673725"/>
          <p14:tracePt t="99716" x="1223963" y="5673725"/>
          <p14:tracePt t="99725" x="1223963" y="5681663"/>
          <p14:tracePt t="99732" x="1216025" y="5681663"/>
          <p14:tracePt t="99740" x="1208088" y="5689600"/>
          <p14:tracePt t="99748" x="1200150" y="5689600"/>
          <p14:tracePt t="99755" x="1200150" y="5697538"/>
          <p14:tracePt t="99762" x="1192213" y="5705475"/>
          <p14:tracePt t="99769" x="1184275" y="5705475"/>
          <p14:tracePt t="99778" x="1176338" y="5721350"/>
          <p14:tracePt t="99786" x="1168400" y="5721350"/>
          <p14:tracePt t="99793" x="1160463" y="5729288"/>
          <p14:tracePt t="99802" x="1152525" y="5737225"/>
          <p14:tracePt t="99810" x="1152525" y="5753100"/>
          <p14:tracePt t="99818" x="1146175" y="5761038"/>
          <p14:tracePt t="99826" x="1146175" y="5768975"/>
          <p14:tracePt t="99831" x="1138238" y="5776913"/>
          <p14:tracePt t="99843" x="1138238" y="5784850"/>
          <p14:tracePt t="99847" x="1138238" y="5799138"/>
          <p14:tracePt t="99855" x="1138238" y="5807075"/>
          <p14:tracePt t="99873" x="1130300" y="5822950"/>
          <p14:tracePt t="99889" x="1130300" y="5830888"/>
          <p14:tracePt t="99897" x="1130300" y="5838825"/>
          <p14:tracePt t="99902" x="1130300" y="5846763"/>
          <p14:tracePt t="99928" x="1130300" y="5854700"/>
          <p14:tracePt t="99976" x="1130300" y="5862638"/>
          <p14:tracePt t="100001" x="1138238" y="5870575"/>
          <p14:tracePt t="100007" x="1138238" y="5878513"/>
          <p14:tracePt t="100026" x="1138238" y="5886450"/>
          <p14:tracePt t="100042" x="1138238" y="5894388"/>
          <p14:tracePt t="100050" x="1138238" y="5902325"/>
          <p14:tracePt t="100058" x="1138238" y="5910263"/>
          <p14:tracePt t="100068" x="1138238" y="5918200"/>
          <p14:tracePt t="100076" x="1138238" y="5924550"/>
          <p14:tracePt t="100081" x="1138238" y="5932488"/>
          <p14:tracePt t="100089" x="1138238" y="5948363"/>
          <p14:tracePt t="100095" x="1146175" y="5956300"/>
          <p14:tracePt t="100103" x="1146175" y="5964238"/>
          <p14:tracePt t="100111" x="1152525" y="5980113"/>
          <p14:tracePt t="100120" x="1152525" y="5988050"/>
          <p14:tracePt t="100137" x="1152525" y="6003925"/>
          <p14:tracePt t="100154" x="1160463" y="6011863"/>
          <p14:tracePt t="100175" x="1160463" y="6019800"/>
          <p14:tracePt t="100182" x="1160463" y="6027738"/>
          <p14:tracePt t="100199" x="1168400" y="6035675"/>
          <p14:tracePt t="100215" x="1168400" y="6043613"/>
          <p14:tracePt t="100228" x="1168400" y="6049963"/>
          <p14:tracePt t="100259" x="1168400" y="6057900"/>
          <p14:tracePt t="100269" x="1168400" y="6065838"/>
          <p14:tracePt t="100284" x="1160463" y="6073775"/>
          <p14:tracePt t="100298" x="1160463" y="6081713"/>
          <p14:tracePt t="100307" x="1160463" y="6089650"/>
          <p14:tracePt t="100313" x="1160463" y="6097588"/>
          <p14:tracePt t="100322" x="1152525" y="6097588"/>
          <p14:tracePt t="100330" x="1152525" y="6105525"/>
          <p14:tracePt t="100347" x="1146175" y="6121400"/>
          <p14:tracePt t="100351" x="1138238" y="6121400"/>
          <p14:tracePt t="100360" x="1138238" y="6129338"/>
          <p14:tracePt t="100367" x="1130300" y="6129338"/>
          <p14:tracePt t="100376" x="1130300" y="6137275"/>
          <p14:tracePt t="100383" x="1122363" y="6145213"/>
          <p14:tracePt t="100401" x="1114425" y="6145213"/>
          <p14:tracePt t="100435" x="1106488" y="6145213"/>
          <p14:tracePt t="100456" x="1098550" y="6145213"/>
          <p14:tracePt t="100462" x="1098550" y="6153150"/>
          <p14:tracePt t="100470" x="1090613" y="6153150"/>
          <p14:tracePt t="100478" x="1082675" y="6153150"/>
          <p14:tracePt t="100483" x="1074738" y="6153150"/>
          <p14:tracePt t="100492" x="1066800" y="6161088"/>
          <p14:tracePt t="100510" x="1058863" y="6161088"/>
          <p14:tracePt t="100515" x="1050925" y="6161088"/>
          <p14:tracePt t="100523" x="1042988" y="6161088"/>
          <p14:tracePt t="100532" x="1035050" y="6161088"/>
          <p14:tracePt t="100541" x="1027113" y="6161088"/>
          <p14:tracePt t="100554" x="1019175" y="6161088"/>
          <p14:tracePt t="100562" x="1012825" y="6161088"/>
          <p14:tracePt t="100578" x="1004888" y="6161088"/>
          <p14:tracePt t="100588" x="996950" y="6161088"/>
          <p14:tracePt t="100594" x="989013" y="6161088"/>
          <p14:tracePt t="100610" x="981075" y="6161088"/>
          <p14:tracePt t="100620" x="973138" y="6161088"/>
          <p14:tracePt t="100642" x="965200" y="6161088"/>
          <p14:tracePt t="100648" x="957263" y="6145213"/>
          <p14:tracePt t="100656" x="949325" y="6137275"/>
          <p14:tracePt t="100664" x="933450" y="6129338"/>
          <p14:tracePt t="100672" x="925513" y="6113463"/>
          <p14:tracePt t="100678" x="909638" y="6105525"/>
          <p14:tracePt t="100686" x="901700" y="6089650"/>
          <p14:tracePt t="100694" x="885825" y="6073775"/>
          <p14:tracePt t="100701" x="885825" y="6065838"/>
          <p14:tracePt t="100710" x="871538" y="6049963"/>
          <p14:tracePt t="100718" x="871538" y="6043613"/>
          <p14:tracePt t="100726" x="871538" y="6035675"/>
          <p14:tracePt t="100734" x="871538" y="6019800"/>
          <p14:tracePt t="100740" x="871538" y="6011863"/>
          <p14:tracePt t="100748" x="871538" y="6003925"/>
          <p14:tracePt t="100756" x="871538" y="5988050"/>
          <p14:tracePt t="100772" x="871538" y="5980113"/>
          <p14:tracePt t="100780" x="871538" y="5972175"/>
          <p14:tracePt t="100796" x="871538" y="5964238"/>
          <p14:tracePt t="100802" x="879475" y="5956300"/>
          <p14:tracePt t="100810" x="885825" y="5956300"/>
          <p14:tracePt t="100818" x="885825" y="5948363"/>
          <p14:tracePt t="100834" x="893763" y="5948363"/>
          <p14:tracePt t="100842" x="893763" y="5940425"/>
          <p14:tracePt t="100862" x="901700" y="5940425"/>
          <p14:tracePt t="100867" x="901700" y="5932488"/>
          <p14:tracePt t="100875" x="901700" y="5924550"/>
          <p14:tracePt t="100884" x="909638" y="5924550"/>
          <p14:tracePt t="100904" x="917575" y="5924550"/>
          <p14:tracePt t="100970" x="925513" y="5924550"/>
          <p14:tracePt t="100978" x="933450" y="5924550"/>
          <p14:tracePt t="100986" x="949325" y="5940425"/>
          <p14:tracePt t="100992" x="973138" y="5940425"/>
          <p14:tracePt t="101000" x="989013" y="5948363"/>
          <p14:tracePt t="101008" x="1012825" y="5956300"/>
          <p14:tracePt t="101015" x="1042988" y="5972175"/>
          <p14:tracePt t="101024" x="1090613" y="5972175"/>
          <p14:tracePt t="101032" x="1130300" y="5980113"/>
          <p14:tracePt t="101040" x="1176338" y="5988050"/>
          <p14:tracePt t="101048" x="1216025" y="5988050"/>
          <p14:tracePt t="101056" x="1263650" y="5988050"/>
          <p14:tracePt t="101062" x="1301750" y="5988050"/>
          <p14:tracePt t="101070" x="1349375" y="5988050"/>
          <p14:tracePt t="101078" x="1389063" y="5988050"/>
          <p14:tracePt t="101086" x="1412875" y="5988050"/>
          <p14:tracePt t="101094" x="1435100" y="5988050"/>
          <p14:tracePt t="101102" x="1450975" y="5988050"/>
          <p14:tracePt t="101110" x="1466850" y="5988050"/>
          <p14:tracePt t="101118" x="1474788" y="5988050"/>
          <p14:tracePt t="101125" x="1482725" y="5988050"/>
          <p14:tracePt t="101132" x="1490663" y="5988050"/>
          <p14:tracePt t="101140" x="1506538" y="5988050"/>
          <p14:tracePt t="101158" x="1522413" y="5988050"/>
          <p14:tracePt t="101176" x="1530350" y="5988050"/>
          <p14:tracePt t="101820" x="1522413" y="5980113"/>
          <p14:tracePt t="101828" x="1522413" y="5972175"/>
          <p14:tracePt t="101832" x="1514475" y="5964238"/>
          <p14:tracePt t="101842" x="1498600" y="5956300"/>
          <p14:tracePt t="101846" x="1490663" y="5940425"/>
          <p14:tracePt t="101853" x="1482725" y="5932488"/>
          <p14:tracePt t="101862" x="1474788" y="5918200"/>
          <p14:tracePt t="101869" x="1458913" y="5902325"/>
          <p14:tracePt t="101879" x="1450975" y="5894388"/>
          <p14:tracePt t="101886" x="1435100" y="5878513"/>
          <p14:tracePt t="101894" x="1427163" y="5870575"/>
          <p14:tracePt t="101900" x="1412875" y="5854700"/>
          <p14:tracePt t="101917" x="1404938" y="5846763"/>
          <p14:tracePt t="101928" x="1404938" y="5838825"/>
          <p14:tracePt t="102031" x="1412875" y="5846763"/>
          <p14:tracePt t="102039" x="1420813" y="5846763"/>
          <p14:tracePt t="102044" x="1435100" y="5846763"/>
          <p14:tracePt t="102052" x="1458913" y="5846763"/>
          <p14:tracePt t="102060" x="1474788" y="5838825"/>
          <p14:tracePt t="102068" x="1490663" y="5830888"/>
          <p14:tracePt t="102075" x="1506538" y="5815013"/>
          <p14:tracePt t="102083" x="1522413" y="5799138"/>
          <p14:tracePt t="102090" x="1530350" y="5776913"/>
          <p14:tracePt t="102098" x="1546225" y="5761038"/>
          <p14:tracePt t="102107" x="1560513" y="5721350"/>
          <p14:tracePt t="102114" x="1560513" y="5697538"/>
          <p14:tracePt t="102122" x="1560513" y="5689600"/>
          <p14:tracePt t="102130" x="1560513" y="5673725"/>
          <p14:tracePt t="102138" x="1560513" y="5667375"/>
          <p14:tracePt t="102146" x="1560513" y="5651500"/>
          <p14:tracePt t="102153" x="1554163" y="5643563"/>
          <p14:tracePt t="102160" x="1538288" y="5627688"/>
          <p14:tracePt t="102168" x="1530350" y="5619750"/>
          <p14:tracePt t="102177" x="1514475" y="5603875"/>
          <p14:tracePt t="102184" x="1498600" y="5595938"/>
          <p14:tracePt t="102192" x="1490663" y="5588000"/>
          <p14:tracePt t="102200" x="1474788" y="5588000"/>
          <p14:tracePt t="102208" x="1458913" y="5588000"/>
          <p14:tracePt t="102216" x="1435100" y="5588000"/>
          <p14:tracePt t="102221" x="1420813" y="5588000"/>
          <p14:tracePt t="102230" x="1412875" y="5588000"/>
          <p14:tracePt t="102238" x="1397000" y="5595938"/>
          <p14:tracePt t="102247" x="1389063" y="5603875"/>
          <p14:tracePt t="102253" x="1381125" y="5619750"/>
          <p14:tracePt t="102262" x="1365250" y="5627688"/>
          <p14:tracePt t="102269" x="1357313" y="5635625"/>
          <p14:tracePt t="102278" x="1349375" y="5651500"/>
          <p14:tracePt t="102284" x="1341438" y="5659438"/>
          <p14:tracePt t="102292" x="1333500" y="5673725"/>
          <p14:tracePt t="102299" x="1333500" y="5681663"/>
          <p14:tracePt t="102308" x="1333500" y="5689600"/>
          <p14:tracePt t="102315" x="1333500" y="5697538"/>
          <p14:tracePt t="102325" x="1325563" y="5713413"/>
          <p14:tracePt t="102331" x="1325563" y="5721350"/>
          <p14:tracePt t="102339" x="1325563" y="5729288"/>
          <p14:tracePt t="102347" x="1325563" y="5745163"/>
          <p14:tracePt t="102353" x="1325563" y="5753100"/>
          <p14:tracePt t="102362" x="1325563" y="5776913"/>
          <p14:tracePt t="102369" x="1325563" y="5792788"/>
          <p14:tracePt t="102378" x="1325563" y="5822950"/>
          <p14:tracePt t="102386" x="1325563" y="5862638"/>
          <p14:tracePt t="102394" x="1325563" y="5910263"/>
          <p14:tracePt t="102402" x="1325563" y="5956300"/>
          <p14:tracePt t="102409" x="1325563" y="5995988"/>
          <p14:tracePt t="102415" x="1325563" y="6027738"/>
          <p14:tracePt t="102424" x="1325563" y="6049963"/>
          <p14:tracePt t="102431" x="1325563" y="6073775"/>
          <p14:tracePt t="102440" x="1317625" y="6081713"/>
          <p14:tracePt t="102448" x="1309688" y="6097588"/>
          <p14:tracePt t="102456" x="1309688" y="6105525"/>
          <p14:tracePt t="102464" x="1301750" y="6121400"/>
          <p14:tracePt t="102471" x="1293813" y="6129338"/>
          <p14:tracePt t="102478" x="1293813" y="6137275"/>
          <p14:tracePt t="102486" x="1287463" y="6137275"/>
          <p14:tracePt t="102494" x="1287463" y="6145213"/>
          <p14:tracePt t="102502" x="1279525" y="6145213"/>
          <p14:tracePt t="102510" x="1271588" y="6153150"/>
          <p14:tracePt t="102527" x="1263650" y="6153150"/>
          <p14:tracePt t="102543" x="1255713" y="6153150"/>
          <p14:tracePt t="102549" x="1247775" y="6153150"/>
          <p14:tracePt t="102556" x="1239838" y="6161088"/>
          <p14:tracePt t="102564" x="1223963" y="6161088"/>
          <p14:tracePt t="102572" x="1216025" y="6161088"/>
          <p14:tracePt t="102580" x="1208088" y="6161088"/>
          <p14:tracePt t="102587" x="1192213" y="6161088"/>
          <p14:tracePt t="102596" x="1184275" y="6161088"/>
          <p14:tracePt t="102603" x="1176338" y="6145213"/>
          <p14:tracePt t="102610" x="1160463" y="6145213"/>
          <p14:tracePt t="102617" x="1152525" y="6129338"/>
          <p14:tracePt t="102626" x="1146175" y="6129338"/>
          <p14:tracePt t="102634" x="1130300" y="6113463"/>
          <p14:tracePt t="102642" x="1122363" y="6105525"/>
          <p14:tracePt t="102649" x="1122363" y="6097588"/>
          <p14:tracePt t="102658" x="1114425" y="6089650"/>
          <p14:tracePt t="102665" x="1114425" y="6081713"/>
          <p14:tracePt t="102672" x="1114425" y="6065838"/>
          <p14:tracePt t="102680" x="1114425" y="6057900"/>
          <p14:tracePt t="102688" x="1114425" y="6049963"/>
          <p14:tracePt t="102696" x="1122363" y="6027738"/>
          <p14:tracePt t="102703" x="1138238" y="6011863"/>
          <p14:tracePt t="102712" x="1160463" y="5995988"/>
          <p14:tracePt t="102720" x="1208088" y="5964238"/>
          <p14:tracePt t="102727" x="1255713" y="5932488"/>
          <p14:tracePt t="102736" x="1301750" y="5886450"/>
          <p14:tracePt t="102742" x="1373188" y="5846763"/>
          <p14:tracePt t="102750" x="1443038" y="5799138"/>
          <p14:tracePt t="102759" x="1530350" y="5745163"/>
          <p14:tracePt t="102766" x="1608138" y="5667375"/>
          <p14:tracePt t="102775" x="1693863" y="5572125"/>
          <p14:tracePt t="102781" x="1781175" y="5446713"/>
          <p14:tracePt t="102791" x="1866900" y="5313363"/>
          <p14:tracePt t="102798" x="1962150" y="5149850"/>
          <p14:tracePt t="102804" x="2032000" y="4968875"/>
          <p14:tracePt t="102812" x="2087563" y="4773613"/>
          <p14:tracePt t="102820" x="2109788" y="4576763"/>
          <p14:tracePt t="102828" x="2109788" y="4381500"/>
          <p14:tracePt t="102836" x="2055813" y="4146550"/>
          <p14:tracePt t="102844" x="1992313" y="3895725"/>
          <p14:tracePt t="102852" x="1898650" y="3652838"/>
          <p14:tracePt t="102860" x="1820863" y="3417888"/>
          <p14:tracePt t="102866" x="1741488" y="3181350"/>
          <p14:tracePt t="102876" x="1663700" y="2938463"/>
          <p14:tracePt t="102882" x="1576388" y="2743200"/>
          <p14:tracePt t="102890" x="1490663" y="2562225"/>
          <p14:tracePt t="102898" x="1420813" y="2422525"/>
          <p14:tracePt t="102906" x="1373188" y="2305050"/>
          <p14:tracePt t="102914" x="1341438" y="2217738"/>
          <p14:tracePt t="102922" x="1325563" y="2155825"/>
          <p14:tracePt t="102944" x="1309688" y="2006600"/>
          <p14:tracePt t="102951" x="1317625" y="1958975"/>
          <p14:tracePt t="102959" x="1349375" y="1905000"/>
          <p14:tracePt t="102968" x="1397000" y="1833563"/>
          <p14:tracePt t="102976" x="1458913" y="1763713"/>
          <p14:tracePt t="102983" x="1538288" y="1684338"/>
          <p14:tracePt t="102992" x="1608138" y="1590675"/>
          <p14:tracePt t="102997" x="1717675" y="1473200"/>
          <p14:tracePt t="103006" x="1804988" y="1379538"/>
          <p14:tracePt t="103014" x="1898650" y="1270000"/>
          <p14:tracePt t="103022" x="1968500" y="1184275"/>
          <p14:tracePt t="103030" x="2032000" y="1120775"/>
          <p14:tracePt t="103038" x="2071688" y="1073150"/>
          <p14:tracePt t="103046" x="2087563" y="1035050"/>
          <p14:tracePt t="103054" x="2095500" y="1019175"/>
          <p14:tracePt t="103060" x="2095500" y="1011238"/>
          <p14:tracePt t="103068" x="2101850" y="995363"/>
          <p14:tracePt t="103101" x="2109788" y="979488"/>
          <p14:tracePt t="103117" x="2125663" y="971550"/>
          <p14:tracePt t="103122" x="2133600" y="963613"/>
          <p14:tracePt t="103130" x="2149475" y="963613"/>
          <p14:tracePt t="103137" x="2165350" y="963613"/>
          <p14:tracePt t="103146" x="2189163" y="963613"/>
          <p14:tracePt t="103154" x="2205038" y="963613"/>
          <p14:tracePt t="103162" x="2228850" y="971550"/>
          <p14:tracePt t="103169" x="2243138" y="987425"/>
          <p14:tracePt t="103178" x="2266950" y="995363"/>
          <p14:tracePt t="103183" x="2282825" y="1011238"/>
          <p14:tracePt t="103192" x="2306638" y="1035050"/>
          <p14:tracePt t="103199" x="2330450" y="1058863"/>
          <p14:tracePt t="103208" x="2376488" y="1089025"/>
          <p14:tracePt t="103215" x="2424113" y="1128713"/>
          <p14:tracePt t="103224" x="2471738" y="1176338"/>
          <p14:tracePt t="103232" x="2525713" y="1222375"/>
          <p14:tracePt t="103240" x="2597150" y="1254125"/>
          <p14:tracePt t="103248" x="2651125" y="1285875"/>
          <p14:tracePt t="103254" x="2706688" y="1309688"/>
          <p14:tracePt t="103262" x="2754313" y="1323975"/>
          <p14:tracePt t="103271" x="2800350" y="1339850"/>
          <p14:tracePt t="103278" x="2847975" y="1355725"/>
          <p14:tracePt t="103285" x="2887663" y="1363663"/>
          <p14:tracePt t="103294" x="2925763" y="1371600"/>
          <p14:tracePt t="103302" x="2965450" y="1379538"/>
          <p14:tracePt t="103310" x="3021013" y="1387475"/>
          <p14:tracePt t="103318" x="3067050" y="1387475"/>
          <p14:tracePt t="103326" x="3114675" y="1395413"/>
          <p14:tracePt t="103331" x="3170238" y="1395413"/>
          <p14:tracePt t="103340" x="3224213" y="1395413"/>
          <p14:tracePt t="103348" x="3263900" y="1395413"/>
          <p14:tracePt t="103356" x="3311525" y="1395413"/>
          <p14:tracePt t="103363" x="3333750" y="1395413"/>
          <p14:tracePt t="103371" x="3349625" y="1395413"/>
          <p14:tracePt t="103380" x="3357563" y="1387475"/>
          <p14:tracePt t="103385" x="3381375" y="1387475"/>
          <p14:tracePt t="103393" x="3397250" y="1379538"/>
          <p14:tracePt t="103402" x="3405188" y="1379538"/>
          <p14:tracePt t="103410" x="3413125" y="1371600"/>
          <p14:tracePt t="103418" x="3436938" y="1371600"/>
          <p14:tracePt t="103426" x="3482975" y="1379538"/>
          <p14:tracePt t="103433" x="3546475" y="1395413"/>
          <p14:tracePt t="103442" x="3616325" y="1411288"/>
          <p14:tracePt t="103447" x="3679825" y="1419225"/>
          <p14:tracePt t="103457" x="3749675" y="1427163"/>
          <p14:tracePt t="103463" x="3829050" y="1427163"/>
          <p14:tracePt t="103471" x="3898900" y="1427163"/>
          <p14:tracePt t="103480" x="3962400" y="1411288"/>
          <p14:tracePt t="103488" x="4008438" y="1395413"/>
          <p14:tracePt t="103496" x="4056063" y="1379538"/>
          <p14:tracePt t="103503" x="4071938" y="1363663"/>
          <p14:tracePt t="103510" x="4087813" y="1339850"/>
          <p14:tracePt t="103518" x="4095750" y="1309688"/>
          <p14:tracePt t="103526" x="4103688" y="1277938"/>
          <p14:tracePt t="103534" x="4103688" y="1238250"/>
          <p14:tracePt t="103542" x="4095750" y="1190625"/>
          <p14:tracePt t="103550" x="4087813" y="1144588"/>
          <p14:tracePt t="103560" x="4079875" y="1104900"/>
          <p14:tracePt t="103566" x="4079875" y="1058863"/>
          <p14:tracePt t="103571" x="4064000" y="1019175"/>
          <p14:tracePt t="103580" x="4056063" y="979488"/>
          <p14:tracePt t="103588" x="4048125" y="955675"/>
          <p14:tracePt t="103596" x="4040188" y="939800"/>
          <p14:tracePt t="103603" x="4040188" y="917575"/>
          <p14:tracePt t="103612" x="4024313" y="909638"/>
          <p14:tracePt t="103620" x="4016375" y="893763"/>
          <p14:tracePt t="103628" x="4000500" y="885825"/>
          <p14:tracePt t="103635" x="3986213" y="877888"/>
          <p14:tracePt t="103642" x="3954463" y="869950"/>
          <p14:tracePt t="103649" x="3906838" y="854075"/>
          <p14:tracePt t="103658" x="3867150" y="854075"/>
          <p14:tracePt t="103666" x="3813175" y="854075"/>
          <p14:tracePt t="103674" x="3773488" y="854075"/>
          <p14:tracePt t="103682" x="3719513" y="854075"/>
          <p14:tracePt t="103690" x="3663950" y="854075"/>
          <p14:tracePt t="103698" x="3624263" y="854075"/>
          <p14:tracePt t="103703" x="3578225" y="869950"/>
          <p14:tracePt t="103712" x="3538538" y="877888"/>
          <p14:tracePt t="103720" x="3514725" y="893763"/>
          <p14:tracePt t="103728" x="3506788" y="909638"/>
          <p14:tracePt t="103735" x="3482975" y="933450"/>
          <p14:tracePt t="103744" x="3475038" y="947738"/>
          <p14:tracePt t="103751" x="3467100" y="971550"/>
          <p14:tracePt t="103760" x="3467100" y="1003300"/>
          <p14:tracePt t="103766" x="3467100" y="1027113"/>
          <p14:tracePt t="103774" x="3467100" y="1050925"/>
          <p14:tracePt t="103782" x="3482975" y="1073150"/>
          <p14:tracePt t="103790" x="3498850" y="1089025"/>
          <p14:tracePt t="103798" x="3538538" y="1104900"/>
          <p14:tracePt t="103805" x="3578225" y="1120775"/>
          <p14:tracePt t="103814" x="3624263" y="1136650"/>
          <p14:tracePt t="103822" x="3671888" y="1136650"/>
          <p14:tracePt t="103828" x="3719513" y="1136650"/>
          <p14:tracePt t="103847" x="3852863" y="1128713"/>
          <p14:tracePt t="103851" x="3914775" y="1120775"/>
          <p14:tracePt t="103860" x="3962400" y="1104900"/>
          <p14:tracePt t="103868" x="3994150" y="1089025"/>
          <p14:tracePt t="103877" x="4008438" y="1073150"/>
          <p14:tracePt t="103883" x="4008438" y="1065213"/>
          <p14:tracePt t="103892" x="4016375" y="1058863"/>
          <p14:tracePt t="103898" x="4016375" y="1042988"/>
          <p14:tracePt t="103906" x="4016375" y="1035050"/>
          <p14:tracePt t="103914" x="3994150" y="1019175"/>
          <p14:tracePt t="103922" x="3970338" y="1011238"/>
          <p14:tracePt t="103930" x="3914775" y="1003300"/>
          <p14:tracePt t="103938" x="3860800" y="1003300"/>
          <p14:tracePt t="103946" x="3773488" y="1003300"/>
          <p14:tracePt t="103954" x="3687763" y="1011238"/>
          <p14:tracePt t="103960" x="3592513" y="1035050"/>
          <p14:tracePt t="103967" x="3475038" y="1081088"/>
          <p14:tracePt t="103976" x="3357563" y="1144588"/>
          <p14:tracePt t="103984" x="3248025" y="1214438"/>
          <p14:tracePt t="103992" x="3130550" y="1270000"/>
          <p14:tracePt t="104000" x="3021013" y="1355725"/>
          <p14:tracePt t="104008" x="2925763" y="1427163"/>
          <p14:tracePt t="104017" x="2847975" y="1497013"/>
          <p14:tracePt t="104024" x="2784475" y="1574800"/>
          <p14:tracePt t="104030" x="2738438" y="1654175"/>
          <p14:tracePt t="104038" x="2698750" y="1763713"/>
          <p14:tracePt t="104046" x="2674938" y="1865313"/>
          <p14:tracePt t="104054" x="2651125" y="1998663"/>
          <p14:tracePt t="104062" x="2636838" y="2163763"/>
          <p14:tracePt t="104070" x="2613025" y="2343150"/>
          <p14:tracePt t="104077" x="2597150" y="2540000"/>
          <p14:tracePt t="104085" x="2573338" y="2759075"/>
          <p14:tracePt t="104092" x="2549525" y="3001963"/>
          <p14:tracePt t="104100" x="2525713" y="3228975"/>
          <p14:tracePt t="104109" x="2503488" y="3425825"/>
          <p14:tracePt t="104116" x="2503488" y="3597275"/>
          <p14:tracePt t="104124" x="2503488" y="3730625"/>
          <p14:tracePt t="104132" x="2509838" y="3848100"/>
          <p14:tracePt t="104139" x="2517775" y="3941763"/>
          <p14:tracePt t="104148" x="2517775" y="4029075"/>
          <p14:tracePt t="104153" x="2517775" y="4090988"/>
          <p14:tracePt t="104162" x="2517775" y="4146550"/>
          <p14:tracePt t="104170" x="2509838" y="4192588"/>
          <p14:tracePt t="104178" x="2495550" y="4240213"/>
          <p14:tracePt t="104185" x="2479675" y="4287838"/>
          <p14:tracePt t="104193" x="2463800" y="4325938"/>
          <p14:tracePt t="104202" x="2447925" y="4365625"/>
          <p14:tracePt t="104210" x="2416175" y="4397375"/>
          <p14:tracePt t="104218" x="2384425" y="4427538"/>
          <p14:tracePt t="104224" x="2362200" y="4443413"/>
          <p14:tracePt t="104231" x="2338388" y="4459288"/>
          <p14:tracePt t="104240" x="2314575" y="4467225"/>
          <p14:tracePt t="104248" x="2290763" y="4483100"/>
          <p14:tracePt t="104256" x="2274888" y="4491038"/>
          <p14:tracePt t="104264" x="2259013" y="4506913"/>
          <p14:tracePt t="104271" x="2228850" y="4522788"/>
          <p14:tracePt t="104280" x="2197100" y="4538663"/>
          <p14:tracePt t="104286" x="2157413" y="4568825"/>
          <p14:tracePt t="104294" x="2109788" y="4592638"/>
          <p14:tracePt t="104302" x="2071688" y="4624388"/>
          <p14:tracePt t="104310" x="2024063" y="4664075"/>
          <p14:tracePt t="104317" x="1984375" y="4694238"/>
          <p14:tracePt t="104326" x="1938338" y="4741863"/>
          <p14:tracePt t="104334" x="1898650" y="4789488"/>
          <p14:tracePt t="104342" x="1851025" y="4843463"/>
          <p14:tracePt t="104347" x="1812925" y="4891088"/>
          <p14:tracePt t="104356" x="1765300" y="4945063"/>
          <p14:tracePt t="104364" x="1733550" y="5000625"/>
          <p14:tracePt t="104372" x="1709738" y="5054600"/>
          <p14:tracePt t="104380" x="1693863" y="5126038"/>
          <p14:tracePt t="104387" x="1679575" y="5165725"/>
          <p14:tracePt t="104396" x="1663700" y="5211763"/>
          <p14:tracePt t="104404" x="1639888" y="5259388"/>
          <p14:tracePt t="104412" x="1631950" y="5299075"/>
          <p14:tracePt t="104417" x="1616075" y="5321300"/>
          <p14:tracePt t="104426" x="1608138" y="5337175"/>
          <p14:tracePt t="104434" x="1600200" y="5353050"/>
          <p14:tracePt t="104443" x="1600200" y="5376863"/>
          <p14:tracePt t="104450" x="1592263" y="5392738"/>
          <p14:tracePt t="104459" x="1584325" y="5400675"/>
          <p14:tracePt t="104466" x="1584325" y="5416550"/>
          <p14:tracePt t="104475" x="1576388" y="5430838"/>
          <p14:tracePt t="104480" x="1568450" y="5446713"/>
          <p14:tracePt t="104487" x="1560513" y="5462588"/>
          <p14:tracePt t="104495" x="1560513" y="5470525"/>
          <p14:tracePt t="104503" x="1546225" y="5494338"/>
          <p14:tracePt t="104512" x="1538288" y="5502275"/>
          <p14:tracePt t="104519" x="1522413" y="5510213"/>
          <p14:tracePt t="104528" x="1514475" y="5534025"/>
          <p14:tracePt t="104536" x="1498600" y="5541963"/>
          <p14:tracePt t="104542" x="1490663" y="5556250"/>
          <p14:tracePt t="104550" x="1482725" y="5564188"/>
          <p14:tracePt t="104558" x="1466850" y="5572125"/>
          <p14:tracePt t="104566" x="1458913" y="5588000"/>
          <p14:tracePt t="104577" x="1450975" y="5595938"/>
          <p14:tracePt t="104581" x="1443038" y="5611813"/>
          <p14:tracePt t="104590" x="1443038" y="5619750"/>
          <p14:tracePt t="104613" x="1443038" y="5635625"/>
          <p14:tracePt t="104628" x="1443038" y="5643563"/>
          <p14:tracePt t="104635" x="1443038" y="5651500"/>
          <p14:tracePt t="104644" x="1443038" y="5659438"/>
          <p14:tracePt t="104652" x="1443038" y="5673725"/>
          <p14:tracePt t="104659" x="1443038" y="5681663"/>
          <p14:tracePt t="104667" x="1443038" y="5689600"/>
          <p14:tracePt t="104675" x="1427163" y="5705475"/>
          <p14:tracePt t="104682" x="1427163" y="5713413"/>
          <p14:tracePt t="104690" x="1427163" y="5721350"/>
          <p14:tracePt t="104698" x="1420813" y="5729288"/>
          <p14:tracePt t="104706" x="1412875" y="5737225"/>
          <p14:tracePt t="104714" x="1412875" y="5745163"/>
          <p14:tracePt t="104721" x="1404938" y="5745163"/>
          <p14:tracePt t="104730" x="1404938" y="5761038"/>
          <p14:tracePt t="104735" x="1389063" y="5761038"/>
          <p14:tracePt t="104743" x="1389063" y="5768975"/>
          <p14:tracePt t="104752" x="1381125" y="5768975"/>
          <p14:tracePt t="104760" x="1373188" y="5784850"/>
          <p14:tracePt t="104768" x="1365250" y="5792788"/>
          <p14:tracePt t="104775" x="1357313" y="5799138"/>
          <p14:tracePt t="104784" x="1357313" y="5815013"/>
          <p14:tracePt t="104798" x="1349375" y="5830888"/>
          <p14:tracePt t="104806" x="1349375" y="5838825"/>
          <p14:tracePt t="104814" x="1349375" y="5846763"/>
          <p14:tracePt t="104821" x="1349375" y="5854700"/>
          <p14:tracePt t="104830" x="1349375" y="5870575"/>
          <p14:tracePt t="104920" x="1349375" y="5878513"/>
          <p14:tracePt t="104978" x="1349375" y="5886450"/>
          <p14:tracePt t="104986" x="1349375" y="5894388"/>
          <p14:tracePt t="105000" x="1349375" y="5902325"/>
          <p14:tracePt t="105016" x="1349375" y="5918200"/>
          <p14:tracePt t="105040" x="1357313" y="5924550"/>
          <p14:tracePt t="105154" x="1357313" y="5918200"/>
          <p14:tracePt t="105160" x="1357313" y="5910263"/>
          <p14:tracePt t="105176" x="1357313" y="5902325"/>
          <p14:tracePt t="105199" x="1357313" y="5894388"/>
          <p14:tracePt t="105259" x="1357313" y="5886450"/>
          <p14:tracePt t="105278" x="1357313" y="5878513"/>
          <p14:tracePt t="105294" x="1357313" y="5870575"/>
          <p14:tracePt t="105308" x="1349375" y="5862638"/>
          <p14:tracePt t="105313" x="1349375" y="5854700"/>
          <p14:tracePt t="105330" x="1341438" y="5846763"/>
          <p14:tracePt t="105338" x="1341438" y="5838825"/>
          <p14:tracePt t="105346" x="1333500" y="5830888"/>
          <p14:tracePt t="105354" x="1333500" y="5822950"/>
          <p14:tracePt t="105371" x="1325563" y="5807075"/>
          <p14:tracePt t="105384" x="1325563" y="5799138"/>
          <p14:tracePt t="105392" x="1317625" y="5799138"/>
          <p14:tracePt t="105400" x="1317625" y="5792788"/>
          <p14:tracePt t="105416" x="1309688" y="5792788"/>
          <p14:tracePt t="105446" x="1301750" y="5792788"/>
          <p14:tracePt t="105464" x="1293813" y="5792788"/>
          <p14:tracePt t="105478" x="1287463" y="5792788"/>
          <p14:tracePt t="105486" x="1279525" y="5807075"/>
          <p14:tracePt t="105494" x="1271588" y="5815013"/>
          <p14:tracePt t="105502" x="1271588" y="5822950"/>
          <p14:tracePt t="105508" x="1263650" y="5838825"/>
          <p14:tracePt t="105516" x="1263650" y="5846763"/>
          <p14:tracePt t="105525" x="1263650" y="5854700"/>
          <p14:tracePt t="105531" x="1263650" y="5862638"/>
          <p14:tracePt t="105540" x="1263650" y="5878513"/>
          <p14:tracePt t="105548" x="1263650" y="5886450"/>
          <p14:tracePt t="105556" x="1271588" y="5902325"/>
          <p14:tracePt t="105564" x="1279525" y="5910263"/>
          <p14:tracePt t="105570" x="1287463" y="5918200"/>
          <p14:tracePt t="105579" x="1293813" y="5932488"/>
          <p14:tracePt t="105586" x="1293813" y="5940425"/>
          <p14:tracePt t="105593" x="1293813" y="5948363"/>
          <p14:tracePt t="105602" x="1301750" y="5964238"/>
          <p14:tracePt t="105610" x="1301750" y="5972175"/>
          <p14:tracePt t="105617" x="1309688" y="5980113"/>
          <p14:tracePt t="105626" x="1309688" y="5995988"/>
          <p14:tracePt t="105634" x="1317625" y="6003925"/>
          <p14:tracePt t="105640" x="1317625" y="6011863"/>
          <p14:tracePt t="105648" x="1317625" y="6027738"/>
          <p14:tracePt t="105656" x="1317625" y="6035675"/>
          <p14:tracePt t="105668" x="1317625" y="6043613"/>
          <p14:tracePt t="105729" x="1309688" y="6049963"/>
          <p14:tracePt t="105744" x="1301750" y="6057900"/>
          <p14:tracePt t="105750" x="1301750" y="6073775"/>
          <p14:tracePt t="105758" x="1301750" y="6081713"/>
          <p14:tracePt t="105763" x="1301750" y="6089650"/>
          <p14:tracePt t="105772" x="1301750" y="6105525"/>
          <p14:tracePt t="105780" x="1301750" y="6113463"/>
          <p14:tracePt t="105787" x="1301750" y="6129338"/>
          <p14:tracePt t="105796" x="1301750" y="6137275"/>
          <p14:tracePt t="105804" x="1301750" y="6153150"/>
          <p14:tracePt t="105812" x="1301750" y="6161088"/>
          <p14:tracePt t="105820" x="1309688" y="6169025"/>
          <p14:tracePt t="105826" x="1309688" y="6191250"/>
          <p14:tracePt t="105833" x="1309688" y="6199188"/>
          <p14:tracePt t="105841" x="1317625" y="6207125"/>
          <p14:tracePt t="105850" x="1325563" y="6223000"/>
          <p14:tracePt t="105858" x="1325563" y="6230938"/>
          <p14:tracePt t="105866" x="1325563" y="6238875"/>
          <p14:tracePt t="105874" x="1325563" y="6246813"/>
          <p14:tracePt t="105929" x="1325563" y="6254750"/>
          <p14:tracePt t="105949" x="1325563" y="6262688"/>
          <p14:tracePt t="105957" x="1325563" y="6270625"/>
          <p14:tracePt t="106101" x="1325563" y="6278563"/>
          <p14:tracePt t="106118" x="1325563" y="6286500"/>
          <p14:tracePt t="106138" x="1317625" y="6294438"/>
          <p14:tracePt t="106146" x="1309688" y="6300788"/>
          <p14:tracePt t="106166" x="1309688" y="6308725"/>
          <p14:tracePt t="106179" x="1301750" y="6308725"/>
          <p14:tracePt t="106187" x="1301750" y="6316663"/>
          <p14:tracePt t="106204" x="1293813" y="6316663"/>
          <p14:tracePt t="106212" x="1293813" y="6324600"/>
          <p14:tracePt t="106218" x="1287463" y="6324600"/>
          <p14:tracePt t="106226" x="1287463" y="6332538"/>
          <p14:tracePt t="106233" x="1279525" y="6332538"/>
          <p14:tracePt t="106258" x="1271588" y="6332538"/>
          <p14:tracePt t="106279" x="1271588" y="6340475"/>
          <p14:tracePt t="106313" x="1263650" y="6340475"/>
          <p14:tracePt t="106320" x="1255713" y="6340475"/>
          <p14:tracePt t="106336" x="1247775" y="6340475"/>
          <p14:tracePt t="106354" x="1239838" y="6340475"/>
          <p14:tracePt t="106362" x="1239838" y="6348413"/>
          <p14:tracePt t="106375" x="1231900" y="6348413"/>
          <p14:tracePt t="106382" x="1223963" y="6348413"/>
          <p14:tracePt t="106398" x="1216025" y="6348413"/>
          <p14:tracePt t="106412" x="1208088" y="6348413"/>
          <p14:tracePt t="106433" x="1200150" y="6348413"/>
          <p14:tracePt t="106458" x="1200150" y="6356350"/>
          <p14:tracePt t="106469" x="1192213" y="6364288"/>
          <p14:tracePt t="106476" x="1184275" y="6364288"/>
          <p14:tracePt t="106503" x="1184275" y="6372225"/>
          <p14:tracePt t="106514" x="1176338" y="6372225"/>
          <p14:tracePt t="106598" x="1176338" y="6380163"/>
          <p14:tracePt t="106615" x="1176338" y="6388100"/>
          <p14:tracePt t="106627" x="1176338" y="6396038"/>
          <p14:tracePt t="106634" x="1168400" y="6396038"/>
          <p14:tracePt t="106658" x="1168400" y="6403975"/>
          <p14:tracePt t="106681" x="1168400" y="6411913"/>
          <p14:tracePt t="106701" x="1168400" y="6419850"/>
          <p14:tracePt t="106726" x="1168400" y="6426200"/>
          <p14:tracePt t="106730" x="1168400" y="6434138"/>
          <p14:tracePt t="106746" x="1176338" y="6434138"/>
          <p14:tracePt t="106754" x="1176338" y="6442075"/>
          <p14:tracePt t="106771" x="1184275" y="6450013"/>
          <p14:tracePt t="106787" x="1192213" y="6465888"/>
          <p14:tracePt t="106793" x="1200150" y="6465888"/>
          <p14:tracePt t="106800" x="1200150" y="6481763"/>
          <p14:tracePt t="106808" x="1208088" y="6489700"/>
          <p14:tracePt t="106817" x="1216025" y="6497638"/>
          <p14:tracePt t="106824" x="1223963" y="6513513"/>
          <p14:tracePt t="106842" x="1239838" y="6537325"/>
          <p14:tracePt t="106847" x="1255713" y="6537325"/>
          <p14:tracePt t="106856" x="1255713" y="6551613"/>
          <p14:tracePt t="106862" x="1271588" y="6551613"/>
          <p14:tracePt t="106870" x="1271588" y="6559550"/>
          <p14:tracePt t="106878" x="1279525" y="6567488"/>
          <p14:tracePt t="106886" x="1287463" y="6575425"/>
          <p14:tracePt t="106893" x="1293813" y="6575425"/>
          <p14:tracePt t="106902" x="1301750" y="6583363"/>
          <p14:tracePt t="106909" x="1309688" y="6591300"/>
          <p14:tracePt t="106918" x="1317625" y="6591300"/>
          <p14:tracePt t="106925" x="1325563" y="6591300"/>
          <p14:tracePt t="106941" x="1333500" y="6599238"/>
          <p14:tracePt t="106948" x="1341438" y="6599238"/>
          <p14:tracePt t="106956" x="1349375" y="6599238"/>
          <p14:tracePt t="106964" x="1357313" y="6599238"/>
          <p14:tracePt t="106972" x="1365250" y="6599238"/>
          <p14:tracePt t="106980" x="1373188" y="6599238"/>
          <p14:tracePt t="106986" x="1389063" y="6599238"/>
          <p14:tracePt t="106994" x="1397000" y="6599238"/>
          <p14:tracePt t="107001" x="1404938" y="6591300"/>
          <p14:tracePt t="107010" x="1420813" y="6591300"/>
          <p14:tracePt t="107018" x="1427163" y="6591300"/>
          <p14:tracePt t="107026" x="1435100" y="6591300"/>
          <p14:tracePt t="107033" x="1450975" y="6583363"/>
          <p14:tracePt t="107042" x="1458913" y="6575425"/>
          <p14:tracePt t="107047" x="1466850" y="6575425"/>
          <p14:tracePt t="107057" x="1482725" y="6567488"/>
          <p14:tracePt t="107063" x="1490663" y="6559550"/>
          <p14:tracePt t="107072" x="1498600" y="6551613"/>
          <p14:tracePt t="107080" x="1514475" y="6545263"/>
          <p14:tracePt t="107087" x="1522413" y="6537325"/>
          <p14:tracePt t="107096" x="1522413" y="6521450"/>
          <p14:tracePt t="107104" x="1530350" y="6513513"/>
          <p14:tracePt t="107112" x="1538288" y="6505575"/>
          <p14:tracePt t="107118" x="1538288" y="6489700"/>
          <p14:tracePt t="107126" x="1546225" y="6481763"/>
          <p14:tracePt t="107134" x="1546225" y="6473825"/>
          <p14:tracePt t="107142" x="1546225" y="6457950"/>
          <p14:tracePt t="107150" x="1546225" y="6450013"/>
          <p14:tracePt t="107159" x="1546225" y="6442075"/>
          <p14:tracePt t="107166" x="1538288" y="6426200"/>
          <p14:tracePt t="107175" x="1530350" y="6419850"/>
          <p14:tracePt t="107180" x="1522413" y="6403975"/>
          <p14:tracePt t="107188" x="1514475" y="6388100"/>
          <p14:tracePt t="107197" x="1506538" y="6380163"/>
          <p14:tracePt t="107204" x="1498600" y="6372225"/>
          <p14:tracePt t="107212" x="1490663" y="6356350"/>
          <p14:tracePt t="107227" x="1474788" y="6340475"/>
          <p14:tracePt t="107245" x="1466850" y="6332538"/>
          <p14:tracePt t="107260" x="1458913" y="6324600"/>
          <p14:tracePt t="107276" x="1443038" y="6316663"/>
          <p14:tracePt t="107282" x="1443038" y="6308725"/>
          <p14:tracePt t="107290" x="1427163" y="6308725"/>
          <p14:tracePt t="107310" x="1420813" y="6300788"/>
          <p14:tracePt t="107313" x="1412875" y="6300788"/>
          <p14:tracePt t="107320" x="1404938" y="6300788"/>
          <p14:tracePt t="107328" x="1397000" y="6300788"/>
          <p14:tracePt t="107336" x="1381125" y="6294438"/>
          <p14:tracePt t="107343" x="1373188" y="6294438"/>
          <p14:tracePt t="107351" x="1365250" y="6286500"/>
          <p14:tracePt t="107359" x="1349375" y="6278563"/>
          <p14:tracePt t="107368" x="1341438" y="6278563"/>
          <p14:tracePt t="107374" x="1333500" y="6278563"/>
          <p14:tracePt t="107382" x="1325563" y="6278563"/>
          <p14:tracePt t="107389" x="1317625" y="6278563"/>
          <p14:tracePt t="107397" x="1301750" y="6270625"/>
          <p14:tracePt t="107407" x="1293813" y="6270625"/>
          <p14:tracePt t="107414" x="1287463" y="6270625"/>
          <p14:tracePt t="107422" x="1279525" y="6270625"/>
          <p14:tracePt t="107430" x="1263650" y="6270625"/>
          <p14:tracePt t="107438" x="1255713" y="6270625"/>
          <p14:tracePt t="107444" x="1247775" y="6270625"/>
          <p14:tracePt t="107451" x="1231900" y="6270625"/>
          <p14:tracePt t="107460" x="1223963" y="6270625"/>
          <p14:tracePt t="107468" x="1216025" y="6270625"/>
          <p14:tracePt t="107476" x="1208088" y="6270625"/>
          <p14:tracePt t="107483" x="1192213" y="6270625"/>
          <p14:tracePt t="107492" x="1184275" y="6270625"/>
          <p14:tracePt t="107499" x="1176338" y="6270625"/>
          <p14:tracePt t="107506" x="1160463" y="6270625"/>
          <p14:tracePt t="107513" x="1152525" y="6270625"/>
          <p14:tracePt t="107522" x="1146175" y="6270625"/>
          <p14:tracePt t="107530" x="1130300" y="6278563"/>
          <p14:tracePt t="107538" x="1122363" y="6278563"/>
          <p14:tracePt t="107546" x="1114425" y="6294438"/>
          <p14:tracePt t="107553" x="1106488" y="6300788"/>
          <p14:tracePt t="107562" x="1098550" y="6308725"/>
          <p14:tracePt t="107567" x="1090613" y="6316663"/>
          <p14:tracePt t="107576" x="1082675" y="6324600"/>
          <p14:tracePt t="107583" x="1074738" y="6340475"/>
          <p14:tracePt t="107592" x="1074738" y="6348413"/>
          <p14:tracePt t="107599" x="1066800" y="6356350"/>
          <p14:tracePt t="107609" x="1066800" y="6372225"/>
          <p14:tracePt t="107616" x="1066800" y="6380163"/>
          <p14:tracePt t="107624" x="1066800" y="6388100"/>
          <p14:tracePt t="107629" x="1066800" y="6396038"/>
          <p14:tracePt t="107637" x="1066800" y="6411913"/>
          <p14:tracePt t="107646" x="1074738" y="6419850"/>
          <p14:tracePt t="107653" x="1074738" y="6426200"/>
          <p14:tracePt t="107662" x="1082675" y="6434138"/>
          <p14:tracePt t="107669" x="1082675" y="6442075"/>
          <p14:tracePt t="107678" x="1090613" y="6450013"/>
          <p14:tracePt t="107686" x="1098550" y="6457950"/>
          <p14:tracePt t="107692" x="1098550" y="6465888"/>
          <p14:tracePt t="107699" x="1114425" y="6481763"/>
          <p14:tracePt t="107709" x="1122363" y="6489700"/>
          <p14:tracePt t="107716" x="1138238" y="6505575"/>
          <p14:tracePt t="107726" x="1146175" y="6513513"/>
          <p14:tracePt t="107731" x="1160463" y="6529388"/>
          <p14:tracePt t="107739" x="1168400" y="6537325"/>
          <p14:tracePt t="107748" x="1176338" y="6545263"/>
          <p14:tracePt t="107757" x="1192213" y="6559550"/>
          <p14:tracePt t="107762" x="1200150" y="6567488"/>
          <p14:tracePt t="107770" x="1216025" y="6583363"/>
          <p14:tracePt t="107778" x="1223963" y="6591300"/>
          <p14:tracePt t="107787" x="1239838" y="6607175"/>
          <p14:tracePt t="107794" x="1247775" y="6607175"/>
          <p14:tracePt t="107802" x="1255713" y="6615113"/>
          <p14:tracePt t="107809" x="1271588" y="6623050"/>
          <p14:tracePt t="107818" x="1287463" y="6623050"/>
          <p14:tracePt t="107825" x="1301750" y="6623050"/>
          <p14:tracePt t="107832" x="1325563" y="6623050"/>
          <p14:tracePt t="107841" x="1349375" y="6623050"/>
          <p14:tracePt t="107847" x="1381125" y="6623050"/>
          <p14:tracePt t="107856" x="1404938" y="6615113"/>
          <p14:tracePt t="107864" x="1427163" y="6599238"/>
          <p14:tracePt t="107872" x="1443038" y="6591300"/>
          <p14:tracePt t="107880" x="1450975" y="6575425"/>
          <p14:tracePt t="107888" x="1466850" y="6567488"/>
          <p14:tracePt t="107894" x="1474788" y="6559550"/>
          <p14:tracePt t="107902" x="1482725" y="6545263"/>
          <p14:tracePt t="107910" x="1490663" y="6537325"/>
          <p14:tracePt t="107917" x="1490663" y="6521450"/>
          <p14:tracePt t="107926" x="1490663" y="6513513"/>
          <p14:tracePt t="107934" x="1490663" y="6505575"/>
          <p14:tracePt t="107942" x="1490663" y="6497638"/>
          <p14:tracePt t="107950" x="1482725" y="6473825"/>
          <p14:tracePt t="107956" x="1474788" y="6457950"/>
          <p14:tracePt t="107964" x="1458913" y="6442075"/>
          <p14:tracePt t="107972" x="1443038" y="6419850"/>
          <p14:tracePt t="107980" x="1435100" y="6396038"/>
          <p14:tracePt t="107988" x="1420813" y="6372225"/>
          <p14:tracePt t="107996" x="1412875" y="6364288"/>
          <p14:tracePt t="108004" x="1397000" y="6348413"/>
          <p14:tracePt t="108012" x="1389063" y="6332538"/>
          <p14:tracePt t="108018" x="1381125" y="6324600"/>
          <p14:tracePt t="108027" x="1373188" y="6308725"/>
          <p14:tracePt t="108034" x="1357313" y="6300788"/>
          <p14:tracePt t="108042" x="1349375" y="6294438"/>
          <p14:tracePt t="108059" x="1333500" y="6294438"/>
          <p14:tracePt t="108078" x="1325563" y="6294438"/>
          <p14:tracePt t="108101" x="1317625" y="6294438"/>
          <p14:tracePt t="108108" x="1309688" y="6294438"/>
          <p14:tracePt t="108116" x="1293813" y="6294438"/>
          <p14:tracePt t="108124" x="1287463" y="6294438"/>
          <p14:tracePt t="108132" x="1279525" y="6300788"/>
          <p14:tracePt t="108140" x="1263650" y="6316663"/>
          <p14:tracePt t="108146" x="1255713" y="6324600"/>
          <p14:tracePt t="108154" x="1239838" y="6340475"/>
          <p14:tracePt t="108162" x="1223963" y="6348413"/>
          <p14:tracePt t="108170" x="1216025" y="6364288"/>
          <p14:tracePt t="108177" x="1200150" y="6372225"/>
          <p14:tracePt t="108186" x="1192213" y="6380163"/>
          <p14:tracePt t="108194" x="1184275" y="6380163"/>
          <p14:tracePt t="108202" x="1184275" y="6388100"/>
          <p14:tracePt t="108208" x="1184275" y="6396038"/>
          <p14:tracePt t="108216" x="1184275" y="6403975"/>
          <p14:tracePt t="108226" x="1184275" y="6411913"/>
          <p14:tracePt t="108242" x="1184275" y="6426200"/>
          <p14:tracePt t="108248" x="1192213" y="6426200"/>
          <p14:tracePt t="108256" x="1200150" y="6434138"/>
          <p14:tracePt t="108264" x="1208088" y="6434138"/>
          <p14:tracePt t="108269" x="1216025" y="6434138"/>
          <p14:tracePt t="108278" x="1223963" y="6434138"/>
          <p14:tracePt t="108286" x="1231900" y="6434138"/>
          <p14:tracePt t="108294" x="1239838" y="6434138"/>
          <p14:tracePt t="108311" x="1247775" y="6434138"/>
          <p14:tracePt t="108317" x="1255713" y="6419850"/>
          <p14:tracePt t="108326" x="1255713" y="6403975"/>
          <p14:tracePt t="108333" x="1271588" y="6396038"/>
          <p14:tracePt t="108340" x="1271588" y="6380163"/>
          <p14:tracePt t="108348" x="1279525" y="6372225"/>
          <p14:tracePt t="108356" x="1287463" y="6364288"/>
          <p14:tracePt t="108364" x="1293813" y="6348413"/>
          <p14:tracePt t="108394" x="1287463" y="6348413"/>
          <p14:tracePt t="108400" x="1271588" y="6364288"/>
          <p14:tracePt t="108406" x="1255713" y="6403975"/>
          <p14:tracePt t="108414" x="1247775" y="6434138"/>
          <p14:tracePt t="108727" x="1247775" y="6426200"/>
          <p14:tracePt t="108762" x="1239838" y="6419850"/>
          <p14:tracePt t="108770" x="1231900" y="6403975"/>
          <p14:tracePt t="108776" x="1216025" y="6388100"/>
          <p14:tracePt t="108783" x="1208088" y="6380163"/>
          <p14:tracePt t="108790" x="1192213" y="6364288"/>
          <p14:tracePt t="108798" x="1192213" y="6356350"/>
          <p14:tracePt t="108807" x="1184275" y="6340475"/>
          <p14:tracePt t="108814" x="1176338" y="6332538"/>
          <p14:tracePt t="108821" x="1176338" y="6324600"/>
          <p14:tracePt t="108830" x="1176338" y="6308725"/>
          <p14:tracePt t="108842" x="1176338" y="6300788"/>
          <p14:tracePt t="108845" x="1176338" y="6294438"/>
          <p14:tracePt t="108851" x="1176338" y="6286500"/>
          <p14:tracePt t="108860" x="1176338" y="6270625"/>
          <p14:tracePt t="108867" x="1176338" y="6262688"/>
          <p14:tracePt t="108876" x="1176338" y="6254750"/>
          <p14:tracePt t="108883" x="1176338" y="6238875"/>
          <p14:tracePt t="108892" x="1176338" y="6230938"/>
          <p14:tracePt t="108899" x="1176338" y="6223000"/>
          <p14:tracePt t="108916" x="1176338" y="6215063"/>
          <p14:tracePt t="108951" x="1176338" y="6207125"/>
          <p14:tracePt t="108977" x="1176338" y="6199188"/>
          <p14:tracePt t="108981" x="1176338" y="6191250"/>
          <p14:tracePt t="108987" x="1184275" y="6175375"/>
          <p14:tracePt t="109006" x="1184275" y="6169025"/>
          <p14:tracePt t="109020" x="1184275" y="6161088"/>
          <p14:tracePt t="109038" x="1184275" y="6153150"/>
          <p14:tracePt t="109059" x="1184275" y="6145213"/>
          <p14:tracePt t="109098" x="1176338" y="6145213"/>
          <p14:tracePt t="109185" x="1176338" y="6153150"/>
          <p14:tracePt t="110645" x="1192213" y="6153150"/>
          <p14:tracePt t="110651" x="1247775" y="6161088"/>
          <p14:tracePt t="110658" x="1309688" y="6161088"/>
          <p14:tracePt t="110664" x="1373188" y="6161088"/>
          <p14:tracePt t="110672" x="1435100" y="6161088"/>
          <p14:tracePt t="110680" x="1514475" y="6161088"/>
          <p14:tracePt t="110688" x="1576388" y="6145213"/>
          <p14:tracePt t="110697" x="1639888" y="6129338"/>
          <p14:tracePt t="110703" x="1709738" y="6113463"/>
          <p14:tracePt t="110711" x="1749425" y="6097588"/>
          <p14:tracePt t="110719" x="1812925" y="6073775"/>
          <p14:tracePt t="110728" x="1851025" y="6057900"/>
          <p14:tracePt t="110733" x="1874838" y="6043613"/>
          <p14:tracePt t="110742" x="1882775" y="6035675"/>
          <p14:tracePt t="110750" x="1890713" y="6027738"/>
          <p14:tracePt t="110759" x="1906588" y="6011863"/>
          <p14:tracePt t="110765" x="1914525" y="6003925"/>
          <p14:tracePt t="110776" x="1914525" y="5988050"/>
          <p14:tracePt t="110782" x="1922463" y="5980113"/>
          <p14:tracePt t="110789" x="1930400" y="5972175"/>
          <p14:tracePt t="110796" x="1930400" y="5964238"/>
          <p14:tracePt t="110814" x="1938338" y="5956300"/>
          <p14:tracePt t="110828" x="1946275" y="5948363"/>
          <p14:tracePt t="110837" x="1946275" y="5940425"/>
          <p14:tracePt t="110843" x="1954213" y="5940425"/>
          <p14:tracePt t="110852" x="1962150" y="5932488"/>
          <p14:tracePt t="110858" x="1976438" y="5932488"/>
          <p14:tracePt t="110866" x="1984375" y="5924550"/>
          <p14:tracePt t="110876" x="1992313" y="5918200"/>
          <p14:tracePt t="110882" x="2000250" y="5918200"/>
          <p14:tracePt t="110890" x="2000250" y="5910263"/>
          <p14:tracePt t="110898" x="2008188" y="5902325"/>
          <p14:tracePt t="110953" x="2016125" y="5902325"/>
          <p14:tracePt t="110970" x="2032000" y="5886450"/>
          <p14:tracePt t="110977" x="2117725" y="5776913"/>
          <p14:tracePt t="110984" x="2346325" y="5548313"/>
          <p14:tracePt t="110990" x="2605088" y="5211763"/>
          <p14:tracePt t="110998" x="2863850" y="4803775"/>
          <p14:tracePt t="111006" x="3162300" y="4381500"/>
          <p14:tracePt t="111014" x="3475038" y="3895725"/>
          <p14:tracePt t="111022" x="3687763" y="3463925"/>
          <p14:tracePt t="111030" x="3844925" y="3049588"/>
          <p14:tracePt t="111038" x="3930650" y="2711450"/>
          <p14:tracePt t="111046" x="3962400" y="2430463"/>
          <p14:tracePt t="111051" x="3962400" y="2241550"/>
          <p14:tracePt t="111060" x="3938588" y="2092325"/>
          <p14:tracePt t="111067" x="3890963" y="1974850"/>
          <p14:tracePt t="111077" x="3844925" y="1897063"/>
          <p14:tracePt t="111084" x="3813175" y="1841500"/>
          <p14:tracePt t="111092" x="3789363" y="1779588"/>
          <p14:tracePt t="111100" x="3773488" y="1731963"/>
          <p14:tracePt t="111108" x="3757613" y="1684338"/>
          <p14:tracePt t="111114" x="3741738" y="1638300"/>
          <p14:tracePt t="111121" x="3741738" y="1598613"/>
          <p14:tracePt t="111129" x="3749675" y="1552575"/>
          <p14:tracePt t="111139" x="3773488" y="1497013"/>
          <p14:tracePt t="111146" x="3821113" y="1433513"/>
          <p14:tracePt t="111153" x="3867150" y="1371600"/>
          <p14:tracePt t="111161" x="3914775" y="1316038"/>
          <p14:tracePt t="111169" x="3970338" y="1262063"/>
          <p14:tracePt t="111177" x="4008438" y="1206500"/>
          <p14:tracePt t="111184" x="4040188" y="1160463"/>
          <p14:tracePt t="111192" x="4056063" y="1112838"/>
          <p14:tracePt t="111200" x="4064000" y="1081088"/>
          <p14:tracePt t="111209" x="4064000" y="1050925"/>
          <p14:tracePt t="111216" x="4064000" y="1011238"/>
          <p14:tracePt t="111226" x="4064000" y="979488"/>
          <p14:tracePt t="111232" x="4064000" y="947738"/>
          <p14:tracePt t="111239" x="4056063" y="901700"/>
          <p14:tracePt t="111246" x="4040188" y="862013"/>
          <p14:tracePt t="111253" x="4024313" y="822325"/>
          <p14:tracePt t="111262" x="4000500" y="776288"/>
          <p14:tracePt t="111271" x="3986213" y="744538"/>
          <p14:tracePt t="111278" x="3970338" y="704850"/>
          <p14:tracePt t="111286" x="3954463" y="658813"/>
          <p14:tracePt t="111294" x="3946525" y="627063"/>
          <p14:tracePt t="111302" x="3930650" y="587375"/>
          <p14:tracePt t="111308" x="3922713" y="549275"/>
          <p14:tracePt t="111316" x="3906838" y="517525"/>
          <p14:tracePt t="111324" x="3898900" y="493713"/>
          <p14:tracePt t="111332" x="3890963" y="485775"/>
          <p14:tracePt t="111340" x="3890963" y="469900"/>
          <p14:tracePt t="111348" x="3883025" y="461963"/>
          <p14:tracePt t="111399" x="3875088" y="454025"/>
          <p14:tracePt t="111443" x="3867150" y="454025"/>
          <p14:tracePt t="111460" x="3860800" y="454025"/>
          <p14:tracePt t="111542" x="3860800" y="461963"/>
          <p14:tracePt t="111564" x="3852863" y="469900"/>
          <p14:tracePt t="111847" x="3852863" y="485775"/>
          <p14:tracePt t="111865" x="3867150" y="517525"/>
          <p14:tracePt t="111872" x="3875088" y="557213"/>
          <p14:tracePt t="111879" x="3883025" y="611188"/>
          <p14:tracePt t="111887" x="3883025" y="674688"/>
          <p14:tracePt t="111893" x="3883025" y="752475"/>
          <p14:tracePt t="111902" x="3875088" y="830263"/>
          <p14:tracePt t="111910" x="3875088" y="925513"/>
          <p14:tracePt t="111918" x="3867150" y="1011238"/>
          <p14:tracePt t="111927" x="3860800" y="1096963"/>
          <p14:tracePt t="111934" x="3844925" y="1184275"/>
          <p14:tracePt t="111941" x="3829050" y="1254125"/>
          <p14:tracePt t="111950" x="3813175" y="1316038"/>
          <p14:tracePt t="111956" x="3797300" y="1387475"/>
          <p14:tracePt t="111964" x="3773488" y="1441450"/>
          <p14:tracePt t="111972" x="3757613" y="1497013"/>
          <p14:tracePt t="111980" x="3733800" y="1558925"/>
          <p14:tracePt t="111987" x="3719513" y="1630363"/>
          <p14:tracePt t="111996" x="3695700" y="1692275"/>
          <p14:tracePt t="112004" x="3679825" y="1755775"/>
          <p14:tracePt t="112012" x="3656013" y="1825625"/>
          <p14:tracePt t="112017" x="3632200" y="1889125"/>
          <p14:tracePt t="112026" x="3616325" y="1966913"/>
          <p14:tracePt t="112033" x="3600450" y="2030413"/>
          <p14:tracePt t="112042" x="3578225" y="2084388"/>
          <p14:tracePt t="112050" x="3554413" y="2139950"/>
          <p14:tracePt t="112058" x="3530600" y="2185988"/>
          <p14:tracePt t="112065" x="3514725" y="2233613"/>
          <p14:tracePt t="112074" x="3490913" y="2281238"/>
          <p14:tracePt t="112081" x="3467100" y="2327275"/>
          <p14:tracePt t="112087" x="3452813" y="2366963"/>
          <p14:tracePt t="112096" x="3436938" y="2422525"/>
          <p14:tracePt t="112104" x="3413125" y="2468563"/>
          <p14:tracePt t="112112" x="3381375" y="2532063"/>
          <p14:tracePt t="112120" x="3357563" y="2593975"/>
          <p14:tracePt t="112127" x="3325813" y="2657475"/>
          <p14:tracePt t="112136" x="3303588" y="2735263"/>
          <p14:tracePt t="112144" x="3263900" y="2813050"/>
          <p14:tracePt t="112149" x="3248025" y="2900363"/>
          <p14:tracePt t="112158" x="3232150" y="2986088"/>
          <p14:tracePt t="112165" x="3216275" y="3079750"/>
          <p14:tracePt t="112174" x="3200400" y="3175000"/>
          <p14:tracePt t="112182" x="3178175" y="3260725"/>
          <p14:tracePt t="112189" x="3162300" y="3330575"/>
          <p14:tracePt t="112198" x="3154363" y="3417888"/>
          <p14:tracePt t="112205" x="3138488" y="3487738"/>
          <p14:tracePt t="112212" x="3122613" y="3565525"/>
          <p14:tracePt t="112220" x="3106738" y="3629025"/>
          <p14:tracePt t="112228" x="3098800" y="3690938"/>
          <p14:tracePt t="112236" x="3090863" y="3762375"/>
          <p14:tracePt t="112244" x="3074988" y="3816350"/>
          <p14:tracePt t="112252" x="3067050" y="3871913"/>
          <p14:tracePt t="112260" x="3067050" y="3911600"/>
          <p14:tracePt t="112267" x="3059113" y="3957638"/>
          <p14:tracePt t="112273" x="3051175" y="3997325"/>
          <p14:tracePt t="112281" x="3036888" y="4037013"/>
          <p14:tracePt t="112291" x="3021013" y="4067175"/>
          <p14:tracePt t="112299" x="3005138" y="4114800"/>
          <p14:tracePt t="112309" x="2973388" y="4162425"/>
          <p14:tracePt t="112313" x="2941638" y="4208463"/>
          <p14:tracePt t="112323" x="2895600" y="4264025"/>
          <p14:tracePt t="112330" x="2847975" y="4333875"/>
          <p14:tracePt t="112337" x="2784475" y="4405313"/>
          <p14:tracePt t="112344" x="2730500" y="4475163"/>
          <p14:tracePt t="112351" x="2674938" y="4538663"/>
          <p14:tracePt t="112361" x="2620963" y="4600575"/>
          <p14:tracePt t="112367" x="2581275" y="4656138"/>
          <p14:tracePt t="112376" x="2557463" y="4702175"/>
          <p14:tracePt t="112383" x="2541588" y="4749800"/>
          <p14:tracePt t="112393" x="2533650" y="4781550"/>
          <p14:tracePt t="112399" x="2525713" y="4819650"/>
          <p14:tracePt t="112406" x="2525713" y="4843463"/>
          <p14:tracePt t="112414" x="2525713" y="4875213"/>
          <p14:tracePt t="112421" x="2517775" y="4906963"/>
          <p14:tracePt t="112431" x="2509838" y="4937125"/>
          <p14:tracePt t="112438" x="2503488" y="4960938"/>
          <p14:tracePt t="112446" x="2495550" y="4984750"/>
          <p14:tracePt t="112453" x="2487613" y="5000625"/>
          <p14:tracePt t="112461" x="2479675" y="5024438"/>
          <p14:tracePt t="112470" x="2471738" y="5032375"/>
          <p14:tracePt t="112476" x="2463800" y="5054600"/>
          <p14:tracePt t="112483" x="2455863" y="5086350"/>
          <p14:tracePt t="112491" x="2439988" y="5118100"/>
          <p14:tracePt t="112499" x="2416175" y="5165725"/>
          <p14:tracePt t="112507" x="2400300" y="5219700"/>
          <p14:tracePt t="112515" x="2384425" y="5283200"/>
          <p14:tracePt t="112524" x="2362200" y="5353050"/>
          <p14:tracePt t="112532" x="2346325" y="5416550"/>
          <p14:tracePt t="112537" x="2330450" y="5478463"/>
          <p14:tracePt t="112546" x="2314575" y="5548313"/>
          <p14:tracePt t="112553" x="2306638" y="5611813"/>
          <p14:tracePt t="112561" x="2306638" y="5651500"/>
          <p14:tracePt t="112570" x="2298700" y="5689600"/>
          <p14:tracePt t="112577" x="2298700" y="5705475"/>
          <p14:tracePt t="112586" x="2298700" y="5713413"/>
          <p14:tracePt t="112594" x="2298700" y="5721350"/>
          <p14:tracePt t="112751" x="2306638" y="5729288"/>
          <p14:tracePt t="112764" x="2322513" y="5745163"/>
          <p14:tracePt t="112772" x="2330450" y="5753100"/>
          <p14:tracePt t="112780" x="2346325" y="5761038"/>
          <p14:tracePt t="112788" x="2384425" y="5776913"/>
          <p14:tracePt t="112793" x="2432050" y="5792788"/>
          <p14:tracePt t="112802" x="2487613" y="5807075"/>
          <p14:tracePt t="112810" x="2549525" y="5822950"/>
          <p14:tracePt t="112818" x="2613025" y="5830888"/>
          <p14:tracePt t="112826" x="2674938" y="5846763"/>
          <p14:tracePt t="112834" x="2730500" y="5862638"/>
          <p14:tracePt t="112843" x="2784475" y="5878513"/>
          <p14:tracePt t="112850" x="2855913" y="5894388"/>
          <p14:tracePt t="112858" x="2895600" y="5910263"/>
          <p14:tracePt t="112863" x="2925763" y="5918200"/>
          <p14:tracePt t="112871" x="2949575" y="5932488"/>
          <p14:tracePt t="112879" x="2957513" y="5932488"/>
          <p14:tracePt t="112892" x="2965450" y="5932488"/>
          <p14:tracePt t="113091" x="2965450" y="5940425"/>
          <p14:tracePt t="113102" x="2965450" y="5948363"/>
          <p14:tracePt t="113110" x="2965450" y="5956300"/>
          <p14:tracePt t="113116" x="2965450" y="5964238"/>
          <p14:tracePt t="113137" x="2965450" y="5972175"/>
          <p14:tracePt t="113207" x="2957513" y="5972175"/>
          <p14:tracePt t="113228" x="2949575" y="5972175"/>
          <p14:tracePt t="113260" x="2941638" y="5972175"/>
          <p14:tracePt t="113278" x="2933700" y="5972175"/>
          <p14:tracePt t="113283" x="2925763" y="5972175"/>
          <p14:tracePt t="113296" x="2917825" y="5972175"/>
          <p14:tracePt t="113311" x="2911475" y="5972175"/>
          <p14:tracePt t="113319" x="2903538" y="5972175"/>
          <p14:tracePt t="113326" x="2895600" y="5972175"/>
          <p14:tracePt t="113335" x="2887663" y="5972175"/>
          <p14:tracePt t="113350" x="2879725" y="5972175"/>
          <p14:tracePt t="113367" x="2871788" y="5972175"/>
          <p14:tracePt t="113554" x="2871788" y="5964238"/>
          <p14:tracePt t="113562" x="2887663" y="5924550"/>
          <p14:tracePt t="113568" x="2903538" y="5886450"/>
          <p14:tracePt t="113574" x="2917825" y="5838825"/>
          <p14:tracePt t="113582" x="2933700" y="5799138"/>
          <p14:tracePt t="113589" x="2949575" y="5745163"/>
          <p14:tracePt t="113597" x="2965450" y="5697538"/>
          <p14:tracePt t="113606" x="2973388" y="5643563"/>
          <p14:tracePt t="113613" x="2973388" y="5595938"/>
          <p14:tracePt t="113622" x="2989263" y="5580063"/>
          <p14:tracePt t="113630" x="2989263" y="5572125"/>
          <p14:tracePt t="113636" x="2997200" y="5564188"/>
          <p14:tracePt t="114239" x="2997200" y="5572125"/>
          <p14:tracePt t="114246" x="2989263" y="5588000"/>
          <p14:tracePt t="114254" x="2981325" y="5619750"/>
          <p14:tracePt t="114262" x="2965450" y="5673725"/>
          <p14:tracePt t="114270" x="2949575" y="5745163"/>
          <p14:tracePt t="114278" x="2925763" y="5815013"/>
          <p14:tracePt t="114283" x="2911475" y="5886450"/>
          <p14:tracePt t="114292" x="2895600" y="5948363"/>
          <p14:tracePt t="114299" x="2871788" y="6003925"/>
          <p14:tracePt t="114309" x="2855913" y="6049963"/>
          <p14:tracePt t="114316" x="2840038" y="6073775"/>
          <p14:tracePt t="114324" x="2832100" y="6089650"/>
          <p14:tracePt t="114332" x="2824163" y="6105525"/>
          <p14:tracePt t="114340" x="2816225" y="6113463"/>
          <p14:tracePt t="114346" x="2816225" y="6121400"/>
          <p14:tracePt t="114354" x="2808288" y="6121400"/>
          <p14:tracePt t="114363" x="2808288" y="6129338"/>
          <p14:tracePt t="114370" x="2808288" y="6137275"/>
          <p14:tracePt t="114377" x="2800350" y="6145213"/>
          <p14:tracePt t="114386" x="2792413" y="6153150"/>
          <p14:tracePt t="114394" x="2792413" y="6161088"/>
          <p14:tracePt t="114402" x="2784475" y="6169025"/>
          <p14:tracePt t="114409" x="2776538" y="6199188"/>
          <p14:tracePt t="114415" x="2770188" y="6215063"/>
          <p14:tracePt t="114424" x="2762250" y="6238875"/>
          <p14:tracePt t="114432" x="2754313" y="6262688"/>
          <p14:tracePt t="114440" x="2746375" y="6286500"/>
          <p14:tracePt t="114448" x="2738438" y="6300788"/>
          <p14:tracePt t="114456" x="2730500" y="6316663"/>
          <p14:tracePt t="114464" x="2730500" y="6324600"/>
          <p14:tracePt t="114472" x="2730500" y="6332538"/>
          <p14:tracePt t="114478" x="2722563" y="6348413"/>
          <p14:tracePt t="114515" x="2722563" y="6356350"/>
          <p14:tracePt t="114543" x="2714625" y="6356350"/>
          <p14:tracePt t="114561" x="2706688" y="6356350"/>
          <p14:tracePt t="114579" x="2698750" y="6356350"/>
          <p14:tracePt t="114596" x="2690813" y="6356350"/>
          <p14:tracePt t="114608" x="2682875" y="6356350"/>
          <p14:tracePt t="114614" x="2682875" y="6348413"/>
          <p14:tracePt t="114622" x="2682875" y="6324600"/>
          <p14:tracePt t="114630" x="2698750" y="6286500"/>
          <p14:tracePt t="114637" x="2762250" y="6215063"/>
          <p14:tracePt t="114646" x="2895600" y="6121400"/>
          <p14:tracePt t="114653" x="3122613" y="5988050"/>
          <p14:tracePt t="114662" x="3405188" y="5886450"/>
          <p14:tracePt t="114667" x="3703638" y="5799138"/>
          <p14:tracePt t="114676" x="4127500" y="5705475"/>
          <p14:tracePt t="114684" x="4581525" y="5611813"/>
          <p14:tracePt t="114693" x="5106988" y="5518150"/>
          <p14:tracePt t="114700" x="5648325" y="5446713"/>
          <p14:tracePt t="114708" x="6181725" y="5400675"/>
          <p14:tracePt t="114716" x="6762750" y="5353050"/>
          <p14:tracePt t="114725" x="7280275" y="5305425"/>
          <p14:tracePt t="114732" x="7797800" y="5243513"/>
          <p14:tracePt t="114737" x="8205788" y="5195888"/>
          <p14:tracePt t="114745" x="8559800" y="5133975"/>
          <p14:tracePt t="114753" x="8834438" y="5062538"/>
          <p14:tracePt t="114762" x="9045575" y="5032375"/>
          <p14:tracePt t="114769" x="9250363" y="4992688"/>
          <p14:tracePt t="114777" x="9453563" y="4968875"/>
          <p14:tracePt t="114786" x="9626600" y="4960938"/>
          <p14:tracePt t="114793" x="9744075" y="4953000"/>
          <p14:tracePt t="114799" x="9845675" y="4953000"/>
          <p14:tracePt t="114807" x="9932988" y="4953000"/>
          <p14:tracePt t="114816" x="10002838" y="4960938"/>
          <p14:tracePt t="114825" x="10066338" y="4976813"/>
          <p14:tracePt t="114832" x="10136188" y="4984750"/>
          <p14:tracePt t="114842" x="10199688" y="4992688"/>
          <p14:tracePt t="114848" x="10237788" y="5000625"/>
          <p14:tracePt t="114855" x="10285413" y="5008563"/>
          <p14:tracePt t="114864" x="10301288" y="5008563"/>
          <p14:tracePt t="114869" x="10309225" y="5008563"/>
          <p14:tracePt t="114945" x="10333038" y="5008563"/>
          <p14:tracePt t="114952" x="10418763" y="5032375"/>
          <p14:tracePt t="114960" x="10512425" y="5048250"/>
          <p14:tracePt t="114968" x="10607675" y="5070475"/>
          <p14:tracePt t="114975" x="10717213" y="5086350"/>
          <p14:tracePt t="114984" x="10818813" y="5110163"/>
          <p14:tracePt t="114991" x="10912475" y="5126038"/>
          <p14:tracePt t="114999" x="11007725" y="5133975"/>
          <p14:tracePt t="115006" x="11093450" y="5133975"/>
          <p14:tracePt t="115013" x="11164888" y="5133975"/>
          <p14:tracePt t="115022" x="11242675" y="5133975"/>
          <p14:tracePt t="115029" x="11298238" y="5118100"/>
          <p14:tracePt t="115037" x="11336338" y="5094288"/>
          <p14:tracePt t="115046" x="11360150" y="5078413"/>
          <p14:tracePt t="115053" x="11360150" y="5062538"/>
          <p14:tracePt t="115059" x="11360150" y="5054600"/>
          <p14:tracePt t="115067" x="11360150" y="5040313"/>
          <p14:tracePt t="115076" x="11352213" y="5016500"/>
          <p14:tracePt t="115083" x="11336338" y="5008563"/>
          <p14:tracePt t="115091" x="11328400" y="5000625"/>
          <p14:tracePt t="115100" x="11312525" y="4984750"/>
          <p14:tracePt t="115108" x="11306175" y="4976813"/>
          <p14:tracePt t="115116" x="11282363" y="4976813"/>
          <p14:tracePt t="115121" x="11266488" y="4976813"/>
          <p14:tracePt t="115130" x="11242675" y="4976813"/>
          <p14:tracePt t="115137" x="11226800" y="4976813"/>
          <p14:tracePt t="115146" x="11218863" y="4976813"/>
          <p14:tracePt t="115153" x="11202988" y="4984750"/>
          <p14:tracePt t="115162" x="11195050" y="4984750"/>
          <p14:tracePt t="115170" x="11187113" y="4984750"/>
          <p14:tracePt t="115178" x="11179175" y="4992688"/>
          <p14:tracePt t="115186" x="11172825" y="4992688"/>
          <p14:tracePt t="115195" x="11164888" y="4992688"/>
          <p14:tracePt t="115212" x="11156950" y="4992688"/>
          <p14:tracePt t="115259" x="11156950" y="5000625"/>
          <p14:tracePt t="115277" x="11172825" y="5008563"/>
          <p14:tracePt t="115282" x="11187113" y="5024438"/>
          <p14:tracePt t="115290" x="11195050" y="5032375"/>
          <p14:tracePt t="115299" x="11218863" y="5048250"/>
          <p14:tracePt t="115306" x="11226800" y="5048250"/>
          <p14:tracePt t="115312" x="11234738" y="5048250"/>
          <p14:tracePt t="115319" x="11250613" y="5048250"/>
          <p14:tracePt t="115328" x="11258550" y="5048250"/>
          <p14:tracePt t="115336" x="11266488" y="5048250"/>
          <p14:tracePt t="115344" x="11274425" y="5040313"/>
          <p14:tracePt t="115351" x="11274425" y="5024438"/>
          <p14:tracePt t="115360" x="11274425" y="5000625"/>
          <p14:tracePt t="115367" x="11266488" y="4960938"/>
          <p14:tracePt t="115375" x="11242675" y="4914900"/>
          <p14:tracePt t="115382" x="11210925" y="4867275"/>
          <p14:tracePt t="115390" x="11164888" y="4811713"/>
          <p14:tracePt t="115398" x="11101388" y="4749800"/>
          <p14:tracePt t="115405" x="11045825" y="4694238"/>
          <p14:tracePt t="115413" x="10983913" y="4632325"/>
          <p14:tracePt t="115422" x="10920413" y="4584700"/>
          <p14:tracePt t="115430" x="10842625" y="4530725"/>
          <p14:tracePt t="115437" x="10771188" y="4483100"/>
          <p14:tracePt t="115444" x="10717213" y="4443413"/>
          <p14:tracePt t="115451" x="10661650" y="4421188"/>
          <p14:tracePt t="115460" x="10615613" y="4381500"/>
          <p14:tracePt t="115468" x="10552113" y="4357688"/>
          <p14:tracePt t="115477" x="10512425" y="4333875"/>
          <p14:tracePt t="115483" x="10466388" y="4318000"/>
          <p14:tracePt t="115492" x="10418763" y="4295775"/>
          <p14:tracePt t="115499" x="10371138" y="4271963"/>
          <p14:tracePt t="115506" x="10325100" y="4248150"/>
          <p14:tracePt t="115514" x="10277475" y="4224338"/>
          <p14:tracePt t="115522" x="10229850" y="4208463"/>
          <p14:tracePt t="115530" x="10191750" y="4192588"/>
          <p14:tracePt t="115538" x="10160000" y="4176713"/>
          <p14:tracePt t="115545" x="10136188" y="4170363"/>
          <p14:tracePt t="115553" x="10120313" y="4162425"/>
          <p14:tracePt t="115562" x="10090150" y="4146550"/>
          <p14:tracePt t="115568" x="10066338" y="4146550"/>
          <p14:tracePt t="115576" x="10034588" y="4138613"/>
          <p14:tracePt t="115583" x="10010775" y="4138613"/>
          <p14:tracePt t="115591" x="9979025" y="4138613"/>
          <p14:tracePt t="115599" x="9940925" y="4146550"/>
          <p14:tracePt t="115608" x="9901238" y="4162425"/>
          <p14:tracePt t="115615" x="9861550" y="4176713"/>
          <p14:tracePt t="115624" x="9821863" y="4192588"/>
          <p14:tracePt t="115630" x="9783763" y="4208463"/>
          <p14:tracePt t="115638" x="9744075" y="4232275"/>
          <p14:tracePt t="115646" x="9736138" y="4271963"/>
          <p14:tracePt t="115654" x="9712325" y="4318000"/>
          <p14:tracePt t="115662" x="9696450" y="4365625"/>
          <p14:tracePt t="115670" x="9682163" y="4405313"/>
          <p14:tracePt t="115677" x="9674225" y="4475163"/>
          <p14:tracePt t="115686" x="9674225" y="4522788"/>
          <p14:tracePt t="115694" x="9682163" y="4568825"/>
          <p14:tracePt t="115699" x="9688513" y="4592638"/>
          <p14:tracePt t="115708" x="9712325" y="4616450"/>
          <p14:tracePt t="115716" x="9736138" y="4632325"/>
          <p14:tracePt t="115725" x="9775825" y="4648200"/>
          <p14:tracePt t="115732" x="9807575" y="4664075"/>
          <p14:tracePt t="115740" x="9853613" y="4678363"/>
          <p14:tracePt t="115748" x="9885363" y="4686300"/>
          <p14:tracePt t="115758" x="9917113" y="4686300"/>
          <p14:tracePt t="115762" x="9940925" y="4686300"/>
          <p14:tracePt t="115799" x="9901238" y="4686300"/>
          <p14:tracePt t="115806" x="9775825" y="4686300"/>
          <p14:tracePt t="115814" x="9501188" y="4686300"/>
          <p14:tracePt t="115822" x="9045575" y="4664075"/>
          <p14:tracePt t="115828" x="8559800" y="4648200"/>
          <p14:tracePt t="115842" x="7962900" y="4632325"/>
          <p14:tracePt t="115844" x="7304088" y="4640263"/>
          <p14:tracePt t="115851" x="6637338" y="4686300"/>
          <p14:tracePt t="115860" x="6018213" y="4741863"/>
          <p14:tracePt t="115867" x="5461000" y="4819650"/>
          <p14:tracePt t="115875" x="5037138" y="4914900"/>
          <p14:tracePt t="115884" x="4683125" y="4992688"/>
          <p14:tracePt t="115890" x="4471988" y="5040313"/>
          <p14:tracePt t="115898" x="4386263" y="5070475"/>
          <p14:tracePt t="115906" x="4338638" y="5086350"/>
          <p14:tracePt t="115913" x="4322763" y="5102225"/>
          <p14:tracePt t="115922" x="4314825" y="5126038"/>
          <p14:tracePt t="115930" x="4314825" y="5141913"/>
          <p14:tracePt t="115938" x="4314825" y="5149850"/>
          <p14:tracePt t="115946" x="4314825" y="5165725"/>
          <p14:tracePt t="115953" x="4314825" y="5187950"/>
          <p14:tracePt t="115960" x="4314825" y="5211763"/>
          <p14:tracePt t="115968" x="4306888" y="5235575"/>
          <p14:tracePt t="115976" x="4283075" y="5275263"/>
          <p14:tracePt t="115983" x="4244975" y="5313363"/>
          <p14:tracePt t="115991" x="4197350" y="5353050"/>
          <p14:tracePt t="115999" x="4133850" y="5384800"/>
          <p14:tracePt t="116009" x="4071938" y="5430838"/>
          <p14:tracePt t="116016" x="4000500" y="5454650"/>
          <p14:tracePt t="116022" x="3938588" y="5478463"/>
          <p14:tracePt t="116030" x="3875088" y="5502275"/>
          <p14:tracePt t="116037" x="3829050" y="5518150"/>
          <p14:tracePt t="116046" x="3789363" y="5534025"/>
          <p14:tracePt t="116053" x="3757613" y="5548313"/>
          <p14:tracePt t="116062" x="3733800" y="5556250"/>
          <p14:tracePt t="116070" x="3711575" y="5572125"/>
          <p14:tracePt t="116078" x="3695700" y="5580063"/>
          <p14:tracePt t="116083" x="3671888" y="5603875"/>
          <p14:tracePt t="116092" x="3624263" y="5627688"/>
          <p14:tracePt t="116099" x="3578225" y="5651500"/>
          <p14:tracePt t="116109" x="3530600" y="5681663"/>
          <p14:tracePt t="116116" x="3475038" y="5721350"/>
          <p14:tracePt t="116125" x="3413125" y="5761038"/>
          <p14:tracePt t="116131" x="3349625" y="5799138"/>
          <p14:tracePt t="116140" x="3279775" y="5846763"/>
          <p14:tracePt t="116145" x="3192463" y="5870575"/>
          <p14:tracePt t="116155" x="3114675" y="5894388"/>
          <p14:tracePt t="116161" x="3044825" y="5924550"/>
          <p14:tracePt t="116169" x="2957513" y="5940425"/>
          <p14:tracePt t="116178" x="2871788" y="5956300"/>
          <p14:tracePt t="116185" x="2784475" y="5972175"/>
          <p14:tracePt t="116193" x="2714625" y="5995988"/>
          <p14:tracePt t="116201" x="2643188" y="6011863"/>
          <p14:tracePt t="116210" x="2589213" y="6027738"/>
          <p14:tracePt t="116216" x="2557463" y="6043613"/>
          <p14:tracePt t="116226" x="2541588" y="6057900"/>
          <p14:tracePt t="116231" x="2517775" y="6065838"/>
          <p14:tracePt t="116239" x="2509838" y="6081713"/>
          <p14:tracePt t="116248" x="2495550" y="6089650"/>
          <p14:tracePt t="116256" x="2495550" y="6097588"/>
          <p14:tracePt t="116264" x="2487613" y="6105525"/>
          <p14:tracePt t="116273" x="2487613" y="6113463"/>
          <p14:tracePt t="116278" x="2479675" y="6129338"/>
          <p14:tracePt t="116287" x="2479675" y="6137275"/>
          <p14:tracePt t="116294" x="2471738" y="6145213"/>
          <p14:tracePt t="116302" x="2463800" y="6161088"/>
          <p14:tracePt t="116310" x="2455863" y="6175375"/>
          <p14:tracePt t="116318" x="2455863" y="6191250"/>
          <p14:tracePt t="116327" x="2447925" y="6199188"/>
          <p14:tracePt t="116334" x="2447925" y="6215063"/>
          <p14:tracePt t="116340" x="2447925" y="6230938"/>
          <p14:tracePt t="116360" x="2447925" y="6246813"/>
          <p14:tracePt t="116635" x="2455863" y="6246813"/>
          <p14:tracePt t="116655" x="2503488" y="6246813"/>
          <p14:tracePt t="116660" x="2605088" y="6246813"/>
          <p14:tracePt t="116666" x="2746375" y="6230938"/>
          <p14:tracePt t="116675" x="2925763" y="6223000"/>
          <p14:tracePt t="116682" x="3051175" y="6223000"/>
          <p14:tracePt t="116691" x="3208338" y="6223000"/>
          <p14:tracePt t="116698" x="3319463" y="6223000"/>
          <p14:tracePt t="116705" x="3413125" y="6223000"/>
          <p14:tracePt t="116714" x="3475038" y="6230938"/>
          <p14:tracePt t="116722" x="3530600" y="6238875"/>
          <p14:tracePt t="116728" x="3578225" y="6238875"/>
          <p14:tracePt t="116735" x="3592513" y="6246813"/>
          <p14:tracePt t="116744" x="3600450" y="6246813"/>
          <p14:tracePt t="116751" x="3608388" y="6246813"/>
          <p14:tracePt t="117360" x="3608388" y="6254750"/>
          <p14:tracePt t="117373" x="3616325" y="6262688"/>
          <p14:tracePt t="117383" x="3616325" y="6270625"/>
          <p14:tracePt t="117392" x="3624263" y="6278563"/>
          <p14:tracePt t="117399" x="3632200" y="6286500"/>
          <p14:tracePt t="117408" x="3632200" y="6294438"/>
          <p14:tracePt t="117416" x="3632200" y="6300788"/>
          <p14:tracePt t="117424" x="3632200" y="6308725"/>
          <p14:tracePt t="117432" x="3640138" y="6316663"/>
          <p14:tracePt t="117440" x="3640138" y="6324600"/>
          <p14:tracePt t="117446" x="3640138" y="6332538"/>
          <p14:tracePt t="117454" x="3640138" y="6340475"/>
          <p14:tracePt t="117462" x="3640138" y="6348413"/>
          <p14:tracePt t="117469" x="3648075" y="6348413"/>
          <p14:tracePt t="117478" x="3648075" y="6356350"/>
          <p14:tracePt t="117617" x="3640138" y="6356350"/>
          <p14:tracePt t="117659" x="3632200" y="6356350"/>
          <p14:tracePt t="118013" x="3624263" y="6364288"/>
          <p14:tracePt t="118029" x="3624263" y="6372225"/>
          <p14:tracePt t="118036" x="3616325" y="6372225"/>
          <p14:tracePt t="118043" x="3608388" y="6380163"/>
          <p14:tracePt t="118061" x="3600450" y="6380163"/>
          <p14:tracePt t="118095" x="3592513" y="6380163"/>
          <p14:tracePt t="118102" x="3592513" y="6388100"/>
          <p14:tracePt t="118128" x="3586163" y="6388100"/>
          <p14:tracePt t="118382" x="3578225" y="6388100"/>
          <p14:tracePt t="119293" x="3586163" y="6380163"/>
          <p14:tracePt t="119298" x="3616325" y="6294438"/>
          <p14:tracePt t="119306" x="3671888" y="6121400"/>
          <p14:tracePt t="119312" x="3749675" y="5886450"/>
          <p14:tracePt t="119319" x="3829050" y="5510213"/>
          <p14:tracePt t="119328" x="4000500" y="5102225"/>
          <p14:tracePt t="119336" x="4181475" y="4648200"/>
          <p14:tracePt t="119343" x="4275138" y="4184650"/>
          <p14:tracePt t="119352" x="4291013" y="3762375"/>
          <p14:tracePt t="119360" x="4221163" y="3346450"/>
          <p14:tracePt t="119367" x="4095750" y="2938463"/>
          <p14:tracePt t="119376" x="3946525" y="2609850"/>
          <p14:tracePt t="119382" x="3773488" y="2319338"/>
          <p14:tracePt t="119389" x="3600450" y="2084388"/>
          <p14:tracePt t="119398" x="3482975" y="1905000"/>
          <p14:tracePt t="119405" x="3389313" y="1795463"/>
          <p14:tracePt t="119414" x="3333750" y="1716088"/>
          <p14:tracePt t="119421" x="3287713" y="1662113"/>
          <p14:tracePt t="119430" x="3248025" y="1606550"/>
          <p14:tracePt t="119436" x="3224213" y="1566863"/>
          <p14:tracePt t="119444" x="3200400" y="1520825"/>
          <p14:tracePt t="119452" x="3184525" y="1473200"/>
          <p14:tracePt t="119460" x="3170238" y="1427163"/>
          <p14:tracePt t="119467" x="3154363" y="1371600"/>
          <p14:tracePt t="119476" x="3138488" y="1323975"/>
          <p14:tracePt t="119484" x="3122613" y="1285875"/>
          <p14:tracePt t="119492" x="3114675" y="1246188"/>
          <p14:tracePt t="119500" x="3098800" y="1198563"/>
          <p14:tracePt t="119506" x="3090863" y="1176338"/>
          <p14:tracePt t="119514" x="3074988" y="1152525"/>
          <p14:tracePt t="119522" x="3059113" y="1112838"/>
          <p14:tracePt t="119530" x="3044825" y="1073150"/>
          <p14:tracePt t="119538" x="3021013" y="1027113"/>
          <p14:tracePt t="119546" x="3005138" y="979488"/>
          <p14:tracePt t="119553" x="2989263" y="917575"/>
          <p14:tracePt t="119562" x="2965450" y="854075"/>
          <p14:tracePt t="119570" x="2941638" y="792163"/>
          <p14:tracePt t="119576" x="2925763" y="728663"/>
          <p14:tracePt t="119583" x="2911475" y="658813"/>
          <p14:tracePt t="119592" x="2895600" y="595313"/>
          <p14:tracePt t="119599" x="2879725" y="549275"/>
          <p14:tracePt t="119608" x="2871788" y="509588"/>
          <p14:tracePt t="119616" x="2863850" y="469900"/>
          <p14:tracePt t="119624" x="2863850" y="461963"/>
          <p14:tracePt t="119632" x="2855913" y="454025"/>
          <p14:tracePt t="119638" x="2855913" y="446088"/>
          <p14:tracePt t="119790" x="2863850" y="446088"/>
          <p14:tracePt t="119797" x="2863850" y="454025"/>
          <p14:tracePt t="119805" x="2871788" y="454025"/>
          <p14:tracePt t="119813" x="2871788" y="461963"/>
          <p14:tracePt t="119837" x="2871788" y="469900"/>
          <p14:tracePt t="119862" x="2879725" y="477838"/>
          <p14:tracePt t="119867" x="2887663" y="477838"/>
          <p14:tracePt t="119877" x="2895600" y="485775"/>
          <p14:tracePt t="119883" x="2895600" y="493713"/>
          <p14:tracePt t="119898" x="2903538" y="493713"/>
          <p14:tracePt t="119905" x="2903538" y="501650"/>
          <p14:tracePt t="119914" x="2911475" y="501650"/>
          <p14:tracePt t="119922" x="2917825" y="517525"/>
          <p14:tracePt t="119930" x="2925763" y="525463"/>
          <p14:tracePt t="119937" x="2941638" y="541338"/>
          <p14:tracePt t="119946" x="2949575" y="579438"/>
          <p14:tracePt t="119954" x="2973388" y="619125"/>
          <p14:tracePt t="119959" x="3013075" y="674688"/>
          <p14:tracePt t="119968" x="3059113" y="712788"/>
          <p14:tracePt t="119975" x="3122613" y="744538"/>
          <p14:tracePt t="119983" x="3184525" y="760413"/>
          <p14:tracePt t="119994" x="3248025" y="776288"/>
          <p14:tracePt t="120000" x="3303588" y="784225"/>
          <p14:tracePt t="120007" x="3349625" y="792163"/>
          <p14:tracePt t="120015" x="3389313" y="792163"/>
          <p14:tracePt t="120021" x="3436938" y="800100"/>
          <p14:tracePt t="120029" x="3482975" y="800100"/>
          <p14:tracePt t="120037" x="3538538" y="800100"/>
          <p14:tracePt t="120045" x="3600450" y="800100"/>
          <p14:tracePt t="120053" x="3671888" y="814388"/>
          <p14:tracePt t="120062" x="3725863" y="830263"/>
          <p14:tracePt t="120070" x="3789363" y="846138"/>
          <p14:tracePt t="120077" x="3852863" y="869950"/>
          <p14:tracePt t="120083" x="3938588" y="893763"/>
          <p14:tracePt t="120092" x="4048125" y="933450"/>
          <p14:tracePt t="120099" x="4173538" y="963613"/>
          <p14:tracePt t="120109" x="4291013" y="979488"/>
          <p14:tracePt t="120115" x="4432300" y="1003300"/>
          <p14:tracePt t="120124" x="4613275" y="1019175"/>
          <p14:tracePt t="120132" x="4794250" y="1042988"/>
          <p14:tracePt t="120140" x="5021263" y="1073150"/>
          <p14:tracePt t="120145" x="5240338" y="1081088"/>
          <p14:tracePt t="120153" x="5476875" y="1081088"/>
          <p14:tracePt t="120162" x="5727700" y="1081088"/>
          <p14:tracePt t="120169" x="5986463" y="1081088"/>
          <p14:tracePt t="120178" x="6221413" y="1073150"/>
          <p14:tracePt t="120186" x="6448425" y="1050925"/>
          <p14:tracePt t="120194" x="6645275" y="1027113"/>
          <p14:tracePt t="120202" x="6754813" y="1011238"/>
          <p14:tracePt t="120210" x="6826250" y="995363"/>
          <p14:tracePt t="120216" x="6904038" y="987425"/>
          <p14:tracePt t="120224" x="6943725" y="979488"/>
          <p14:tracePt t="120231" x="6981825" y="971550"/>
          <p14:tracePt t="120240" x="7013575" y="971550"/>
          <p14:tracePt t="120248" x="7021513" y="971550"/>
          <p14:tracePt t="120256" x="7029450" y="971550"/>
          <p14:tracePt t="120263" x="7037388" y="971550"/>
          <p14:tracePt t="120276" x="7045325" y="971550"/>
          <p14:tracePt t="120340" x="7061200" y="971550"/>
          <p14:tracePt t="120345" x="7077075" y="987425"/>
          <p14:tracePt t="120352" x="7115175" y="995363"/>
          <p14:tracePt t="120359" x="7154863" y="1011238"/>
          <p14:tracePt t="120368" x="7226300" y="1027113"/>
          <p14:tracePt t="120376" x="7304088" y="1050925"/>
          <p14:tracePt t="120386" x="7389813" y="1065213"/>
          <p14:tracePt t="120392" x="7485063" y="1081088"/>
          <p14:tracePt t="120400" x="7578725" y="1089025"/>
          <p14:tracePt t="120406" x="7656513" y="1104900"/>
          <p14:tracePt t="120414" x="7720013" y="1112838"/>
          <p14:tracePt t="120422" x="7783513" y="1120775"/>
          <p14:tracePt t="120430" x="7829550" y="1120775"/>
          <p14:tracePt t="120438" x="7853363" y="1128713"/>
          <p14:tracePt t="120446" x="7861300" y="1128713"/>
          <p14:tracePt t="120453" x="7877175" y="1128713"/>
          <p14:tracePt t="120462" x="7893050" y="1128713"/>
          <p14:tracePt t="120467" x="7908925" y="1128713"/>
          <p14:tracePt t="120476" x="7924800" y="1128713"/>
          <p14:tracePt t="120483" x="7954963" y="1128713"/>
          <p14:tracePt t="120492" x="7986713" y="1128713"/>
          <p14:tracePt t="120499" x="8034338" y="1128713"/>
          <p14:tracePt t="120508" x="8072438" y="1120775"/>
          <p14:tracePt t="120515" x="8104188" y="1120775"/>
          <p14:tracePt t="120524" x="8151813" y="1112838"/>
          <p14:tracePt t="120532" x="8167688" y="1112838"/>
          <p14:tracePt t="120538" x="8175625" y="1104900"/>
          <p14:tracePt t="120546" x="8183563" y="1104900"/>
          <p14:tracePt t="120587" x="8167688" y="1104900"/>
          <p14:tracePt t="120594" x="8128000" y="1104900"/>
          <p14:tracePt t="120599" x="8088313" y="1112838"/>
          <p14:tracePt t="120608" x="8018463" y="1128713"/>
          <p14:tracePt t="120615" x="7954963" y="1152525"/>
          <p14:tracePt t="120625" x="7885113" y="1206500"/>
          <p14:tracePt t="120631" x="7829550" y="1254125"/>
          <p14:tracePt t="120640" x="7789863" y="1301750"/>
          <p14:tracePt t="120648" x="7775575" y="1347788"/>
          <p14:tracePt t="120655" x="7767638" y="1379538"/>
          <p14:tracePt t="120662" x="7767638" y="1403350"/>
          <p14:tracePt t="120670" x="7767638" y="1419225"/>
          <p14:tracePt t="120678" x="7783513" y="1427163"/>
          <p14:tracePt t="120686" x="7813675" y="1433513"/>
          <p14:tracePt t="120694" x="7861300" y="1441450"/>
          <p14:tracePt t="120702" x="7908925" y="1449388"/>
          <p14:tracePt t="120709" x="7994650" y="1449388"/>
          <p14:tracePt t="120718" x="8080375" y="1449388"/>
          <p14:tracePt t="120728" x="8183563" y="1449388"/>
          <p14:tracePt t="120732" x="8285163" y="1441450"/>
          <p14:tracePt t="120740" x="8394700" y="1419225"/>
          <p14:tracePt t="120747" x="8496300" y="1403350"/>
          <p14:tracePt t="120755" x="8591550" y="1379538"/>
          <p14:tracePt t="120764" x="8645525" y="1363663"/>
          <p14:tracePt t="120772" x="8685213" y="1347788"/>
          <p14:tracePt t="120780" x="8693150" y="1339850"/>
          <p14:tracePt t="120788" x="8693150" y="1323975"/>
          <p14:tracePt t="120793" x="8693150" y="1316038"/>
          <p14:tracePt t="120801" x="8693150" y="1309688"/>
          <p14:tracePt t="120810" x="8669338" y="1285875"/>
          <p14:tracePt t="120818" x="8621713" y="1254125"/>
          <p14:tracePt t="120826" x="8559800" y="1214438"/>
          <p14:tracePt t="120834" x="8472488" y="1168400"/>
          <p14:tracePt t="120843" x="8362950" y="1120775"/>
          <p14:tracePt t="120850" x="8261350" y="1065213"/>
          <p14:tracePt t="120857" x="8143875" y="1011238"/>
          <p14:tracePt t="120864" x="7986713" y="955675"/>
          <p14:tracePt t="120872" x="7877175" y="917575"/>
          <p14:tracePt t="120880" x="7805738" y="893763"/>
          <p14:tracePt t="120887" x="7767638" y="877888"/>
          <p14:tracePt t="120898" x="7743825" y="869950"/>
          <p14:tracePt t="120904" x="7735888" y="869950"/>
          <p14:tracePt t="120927" x="7727950" y="869950"/>
          <p14:tracePt t="120934" x="7720013" y="877888"/>
          <p14:tracePt t="120942" x="7704138" y="901700"/>
          <p14:tracePt t="120949" x="7688263" y="947738"/>
          <p14:tracePt t="120959" x="7688263" y="987425"/>
          <p14:tracePt t="120966" x="7688263" y="1042988"/>
          <p14:tracePt t="120976" x="7688263" y="1081088"/>
          <p14:tracePt t="120982" x="7688263" y="1120775"/>
          <p14:tracePt t="120987" x="7696200" y="1128713"/>
          <p14:tracePt t="120995" x="7712075" y="1144588"/>
          <p14:tracePt t="121004" x="7720013" y="1144588"/>
          <p14:tracePt t="121012" x="7727950" y="1144588"/>
          <p14:tracePt t="121019" x="7743825" y="1144588"/>
          <p14:tracePt t="121027" x="7759700" y="1136650"/>
          <p14:tracePt t="121036" x="7783513" y="1128713"/>
          <p14:tracePt t="121043" x="7797800" y="1112838"/>
          <p14:tracePt t="121049" x="7821613" y="1104900"/>
          <p14:tracePt t="121058" x="7829550" y="1089025"/>
          <p14:tracePt t="121065" x="7837488" y="1081088"/>
          <p14:tracePt t="121075" x="7837488" y="1065213"/>
          <p14:tracePt t="121092" x="7837488" y="1058863"/>
          <p14:tracePt t="121108" x="7813675" y="1042988"/>
          <p14:tracePt t="121112" x="7783513" y="1042988"/>
          <p14:tracePt t="121120" x="7735888" y="1042988"/>
          <p14:tracePt t="121128" x="7680325" y="1042988"/>
          <p14:tracePt t="121135" x="7594600" y="1058863"/>
          <p14:tracePt t="121144" x="7500938" y="1089025"/>
          <p14:tracePt t="121153" x="7359650" y="1136650"/>
          <p14:tracePt t="121160" x="7226300" y="1190625"/>
          <p14:tracePt t="121167" x="7108825" y="1222375"/>
          <p14:tracePt t="121174" x="7029450" y="1254125"/>
          <p14:tracePt t="121181" x="6951663" y="1270000"/>
          <p14:tracePt t="121191" x="6896100" y="1285875"/>
          <p14:tracePt t="121197" x="6856413" y="1301750"/>
          <p14:tracePt t="121205" x="6834188" y="1301750"/>
          <p14:tracePt t="121213" x="6810375" y="1316038"/>
          <p14:tracePt t="121222" x="6786563" y="1331913"/>
          <p14:tracePt t="121230" x="6746875" y="1339850"/>
          <p14:tracePt t="121237" x="6700838" y="1355725"/>
          <p14:tracePt t="121243" x="6637338" y="1387475"/>
          <p14:tracePt t="121251" x="6551613" y="1411288"/>
          <p14:tracePt t="121260" x="6440488" y="1465263"/>
          <p14:tracePt t="121268" x="6299200" y="1528763"/>
          <p14:tracePt t="121276" x="6103938" y="1606550"/>
          <p14:tracePt t="121283" x="5954713" y="1692275"/>
          <p14:tracePt t="121292" x="5789613" y="1787525"/>
          <p14:tracePt t="121299" x="5656263" y="1873250"/>
          <p14:tracePt t="121305" x="5546725" y="1958975"/>
          <p14:tracePt t="121314" x="5437188" y="2038350"/>
          <p14:tracePt t="121322" x="5365750" y="2092325"/>
          <p14:tracePt t="121329" x="5311775" y="2155825"/>
          <p14:tracePt t="121337" x="5264150" y="2201863"/>
          <p14:tracePt t="121347" x="5224463" y="2249488"/>
          <p14:tracePt t="121353" x="5210175" y="2297113"/>
          <p14:tracePt t="121362" x="5186363" y="2343150"/>
          <p14:tracePt t="121369" x="5170488" y="2390775"/>
          <p14:tracePt t="121376" x="5146675" y="2444750"/>
          <p14:tracePt t="121383" x="5099050" y="2508250"/>
          <p14:tracePt t="121392" x="5053013" y="2578100"/>
          <p14:tracePt t="121400" x="4997450" y="2695575"/>
          <p14:tracePt t="121409" x="4911725" y="2820988"/>
          <p14:tracePt t="121416" x="4808538" y="2954338"/>
          <p14:tracePt t="121428" x="4691063" y="3087688"/>
          <p14:tracePt t="121429" x="4605338" y="3205163"/>
          <p14:tracePt t="121437" x="4487863" y="3314700"/>
          <p14:tracePt t="121445" x="4402138" y="3394075"/>
          <p14:tracePt t="121454" x="4346575" y="3455988"/>
          <p14:tracePt t="121462" x="4298950" y="3519488"/>
          <p14:tracePt t="121469" x="4252913" y="3565525"/>
          <p14:tracePt t="121478" x="4237038" y="3613150"/>
          <p14:tracePt t="121486" x="4221163" y="3660775"/>
          <p14:tracePt t="121494" x="4213225" y="3698875"/>
          <p14:tracePt t="121499" x="4189413" y="3754438"/>
          <p14:tracePt t="121508" x="4189413" y="3808413"/>
          <p14:tracePt t="121516" x="4189413" y="3871913"/>
          <p14:tracePt t="121524" x="4173538" y="3933825"/>
          <p14:tracePt t="121532" x="4157663" y="4005263"/>
          <p14:tracePt t="121540" x="4141788" y="4075113"/>
          <p14:tracePt t="121548" x="4133850" y="4162425"/>
          <p14:tracePt t="121556" x="4133850" y="4248150"/>
          <p14:tracePt t="121564" x="4119563" y="4318000"/>
          <p14:tracePt t="121570" x="4119563" y="4381500"/>
          <p14:tracePt t="121578" x="4127500" y="4443413"/>
          <p14:tracePt t="121585" x="4141788" y="4498975"/>
          <p14:tracePt t="121594" x="4157663" y="4546600"/>
          <p14:tracePt t="121602" x="4173538" y="4592638"/>
          <p14:tracePt t="121610" x="4189413" y="4640263"/>
          <p14:tracePt t="121618" x="4213225" y="4686300"/>
          <p14:tracePt t="121627" x="4237038" y="4733925"/>
          <p14:tracePt t="121632" x="4267200" y="4781550"/>
          <p14:tracePt t="121640" x="4291013" y="4819650"/>
          <p14:tracePt t="121648" x="4306888" y="4867275"/>
          <p14:tracePt t="121656" x="4322763" y="4914900"/>
          <p14:tracePt t="121664" x="4338638" y="4960938"/>
          <p14:tracePt t="121672" x="4346575" y="5000625"/>
          <p14:tracePt t="121680" x="4346575" y="5048250"/>
          <p14:tracePt t="121687" x="4346575" y="5078413"/>
          <p14:tracePt t="121694" x="4338638" y="5102225"/>
          <p14:tracePt t="121701" x="4322763" y="5133975"/>
          <p14:tracePt t="121710" x="4314825" y="5157788"/>
          <p14:tracePt t="121717" x="4298950" y="5173663"/>
          <p14:tracePt t="121726" x="4283075" y="5195888"/>
          <p14:tracePt t="121733" x="4260850" y="5219700"/>
          <p14:tracePt t="121742" x="4237038" y="5243513"/>
          <p14:tracePt t="121750" x="4213225" y="5275263"/>
          <p14:tracePt t="121755" x="4189413" y="5299075"/>
          <p14:tracePt t="121764" x="4157663" y="5329238"/>
          <p14:tracePt t="121772" x="4133850" y="5368925"/>
          <p14:tracePt t="121780" x="4119563" y="5392738"/>
          <p14:tracePt t="121787" x="4111625" y="5416550"/>
          <p14:tracePt t="121796" x="4103688" y="5438775"/>
          <p14:tracePt t="121803" x="4095750" y="5454650"/>
          <p14:tracePt t="121812" x="4087813" y="5462588"/>
          <p14:tracePt t="121818" x="4087813" y="5470525"/>
          <p14:tracePt t="121826" x="4087813" y="5486400"/>
          <p14:tracePt t="121834" x="4087813" y="5494338"/>
          <p14:tracePt t="121842" x="4095750" y="5502275"/>
          <p14:tracePt t="121860" x="4095750" y="5526088"/>
          <p14:tracePt t="121866" x="4103688" y="5534025"/>
          <p14:tracePt t="121876" x="4103688" y="5541963"/>
          <p14:tracePt t="121882" x="4103688" y="5548313"/>
          <p14:tracePt t="121888" x="4103688" y="5556250"/>
          <p14:tracePt t="121896" x="4103688" y="5572125"/>
          <p14:tracePt t="121912" x="4103688" y="5580063"/>
          <p14:tracePt t="121919" x="4103688" y="5588000"/>
          <p14:tracePt t="121938" x="4103688" y="5595938"/>
          <p14:tracePt t="121995" x="4103688" y="5588000"/>
          <p14:tracePt t="122002" x="4103688" y="5518150"/>
          <p14:tracePt t="122010" x="4111625" y="5392738"/>
          <p14:tracePt t="122015" x="4133850" y="5211763"/>
          <p14:tracePt t="122025" x="4157663" y="4984750"/>
          <p14:tracePt t="122031" x="4165600" y="4749800"/>
          <p14:tracePt t="122040" x="4149725" y="4506913"/>
          <p14:tracePt t="122048" x="4095750" y="4256088"/>
          <p14:tracePt t="122057" x="4071938" y="3989388"/>
          <p14:tracePt t="122063" x="4048125" y="3706813"/>
          <p14:tracePt t="122072" x="4048125" y="3409950"/>
          <p14:tracePt t="122078" x="4032250" y="3127375"/>
          <p14:tracePt t="122086" x="4016375" y="2892425"/>
          <p14:tracePt t="122093" x="3962400" y="2617788"/>
          <p14:tracePt t="122101" x="3938588" y="2398713"/>
          <p14:tracePt t="122110" x="3890963" y="2185988"/>
          <p14:tracePt t="122117" x="3836988" y="2014538"/>
          <p14:tracePt t="122126" x="3781425" y="1881188"/>
          <p14:tracePt t="122133" x="3719513" y="1755775"/>
          <p14:tracePt t="122140" x="3687763" y="1684338"/>
          <p14:tracePt t="122148" x="3671888" y="1614488"/>
          <p14:tracePt t="122157" x="3656013" y="1574800"/>
          <p14:tracePt t="122164" x="3648075" y="1536700"/>
          <p14:tracePt t="122172" x="3632200" y="1504950"/>
          <p14:tracePt t="122180" x="3632200" y="1473200"/>
          <p14:tracePt t="122187" x="3624263" y="1433513"/>
          <p14:tracePt t="122196" x="3624263" y="1411288"/>
          <p14:tracePt t="122203" x="3624263" y="1387475"/>
          <p14:tracePt t="122210" x="3624263" y="1355725"/>
          <p14:tracePt t="122217" x="3624263" y="1323975"/>
          <p14:tracePt t="122225" x="3624263" y="1285875"/>
          <p14:tracePt t="122234" x="3624263" y="1246188"/>
          <p14:tracePt t="122242" x="3616325" y="1214438"/>
          <p14:tracePt t="122250" x="3608388" y="1168400"/>
          <p14:tracePt t="122259" x="3600450" y="1128713"/>
          <p14:tracePt t="122266" x="3586163" y="1081088"/>
          <p14:tracePt t="122271" x="3570288" y="1027113"/>
          <p14:tracePt t="122280" x="3562350" y="979488"/>
          <p14:tracePt t="122287" x="3546475" y="939800"/>
          <p14:tracePt t="122296" x="3538538" y="893763"/>
          <p14:tracePt t="122303" x="3530600" y="846138"/>
          <p14:tracePt t="122312" x="3530600" y="814388"/>
          <p14:tracePt t="122320" x="3530600" y="792163"/>
          <p14:tracePt t="122328" x="3522663" y="776288"/>
          <p14:tracePt t="122336" x="3522663" y="768350"/>
          <p14:tracePt t="122342" x="3522663" y="760413"/>
          <p14:tracePt t="122354" x="3522663" y="752475"/>
          <p14:tracePt t="122519" x="3538538" y="784225"/>
          <p14:tracePt t="122526" x="3570288" y="830263"/>
          <p14:tracePt t="122532" x="3600450" y="862013"/>
          <p14:tracePt t="122539" x="3624263" y="885825"/>
          <p14:tracePt t="122548" x="3648075" y="901700"/>
          <p14:tracePt t="122556" x="3663950" y="909638"/>
          <p14:tracePt t="122563" x="3671888" y="917575"/>
          <p14:tracePt t="122649" x="3679825" y="917575"/>
          <p14:tracePt t="122738" x="3679825" y="925513"/>
          <p14:tracePt t="122744" x="3687763" y="955675"/>
          <p14:tracePt t="122750" x="3711575" y="1027113"/>
          <p14:tracePt t="122758" x="3741738" y="1120775"/>
          <p14:tracePt t="122765" x="3773488" y="1230313"/>
          <p14:tracePt t="122775" x="3805238" y="1355725"/>
          <p14:tracePt t="122782" x="3860800" y="1528763"/>
          <p14:tracePt t="122787" x="3938588" y="1724025"/>
          <p14:tracePt t="122796" x="4032250" y="1966913"/>
          <p14:tracePt t="122804" x="4111625" y="2225675"/>
          <p14:tracePt t="122813" x="4197350" y="2524125"/>
          <p14:tracePt t="122820" x="4298950" y="2820988"/>
          <p14:tracePt t="122828" x="4386263" y="3143250"/>
          <p14:tracePt t="122835" x="4479925" y="3417888"/>
          <p14:tracePt t="122844" x="4573588" y="3660775"/>
          <p14:tracePt t="122852" x="4621213" y="3848100"/>
          <p14:tracePt t="122859" x="4652963" y="3997325"/>
          <p14:tracePt t="122866" x="4675188" y="4098925"/>
          <p14:tracePt t="122874" x="4691063" y="4192588"/>
          <p14:tracePt t="122882" x="4699000" y="4264025"/>
          <p14:tracePt t="122890" x="4706938" y="4325938"/>
          <p14:tracePt t="122898" x="4714875" y="4381500"/>
          <p14:tracePt t="122907" x="4714875" y="4421188"/>
          <p14:tracePt t="122914" x="4722813" y="4467225"/>
          <p14:tracePt t="122920" x="4730750" y="4498975"/>
          <p14:tracePt t="122928" x="4730750" y="4522788"/>
          <p14:tracePt t="122936" x="4730750" y="4538663"/>
          <p14:tracePt t="122944" x="4730750" y="4560888"/>
          <p14:tracePt t="122951" x="4730750" y="4576763"/>
          <p14:tracePt t="122960" x="4730750" y="4608513"/>
          <p14:tracePt t="122977" x="4730750" y="4672013"/>
          <p14:tracePt t="122981" x="4730750" y="4710113"/>
          <p14:tracePt t="122990" x="4730750" y="4749800"/>
          <p14:tracePt t="122998" x="4730750" y="4797425"/>
          <p14:tracePt t="123007" x="4730750" y="4835525"/>
          <p14:tracePt t="123013" x="4730750" y="4883150"/>
          <p14:tracePt t="123022" x="4730750" y="4929188"/>
          <p14:tracePt t="123030" x="4730750" y="4976813"/>
          <p14:tracePt t="123038" x="4730750" y="5032375"/>
          <p14:tracePt t="123044" x="4730750" y="5070475"/>
          <p14:tracePt t="123052" x="4730750" y="5110163"/>
          <p14:tracePt t="123060" x="4730750" y="5157788"/>
          <p14:tracePt t="123068" x="4730750" y="5195888"/>
          <p14:tracePt t="123076" x="4730750" y="5235575"/>
          <p14:tracePt t="123084" x="4730750" y="5251450"/>
          <p14:tracePt t="123092" x="4730750" y="5267325"/>
          <p14:tracePt t="123099" x="4738688" y="5275263"/>
          <p14:tracePt t="123108" x="4746625" y="5291138"/>
          <p14:tracePt t="123114" x="4746625" y="5299075"/>
          <p14:tracePt t="123121" x="4746625" y="5305425"/>
          <p14:tracePt t="123129" x="4746625" y="5313363"/>
          <p14:tracePt t="123137" x="4746625" y="5329238"/>
          <p14:tracePt t="123146" x="4746625" y="5337175"/>
          <p14:tracePt t="123153" x="4746625" y="5345113"/>
          <p14:tracePt t="123162" x="4746625" y="5353050"/>
          <p14:tracePt t="123170" x="4746625" y="5360988"/>
          <p14:tracePt t="123176" x="4746625" y="5368925"/>
          <p14:tracePt t="123183" x="4746625" y="5384800"/>
          <p14:tracePt t="123192" x="4738688" y="5392738"/>
          <p14:tracePt t="123199" x="4738688" y="5400675"/>
          <p14:tracePt t="123208" x="4722813" y="5416550"/>
          <p14:tracePt t="123216" x="4722813" y="5424488"/>
          <p14:tracePt t="123226" x="4706938" y="5438775"/>
          <p14:tracePt t="123232" x="4699000" y="5454650"/>
          <p14:tracePt t="123242" x="4683125" y="5486400"/>
          <p14:tracePt t="123246" x="4668838" y="5526088"/>
          <p14:tracePt t="123253" x="4652963" y="5548313"/>
          <p14:tracePt t="123262" x="4652963" y="5580063"/>
          <p14:tracePt t="123270" x="4637088" y="5627688"/>
          <p14:tracePt t="123277" x="4621213" y="5673725"/>
          <p14:tracePt t="123286" x="4589463" y="5713413"/>
          <p14:tracePt t="123293" x="4549775" y="5729288"/>
          <p14:tracePt t="123299" x="4519613" y="5745163"/>
          <p14:tracePt t="123308" x="4448175" y="5761038"/>
          <p14:tracePt t="123316" x="4386263" y="5776913"/>
          <p14:tracePt t="123324" x="4322763" y="5792788"/>
          <p14:tracePt t="123331" x="4260850" y="5799138"/>
          <p14:tracePt t="123340" x="4213225" y="5799138"/>
          <p14:tracePt t="123348" x="4189413" y="5799138"/>
          <p14:tracePt t="123356" x="4181475" y="5799138"/>
          <p14:tracePt t="123530" x="4173538" y="5799138"/>
          <p14:tracePt t="123564" x="4173538" y="5792788"/>
          <p14:tracePt t="123573" x="4173538" y="5784850"/>
          <p14:tracePt t="123580" x="4173538" y="5768975"/>
          <p14:tracePt t="123587" x="4173538" y="5761038"/>
          <p14:tracePt t="123596" x="4173538" y="5753100"/>
          <p14:tracePt t="123604" x="4173538" y="5737225"/>
          <p14:tracePt t="123621" x="4165600" y="5729288"/>
          <p14:tracePt t="123627" x="4157663" y="5729288"/>
          <p14:tracePt t="123634" x="4141788" y="5721350"/>
          <p14:tracePt t="123641" x="4133850" y="5705475"/>
          <p14:tracePt t="123650" x="4127500" y="5697538"/>
          <p14:tracePt t="123658" x="4111625" y="5689600"/>
          <p14:tracePt t="123666" x="4103688" y="5681663"/>
          <p14:tracePt t="123674" x="4087813" y="5673725"/>
          <p14:tracePt t="123682" x="4079875" y="5673725"/>
          <p14:tracePt t="123688" x="4071938" y="5673725"/>
          <p14:tracePt t="123696" x="4064000" y="5673725"/>
          <p14:tracePt t="123703" x="4048125" y="5673725"/>
          <p14:tracePt t="123712" x="4040188" y="5681663"/>
          <p14:tracePt t="123720" x="4024313" y="5689600"/>
          <p14:tracePt t="123728" x="4016375" y="5705475"/>
          <p14:tracePt t="123736" x="4000500" y="5713413"/>
          <p14:tracePt t="123743" x="3994150" y="5729288"/>
          <p14:tracePt t="123749" x="3978275" y="5745163"/>
          <p14:tracePt t="123759" x="3970338" y="5761038"/>
          <p14:tracePt t="123765" x="3962400" y="5768975"/>
          <p14:tracePt t="123776" x="3946525" y="5784850"/>
          <p14:tracePt t="123782" x="3938588" y="5784850"/>
          <p14:tracePt t="123790" x="3930650" y="5784850"/>
          <p14:tracePt t="123798" x="3930650" y="5792788"/>
          <p14:tracePt t="123805" x="3922713" y="5792788"/>
          <p14:tracePt t="123814" x="3922713" y="5799138"/>
          <p14:tracePt t="123820" x="3906838" y="5807075"/>
          <p14:tracePt t="123828" x="3898900" y="5815013"/>
          <p14:tracePt t="123836" x="3890963" y="5822950"/>
          <p14:tracePt t="123844" x="3875088" y="5854700"/>
          <p14:tracePt t="123852" x="3844925" y="5886450"/>
          <p14:tracePt t="123859" x="3829050" y="5932488"/>
          <p14:tracePt t="123868" x="3813175" y="5988050"/>
          <p14:tracePt t="123876" x="3797300" y="6043613"/>
          <p14:tracePt t="123882" x="3781425" y="6113463"/>
          <p14:tracePt t="123889" x="3765550" y="6175375"/>
          <p14:tracePt t="123898" x="3757613" y="6230938"/>
          <p14:tracePt t="123905" x="3749675" y="6270625"/>
          <p14:tracePt t="123914" x="3741738" y="6308725"/>
          <p14:tracePt t="123922" x="3741738" y="6324600"/>
          <p14:tracePt t="123929" x="3741738" y="6332538"/>
          <p14:tracePt t="123937" x="3741738" y="6340475"/>
          <p14:tracePt t="124030" x="3741738" y="6332538"/>
          <p14:tracePt t="124042" x="3749675" y="6324600"/>
          <p14:tracePt t="124060" x="3749675" y="6316663"/>
          <p14:tracePt t="124150" x="3757613" y="6316663"/>
          <p14:tracePt t="124172" x="3765550" y="6316663"/>
          <p14:tracePt t="124194" x="3773488" y="6316663"/>
          <p14:tracePt t="124208" x="3781425" y="6316663"/>
          <p14:tracePt t="124491" x="3789363" y="6316663"/>
          <p14:tracePt t="124553" x="3797300" y="6316663"/>
          <p14:tracePt t="124561" x="3805238" y="6316663"/>
          <p14:tracePt t="124565" x="3821113" y="6324600"/>
          <p14:tracePt t="124574" x="3829050" y="6340475"/>
          <p14:tracePt t="124582" x="3844925" y="6348413"/>
          <p14:tracePt t="124590" x="3867150" y="6364288"/>
          <p14:tracePt t="124595" x="3898900" y="6372225"/>
          <p14:tracePt t="124604" x="3914775" y="6388100"/>
          <p14:tracePt t="124612" x="3938588" y="6396038"/>
          <p14:tracePt t="124620" x="3954463" y="6411913"/>
          <p14:tracePt t="124628" x="3970338" y="6419850"/>
          <p14:tracePt t="124635" x="3978275" y="6426200"/>
          <p14:tracePt t="124644" x="3994150" y="6426200"/>
          <p14:tracePt t="124652" x="4008438" y="6434138"/>
          <p14:tracePt t="124666" x="4016375" y="6434138"/>
          <p14:tracePt t="124682" x="4024313" y="6434138"/>
          <p14:tracePt t="124690" x="4032250" y="6434138"/>
          <p14:tracePt t="124698" x="4040188" y="6434138"/>
          <p14:tracePt t="124714" x="4056063" y="6434138"/>
          <p14:tracePt t="124723" x="4064000" y="6434138"/>
          <p14:tracePt t="124728" x="4071938" y="6434138"/>
          <p14:tracePt t="124735" x="4079875" y="6434138"/>
          <p14:tracePt t="124743" x="4095750" y="6434138"/>
          <p14:tracePt t="124752" x="4103688" y="6434138"/>
          <p14:tracePt t="124760" x="4111625" y="6434138"/>
          <p14:tracePt t="124768" x="4119563" y="6434138"/>
          <p14:tracePt t="124832" x="4127500" y="6434138"/>
          <p14:tracePt t="124846" x="4133850" y="6434138"/>
          <p14:tracePt t="124865" x="4141788" y="6434138"/>
          <p14:tracePt t="124872" x="4149725" y="6434138"/>
          <p14:tracePt t="124882" x="4157663" y="6434138"/>
          <p14:tracePt t="124888" x="4173538" y="6442075"/>
          <p14:tracePt t="124904" x="4181475" y="6442075"/>
          <p14:tracePt t="124912" x="4189413" y="6442075"/>
          <p14:tracePt t="124918" x="4197350" y="6442075"/>
          <p14:tracePt t="124946" x="4205288" y="6442075"/>
          <p14:tracePt t="125001" x="4213225" y="6442075"/>
          <p14:tracePt t="125547" x="4221163" y="6442075"/>
          <p14:tracePt t="125593" x="4221163" y="6434138"/>
          <p14:tracePt t="125611" x="4221163" y="6426200"/>
          <p14:tracePt t="125615" x="4221163" y="6419850"/>
          <p14:tracePt t="125630" x="4213225" y="6411913"/>
          <p14:tracePt t="125636" x="4197350" y="6403975"/>
          <p14:tracePt t="125644" x="4189413" y="6396038"/>
          <p14:tracePt t="125652" x="4181475" y="6388100"/>
          <p14:tracePt t="125660" x="4173538" y="6380163"/>
          <p14:tracePt t="125668" x="4157663" y="6372225"/>
          <p14:tracePt t="125676" x="4149725" y="6364288"/>
          <p14:tracePt t="125684" x="4141788" y="6356350"/>
          <p14:tracePt t="125691" x="4127500" y="6356350"/>
          <p14:tracePt t="125698" x="4119563" y="6348413"/>
          <p14:tracePt t="125706" x="4103688" y="6340475"/>
          <p14:tracePt t="125714" x="4095750" y="6332538"/>
          <p14:tracePt t="125722" x="4087813" y="6316663"/>
          <p14:tracePt t="125730" x="4064000" y="6316663"/>
          <p14:tracePt t="125737" x="4040188" y="6300788"/>
          <p14:tracePt t="125746" x="4024313" y="6294438"/>
          <p14:tracePt t="125754" x="4008438" y="6286500"/>
          <p14:tracePt t="125760" x="3994150" y="6278563"/>
          <p14:tracePt t="125767" x="3970338" y="6270625"/>
          <p14:tracePt t="125776" x="3946525" y="6270625"/>
          <p14:tracePt t="125784" x="3930650" y="6270625"/>
          <p14:tracePt t="125792" x="3922713" y="6270625"/>
          <p14:tracePt t="125800" x="3914775" y="6270625"/>
          <p14:tracePt t="125808" x="3898900" y="6270625"/>
          <p14:tracePt t="125816" x="3890963" y="6270625"/>
          <p14:tracePt t="125821" x="3883025" y="6270625"/>
          <p14:tracePt t="125830" x="3867150" y="6270625"/>
          <p14:tracePt t="125837" x="3860800" y="6270625"/>
          <p14:tracePt t="125860" x="3844925" y="6270625"/>
          <p14:tracePt t="125863" x="3829050" y="6270625"/>
          <p14:tracePt t="125869" x="3821113" y="6270625"/>
          <p14:tracePt t="125878" x="3813175" y="6270625"/>
          <p14:tracePt t="125886" x="3797300" y="6270625"/>
          <p14:tracePt t="125892" x="3773488" y="6270625"/>
          <p14:tracePt t="125900" x="3749675" y="6270625"/>
          <p14:tracePt t="125908" x="3719513" y="6270625"/>
          <p14:tracePt t="125916" x="3679825" y="6270625"/>
          <p14:tracePt t="125925" x="3648075" y="6270625"/>
          <p14:tracePt t="125932" x="3624263" y="6270625"/>
          <p14:tracePt t="125940" x="3608388" y="6270625"/>
          <p14:tracePt t="125948" x="3592513" y="6270625"/>
          <p14:tracePt t="125953" x="3578225" y="6270625"/>
          <p14:tracePt t="125962" x="3570288" y="6270625"/>
          <p14:tracePt t="125970" x="3562350" y="6270625"/>
          <p14:tracePt t="125978" x="3546475" y="6262688"/>
          <p14:tracePt t="125986" x="3538538" y="6262688"/>
          <p14:tracePt t="125993" x="3530600" y="6262688"/>
          <p14:tracePt t="126002" x="3514725" y="6254750"/>
          <p14:tracePt t="126010" x="3506788" y="6254750"/>
          <p14:tracePt t="126016" x="3498850" y="6254750"/>
          <p14:tracePt t="126025" x="3490913" y="6254750"/>
          <p14:tracePt t="126032" x="3475038" y="6254750"/>
          <p14:tracePt t="126040" x="3467100" y="6254750"/>
          <p14:tracePt t="126048" x="3459163" y="6254750"/>
          <p14:tracePt t="126066" x="3452813" y="6254750"/>
          <p14:tracePt t="126164" x="3452813" y="6246813"/>
          <p14:tracePt t="126188" x="3452813" y="6238875"/>
          <p14:tracePt t="126228" x="3459163" y="6238875"/>
          <p14:tracePt t="126243" x="3467100" y="6238875"/>
          <p14:tracePt t="126278" x="3475038" y="6238875"/>
          <p14:tracePt t="126294" x="3482975" y="6238875"/>
          <p14:tracePt t="126300" x="3498850" y="6238875"/>
          <p14:tracePt t="126308" x="3506788" y="6238875"/>
          <p14:tracePt t="126316" x="3522663" y="6246813"/>
          <p14:tracePt t="126325" x="3554413" y="6262688"/>
          <p14:tracePt t="126331" x="3578225" y="6270625"/>
          <p14:tracePt t="126338" x="3600450" y="6286500"/>
          <p14:tracePt t="126346" x="3616325" y="6294438"/>
          <p14:tracePt t="126354" x="3640138" y="6300788"/>
          <p14:tracePt t="126362" x="3648075" y="6308725"/>
          <p14:tracePt t="126370" x="3656013" y="6308725"/>
          <p14:tracePt t="126378" x="3671888" y="6316663"/>
          <p14:tracePt t="126394" x="3679825" y="6316663"/>
          <p14:tracePt t="126530" x="3679825" y="6324600"/>
          <p14:tracePt t="126548" x="3695700" y="6340475"/>
          <p14:tracePt t="126559" x="3695700" y="6348413"/>
          <p14:tracePt t="126563" x="3711575" y="6356350"/>
          <p14:tracePt t="126572" x="3719513" y="6364288"/>
          <p14:tracePt t="126580" x="3733800" y="6372225"/>
          <p14:tracePt t="126588" x="3741738" y="6380163"/>
          <p14:tracePt t="126597" x="3749675" y="6380163"/>
          <p14:tracePt t="126601" x="3757613" y="6388100"/>
          <p14:tracePt t="126610" x="3765550" y="6388100"/>
          <p14:tracePt t="126618" x="3781425" y="6396038"/>
          <p14:tracePt t="126626" x="3789363" y="6403975"/>
          <p14:tracePt t="126633" x="3797300" y="6403975"/>
          <p14:tracePt t="126642" x="3813175" y="6403975"/>
          <p14:tracePt t="126650" x="3821113" y="6411913"/>
          <p14:tracePt t="126664" x="3829050" y="6411913"/>
          <p14:tracePt t="126672" x="3836988" y="6419850"/>
          <p14:tracePt t="126759" x="3844925" y="6419850"/>
          <p14:tracePt t="126780" x="3860800" y="6419850"/>
          <p14:tracePt t="126792" x="3867150" y="6419850"/>
          <p14:tracePt t="126808" x="3875088" y="6419850"/>
          <p14:tracePt t="126817" x="3883025" y="6419850"/>
          <p14:tracePt t="126824" x="3890963" y="6419850"/>
          <p14:tracePt t="126844" x="3898900" y="6419850"/>
          <p14:tracePt t="126863" x="3906838" y="6419850"/>
          <p14:tracePt t="126883" x="3914775" y="6419850"/>
          <p14:tracePt t="126899" x="3922713" y="6419850"/>
          <p14:tracePt t="126917" x="3922713" y="6411913"/>
          <p14:tracePt t="126924" x="3930650" y="6403975"/>
          <p14:tracePt t="126932" x="3930650" y="6388100"/>
          <p14:tracePt t="126941" x="3930650" y="6380163"/>
          <p14:tracePt t="126957" x="3930650" y="6372225"/>
          <p14:tracePt t="126964" x="3930650" y="6364288"/>
          <p14:tracePt t="127103" x="3938588" y="6364288"/>
          <p14:tracePt t="127112" x="3946525" y="6364288"/>
          <p14:tracePt t="127144" x="3946525" y="6356350"/>
          <p14:tracePt t="127166" x="3954463" y="6340475"/>
          <p14:tracePt t="127180" x="3954463" y="6332538"/>
          <p14:tracePt t="127188" x="3954463" y="6324600"/>
          <p14:tracePt t="127205" x="3954463" y="6308725"/>
          <p14:tracePt t="127212" x="3946525" y="6300788"/>
          <p14:tracePt t="127220" x="3946525" y="6294438"/>
          <p14:tracePt t="127227" x="3946525" y="6278563"/>
          <p14:tracePt t="127235" x="3938588" y="6270625"/>
          <p14:tracePt t="127242" x="3930650" y="6262688"/>
          <p14:tracePt t="127250" x="3930650" y="6246813"/>
          <p14:tracePt t="127259" x="3930650" y="6238875"/>
          <p14:tracePt t="127266" x="3922713" y="6230938"/>
          <p14:tracePt t="127274" x="3922713" y="6223000"/>
          <p14:tracePt t="127769" x="3930650" y="6223000"/>
          <p14:tracePt t="127774" x="3938588" y="6223000"/>
          <p14:tracePt t="127782" x="3954463" y="6238875"/>
          <p14:tracePt t="127790" x="3970338" y="6246813"/>
          <p14:tracePt t="127797" x="3986213" y="6254750"/>
          <p14:tracePt t="127806" x="4024313" y="6270625"/>
          <p14:tracePt t="127814" x="4071938" y="6286500"/>
          <p14:tracePt t="127819" x="4111625" y="6300788"/>
          <p14:tracePt t="127828" x="4149725" y="6308725"/>
          <p14:tracePt t="127846" x="4229100" y="6324600"/>
          <p14:tracePt t="127852" x="4275138" y="6332538"/>
          <p14:tracePt t="127859" x="4306888" y="6340475"/>
          <p14:tracePt t="127868" x="4330700" y="6340475"/>
          <p14:tracePt t="127876" x="4338638" y="6348413"/>
          <p14:tracePt t="127883" x="4346575" y="6348413"/>
          <p14:tracePt t="127914" x="4354513" y="6348413"/>
          <p14:tracePt t="127976" x="4362450" y="6348413"/>
          <p14:tracePt t="127984" x="4370388" y="6348413"/>
          <p14:tracePt t="128231" x="4378325" y="6348413"/>
          <p14:tracePt t="128252" x="4386263" y="6340475"/>
          <p14:tracePt t="128271" x="4394200" y="6332538"/>
          <p14:tracePt t="128292" x="4402138" y="6324600"/>
          <p14:tracePt t="128298" x="4408488" y="6324600"/>
          <p14:tracePt t="128315" x="4416425" y="6316663"/>
          <p14:tracePt t="128322" x="4424363" y="6308725"/>
          <p14:tracePt t="128330" x="4432300" y="6300788"/>
          <p14:tracePt t="128338" x="4440238" y="6294438"/>
          <p14:tracePt t="128344" x="4440238" y="6286500"/>
          <p14:tracePt t="128351" x="4448175" y="6286500"/>
          <p14:tracePt t="128359" x="4448175" y="6270625"/>
          <p14:tracePt t="128368" x="4456113" y="6270625"/>
          <p14:tracePt t="128376" x="4456113" y="6262688"/>
          <p14:tracePt t="128383" x="4456113" y="6254750"/>
          <p14:tracePt t="128400" x="4456113" y="6246813"/>
          <p14:tracePt t="128406" x="4456113" y="6238875"/>
          <p14:tracePt t="128427" x="4456113" y="6230938"/>
          <p14:tracePt t="128444" x="4456113" y="6223000"/>
          <p14:tracePt t="128460" x="4456113" y="6207125"/>
          <p14:tracePt t="128464" x="4456113" y="6199188"/>
          <p14:tracePt t="128478" x="4456113" y="6191250"/>
          <p14:tracePt t="128484" x="4448175" y="6183313"/>
          <p14:tracePt t="128505" x="4448175" y="6175375"/>
          <p14:tracePt t="128521" x="4448175" y="6169025"/>
          <p14:tracePt t="128567" x="4440238" y="6169025"/>
          <p14:tracePt t="129101" x="4448175" y="6169025"/>
          <p14:tracePt t="129134" x="4456113" y="6169025"/>
          <p14:tracePt t="129153" x="4464050" y="6169025"/>
          <p14:tracePt t="129160" x="4471988" y="6169025"/>
          <p14:tracePt t="129167" x="4479925" y="6169025"/>
          <p14:tracePt t="129175" x="4487863" y="6161088"/>
          <p14:tracePt t="129181" x="4495800" y="6161088"/>
          <p14:tracePt t="129190" x="4503738" y="6161088"/>
          <p14:tracePt t="129198" x="4519613" y="6153150"/>
          <p14:tracePt t="129205" x="4527550" y="6145213"/>
          <p14:tracePt t="129214" x="4541838" y="6145213"/>
          <p14:tracePt t="129222" x="4549775" y="6137275"/>
          <p14:tracePt t="129230" x="4549775" y="6129338"/>
          <p14:tracePt t="129237" x="4557713" y="6129338"/>
          <p14:tracePt t="129244" x="4565650" y="6129338"/>
          <p14:tracePt t="129264" x="4573588" y="6129338"/>
          <p14:tracePt t="129303" x="4573588" y="6121400"/>
          <p14:tracePt t="129339" x="4581525" y="6121400"/>
          <p14:tracePt t="129575" x="4589463" y="6113463"/>
          <p14:tracePt t="129582" x="4597400" y="6105525"/>
          <p14:tracePt t="129598" x="4605338" y="6097588"/>
          <p14:tracePt t="129615" x="4613275" y="6097588"/>
          <p14:tracePt t="129628" x="4629150" y="6097588"/>
          <p14:tracePt t="129893" x="4637088" y="6097588"/>
          <p14:tracePt t="129921" x="4660900" y="6097588"/>
          <p14:tracePt t="129928" x="4706938" y="6097588"/>
          <p14:tracePt t="129936" x="4754563" y="6097588"/>
          <p14:tracePt t="129944" x="4808538" y="6097588"/>
          <p14:tracePt t="129951" x="4872038" y="6105525"/>
          <p14:tracePt t="129959" x="4927600" y="6105525"/>
          <p14:tracePt t="129966" x="4965700" y="6105525"/>
          <p14:tracePt t="129974" x="5013325" y="6105525"/>
          <p14:tracePt t="129982" x="5045075" y="6105525"/>
          <p14:tracePt t="129990" x="5068888" y="6105525"/>
          <p14:tracePt t="129998" x="5083175" y="6105525"/>
          <p14:tracePt t="130006" x="5099050" y="6105525"/>
          <p14:tracePt t="130013" x="5106988" y="6105525"/>
          <p14:tracePt t="130031" x="5114925" y="6105525"/>
          <p14:tracePt t="130076" x="5122863" y="6105525"/>
          <p14:tracePt t="130118" x="5130800" y="6105525"/>
          <p14:tracePt t="130745" x="5130800" y="6097588"/>
          <p14:tracePt t="130751" x="5138738" y="6097588"/>
          <p14:tracePt t="130757" x="5138738" y="6089650"/>
          <p14:tracePt t="130766" x="5146675" y="6089650"/>
          <p14:tracePt t="130774" x="5154613" y="6081713"/>
          <p14:tracePt t="130782" x="5154613" y="6073775"/>
          <p14:tracePt t="130790" x="5162550" y="6073775"/>
          <p14:tracePt t="130798" x="5170488" y="6073775"/>
          <p14:tracePt t="130803" x="5178425" y="6065838"/>
          <p14:tracePt t="130812" x="5186363" y="6065838"/>
          <p14:tracePt t="130820" x="5194300" y="6057900"/>
          <p14:tracePt t="130828" x="5210175" y="6049963"/>
          <p14:tracePt t="130843" x="5216525" y="6049963"/>
          <p14:tracePt t="130845" x="5224463" y="6035675"/>
          <p14:tracePt t="130852" x="5232400" y="6035675"/>
          <p14:tracePt t="130860" x="5240338" y="6019800"/>
          <p14:tracePt t="130865" x="5256213" y="6011863"/>
          <p14:tracePt t="130875" x="5272088" y="6003925"/>
          <p14:tracePt t="130882" x="5280025" y="6003925"/>
          <p14:tracePt t="130890" x="5295900" y="5995988"/>
          <p14:tracePt t="130898" x="5303838" y="5988050"/>
          <p14:tracePt t="130905" x="5311775" y="5980113"/>
          <p14:tracePt t="130914" x="5319713" y="5980113"/>
          <p14:tracePt t="130928" x="5327650" y="5972175"/>
          <p14:tracePt t="132027" x="5335588" y="5972175"/>
          <p14:tracePt t="132339" x="5389563" y="5964238"/>
          <p14:tracePt t="132343" x="5468938" y="5948363"/>
          <p14:tracePt t="132347" x="5554663" y="5932488"/>
          <p14:tracePt t="132356" x="5632450" y="5918200"/>
          <p14:tracePt t="132364" x="5695950" y="5902325"/>
          <p14:tracePt t="132372" x="5757863" y="5886450"/>
          <p14:tracePt t="132380" x="5829300" y="5870575"/>
          <p14:tracePt t="132387" x="5892800" y="5854700"/>
          <p14:tracePt t="132397" x="5930900" y="5830888"/>
          <p14:tracePt t="132403" x="5954713" y="5807075"/>
          <p14:tracePt t="132410" x="5970588" y="5792788"/>
          <p14:tracePt t="132418" x="5978525" y="5768975"/>
          <p14:tracePt t="132426" x="5994400" y="5745163"/>
          <p14:tracePt t="132433" x="5994400" y="5721350"/>
          <p14:tracePt t="132442" x="5994400" y="5689600"/>
          <p14:tracePt t="132450" x="5994400" y="5659438"/>
          <p14:tracePt t="132458" x="5978525" y="5611813"/>
          <p14:tracePt t="132466" x="5962650" y="5572125"/>
          <p14:tracePt t="132472" x="5946775" y="5526088"/>
          <p14:tracePt t="132480" x="5938838" y="5510213"/>
          <p14:tracePt t="132487" x="5938838" y="5486400"/>
          <p14:tracePt t="132496" x="5938838" y="5462588"/>
          <p14:tracePt t="132504" x="5930900" y="5454650"/>
          <p14:tracePt t="132512" x="5922963" y="5446713"/>
          <p14:tracePt t="132520" x="5922963" y="5430838"/>
          <p14:tracePt t="132528" x="5915025" y="5424488"/>
          <p14:tracePt t="132536" x="5907088" y="5416550"/>
          <p14:tracePt t="132542" x="5907088" y="5408613"/>
          <p14:tracePt t="132549" x="5907088" y="5400675"/>
          <p14:tracePt t="132623" x="5899150" y="5400675"/>
          <p14:tracePt t="132635" x="5892800" y="5400675"/>
          <p14:tracePt t="132664" x="5884863" y="5400675"/>
          <p14:tracePt t="132678" x="5876925" y="5400675"/>
          <p14:tracePt t="132717" x="5868988" y="5400675"/>
          <p14:tracePt t="134455" x="5899150" y="5400675"/>
          <p14:tracePt t="134465" x="6056313" y="5384800"/>
          <p14:tracePt t="134468" x="6253163" y="5384800"/>
          <p14:tracePt t="134476" x="6323013" y="5408613"/>
          <p14:tracePt t="134484" x="6330950" y="5416550"/>
          <p14:tracePt t="134490" x="6307138" y="5430838"/>
          <p14:tracePt t="134497" x="6253163" y="5454650"/>
          <p14:tracePt t="134506" x="6181725" y="5470525"/>
          <p14:tracePt t="134513" x="6135688" y="5470525"/>
          <p14:tracePt t="134522" x="6119813" y="5470525"/>
          <p14:tracePt t="134530" x="6127750" y="5478463"/>
          <p14:tracePt t="134537" x="6165850" y="5486400"/>
          <p14:tracePt t="134546" x="6189663" y="5486400"/>
          <p14:tracePt t="134552" x="6197600" y="5486400"/>
          <p14:tracePt t="134560" x="6213475" y="5470525"/>
          <p14:tracePt t="134920" x="6213475" y="5430838"/>
          <p14:tracePt t="134927" x="6221413" y="5329238"/>
          <p14:tracePt t="134934" x="6213475" y="5195888"/>
          <p14:tracePt t="134942" x="6165850" y="5157788"/>
          <p14:tracePt t="134948" x="6119813" y="5126038"/>
          <p14:tracePt t="134956" x="6048375" y="5032375"/>
          <p14:tracePt t="134963" x="5978525" y="4992688"/>
          <p14:tracePt t="134972" x="5930900" y="4968875"/>
          <p14:tracePt t="134980" x="5907088" y="4960938"/>
          <p14:tracePt t="134991" x="5899150" y="4960938"/>
          <p14:tracePt t="134995" x="5892800" y="4960938"/>
          <p14:tracePt t="135009" x="5899150" y="4960938"/>
          <p14:tracePt t="135017" x="5907088" y="4953000"/>
          <p14:tracePt t="135025" x="5922963" y="4953000"/>
          <p14:tracePt t="135033" x="5930900" y="4945063"/>
          <p14:tracePt t="135041" x="5938838" y="4937125"/>
          <p14:tracePt t="135050" x="5954713" y="4914900"/>
          <p14:tracePt t="135062" x="5970588" y="4867275"/>
          <p14:tracePt t="135065" x="5986463" y="4811713"/>
          <p14:tracePt t="135071" x="6002338" y="4765675"/>
          <p14:tracePt t="135079" x="6018213" y="4710113"/>
          <p14:tracePt t="135087" x="6032500" y="4648200"/>
          <p14:tracePt t="135095" x="6048375" y="4592638"/>
          <p14:tracePt t="135103" x="6064250" y="4538663"/>
          <p14:tracePt t="135112" x="6080125" y="4491038"/>
          <p14:tracePt t="135119" x="6096000" y="4443413"/>
          <p14:tracePt t="135128" x="6111875" y="4413250"/>
          <p14:tracePt t="135136" x="6119813" y="4373563"/>
          <p14:tracePt t="135141" x="6135688" y="4357688"/>
          <p14:tracePt t="135149" x="6143625" y="4341813"/>
          <p14:tracePt t="135158" x="6151563" y="4333875"/>
          <p14:tracePt t="135166" x="6159500" y="4325938"/>
          <p14:tracePt t="135183" x="6159500" y="4318000"/>
          <p14:tracePt t="135293" x="6151563" y="4302125"/>
          <p14:tracePt t="135300" x="6135688" y="4295775"/>
          <p14:tracePt t="135306" x="6127750" y="4279900"/>
          <p14:tracePt t="136280" x="6119813" y="4279900"/>
          <p14:tracePt t="136294" x="6096000" y="4287838"/>
          <p14:tracePt t="136300" x="6002338" y="4310063"/>
          <p14:tracePt t="136307" x="5899150" y="4325938"/>
          <p14:tracePt t="136313" x="5845175" y="4333875"/>
          <p14:tracePt t="136322" x="5829300" y="4333875"/>
          <p14:tracePt t="136438" x="5837238" y="4341813"/>
          <p14:tracePt t="136442" x="5845175" y="4341813"/>
          <p14:tracePt t="136450" x="5853113" y="4341813"/>
          <p14:tracePt t="136458" x="5868988" y="4341813"/>
          <p14:tracePt t="136466" x="5884863" y="4341813"/>
          <p14:tracePt t="136474" x="5892800" y="4341813"/>
          <p14:tracePt t="136481" x="5907088" y="4341813"/>
          <p14:tracePt t="136491" x="5922963" y="4333875"/>
          <p14:tracePt t="136499" x="5938838" y="4333875"/>
          <p14:tracePt t="136503" x="5946775" y="4333875"/>
          <p14:tracePt t="136512" x="5954713" y="4333875"/>
          <p14:tracePt t="136520" x="5962650" y="4333875"/>
          <p14:tracePt t="136549" x="5970588" y="4333875"/>
          <p14:tracePt t="136556" x="5978525" y="4333875"/>
          <p14:tracePt t="136564" x="5986463" y="4333875"/>
          <p14:tracePt t="136570" x="5994400" y="4333875"/>
          <p14:tracePt t="136578" x="6002338" y="4333875"/>
          <p14:tracePt t="136586" x="6018213" y="4333875"/>
          <p14:tracePt t="136594" x="6026150" y="4333875"/>
          <p14:tracePt t="136602" x="6032500" y="4333875"/>
          <p14:tracePt t="136610" x="6048375" y="4333875"/>
          <p14:tracePt t="136617" x="6056313" y="4349750"/>
          <p14:tracePt t="136626" x="6064250" y="4357688"/>
          <p14:tracePt t="136632" x="6080125" y="4373563"/>
          <p14:tracePt t="136640" x="6088063" y="4381500"/>
          <p14:tracePt t="136648" x="6103938" y="4389438"/>
          <p14:tracePt t="136656" x="6119813" y="4405313"/>
          <p14:tracePt t="136664" x="6135688" y="4413250"/>
          <p14:tracePt t="136671" x="6159500" y="4427538"/>
          <p14:tracePt t="136680" x="6189663" y="4443413"/>
          <p14:tracePt t="136688" x="6213475" y="4451350"/>
          <p14:tracePt t="136696" x="6261100" y="4467225"/>
          <p14:tracePt t="136701" x="6292850" y="4483100"/>
          <p14:tracePt t="136709" x="6330950" y="4498975"/>
          <p14:tracePt t="136717" x="6378575" y="4514850"/>
          <p14:tracePt t="136726" x="6410325" y="4538663"/>
          <p14:tracePt t="136734" x="6448425" y="4560888"/>
          <p14:tracePt t="136742" x="6480175" y="4592638"/>
          <p14:tracePt t="136749" x="6519863" y="4632325"/>
          <p14:tracePt t="136755" x="6559550" y="4678363"/>
          <p14:tracePt t="136764" x="6581775" y="4725988"/>
          <p14:tracePt t="136771" x="6597650" y="4773613"/>
          <p14:tracePt t="136780" x="6605588" y="4811713"/>
          <p14:tracePt t="136789" x="6621463" y="4859338"/>
          <p14:tracePt t="136796" x="6637338" y="4906963"/>
          <p14:tracePt t="136804" x="6653213" y="4953000"/>
          <p14:tracePt t="136812" x="6669088" y="4984750"/>
          <p14:tracePt t="136820" x="6677025" y="5008563"/>
          <p14:tracePt t="136826" x="6684963" y="5048250"/>
          <p14:tracePt t="136843" x="6684963" y="5070475"/>
          <p14:tracePt t="136850" x="6692900" y="5086350"/>
          <p14:tracePt t="136857" x="6692900" y="5102225"/>
          <p14:tracePt t="136874" x="6692900" y="5110163"/>
          <p14:tracePt t="136894" x="6692900" y="5118100"/>
          <p14:tracePt t="136911" x="6692900" y="5126038"/>
          <p14:tracePt t="136916" x="6692900" y="5133975"/>
          <p14:tracePt t="136924" x="6692900" y="5141913"/>
          <p14:tracePt t="136932" x="6692900" y="5149850"/>
          <p14:tracePt t="136940" x="6692900" y="5157788"/>
          <p14:tracePt t="136948" x="6692900" y="5173663"/>
          <p14:tracePt t="136953" x="6692900" y="5180013"/>
          <p14:tracePt t="136961" x="6692900" y="5187950"/>
          <p14:tracePt t="136969" x="6692900" y="5195888"/>
          <p14:tracePt t="136978" x="6692900" y="5211763"/>
          <p14:tracePt t="136986" x="6692900" y="5219700"/>
          <p14:tracePt t="136993" x="6692900" y="5227638"/>
          <p14:tracePt t="137002" x="6684963" y="5243513"/>
          <p14:tracePt t="137010" x="6684963" y="5251450"/>
          <p14:tracePt t="137016" x="6684963" y="5259388"/>
          <p14:tracePt t="137024" x="6684963" y="5275263"/>
          <p14:tracePt t="137032" x="6684963" y="5283200"/>
          <p14:tracePt t="137040" x="6684963" y="5291138"/>
          <p14:tracePt t="137048" x="6684963" y="5299075"/>
          <p14:tracePt t="137058" x="6684963" y="5313363"/>
          <p14:tracePt t="137063" x="6684963" y="5321300"/>
          <p14:tracePt t="137074" x="6692900" y="5337175"/>
          <p14:tracePt t="137086" x="6692900" y="5345113"/>
          <p14:tracePt t="137103" x="6700838" y="5353050"/>
          <p14:tracePt t="137118" x="6707188" y="5360988"/>
          <p14:tracePt t="137126" x="6715125" y="5368925"/>
          <p14:tracePt t="137134" x="6715125" y="5384800"/>
          <p14:tracePt t="137142" x="6731000" y="5392738"/>
          <p14:tracePt t="137147" x="6738938" y="5400675"/>
          <p14:tracePt t="137156" x="6754813" y="5416550"/>
          <p14:tracePt t="137164" x="6754813" y="5424488"/>
          <p14:tracePt t="137172" x="6770688" y="5438775"/>
          <p14:tracePt t="137179" x="6778625" y="5470525"/>
          <p14:tracePt t="137188" x="6794500" y="5486400"/>
          <p14:tracePt t="137195" x="6802438" y="5494338"/>
          <p14:tracePt t="137201" x="6810375" y="5518150"/>
          <p14:tracePt t="137209" x="6818313" y="5526088"/>
          <p14:tracePt t="137218" x="6826250" y="5534025"/>
          <p14:tracePt t="137226" x="6834188" y="5548313"/>
          <p14:tracePt t="137242" x="6848475" y="5564188"/>
          <p14:tracePt t="137260" x="6848475" y="5572125"/>
          <p14:tracePt t="137266" x="6856413" y="5572125"/>
          <p14:tracePt t="137280" x="6864350" y="5580063"/>
          <p14:tracePt t="137296" x="6872288" y="5588000"/>
          <p14:tracePt t="137304" x="6888163" y="5595938"/>
          <p14:tracePt t="137312" x="6896100" y="5595938"/>
          <p14:tracePt t="137320" x="6919913" y="5603875"/>
          <p14:tracePt t="137327" x="6959600" y="5619750"/>
          <p14:tracePt t="137333" x="6997700" y="5635625"/>
          <p14:tracePt t="137342" x="7069138" y="5651500"/>
          <p14:tracePt t="137349" x="7138988" y="5667375"/>
          <p14:tracePt t="137359" x="7248525" y="5681663"/>
          <p14:tracePt t="137366" x="7351713" y="5689600"/>
          <p14:tracePt t="137375" x="7453313" y="5689600"/>
          <p14:tracePt t="137381" x="7562850" y="5681663"/>
          <p14:tracePt t="137390" x="7680325" y="5667375"/>
          <p14:tracePt t="137398" x="7837488" y="5643563"/>
          <p14:tracePt t="137404" x="7986713" y="5603875"/>
          <p14:tracePt t="137412" x="8096250" y="5564188"/>
          <p14:tracePt t="137420" x="8197850" y="5534025"/>
          <p14:tracePt t="137428" x="8253413" y="5502275"/>
          <p14:tracePt t="137436" x="8301038" y="5494338"/>
          <p14:tracePt t="137443" x="8324850" y="5478463"/>
          <p14:tracePt t="137451" x="8331200" y="5470525"/>
          <p14:tracePt t="137459" x="8347075" y="5462588"/>
          <p14:tracePt t="137466" x="8355013" y="5446713"/>
          <p14:tracePt t="137475" x="8362950" y="5446713"/>
          <p14:tracePt t="137482" x="8362950" y="5438775"/>
          <p14:tracePt t="137490" x="8370888" y="5424488"/>
          <p14:tracePt t="137497" x="8378825" y="5416550"/>
          <p14:tracePt t="137506" x="8378825" y="5408613"/>
          <p14:tracePt t="137514" x="8378825" y="5392738"/>
          <p14:tracePt t="137522" x="8378825" y="5384800"/>
          <p14:tracePt t="137528" x="8378825" y="5376863"/>
          <p14:tracePt t="137536" x="8378825" y="5360988"/>
          <p14:tracePt t="137552" x="8378825" y="5353050"/>
          <p14:tracePt t="137609" x="8394700" y="5353050"/>
          <p14:tracePt t="137615" x="8434388" y="5353050"/>
          <p14:tracePt t="137622" x="8480425" y="5353050"/>
          <p14:tracePt t="137630" x="8520113" y="5353050"/>
          <p14:tracePt t="137638" x="8567738" y="5360988"/>
          <p14:tracePt t="137646" x="8599488" y="5360988"/>
          <p14:tracePt t="137653" x="8613775" y="5376863"/>
          <p14:tracePt t="137659" x="8629650" y="5384800"/>
          <p14:tracePt t="137678" x="8637588" y="5384800"/>
          <p14:tracePt t="137684" x="8645525" y="5384800"/>
          <p14:tracePt t="137692" x="8645525" y="5392738"/>
          <p14:tracePt t="137790" x="8629650" y="5408613"/>
          <p14:tracePt t="137797" x="8599488" y="5408613"/>
          <p14:tracePt t="137803" x="8567738" y="5416550"/>
          <p14:tracePt t="137811" x="8520113" y="5424488"/>
          <p14:tracePt t="137819" x="8472488" y="5424488"/>
          <p14:tracePt t="137828" x="8434388" y="5424488"/>
          <p14:tracePt t="137836" x="8386763" y="5424488"/>
          <p14:tracePt t="137862" x="8308975" y="5416550"/>
          <p14:tracePt t="137865" x="8293100" y="5408613"/>
          <p14:tracePt t="137875" x="8269288" y="5400675"/>
          <p14:tracePt t="137882" x="8261350" y="5400675"/>
          <p14:tracePt t="137890" x="8253413" y="5392738"/>
          <p14:tracePt t="137898" x="8237538" y="5384800"/>
          <p14:tracePt t="137906" x="8229600" y="5384800"/>
          <p14:tracePt t="137914" x="8221663" y="5384800"/>
          <p14:tracePt t="137920" x="8205788" y="5384800"/>
          <p14:tracePt t="137928" x="8197850" y="5376863"/>
          <p14:tracePt t="137936" x="8191500" y="5376863"/>
          <p14:tracePt t="137944" x="8183563" y="5368925"/>
          <p14:tracePt t="137952" x="8175625" y="5368925"/>
          <p14:tracePt t="137960" x="8167688" y="5368925"/>
          <p14:tracePt t="137967" x="8159750" y="5353050"/>
          <p14:tracePt t="137975" x="8151813" y="5353050"/>
          <p14:tracePt t="137981" x="8135938" y="5337175"/>
          <p14:tracePt t="137990" x="8128000" y="5329238"/>
          <p14:tracePt t="137998" x="8112125" y="5313363"/>
          <p14:tracePt t="138005" x="8104188" y="5305425"/>
          <p14:tracePt t="138013" x="8096250" y="5299075"/>
          <p14:tracePt t="138022" x="8080375" y="5283200"/>
          <p14:tracePt t="138029" x="8072438" y="5275263"/>
          <p14:tracePt t="138038" x="8050213" y="5259388"/>
          <p14:tracePt t="138044" x="8018463" y="5227638"/>
          <p14:tracePt t="138052" x="7986713" y="5203825"/>
          <p14:tracePt t="138060" x="7970838" y="5195888"/>
          <p14:tracePt t="138068" x="7954963" y="5180013"/>
          <p14:tracePt t="138076" x="7947025" y="5173663"/>
          <p14:tracePt t="138093" x="7931150" y="5165725"/>
          <p14:tracePt t="138100" x="7924800" y="5157788"/>
          <p14:tracePt t="138107" x="7908925" y="5141913"/>
          <p14:tracePt t="138114" x="7900988" y="5141913"/>
          <p14:tracePt t="138122" x="7893050" y="5141913"/>
          <p14:tracePt t="138130" x="7877175" y="5141913"/>
          <p14:tracePt t="138138" x="7829550" y="5157788"/>
          <p14:tracePt t="138147" x="7775575" y="5173663"/>
          <p14:tracePt t="138154" x="7720013" y="5187950"/>
          <p14:tracePt t="138162" x="7672388" y="5211763"/>
          <p14:tracePt t="138378" x="7672388" y="5203825"/>
          <p14:tracePt t="138382" x="7680325" y="5195888"/>
          <p14:tracePt t="138391" x="7688263" y="5187950"/>
          <p14:tracePt t="138419" x="7696200" y="5187950"/>
          <p14:tracePt t="138487" x="7696200" y="5180013"/>
          <p14:tracePt t="138489" x="7696200" y="5173663"/>
          <p14:tracePt t="138498" x="7696200" y="5165725"/>
          <p14:tracePt t="138505" x="7688263" y="5165725"/>
          <p14:tracePt t="138514" x="7688263" y="5157788"/>
          <p14:tracePt t="138530" x="7688263" y="5149850"/>
          <p14:tracePt t="138538" x="7696200" y="5141913"/>
          <p14:tracePt t="138546" x="7704138" y="5141913"/>
          <p14:tracePt t="138560" x="7712075" y="5133975"/>
          <p14:tracePt t="138568" x="7727950" y="5133975"/>
          <p14:tracePt t="138577" x="7735888" y="5133975"/>
          <p14:tracePt t="138584" x="7743825" y="5133975"/>
          <p14:tracePt t="138591" x="7767638" y="5133975"/>
          <p14:tracePt t="138599" x="7775575" y="5133975"/>
          <p14:tracePt t="138609" x="7789863" y="5141913"/>
          <p14:tracePt t="138615" x="7813675" y="5141913"/>
          <p14:tracePt t="138621" x="7837488" y="5141913"/>
          <p14:tracePt t="138630" x="7853363" y="5141913"/>
          <p14:tracePt t="138637" x="7869238" y="5141913"/>
          <p14:tracePt t="138646" x="7885113" y="5141913"/>
          <p14:tracePt t="138653" x="7893050" y="5141913"/>
          <p14:tracePt t="138728" x="7893050" y="5126038"/>
          <p14:tracePt t="138733" x="7893050" y="5118100"/>
          <p14:tracePt t="138758" x="7893050" y="5110163"/>
          <p14:tracePt t="138779" x="7893050" y="5102225"/>
          <p14:tracePt t="139591" x="7893050" y="5094288"/>
          <p14:tracePt t="139677" x="7893050" y="5086350"/>
          <p14:tracePt t="139690" x="7893050" y="5078413"/>
          <p14:tracePt t="139709" x="7893050" y="5070475"/>
          <p14:tracePt t="139763" x="7916863" y="5054600"/>
          <p14:tracePt t="139770" x="7947025" y="5054600"/>
          <p14:tracePt t="139776" x="8002588" y="5040313"/>
          <p14:tracePt t="139781" x="8072438" y="5032375"/>
          <p14:tracePt t="139790" x="8135938" y="5024438"/>
          <p14:tracePt t="139797" x="8197850" y="5024438"/>
          <p14:tracePt t="139806" x="8253413" y="5016500"/>
          <p14:tracePt t="139814" x="8316913" y="5016500"/>
          <p14:tracePt t="139822" x="8362950" y="5016500"/>
          <p14:tracePt t="139830" x="8418513" y="5016500"/>
          <p14:tracePt t="139838" x="8458200" y="5016500"/>
          <p14:tracePt t="139843" x="8504238" y="5016500"/>
          <p14:tracePt t="139852" x="8543925" y="5016500"/>
          <p14:tracePt t="139860" x="8591550" y="5016500"/>
          <p14:tracePt t="139868" x="8637588" y="5016500"/>
          <p14:tracePt t="139876" x="8709025" y="5016500"/>
          <p14:tracePt t="139883" x="8802688" y="5024438"/>
          <p14:tracePt t="139892" x="8896350" y="5032375"/>
          <p14:tracePt t="139900" x="8991600" y="5040313"/>
          <p14:tracePt t="139909" x="9085263" y="5054600"/>
          <p14:tracePt t="139914" x="9178925" y="5070475"/>
          <p14:tracePt t="139922" x="9250363" y="5078413"/>
          <p14:tracePt t="139929" x="9320213" y="5094288"/>
          <p14:tracePt t="139937" x="9359900" y="5094288"/>
          <p14:tracePt t="139946" x="9407525" y="5102225"/>
          <p14:tracePt t="139954" x="9421813" y="5102225"/>
          <p14:tracePt t="139962" x="9429750" y="5110163"/>
          <p14:tracePt t="139969" x="9445625" y="5110163"/>
          <p14:tracePt t="139976" x="9453563" y="5118100"/>
          <p14:tracePt t="139987" x="9461500" y="5118100"/>
          <p14:tracePt t="139991" x="9477375" y="5118100"/>
          <p14:tracePt t="139999" x="9477375" y="5126038"/>
          <p14:tracePt t="140007" x="9485313" y="5126038"/>
          <p14:tracePt t="140015" x="9493250" y="5133975"/>
          <p14:tracePt t="140025" x="9501188" y="5133975"/>
          <p14:tracePt t="140031" x="9532938" y="5133975"/>
          <p14:tracePt t="140037" x="9563100" y="5133975"/>
          <p14:tracePt t="140045" x="9610725" y="5133975"/>
          <p14:tracePt t="140053" x="9666288" y="5126038"/>
          <p14:tracePt t="140064" x="9728200" y="5110163"/>
          <p14:tracePt t="140069" x="9791700" y="5086350"/>
          <p14:tracePt t="140077" x="9861550" y="5070475"/>
          <p14:tracePt t="140085" x="9932988" y="5054600"/>
          <p14:tracePt t="140093" x="9994900" y="5048250"/>
          <p14:tracePt t="140101" x="10066338" y="5032375"/>
          <p14:tracePt t="140107" x="10128250" y="5024438"/>
          <p14:tracePt t="140116" x="10167938" y="5016500"/>
          <p14:tracePt t="140123" x="10207625" y="5008563"/>
          <p14:tracePt t="140132" x="10245725" y="5008563"/>
          <p14:tracePt t="140140" x="10261600" y="5008563"/>
          <p14:tracePt t="140148" x="10277475" y="5008563"/>
          <p14:tracePt t="140156" x="10285413" y="5008563"/>
          <p14:tracePt t="140164" x="10293350" y="5008563"/>
          <p14:tracePt t="140243" x="10293350" y="5024438"/>
          <p14:tracePt t="140260" x="10293350" y="5032375"/>
          <p14:tracePt t="140267" x="10285413" y="5032375"/>
          <p14:tracePt t="140271" x="10277475" y="5048250"/>
          <p14:tracePt t="140288" x="10269538" y="5054600"/>
          <p14:tracePt t="140298" x="10261600" y="5062538"/>
          <p14:tracePt t="140310" x="10253663" y="5062538"/>
          <p14:tracePt t="140318" x="10253663" y="5070475"/>
          <p14:tracePt t="140330" x="10245725" y="5078413"/>
          <p14:tracePt t="140346" x="10237788" y="5078413"/>
          <p14:tracePt t="140353" x="10229850" y="5078413"/>
          <p14:tracePt t="140359" x="10229850" y="5086350"/>
          <p14:tracePt t="140384" x="10223500" y="5086350"/>
          <p14:tracePt t="140392" x="10223500" y="5094288"/>
          <p14:tracePt t="140503" x="10223500" y="5086350"/>
          <p14:tracePt t="140508" x="10223500" y="5078413"/>
          <p14:tracePt t="140516" x="10223500" y="5070475"/>
          <p14:tracePt t="140948" x="10215563" y="5070475"/>
          <p14:tracePt t="140980" x="10207625" y="5070475"/>
          <p14:tracePt t="141140" x="10199688" y="5062538"/>
          <p14:tracePt t="141152" x="10191750" y="5062538"/>
          <p14:tracePt t="141160" x="10066338" y="4976813"/>
          <p14:tracePt t="141170" x="9829800" y="4827588"/>
          <p14:tracePt t="141176" x="9532938" y="4656138"/>
          <p14:tracePt t="141183" x="9170988" y="4405313"/>
          <p14:tracePt t="141191" x="8770938" y="4146550"/>
          <p14:tracePt t="141197" x="8402638" y="3856038"/>
          <p14:tracePt t="141205" x="8135938" y="3589338"/>
          <p14:tracePt t="141213" x="7869238" y="3322638"/>
          <p14:tracePt t="141221" x="7618413" y="3055938"/>
          <p14:tracePt t="141229" x="7429500" y="2813050"/>
          <p14:tracePt t="141237" x="7296150" y="2586038"/>
          <p14:tracePt t="141246" x="7194550" y="2382838"/>
          <p14:tracePt t="141253" x="7123113" y="2185988"/>
          <p14:tracePt t="141261" x="7092950" y="2060575"/>
          <p14:tracePt t="141267" x="7077075" y="1966913"/>
          <p14:tracePt t="141276" x="7069138" y="1889125"/>
          <p14:tracePt t="141283" x="7061200" y="1825625"/>
          <p14:tracePt t="141292" x="7061200" y="1787525"/>
          <p14:tracePt t="141299" x="7045325" y="1747838"/>
          <p14:tracePt t="141308" x="7037388" y="1731963"/>
          <p14:tracePt t="141316" x="7037388" y="1716088"/>
          <p14:tracePt t="141325" x="7029450" y="1708150"/>
          <p14:tracePt t="141401" x="7029450" y="1700213"/>
          <p14:tracePt t="141408" x="7061200" y="1684338"/>
          <p14:tracePt t="141416" x="7077075" y="1677988"/>
          <p14:tracePt t="141424" x="7092950" y="1662113"/>
          <p14:tracePt t="141432" x="7108825" y="1646238"/>
          <p14:tracePt t="141440" x="7115175" y="1638300"/>
          <p14:tracePt t="141448" x="7115175" y="1622425"/>
          <p14:tracePt t="141455" x="7123113" y="1614488"/>
          <p14:tracePt t="141462" x="7131050" y="1606550"/>
          <p14:tracePt t="141470" x="7131050" y="1590675"/>
          <p14:tracePt t="141478" x="7131050" y="1566863"/>
          <p14:tracePt t="141486" x="7131050" y="1558925"/>
          <p14:tracePt t="141494" x="7131050" y="1544638"/>
          <p14:tracePt t="141502" x="7123113" y="1536700"/>
          <p14:tracePt t="141510" x="7115175" y="1520825"/>
          <p14:tracePt t="141518" x="7100888" y="1512888"/>
          <p14:tracePt t="141526" x="7092950" y="1497013"/>
          <p14:tracePt t="141531" x="7085013" y="1489075"/>
          <p14:tracePt t="141539" x="7069138" y="1481138"/>
          <p14:tracePt t="141548" x="7053263" y="1465263"/>
          <p14:tracePt t="141557" x="7029450" y="1457325"/>
          <p14:tracePt t="141564" x="6997700" y="1449388"/>
          <p14:tracePt t="141572" x="6951663" y="1441450"/>
          <p14:tracePt t="141580" x="6888163" y="1441450"/>
          <p14:tracePt t="141587" x="6826250" y="1449388"/>
          <p14:tracePt t="141593" x="6770688" y="1457325"/>
          <p14:tracePt t="141602" x="6723063" y="1465263"/>
          <p14:tracePt t="141610" x="6700838" y="1473200"/>
          <p14:tracePt t="141618" x="6677025" y="1473200"/>
          <p14:tracePt t="141626" x="6661150" y="1473200"/>
          <p14:tracePt t="141634" x="6653213" y="1473200"/>
          <p14:tracePt t="141642" x="6645275" y="1473200"/>
          <p14:tracePt t="141649" x="6637338" y="1473200"/>
          <p14:tracePt t="141655" x="6629400" y="1465263"/>
          <p14:tracePt t="141664" x="6621463" y="1457325"/>
          <p14:tracePt t="141672" x="6605588" y="1427163"/>
          <p14:tracePt t="141679" x="6581775" y="1379538"/>
          <p14:tracePt t="141688" x="6559550" y="1331913"/>
          <p14:tracePt t="141696" x="6535738" y="1270000"/>
          <p14:tracePt t="141704" x="6511925" y="1198563"/>
          <p14:tracePt t="141712" x="6480175" y="1136650"/>
          <p14:tracePt t="141717" x="6440488" y="1065213"/>
          <p14:tracePt t="141725" x="6418263" y="1003300"/>
          <p14:tracePt t="141734" x="6394450" y="947738"/>
          <p14:tracePt t="141742" x="6386513" y="893763"/>
          <p14:tracePt t="141750" x="6370638" y="846138"/>
          <p14:tracePt t="141759" x="6362700" y="814388"/>
          <p14:tracePt t="141766" x="6362700" y="800100"/>
          <p14:tracePt t="141775" x="6362700" y="784225"/>
          <p14:tracePt t="141780" x="6362700" y="776288"/>
          <p14:tracePt t="141787" x="6378575" y="760413"/>
          <p14:tracePt t="141796" x="6386513" y="752475"/>
          <p14:tracePt t="141803" x="6410325" y="736600"/>
          <p14:tracePt t="141812" x="6448425" y="728663"/>
          <p14:tracePt t="141820" x="6503988" y="720725"/>
          <p14:tracePt t="141845" x="6692900" y="712788"/>
          <p14:tracePt t="141850" x="6794500" y="712788"/>
          <p14:tracePt t="141859" x="6896100" y="712788"/>
          <p14:tracePt t="141865" x="7029450" y="720725"/>
          <p14:tracePt t="141876" x="7138988" y="720725"/>
          <p14:tracePt t="141882" x="7248525" y="720725"/>
          <p14:tracePt t="141890" x="7359650" y="720725"/>
          <p14:tracePt t="141898" x="7461250" y="720725"/>
          <p14:tracePt t="141905" x="7570788" y="720725"/>
          <p14:tracePt t="141912" x="7642225" y="728663"/>
          <p14:tracePt t="141919" x="7696200" y="728663"/>
          <p14:tracePt t="141928" x="7735888" y="736600"/>
          <p14:tracePt t="141936" x="7759700" y="744538"/>
          <p14:tracePt t="141944" x="7783513" y="744538"/>
          <p14:tracePt t="141952" x="7789863" y="752475"/>
          <p14:tracePt t="141960" x="7797800" y="752475"/>
          <p14:tracePt t="141968" x="7813675" y="768350"/>
          <p14:tracePt t="141975" x="7821613" y="768350"/>
          <p14:tracePt t="141982" x="7837488" y="784225"/>
          <p14:tracePt t="141992" x="7861300" y="792163"/>
          <p14:tracePt t="141998" x="7893050" y="814388"/>
          <p14:tracePt t="142006" x="7939088" y="854075"/>
          <p14:tracePt t="142014" x="7986713" y="893763"/>
          <p14:tracePt t="142021" x="8034338" y="939800"/>
          <p14:tracePt t="142030" x="8088313" y="987425"/>
          <p14:tracePt t="142038" x="8135938" y="1058863"/>
          <p14:tracePt t="142044" x="8183563" y="1104900"/>
          <p14:tracePt t="142052" x="8229600" y="1168400"/>
          <p14:tracePt t="142060" x="8269288" y="1230313"/>
          <p14:tracePt t="142068" x="8293100" y="1301750"/>
          <p14:tracePt t="142076" x="8308975" y="1339850"/>
          <p14:tracePt t="142084" x="8324850" y="1387475"/>
          <p14:tracePt t="142093" x="8324850" y="1419225"/>
          <p14:tracePt t="142099" x="8316913" y="1449388"/>
          <p14:tracePt t="142106" x="8308975" y="1473200"/>
          <p14:tracePt t="142114" x="8277225" y="1489075"/>
          <p14:tracePt t="142122" x="8245475" y="1504950"/>
          <p14:tracePt t="142130" x="8197850" y="1520825"/>
          <p14:tracePt t="142138" x="8143875" y="1536700"/>
          <p14:tracePt t="142146" x="8064500" y="1552575"/>
          <p14:tracePt t="142153" x="7994650" y="1566863"/>
          <p14:tracePt t="142162" x="7908925" y="1582738"/>
          <p14:tracePt t="142168" x="7805738" y="1590675"/>
          <p14:tracePt t="142176" x="7688263" y="1590675"/>
          <p14:tracePt t="142184" x="7586663" y="1574800"/>
          <p14:tracePt t="142192" x="7437438" y="1558925"/>
          <p14:tracePt t="142200" x="7327900" y="1552575"/>
          <p14:tracePt t="142208" x="7226300" y="1520825"/>
          <p14:tracePt t="142216" x="7138988" y="1497013"/>
          <p14:tracePt t="142225" x="7085013" y="1465263"/>
          <p14:tracePt t="142232" x="7029450" y="1441450"/>
          <p14:tracePt t="142237" x="6981825" y="1419225"/>
          <p14:tracePt t="142246" x="6951663" y="1395413"/>
          <p14:tracePt t="142253" x="6943725" y="1379538"/>
          <p14:tracePt t="142262" x="6927850" y="1363663"/>
          <p14:tracePt t="142270" x="6919913" y="1347788"/>
          <p14:tracePt t="142278" x="6904038" y="1339850"/>
          <p14:tracePt t="142286" x="6904038" y="1331913"/>
          <p14:tracePt t="142293" x="6896100" y="1323975"/>
          <p14:tracePt t="142308" x="6888163" y="1316038"/>
          <p14:tracePt t="142316" x="6888163" y="1309688"/>
          <p14:tracePt t="142407" x="6927850" y="1339850"/>
          <p14:tracePt t="142413" x="7029450" y="1387475"/>
          <p14:tracePt t="142421" x="7178675" y="1481138"/>
          <p14:tracePt t="142428" x="7405688" y="1598613"/>
          <p14:tracePt t="142436" x="7650163" y="1724025"/>
          <p14:tracePt t="142443" x="7954963" y="1857375"/>
          <p14:tracePt t="142451" x="8285163" y="1990725"/>
          <p14:tracePt t="142459" x="8621713" y="2108200"/>
          <p14:tracePt t="142468" x="8975725" y="2241550"/>
          <p14:tracePt t="142476" x="9296400" y="2390775"/>
          <p14:tracePt t="142484" x="9610725" y="2555875"/>
          <p14:tracePt t="142492" x="9869488" y="2727325"/>
          <p14:tracePt t="142498" x="10082213" y="2860675"/>
          <p14:tracePt t="142506" x="10253663" y="2978150"/>
          <p14:tracePt t="142514" x="10418763" y="3087688"/>
          <p14:tracePt t="142522" x="10552113" y="3228975"/>
          <p14:tracePt t="142529" x="10637838" y="3354388"/>
          <p14:tracePt t="142538" x="10693400" y="3479800"/>
          <p14:tracePt t="142546" x="10756900" y="3597275"/>
          <p14:tracePt t="142553" x="10818813" y="3722688"/>
          <p14:tracePt t="142559" x="10898188" y="3832225"/>
          <p14:tracePt t="142568" x="10944225" y="3895725"/>
          <p14:tracePt t="142576" x="10991850" y="3965575"/>
          <p14:tracePt t="142583" x="11023600" y="4013200"/>
          <p14:tracePt t="142592" x="11045825" y="4059238"/>
          <p14:tracePt t="142600" x="11069638" y="4106863"/>
          <p14:tracePt t="142609" x="11085513" y="4138613"/>
          <p14:tracePt t="142616" x="11109325" y="4176713"/>
          <p14:tracePt t="142621" x="11125200" y="4200525"/>
          <p14:tracePt t="142630" x="11141075" y="4240213"/>
          <p14:tracePt t="142638" x="11156950" y="4287838"/>
          <p14:tracePt t="142647" x="11164888" y="4325938"/>
          <p14:tracePt t="142654" x="11179175" y="4373563"/>
          <p14:tracePt t="142662" x="11195050" y="4427538"/>
          <p14:tracePt t="142670" x="11210925" y="4483100"/>
          <p14:tracePt t="142678" x="11226800" y="4530725"/>
          <p14:tracePt t="142684" x="11242675" y="4576763"/>
          <p14:tracePt t="142691" x="11258550" y="4584700"/>
          <p14:tracePt t="142699" x="11258550" y="4600575"/>
          <p14:tracePt t="142716" x="11258550" y="4608513"/>
          <p14:tracePt t="142740" x="11258550" y="4616450"/>
          <p14:tracePt t="142748" x="11258550" y="4624388"/>
          <p14:tracePt t="142754" x="11242675" y="4632325"/>
          <p14:tracePt t="142762" x="11234738" y="4648200"/>
          <p14:tracePt t="142770" x="11218863" y="4656138"/>
          <p14:tracePt t="142778" x="11210925" y="4672013"/>
          <p14:tracePt t="142786" x="11202988" y="4686300"/>
          <p14:tracePt t="142794" x="11187113" y="4702175"/>
          <p14:tracePt t="142802" x="11179175" y="4710113"/>
          <p14:tracePt t="142810" x="11179175" y="4725988"/>
          <p14:tracePt t="142824" x="11179175" y="4733925"/>
          <p14:tracePt t="142844" x="11179175" y="4741863"/>
          <p14:tracePt t="142869" x="11172825" y="4749800"/>
          <p14:tracePt t="142882" x="11164888" y="4757738"/>
          <p14:tracePt t="142890" x="11156950" y="4765675"/>
          <p14:tracePt t="142898" x="11149013" y="4773613"/>
          <p14:tracePt t="142907" x="11133138" y="4789488"/>
          <p14:tracePt t="142914" x="11125200" y="4797425"/>
          <p14:tracePt t="142921" x="11117263" y="4811713"/>
          <p14:tracePt t="142930" x="11101388" y="4819650"/>
          <p14:tracePt t="142938" x="11085513" y="4835525"/>
          <p14:tracePt t="142943" x="11077575" y="4843463"/>
          <p14:tracePt t="142952" x="11061700" y="4851400"/>
          <p14:tracePt t="142960" x="11045825" y="4859338"/>
          <p14:tracePt t="142967" x="11039475" y="4867275"/>
          <p14:tracePt t="142977" x="11023600" y="4875213"/>
          <p14:tracePt t="142984" x="10999788" y="4883150"/>
          <p14:tracePt t="142993" x="10975975" y="4891088"/>
          <p14:tracePt t="143000" x="10960100" y="4899025"/>
          <p14:tracePt t="143007" x="10936288" y="4906963"/>
          <p14:tracePt t="143013" x="10898188" y="4914900"/>
          <p14:tracePt t="143021" x="10882313" y="4922838"/>
          <p14:tracePt t="143029" x="10858500" y="4929188"/>
          <p14:tracePt t="143038" x="10842625" y="4929188"/>
          <p14:tracePt t="143046" x="10826750" y="4937125"/>
          <p14:tracePt t="143053" x="10818813" y="4937125"/>
          <p14:tracePt t="143062" x="10810875" y="4945063"/>
          <p14:tracePt t="143068" x="10795000" y="4945063"/>
          <p14:tracePt t="143076" x="10787063" y="4945063"/>
          <p14:tracePt t="143084" x="10779125" y="4945063"/>
          <p14:tracePt t="143091" x="10771188" y="4945063"/>
          <p14:tracePt t="143099" x="10756900" y="4945063"/>
          <p14:tracePt t="143107" x="10748963" y="4953000"/>
          <p14:tracePt t="143116" x="10741025" y="4953000"/>
          <p14:tracePt t="143124" x="10725150" y="4960938"/>
          <p14:tracePt t="143132" x="10709275" y="4960938"/>
          <p14:tracePt t="143137" x="10693400" y="4960938"/>
          <p14:tracePt t="143146" x="10677525" y="4960938"/>
          <p14:tracePt t="143153" x="10653713" y="4960938"/>
          <p14:tracePt t="143161" x="10631488" y="4960938"/>
          <p14:tracePt t="143170" x="10615613" y="4960938"/>
          <p14:tracePt t="143178" x="10599738" y="4960938"/>
          <p14:tracePt t="143186" x="10591800" y="4953000"/>
          <p14:tracePt t="143194" x="10583863" y="4945063"/>
          <p14:tracePt t="143201" x="10567988" y="4945063"/>
          <p14:tracePt t="143208" x="10552113" y="4937125"/>
          <p14:tracePt t="143215" x="10544175" y="4937125"/>
          <p14:tracePt t="143224" x="10528300" y="4929188"/>
          <p14:tracePt t="143231" x="10520363" y="4929188"/>
          <p14:tracePt t="143240" x="10512425" y="4922838"/>
          <p14:tracePt t="143247" x="10498138" y="4922838"/>
          <p14:tracePt t="143256" x="10490200" y="4922838"/>
          <p14:tracePt t="143270" x="10482263" y="4914900"/>
          <p14:tracePt t="143278" x="10474325" y="4906963"/>
          <p14:tracePt t="143286" x="10458450" y="4899025"/>
          <p14:tracePt t="143293" x="10450513" y="4883150"/>
          <p14:tracePt t="143301" x="10434638" y="4875213"/>
          <p14:tracePt t="143309" x="10402888" y="4859338"/>
          <p14:tracePt t="143318" x="10379075" y="4835525"/>
          <p14:tracePt t="143326" x="10363200" y="4819650"/>
          <p14:tracePt t="143331" x="10348913" y="4797425"/>
          <p14:tracePt t="143340" x="10333038" y="4773613"/>
          <p14:tracePt t="143347" x="10309225" y="4757738"/>
          <p14:tracePt t="143356" x="10301288" y="4725988"/>
          <p14:tracePt t="143363" x="10285413" y="4702175"/>
          <p14:tracePt t="143371" x="10269538" y="4678363"/>
          <p14:tracePt t="143380" x="10261600" y="4664075"/>
          <p14:tracePt t="143387" x="10245725" y="4632325"/>
          <p14:tracePt t="143393" x="10237788" y="4616450"/>
          <p14:tracePt t="143401" x="10229850" y="4592638"/>
          <p14:tracePt t="143410" x="10215563" y="4576763"/>
          <p14:tracePt t="143418" x="10215563" y="4560888"/>
          <p14:tracePt t="143426" x="10215563" y="4546600"/>
          <p14:tracePt t="143433" x="10215563" y="4530725"/>
          <p14:tracePt t="143442" x="10215563" y="4522788"/>
          <p14:tracePt t="143450" x="10207625" y="4514850"/>
          <p14:tracePt t="143457" x="10207625" y="4498975"/>
          <p14:tracePt t="143464" x="10207625" y="4491038"/>
          <p14:tracePt t="143472" x="10207625" y="4483100"/>
          <p14:tracePt t="143480" x="10215563" y="4459288"/>
          <p14:tracePt t="143488" x="10223500" y="4451350"/>
          <p14:tracePt t="143496" x="10229850" y="4443413"/>
          <p14:tracePt t="143503" x="10245725" y="4427538"/>
          <p14:tracePt t="143512" x="10253663" y="4421188"/>
          <p14:tracePt t="143519" x="10269538" y="4405313"/>
          <p14:tracePt t="143526" x="10277475" y="4397375"/>
          <p14:tracePt t="143533" x="10285413" y="4381500"/>
          <p14:tracePt t="143542" x="10301288" y="4373563"/>
          <p14:tracePt t="143549" x="10309225" y="4365625"/>
          <p14:tracePt t="143558" x="10325100" y="4349750"/>
          <p14:tracePt t="143566" x="10340975" y="4341813"/>
          <p14:tracePt t="143575" x="10356850" y="4325938"/>
          <p14:tracePt t="143581" x="10371138" y="4318000"/>
          <p14:tracePt t="143587" x="10394950" y="4310063"/>
          <p14:tracePt t="143596" x="10410825" y="4302125"/>
          <p14:tracePt t="143603" x="10434638" y="4295775"/>
          <p14:tracePt t="143612" x="10450513" y="4287838"/>
          <p14:tracePt t="143619" x="10466388" y="4287838"/>
          <p14:tracePt t="143628" x="10482263" y="4279900"/>
          <p14:tracePt t="143635" x="10504488" y="4279900"/>
          <p14:tracePt t="143644" x="10512425" y="4279900"/>
          <p14:tracePt t="143649" x="10520363" y="4279900"/>
          <p14:tracePt t="143657" x="10536238" y="4279900"/>
          <p14:tracePt t="143666" x="10544175" y="4279900"/>
          <p14:tracePt t="143682" x="10560050" y="4279900"/>
          <p14:tracePt t="143690" x="10567988" y="4279900"/>
          <p14:tracePt t="143697" x="10575925" y="4279900"/>
          <p14:tracePt t="143707" x="10591800" y="4287838"/>
          <p14:tracePt t="143714" x="10607675" y="4295775"/>
          <p14:tracePt t="143720" x="10615613" y="4302125"/>
          <p14:tracePt t="143728" x="10631488" y="4310063"/>
          <p14:tracePt t="143736" x="10645775" y="4318000"/>
          <p14:tracePt t="143744" x="10653713" y="4325938"/>
          <p14:tracePt t="143751" x="10669588" y="4341813"/>
          <p14:tracePt t="143759" x="10685463" y="4349750"/>
          <p14:tracePt t="143768" x="10701338" y="4357688"/>
          <p14:tracePt t="143776" x="10717213" y="4373563"/>
          <p14:tracePt t="143781" x="10733088" y="4381500"/>
          <p14:tracePt t="143790" x="10748963" y="4397375"/>
          <p14:tracePt t="143798" x="10779125" y="4421188"/>
          <p14:tracePt t="143806" x="10802938" y="4443413"/>
          <p14:tracePt t="143814" x="10818813" y="4459288"/>
          <p14:tracePt t="143821" x="10850563" y="4475163"/>
          <p14:tracePt t="143830" x="10874375" y="4498975"/>
          <p14:tracePt t="143844" x="10912475" y="4522788"/>
          <p14:tracePt t="143852" x="10920413" y="4530725"/>
          <p14:tracePt t="143859" x="10936288" y="4546600"/>
          <p14:tracePt t="143868" x="10936288" y="4552950"/>
          <p14:tracePt t="143876" x="10936288" y="4560888"/>
          <p14:tracePt t="143883" x="10936288" y="4568825"/>
          <p14:tracePt t="143891" x="10944225" y="4576763"/>
          <p14:tracePt t="143899" x="10944225" y="4592638"/>
          <p14:tracePt t="143907" x="10944225" y="4600575"/>
          <p14:tracePt t="143913" x="10944225" y="4608513"/>
          <p14:tracePt t="143922" x="10944225" y="4624388"/>
          <p14:tracePt t="143929" x="10944225" y="4648200"/>
          <p14:tracePt t="143937" x="10936288" y="4672013"/>
          <p14:tracePt t="143945" x="10928350" y="4686300"/>
          <p14:tracePt t="143954" x="10912475" y="4702175"/>
          <p14:tracePt t="143962" x="10882313" y="4725988"/>
          <p14:tracePt t="143967" x="10850563" y="4741863"/>
          <p14:tracePt t="143976" x="10802938" y="4765675"/>
          <p14:tracePt t="143984" x="10756900" y="4781550"/>
          <p14:tracePt t="143992" x="10717213" y="4803775"/>
          <p14:tracePt t="144000" x="10669588" y="4819650"/>
          <p14:tracePt t="144009" x="10631488" y="4835525"/>
          <p14:tracePt t="144017" x="10583863" y="4851400"/>
          <p14:tracePt t="144026" x="10552113" y="4859338"/>
          <p14:tracePt t="144032" x="10528300" y="4859338"/>
          <p14:tracePt t="144038" x="10504488" y="4859338"/>
          <p14:tracePt t="144046" x="10498138" y="4859338"/>
          <p14:tracePt t="144054" x="10490200" y="4859338"/>
          <p14:tracePt t="144062" x="10482263" y="4859338"/>
          <p14:tracePt t="144070" x="10458450" y="4851400"/>
          <p14:tracePt t="144078" x="10450513" y="4835525"/>
          <p14:tracePt t="144086" x="10434638" y="4819650"/>
          <p14:tracePt t="144094" x="10426700" y="4803775"/>
          <p14:tracePt t="144100" x="10410825" y="4781550"/>
          <p14:tracePt t="144108" x="10402888" y="4765675"/>
          <p14:tracePt t="144116" x="10394950" y="4749800"/>
          <p14:tracePt t="144125" x="10387013" y="4733925"/>
          <p14:tracePt t="144132" x="10379075" y="4725988"/>
          <p14:tracePt t="144140" x="10371138" y="4718050"/>
          <p14:tracePt t="144148" x="10371138" y="4710113"/>
          <p14:tracePt t="144156" x="10363200" y="4710113"/>
          <p14:tracePt t="145169" x="10348913" y="4710113"/>
          <p14:tracePt t="145176" x="10309225" y="4710113"/>
          <p14:tracePt t="145183" x="10237788" y="4710113"/>
          <p14:tracePt t="145192" x="10160000" y="4710113"/>
          <p14:tracePt t="145199" x="10082213" y="4710113"/>
          <p14:tracePt t="145206" x="9971088" y="4702175"/>
          <p14:tracePt t="145214" x="9869488" y="4694238"/>
          <p14:tracePt t="145221" x="9759950" y="4694238"/>
          <p14:tracePt t="145230" x="9650413" y="4694238"/>
          <p14:tracePt t="145238" x="9555163" y="4694238"/>
          <p14:tracePt t="145246" x="9477375" y="4694238"/>
          <p14:tracePt t="145254" x="9399588" y="4710113"/>
          <p14:tracePt t="145261" x="9336088" y="4725988"/>
          <p14:tracePt t="145267" x="9274175" y="4741863"/>
          <p14:tracePt t="145276" x="9202738" y="4789488"/>
          <p14:tracePt t="145283" x="9132888" y="4819650"/>
          <p14:tracePt t="145292" x="9069388" y="4867275"/>
          <p14:tracePt t="145300" x="8999538" y="4922838"/>
          <p14:tracePt t="145309" x="8912225" y="4984750"/>
          <p14:tracePt t="145316" x="8794750" y="5040313"/>
          <p14:tracePt t="145324" x="8677275" y="5102225"/>
          <p14:tracePt t="145329" x="8559800" y="5157788"/>
          <p14:tracePt t="145338" x="8434388" y="5219700"/>
          <p14:tracePt t="145346" x="8324850" y="5259388"/>
          <p14:tracePt t="145353" x="8213725" y="5299075"/>
          <p14:tracePt t="145362" x="8104188" y="5321300"/>
          <p14:tracePt t="145369" x="8002588" y="5345113"/>
          <p14:tracePt t="145378" x="7916863" y="5360988"/>
          <p14:tracePt t="145386" x="7853363" y="5384800"/>
          <p14:tracePt t="145394" x="7783513" y="5408613"/>
          <p14:tracePt t="145399" x="7743825" y="5424488"/>
          <p14:tracePt t="145409" x="7680325" y="5454650"/>
          <p14:tracePt t="145416" x="7626350" y="5478463"/>
          <p14:tracePt t="145424" x="7578725" y="5510213"/>
          <p14:tracePt t="145431" x="7523163" y="5556250"/>
          <p14:tracePt t="145439" x="7469188" y="5595938"/>
          <p14:tracePt t="145448" x="7405688" y="5651500"/>
          <p14:tracePt t="145457" x="7351713" y="5697538"/>
          <p14:tracePt t="145461" x="7288213" y="5753100"/>
          <p14:tracePt t="145469" x="7226300" y="5799138"/>
          <p14:tracePt t="145478" x="7146925" y="5854700"/>
          <p14:tracePt t="145485" x="7077075" y="5894388"/>
          <p14:tracePt t="145493" x="7013575" y="5924550"/>
          <p14:tracePt t="145502" x="6943725" y="5964238"/>
          <p14:tracePt t="145510" x="6880225" y="5988050"/>
          <p14:tracePt t="145517" x="6834188" y="6003925"/>
          <p14:tracePt t="145526" x="6778625" y="6019800"/>
          <p14:tracePt t="145532" x="6731000" y="6035675"/>
          <p14:tracePt t="145540" x="6684963" y="6043613"/>
          <p14:tracePt t="145547" x="6645275" y="6057900"/>
          <p14:tracePt t="145557" x="6597650" y="6073775"/>
          <p14:tracePt t="145563" x="6559550" y="6081713"/>
          <p14:tracePt t="145572" x="6519863" y="6089650"/>
          <p14:tracePt t="145579" x="6480175" y="6097588"/>
          <p14:tracePt t="145588" x="6440488" y="6105525"/>
          <p14:tracePt t="145593" x="6394450" y="6113463"/>
          <p14:tracePt t="145602" x="6354763" y="6121400"/>
          <p14:tracePt t="145610" x="6307138" y="6137275"/>
          <p14:tracePt t="145617" x="6261100" y="6153150"/>
          <p14:tracePt t="145626" x="6205538" y="6169025"/>
          <p14:tracePt t="145633" x="6159500" y="6183313"/>
          <p14:tracePt t="145642" x="6119813" y="6191250"/>
          <p14:tracePt t="145649" x="6080125" y="6199188"/>
          <p14:tracePt t="145656" x="6064250" y="6215063"/>
          <p14:tracePt t="145664" x="6056313" y="6215063"/>
          <p14:tracePt t="145672" x="6048375" y="6215063"/>
          <p14:tracePt t="145758" x="6040438" y="6223000"/>
          <p14:tracePt t="145761" x="6026150" y="6230938"/>
          <p14:tracePt t="145769" x="6002338" y="6230938"/>
          <p14:tracePt t="145777" x="5978525" y="6230938"/>
          <p14:tracePt t="145783" x="5962650" y="6230938"/>
          <p14:tracePt t="145792" x="5946775" y="6230938"/>
          <p14:tracePt t="145799" x="5930900" y="6230938"/>
          <p14:tracePt t="145808" x="5922963" y="6230938"/>
          <p14:tracePt t="145816" x="5915025" y="6230938"/>
          <p14:tracePt t="145826" x="5907088" y="6230938"/>
          <p14:tracePt t="145868" x="5899150" y="6238875"/>
          <p14:tracePt t="145883" x="5884863" y="6254750"/>
          <p14:tracePt t="145889" x="5876925" y="6262688"/>
          <p14:tracePt t="145898" x="5861050" y="6278563"/>
          <p14:tracePt t="145906" x="5853113" y="6278563"/>
          <p14:tracePt t="145912" x="5845175" y="6286500"/>
          <p14:tracePt t="145920" x="5829300" y="6294438"/>
          <p14:tracePt t="145936" x="5821363" y="6294438"/>
          <p14:tracePt t="145943" x="5805488" y="6294438"/>
          <p14:tracePt t="145960" x="5797550" y="6294438"/>
          <p14:tracePt t="145968" x="5789613" y="6294438"/>
          <p14:tracePt t="145978" x="5781675" y="6294438"/>
          <p14:tracePt t="145994" x="5773738" y="6294438"/>
          <p14:tracePt t="146010" x="5765800" y="6294438"/>
          <p14:tracePt t="146265" x="5781675" y="6294438"/>
          <p14:tracePt t="146269" x="5797550" y="6294438"/>
          <p14:tracePt t="146278" x="5829300" y="6294438"/>
          <p14:tracePt t="146287" x="5868988" y="6294438"/>
          <p14:tracePt t="146293" x="5915025" y="6294438"/>
          <p14:tracePt t="146301" x="5954713" y="6300788"/>
          <p14:tracePt t="146307" x="6002338" y="6300788"/>
          <p14:tracePt t="146315" x="6032500" y="6308725"/>
          <p14:tracePt t="146324" x="6080125" y="6316663"/>
          <p14:tracePt t="146331" x="6111875" y="6324600"/>
          <p14:tracePt t="146339" x="6135688" y="6332538"/>
          <p14:tracePt t="146348" x="6151563" y="6332538"/>
          <p14:tracePt t="146356" x="6165850" y="6340475"/>
          <p14:tracePt t="146364" x="6173788" y="6340475"/>
          <p14:tracePt t="146369" x="6181725" y="6348413"/>
          <p14:tracePt t="146377" x="6197600" y="6348413"/>
          <p14:tracePt t="146385" x="6205538" y="6348413"/>
          <p14:tracePt t="146394" x="6213475" y="6348413"/>
          <p14:tracePt t="146401" x="6221413" y="6348413"/>
          <p14:tracePt t="146410" x="6237288" y="6348413"/>
          <p14:tracePt t="146418" x="6245225" y="6348413"/>
          <p14:tracePt t="146426" x="6253163" y="6348413"/>
          <p14:tracePt t="146431" x="6261100" y="6348413"/>
          <p14:tracePt t="146439" x="6276975" y="6348413"/>
          <p14:tracePt t="146447" x="6284913" y="6348413"/>
          <p14:tracePt t="146457" x="6292850" y="6348413"/>
          <p14:tracePt t="146463" x="6307138" y="6356350"/>
          <p14:tracePt t="146472" x="6315075" y="6356350"/>
          <p14:tracePt t="146479" x="6323013" y="6364288"/>
          <p14:tracePt t="146487" x="6338888" y="6364288"/>
          <p14:tracePt t="146495" x="6346825" y="6364288"/>
          <p14:tracePt t="146501" x="6354763" y="6364288"/>
          <p14:tracePt t="146510" x="6362700" y="6364288"/>
          <p14:tracePt t="146518" x="6370638" y="6364288"/>
          <p14:tracePt t="146526" x="6378575" y="6364288"/>
          <p14:tracePt t="146533" x="6394450" y="6364288"/>
          <p14:tracePt t="146542" x="6402388" y="6364288"/>
          <p14:tracePt t="146549" x="6410325" y="6364288"/>
          <p14:tracePt t="146558" x="6418263" y="6364288"/>
          <p14:tracePt t="146563" x="6434138" y="6364288"/>
          <p14:tracePt t="146572" x="6440488" y="6364288"/>
          <p14:tracePt t="146579" x="6448425" y="6364288"/>
          <p14:tracePt t="146588" x="6464300" y="6364288"/>
          <p14:tracePt t="146595" x="6472238" y="6364288"/>
          <p14:tracePt t="146603" x="6480175" y="6364288"/>
          <p14:tracePt t="146611" x="6488113" y="6364288"/>
          <p14:tracePt t="146620" x="6503988" y="6364288"/>
          <p14:tracePt t="146635" x="6511925" y="6364288"/>
          <p14:tracePt t="146642" x="6527800" y="6364288"/>
          <p14:tracePt t="146649" x="6535738" y="6364288"/>
          <p14:tracePt t="146658" x="6543675" y="6364288"/>
          <p14:tracePt t="146666" x="6559550" y="6364288"/>
          <p14:tracePt t="146674" x="6573838" y="6364288"/>
          <p14:tracePt t="146681" x="6597650" y="6364288"/>
          <p14:tracePt t="146687" x="6613525" y="6364288"/>
          <p14:tracePt t="146695" x="6637338" y="6364288"/>
          <p14:tracePt t="146704" x="6653213" y="6364288"/>
          <p14:tracePt t="146712" x="6669088" y="6364288"/>
          <p14:tracePt t="146719" x="6677025" y="6364288"/>
          <p14:tracePt t="146728" x="6692900" y="6364288"/>
          <p14:tracePt t="146736" x="6700838" y="6364288"/>
          <p14:tracePt t="146743" x="6707188" y="6364288"/>
          <p14:tracePt t="146752" x="6723063" y="6364288"/>
          <p14:tracePt t="146758" x="6731000" y="6364288"/>
          <p14:tracePt t="146766" x="6738938" y="6364288"/>
          <p14:tracePt t="146775" x="6746875" y="6364288"/>
          <p14:tracePt t="146781" x="6762750" y="6364288"/>
          <p14:tracePt t="146796" x="6770688" y="6364288"/>
          <p14:tracePt t="146798" x="6778625" y="6364288"/>
          <p14:tracePt t="146806" x="6786563" y="6364288"/>
          <p14:tracePt t="146820" x="6794500" y="6364288"/>
          <p14:tracePt t="146828" x="6802438" y="6364288"/>
          <p14:tracePt t="146848" x="6810375" y="6364288"/>
          <p14:tracePt t="146890" x="6818313" y="6364288"/>
          <p14:tracePt t="146923" x="6826250" y="6364288"/>
          <p14:tracePt t="146930" x="6834188" y="6364288"/>
          <p14:tracePt t="146944" x="6840538" y="6364288"/>
          <p14:tracePt t="146952" x="6848475" y="6364288"/>
          <p14:tracePt t="146968" x="6856413" y="6364288"/>
          <p14:tracePt t="146978" x="6864350" y="6364288"/>
          <p14:tracePt t="146983" x="6872288" y="6364288"/>
          <p14:tracePt t="147011" x="6880225" y="6364288"/>
          <p14:tracePt t="147023" x="6888163" y="6364288"/>
          <p14:tracePt t="150367" x="6896100" y="6364288"/>
          <p14:tracePt t="150386" x="6904038" y="6364288"/>
          <p14:tracePt t="150389" x="6927850" y="6372225"/>
          <p14:tracePt t="150397" x="6943725" y="6372225"/>
          <p14:tracePt t="150406" x="6951663" y="6372225"/>
          <p14:tracePt t="150414" x="6967538" y="6380163"/>
          <p14:tracePt t="150422" x="6975475" y="6380163"/>
          <p14:tracePt t="150430" x="6989763" y="6380163"/>
          <p14:tracePt t="150437" x="6997700" y="6380163"/>
          <p14:tracePt t="150446" x="7005638" y="6380163"/>
          <p14:tracePt t="150451" x="7021513" y="6380163"/>
          <p14:tracePt t="150459" x="7037388" y="6380163"/>
          <p14:tracePt t="150468" x="7045325" y="6380163"/>
          <p14:tracePt t="150476" x="7061200" y="6380163"/>
          <p14:tracePt t="150483" x="7077075" y="6380163"/>
          <p14:tracePt t="150492" x="7092950" y="6380163"/>
          <p14:tracePt t="150499" x="7108825" y="6380163"/>
          <p14:tracePt t="150508" x="7123113" y="6372225"/>
          <p14:tracePt t="150513" x="7138988" y="6372225"/>
          <p14:tracePt t="150522" x="7154863" y="6372225"/>
          <p14:tracePt t="150530" x="7170738" y="6372225"/>
          <p14:tracePt t="150537" x="7178675" y="6372225"/>
          <p14:tracePt t="150546" x="7186613" y="6372225"/>
          <p14:tracePt t="150553" x="7202488" y="6364288"/>
          <p14:tracePt t="150571" x="7210425" y="6364288"/>
          <p14:tracePt t="150672" x="7218363" y="6356350"/>
          <p14:tracePt t="150697" x="7226300" y="6340475"/>
          <p14:tracePt t="150702" x="7234238" y="6340475"/>
          <p14:tracePt t="150708" x="7234238" y="6332538"/>
          <p14:tracePt t="150724" x="7242175" y="6332538"/>
          <p14:tracePt t="150744" x="7248525" y="6332538"/>
          <p14:tracePt t="150752" x="7256463" y="6324600"/>
          <p14:tracePt t="150760" x="7264400" y="6324600"/>
          <p14:tracePt t="150768" x="7272338" y="6316663"/>
          <p14:tracePt t="150776" x="7280275" y="6316663"/>
          <p14:tracePt t="150781" x="7296150" y="6316663"/>
          <p14:tracePt t="150790" x="7304088" y="6316663"/>
          <p14:tracePt t="150798" x="7312025" y="6308725"/>
          <p14:tracePt t="150814" x="7319963" y="6308725"/>
          <p14:tracePt t="150836" x="7327900" y="6308725"/>
          <p14:tracePt t="150845" x="7335838" y="6308725"/>
          <p14:tracePt t="150868" x="7343775" y="6308725"/>
          <p14:tracePt t="150912" x="7351713" y="6308725"/>
          <p14:tracePt t="151123" x="7359650" y="6308725"/>
          <p14:tracePt t="151130" x="7367588" y="6308725"/>
          <p14:tracePt t="151162" x="7375525" y="6308725"/>
          <p14:tracePt t="151178" x="7383463" y="6308725"/>
          <p14:tracePt t="151197" x="7389813" y="6308725"/>
          <p14:tracePt t="151214" x="7397750" y="6308725"/>
          <p14:tracePt t="151221" x="7405688" y="6308725"/>
          <p14:tracePt t="151227" x="7413625" y="6300788"/>
          <p14:tracePt t="151236" x="7421563" y="6286500"/>
          <p14:tracePt t="151243" x="7421563" y="6278563"/>
          <p14:tracePt t="151259" x="7429500" y="6262688"/>
          <p14:tracePt t="151267" x="7429500" y="6254750"/>
          <p14:tracePt t="151276" x="7437438" y="6246813"/>
          <p14:tracePt t="151283" x="7437438" y="6230938"/>
          <p14:tracePt t="151289" x="7437438" y="6223000"/>
          <p14:tracePt t="151298" x="7437438" y="6215063"/>
          <p14:tracePt t="151305" x="7437438" y="6207125"/>
          <p14:tracePt t="151314" x="7445375" y="6191250"/>
          <p14:tracePt t="151321" x="7453313" y="6183313"/>
          <p14:tracePt t="151330" x="7453313" y="6169025"/>
          <p14:tracePt t="151337" x="7461250" y="6169025"/>
          <p14:tracePt t="151346" x="7469188" y="6161088"/>
          <p14:tracePt t="151351" x="7469188" y="6153150"/>
          <p14:tracePt t="151360" x="7469188" y="6145213"/>
          <p14:tracePt t="151367" x="7469188" y="6137275"/>
          <p14:tracePt t="151376" x="7469188" y="6121400"/>
          <p14:tracePt t="151383" x="7469188" y="6113463"/>
          <p14:tracePt t="151391" x="7469188" y="6105525"/>
          <p14:tracePt t="151400" x="7469188" y="6097588"/>
          <p14:tracePt t="151409" x="7469188" y="6089650"/>
          <p14:tracePt t="151415" x="7469188" y="6073775"/>
          <p14:tracePt t="151422" x="7461250" y="6073775"/>
          <p14:tracePt t="151430" x="7461250" y="6065838"/>
          <p14:tracePt t="151437" x="7453313" y="6057900"/>
          <p14:tracePt t="151446" x="7445375" y="6049963"/>
          <p14:tracePt t="151462" x="7437438" y="6043613"/>
          <p14:tracePt t="151469" x="7429500" y="6043613"/>
          <p14:tracePt t="151478" x="7421563" y="6035675"/>
          <p14:tracePt t="151483" x="7413625" y="6027738"/>
          <p14:tracePt t="151491" x="7405688" y="6027738"/>
          <p14:tracePt t="151499" x="7405688" y="6019800"/>
          <p14:tracePt t="151508" x="7397750" y="6019800"/>
          <p14:tracePt t="151515" x="7383463" y="6019800"/>
          <p14:tracePt t="151524" x="7383463" y="6011863"/>
          <p14:tracePt t="151532" x="7367588" y="6011863"/>
          <p14:tracePt t="151540" x="7359650" y="6011863"/>
          <p14:tracePt t="151546" x="7351713" y="6011863"/>
          <p14:tracePt t="151553" x="7343775" y="6003925"/>
          <p14:tracePt t="151562" x="7327900" y="6003925"/>
          <p14:tracePt t="151570" x="7319963" y="6003925"/>
          <p14:tracePt t="151578" x="7312025" y="6003925"/>
          <p14:tracePt t="151586" x="7296150" y="6003925"/>
          <p14:tracePt t="151593" x="7280275" y="6003925"/>
          <p14:tracePt t="151601" x="7264400" y="6003925"/>
          <p14:tracePt t="151608" x="7242175" y="6003925"/>
          <p14:tracePt t="151616" x="7218363" y="6011863"/>
          <p14:tracePt t="151624" x="7210425" y="6011863"/>
          <p14:tracePt t="151632" x="7194550" y="6019800"/>
          <p14:tracePt t="151639" x="7178675" y="6019800"/>
          <p14:tracePt t="151648" x="7170738" y="6027738"/>
          <p14:tracePt t="151655" x="7162800" y="6027738"/>
          <p14:tracePt t="151674" x="7146925" y="6027738"/>
          <p14:tracePt t="151678" x="7146925" y="6035675"/>
          <p14:tracePt t="151686" x="7138988" y="6043613"/>
          <p14:tracePt t="151708" x="7131050" y="6049963"/>
          <p14:tracePt t="151724" x="7131050" y="6057900"/>
          <p14:tracePt t="151730" x="7131050" y="6065838"/>
          <p14:tracePt t="151737" x="7123113" y="6073775"/>
          <p14:tracePt t="151744" x="7123113" y="6089650"/>
          <p14:tracePt t="151752" x="7123113" y="6105525"/>
          <p14:tracePt t="151760" x="7123113" y="6121400"/>
          <p14:tracePt t="151767" x="7123113" y="6129338"/>
          <p14:tracePt t="151776" x="7138988" y="6145213"/>
          <p14:tracePt t="151783" x="7146925" y="6153150"/>
          <p14:tracePt t="151791" x="7162800" y="6175375"/>
          <p14:tracePt t="151800" x="7170738" y="6183313"/>
          <p14:tracePt t="151805" x="7186613" y="6191250"/>
          <p14:tracePt t="151814" x="7194550" y="6207125"/>
          <p14:tracePt t="151822" x="7202488" y="6215063"/>
          <p14:tracePt t="151829" x="7218363" y="6230938"/>
          <p14:tracePt t="151837" x="7226300" y="6238875"/>
          <p14:tracePt t="151846" x="7242175" y="6246813"/>
          <p14:tracePt t="151854" x="7242175" y="6254750"/>
          <p14:tracePt t="151862" x="7248525" y="6262688"/>
          <p14:tracePt t="151876" x="7264400" y="6262688"/>
          <p14:tracePt t="151883" x="7272338" y="6270625"/>
          <p14:tracePt t="151891" x="7280275" y="6270625"/>
          <p14:tracePt t="151899" x="7288213" y="6278563"/>
          <p14:tracePt t="151909" x="7296150" y="6278563"/>
          <p14:tracePt t="151916" x="7304088" y="6278563"/>
          <p14:tracePt t="151925" x="7319963" y="6278563"/>
          <p14:tracePt t="151931" x="7327900" y="6278563"/>
          <p14:tracePt t="151938" x="7335838" y="6286500"/>
          <p14:tracePt t="151946" x="7351713" y="6286500"/>
          <p14:tracePt t="151953" x="7359650" y="6286500"/>
          <p14:tracePt t="151962" x="7367588" y="6286500"/>
          <p14:tracePt t="151970" x="7383463" y="6286500"/>
          <p14:tracePt t="151977" x="7389813" y="6286500"/>
          <p14:tracePt t="151985" x="7397750" y="6286500"/>
          <p14:tracePt t="151993" x="7405688" y="6286500"/>
          <p14:tracePt t="151999" x="7421563" y="6286500"/>
          <p14:tracePt t="152008" x="7429500" y="6270625"/>
          <p14:tracePt t="152016" x="7437438" y="6262688"/>
          <p14:tracePt t="152024" x="7445375" y="6254750"/>
          <p14:tracePt t="152032" x="7445375" y="6246813"/>
          <p14:tracePt t="152039" x="7453313" y="6246813"/>
          <p14:tracePt t="152047" x="7453313" y="6238875"/>
          <p14:tracePt t="152077" x="7453313" y="6230938"/>
          <p14:tracePt t="152721" x="7453313" y="6223000"/>
          <p14:tracePt t="152728" x="7453313" y="6215063"/>
          <p14:tracePt t="152733" x="7445375" y="6207125"/>
          <p14:tracePt t="152741" x="7437438" y="6183313"/>
          <p14:tracePt t="152750" x="7429500" y="6137275"/>
          <p14:tracePt t="152758" x="7413625" y="6081713"/>
          <p14:tracePt t="152766" x="7397750" y="6019800"/>
          <p14:tracePt t="152771" x="7359650" y="5932488"/>
          <p14:tracePt t="152780" x="7296150" y="5815013"/>
          <p14:tracePt t="152788" x="7234238" y="5659438"/>
          <p14:tracePt t="152796" x="7138988" y="5416550"/>
          <p14:tracePt t="152804" x="7013575" y="5173663"/>
          <p14:tracePt t="152812" x="6834188" y="4875213"/>
          <p14:tracePt t="152820" x="6653213" y="4546600"/>
          <p14:tracePt t="152828" x="6511925" y="4232275"/>
          <p14:tracePt t="152843" x="6151563" y="3629025"/>
          <p14:tracePt t="152849" x="5978525" y="3354388"/>
          <p14:tracePt t="152857" x="5813425" y="3119438"/>
          <p14:tracePt t="152866" x="5664200" y="2900363"/>
          <p14:tracePt t="152875" x="5578475" y="2759075"/>
          <p14:tracePt t="152881" x="5491163" y="2625725"/>
          <p14:tracePt t="152889" x="5437188" y="2540000"/>
          <p14:tracePt t="152898" x="5373688" y="2452688"/>
          <p14:tracePt t="152904" x="5327650" y="2382838"/>
          <p14:tracePt t="152911" x="5280025" y="2319338"/>
          <p14:tracePt t="152920" x="5248275" y="2273300"/>
          <p14:tracePt t="152928" x="5216525" y="2225675"/>
          <p14:tracePt t="152936" x="5194300" y="2185988"/>
          <p14:tracePt t="152944" x="5186363" y="2171700"/>
          <p14:tracePt t="152952" x="5170488" y="2155825"/>
          <p14:tracePt t="152960" x="5162550" y="2147888"/>
          <p14:tracePt t="152966" x="5146675" y="2132013"/>
          <p14:tracePt t="152974" x="5114925" y="2116138"/>
          <p14:tracePt t="152981" x="5091113" y="2092325"/>
          <p14:tracePt t="152990" x="5053013" y="2060575"/>
          <p14:tracePt t="152998" x="5005388" y="2022475"/>
          <p14:tracePt t="153007" x="4957763" y="1982788"/>
          <p14:tracePt t="153013" x="4911725" y="1943100"/>
          <p14:tracePt t="153022" x="4848225" y="1897063"/>
          <p14:tracePt t="153028" x="4794250" y="1841500"/>
          <p14:tracePt t="153036" x="4722813" y="1803400"/>
          <p14:tracePt t="153044" x="4660900" y="1763713"/>
          <p14:tracePt t="153051" x="4589463" y="1716088"/>
          <p14:tracePt t="153059" x="4527550" y="1684338"/>
          <p14:tracePt t="153067" x="4471988" y="1662113"/>
          <p14:tracePt t="153076" x="4424363" y="1638300"/>
          <p14:tracePt t="153083" x="4378325" y="1622425"/>
          <p14:tracePt t="153091" x="4338638" y="1606550"/>
          <p14:tracePt t="153097" x="4322763" y="1598613"/>
          <p14:tracePt t="153105" x="4314825" y="1582738"/>
          <p14:tracePt t="153114" x="4298950" y="1574800"/>
          <p14:tracePt t="153122" x="4291013" y="1566863"/>
          <p14:tracePt t="153130" x="4283075" y="1566863"/>
          <p14:tracePt t="153137" x="4275138" y="1552575"/>
          <p14:tracePt t="153147" x="4267200" y="1552575"/>
          <p14:tracePt t="153153" x="4252913" y="1544638"/>
          <p14:tracePt t="153160" x="4237038" y="1528763"/>
          <p14:tracePt t="153168" x="4213225" y="1520825"/>
          <p14:tracePt t="153177" x="4173538" y="1504950"/>
          <p14:tracePt t="153183" x="4127500" y="1473200"/>
          <p14:tracePt t="153192" x="4079875" y="1441450"/>
          <p14:tracePt t="153199" x="4032250" y="1419225"/>
          <p14:tracePt t="153207" x="3978275" y="1379538"/>
          <p14:tracePt t="153216" x="3930650" y="1347788"/>
          <p14:tracePt t="153221" x="3883025" y="1323975"/>
          <p14:tracePt t="153230" x="3836988" y="1309688"/>
          <p14:tracePt t="153237" x="3821113" y="1293813"/>
          <p14:tracePt t="153246" x="3813175" y="1285875"/>
          <p14:tracePt t="153253" x="3797300" y="1277938"/>
          <p14:tracePt t="153271" x="3789363" y="1277938"/>
          <p14:tracePt t="153313" x="3789363" y="1270000"/>
          <p14:tracePt t="153325" x="3781425" y="1270000"/>
          <p14:tracePt t="153332" x="3773488" y="1270000"/>
          <p14:tracePt t="153339" x="3765550" y="1262063"/>
          <p14:tracePt t="153348" x="3757613" y="1254125"/>
          <p14:tracePt t="153354" x="3741738" y="1246188"/>
          <p14:tracePt t="153362" x="3733800" y="1238250"/>
          <p14:tracePt t="153369" x="3725863" y="1238250"/>
          <p14:tracePt t="153377" x="3711575" y="1222375"/>
          <p14:tracePt t="153385" x="3703638" y="1214438"/>
          <p14:tracePt t="153393" x="3687763" y="1214438"/>
          <p14:tracePt t="153402" x="3679825" y="1198563"/>
          <p14:tracePt t="153410" x="3671888" y="1198563"/>
          <p14:tracePt t="153416" x="3663950" y="1198563"/>
          <p14:tracePt t="153424" x="3663950" y="1190625"/>
          <p14:tracePt t="153432" x="3656013" y="1190625"/>
          <p14:tracePt t="153481" x="3648075" y="1184275"/>
          <p14:tracePt t="153511" x="3640138" y="1176338"/>
          <p14:tracePt t="153517" x="3632200" y="1160463"/>
          <p14:tracePt t="153526" x="3616325" y="1152525"/>
          <p14:tracePt t="153533" x="3608388" y="1136650"/>
          <p14:tracePt t="153542" x="3592513" y="1120775"/>
          <p14:tracePt t="153547" x="3586163" y="1104900"/>
          <p14:tracePt t="153556" x="3570288" y="1081088"/>
          <p14:tracePt t="153563" x="3562350" y="1058863"/>
          <p14:tracePt t="153571" x="3546475" y="1027113"/>
          <p14:tracePt t="153580" x="3538538" y="1003300"/>
          <p14:tracePt t="153587" x="3538538" y="979488"/>
          <p14:tracePt t="153596" x="3530600" y="963613"/>
          <p14:tracePt t="153601" x="3514725" y="947738"/>
          <p14:tracePt t="153610" x="3514725" y="933450"/>
          <p14:tracePt t="153617" x="3506788" y="917575"/>
          <p14:tracePt t="153627" x="3498850" y="901700"/>
          <p14:tracePt t="153633" x="3498850" y="885825"/>
          <p14:tracePt t="153642" x="3482975" y="869950"/>
          <p14:tracePt t="153650" x="3475038" y="862013"/>
          <p14:tracePt t="153659" x="3475038" y="854075"/>
          <p14:tracePt t="153665" x="3475038" y="846138"/>
          <p14:tracePt t="153671" x="3467100" y="846138"/>
          <p14:tracePt t="153860" x="3475038" y="862013"/>
          <p14:tracePt t="153866" x="3482975" y="909638"/>
          <p14:tracePt t="153875" x="3522663" y="963613"/>
          <p14:tracePt t="153882" x="3554413" y="1027113"/>
          <p14:tracePt t="153890" x="3592513" y="1089025"/>
          <p14:tracePt t="153898" x="3663950" y="1160463"/>
          <p14:tracePt t="153907" x="3733800" y="1230313"/>
          <p14:tracePt t="153914" x="3805238" y="1301750"/>
          <p14:tracePt t="153922" x="3867150" y="1363663"/>
          <p14:tracePt t="153928" x="3946525" y="1457325"/>
          <p14:tracePt t="153936" x="4016375" y="1552575"/>
          <p14:tracePt t="153944" x="4119563" y="1654175"/>
          <p14:tracePt t="153952" x="4229100" y="1771650"/>
          <p14:tracePt t="153959" x="4362450" y="1897063"/>
          <p14:tracePt t="153967" x="4565650" y="2054225"/>
          <p14:tracePt t="153975" x="4706938" y="2193925"/>
          <p14:tracePt t="153983" x="4872038" y="2359025"/>
          <p14:tracePt t="153990" x="5053013" y="2532063"/>
          <p14:tracePt t="153997" x="5216525" y="2687638"/>
          <p14:tracePt t="154006" x="5373688" y="2820988"/>
          <p14:tracePt t="154014" x="5522913" y="2946400"/>
          <p14:tracePt t="154021" x="5640388" y="3041650"/>
          <p14:tracePt t="154029" x="5735638" y="3111500"/>
          <p14:tracePt t="154038" x="5813425" y="3167063"/>
          <p14:tracePt t="154047" x="5876925" y="3213100"/>
          <p14:tracePt t="154054" x="5938838" y="3260725"/>
          <p14:tracePt t="154060" x="6002338" y="3314700"/>
          <p14:tracePt t="154068" x="6056313" y="3362325"/>
          <p14:tracePt t="154076" x="6119813" y="3417888"/>
          <p14:tracePt t="154084" x="6173788" y="3463925"/>
          <p14:tracePt t="154091" x="6237288" y="3535363"/>
          <p14:tracePt t="154099" x="6307138" y="3605213"/>
          <p14:tracePt t="154107" x="6370638" y="3683000"/>
          <p14:tracePt t="154116" x="6440488" y="3746500"/>
          <p14:tracePt t="154121" x="6519863" y="3824288"/>
          <p14:tracePt t="154129" x="6597650" y="3911600"/>
          <p14:tracePt t="154137" x="6669088" y="3973513"/>
          <p14:tracePt t="154146" x="6746875" y="4044950"/>
          <p14:tracePt t="154153" x="6818313" y="4114800"/>
          <p14:tracePt t="154162" x="6880225" y="4184650"/>
          <p14:tracePt t="154169" x="6943725" y="4256088"/>
          <p14:tracePt t="154178" x="7013575" y="4325938"/>
          <p14:tracePt t="154183" x="7053263" y="4381500"/>
          <p14:tracePt t="154192" x="7108825" y="4451350"/>
          <p14:tracePt t="154199" x="7146925" y="4514850"/>
          <p14:tracePt t="154209" x="7202488" y="4584700"/>
          <p14:tracePt t="154216" x="7248525" y="4648200"/>
          <p14:tracePt t="154224" x="7280275" y="4718050"/>
          <p14:tracePt t="154232" x="7319963" y="4781550"/>
          <p14:tracePt t="154240" x="7335838" y="4851400"/>
          <p14:tracePt t="154246" x="7359650" y="4914900"/>
          <p14:tracePt t="154253" x="7375525" y="4976813"/>
          <p14:tracePt t="154262" x="7383463" y="5024438"/>
          <p14:tracePt t="154269" x="7397750" y="5078413"/>
          <p14:tracePt t="154278" x="7397750" y="5118100"/>
          <p14:tracePt t="154286" x="7397750" y="5165725"/>
          <p14:tracePt t="154293" x="7397750" y="5211763"/>
          <p14:tracePt t="154301" x="7389813" y="5235575"/>
          <p14:tracePt t="154310" x="7375525" y="5259388"/>
          <p14:tracePt t="154316" x="7367588" y="5275263"/>
          <p14:tracePt t="154325" x="7351713" y="5291138"/>
          <p14:tracePt t="154332" x="7351713" y="5313363"/>
          <p14:tracePt t="154340" x="7335838" y="5329238"/>
          <p14:tracePt t="154348" x="7327900" y="5353050"/>
          <p14:tracePt t="154356" x="7327900" y="5368925"/>
          <p14:tracePt t="154363" x="7327900" y="5400675"/>
          <p14:tracePt t="154372" x="7327900" y="5424488"/>
          <p14:tracePt t="154378" x="7327900" y="5446713"/>
          <p14:tracePt t="154386" x="7343775" y="5470525"/>
          <p14:tracePt t="154394" x="7351713" y="5510213"/>
          <p14:tracePt t="154402" x="7367588" y="5541963"/>
          <p14:tracePt t="154410" x="7375525" y="5580063"/>
          <p14:tracePt t="154418" x="7397750" y="5627688"/>
          <p14:tracePt t="154426" x="7413625" y="5667375"/>
          <p14:tracePt t="154433" x="7445375" y="5713413"/>
          <p14:tracePt t="154440" x="7477125" y="5761038"/>
          <p14:tracePt t="154448" x="7500938" y="5807075"/>
          <p14:tracePt t="154456" x="7531100" y="5854700"/>
          <p14:tracePt t="154463" x="7562850" y="5902325"/>
          <p14:tracePt t="154472" x="7586663" y="5948363"/>
          <p14:tracePt t="154479" x="7610475" y="5988050"/>
          <p14:tracePt t="154487" x="7618413" y="6003925"/>
          <p14:tracePt t="154497" x="7634288" y="6019800"/>
          <p14:tracePt t="154501" x="7642225" y="6027738"/>
          <p14:tracePt t="154510" x="7642225" y="6035675"/>
          <p14:tracePt t="154517" x="7642225" y="6043613"/>
          <p14:tracePt t="154526" x="7642225" y="6049963"/>
          <p14:tracePt t="154534" x="7634288" y="6057900"/>
          <p14:tracePt t="154541" x="7626350" y="6065838"/>
          <p14:tracePt t="154550" x="7610475" y="6073775"/>
          <p14:tracePt t="154557" x="7594600" y="6081713"/>
          <p14:tracePt t="154566" x="7578725" y="6081713"/>
          <p14:tracePt t="154571" x="7570788" y="6097588"/>
          <p14:tracePt t="154580" x="7554913" y="6097588"/>
          <p14:tracePt t="154588" x="7546975" y="6097588"/>
          <p14:tracePt t="154596" x="7531100" y="6113463"/>
          <p14:tracePt t="154603" x="7516813" y="6121400"/>
          <p14:tracePt t="154612" x="7500938" y="6121400"/>
          <p14:tracePt t="154620" x="7493000" y="6129338"/>
          <p14:tracePt t="154628" x="7477125" y="6137275"/>
          <p14:tracePt t="154633" x="7469188" y="6137275"/>
          <p14:tracePt t="154642" x="7461250" y="6145213"/>
          <p14:tracePt t="154649" x="7445375" y="6153150"/>
          <p14:tracePt t="154659" x="7437438" y="6161088"/>
          <p14:tracePt t="154665" x="7429500" y="6161088"/>
          <p14:tracePt t="154673" x="7421563" y="6169025"/>
          <p14:tracePt t="154694" x="7413625" y="6169025"/>
          <p14:tracePt t="154710" x="7405688" y="6169025"/>
          <p14:tracePt t="154753" x="7397750" y="6169025"/>
          <p14:tracePt t="154777" x="7397750" y="6175375"/>
          <p14:tracePt t="154782" x="7389813" y="6175375"/>
          <p14:tracePt t="154807" x="7383463" y="6175375"/>
          <p14:tracePt t="154825" x="7375525" y="6175375"/>
          <p14:tracePt t="156031" x="7375525" y="6161088"/>
          <p14:tracePt t="156038" x="7335838" y="6081713"/>
          <p14:tracePt t="156043" x="7264400" y="5918200"/>
          <p14:tracePt t="156049" x="7186613" y="5681663"/>
          <p14:tracePt t="156058" x="7069138" y="5360988"/>
          <p14:tracePt t="156066" x="6927850" y="4976813"/>
          <p14:tracePt t="156075" x="6715125" y="4538663"/>
          <p14:tracePt t="156081" x="6503988" y="4083050"/>
          <p14:tracePt t="156090" x="6269038" y="3660775"/>
          <p14:tracePt t="156097" x="6048375" y="3306763"/>
          <p14:tracePt t="156106" x="5868988" y="2994025"/>
          <p14:tracePt t="156113" x="5695950" y="2735263"/>
          <p14:tracePt t="156119" x="5499100" y="2516188"/>
          <p14:tracePt t="156128" x="5343525" y="2319338"/>
          <p14:tracePt t="156135" x="5202238" y="2179638"/>
          <p14:tracePt t="156144" x="5083175" y="2054225"/>
          <p14:tracePt t="156151" x="5013325" y="1982788"/>
          <p14:tracePt t="156160" x="4943475" y="1912938"/>
          <p14:tracePt t="156168" x="4887913" y="1865313"/>
          <p14:tracePt t="156179" x="4832350" y="1825625"/>
          <p14:tracePt t="156181" x="4786313" y="1795463"/>
          <p14:tracePt t="156189" x="4754563" y="1771650"/>
          <p14:tracePt t="156197" x="4722813" y="1763713"/>
          <p14:tracePt t="156205" x="4706938" y="1747838"/>
          <p14:tracePt t="156213" x="4691063" y="1739900"/>
          <p14:tracePt t="156222" x="4675188" y="1724025"/>
          <p14:tracePt t="156230" x="4660900" y="1716088"/>
          <p14:tracePt t="156238" x="4645025" y="1700213"/>
          <p14:tracePt t="156244" x="4629150" y="1692275"/>
          <p14:tracePt t="156251" x="4613275" y="1677988"/>
          <p14:tracePt t="156259" x="4589463" y="1670050"/>
          <p14:tracePt t="156267" x="4549775" y="1638300"/>
          <p14:tracePt t="156276" x="4503738" y="1590675"/>
          <p14:tracePt t="156283" x="4424363" y="1528763"/>
          <p14:tracePt t="156292" x="4306888" y="1449388"/>
          <p14:tracePt t="156300" x="4157663" y="1355725"/>
          <p14:tracePt t="156308" x="4008438" y="1254125"/>
          <p14:tracePt t="156313" x="3860800" y="1168400"/>
          <p14:tracePt t="156321" x="3719513" y="1089025"/>
          <p14:tracePt t="156329" x="3592513" y="1011238"/>
          <p14:tracePt t="156337" x="3514725" y="963613"/>
          <p14:tracePt t="156346" x="3467100" y="939800"/>
          <p14:tracePt t="156353" x="3444875" y="925513"/>
          <p14:tracePt t="156362" x="3429000" y="925513"/>
          <p14:tracePt t="156370" x="3429000" y="917575"/>
          <p14:tracePt t="156620" x="3429000" y="925513"/>
          <p14:tracePt t="156626" x="3436938" y="939800"/>
          <p14:tracePt t="156631" x="3444875" y="955675"/>
          <p14:tracePt t="156639" x="3452813" y="971550"/>
          <p14:tracePt t="156648" x="3452813" y="979488"/>
          <p14:tracePt t="156655" x="3459163" y="987425"/>
          <p14:tracePt t="156672" x="3467100" y="995363"/>
          <p14:tracePt t="156690" x="3475038" y="1003300"/>
          <p14:tracePt t="156884" x="3475038" y="1019175"/>
          <p14:tracePt t="156890" x="3482975" y="1027113"/>
          <p14:tracePt t="156896" x="3490913" y="1035050"/>
          <p14:tracePt t="157200" x="3498850" y="1035050"/>
          <p14:tracePt t="157208" x="3514725" y="1050925"/>
          <p14:tracePt t="157211" x="3554413" y="1096963"/>
          <p14:tracePt t="157217" x="3600450" y="1152525"/>
          <p14:tracePt t="157225" x="3679825" y="1206500"/>
          <p14:tracePt t="157233" x="3749675" y="1277938"/>
          <p14:tracePt t="157242" x="3867150" y="1379538"/>
          <p14:tracePt t="157250" x="4008438" y="1504950"/>
          <p14:tracePt t="157259" x="4189413" y="1646238"/>
          <p14:tracePt t="157265" x="4330700" y="1787525"/>
          <p14:tracePt t="157275" x="4503738" y="1928813"/>
          <p14:tracePt t="157279" x="4706938" y="2084388"/>
          <p14:tracePt t="157287" x="4919663" y="2249488"/>
          <p14:tracePt t="157296" x="5083175" y="2398713"/>
          <p14:tracePt t="157303" x="5232400" y="2578100"/>
          <p14:tracePt t="157311" x="5351463" y="2727325"/>
          <p14:tracePt t="157320" x="5499100" y="2892425"/>
          <p14:tracePt t="157328" x="5624513" y="3063875"/>
          <p14:tracePt t="157336" x="5751513" y="3252788"/>
          <p14:tracePt t="157343" x="5868988" y="3440113"/>
          <p14:tracePt t="157349" x="6002338" y="3652838"/>
          <p14:tracePt t="157358" x="6103938" y="3856038"/>
          <p14:tracePt t="157365" x="6213475" y="4044950"/>
          <p14:tracePt t="157375" x="6338888" y="4240213"/>
          <p14:tracePt t="157381" x="6464300" y="4397375"/>
          <p14:tracePt t="157390" x="6543675" y="4522788"/>
          <p14:tracePt t="157398" x="6629400" y="4648200"/>
          <p14:tracePt t="157404" x="6715125" y="4757738"/>
          <p14:tracePt t="157412" x="6802438" y="4891088"/>
          <p14:tracePt t="157419" x="6856413" y="4976813"/>
          <p14:tracePt t="157427" x="6927850" y="5078413"/>
          <p14:tracePt t="157435" x="6997700" y="5173663"/>
          <p14:tracePt t="157443" x="7053263" y="5251450"/>
          <p14:tracePt t="157451" x="7108825" y="5321300"/>
          <p14:tracePt t="157460" x="7162800" y="5384800"/>
          <p14:tracePt t="157467" x="7210425" y="5446713"/>
          <p14:tracePt t="157474" x="7248525" y="5494338"/>
          <p14:tracePt t="157482" x="7272338" y="5526088"/>
          <p14:tracePt t="157490" x="7296150" y="5564188"/>
          <p14:tracePt t="157497" x="7312025" y="5580063"/>
          <p14:tracePt t="157506" x="7319963" y="5603875"/>
          <p14:tracePt t="157513" x="7327900" y="5611813"/>
          <p14:tracePt t="157522" x="7343775" y="5619750"/>
          <p14:tracePt t="157529" x="7351713" y="5635625"/>
          <p14:tracePt t="157536" x="7367588" y="5643563"/>
          <p14:tracePt t="157544" x="7375525" y="5667375"/>
          <p14:tracePt t="157551" x="7389813" y="5673725"/>
          <p14:tracePt t="157559" x="7413625" y="5689600"/>
          <p14:tracePt t="157568" x="7429500" y="5705475"/>
          <p14:tracePt t="157576" x="7445375" y="5721350"/>
          <p14:tracePt t="157584" x="7461250" y="5737225"/>
          <p14:tracePt t="157592" x="7469188" y="5753100"/>
          <p14:tracePt t="157598" x="7485063" y="5761038"/>
          <p14:tracePt t="157607" x="7485063" y="5776913"/>
          <p14:tracePt t="157614" x="7493000" y="5776913"/>
          <p14:tracePt t="157621" x="7493000" y="5784850"/>
          <p14:tracePt t="157655" x="7493000" y="5792788"/>
          <p14:tracePt t="157661" x="7493000" y="5799138"/>
          <p14:tracePt t="157667" x="7493000" y="5807075"/>
          <p14:tracePt t="157676" x="7493000" y="5815013"/>
          <p14:tracePt t="157683" x="7477125" y="5822950"/>
          <p14:tracePt t="157692" x="7469188" y="5838825"/>
          <p14:tracePt t="157700" x="7453313" y="5846763"/>
          <p14:tracePt t="157709" x="7445375" y="5862638"/>
          <p14:tracePt t="157716" x="7429500" y="5870575"/>
          <p14:tracePt t="157724" x="7421563" y="5878513"/>
          <p14:tracePt t="157729" x="7405688" y="5894388"/>
          <p14:tracePt t="157737" x="7389813" y="5902325"/>
          <p14:tracePt t="157746" x="7367588" y="5918200"/>
          <p14:tracePt t="157753" x="7343775" y="5932488"/>
          <p14:tracePt t="157762" x="7327900" y="5940425"/>
          <p14:tracePt t="157769" x="7312025" y="5956300"/>
          <p14:tracePt t="157777" x="7296150" y="5964238"/>
          <p14:tracePt t="157786" x="7288213" y="5972175"/>
          <p14:tracePt t="157792" x="7280275" y="5972175"/>
          <p14:tracePt t="157800" x="7264400" y="5980113"/>
          <p14:tracePt t="157808" x="7256463" y="5988050"/>
          <p14:tracePt t="157816" x="7248525" y="5988050"/>
          <p14:tracePt t="157823" x="7248525" y="5995988"/>
          <p14:tracePt t="157831" x="7242175" y="5995988"/>
          <p14:tracePt t="157841" x="7234238" y="6011863"/>
          <p14:tracePt t="157853" x="7226300" y="6027738"/>
          <p14:tracePt t="157862" x="7218363" y="6035675"/>
          <p14:tracePt t="157869" x="7218363" y="6043613"/>
          <p14:tracePt t="157877" x="7218363" y="6057900"/>
          <p14:tracePt t="157885" x="7218363" y="6065838"/>
          <p14:tracePt t="157893" x="7218363" y="6073775"/>
          <p14:tracePt t="157901" x="7218363" y="6081713"/>
          <p14:tracePt t="157909" x="7218363" y="6097588"/>
          <p14:tracePt t="157918" x="7218363" y="6105525"/>
          <p14:tracePt t="157924" x="7218363" y="6113463"/>
          <p14:tracePt t="157931" x="7226300" y="6129338"/>
          <p14:tracePt t="157949" x="7234238" y="6145213"/>
          <p14:tracePt t="157961" x="7242175" y="6145213"/>
          <p14:tracePt t="157979" x="7248525" y="6153150"/>
          <p14:tracePt t="157990" x="7264400" y="6153150"/>
          <p14:tracePt t="157997" x="7264400" y="6161088"/>
          <p14:tracePt t="158007" x="7272338" y="6161088"/>
          <p14:tracePt t="158018" x="7272338" y="6169025"/>
          <p14:tracePt t="158026" x="7280275" y="6169025"/>
          <p14:tracePt t="159840" x="7288213" y="6169025"/>
          <p14:tracePt t="159848" x="7375525" y="6161088"/>
          <p14:tracePt t="159853" x="7523163" y="6113463"/>
          <p14:tracePt t="159862" x="7783513" y="6049963"/>
          <p14:tracePt t="159867" x="8135938" y="5956300"/>
          <p14:tracePt t="159876" x="8535988" y="5870575"/>
          <p14:tracePt t="159883" x="8959850" y="5761038"/>
          <p14:tracePt t="159892" x="9328150" y="5635625"/>
          <p14:tracePt t="159899" x="9666288" y="5534025"/>
          <p14:tracePt t="159908" x="9940925" y="5446713"/>
          <p14:tracePt t="159915" x="10144125" y="5376863"/>
          <p14:tracePt t="159924" x="10237788" y="5337175"/>
          <p14:tracePt t="159929" x="10301288" y="5313363"/>
          <p14:tracePt t="159937" x="10333038" y="5305425"/>
          <p14:tracePt t="159946" x="10333038" y="5299075"/>
          <p14:tracePt t="159953" x="10340975" y="5299075"/>
          <p14:tracePt t="159974" x="10340975" y="5291138"/>
          <p14:tracePt t="159994" x="10356850" y="5275263"/>
          <p14:tracePt t="159999" x="10363200" y="5243513"/>
          <p14:tracePt t="160008" x="10379075" y="5211763"/>
          <p14:tracePt t="160015" x="10394950" y="5173663"/>
          <p14:tracePt t="160024" x="10410825" y="5133975"/>
          <p14:tracePt t="160031" x="10418763" y="5102225"/>
          <p14:tracePt t="160039" x="10434638" y="5070475"/>
          <p14:tracePt t="160047" x="10442575" y="5062538"/>
          <p14:tracePt t="160055" x="10442575" y="5054600"/>
          <p14:tracePt t="160067" x="10442575" y="5048250"/>
          <p14:tracePt t="160138" x="10442575" y="5040313"/>
          <p14:tracePt t="160148" x="10458450" y="5040313"/>
          <p14:tracePt t="160156" x="10458450" y="5024438"/>
          <p14:tracePt t="160164" x="10474325" y="4992688"/>
          <p14:tracePt t="160171" x="10490200" y="4976813"/>
          <p14:tracePt t="160180" x="10498138" y="4960938"/>
          <p14:tracePt t="160186" x="10512425" y="4945063"/>
          <p14:tracePt t="160194" x="10520363" y="4929188"/>
          <p14:tracePt t="160201" x="10528300" y="4922838"/>
          <p14:tracePt t="160209" x="10544175" y="4906963"/>
          <p14:tracePt t="160217" x="10552113" y="4883150"/>
          <p14:tracePt t="160225" x="10552113" y="4867275"/>
          <p14:tracePt t="160233" x="10567988" y="4851400"/>
          <p14:tracePt t="160242" x="10575925" y="4835525"/>
          <p14:tracePt t="160249" x="10583863" y="4819650"/>
          <p14:tracePt t="160255" x="10591800" y="4811713"/>
          <p14:tracePt t="160264" x="10591800" y="4803775"/>
          <p14:tracePt t="160407" x="10583863" y="4803775"/>
          <p14:tracePt t="160412" x="10536238" y="4843463"/>
          <p14:tracePt t="160419" x="10434638" y="4899025"/>
          <p14:tracePt t="160428" x="10309225" y="4984750"/>
          <p14:tracePt t="160437" x="10175875" y="5078413"/>
          <p14:tracePt t="160443" x="10026650" y="5173663"/>
          <p14:tracePt t="160449" x="9877425" y="5275263"/>
          <p14:tracePt t="160458" x="9704388" y="5384800"/>
          <p14:tracePt t="160466" x="9578975" y="5470525"/>
          <p14:tracePt t="160474" x="9509125" y="5541963"/>
          <p14:tracePt t="160482" x="9437688" y="5603875"/>
          <p14:tracePt t="160490" x="9391650" y="5651500"/>
          <p14:tracePt t="160497" x="9351963" y="5689600"/>
          <p14:tracePt t="160507" x="9328150" y="5713413"/>
          <p14:tracePt t="160511" x="9312275" y="5729288"/>
          <p14:tracePt t="160519" x="9304338" y="5745163"/>
          <p14:tracePt t="160528" x="9288463" y="5753100"/>
          <p14:tracePt t="160536" x="9280525" y="5768975"/>
          <p14:tracePt t="160544" x="9266238" y="5776913"/>
          <p14:tracePt t="160552" x="9258300" y="5792788"/>
          <p14:tracePt t="160559" x="9234488" y="5799138"/>
          <p14:tracePt t="160567" x="9202738" y="5815013"/>
          <p14:tracePt t="160576" x="9163050" y="5830888"/>
          <p14:tracePt t="160582" x="9117013" y="5846763"/>
          <p14:tracePt t="160590" x="9069388" y="5862638"/>
          <p14:tracePt t="160598" x="9037638" y="5870575"/>
          <p14:tracePt t="160606" x="8991600" y="5886450"/>
          <p14:tracePt t="160614" x="8967788" y="5902325"/>
          <p14:tracePt t="160622" x="8928100" y="5918200"/>
          <p14:tracePt t="160630" x="8896350" y="5932488"/>
          <p14:tracePt t="160638" x="8866188" y="5940425"/>
          <p14:tracePt t="160644" x="8858250" y="5948363"/>
          <p14:tracePt t="160651" x="8842375" y="5956300"/>
          <p14:tracePt t="160659" x="8834438" y="5956300"/>
          <p14:tracePt t="160668" x="8826500" y="5964238"/>
          <p14:tracePt t="160676" x="8810625" y="5972175"/>
          <p14:tracePt t="160683" x="8802688" y="5980113"/>
          <p14:tracePt t="160691" x="8786813" y="5988050"/>
          <p14:tracePt t="160699" x="8770938" y="5995988"/>
          <p14:tracePt t="160706" x="8732838" y="6011863"/>
          <p14:tracePt t="160713" x="8693150" y="6019800"/>
          <p14:tracePt t="160722" x="8645525" y="6035675"/>
          <p14:tracePt t="160730" x="8599488" y="6043613"/>
          <p14:tracePt t="160737" x="8567738" y="6049963"/>
          <p14:tracePt t="160746" x="8520113" y="6057900"/>
          <p14:tracePt t="160753" x="8496300" y="6057900"/>
          <p14:tracePt t="160762" x="8466138" y="6057900"/>
          <p14:tracePt t="160767" x="8458200" y="6057900"/>
          <p14:tracePt t="160776" x="8442325" y="6057900"/>
          <p14:tracePt t="160783" x="8434388" y="6057900"/>
          <p14:tracePt t="160792" x="8418513" y="6057900"/>
          <p14:tracePt t="160799" x="8410575" y="6057900"/>
          <p14:tracePt t="160807" x="8402638" y="6057900"/>
          <p14:tracePt t="160815" x="8386763" y="6065838"/>
          <p14:tracePt t="160824" x="8378825" y="6073775"/>
          <p14:tracePt t="160831" x="8370888" y="6073775"/>
          <p14:tracePt t="160837" x="8355013" y="6081713"/>
          <p14:tracePt t="160854" x="8347075" y="6089650"/>
          <p14:tracePt t="161092" x="8355013" y="6097588"/>
          <p14:tracePt t="161097" x="8362950" y="6105525"/>
          <p14:tracePt t="161105" x="8378825" y="6113463"/>
          <p14:tracePt t="161113" x="8386763" y="6121400"/>
          <p14:tracePt t="161122" x="8402638" y="6129338"/>
          <p14:tracePt t="161130" x="8410575" y="6137275"/>
          <p14:tracePt t="161137" x="8418513" y="6137275"/>
          <p14:tracePt t="161145" x="8434388" y="6137275"/>
          <p14:tracePt t="161154" x="8434388" y="6145213"/>
          <p14:tracePt t="161171" x="8442325" y="6145213"/>
          <p14:tracePt t="161370" x="8472488" y="6129338"/>
          <p14:tracePt t="161378" x="8512175" y="6073775"/>
          <p14:tracePt t="161381" x="8551863" y="5964238"/>
          <p14:tracePt t="161390" x="8621713" y="5761038"/>
          <p14:tracePt t="161397" x="8693150" y="5534025"/>
          <p14:tracePt t="161406" x="8747125" y="5243513"/>
          <p14:tracePt t="161412" x="8763000" y="4937125"/>
          <p14:tracePt t="161420" x="8693150" y="4624388"/>
          <p14:tracePt t="161428" x="8583613" y="4318000"/>
          <p14:tracePt t="161436" x="8472488" y="4059238"/>
          <p14:tracePt t="161443" x="8347075" y="3832225"/>
          <p14:tracePt t="161451" x="8213725" y="3597275"/>
          <p14:tracePt t="161459" x="8064500" y="3386138"/>
          <p14:tracePt t="161467" x="7954963" y="3197225"/>
          <p14:tracePt t="161477" x="7893050" y="3079750"/>
          <p14:tracePt t="161481" x="7821613" y="2954338"/>
          <p14:tracePt t="161489" x="7775575" y="2868613"/>
          <p14:tracePt t="161497" x="7720013" y="2767013"/>
          <p14:tracePt t="161505" x="7688263" y="2673350"/>
          <p14:tracePt t="161513" x="7672388" y="2570163"/>
          <p14:tracePt t="161522" x="7650163" y="2492375"/>
          <p14:tracePt t="161529" x="7642225" y="2414588"/>
          <p14:tracePt t="161537" x="7626350" y="2351088"/>
          <p14:tracePt t="161544" x="7610475" y="2289175"/>
          <p14:tracePt t="161552" x="7594600" y="2233613"/>
          <p14:tracePt t="161559" x="7578725" y="2185988"/>
          <p14:tracePt t="161567" x="7562850" y="2139950"/>
          <p14:tracePt t="161576" x="7554913" y="2092325"/>
          <p14:tracePt t="161584" x="7531100" y="2046288"/>
          <p14:tracePt t="161592" x="7508875" y="1998663"/>
          <p14:tracePt t="161599" x="7485063" y="1958975"/>
          <p14:tracePt t="161606" x="7469188" y="1920875"/>
          <p14:tracePt t="161613" x="7445375" y="1873250"/>
          <p14:tracePt t="161621" x="7421563" y="1833563"/>
          <p14:tracePt t="161630" x="7397750" y="1803400"/>
          <p14:tracePt t="161638" x="7383463" y="1763713"/>
          <p14:tracePt t="161646" x="7375525" y="1739900"/>
          <p14:tracePt t="161653" x="7359650" y="1700213"/>
          <p14:tracePt t="161662" x="7343775" y="1677988"/>
          <p14:tracePt t="161670" x="7335838" y="1662113"/>
          <p14:tracePt t="161675" x="7319963" y="1646238"/>
          <p14:tracePt t="161683" x="7319963" y="1622425"/>
          <p14:tracePt t="161692" x="7312025" y="1598613"/>
          <p14:tracePt t="161700" x="7296150" y="1574800"/>
          <p14:tracePt t="161709" x="7288213" y="1544638"/>
          <p14:tracePt t="161716" x="7288213" y="1512888"/>
          <p14:tracePt t="161724" x="7288213" y="1465263"/>
          <p14:tracePt t="161732" x="7288213" y="1427163"/>
          <p14:tracePt t="161738" x="7296150" y="1379538"/>
          <p14:tracePt t="161746" x="7312025" y="1331913"/>
          <p14:tracePt t="161753" x="7327900" y="1285875"/>
          <p14:tracePt t="161762" x="7327900" y="1254125"/>
          <p14:tracePt t="161770" x="7327900" y="1222375"/>
          <p14:tracePt t="161778" x="7327900" y="1198563"/>
          <p14:tracePt t="161787" x="7327900" y="1184275"/>
          <p14:tracePt t="161794" x="7327900" y="1176338"/>
          <p14:tracePt t="161799" x="7327900" y="1160463"/>
          <p14:tracePt t="161807" x="7319963" y="1152525"/>
          <p14:tracePt t="161815" x="7312025" y="1152525"/>
          <p14:tracePt t="161825" x="7312025" y="1144588"/>
          <p14:tracePt t="162145" x="7312025" y="1152525"/>
          <p14:tracePt t="162153" x="7312025" y="1190625"/>
          <p14:tracePt t="162157" x="7327900" y="1277938"/>
          <p14:tracePt t="162166" x="7351713" y="1379538"/>
          <p14:tracePt t="162174" x="7383463" y="1544638"/>
          <p14:tracePt t="162181" x="7461250" y="1787525"/>
          <p14:tracePt t="162189" x="7554913" y="2022475"/>
          <p14:tracePt t="162196" x="7650163" y="2265363"/>
          <p14:tracePt t="162203" x="7751763" y="2468563"/>
          <p14:tracePt t="162211" x="7845425" y="2633663"/>
          <p14:tracePt t="162219" x="7931150" y="2767013"/>
          <p14:tracePt t="162228" x="7994650" y="2852738"/>
          <p14:tracePt t="162235" x="8064500" y="2930525"/>
          <p14:tracePt t="162244" x="8128000" y="3001963"/>
          <p14:tracePt t="162250" x="8175625" y="3063875"/>
          <p14:tracePt t="162257" x="8221663" y="3135313"/>
          <p14:tracePt t="162265" x="8269288" y="3205163"/>
          <p14:tracePt t="162274" x="8316913" y="3268663"/>
          <p14:tracePt t="162282" x="8339138" y="3338513"/>
          <p14:tracePt t="162291" x="8355013" y="3409950"/>
          <p14:tracePt t="162298" x="8370888" y="3495675"/>
          <p14:tracePt t="162306" x="8386763" y="3589338"/>
          <p14:tracePt t="162313" x="8402638" y="3683000"/>
          <p14:tracePt t="162320" x="8434388" y="3794125"/>
          <p14:tracePt t="162328" x="8450263" y="3927475"/>
          <p14:tracePt t="162336" x="8472488" y="4044950"/>
          <p14:tracePt t="162344" x="8496300" y="4170363"/>
          <p14:tracePt t="162352" x="8512175" y="4271963"/>
          <p14:tracePt t="162360" x="8543925" y="4381500"/>
          <p14:tracePt t="162367" x="8575675" y="4491038"/>
          <p14:tracePt t="162376" x="8637588" y="4608513"/>
          <p14:tracePt t="162381" x="8685213" y="4694238"/>
          <p14:tracePt t="162390" x="8732838" y="4781550"/>
          <p14:tracePt t="162397" x="8786813" y="4875213"/>
          <p14:tracePt t="162406" x="8842375" y="4945063"/>
          <p14:tracePt t="162414" x="8880475" y="5024438"/>
          <p14:tracePt t="162422" x="8936038" y="5102225"/>
          <p14:tracePt t="162429" x="8983663" y="5173663"/>
          <p14:tracePt t="162438" x="9037638" y="5243513"/>
          <p14:tracePt t="162444" x="9061450" y="5283200"/>
          <p14:tracePt t="162452" x="9093200" y="5337175"/>
          <p14:tracePt t="162460" x="9132888" y="5384800"/>
          <p14:tracePt t="162467" x="9155113" y="5416550"/>
          <p14:tracePt t="162476" x="9178925" y="5462588"/>
          <p14:tracePt t="162483" x="9194800" y="5502275"/>
          <p14:tracePt t="162491" x="9210675" y="5534025"/>
          <p14:tracePt t="162499" x="9234488" y="5572125"/>
          <p14:tracePt t="162506" x="9258300" y="5603875"/>
          <p14:tracePt t="162513" x="9274175" y="5643563"/>
          <p14:tracePt t="162521" x="9280525" y="5681663"/>
          <p14:tracePt t="162530" x="9296400" y="5713413"/>
          <p14:tracePt t="162537" x="9312275" y="5745163"/>
          <p14:tracePt t="162546" x="9320213" y="5768975"/>
          <p14:tracePt t="162554" x="9336088" y="5784850"/>
          <p14:tracePt t="162562" x="9344025" y="5807075"/>
          <p14:tracePt t="162570" x="9344025" y="5822950"/>
          <p14:tracePt t="162576" x="9359900" y="5838825"/>
          <p14:tracePt t="162583" x="9367838" y="5846763"/>
          <p14:tracePt t="162592" x="9375775" y="5862638"/>
          <p14:tracePt t="162599" x="9383713" y="5870575"/>
          <p14:tracePt t="162607" x="9383713" y="5878513"/>
          <p14:tracePt t="162616" x="9383713" y="5886450"/>
          <p14:tracePt t="162625" x="9383713" y="5894388"/>
          <p14:tracePt t="162631" x="9383713" y="5910263"/>
          <p14:tracePt t="162637" x="9351963" y="5932488"/>
          <p14:tracePt t="162646" x="9296400" y="5972175"/>
          <p14:tracePt t="162653" x="9218613" y="6027738"/>
          <p14:tracePt t="162661" x="9140825" y="6073775"/>
          <p14:tracePt t="162669" x="9077325" y="6129338"/>
          <p14:tracePt t="162678" x="8999538" y="6175375"/>
          <p14:tracePt t="162686" x="8928100" y="6223000"/>
          <p14:tracePt t="162694" x="8880475" y="6262688"/>
          <p14:tracePt t="162700" x="8842375" y="6286500"/>
          <p14:tracePt t="162708" x="8826500" y="6294438"/>
          <p14:tracePt t="162715" x="8818563" y="6308725"/>
          <p14:tracePt t="162766" x="8818563" y="6316663"/>
          <p14:tracePt t="162777" x="8826500" y="6316663"/>
          <p14:tracePt t="162781" x="8834438" y="6324600"/>
          <p14:tracePt t="162790" x="8842375" y="6332538"/>
          <p14:tracePt t="162797" x="8850313" y="6332538"/>
          <p14:tracePt t="162806" x="8850313" y="6340475"/>
          <p14:tracePt t="162814" x="8866188" y="6340475"/>
          <p14:tracePt t="162821" x="8872538" y="6348413"/>
          <p14:tracePt t="162827" x="8880475" y="6356350"/>
          <p14:tracePt t="162845" x="8896350" y="6356350"/>
          <p14:tracePt t="162852" x="8904288" y="6356350"/>
          <p14:tracePt t="162868" x="8912225" y="6356350"/>
          <p14:tracePt t="162877" x="8928100" y="6356350"/>
          <p14:tracePt t="162883" x="8936038" y="6356350"/>
          <p14:tracePt t="162892" x="8943975" y="6356350"/>
          <p14:tracePt t="162897" x="8967788" y="6348413"/>
          <p14:tracePt t="162906" x="8983663" y="6340475"/>
          <p14:tracePt t="162913" x="8991600" y="6324600"/>
          <p14:tracePt t="162922" x="9007475" y="6316663"/>
          <p14:tracePt t="162930" x="9013825" y="6300788"/>
          <p14:tracePt t="162947" x="9021763" y="6294438"/>
          <p14:tracePt t="165381" x="9029700" y="6294438"/>
          <p14:tracePt t="165388" x="9053513" y="6294438"/>
          <p14:tracePt t="165394" x="9085263" y="6286500"/>
          <p14:tracePt t="165401" x="9132888" y="6270625"/>
          <p14:tracePt t="165410" x="9163050" y="6254750"/>
          <p14:tracePt t="165417" x="9210675" y="6246813"/>
          <p14:tracePt t="165426" x="9234488" y="6238875"/>
          <p14:tracePt t="165432" x="9266238" y="6230938"/>
          <p14:tracePt t="165439" x="9280525" y="6230938"/>
          <p14:tracePt t="165448" x="9296400" y="6230938"/>
          <p14:tracePt t="165459" x="9304338" y="6230938"/>
          <p14:tracePt t="165464" x="9312275" y="6230938"/>
          <p14:tracePt t="165472" x="9328150" y="6223000"/>
          <p14:tracePt t="165489" x="9336088" y="6223000"/>
          <p14:tracePt t="165509" x="9344025" y="6223000"/>
          <p14:tracePt t="165522" x="9351963" y="6223000"/>
          <p14:tracePt t="165530" x="9359900" y="6223000"/>
          <p14:tracePt t="165537" x="9375775" y="6223000"/>
          <p14:tracePt t="165546" x="9383713" y="6223000"/>
          <p14:tracePt t="165553" x="9391650" y="6215063"/>
          <p14:tracePt t="165559" x="9399588" y="6215063"/>
          <p14:tracePt t="165567" x="9415463" y="6215063"/>
          <p14:tracePt t="165576" x="9421813" y="6215063"/>
          <p14:tracePt t="165584" x="9429750" y="6207125"/>
          <p14:tracePt t="165591" x="9445625" y="6199188"/>
          <p14:tracePt t="165600" x="9453563" y="6199188"/>
          <p14:tracePt t="165608" x="9461500" y="6199188"/>
          <p14:tracePt t="165615" x="9477375" y="6199188"/>
          <p14:tracePt t="165624" x="9485313" y="6191250"/>
          <p14:tracePt t="165630" x="9493250" y="6183313"/>
          <p14:tracePt t="165637" x="9509125" y="6175375"/>
          <p14:tracePt t="165657" x="9525000" y="6175375"/>
          <p14:tracePt t="165689" x="9532938" y="6175375"/>
          <p14:tracePt t="166130" x="9532938" y="6183313"/>
          <p14:tracePt t="166136" x="9548813" y="6207125"/>
          <p14:tracePt t="166142" x="9555163" y="6215063"/>
          <p14:tracePt t="166150" x="9571038" y="6230938"/>
          <p14:tracePt t="166159" x="9578975" y="6238875"/>
          <p14:tracePt t="166167" x="9594850" y="6246813"/>
          <p14:tracePt t="166175" x="9602788" y="6262688"/>
          <p14:tracePt t="166181" x="9610725" y="6270625"/>
          <p14:tracePt t="166190" x="9626600" y="6286500"/>
          <p14:tracePt t="166197" x="9634538" y="6294438"/>
          <p14:tracePt t="166205" x="9650413" y="6308725"/>
          <p14:tracePt t="166211" x="9658350" y="6316663"/>
          <p14:tracePt t="166219" x="9674225" y="6324600"/>
          <p14:tracePt t="166228" x="9688513" y="6340475"/>
          <p14:tracePt t="166236" x="9704388" y="6348413"/>
          <p14:tracePt t="166244" x="9728200" y="6364288"/>
          <p14:tracePt t="166251" x="9759950" y="6380163"/>
          <p14:tracePt t="166259" x="9783763" y="6388100"/>
          <p14:tracePt t="166268" x="9807575" y="6396038"/>
          <p14:tracePt t="166274" x="9821863" y="6411913"/>
          <p14:tracePt t="166282" x="9837738" y="6411913"/>
          <p14:tracePt t="166290" x="9861550" y="6411913"/>
          <p14:tracePt t="166297" x="9869488" y="6419850"/>
          <p14:tracePt t="166305" x="9877425" y="6419850"/>
          <p14:tracePt t="166313" x="9885363" y="6419850"/>
          <p14:tracePt t="166323" x="9901238" y="6419850"/>
          <p14:tracePt t="166329" x="9909175" y="6419850"/>
          <p14:tracePt t="166345" x="9917113" y="6419850"/>
          <p14:tracePt t="166462" x="9925050" y="6419850"/>
          <p14:tracePt t="166960" x="9909175" y="6372225"/>
          <p14:tracePt t="166968" x="9861550" y="6308725"/>
          <p14:tracePt t="166974" x="9799638" y="6191250"/>
          <p14:tracePt t="166979" x="9682163" y="6035675"/>
          <p14:tracePt t="166987" x="9485313" y="5830888"/>
          <p14:tracePt t="166996" x="9274175" y="5572125"/>
          <p14:tracePt t="167003" x="8991600" y="5243513"/>
          <p14:tracePt t="167012" x="8637588" y="4906963"/>
          <p14:tracePt t="167019" x="8245475" y="4584700"/>
          <p14:tracePt t="167028" x="7900988" y="4287838"/>
          <p14:tracePt t="167036" x="7554913" y="4005263"/>
          <p14:tracePt t="167041" x="7248525" y="3746500"/>
          <p14:tracePt t="167050" x="6904038" y="3495675"/>
          <p14:tracePt t="167058" x="6629400" y="3268663"/>
          <p14:tracePt t="167065" x="6426200" y="3111500"/>
          <p14:tracePt t="167074" x="6292850" y="2986088"/>
          <p14:tracePt t="167081" x="6205538" y="2908300"/>
          <p14:tracePt t="167089" x="6151563" y="2836863"/>
          <p14:tracePt t="167098" x="6111875" y="2790825"/>
          <p14:tracePt t="167107" x="6072188" y="2743200"/>
          <p14:tracePt t="167111" x="6048375" y="2703513"/>
          <p14:tracePt t="167119" x="6026150" y="2687638"/>
          <p14:tracePt t="167128" x="6010275" y="2657475"/>
          <p14:tracePt t="167136" x="5970588" y="2633663"/>
          <p14:tracePt t="167144" x="5946775" y="2593975"/>
          <p14:tracePt t="167151" x="5907088" y="2547938"/>
          <p14:tracePt t="167159" x="5861050" y="2508250"/>
          <p14:tracePt t="167167" x="5805488" y="2452688"/>
          <p14:tracePt t="167174" x="5735638" y="2406650"/>
          <p14:tracePt t="167182" x="5656263" y="2351088"/>
          <p14:tracePt t="167189" x="5554663" y="2297113"/>
          <p14:tracePt t="167197" x="5476875" y="2233613"/>
          <p14:tracePt t="167205" x="5373688" y="2171700"/>
          <p14:tracePt t="167213" x="5287963" y="2108200"/>
          <p14:tracePt t="167221" x="5170488" y="2030413"/>
          <p14:tracePt t="167230" x="5037138" y="1943100"/>
          <p14:tracePt t="167236" x="4943475" y="1889125"/>
          <p14:tracePt t="167244" x="4816475" y="1817688"/>
          <p14:tracePt t="167251" x="4691063" y="1747838"/>
          <p14:tracePt t="167259" x="4565650" y="1684338"/>
          <p14:tracePt t="167267" x="4432300" y="1622425"/>
          <p14:tracePt t="167276" x="4306888" y="1558925"/>
          <p14:tracePt t="167283" x="4197350" y="1520825"/>
          <p14:tracePt t="167292" x="4133850" y="1489075"/>
          <p14:tracePt t="167299" x="4071938" y="1465263"/>
          <p14:tracePt t="167306" x="4032250" y="1449388"/>
          <p14:tracePt t="167313" x="4008438" y="1441450"/>
          <p14:tracePt t="167322" x="3994150" y="1427163"/>
          <p14:tracePt t="167329" x="3986213" y="1419225"/>
          <p14:tracePt t="167338" x="3970338" y="1403350"/>
          <p14:tracePt t="167346" x="3946525" y="1395413"/>
          <p14:tracePt t="167353" x="3906838" y="1363663"/>
          <p14:tracePt t="167362" x="3860800" y="1316038"/>
          <p14:tracePt t="167368" x="3797300" y="1270000"/>
          <p14:tracePt t="167376" x="3733800" y="1214438"/>
          <p14:tracePt t="167383" x="3663950" y="1168400"/>
          <p14:tracePt t="167392" x="3592513" y="1112838"/>
          <p14:tracePt t="167399" x="3506788" y="1058863"/>
          <p14:tracePt t="167407" x="3452813" y="1019175"/>
          <p14:tracePt t="167415" x="3389313" y="987425"/>
          <p14:tracePt t="167424" x="3349625" y="963613"/>
          <p14:tracePt t="167429" x="3333750" y="955675"/>
          <p14:tracePt t="167491" x="3397250" y="1003300"/>
          <p14:tracePt t="167497" x="3562350" y="1112838"/>
          <p14:tracePt t="167503" x="3805238" y="1277938"/>
          <p14:tracePt t="167511" x="4079875" y="1489075"/>
          <p14:tracePt t="167519" x="4416425" y="1700213"/>
          <p14:tracePt t="167528" x="4778375" y="1920875"/>
          <p14:tracePt t="167536" x="5232400" y="2163763"/>
          <p14:tracePt t="167543" x="5672138" y="2406650"/>
          <p14:tracePt t="167551" x="6111875" y="2649538"/>
          <p14:tracePt t="167558" x="6535738" y="2876550"/>
          <p14:tracePt t="167566" x="6911975" y="3111500"/>
          <p14:tracePt t="167574" x="7327900" y="3338513"/>
          <p14:tracePt t="167582" x="7727950" y="3543300"/>
          <p14:tracePt t="167590" x="8120063" y="3746500"/>
          <p14:tracePt t="167598" x="8472488" y="3949700"/>
          <p14:tracePt t="167605" x="8732838" y="4106863"/>
          <p14:tracePt t="167613" x="8943975" y="4232275"/>
          <p14:tracePt t="167621" x="9124950" y="4333875"/>
          <p14:tracePt t="167627" x="9234488" y="4413250"/>
          <p14:tracePt t="167635" x="9312275" y="4483100"/>
          <p14:tracePt t="167644" x="9375775" y="4552950"/>
          <p14:tracePt t="167654" x="9437688" y="4624388"/>
          <p14:tracePt t="167660" x="9493250" y="4678363"/>
          <p14:tracePt t="167668" x="9548813" y="4741863"/>
          <p14:tracePt t="167676" x="9594850" y="4797425"/>
          <p14:tracePt t="167683" x="9626600" y="4851400"/>
          <p14:tracePt t="167692" x="9674225" y="4906963"/>
          <p14:tracePt t="167697" x="9712325" y="4960938"/>
          <p14:tracePt t="167706" x="9767888" y="5032375"/>
          <p14:tracePt t="167714" x="9821863" y="5094288"/>
          <p14:tracePt t="167722" x="9869488" y="5173663"/>
          <p14:tracePt t="167730" x="9925050" y="5243513"/>
          <p14:tracePt t="167737" x="9971088" y="5321300"/>
          <p14:tracePt t="167745" x="10034588" y="5392738"/>
          <p14:tracePt t="167753" x="10096500" y="5470525"/>
          <p14:tracePt t="167759" x="10144125" y="5534025"/>
          <p14:tracePt t="167767" x="10207625" y="5603875"/>
          <p14:tracePt t="167777" x="10253663" y="5673725"/>
          <p14:tracePt t="167783" x="10317163" y="5737225"/>
          <p14:tracePt t="167791" x="10356850" y="5784850"/>
          <p14:tracePt t="167799" x="10402888" y="5838825"/>
          <p14:tracePt t="167808" x="10442575" y="5886450"/>
          <p14:tracePt t="167815" x="10482263" y="5924550"/>
          <p14:tracePt t="167821" x="10512425" y="5940425"/>
          <p14:tracePt t="167829" x="10528300" y="5964238"/>
          <p14:tracePt t="167837" x="10544175" y="5972175"/>
          <p14:tracePt t="167845" x="10552113" y="5988050"/>
          <p14:tracePt t="167853" x="10560050" y="5995988"/>
          <p14:tracePt t="167861" x="10567988" y="6003925"/>
          <p14:tracePt t="167869" x="10567988" y="6011863"/>
          <p14:tracePt t="167878" x="10575925" y="6019800"/>
          <p14:tracePt t="167884" x="10575925" y="6027738"/>
          <p14:tracePt t="167892" x="10583863" y="6043613"/>
          <p14:tracePt t="167900" x="10591800" y="6049963"/>
          <p14:tracePt t="167908" x="10591800" y="6065838"/>
          <p14:tracePt t="167916" x="10599738" y="6089650"/>
          <p14:tracePt t="167924" x="10599738" y="6105525"/>
          <p14:tracePt t="167931" x="10607675" y="6129338"/>
          <p14:tracePt t="167940" x="10607675" y="6145213"/>
          <p14:tracePt t="167947" x="10599738" y="6161088"/>
          <p14:tracePt t="167954" x="10591800" y="6175375"/>
          <p14:tracePt t="167961" x="10583863" y="6191250"/>
          <p14:tracePt t="167969" x="10575925" y="6199188"/>
          <p14:tracePt t="167978" x="10560050" y="6215063"/>
          <p14:tracePt t="167986" x="10560050" y="6223000"/>
          <p14:tracePt t="167993" x="10552113" y="6230938"/>
          <p14:tracePt t="168010" x="10552113" y="6238875"/>
          <p14:tracePt t="168105" x="10544175" y="6230938"/>
          <p14:tracePt t="168113" x="10536238" y="6169025"/>
          <p14:tracePt t="168118" x="10520363" y="6105525"/>
          <p14:tracePt t="168126" x="10504488" y="6043613"/>
          <p14:tracePt t="168133" x="10474325" y="5988050"/>
          <p14:tracePt t="168142" x="10442575" y="5924550"/>
          <p14:tracePt t="168147" x="10418763" y="5878513"/>
          <p14:tracePt t="168156" x="10387013" y="5846763"/>
          <p14:tracePt t="168164" x="10363200" y="5807075"/>
          <p14:tracePt t="168171" x="10356850" y="5792788"/>
          <p14:tracePt t="168180" x="10340975" y="5776913"/>
          <p14:tracePt t="168187" x="10333038" y="5768975"/>
          <p14:tracePt t="168196" x="10317163" y="5761038"/>
          <p14:tracePt t="168210" x="10309225" y="5753100"/>
          <p14:tracePt t="168600" x="10325100" y="5761038"/>
          <p14:tracePt t="168607" x="10363200" y="5784850"/>
          <p14:tracePt t="168609" x="10410825" y="5807075"/>
          <p14:tracePt t="168617" x="10466388" y="5830888"/>
          <p14:tracePt t="168626" x="10528300" y="5846763"/>
          <p14:tracePt t="168633" x="10599738" y="5862638"/>
          <p14:tracePt t="168641" x="10661650" y="5878513"/>
          <p14:tracePt t="168649" x="10717213" y="5894388"/>
          <p14:tracePt t="168659" x="10764838" y="5910263"/>
          <p14:tracePt t="168663" x="10818813" y="5924550"/>
          <p14:tracePt t="168671" x="10866438" y="5940425"/>
          <p14:tracePt t="168680" x="10890250" y="5956300"/>
          <p14:tracePt t="168687" x="10904538" y="5964238"/>
          <p14:tracePt t="168696" x="10920413" y="5972175"/>
          <p14:tracePt t="168703" x="10928350" y="5988050"/>
          <p14:tracePt t="168711" x="10936288" y="5988050"/>
          <p14:tracePt t="168719" x="10952163" y="6003925"/>
          <p14:tracePt t="168726" x="10960100" y="6003925"/>
          <p14:tracePt t="168733" x="10975975" y="6019800"/>
          <p14:tracePt t="168741" x="10983913" y="6019800"/>
          <p14:tracePt t="168749" x="10991850" y="6027738"/>
          <p14:tracePt t="168758" x="10999788" y="6035675"/>
          <p14:tracePt t="168776" x="11007725" y="6043613"/>
          <p14:tracePt t="168782" x="11015663" y="6043613"/>
          <p14:tracePt t="168799" x="11015663" y="6049963"/>
          <p14:tracePt t="168809" x="11023600" y="6049963"/>
          <p14:tracePt t="168816" x="11023600" y="6057900"/>
          <p14:tracePt t="168824" x="11031538" y="6065838"/>
          <p14:tracePt t="168832" x="11039475" y="6081713"/>
          <p14:tracePt t="168842" x="11053763" y="6097588"/>
          <p14:tracePt t="168847" x="11069638" y="6113463"/>
          <p14:tracePt t="168854" x="11109325" y="6161088"/>
          <p14:tracePt t="168861" x="11141075" y="6199188"/>
          <p14:tracePt t="168869" x="11164888" y="6238875"/>
          <p14:tracePt t="168877" x="11187113" y="6262688"/>
          <p14:tracePt t="168886" x="11218863" y="6294438"/>
          <p14:tracePt t="168894" x="11234738" y="6316663"/>
          <p14:tracePt t="168901" x="11242675" y="6332538"/>
          <p14:tracePt t="168910" x="11250613" y="6348413"/>
          <p14:tracePt t="168918" x="11266488" y="6356350"/>
          <p14:tracePt t="168924" x="11274425" y="6372225"/>
          <p14:tracePt t="169560" x="11282363" y="6372225"/>
          <p14:tracePt t="169567" x="11282363" y="6348413"/>
          <p14:tracePt t="169571" x="11290300" y="6300788"/>
          <p14:tracePt t="169579" x="11290300" y="6207125"/>
          <p14:tracePt t="169588" x="11290300" y="6073775"/>
          <p14:tracePt t="169596" x="11266488" y="5870575"/>
          <p14:tracePt t="169603" x="11242675" y="5651500"/>
          <p14:tracePt t="169611" x="11187113" y="5337175"/>
          <p14:tracePt t="169619" x="11109325" y="4960938"/>
          <p14:tracePt t="169627" x="11007725" y="4584700"/>
          <p14:tracePt t="169633" x="10818813" y="4208463"/>
          <p14:tracePt t="169642" x="10661650" y="3840163"/>
          <p14:tracePt t="169649" x="10426700" y="3479800"/>
          <p14:tracePt t="169658" x="10191750" y="3197225"/>
          <p14:tracePt t="169666" x="9971088" y="2938463"/>
          <p14:tracePt t="169674" x="9744075" y="2711450"/>
          <p14:tracePt t="169682" x="9517063" y="2500313"/>
          <p14:tracePt t="169689" x="9383713" y="2319338"/>
          <p14:tracePt t="169695" x="9250363" y="2185988"/>
          <p14:tracePt t="169703" x="9178925" y="2092325"/>
          <p14:tracePt t="169712" x="9124950" y="2014538"/>
          <p14:tracePt t="169720" x="9085263" y="1943100"/>
          <p14:tracePt t="169728" x="9069388" y="1905000"/>
          <p14:tracePt t="169736" x="9053513" y="1857375"/>
          <p14:tracePt t="169743" x="9037638" y="1809750"/>
          <p14:tracePt t="169752" x="9021763" y="1771650"/>
          <p14:tracePt t="169758" x="9013825" y="1739900"/>
          <p14:tracePt t="169766" x="8999538" y="1716088"/>
          <p14:tracePt t="169775" x="8983663" y="1684338"/>
          <p14:tracePt t="169782" x="8967788" y="1662113"/>
          <p14:tracePt t="169790" x="8951913" y="1638300"/>
          <p14:tracePt t="169798" x="8943975" y="1614488"/>
          <p14:tracePt t="169806" x="8928100" y="1598613"/>
          <p14:tracePt t="169814" x="8912225" y="1574800"/>
          <p14:tracePt t="169822" x="8888413" y="1544638"/>
          <p14:tracePt t="169828" x="8872538" y="1528763"/>
          <p14:tracePt t="169836" x="8842375" y="1497013"/>
          <p14:tracePt t="169844" x="8818563" y="1473200"/>
          <p14:tracePt t="169852" x="8770938" y="1427163"/>
          <p14:tracePt t="169860" x="8724900" y="1387475"/>
          <p14:tracePt t="169868" x="8677275" y="1331913"/>
          <p14:tracePt t="169877" x="8621713" y="1293813"/>
          <p14:tracePt t="169883" x="8559800" y="1246188"/>
          <p14:tracePt t="169890" x="8512175" y="1214438"/>
          <p14:tracePt t="169898" x="8466138" y="1190625"/>
          <p14:tracePt t="169906" x="8418513" y="1160463"/>
          <p14:tracePt t="169913" x="8370888" y="1136650"/>
          <p14:tracePt t="169922" x="8355013" y="1120775"/>
          <p14:tracePt t="169930" x="8331200" y="1112838"/>
          <p14:tracePt t="169937" x="8324850" y="1096963"/>
          <p14:tracePt t="169946" x="8308975" y="1089025"/>
          <p14:tracePt t="169951" x="8301038" y="1073150"/>
          <p14:tracePt t="169960" x="8285163" y="1065213"/>
          <p14:tracePt t="169967" x="8269288" y="1050925"/>
          <p14:tracePt t="169976" x="8253413" y="1027113"/>
          <p14:tracePt t="169984" x="8221663" y="1003300"/>
          <p14:tracePt t="169992" x="8197850" y="971550"/>
          <p14:tracePt t="169999" x="8167688" y="939800"/>
          <p14:tracePt t="170008" x="8128000" y="917575"/>
          <p14:tracePt t="170013" x="8088313" y="893763"/>
          <p14:tracePt t="170021" x="8042275" y="862013"/>
          <p14:tracePt t="170029" x="7994650" y="830263"/>
          <p14:tracePt t="170037" x="7947025" y="808038"/>
          <p14:tracePt t="170045" x="7900988" y="784225"/>
          <p14:tracePt t="170054" x="7861300" y="768350"/>
          <p14:tracePt t="170063" x="7821613" y="744538"/>
          <p14:tracePt t="170069" x="7775575" y="728663"/>
          <p14:tracePt t="170075" x="7727950" y="712788"/>
          <p14:tracePt t="170083" x="7688263" y="696913"/>
          <p14:tracePt t="170091" x="7642225" y="682625"/>
          <p14:tracePt t="170099" x="7594600" y="674688"/>
          <p14:tracePt t="170107" x="7546975" y="658813"/>
          <p14:tracePt t="170115" x="7508875" y="650875"/>
          <p14:tracePt t="170125" x="7461250" y="635000"/>
          <p14:tracePt t="170132" x="7413625" y="627063"/>
          <p14:tracePt t="170140" x="7375525" y="619125"/>
          <p14:tracePt t="170146" x="7327900" y="619125"/>
          <p14:tracePt t="170153" x="7288213" y="611188"/>
          <p14:tracePt t="170162" x="7242175" y="611188"/>
          <p14:tracePt t="170170" x="7202488" y="611188"/>
          <p14:tracePt t="170177" x="7170738" y="611188"/>
          <p14:tracePt t="170185" x="7146925" y="611188"/>
          <p14:tracePt t="170194" x="7115175" y="611188"/>
          <p14:tracePt t="170201" x="7085013" y="611188"/>
          <p14:tracePt t="170207" x="7061200" y="611188"/>
          <p14:tracePt t="170215" x="7021513" y="611188"/>
          <p14:tracePt t="170223" x="6997700" y="611188"/>
          <p14:tracePt t="170231" x="6967538" y="619125"/>
          <p14:tracePt t="170240" x="6935788" y="619125"/>
          <p14:tracePt t="170247" x="6904038" y="627063"/>
          <p14:tracePt t="170255" x="6864350" y="635000"/>
          <p14:tracePt t="170264" x="6840538" y="650875"/>
          <p14:tracePt t="170272" x="6818313" y="658813"/>
          <p14:tracePt t="170277" x="6786563" y="682625"/>
          <p14:tracePt t="170286" x="6770688" y="696913"/>
          <p14:tracePt t="170293" x="6762750" y="704850"/>
          <p14:tracePt t="170302" x="6746875" y="712788"/>
          <p14:tracePt t="170309" x="6738938" y="736600"/>
          <p14:tracePt t="170317" x="6723063" y="752475"/>
          <p14:tracePt t="170326" x="6723063" y="776288"/>
          <p14:tracePt t="170333" x="6715125" y="800100"/>
          <p14:tracePt t="170339" x="6707188" y="830263"/>
          <p14:tracePt t="170347" x="6707188" y="869950"/>
          <p14:tracePt t="170356" x="6707188" y="901700"/>
          <p14:tracePt t="170364" x="6707188" y="925513"/>
          <p14:tracePt t="170372" x="6707188" y="963613"/>
          <p14:tracePt t="170379" x="6707188" y="995363"/>
          <p14:tracePt t="170387" x="6707188" y="1019175"/>
          <p14:tracePt t="170396" x="6715125" y="1042988"/>
          <p14:tracePt t="170401" x="6731000" y="1081088"/>
          <p14:tracePt t="170409" x="6738938" y="1096963"/>
          <p14:tracePt t="170418" x="6754813" y="1128713"/>
          <p14:tracePt t="170426" x="6770688" y="1168400"/>
          <p14:tracePt t="170433" x="6802438" y="1206500"/>
          <p14:tracePt t="170441" x="6826250" y="1246188"/>
          <p14:tracePt t="170449" x="6856413" y="1301750"/>
          <p14:tracePt t="170458" x="6904038" y="1347788"/>
          <p14:tracePt t="170463" x="6951663" y="1395413"/>
          <p14:tracePt t="170471" x="6997700" y="1441450"/>
          <p14:tracePt t="170479" x="7037388" y="1489075"/>
          <p14:tracePt t="170488" x="7092950" y="1552575"/>
          <p14:tracePt t="170496" x="7146925" y="1606550"/>
          <p14:tracePt t="170504" x="7218363" y="1677988"/>
          <p14:tracePt t="170512" x="7304088" y="1739900"/>
          <p14:tracePt t="170519" x="7421563" y="1817688"/>
          <p14:tracePt t="170528" x="7546975" y="1889125"/>
          <p14:tracePt t="170533" x="7712075" y="1958975"/>
          <p14:tracePt t="170541" x="7885113" y="2030413"/>
          <p14:tracePt t="170551" x="8018463" y="2068513"/>
          <p14:tracePt t="170558" x="8143875" y="2100263"/>
          <p14:tracePt t="170565" x="8245475" y="2108200"/>
          <p14:tracePt t="170574" x="8355013" y="2116138"/>
          <p14:tracePt t="170581" x="8450263" y="2116138"/>
          <p14:tracePt t="170589" x="8520113" y="2100263"/>
          <p14:tracePt t="170596" x="8591550" y="2068513"/>
          <p14:tracePt t="170603" x="8645525" y="2022475"/>
          <p14:tracePt t="170612" x="8685213" y="1974850"/>
          <p14:tracePt t="170619" x="8701088" y="1928813"/>
          <p14:tracePt t="170627" x="8716963" y="1873250"/>
          <p14:tracePt t="170636" x="8716963" y="1825625"/>
          <p14:tracePt t="170643" x="8709025" y="1771650"/>
          <p14:tracePt t="170653" x="8693150" y="1716088"/>
          <p14:tracePt t="170658" x="8669338" y="1646238"/>
          <p14:tracePt t="170665" x="8621713" y="1582738"/>
          <p14:tracePt t="170674" x="8575675" y="1512888"/>
          <p14:tracePt t="170682" x="8512175" y="1441450"/>
          <p14:tracePt t="170690" x="8442325" y="1371600"/>
          <p14:tracePt t="170697" x="8362950" y="1309688"/>
          <p14:tracePt t="170707" x="8301038" y="1238250"/>
          <p14:tracePt t="170713" x="8221663" y="1176338"/>
          <p14:tracePt t="170721" x="8159750" y="1128713"/>
          <p14:tracePt t="170727" x="8096250" y="1073150"/>
          <p14:tracePt t="170736" x="8018463" y="1019175"/>
          <p14:tracePt t="170743" x="7947025" y="971550"/>
          <p14:tracePt t="170751" x="7877175" y="933450"/>
          <p14:tracePt t="170759" x="7783513" y="893763"/>
          <p14:tracePt t="170767" x="7704138" y="869950"/>
          <p14:tracePt t="170776" x="7642225" y="854075"/>
          <p14:tracePt t="170783" x="7570788" y="838200"/>
          <p14:tracePt t="170790" x="7500938" y="830263"/>
          <p14:tracePt t="170797" x="7445375" y="822325"/>
          <p14:tracePt t="170805" x="7405688" y="822325"/>
          <p14:tracePt t="170813" x="7375525" y="822325"/>
          <p14:tracePt t="170822" x="7359650" y="822325"/>
          <p14:tracePt t="170829" x="7335838" y="830263"/>
          <p14:tracePt t="170841" x="7319963" y="838200"/>
          <p14:tracePt t="170845" x="7296150" y="846138"/>
          <p14:tracePt t="170851" x="7288213" y="862013"/>
          <p14:tracePt t="170859" x="7272338" y="869950"/>
          <p14:tracePt t="170867" x="7264400" y="885825"/>
          <p14:tracePt t="170876" x="7248525" y="893763"/>
          <p14:tracePt t="171052" x="7242175" y="893763"/>
          <p14:tracePt t="171082" x="7234238" y="893763"/>
          <p14:tracePt t="171090" x="7226300" y="901700"/>
          <p14:tracePt t="171097" x="7210425" y="917575"/>
          <p14:tracePt t="171106" x="7202488" y="955675"/>
          <p14:tracePt t="171112" x="7194550" y="1011238"/>
          <p14:tracePt t="171120" x="7178675" y="1104900"/>
          <p14:tracePt t="171128" x="7186613" y="1238250"/>
          <p14:tracePt t="171136" x="7218363" y="1441450"/>
          <p14:tracePt t="171144" x="7288213" y="1716088"/>
          <p14:tracePt t="171153" x="7359650" y="2006600"/>
          <p14:tracePt t="171159" x="7437438" y="2265363"/>
          <p14:tracePt t="171167" x="7531100" y="2468563"/>
          <p14:tracePt t="171174" x="7586663" y="2555875"/>
          <p14:tracePt t="171181" x="7650163" y="2617788"/>
          <p14:tracePt t="171189" x="7688263" y="2633663"/>
          <p14:tracePt t="171198" x="7727950" y="2657475"/>
          <p14:tracePt t="171206" x="7759700" y="2681288"/>
          <p14:tracePt t="171213" x="7775575" y="2687638"/>
          <p14:tracePt t="171221" x="7789863" y="2695575"/>
          <p14:tracePt t="171239" x="7797800" y="2695575"/>
          <p14:tracePt t="171252" x="7797800" y="2703513"/>
          <p14:tracePt t="171260" x="7813675" y="2703513"/>
          <p14:tracePt t="171267" x="7821613" y="2711450"/>
          <p14:tracePt t="171276" x="7829550" y="2719388"/>
          <p14:tracePt t="171283" x="7853363" y="2727325"/>
          <p14:tracePt t="171292" x="7877175" y="2735263"/>
          <p14:tracePt t="171299" x="7900988" y="2743200"/>
          <p14:tracePt t="171305" x="7939088" y="2743200"/>
          <p14:tracePt t="171313" x="7986713" y="2743200"/>
          <p14:tracePt t="171321" x="8026400" y="2727325"/>
          <p14:tracePt t="171330" x="8072438" y="2695575"/>
          <p14:tracePt t="171338" x="8128000" y="2649538"/>
          <p14:tracePt t="171345" x="8159750" y="2601913"/>
          <p14:tracePt t="171354" x="8175625" y="2547938"/>
          <p14:tracePt t="171363" x="8175625" y="2484438"/>
          <p14:tracePt t="171367" x="8159750" y="2414588"/>
          <p14:tracePt t="171376" x="8128000" y="2351088"/>
          <p14:tracePt t="171383" x="8080375" y="2281238"/>
          <p14:tracePt t="171392" x="8018463" y="2209800"/>
          <p14:tracePt t="171400" x="7947025" y="2147888"/>
          <p14:tracePt t="171408" x="7861300" y="2084388"/>
          <p14:tracePt t="171416" x="7775575" y="2030413"/>
          <p14:tracePt t="171424" x="7688263" y="1974850"/>
          <p14:tracePt t="171429" x="7586663" y="1920875"/>
          <p14:tracePt t="171438" x="7508875" y="1881188"/>
          <p14:tracePt t="171446" x="7429500" y="1833563"/>
          <p14:tracePt t="171454" x="7359650" y="1809750"/>
          <p14:tracePt t="171462" x="7280275" y="1795463"/>
          <p14:tracePt t="171469" x="7210425" y="1779588"/>
          <p14:tracePt t="171478" x="7131050" y="1771650"/>
          <p14:tracePt t="171485" x="7069138" y="1771650"/>
          <p14:tracePt t="171493" x="6997700" y="1771650"/>
          <p14:tracePt t="171499" x="6919913" y="1771650"/>
          <p14:tracePt t="171507" x="6848475" y="1779588"/>
          <p14:tracePt t="171515" x="6762750" y="1795463"/>
          <p14:tracePt t="171524" x="6669088" y="1809750"/>
          <p14:tracePt t="171532" x="6605588" y="1825625"/>
          <p14:tracePt t="171540" x="6535738" y="1857375"/>
          <p14:tracePt t="171548" x="6488113" y="1889125"/>
          <p14:tracePt t="171556" x="6440488" y="1928813"/>
          <p14:tracePt t="171562" x="6394450" y="1966913"/>
          <p14:tracePt t="171569" x="6354763" y="2014538"/>
          <p14:tracePt t="171578" x="6307138" y="2054225"/>
          <p14:tracePt t="171586" x="6261100" y="2100263"/>
          <p14:tracePt t="171593" x="6205538" y="2147888"/>
          <p14:tracePt t="171601" x="6181725" y="2193925"/>
          <p14:tracePt t="171609" x="6151563" y="2241550"/>
          <p14:tracePt t="171618" x="6119813" y="2289175"/>
          <p14:tracePt t="171626" x="6096000" y="2359025"/>
          <p14:tracePt t="171632" x="6080125" y="2414588"/>
          <p14:tracePt t="171640" x="6064250" y="2476500"/>
          <p14:tracePt t="171647" x="6048375" y="2555875"/>
          <p14:tracePt t="171655" x="6040438" y="2625725"/>
          <p14:tracePt t="171663" x="6040438" y="2711450"/>
          <p14:tracePt t="171671" x="6040438" y="2805113"/>
          <p14:tracePt t="171680" x="6040438" y="2908300"/>
          <p14:tracePt t="171685" x="6048375" y="3001963"/>
          <p14:tracePt t="171694" x="6064250" y="3087688"/>
          <p14:tracePt t="171701" x="6111875" y="3181350"/>
          <p14:tracePt t="171710" x="6135688" y="3268663"/>
          <p14:tracePt t="171717" x="6181725" y="3354388"/>
          <p14:tracePt t="171726" x="6237288" y="3471863"/>
          <p14:tracePt t="171733" x="6292850" y="3557588"/>
          <p14:tracePt t="171741" x="6330950" y="3636963"/>
          <p14:tracePt t="171749" x="6378575" y="3714750"/>
          <p14:tracePt t="171757" x="6426200" y="3794125"/>
          <p14:tracePt t="171763" x="6488113" y="3856038"/>
          <p14:tracePt t="171772" x="6559550" y="3933825"/>
          <p14:tracePt t="171780" x="6629400" y="4005263"/>
          <p14:tracePt t="171788" x="6707188" y="4075113"/>
          <p14:tracePt t="171796" x="6794500" y="4130675"/>
          <p14:tracePt t="171803" x="6911975" y="4184650"/>
          <p14:tracePt t="171811" x="7021513" y="4232275"/>
          <p14:tracePt t="171817" x="7131050" y="4264025"/>
          <p14:tracePt t="171826" x="7248525" y="4279900"/>
          <p14:tracePt t="171846" x="7485063" y="4302125"/>
          <p14:tracePt t="171849" x="7626350" y="4318000"/>
          <p14:tracePt t="171859" x="7759700" y="4318000"/>
          <p14:tracePt t="171865" x="7931150" y="4318000"/>
          <p14:tracePt t="171874" x="8128000" y="4302125"/>
          <p14:tracePt t="171879" x="8339138" y="4264025"/>
          <p14:tracePt t="171887" x="8543925" y="4216400"/>
          <p14:tracePt t="171895" x="8763000" y="4138613"/>
          <p14:tracePt t="171903" x="8983663" y="4044950"/>
          <p14:tracePt t="171912" x="9186863" y="3941763"/>
          <p14:tracePt t="171920" x="9399588" y="3840163"/>
          <p14:tracePt t="171927" x="9532938" y="3730625"/>
          <p14:tracePt t="171936" x="9674225" y="3597275"/>
          <p14:tracePt t="171944" x="9736138" y="3495675"/>
          <p14:tracePt t="171949" x="9783763" y="3378200"/>
          <p14:tracePt t="171958" x="9807575" y="3284538"/>
          <p14:tracePt t="171965" x="9783763" y="3181350"/>
          <p14:tracePt t="171974" x="9720263" y="3033713"/>
          <p14:tracePt t="171982" x="9634538" y="2884488"/>
          <p14:tracePt t="171990" x="9493250" y="2695575"/>
          <p14:tracePt t="171998" x="9280525" y="2468563"/>
          <p14:tracePt t="172005" x="9037638" y="2257425"/>
          <p14:tracePt t="172013" x="8778875" y="2054225"/>
          <p14:tracePt t="172019" x="8496300" y="1849438"/>
          <p14:tracePt t="172027" x="8205788" y="1670050"/>
          <p14:tracePt t="172036" x="7908925" y="1512888"/>
          <p14:tracePt t="172044" x="7664450" y="1371600"/>
          <p14:tracePt t="172052" x="7437438" y="1270000"/>
          <p14:tracePt t="172059" x="7210425" y="1160463"/>
          <p14:tracePt t="172067" x="7013575" y="1089025"/>
          <p14:tracePt t="172076" x="6864350" y="1042988"/>
          <p14:tracePt t="172081" x="6762750" y="1027113"/>
          <p14:tracePt t="172090" x="6677025" y="1019175"/>
          <p14:tracePt t="172097" x="6605588" y="1019175"/>
          <p14:tracePt t="172107" x="6551613" y="1019175"/>
          <p14:tracePt t="172113" x="6503988" y="1027113"/>
          <p14:tracePt t="172122" x="6488113" y="1035050"/>
          <p14:tracePt t="172129" x="6472238" y="1050925"/>
          <p14:tracePt t="172137" x="6464300" y="1058863"/>
          <p14:tracePt t="172143" x="6456363" y="1073150"/>
          <p14:tracePt t="172152" x="6448425" y="1073150"/>
          <p14:tracePt t="172160" x="6448425" y="1081088"/>
          <p14:tracePt t="172181" x="6440488" y="1081088"/>
          <p14:tracePt t="172295" x="6434138" y="1081088"/>
          <p14:tracePt t="172397" x="6434138" y="1104900"/>
          <p14:tracePt t="172399" x="6456363" y="1144588"/>
          <p14:tracePt t="172407" x="6503988" y="1190625"/>
          <p14:tracePt t="172415" x="6567488" y="1262063"/>
          <p14:tracePt t="172424" x="6700838" y="1379538"/>
          <p14:tracePt t="172431" x="6943725" y="1574800"/>
          <p14:tracePt t="172440" x="7210425" y="1825625"/>
          <p14:tracePt t="172448" x="7539038" y="2108200"/>
          <p14:tracePt t="172455" x="7861300" y="2366963"/>
          <p14:tracePt t="172464" x="8229600" y="2657475"/>
          <p14:tracePt t="172469" x="8567738" y="2924175"/>
          <p14:tracePt t="172477" x="8912225" y="3151188"/>
          <p14:tracePt t="172486" x="9210675" y="3378200"/>
          <p14:tracePt t="172494" x="9469438" y="3551238"/>
          <p14:tracePt t="172502" x="9696450" y="3698875"/>
          <p14:tracePt t="172510" x="9877425" y="3840163"/>
          <p14:tracePt t="172517" x="9971088" y="3911600"/>
          <p14:tracePt t="172526" x="10026650" y="3981450"/>
          <p14:tracePt t="172532" x="10082213" y="4052888"/>
          <p14:tracePt t="172539" x="10104438" y="4106863"/>
          <p14:tracePt t="172548" x="10128250" y="4154488"/>
          <p14:tracePt t="172556" x="10144125" y="4184650"/>
          <p14:tracePt t="172563" x="10152063" y="4216400"/>
          <p14:tracePt t="172571" x="10160000" y="4248150"/>
          <p14:tracePt t="172580" x="10167938" y="4264025"/>
          <p14:tracePt t="172587" x="10183813" y="4287838"/>
          <p14:tracePt t="172593" x="10183813" y="4302125"/>
          <p14:tracePt t="172601" x="10199688" y="4333875"/>
          <p14:tracePt t="172609" x="10207625" y="4357688"/>
          <p14:tracePt t="172619" x="10223500" y="4389438"/>
          <p14:tracePt t="172627" x="10245725" y="4427538"/>
          <p14:tracePt t="172633" x="10269538" y="4467225"/>
          <p14:tracePt t="172642" x="10293350" y="4514850"/>
          <p14:tracePt t="172650" x="10317163" y="4552950"/>
          <p14:tracePt t="172656" x="10356850" y="4616450"/>
          <p14:tracePt t="172664" x="10394950" y="4678363"/>
          <p14:tracePt t="172672" x="10450513" y="4749800"/>
          <p14:tracePt t="172679" x="10490200" y="4819650"/>
          <p14:tracePt t="172687" x="10536238" y="4883150"/>
          <p14:tracePt t="172696" x="10575925" y="4945063"/>
          <p14:tracePt t="172703" x="10599738" y="4992688"/>
          <p14:tracePt t="172712" x="10623550" y="5032375"/>
          <p14:tracePt t="172717" x="10637838" y="5070475"/>
          <p14:tracePt t="172727" x="10645775" y="5094288"/>
          <p14:tracePt t="172733" x="10661650" y="5110163"/>
          <p14:tracePt t="172741" x="10669588" y="5126038"/>
          <p14:tracePt t="172749" x="10677525" y="5133975"/>
          <p14:tracePt t="172758" x="10685463" y="5149850"/>
          <p14:tracePt t="172765" x="10693400" y="5165725"/>
          <p14:tracePt t="172773" x="10709275" y="5180013"/>
          <p14:tracePt t="172781" x="10717213" y="5211763"/>
          <p14:tracePt t="172787" x="10733088" y="5259388"/>
          <p14:tracePt t="172796" x="10756900" y="5299075"/>
          <p14:tracePt t="172803" x="10795000" y="5345113"/>
          <p14:tracePt t="172811" x="10842625" y="5392738"/>
          <p14:tracePt t="172819" x="10890250" y="5438775"/>
          <p14:tracePt t="172829" x="10944225" y="5494338"/>
          <p14:tracePt t="172836" x="10991850" y="5556250"/>
          <p14:tracePt t="172862" x="11053763" y="5705475"/>
          <p14:tracePt t="172865" x="11069638" y="5753100"/>
          <p14:tracePt t="172874" x="11085513" y="5799138"/>
          <p14:tracePt t="172881" x="11085513" y="5830888"/>
          <p14:tracePt t="172889" x="11085513" y="5870575"/>
          <p14:tracePt t="172898" x="11085513" y="5902325"/>
          <p14:tracePt t="172905" x="11085513" y="5924550"/>
          <p14:tracePt t="172911" x="11085513" y="5948363"/>
          <p14:tracePt t="172919" x="11085513" y="5972175"/>
          <p14:tracePt t="172927" x="11085513" y="5995988"/>
          <p14:tracePt t="172936" x="11085513" y="6019800"/>
          <p14:tracePt t="172944" x="11085513" y="6043613"/>
          <p14:tracePt t="172951" x="11085513" y="6065838"/>
          <p14:tracePt t="172960" x="11093450" y="6089650"/>
          <p14:tracePt t="172967" x="11101388" y="6113463"/>
          <p14:tracePt t="172976" x="11109325" y="6129338"/>
          <p14:tracePt t="172981" x="11125200" y="6153150"/>
          <p14:tracePt t="172989" x="11133138" y="6169025"/>
          <p14:tracePt t="172998" x="11149013" y="6183313"/>
          <p14:tracePt t="173008" x="11149013" y="6191250"/>
          <p14:tracePt t="173013" x="11164888" y="6207125"/>
          <p14:tracePt t="173022" x="11164888" y="6215063"/>
          <p14:tracePt t="173029" x="11172825" y="6223000"/>
          <p14:tracePt t="173038" x="11179175" y="6238875"/>
          <p14:tracePt t="173043" x="11187113" y="6246813"/>
          <p14:tracePt t="173051" x="11187113" y="6254750"/>
          <p14:tracePt t="173059" x="11202988" y="6270625"/>
          <p14:tracePt t="173078" x="11210925" y="6286500"/>
          <p14:tracePt t="173083" x="11210925" y="6294438"/>
          <p14:tracePt t="173092" x="11210925" y="6300788"/>
          <p14:tracePt t="173100" x="11218863" y="6316663"/>
          <p14:tracePt t="173105" x="11218863" y="6324600"/>
          <p14:tracePt t="173114" x="11226800" y="6332538"/>
          <p14:tracePt t="173121" x="11226800" y="6348413"/>
          <p14:tracePt t="173130" x="11226800" y="6356350"/>
          <p14:tracePt t="173138" x="11226800" y="6364288"/>
          <p14:tracePt t="173147" x="11226800" y="6372225"/>
          <p14:tracePt t="173155" x="11226800" y="6380163"/>
          <p14:tracePt t="173162" x="11226800" y="6388100"/>
          <p14:tracePt t="173168" x="11226800" y="6396038"/>
          <p14:tracePt t="173184" x="11226800" y="6403975"/>
          <p14:tracePt t="173192" x="11226800" y="6411913"/>
          <p14:tracePt t="173199" x="11226800" y="6419850"/>
          <p14:tracePt t="173217" x="11226800" y="6426200"/>
          <p14:tracePt t="173243" x="11226800" y="6434138"/>
          <p14:tracePt t="174250" x="11226800" y="6442075"/>
          <p14:tracePt t="174258" x="11234738" y="6442075"/>
          <p14:tracePt t="174263" x="11242675" y="6442075"/>
          <p14:tracePt t="174279" x="11250613" y="6442075"/>
          <p14:tracePt t="174293" x="11258550" y="6442075"/>
          <p14:tracePt t="174301" x="11266488" y="6450013"/>
          <p14:tracePt t="174314" x="11274425" y="6450013"/>
          <p14:tracePt t="174330" x="11282363" y="6450013"/>
          <p14:tracePt t="174336" x="11290300" y="6450013"/>
          <p14:tracePt t="174344" x="11298238" y="6457950"/>
          <p14:tracePt t="174352" x="11312525" y="6457950"/>
          <p14:tracePt t="174360" x="11320463" y="6465888"/>
          <p14:tracePt t="174368" x="11328400" y="6465888"/>
          <p14:tracePt t="174376" x="11344275" y="6465888"/>
          <p14:tracePt t="174383" x="11352213" y="6465888"/>
          <p14:tracePt t="174392" x="11360150" y="6473825"/>
          <p14:tracePt t="174399" x="11376025" y="6473825"/>
          <p14:tracePt t="174419" x="11383963" y="6473825"/>
          <p14:tracePt t="174427" x="11383963" y="6481763"/>
          <p14:tracePt t="174433" x="11391900" y="6481763"/>
          <p14:tracePt t="174459" x="11399838" y="6481763"/>
          <p14:tracePt t="174473" x="11407775" y="6481763"/>
          <p14:tracePt t="174479" x="11415713" y="6481763"/>
          <p14:tracePt t="174487" x="11423650" y="6481763"/>
          <p14:tracePt t="174503" x="11439525" y="6481763"/>
          <p14:tracePt t="174512" x="11447463" y="6489700"/>
          <p14:tracePt t="174519" x="11453813" y="6489700"/>
          <p14:tracePt t="174526" x="11469688" y="6489700"/>
          <p14:tracePt t="174533" x="11477625" y="6497638"/>
          <p14:tracePt t="174542" x="11485563" y="6497638"/>
          <p14:tracePt t="174549" x="11501438" y="6497638"/>
          <p14:tracePt t="174558" x="11517313" y="6497638"/>
          <p14:tracePt t="174566" x="11533188" y="6497638"/>
          <p14:tracePt t="174575" x="11541125" y="6497638"/>
          <p14:tracePt t="174581" x="11557000" y="6497638"/>
          <p14:tracePt t="174589" x="11572875" y="6497638"/>
          <p14:tracePt t="174596" x="11587163" y="6497638"/>
          <p14:tracePt t="174603" x="11595100" y="6497638"/>
          <p14:tracePt t="174612" x="11603038" y="6489700"/>
          <p14:tracePt t="174619" x="11610975" y="6489700"/>
          <p14:tracePt t="174785" x="11618913" y="6489700"/>
          <p14:tracePt t="174802" x="11626850" y="6489700"/>
          <p14:tracePt t="174829" x="11634788" y="6489700"/>
          <p14:tracePt t="174833" x="11634788" y="6481763"/>
          <p14:tracePt t="174850" x="11642725" y="6481763"/>
          <p14:tracePt t="174864" x="11658600" y="6481763"/>
          <p14:tracePt t="174884" x="11666538" y="6481763"/>
          <p14:tracePt t="174892" x="11674475" y="6481763"/>
          <p14:tracePt t="174899" x="11682413" y="6481763"/>
          <p14:tracePt t="174916" x="11690350" y="6481763"/>
          <p14:tracePt t="174926" x="11698288" y="6481763"/>
          <p14:tracePt t="174954" x="11706225" y="6481763"/>
          <p14:tracePt t="174974" x="11714163" y="6481763"/>
          <p14:tracePt t="175398" x="11720513" y="6481763"/>
          <p14:tracePt t="175506" x="11720513" y="6473825"/>
          <p14:tracePt t="175520" x="11720513" y="6465888"/>
          <p14:tracePt t="175538" x="11714163" y="6457950"/>
          <p14:tracePt t="175544" x="11706225" y="6450013"/>
          <p14:tracePt t="175552" x="11690350" y="6434138"/>
          <p14:tracePt t="175560" x="11682413" y="6426200"/>
          <p14:tracePt t="175566" x="11666538" y="6419850"/>
          <p14:tracePt t="175574" x="11650663" y="6403975"/>
          <p14:tracePt t="175581" x="11642725" y="6396038"/>
          <p14:tracePt t="175590" x="11603038" y="6380163"/>
          <p14:tracePt t="175597" x="11572875" y="6356350"/>
          <p14:tracePt t="175606" x="11533188" y="6332538"/>
          <p14:tracePt t="175613" x="11485563" y="6300788"/>
          <p14:tracePt t="175621" x="11439525" y="6254750"/>
          <p14:tracePt t="175629" x="11368088" y="6207125"/>
          <p14:tracePt t="175636" x="11298238" y="6145213"/>
          <p14:tracePt t="175643" x="11218863" y="6081713"/>
          <p14:tracePt t="175651" x="11133138" y="6011863"/>
          <p14:tracePt t="175661" x="11039475" y="5940425"/>
          <p14:tracePt t="175668" x="10944225" y="5862638"/>
          <p14:tracePt t="175676" x="10874375" y="5784850"/>
          <p14:tracePt t="175683" x="10802938" y="5705475"/>
          <p14:tracePt t="175691" x="10725150" y="5588000"/>
          <p14:tracePt t="175697" x="10637838" y="5454650"/>
          <p14:tracePt t="175705" x="10528300" y="5321300"/>
          <p14:tracePt t="175713" x="10387013" y="5195888"/>
          <p14:tracePt t="175722" x="10277475" y="5078413"/>
          <p14:tracePt t="175730" x="10152063" y="4976813"/>
          <p14:tracePt t="175737" x="10050463" y="4891088"/>
          <p14:tracePt t="175746" x="9940925" y="4797425"/>
          <p14:tracePt t="175753" x="9861550" y="4725988"/>
          <p14:tracePt t="175760" x="9791700" y="4656138"/>
          <p14:tracePt t="175767" x="9712325" y="4608513"/>
          <p14:tracePt t="175776" x="9642475" y="4552950"/>
          <p14:tracePt t="175784" x="9563100" y="4506913"/>
          <p14:tracePt t="175792" x="9501188" y="4459288"/>
          <p14:tracePt t="175800" x="9437688" y="4421188"/>
          <p14:tracePt t="175808" x="9391650" y="4389438"/>
          <p14:tracePt t="175816" x="9351963" y="4373563"/>
          <p14:tracePt t="175821" x="9312275" y="4357688"/>
          <p14:tracePt t="175830" x="9288463" y="4349750"/>
          <p14:tracePt t="175842" x="9274175" y="4333875"/>
          <p14:tracePt t="175846" x="9266238" y="4333875"/>
          <p14:tracePt t="175853" x="9258300" y="4325938"/>
          <p14:tracePt t="175861" x="9242425" y="4310063"/>
          <p14:tracePt t="175870" x="9234488" y="4310063"/>
          <p14:tracePt t="175878" x="9218613" y="4302125"/>
          <p14:tracePt t="175883" x="9210675" y="4295775"/>
          <p14:tracePt t="175892" x="9202738" y="4287838"/>
          <p14:tracePt t="175899" x="9186863" y="4279900"/>
          <p14:tracePt t="175909" x="9178925" y="4264025"/>
          <p14:tracePt t="175916" x="9163050" y="4256088"/>
          <p14:tracePt t="175924" x="9140825" y="4240213"/>
          <p14:tracePt t="175931" x="9124950" y="4232275"/>
          <p14:tracePt t="175940" x="9109075" y="4216400"/>
          <p14:tracePt t="175948" x="9093200" y="4208463"/>
          <p14:tracePt t="175953" x="9085263" y="4192588"/>
          <p14:tracePt t="175961" x="9077325" y="4184650"/>
          <p14:tracePt t="175969" x="9061450" y="4176713"/>
          <p14:tracePt t="175978" x="9053513" y="4176713"/>
          <p14:tracePt t="175986" x="9037638" y="4170363"/>
          <p14:tracePt t="176001" x="9029700" y="4170363"/>
          <p14:tracePt t="176017" x="9029700" y="4162425"/>
          <p14:tracePt t="176069" x="9021763" y="4162425"/>
          <p14:tracePt t="176078" x="9021763" y="4154488"/>
          <p14:tracePt t="176094" x="9013825" y="4154488"/>
          <p14:tracePt t="176102" x="9013825" y="4146550"/>
          <p14:tracePt t="176110" x="9013825" y="4138613"/>
          <p14:tracePt t="176118" x="9007475" y="4138613"/>
          <p14:tracePt t="176127" x="8999538" y="4138613"/>
          <p14:tracePt t="176133" x="8999538" y="4130675"/>
          <p14:tracePt t="176148" x="8991600" y="4130675"/>
          <p14:tracePt t="176158" x="8983663" y="4122738"/>
          <p14:tracePt t="176163" x="8975725" y="4114800"/>
          <p14:tracePt t="176171" x="8959850" y="4114800"/>
          <p14:tracePt t="176179" x="8951913" y="4106863"/>
          <p14:tracePt t="176187" x="8936038" y="4098925"/>
          <p14:tracePt t="176195" x="8920163" y="4098925"/>
          <p14:tracePt t="176203" x="8896350" y="4098925"/>
          <p14:tracePt t="176209" x="8872538" y="4098925"/>
          <p14:tracePt t="176217" x="8850313" y="4098925"/>
          <p14:tracePt t="176226" x="8826500" y="4098925"/>
          <p14:tracePt t="176233" x="8794750" y="4106863"/>
          <p14:tracePt t="176241" x="8747125" y="4114800"/>
          <p14:tracePt t="176249" x="8716963" y="4122738"/>
          <p14:tracePt t="176259" x="8693150" y="4122738"/>
          <p14:tracePt t="176266" x="8669338" y="4122738"/>
          <p14:tracePt t="176275" x="8637588" y="4122738"/>
          <p14:tracePt t="176279" x="8591550" y="4106863"/>
          <p14:tracePt t="176287" x="8567738" y="4098925"/>
          <p14:tracePt t="176297" x="8528050" y="4075113"/>
          <p14:tracePt t="176303" x="8488363" y="4052888"/>
          <p14:tracePt t="176311" x="8450263" y="4037013"/>
          <p14:tracePt t="176320" x="8402638" y="4029075"/>
          <p14:tracePt t="176327" x="8355013" y="4013200"/>
          <p14:tracePt t="176336" x="8331200" y="4005263"/>
          <p14:tracePt t="176342" x="8316913" y="3997325"/>
          <p14:tracePt t="176350" x="8308975" y="3997325"/>
          <p14:tracePt t="176358" x="8308975" y="3989388"/>
          <p14:tracePt t="176560" x="8308975" y="3981450"/>
          <p14:tracePt t="176620" x="8308975" y="3965575"/>
          <p14:tracePt t="176628" x="8308975" y="3957638"/>
          <p14:tracePt t="176633" x="8308975" y="3949700"/>
          <p14:tracePt t="176642" x="8308975" y="3933825"/>
          <p14:tracePt t="176650" x="8308975" y="3927475"/>
          <p14:tracePt t="176655" x="8308975" y="3919538"/>
          <p14:tracePt t="176663" x="8308975" y="3903663"/>
          <p14:tracePt t="176671" x="8308975" y="3895725"/>
          <p14:tracePt t="176679" x="8301038" y="3887788"/>
          <p14:tracePt t="176688" x="8301038" y="3871913"/>
          <p14:tracePt t="176712" x="8301038" y="3863975"/>
          <p14:tracePt t="176745" x="8293100" y="3863975"/>
          <p14:tracePt t="176768" x="8293100" y="3871913"/>
          <p14:tracePt t="176782" x="8301038" y="3871913"/>
          <p14:tracePt t="176788" x="8308975" y="3871913"/>
          <p14:tracePt t="176796" x="8324850" y="3871913"/>
          <p14:tracePt t="176804" x="8331200" y="3871913"/>
          <p14:tracePt t="177011" x="8331200" y="3863975"/>
          <p14:tracePt t="177460" x="8339138" y="3863975"/>
          <p14:tracePt t="177510" x="8347075" y="3856038"/>
          <p14:tracePt t="177519" x="8347075" y="3848100"/>
          <p14:tracePt t="177543" x="8339138" y="3840163"/>
          <p14:tracePt t="177550" x="8324850" y="3840163"/>
          <p14:tracePt t="177558" x="8308975" y="3840163"/>
          <p14:tracePt t="177566" x="8293100" y="3832225"/>
          <p14:tracePt t="177571" x="8277225" y="3824288"/>
          <p14:tracePt t="177579" x="8245475" y="3816350"/>
          <p14:tracePt t="177588" x="8205788" y="3802063"/>
          <p14:tracePt t="177596" x="8167688" y="3794125"/>
          <p14:tracePt t="177604" x="8120063" y="3778250"/>
          <p14:tracePt t="177611" x="8064500" y="3762375"/>
          <p14:tracePt t="177619" x="7994650" y="3730625"/>
          <p14:tracePt t="177627" x="7931150" y="3714750"/>
          <p14:tracePt t="177633" x="7845425" y="3690938"/>
          <p14:tracePt t="177642" x="7743825" y="3668713"/>
          <p14:tracePt t="177650" x="7618413" y="3636963"/>
          <p14:tracePt t="177659" x="7469188" y="3597275"/>
          <p14:tracePt t="177666" x="7367588" y="3581400"/>
          <p14:tracePt t="177674" x="7272338" y="3557588"/>
          <p14:tracePt t="177682" x="7194550" y="3543300"/>
          <p14:tracePt t="177690" x="7138988" y="3527425"/>
          <p14:tracePt t="177696" x="7092950" y="3511550"/>
          <p14:tracePt t="177703" x="7053263" y="3503613"/>
          <p14:tracePt t="177711" x="7029450" y="3503613"/>
          <p14:tracePt t="177719" x="6997700" y="3495675"/>
          <p14:tracePt t="177728" x="6959600" y="3487738"/>
          <p14:tracePt t="177735" x="6911975" y="3479800"/>
          <p14:tracePt t="177743" x="6856413" y="3471863"/>
          <p14:tracePt t="177751" x="6794500" y="3455988"/>
          <p14:tracePt t="177757" x="6723063" y="3440113"/>
          <p14:tracePt t="177765" x="6653213" y="3425825"/>
          <p14:tracePt t="177774" x="6581775" y="3409950"/>
          <p14:tracePt t="177781" x="6496050" y="3386138"/>
          <p14:tracePt t="177790" x="6402388" y="3370263"/>
          <p14:tracePt t="177797" x="6292850" y="3346450"/>
          <p14:tracePt t="177806" x="6189663" y="3314700"/>
          <p14:tracePt t="177813" x="6064250" y="3292475"/>
          <p14:tracePt t="177819" x="5954713" y="3252788"/>
          <p14:tracePt t="177844" x="5648325" y="3135313"/>
          <p14:tracePt t="177852" x="5546725" y="3079750"/>
          <p14:tracePt t="177859" x="5468938" y="3041650"/>
          <p14:tracePt t="177867" x="5389563" y="2994025"/>
          <p14:tracePt t="177876" x="5327650" y="2962275"/>
          <p14:tracePt t="177883" x="5256213" y="2930525"/>
          <p14:tracePt t="177889" x="5194300" y="2900363"/>
          <p14:tracePt t="177898" x="5138738" y="2868613"/>
          <p14:tracePt t="177907" x="5083175" y="2844800"/>
          <p14:tracePt t="177913" x="5037138" y="2836863"/>
          <p14:tracePt t="177922" x="5013325" y="2820988"/>
          <p14:tracePt t="177929" x="4997450" y="2805113"/>
          <p14:tracePt t="177937" x="4989513" y="2798763"/>
          <p14:tracePt t="177946" x="4981575" y="2790825"/>
          <p14:tracePt t="177960" x="4981575" y="2782888"/>
          <p14:tracePt t="177967" x="4981575" y="2774950"/>
          <p14:tracePt t="177976" x="4981575" y="2767013"/>
          <p14:tracePt t="177984" x="4981575" y="2751138"/>
          <p14:tracePt t="177992" x="4989513" y="2743200"/>
          <p14:tracePt t="178000" x="4997450" y="2735263"/>
          <p14:tracePt t="178008" x="5005388" y="2727325"/>
          <p14:tracePt t="178013" x="5005388" y="2719388"/>
          <p14:tracePt t="178047" x="4989513" y="2711450"/>
          <p14:tracePt t="178053" x="4981575" y="2711450"/>
          <p14:tracePt t="178062" x="4973638" y="2703513"/>
          <p14:tracePt t="178089" x="4981575" y="2711450"/>
          <p14:tracePt t="178127" x="4981575" y="2719388"/>
          <p14:tracePt t="178132" x="4981575" y="2735263"/>
          <p14:tracePt t="178250" x="4973638" y="2727325"/>
          <p14:tracePt t="178311" x="4973638" y="2719388"/>
          <p14:tracePt t="178313" x="4973638" y="2711450"/>
          <p14:tracePt t="178321" x="4973638" y="2703513"/>
          <p14:tracePt t="178330" x="4981575" y="2703513"/>
          <p14:tracePt t="178337" x="4989513" y="2703513"/>
          <p14:tracePt t="178343" x="4997450" y="2711450"/>
          <p14:tracePt t="178351" x="5013325" y="2719388"/>
          <p14:tracePt t="178360" x="5021263" y="2719388"/>
          <p14:tracePt t="178367" x="5029200" y="2727325"/>
          <p14:tracePt t="178376" x="5045075" y="2727325"/>
          <p14:tracePt t="178384" x="5053013" y="2727325"/>
          <p14:tracePt t="178391" x="5060950" y="2727325"/>
          <p14:tracePt t="178400" x="5068888" y="2719388"/>
          <p14:tracePt t="178406" x="5076825" y="2703513"/>
          <p14:tracePt t="178413" x="5091113" y="2695575"/>
          <p14:tracePt t="178421" x="5099050" y="2687638"/>
          <p14:tracePt t="178430" x="5114925" y="2665413"/>
          <p14:tracePt t="178437" x="5138738" y="2649538"/>
          <p14:tracePt t="178446" x="5146675" y="2641600"/>
          <p14:tracePt t="178453" x="5162550" y="2633663"/>
          <p14:tracePt t="178462" x="5170488" y="2617788"/>
          <p14:tracePt t="178467" x="5178425" y="2617788"/>
          <p14:tracePt t="178476" x="5186363" y="2609850"/>
          <p14:tracePt t="178483" x="5194300" y="2609850"/>
          <p14:tracePt t="178492" x="5202238" y="2609850"/>
          <p14:tracePt t="178499" x="5216525" y="2609850"/>
          <p14:tracePt t="178507" x="5232400" y="2609850"/>
          <p14:tracePt t="178516" x="5240338" y="2609850"/>
          <p14:tracePt t="178524" x="5248275" y="2609850"/>
          <p14:tracePt t="178529" x="5264150" y="2609850"/>
          <p14:tracePt t="178538" x="5272088" y="2609850"/>
          <p14:tracePt t="178546" x="5280025" y="2609850"/>
          <p14:tracePt t="178553" x="5295900" y="2617788"/>
          <p14:tracePt t="178561" x="5303838" y="2617788"/>
          <p14:tracePt t="178569" x="5311775" y="2617788"/>
          <p14:tracePt t="178578" x="5335588" y="2625725"/>
          <p14:tracePt t="178585" x="5357813" y="2625725"/>
          <p14:tracePt t="178593" x="5381625" y="2625725"/>
          <p14:tracePt t="178599" x="5413375" y="2633663"/>
          <p14:tracePt t="178609" x="5453063" y="2633663"/>
          <p14:tracePt t="178616" x="5484813" y="2633663"/>
          <p14:tracePt t="178624" x="5507038" y="2633663"/>
          <p14:tracePt t="178632" x="5530850" y="2633663"/>
          <p14:tracePt t="178640" x="5546725" y="2633663"/>
          <p14:tracePt t="178648" x="5554663" y="2633663"/>
          <p14:tracePt t="178655" x="5562600" y="2633663"/>
          <p14:tracePt t="178661" x="5570538" y="2633663"/>
          <p14:tracePt t="178669" x="5578475" y="2633663"/>
          <p14:tracePt t="178677" x="5586413" y="2633663"/>
          <p14:tracePt t="178685" x="5594350" y="2633663"/>
          <p14:tracePt t="178809" x="5602288" y="2633663"/>
          <p14:tracePt t="178819" x="5610225" y="2633663"/>
          <p14:tracePt t="178827" x="5632450" y="2633663"/>
          <p14:tracePt t="178834" x="5672138" y="2633663"/>
          <p14:tracePt t="178842" x="5727700" y="2633663"/>
          <p14:tracePt t="178850" x="5781675" y="2633663"/>
          <p14:tracePt t="178855" x="5829300" y="2633663"/>
          <p14:tracePt t="178863" x="5892800" y="2633663"/>
          <p14:tracePt t="178874" x="5962650" y="2633663"/>
          <p14:tracePt t="178879" x="6026150" y="2625725"/>
          <p14:tracePt t="178887" x="6080125" y="2617788"/>
          <p14:tracePt t="178896" x="6127750" y="2617788"/>
          <p14:tracePt t="178904" x="6173788" y="2609850"/>
          <p14:tracePt t="178912" x="6189663" y="2609850"/>
          <p14:tracePt t="178918" x="6197600" y="2601913"/>
          <p14:tracePt t="178926" x="6213475" y="2601913"/>
          <p14:tracePt t="178933" x="6221413" y="2601913"/>
          <p14:tracePt t="178941" x="6229350" y="2601913"/>
          <p14:tracePt t="178949" x="6253163" y="2586038"/>
          <p14:tracePt t="178958" x="6269038" y="2578100"/>
          <p14:tracePt t="178966" x="6292850" y="2562225"/>
          <p14:tracePt t="178974" x="6323013" y="2540000"/>
          <p14:tracePt t="178981" x="6370638" y="2508250"/>
          <p14:tracePt t="178989" x="6402388" y="2468563"/>
          <p14:tracePt t="179010" x="6511925" y="2374900"/>
          <p14:tracePt t="179011" x="6559550" y="2327275"/>
          <p14:tracePt t="179019" x="6613525" y="2273300"/>
          <p14:tracePt t="179027" x="6661150" y="2225675"/>
          <p14:tracePt t="179037" x="6707188" y="2179638"/>
          <p14:tracePt t="179041" x="6754813" y="2132013"/>
          <p14:tracePt t="179049" x="6794500" y="2092325"/>
          <p14:tracePt t="179060" x="6818313" y="2054225"/>
          <p14:tracePt t="179066" x="6834188" y="2022475"/>
          <p14:tracePt t="179075" x="6840538" y="1990725"/>
          <p14:tracePt t="179082" x="6864350" y="1943100"/>
          <p14:tracePt t="179089" x="6880225" y="1920875"/>
          <p14:tracePt t="179097" x="6896100" y="1889125"/>
          <p14:tracePt t="179107" x="6904038" y="1857375"/>
          <p14:tracePt t="179111" x="6919913" y="1833563"/>
          <p14:tracePt t="179119" x="6935788" y="1817688"/>
          <p14:tracePt t="179127" x="6943725" y="1803400"/>
          <p14:tracePt t="179136" x="6951663" y="1795463"/>
          <p14:tracePt t="179143" x="6951663" y="1787525"/>
          <p14:tracePt t="179152" x="6951663" y="1763713"/>
          <p14:tracePt t="179160" x="6959600" y="1747838"/>
          <p14:tracePt t="179168" x="6959600" y="1739900"/>
          <p14:tracePt t="179175" x="6967538" y="1724025"/>
          <p14:tracePt t="179181" x="6975475" y="1708150"/>
          <p14:tracePt t="179190" x="6975475" y="1684338"/>
          <p14:tracePt t="179197" x="6975475" y="1670050"/>
          <p14:tracePt t="179205" x="6981825" y="1662113"/>
          <p14:tracePt t="179214" x="6989763" y="1646238"/>
          <p14:tracePt t="179221" x="7005638" y="1638300"/>
          <p14:tracePt t="179229" x="7013575" y="1622425"/>
          <p14:tracePt t="179235" x="7029450" y="1606550"/>
          <p14:tracePt t="179244" x="7037388" y="1590675"/>
          <p14:tracePt t="179252" x="7053263" y="1574800"/>
          <p14:tracePt t="179259" x="7069138" y="1558925"/>
          <p14:tracePt t="179267" x="7085013" y="1536700"/>
          <p14:tracePt t="179277" x="7092950" y="1520825"/>
          <p14:tracePt t="179283" x="7108825" y="1504950"/>
          <p14:tracePt t="179292" x="7115175" y="1489075"/>
          <p14:tracePt t="179299" x="7123113" y="1481138"/>
          <p14:tracePt t="179305" x="7138988" y="1473200"/>
          <p14:tracePt t="179313" x="7138988" y="1457325"/>
          <p14:tracePt t="179322" x="7154863" y="1449388"/>
          <p14:tracePt t="179329" x="7162800" y="1433513"/>
          <p14:tracePt t="179337" x="7186613" y="1427163"/>
          <p14:tracePt t="179346" x="7202488" y="1411288"/>
          <p14:tracePt t="179353" x="7226300" y="1387475"/>
          <p14:tracePt t="179359" x="7248525" y="1355725"/>
          <p14:tracePt t="179367" x="7272338" y="1339850"/>
          <p14:tracePt t="179376" x="7296150" y="1323975"/>
          <p14:tracePt t="179383" x="7312025" y="1293813"/>
          <p14:tracePt t="179391" x="7335838" y="1277938"/>
          <p14:tracePt t="179399" x="7343775" y="1262063"/>
          <p14:tracePt t="179408" x="7351713" y="1254125"/>
          <p14:tracePt t="179415" x="7359650" y="1246188"/>
          <p14:tracePt t="179424" x="7367588" y="1238250"/>
          <p14:tracePt t="179429" x="7367588" y="1230313"/>
          <p14:tracePt t="179442" x="7375525" y="1230313"/>
          <p14:tracePt t="179569" x="7389813" y="1262063"/>
          <p14:tracePt t="179574" x="7413625" y="1339850"/>
          <p14:tracePt t="179582" x="7429500" y="1427163"/>
          <p14:tracePt t="179589" x="7445375" y="1520825"/>
          <p14:tracePt t="179597" x="7461250" y="1622425"/>
          <p14:tracePt t="179606" x="7469188" y="1731963"/>
          <p14:tracePt t="179614" x="7493000" y="1833563"/>
          <p14:tracePt t="179622" x="7500938" y="1920875"/>
          <p14:tracePt t="179627" x="7508875" y="1990725"/>
          <p14:tracePt t="179636" x="7516813" y="2054225"/>
          <p14:tracePt t="179644" x="7523163" y="2108200"/>
          <p14:tracePt t="179651" x="7523163" y="2163763"/>
          <p14:tracePt t="179659" x="7523163" y="2217738"/>
          <p14:tracePt t="179667" x="7523163" y="2257425"/>
          <p14:tracePt t="179678" x="7516813" y="2311400"/>
          <p14:tracePt t="179683" x="7500938" y="2366963"/>
          <p14:tracePt t="179690" x="7477125" y="2414588"/>
          <p14:tracePt t="179698" x="7461250" y="2460625"/>
          <p14:tracePt t="179706" x="7445375" y="2508250"/>
          <p14:tracePt t="179713" x="7437438" y="2547938"/>
          <p14:tracePt t="179721" x="7421563" y="2593975"/>
          <p14:tracePt t="179729" x="7405688" y="2633663"/>
          <p14:tracePt t="179737" x="7389813" y="2673350"/>
          <p14:tracePt t="179746" x="7383463" y="2711450"/>
          <p14:tracePt t="179755" x="7375525" y="2751138"/>
          <p14:tracePt t="179759" x="7359650" y="2798763"/>
          <p14:tracePt t="179767" x="7351713" y="2836863"/>
          <p14:tracePt t="179776" x="7335838" y="2860675"/>
          <p14:tracePt t="179784" x="7327900" y="2884488"/>
          <p14:tracePt t="179791" x="7327900" y="2900363"/>
          <p14:tracePt t="179800" x="7312025" y="2916238"/>
          <p14:tracePt t="179809" x="7304088" y="2946400"/>
          <p14:tracePt t="179815" x="7288213" y="2978150"/>
          <p14:tracePt t="179821" x="7272338" y="3025775"/>
          <p14:tracePt t="179829" x="7264400" y="3079750"/>
          <p14:tracePt t="179837" x="7256463" y="3135313"/>
          <p14:tracePt t="179846" x="7242175" y="3189288"/>
          <p14:tracePt t="179853" x="7218363" y="3252788"/>
          <p14:tracePt t="179862" x="7202488" y="3314700"/>
          <p14:tracePt t="179870" x="7178675" y="3386138"/>
          <p14:tracePt t="179878" x="7154863" y="3448050"/>
          <p14:tracePt t="179884" x="7138988" y="3511550"/>
          <p14:tracePt t="179892" x="7123113" y="3581400"/>
          <p14:tracePt t="179899" x="7108825" y="3636963"/>
          <p14:tracePt t="179907" x="7092950" y="3676650"/>
          <p14:tracePt t="179915" x="7077075" y="3730625"/>
          <p14:tracePt t="179924" x="7061200" y="3802063"/>
          <p14:tracePt t="179931" x="7053263" y="3856038"/>
          <p14:tracePt t="179940" x="7053263" y="3919538"/>
          <p14:tracePt t="179947" x="7053263" y="3981450"/>
          <p14:tracePt t="179953" x="7069138" y="4044950"/>
          <p14:tracePt t="179962" x="7092950" y="4106863"/>
          <p14:tracePt t="179969" x="7123113" y="4176713"/>
          <p14:tracePt t="179977" x="7154863" y="4240213"/>
          <p14:tracePt t="179985" x="7194550" y="4302125"/>
          <p14:tracePt t="179997" x="7242175" y="4357688"/>
          <p14:tracePt t="180001" x="7272338" y="4405313"/>
          <p14:tracePt t="180007" x="7319963" y="4451350"/>
          <p14:tracePt t="180015" x="7359650" y="4491038"/>
          <p14:tracePt t="180023" x="7397750" y="4530725"/>
          <p14:tracePt t="180031" x="7429500" y="4546600"/>
          <p14:tracePt t="180040" x="7445375" y="4552950"/>
          <p14:tracePt t="180048" x="7461250" y="4560888"/>
          <p14:tracePt t="180078" x="7469188" y="4560888"/>
          <p14:tracePt t="180122" x="7469188" y="4552950"/>
          <p14:tracePt t="180130" x="7469188" y="4546600"/>
          <p14:tracePt t="180144" x="7461250" y="4530725"/>
          <p14:tracePt t="180152" x="7453313" y="4522788"/>
          <p14:tracePt t="180159" x="7445375" y="4514850"/>
          <p14:tracePt t="180168" x="7437438" y="4498975"/>
          <p14:tracePt t="180176" x="7429500" y="4491038"/>
          <p14:tracePt t="180184" x="7413625" y="4475163"/>
          <p14:tracePt t="180192" x="7389813" y="4435475"/>
          <p14:tracePt t="180200" x="7351713" y="4389438"/>
          <p14:tracePt t="180206" x="7304088" y="4341813"/>
          <p14:tracePt t="180214" x="7234238" y="4271963"/>
          <p14:tracePt t="180222" x="7123113" y="4192588"/>
          <p14:tracePt t="180230" x="7013575" y="4114800"/>
          <p14:tracePt t="180238" x="6888163" y="4029075"/>
          <p14:tracePt t="180245" x="6684963" y="3927475"/>
          <p14:tracePt t="180253" x="6440488" y="3816350"/>
          <p14:tracePt t="180262" x="6221413" y="3730625"/>
          <p14:tracePt t="180267" x="5994400" y="3636963"/>
          <p14:tracePt t="180276" x="5861050" y="3573463"/>
          <p14:tracePt t="180283" x="5765800" y="3519488"/>
          <p14:tracePt t="180291" x="5711825" y="3495675"/>
          <p14:tracePt t="180300" x="5680075" y="3479800"/>
          <p14:tracePt t="180307" x="5664200" y="3479800"/>
          <p14:tracePt t="180316" x="5648325" y="3463925"/>
          <p14:tracePt t="180332" x="5648325" y="3448050"/>
          <p14:tracePt t="180337" x="5640388" y="3440113"/>
          <p14:tracePt t="180346" x="5640388" y="3432175"/>
          <p14:tracePt t="180353" x="5640388" y="3417888"/>
          <p14:tracePt t="180362" x="5640388" y="3409950"/>
          <p14:tracePt t="180370" x="5648325" y="3402013"/>
          <p14:tracePt t="180378" x="5648325" y="3394075"/>
          <p14:tracePt t="180395" x="5648325" y="3386138"/>
          <p14:tracePt t="180500" x="5648325" y="3378200"/>
          <p14:tracePt t="180502" x="5640388" y="3370263"/>
          <p14:tracePt t="180509" x="5624513" y="3354388"/>
          <p14:tracePt t="180517" x="5610225" y="3338513"/>
          <p14:tracePt t="180526" x="5586413" y="3306763"/>
          <p14:tracePt t="180531" x="5554663" y="3260725"/>
          <p14:tracePt t="180540" x="5507038" y="3213100"/>
          <p14:tracePt t="180547" x="5461000" y="3167063"/>
          <p14:tracePt t="180555" x="5413375" y="3119438"/>
          <p14:tracePt t="180563" x="5365750" y="3055938"/>
          <p14:tracePt t="180571" x="5311775" y="3009900"/>
          <p14:tracePt t="180579" x="5264150" y="2962275"/>
          <p14:tracePt t="180587" x="5232400" y="2916238"/>
          <p14:tracePt t="180596" x="5210175" y="2868613"/>
          <p14:tracePt t="180601" x="5194300" y="2820988"/>
          <p14:tracePt t="180609" x="5178425" y="2782888"/>
          <p14:tracePt t="180617" x="5178425" y="2727325"/>
          <p14:tracePt t="180626" x="5178425" y="2665413"/>
          <p14:tracePt t="180633" x="5186363" y="2593975"/>
          <p14:tracePt t="180641" x="5232400" y="2532063"/>
          <p14:tracePt t="180650" x="5280025" y="2460625"/>
          <p14:tracePt t="180659" x="5357813" y="2390775"/>
          <p14:tracePt t="180663" x="5453063" y="2319338"/>
          <p14:tracePt t="180671" x="5538788" y="2257425"/>
          <p14:tracePt t="180679" x="5624513" y="2201863"/>
          <p14:tracePt t="180687" x="5743575" y="2147888"/>
          <p14:tracePt t="180696" x="5805488" y="2108200"/>
          <p14:tracePt t="180703" x="5868988" y="2076450"/>
          <p14:tracePt t="180711" x="5922963" y="2054225"/>
          <p14:tracePt t="180719" x="5970588" y="2030413"/>
          <p14:tracePt t="180726" x="6018213" y="1998663"/>
          <p14:tracePt t="180734" x="6064250" y="1966913"/>
          <p14:tracePt t="180742" x="6111875" y="1928813"/>
          <p14:tracePt t="180750" x="6165850" y="1881188"/>
          <p14:tracePt t="180757" x="6213475" y="1849438"/>
          <p14:tracePt t="180765" x="6261100" y="1825625"/>
          <p14:tracePt t="180774" x="6299200" y="1817688"/>
          <p14:tracePt t="180781" x="6315075" y="1803400"/>
          <p14:tracePt t="180787" x="6323013" y="1795463"/>
          <p14:tracePt t="180805" x="6330950" y="1795463"/>
          <p14:tracePt t="180872" x="6338888" y="1787525"/>
          <p14:tracePt t="180880" x="6346825" y="1787525"/>
          <p14:tracePt t="180886" x="6370638" y="1779588"/>
          <p14:tracePt t="180894" x="6394450" y="1779588"/>
          <p14:tracePt t="180902" x="6440488" y="1779588"/>
          <p14:tracePt t="180910" x="6480175" y="1795463"/>
          <p14:tracePt t="180917" x="6535738" y="1809750"/>
          <p14:tracePt t="180935" x="6605588" y="1825625"/>
          <p14:tracePt t="180940" x="6762750" y="1889125"/>
          <p14:tracePt t="180953" x="6818313" y="1912938"/>
          <p14:tracePt t="180977" x="6896100" y="1943100"/>
          <p14:tracePt t="180979" x="7021513" y="1990725"/>
          <p14:tracePt t="180987" x="7029450" y="1990725"/>
          <p14:tracePt t="180995" x="7037388" y="1998663"/>
          <p14:tracePt t="181047" x="7045325" y="2006600"/>
          <p14:tracePt t="181054" x="7053263" y="2014538"/>
          <p14:tracePt t="181062" x="7069138" y="2030413"/>
          <p14:tracePt t="181068" x="7108825" y="2060575"/>
          <p14:tracePt t="181076" x="7154863" y="2092325"/>
          <p14:tracePt t="181083" x="7218363" y="2132013"/>
          <p14:tracePt t="181091" x="7280275" y="2179638"/>
          <p14:tracePt t="181100" x="7335838" y="2217738"/>
          <p14:tracePt t="181109" x="7397750" y="2265363"/>
          <p14:tracePt t="181116" x="7445375" y="2297113"/>
          <p14:tracePt t="181124" x="7485063" y="2335213"/>
          <p14:tracePt t="181129" x="7523163" y="2366963"/>
          <p14:tracePt t="181137" x="7539038" y="2398713"/>
          <p14:tracePt t="181146" x="7554913" y="2422525"/>
          <p14:tracePt t="181154" x="7570788" y="2444750"/>
          <p14:tracePt t="181163" x="7578725" y="2492375"/>
          <p14:tracePt t="181169" x="7586663" y="2532063"/>
          <p14:tracePt t="181179" x="7594600" y="2601913"/>
          <p14:tracePt t="181185" x="7594600" y="2649538"/>
          <p14:tracePt t="181193" x="7594600" y="2719388"/>
          <p14:tracePt t="181199" x="7578725" y="2790825"/>
          <p14:tracePt t="181208" x="7562850" y="2852738"/>
          <p14:tracePt t="181215" x="7562850" y="2916238"/>
          <p14:tracePt t="181224" x="7554913" y="2986088"/>
          <p14:tracePt t="181231" x="7546975" y="3033713"/>
          <p14:tracePt t="181241" x="7531100" y="3079750"/>
          <p14:tracePt t="181248" x="7516813" y="3135313"/>
          <p14:tracePt t="181256" x="7485063" y="3189288"/>
          <p14:tracePt t="181261" x="7453313" y="3252788"/>
          <p14:tracePt t="181269" x="7413625" y="3314700"/>
          <p14:tracePt t="181277" x="7351713" y="3386138"/>
          <p14:tracePt t="181286" x="7280275" y="3455988"/>
          <p14:tracePt t="181293" x="7210425" y="3527425"/>
          <p14:tracePt t="181302" x="7108825" y="3597275"/>
          <p14:tracePt t="181310" x="7029450" y="3668713"/>
          <p14:tracePt t="181318" x="6959600" y="3722688"/>
          <p14:tracePt t="181323" x="6896100" y="3786188"/>
          <p14:tracePt t="181331" x="6826250" y="3832225"/>
          <p14:tracePt t="181339" x="6754813" y="3887788"/>
          <p14:tracePt t="181347" x="6677025" y="3927475"/>
          <p14:tracePt t="181359" x="6613525" y="3957638"/>
          <p14:tracePt t="181363" x="6551613" y="3973513"/>
          <p14:tracePt t="181371" x="6480175" y="3989388"/>
          <p14:tracePt t="181380" x="6426200" y="3997325"/>
          <p14:tracePt t="181386" x="6378575" y="3997325"/>
          <p14:tracePt t="181394" x="6330950" y="3997325"/>
          <p14:tracePt t="181402" x="6284913" y="3997325"/>
          <p14:tracePt t="181410" x="6237288" y="3989388"/>
          <p14:tracePt t="181417" x="6189663" y="3981450"/>
          <p14:tracePt t="181426" x="6143625" y="3973513"/>
          <p14:tracePt t="181433" x="6103938" y="3957638"/>
          <p14:tracePt t="181441" x="6072188" y="3941763"/>
          <p14:tracePt t="181447" x="6048375" y="3927475"/>
          <p14:tracePt t="181455" x="6032500" y="3919538"/>
          <p14:tracePt t="181464" x="6018213" y="3903663"/>
          <p14:tracePt t="181471" x="6010275" y="3895725"/>
          <p14:tracePt t="181480" x="5994400" y="3887788"/>
          <p14:tracePt t="181492" x="5978525" y="3863975"/>
          <p14:tracePt t="181499" x="5978525" y="3856038"/>
          <p14:tracePt t="181509" x="5970588" y="3848100"/>
          <p14:tracePt t="181515" x="5962650" y="3832225"/>
          <p14:tracePt t="181521" x="5962650" y="3824288"/>
          <p14:tracePt t="181529" x="5954713" y="3816350"/>
          <p14:tracePt t="181537" x="5954713" y="3802063"/>
          <p14:tracePt t="181554" x="5954713" y="3786188"/>
          <p14:tracePt t="181952" x="5954713" y="3778250"/>
          <p14:tracePt t="182003" x="5954713" y="3770313"/>
          <p14:tracePt t="182449" x="5962650" y="3754438"/>
          <p14:tracePt t="182457" x="5978525" y="3746500"/>
          <p14:tracePt t="182461" x="5986463" y="3730625"/>
          <p14:tracePt t="182470" x="6010275" y="3722688"/>
          <p14:tracePt t="182477" x="6048375" y="3698875"/>
          <p14:tracePt t="182486" x="6096000" y="3668713"/>
          <p14:tracePt t="182491" x="6151563" y="3629025"/>
          <p14:tracePt t="182500" x="6221413" y="3581400"/>
          <p14:tracePt t="182510" x="6292850" y="3527425"/>
          <p14:tracePt t="182516" x="6370638" y="3471863"/>
          <p14:tracePt t="182525" x="6434138" y="3425825"/>
          <p14:tracePt t="182531" x="6503988" y="3370263"/>
          <p14:tracePt t="182540" x="6559550" y="3322638"/>
          <p14:tracePt t="182547" x="6613525" y="3284538"/>
          <p14:tracePt t="182558" x="6677025" y="3221038"/>
          <p14:tracePt t="182565" x="6707188" y="3197225"/>
          <p14:tracePt t="182574" x="6723063" y="3167063"/>
          <p14:tracePt t="182582" x="6731000" y="3159125"/>
          <p14:tracePt t="182589" x="6738938" y="3143250"/>
          <p14:tracePt t="182597" x="6754813" y="3135313"/>
          <p14:tracePt t="182608" x="6762750" y="3111500"/>
          <p14:tracePt t="182615" x="6786563" y="3079750"/>
          <p14:tracePt t="182624" x="6802438" y="3063875"/>
          <p14:tracePt t="182631" x="6810375" y="3041650"/>
          <p14:tracePt t="182639" x="6826250" y="3017838"/>
          <p14:tracePt t="182647" x="6840538" y="2978150"/>
          <p14:tracePt t="182656" x="6848475" y="2962275"/>
          <p14:tracePt t="182663" x="6864350" y="2938463"/>
          <p14:tracePt t="182671" x="6872288" y="2924175"/>
          <p14:tracePt t="182677" x="6888163" y="2916238"/>
          <p14:tracePt t="182686" x="6888163" y="2908300"/>
          <p14:tracePt t="182694" x="6896100" y="2892425"/>
          <p14:tracePt t="182701" x="6904038" y="2884488"/>
          <p14:tracePt t="182712" x="6904038" y="2868613"/>
          <p14:tracePt t="182717" x="6911975" y="2852738"/>
          <p14:tracePt t="182726" x="6919913" y="2828925"/>
          <p14:tracePt t="182733" x="6935788" y="2782888"/>
          <p14:tracePt t="182739" x="6959600" y="2727325"/>
          <p14:tracePt t="182747" x="6981825" y="2673350"/>
          <p14:tracePt t="182756" x="7021513" y="2609850"/>
          <p14:tracePt t="182763" x="7053263" y="2540000"/>
          <p14:tracePt t="182771" x="7100888" y="2460625"/>
          <p14:tracePt t="182795" x="7138988" y="2398713"/>
          <p14:tracePt t="182799" x="7210425" y="2193925"/>
          <p14:tracePt t="182805" x="7226300" y="2147888"/>
          <p14:tracePt t="182816" x="7242175" y="2100263"/>
          <p14:tracePt t="182821" x="7256463" y="2054225"/>
          <p14:tracePt t="182829" x="7264400" y="2030413"/>
          <p14:tracePt t="182838" x="7272338" y="1998663"/>
          <p14:tracePt t="182845" x="7280275" y="1974850"/>
          <p14:tracePt t="182854" x="7296150" y="1935163"/>
          <p14:tracePt t="182862" x="7304088" y="1912938"/>
          <p14:tracePt t="182869" x="7319963" y="1873250"/>
          <p14:tracePt t="182878" x="7335838" y="1849438"/>
          <p14:tracePt t="182883" x="7343775" y="1825625"/>
          <p14:tracePt t="182891" x="7359650" y="1809750"/>
          <p14:tracePt t="182900" x="7375525" y="1779588"/>
          <p14:tracePt t="182908" x="7383463" y="1755775"/>
          <p14:tracePt t="182916" x="7397750" y="1739900"/>
          <p14:tracePt t="182925" x="7405688" y="1724025"/>
          <p14:tracePt t="182931" x="7421563" y="1700213"/>
          <p14:tracePt t="182937" x="7421563" y="1692275"/>
          <p14:tracePt t="182945" x="7429500" y="1684338"/>
          <p14:tracePt t="182953" x="7429500" y="1670050"/>
          <p14:tracePt t="182964" x="7437438" y="1662113"/>
          <p14:tracePt t="182969" x="7437438" y="1654175"/>
          <p14:tracePt t="182978" x="7437438" y="1638300"/>
          <p14:tracePt t="182986" x="7437438" y="1630363"/>
          <p14:tracePt t="182994" x="7437438" y="1622425"/>
          <p14:tracePt t="182999" x="7437438" y="1614488"/>
          <p14:tracePt t="183007" x="7445375" y="1590675"/>
          <p14:tracePt t="183015" x="7453313" y="1582738"/>
          <p14:tracePt t="183024" x="7461250" y="1574800"/>
          <p14:tracePt t="183031" x="7469188" y="1558925"/>
          <p14:tracePt t="183040" x="7477125" y="1552575"/>
          <p14:tracePt t="183047" x="7485063" y="1536700"/>
          <p14:tracePt t="183056" x="7485063" y="1528763"/>
          <p14:tracePt t="183061" x="7493000" y="1528763"/>
          <p14:tracePt t="183079" x="7493000" y="1520825"/>
          <p14:tracePt t="183108" x="7508875" y="1520825"/>
          <p14:tracePt t="183114" x="7523163" y="1528763"/>
          <p14:tracePt t="183121" x="7554913" y="1544638"/>
          <p14:tracePt t="183127" x="7594600" y="1544638"/>
          <p14:tracePt t="183136" x="7642225" y="1544638"/>
          <p14:tracePt t="183144" x="7680325" y="1544638"/>
          <p14:tracePt t="183151" x="7727950" y="1528763"/>
          <p14:tracePt t="183161" x="7775575" y="1512888"/>
          <p14:tracePt t="183167" x="7837488" y="1497013"/>
          <p14:tracePt t="183176" x="7885113" y="1481138"/>
          <p14:tracePt t="183183" x="7939088" y="1457325"/>
          <p14:tracePt t="183189" x="7986713" y="1441450"/>
          <p14:tracePt t="183199" x="8034338" y="1419225"/>
          <p14:tracePt t="183206" x="8080375" y="1403350"/>
          <p14:tracePt t="183213" x="8104188" y="1387475"/>
          <p14:tracePt t="183221" x="8112125" y="1371600"/>
          <p14:tracePt t="183229" x="8128000" y="1363663"/>
          <p14:tracePt t="183237" x="8135938" y="1347788"/>
          <p14:tracePt t="183245" x="8143875" y="1347788"/>
          <p14:tracePt t="183253" x="8143875" y="1339850"/>
          <p14:tracePt t="183262" x="8143875" y="1331913"/>
          <p14:tracePt t="183267" x="8143875" y="1323975"/>
          <p14:tracePt t="183276" x="8151813" y="1309688"/>
          <p14:tracePt t="183283" x="8151813" y="1301750"/>
          <p14:tracePt t="183292" x="8159750" y="1301750"/>
          <p14:tracePt t="183300" x="8159750" y="1285875"/>
          <p14:tracePt t="183308" x="8167688" y="1262063"/>
          <p14:tracePt t="183315" x="8183563" y="1246188"/>
          <p14:tracePt t="183321" x="8183563" y="1238250"/>
          <p14:tracePt t="183329" x="8197850" y="1222375"/>
          <p14:tracePt t="183337" x="8205788" y="1198563"/>
          <p14:tracePt t="183346" x="8213725" y="1176338"/>
          <p14:tracePt t="183354" x="8221663" y="1160463"/>
          <p14:tracePt t="183362" x="8221663" y="1144588"/>
          <p14:tracePt t="183369" x="8221663" y="1128713"/>
          <p14:tracePt t="183378" x="8221663" y="1112838"/>
          <p14:tracePt t="183383" x="8221663" y="1096963"/>
          <p14:tracePt t="183401" x="8221663" y="1089025"/>
          <p14:tracePt t="183408" x="8221663" y="1073150"/>
          <p14:tracePt t="183416" x="8221663" y="1065213"/>
          <p14:tracePt t="183424" x="8213725" y="1050925"/>
          <p14:tracePt t="183431" x="8197850" y="1042988"/>
          <p14:tracePt t="183439" x="8191500" y="1035050"/>
          <p14:tracePt t="183447" x="8175625" y="1019175"/>
          <p14:tracePt t="183453" x="8159750" y="1011238"/>
          <p14:tracePt t="183461" x="8143875" y="987425"/>
          <p14:tracePt t="183469" x="8120063" y="979488"/>
          <p14:tracePt t="183480" x="8088313" y="963613"/>
          <p14:tracePt t="183486" x="8050213" y="947738"/>
          <p14:tracePt t="183493" x="8026400" y="933450"/>
          <p14:tracePt t="183501" x="7994650" y="917575"/>
          <p14:tracePt t="183509" x="7962900" y="901700"/>
          <p14:tracePt t="183516" x="7939088" y="893763"/>
          <p14:tracePt t="183526" x="7916863" y="885825"/>
          <p14:tracePt t="183532" x="7900988" y="869950"/>
          <p14:tracePt t="183539" x="7877175" y="862013"/>
          <p14:tracePt t="183547" x="7853363" y="846138"/>
          <p14:tracePt t="183556" x="7829550" y="846138"/>
          <p14:tracePt t="183563" x="7813675" y="830263"/>
          <p14:tracePt t="183572" x="7797800" y="822325"/>
          <p14:tracePt t="183577" x="7783513" y="822325"/>
          <p14:tracePt t="183586" x="7759700" y="814388"/>
          <p14:tracePt t="183596" x="7743825" y="808038"/>
          <p14:tracePt t="183605" x="7712075" y="792163"/>
          <p14:tracePt t="183614" x="7704138" y="792163"/>
          <p14:tracePt t="183622" x="7688263" y="784225"/>
          <p14:tracePt t="183630" x="7672388" y="784225"/>
          <p14:tracePt t="183638" x="7664450" y="784225"/>
          <p14:tracePt t="183643" x="7650163" y="776288"/>
          <p14:tracePt t="183651" x="7626350" y="776288"/>
          <p14:tracePt t="183661" x="7594600" y="776288"/>
          <p14:tracePt t="183667" x="7562850" y="776288"/>
          <p14:tracePt t="183675" x="7516813" y="776288"/>
          <p14:tracePt t="183683" x="7477125" y="776288"/>
          <p14:tracePt t="183692" x="7421563" y="776288"/>
          <p14:tracePt t="183700" x="7375525" y="776288"/>
          <p14:tracePt t="183705" x="7327900" y="776288"/>
          <p14:tracePt t="183713" x="7280275" y="776288"/>
          <p14:tracePt t="183722" x="7242175" y="776288"/>
          <p14:tracePt t="183730" x="7194550" y="776288"/>
          <p14:tracePt t="183737" x="7154863" y="776288"/>
          <p14:tracePt t="183746" x="7131050" y="776288"/>
          <p14:tracePt t="183753" x="7108825" y="776288"/>
          <p14:tracePt t="183762" x="7092950" y="776288"/>
          <p14:tracePt t="183768" x="7069138" y="776288"/>
          <p14:tracePt t="183776" x="7045325" y="784225"/>
          <p14:tracePt t="183783" x="7029450" y="792163"/>
          <p14:tracePt t="183791" x="7005638" y="792163"/>
          <p14:tracePt t="183799" x="6981825" y="800100"/>
          <p14:tracePt t="183809" x="6943725" y="800100"/>
          <p14:tracePt t="183816" x="6911975" y="800100"/>
          <p14:tracePt t="183824" x="6888163" y="800100"/>
          <p14:tracePt t="183830" x="6856413" y="808038"/>
          <p14:tracePt t="183837" x="6834188" y="814388"/>
          <p14:tracePt t="183845" x="6810375" y="822325"/>
          <p14:tracePt t="183854" x="6794500" y="830263"/>
          <p14:tracePt t="183861" x="6778625" y="838200"/>
          <p14:tracePt t="183870" x="6770688" y="846138"/>
          <p14:tracePt t="183878" x="6754813" y="846138"/>
          <p14:tracePt t="183886" x="6746875" y="854075"/>
          <p14:tracePt t="183893" x="6738938" y="862013"/>
          <p14:tracePt t="183899" x="6723063" y="877888"/>
          <p14:tracePt t="183908" x="6715125" y="885825"/>
          <p14:tracePt t="183916" x="6700838" y="901700"/>
          <p14:tracePt t="183924" x="6684963" y="909638"/>
          <p14:tracePt t="183931" x="6669088" y="925513"/>
          <p14:tracePt t="183940" x="6645275" y="933450"/>
          <p14:tracePt t="183948" x="6613525" y="947738"/>
          <p14:tracePt t="183957" x="6567488" y="971550"/>
          <p14:tracePt t="183961" x="6543675" y="987425"/>
          <p14:tracePt t="183970" x="6511925" y="995363"/>
          <p14:tracePt t="183977" x="6472238" y="1011238"/>
          <p14:tracePt t="183986" x="6448425" y="1027113"/>
          <p14:tracePt t="183993" x="6426200" y="1035050"/>
          <p14:tracePt t="184002" x="6402388" y="1050925"/>
          <p14:tracePt t="184009" x="6386513" y="1065213"/>
          <p14:tracePt t="184017" x="6378575" y="1081088"/>
          <p14:tracePt t="184024" x="6362700" y="1089025"/>
          <p14:tracePt t="184031" x="6354763" y="1104900"/>
          <p14:tracePt t="184040" x="6338888" y="1120775"/>
          <p14:tracePt t="184047" x="6330950" y="1128713"/>
          <p14:tracePt t="184055" x="6315075" y="1144588"/>
          <p14:tracePt t="184063" x="6307138" y="1152525"/>
          <p14:tracePt t="184071" x="6299200" y="1160463"/>
          <p14:tracePt t="184080" x="6284913" y="1176338"/>
          <p14:tracePt t="184089" x="6276975" y="1184275"/>
          <p14:tracePt t="184094" x="6269038" y="1198563"/>
          <p14:tracePt t="184102" x="6261100" y="1206500"/>
          <p14:tracePt t="184110" x="6261100" y="1214438"/>
          <p14:tracePt t="184117" x="6253163" y="1230313"/>
          <p14:tracePt t="184126" x="6245225" y="1238250"/>
          <p14:tracePt t="184133" x="6245225" y="1246188"/>
          <p14:tracePt t="184142" x="6237288" y="1262063"/>
          <p14:tracePt t="184150" x="6229350" y="1270000"/>
          <p14:tracePt t="184155" x="6229350" y="1285875"/>
          <p14:tracePt t="184163" x="6213475" y="1293813"/>
          <p14:tracePt t="184171" x="6213475" y="1301750"/>
          <p14:tracePt t="184180" x="6205538" y="1316038"/>
          <p14:tracePt t="184196" x="6205538" y="1323975"/>
          <p14:tracePt t="184218" x="6205538" y="1331913"/>
          <p14:tracePt t="184331" x="6197600" y="1331913"/>
          <p14:tracePt t="184343" x="6197600" y="1339850"/>
          <p14:tracePt t="184348" x="6197600" y="1347788"/>
          <p14:tracePt t="184410" x="6189663" y="1355725"/>
          <p14:tracePt t="184447" x="6181725" y="1363663"/>
          <p14:tracePt t="184452" x="6173788" y="1371600"/>
          <p14:tracePt t="184460" x="6159500" y="1387475"/>
          <p14:tracePt t="184468" x="6151563" y="1387475"/>
          <p14:tracePt t="184476" x="6143625" y="1403350"/>
          <p14:tracePt t="184482" x="6127750" y="1411288"/>
          <p14:tracePt t="184490" x="6119813" y="1427163"/>
          <p14:tracePt t="184498" x="6103938" y="1433513"/>
          <p14:tracePt t="184506" x="6096000" y="1441450"/>
          <p14:tracePt t="184514" x="6080125" y="1457325"/>
          <p14:tracePt t="184522" x="6064250" y="1465263"/>
          <p14:tracePt t="184530" x="6048375" y="1481138"/>
          <p14:tracePt t="184537" x="6032500" y="1489075"/>
          <p14:tracePt t="184544" x="6026150" y="1504950"/>
          <p14:tracePt t="184552" x="6018213" y="1512888"/>
          <p14:tracePt t="184559" x="6002338" y="1528763"/>
          <p14:tracePt t="184567" x="5994400" y="1536700"/>
          <p14:tracePt t="184575" x="5978525" y="1544638"/>
          <p14:tracePt t="184584" x="5970588" y="1544638"/>
          <p14:tracePt t="184591" x="5962650" y="1552575"/>
          <p14:tracePt t="184671" x="5954713" y="1558925"/>
          <p14:tracePt t="184682" x="5938838" y="1566863"/>
          <p14:tracePt t="184689" x="5930900" y="1574800"/>
          <p14:tracePt t="184696" x="5915025" y="1590675"/>
          <p14:tracePt t="184704" x="5899150" y="1598613"/>
          <p14:tracePt t="184712" x="5892800" y="1614488"/>
          <p14:tracePt t="184719" x="5868988" y="1630363"/>
          <p14:tracePt t="184728" x="5861050" y="1646238"/>
          <p14:tracePt t="184736" x="5845175" y="1670050"/>
          <p14:tracePt t="184741" x="5829300" y="1677988"/>
          <p14:tracePt t="184749" x="5821363" y="1684338"/>
          <p14:tracePt t="184759" x="5805488" y="1700213"/>
          <p14:tracePt t="184765" x="5797550" y="1708150"/>
          <p14:tracePt t="184774" x="5789613" y="1724025"/>
          <p14:tracePt t="184781" x="5773738" y="1731963"/>
          <p14:tracePt t="184792" x="5765800" y="1747838"/>
          <p14:tracePt t="184796" x="5751513" y="1779588"/>
          <p14:tracePt t="184804" x="5743575" y="1795463"/>
          <p14:tracePt t="184811" x="5727700" y="1825625"/>
          <p14:tracePt t="184820" x="5711825" y="1857375"/>
          <p14:tracePt t="184844" x="5648325" y="1998663"/>
          <p14:tracePt t="184851" x="5632450" y="2046288"/>
          <p14:tracePt t="184859" x="5618163" y="2092325"/>
          <p14:tracePt t="184865" x="5594350" y="2132013"/>
          <p14:tracePt t="184874" x="5570538" y="2179638"/>
          <p14:tracePt t="184882" x="5562600" y="2225675"/>
          <p14:tracePt t="184890" x="5522913" y="2281238"/>
          <p14:tracePt t="184897" x="5507038" y="2327275"/>
          <p14:tracePt t="184905" x="5491163" y="2382838"/>
          <p14:tracePt t="184914" x="5484813" y="2430463"/>
          <p14:tracePt t="184922" x="5468938" y="2476500"/>
          <p14:tracePt t="184930" x="5453063" y="2508250"/>
          <p14:tracePt t="184935" x="5445125" y="2532063"/>
          <p14:tracePt t="184943" x="5437188" y="2547938"/>
          <p14:tracePt t="184952" x="5437188" y="2555875"/>
          <p14:tracePt t="184960" x="5437188" y="2562225"/>
          <p14:tracePt t="184968" x="5429250" y="2578100"/>
          <p14:tracePt t="184976" x="5429250" y="2586038"/>
          <p14:tracePt t="184984" x="5429250" y="2593975"/>
          <p14:tracePt t="184994" x="5429250" y="2601913"/>
          <p14:tracePt t="185006" x="5429250" y="2609850"/>
          <p14:tracePt t="185013" x="5429250" y="2617788"/>
          <p14:tracePt t="185021" x="5429250" y="2625725"/>
          <p14:tracePt t="185029" x="5429250" y="2633663"/>
          <p14:tracePt t="185037" x="5429250" y="2641600"/>
          <p14:tracePt t="185046" x="5429250" y="2649538"/>
          <p14:tracePt t="185054" x="5429250" y="2665413"/>
          <p14:tracePt t="185069" x="5429250" y="2681288"/>
          <p14:tracePt t="185076" x="5421313" y="2687638"/>
          <p14:tracePt t="185083" x="5421313" y="2695575"/>
          <p14:tracePt t="185091" x="5421313" y="2703513"/>
          <p14:tracePt t="185099" x="5421313" y="2711450"/>
          <p14:tracePt t="185109" x="5421313" y="2719388"/>
          <p14:tracePt t="185116" x="5421313" y="2727325"/>
          <p14:tracePt t="185134" x="5421313" y="2735263"/>
          <p14:tracePt t="185149" x="5421313" y="2743200"/>
          <p14:tracePt t="185157" x="5421313" y="2751138"/>
          <p14:tracePt t="185174" x="5421313" y="2759075"/>
          <p14:tracePt t="185182" x="5421313" y="2767013"/>
          <p14:tracePt t="185190" x="5421313" y="2774950"/>
          <p14:tracePt t="185196" x="5421313" y="2782888"/>
          <p14:tracePt t="185203" x="5421313" y="2790825"/>
          <p14:tracePt t="185212" x="5421313" y="2798763"/>
          <p14:tracePt t="185219" x="5421313" y="2813050"/>
          <p14:tracePt t="185228" x="5413375" y="2813050"/>
          <p14:tracePt t="185236" x="5413375" y="2820988"/>
          <p14:tracePt t="185244" x="5413375" y="2828925"/>
          <p14:tracePt t="185902" x="5413375" y="2836863"/>
          <p14:tracePt t="185942" x="5413375" y="2844800"/>
          <p14:tracePt t="186211" x="5421313" y="2852738"/>
          <p14:tracePt t="186228" x="5421313" y="2860675"/>
          <p14:tracePt t="186232" x="5421313" y="2868613"/>
          <p14:tracePt t="186240" x="5421313" y="2876550"/>
          <p14:tracePt t="186247" x="5421313" y="2884488"/>
          <p14:tracePt t="186257" x="5421313" y="2892425"/>
          <p14:tracePt t="186263" x="5421313" y="2900363"/>
          <p14:tracePt t="186271" x="5421313" y="2916238"/>
          <p14:tracePt t="186280" x="5421313" y="2924175"/>
          <p14:tracePt t="186287" x="5421313" y="2938463"/>
          <p14:tracePt t="186294" x="5421313" y="2954338"/>
          <p14:tracePt t="186301" x="5421313" y="2970213"/>
          <p14:tracePt t="186310" x="5421313" y="2994025"/>
          <p14:tracePt t="186317" x="5421313" y="3017838"/>
          <p14:tracePt t="186325" x="5413375" y="3041650"/>
          <p14:tracePt t="186333" x="5413375" y="3055938"/>
          <p14:tracePt t="186341" x="5413375" y="3071813"/>
          <p14:tracePt t="186350" x="5405438" y="3087688"/>
          <p14:tracePt t="186355" x="5405438" y="3111500"/>
          <p14:tracePt t="186363" x="5405438" y="3127375"/>
          <p14:tracePt t="186371" x="5405438" y="3143250"/>
          <p14:tracePt t="186379" x="5405438" y="3181350"/>
          <p14:tracePt t="186388" x="5405438" y="3205163"/>
          <p14:tracePt t="186396" x="5405438" y="3244850"/>
          <p14:tracePt t="186403" x="5405438" y="3284538"/>
          <p14:tracePt t="186412" x="5405438" y="3322638"/>
          <p14:tracePt t="186417" x="5405438" y="3378200"/>
          <p14:tracePt t="186426" x="5405438" y="3432175"/>
          <p14:tracePt t="186433" x="5413375" y="3479800"/>
          <p14:tracePt t="186442" x="5413375" y="3519488"/>
          <p14:tracePt t="186449" x="5413375" y="3557588"/>
          <p14:tracePt t="186458" x="5413375" y="3597275"/>
          <p14:tracePt t="186466" x="5421313" y="3621088"/>
          <p14:tracePt t="186475" x="5421313" y="3629025"/>
          <p14:tracePt t="186479" x="5429250" y="3644900"/>
          <p14:tracePt t="186487" x="5429250" y="3652838"/>
          <p14:tracePt t="186495" x="5429250" y="3660775"/>
          <p14:tracePt t="186503" x="5437188" y="3668713"/>
          <p14:tracePt t="186512" x="5437188" y="3683000"/>
          <p14:tracePt t="186529" x="5437188" y="3690938"/>
          <p14:tracePt t="186544" x="5437188" y="3698875"/>
          <p14:tracePt t="186549" x="5437188" y="3706813"/>
          <p14:tracePt t="186566" x="5437188" y="3714750"/>
          <p14:tracePt t="186603" x="5437188" y="3722688"/>
          <p14:tracePt t="186748" x="5437188" y="3730625"/>
          <p14:tracePt t="186759" x="5437188" y="3738563"/>
          <p14:tracePt t="186772" x="5437188" y="3746500"/>
          <p14:tracePt t="186780" x="5437188" y="3754438"/>
          <p14:tracePt t="186787" x="5437188" y="3762375"/>
          <p14:tracePt t="186856" x="5437188" y="3770313"/>
          <p14:tracePt t="186892" x="5445125" y="3770313"/>
          <p14:tracePt t="186900" x="5445125" y="3778250"/>
          <p14:tracePt t="186908" x="5453063" y="3786188"/>
          <p14:tracePt t="186915" x="5461000" y="3794125"/>
          <p14:tracePt t="186923" x="5461000" y="3808413"/>
          <p14:tracePt t="186931" x="5476875" y="3816350"/>
          <p14:tracePt t="186937" x="5476875" y="3832225"/>
          <p14:tracePt t="186946" x="5491163" y="3840163"/>
          <p14:tracePt t="186953" x="5491163" y="3848100"/>
          <p14:tracePt t="186961" x="5499100" y="3863975"/>
          <p14:tracePt t="186969" x="5514975" y="3871913"/>
          <p14:tracePt t="186977" x="5514975" y="3887788"/>
          <p14:tracePt t="186986" x="5530850" y="3895725"/>
          <p14:tracePt t="186993" x="5538788" y="3903663"/>
          <p14:tracePt t="186999" x="5554663" y="3919538"/>
          <p14:tracePt t="187008" x="5578475" y="3927475"/>
          <p14:tracePt t="187015" x="5594350" y="3941763"/>
          <p14:tracePt t="187024" x="5618163" y="3949700"/>
          <p14:tracePt t="187031" x="5664200" y="3965575"/>
          <p14:tracePt t="187039" x="5695950" y="3981450"/>
          <p14:tracePt t="187047" x="5719763" y="3997325"/>
          <p14:tracePt t="187055" x="5735638" y="4005263"/>
          <p14:tracePt t="187062" x="5751513" y="4021138"/>
          <p14:tracePt t="187069" x="5765800" y="4029075"/>
          <p14:tracePt t="187079" x="5781675" y="4037013"/>
          <p14:tracePt t="187085" x="5789613" y="4044950"/>
          <p14:tracePt t="187093" x="5797550" y="4052888"/>
          <p14:tracePt t="187102" x="5813425" y="4059238"/>
          <p14:tracePt t="187110" x="5821363" y="4059238"/>
          <p14:tracePt t="187118" x="5837238" y="4059238"/>
          <p14:tracePt t="187126" x="5853113" y="4075113"/>
          <p14:tracePt t="187131" x="5868988" y="4075113"/>
          <p14:tracePt t="187140" x="5876925" y="4075113"/>
          <p14:tracePt t="187148" x="5907088" y="4083050"/>
          <p14:tracePt t="187156" x="5930900" y="4090988"/>
          <p14:tracePt t="187164" x="5954713" y="4098925"/>
          <p14:tracePt t="187171" x="5978525" y="4098925"/>
          <p14:tracePt t="187180" x="6010275" y="4098925"/>
          <p14:tracePt t="187188" x="6048375" y="4098925"/>
          <p14:tracePt t="187194" x="6088063" y="4098925"/>
          <p14:tracePt t="187201" x="6127750" y="4098925"/>
          <p14:tracePt t="187209" x="6173788" y="4098925"/>
          <p14:tracePt t="187218" x="6213475" y="4098925"/>
          <p14:tracePt t="187226" x="6245225" y="4098925"/>
          <p14:tracePt t="187233" x="6292850" y="4098925"/>
          <p14:tracePt t="187241" x="6315075" y="4098925"/>
          <p14:tracePt t="187250" x="6354763" y="4098925"/>
          <p14:tracePt t="187257" x="6378575" y="4090988"/>
          <p14:tracePt t="187264" x="6394450" y="4090988"/>
          <p14:tracePt t="187271" x="6410325" y="4090988"/>
          <p14:tracePt t="187279" x="6434138" y="4090988"/>
          <p14:tracePt t="187287" x="6440488" y="4090988"/>
          <p14:tracePt t="187296" x="6448425" y="4090988"/>
          <p14:tracePt t="187303" x="6456363" y="4083050"/>
          <p14:tracePt t="187311" x="6472238" y="4083050"/>
          <p14:tracePt t="187327" x="6488113" y="4083050"/>
          <p14:tracePt t="187342" x="6496050" y="4083050"/>
          <p14:tracePt t="187350" x="6511925" y="4083050"/>
          <p14:tracePt t="187357" x="6511925" y="4075113"/>
          <p14:tracePt t="187366" x="6519863" y="4075113"/>
          <p14:tracePt t="187374" x="6527800" y="4075113"/>
          <p14:tracePt t="187382" x="6535738" y="4075113"/>
          <p14:tracePt t="187397" x="6543675" y="4075113"/>
          <p14:tracePt t="187403" x="6551613" y="4075113"/>
          <p14:tracePt t="187412" x="6559550" y="4075113"/>
          <p14:tracePt t="187420" x="6567488" y="4075113"/>
          <p14:tracePt t="187436" x="6573838" y="4075113"/>
          <p14:tracePt t="187453" x="6581775" y="4075113"/>
          <p14:tracePt t="187458" x="6589713" y="4083050"/>
          <p14:tracePt t="187466" x="6597650" y="4090988"/>
          <p14:tracePt t="187475" x="6605588" y="4098925"/>
          <p14:tracePt t="187481" x="6621463" y="4106863"/>
          <p14:tracePt t="187489" x="6653213" y="4122738"/>
          <p14:tracePt t="187498" x="6684963" y="4138613"/>
          <p14:tracePt t="187506" x="6731000" y="4162425"/>
          <p14:tracePt t="187514" x="6778625" y="4184650"/>
          <p14:tracePt t="187519" x="6826250" y="4216400"/>
          <p14:tracePt t="187527" x="6888163" y="4248150"/>
          <p14:tracePt t="187536" x="6927850" y="4271963"/>
          <p14:tracePt t="187544" x="6997700" y="4295775"/>
          <p14:tracePt t="187552" x="7053263" y="4318000"/>
          <p14:tracePt t="187560" x="7108825" y="4333875"/>
          <p14:tracePt t="187567" x="7162800" y="4349750"/>
          <p14:tracePt t="187575" x="7218363" y="4365625"/>
          <p14:tracePt t="187581" x="7272338" y="4381500"/>
          <p14:tracePt t="187589" x="7319963" y="4397375"/>
          <p14:tracePt t="187597" x="7375525" y="4413250"/>
          <p14:tracePt t="187606" x="7421563" y="4427538"/>
          <p14:tracePt t="187614" x="7461250" y="4443413"/>
          <p14:tracePt t="187621" x="7508875" y="4459288"/>
          <p14:tracePt t="187629" x="7554913" y="4467225"/>
          <p14:tracePt t="187638" x="7594600" y="4475163"/>
          <p14:tracePt t="187645" x="7634288" y="4483100"/>
          <p14:tracePt t="187652" x="7650163" y="4483100"/>
          <p14:tracePt t="187660" x="7664450" y="4483100"/>
          <p14:tracePt t="187667" x="7672388" y="4483100"/>
          <p14:tracePt t="187677" x="7688263" y="4483100"/>
          <p14:tracePt t="187683" x="7696200" y="4483100"/>
          <p14:tracePt t="187700" x="7704138" y="4483100"/>
          <p14:tracePt t="187708" x="7712075" y="4483100"/>
          <p14:tracePt t="187722" x="7720013" y="4475163"/>
          <p14:tracePt t="187744" x="7727950" y="4467225"/>
          <p14:tracePt t="187759" x="7727950" y="4459288"/>
          <p14:tracePt t="187778" x="7735888" y="4451350"/>
          <p14:tracePt t="187783" x="7735888" y="4443413"/>
          <p14:tracePt t="187800" x="7735888" y="4435475"/>
          <p14:tracePt t="187816" x="7735888" y="4427538"/>
          <p14:tracePt t="187825" x="7735888" y="4421188"/>
          <p14:tracePt t="187832" x="7735888" y="4413250"/>
          <p14:tracePt t="187842" x="7735888" y="4405313"/>
          <p14:tracePt t="187853" x="7735888" y="4397375"/>
          <p14:tracePt t="187870" x="7735888" y="4389438"/>
          <p14:tracePt t="187878" x="7735888" y="4381500"/>
          <p14:tracePt t="188009" x="7735888" y="4373563"/>
          <p14:tracePt t="188033" x="7727950" y="4373563"/>
          <p14:tracePt t="188053" x="7727950" y="4365625"/>
          <p14:tracePt t="188081" x="7720013" y="4365625"/>
          <p14:tracePt t="188102" x="7720013" y="4357688"/>
          <p14:tracePt t="188220" x="7712075" y="4349750"/>
          <p14:tracePt t="188237" x="7712075" y="4341813"/>
          <p14:tracePt t="188263" x="7704138" y="4341813"/>
          <p14:tracePt t="188269" x="7704138" y="4333875"/>
          <p14:tracePt t="188618" x="7696200" y="4333875"/>
          <p14:tracePt t="189132" x="7688263" y="4325938"/>
          <p14:tracePt t="190628" x="7688263" y="4318000"/>
          <p14:tracePt t="190653" x="7688263" y="4310063"/>
          <p14:tracePt t="190680" x="7688263" y="4302125"/>
          <p14:tracePt t="190695" x="7688263" y="4295775"/>
          <p14:tracePt t="190711" x="7688263" y="4287838"/>
          <p14:tracePt t="190878" x="7688263" y="4279900"/>
          <p14:tracePt t="190885" x="7680325" y="4248150"/>
          <p14:tracePt t="190891" x="7664450" y="4184650"/>
          <p14:tracePt t="190899" x="7642225" y="4083050"/>
          <p14:tracePt t="190908" x="7626350" y="4021138"/>
          <p14:tracePt t="190916" x="7618413" y="3997325"/>
          <p14:tracePt t="190925" x="7610475" y="3997325"/>
          <p14:tracePt t="207340" x="7602538" y="3997325"/>
          <p14:tracePt t="207348" x="7421563" y="4059238"/>
          <p14:tracePt t="207356" x="7327900" y="4090988"/>
          <p14:tracePt t="207363" x="7367588" y="4037013"/>
          <p14:tracePt t="207371" x="7469188" y="3973513"/>
          <p14:tracePt t="207379" x="7546975" y="3957638"/>
          <p14:tracePt t="207386" x="7602538" y="3957638"/>
          <p14:tracePt t="207393" x="7618413" y="3973513"/>
          <p14:tracePt t="207401" x="7626350" y="3989388"/>
          <p14:tracePt t="207409" x="7626350" y="4013200"/>
          <p14:tracePt t="207417" x="7602538" y="4044950"/>
          <p14:tracePt t="207426" x="7594600" y="4052888"/>
          <p14:tracePt t="207770" x="7602538" y="4052888"/>
          <p14:tracePt t="207850" x="7626350" y="4044950"/>
          <p14:tracePt t="207858" x="7634288" y="4029075"/>
          <p14:tracePt t="207863" x="7650163" y="4021138"/>
          <p14:tracePt t="207872" x="7650163" y="4013200"/>
          <p14:tracePt t="207879" x="7650163" y="4005263"/>
          <p14:tracePt t="207897" x="7650163" y="3989388"/>
          <p14:tracePt t="207909" x="7650163" y="3981450"/>
          <p14:tracePt t="207917" x="7656513" y="3973513"/>
          <p14:tracePt t="207926" x="7656513" y="3965575"/>
          <p14:tracePt t="207934" x="7664450" y="3965575"/>
          <p14:tracePt t="207942" x="7672388" y="3957638"/>
          <p14:tracePt t="207949" x="7672388" y="3949700"/>
          <p14:tracePt t="207959" x="7680325" y="3941763"/>
          <p14:tracePt t="207963" x="7688263" y="3933825"/>
          <p14:tracePt t="207971" x="7688263" y="3927475"/>
          <p14:tracePt t="207979" x="7696200" y="3911600"/>
          <p14:tracePt t="207987" x="7696200" y="3903663"/>
          <p14:tracePt t="207996" x="7704138" y="3903663"/>
          <p14:tracePt t="208003" x="7712075" y="3887788"/>
          <p14:tracePt t="208012" x="7720013" y="3879850"/>
          <p14:tracePt t="208020" x="7735888" y="3871913"/>
          <p14:tracePt t="208027" x="7743825" y="3871913"/>
          <p14:tracePt t="208033" x="7751763" y="3863975"/>
          <p14:tracePt t="208041" x="7767638" y="3856038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5|13.5|3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1|17.9|22.2|2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|48.8|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2|19.8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9540</TotalTime>
  <Words>699</Words>
  <Application>Microsoft Office PowerPoint</Application>
  <PresentationFormat>寬螢幕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標楷體</vt:lpstr>
      <vt:lpstr>Algerian</vt:lpstr>
      <vt:lpstr>Arial</vt:lpstr>
      <vt:lpstr>Calibri</vt:lpstr>
      <vt:lpstr>Cambria</vt:lpstr>
      <vt:lpstr>Cambria Math</vt:lpstr>
      <vt:lpstr>Office 佈景主題</vt:lpstr>
      <vt:lpstr>計算機組織與結構  效能評估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1011055</dc:creator>
  <cp:lastModifiedBy>張嘉文</cp:lastModifiedBy>
  <cp:revision>140</cp:revision>
  <cp:lastPrinted>2022-10-10T14:54:51Z</cp:lastPrinted>
  <dcterms:created xsi:type="dcterms:W3CDTF">2021-04-28T06:22:49Z</dcterms:created>
  <dcterms:modified xsi:type="dcterms:W3CDTF">2022-10-26T11:44:48Z</dcterms:modified>
</cp:coreProperties>
</file>