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02" r:id="rId3"/>
    <p:sldId id="305" r:id="rId4"/>
    <p:sldId id="306" r:id="rId5"/>
    <p:sldId id="30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9ABE71-1A7F-4340-AF08-4DE5FB5AFE4C}" v="48" dt="2022-10-13T15:03:31.528"/>
    <p1510:client id="{7D404BAF-0DD5-4408-B768-C9730042676D}" v="9" dt="2022-10-14T05:26:17.7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中等深淺樣式 4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中等深淺樣式 4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中等深淺樣式 4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佈景主題樣式 1 - 輔色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淺色樣式 3 - 輔色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2838BEF-8BB2-4498-84A7-C5851F593DF1}" styleName="中等深淺樣式 4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9" autoAdjust="0"/>
    <p:restoredTop sz="80315" autoAdjust="0"/>
  </p:normalViewPr>
  <p:slideViewPr>
    <p:cSldViewPr snapToGrid="0">
      <p:cViewPr varScale="1">
        <p:scale>
          <a:sx n="92" d="100"/>
          <a:sy n="92" d="100"/>
        </p:scale>
        <p:origin x="1416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張嘉文" userId="49be256a-4382-41dc-89f2-b2e20bb3ec95" providerId="ADAL" clId="{F8F7A125-A55C-49D1-AFB1-4DFBFE07D527}"/>
    <pc:docChg chg="modSld">
      <pc:chgData name="張嘉文" userId="49be256a-4382-41dc-89f2-b2e20bb3ec95" providerId="ADAL" clId="{F8F7A125-A55C-49D1-AFB1-4DFBFE07D527}" dt="2022-10-03T01:17:08.716" v="6" actId="1076"/>
      <pc:docMkLst>
        <pc:docMk/>
      </pc:docMkLst>
      <pc:sldChg chg="modSp mod">
        <pc:chgData name="張嘉文" userId="49be256a-4382-41dc-89f2-b2e20bb3ec95" providerId="ADAL" clId="{F8F7A125-A55C-49D1-AFB1-4DFBFE07D527}" dt="2022-10-03T01:16:02.271" v="0" actId="2711"/>
        <pc:sldMkLst>
          <pc:docMk/>
          <pc:sldMk cId="1279180431" sldId="287"/>
        </pc:sldMkLst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02.271" v="0" actId="2711"/>
          <ac:spMkLst>
            <pc:docMk/>
            <pc:sldMk cId="1279180431" sldId="287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7:08.716" v="6" actId="1076"/>
        <pc:sldMkLst>
          <pc:docMk/>
          <pc:sldMk cId="4282478426" sldId="302"/>
        </pc:sldMkLst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7:08.716" v="6" actId="1076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10.860" v="1" actId="2711"/>
          <ac:spMkLst>
            <pc:docMk/>
            <pc:sldMk cId="4282478426" sldId="302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6:15.400" v="2" actId="2711"/>
        <pc:sldMkLst>
          <pc:docMk/>
          <pc:sldMk cId="1842391085" sldId="303"/>
        </pc:sldMkLst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15.400" v="2" actId="2711"/>
          <ac:spMkLst>
            <pc:docMk/>
            <pc:sldMk cId="1842391085" sldId="303"/>
            <ac:spMk id="13" creationId="{A34963B8-89DC-DE31-1864-FC1FA0FA9990}"/>
          </ac:spMkLst>
        </pc:spChg>
      </pc:sldChg>
      <pc:sldChg chg="modSp mod">
        <pc:chgData name="張嘉文" userId="49be256a-4382-41dc-89f2-b2e20bb3ec95" providerId="ADAL" clId="{F8F7A125-A55C-49D1-AFB1-4DFBFE07D527}" dt="2022-10-03T01:16:42.348" v="4" actId="947"/>
        <pc:sldMkLst>
          <pc:docMk/>
          <pc:sldMk cId="1425960198" sldId="304"/>
        </pc:sldMkLst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2" creationId="{1D0EB394-4980-6941-B0CE-0FEFA3E2D876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5" creationId="{5F260234-2F49-9D7D-AE61-5DE663EA60AC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7" creationId="{70AF101B-0692-F41C-80BA-D38B87FBC4A9}"/>
          </ac:spMkLst>
        </pc:spChg>
        <pc:spChg chg="mod">
          <ac:chgData name="張嘉文" userId="49be256a-4382-41dc-89f2-b2e20bb3ec95" providerId="ADAL" clId="{F8F7A125-A55C-49D1-AFB1-4DFBFE07D527}" dt="2022-10-03T01:16:42.348" v="4" actId="947"/>
          <ac:spMkLst>
            <pc:docMk/>
            <pc:sldMk cId="1425960198" sldId="304"/>
            <ac:spMk id="12" creationId="{A1F7FC01-9F90-5CF0-E2E7-C38F92C62911}"/>
          </ac:spMkLst>
        </pc:spChg>
      </pc:sldChg>
    </pc:docChg>
  </pc:docChgLst>
  <pc:docChgLst>
    <pc:chgData name="張嘉文" userId="49be256a-4382-41dc-89f2-b2e20bb3ec95" providerId="ADAL" clId="{7D404BAF-0DD5-4408-B768-C9730042676D}"/>
    <pc:docChg chg="undo custSel modSld">
      <pc:chgData name="張嘉文" userId="49be256a-4382-41dc-89f2-b2e20bb3ec95" providerId="ADAL" clId="{7D404BAF-0DD5-4408-B768-C9730042676D}" dt="2022-10-14T05:29:07.126" v="204" actId="6549"/>
      <pc:docMkLst>
        <pc:docMk/>
      </pc:docMkLst>
      <pc:sldChg chg="modSp mod">
        <pc:chgData name="張嘉文" userId="49be256a-4382-41dc-89f2-b2e20bb3ec95" providerId="ADAL" clId="{7D404BAF-0DD5-4408-B768-C9730042676D}" dt="2022-10-14T04:00:42.293" v="0" actId="2711"/>
        <pc:sldMkLst>
          <pc:docMk/>
          <pc:sldMk cId="4282478426" sldId="302"/>
        </pc:sldMkLst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8" creationId="{09732E06-607A-A4F9-BE37-3CC15EA48C0B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2" creationId="{B07D2BFD-F061-4522-9D4E-309C98BDE782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5" creationId="{36A23C1D-9B54-B3B2-78F5-C3C7F1A2C7AC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7" creationId="{EF91B1AC-57F6-2C41-3EA4-B16E6315E03D}"/>
          </ac:spMkLst>
        </pc:spChg>
        <pc:spChg chg="mod">
          <ac:chgData name="張嘉文" userId="49be256a-4382-41dc-89f2-b2e20bb3ec95" providerId="ADAL" clId="{7D404BAF-0DD5-4408-B768-C9730042676D}" dt="2022-10-14T04:00:42.293" v="0" actId="2711"/>
          <ac:spMkLst>
            <pc:docMk/>
            <pc:sldMk cId="4282478426" sldId="302"/>
            <ac:spMk id="18" creationId="{B451B3F6-FCCD-DE47-488A-A5F129904276}"/>
          </ac:spMkLst>
        </pc:spChg>
      </pc:sldChg>
      <pc:sldChg chg="modSp">
        <pc:chgData name="張嘉文" userId="49be256a-4382-41dc-89f2-b2e20bb3ec95" providerId="ADAL" clId="{7D404BAF-0DD5-4408-B768-C9730042676D}" dt="2022-10-14T04:00:48.060" v="1" actId="2711"/>
        <pc:sldMkLst>
          <pc:docMk/>
          <pc:sldMk cId="3407699324" sldId="305"/>
        </pc:sldMkLst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" creationId="{D3D4FC38-A617-4016-440E-E1F886E1D26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" creationId="{216A58BA-106D-17BA-0162-51C86BE377E8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8" creationId="{74F041BD-0435-FB64-B1E1-0A0218F3628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9" creationId="{8AE659AF-9804-8102-A071-328B08F30941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0" creationId="{D70CF465-663A-1BC6-964B-87BD0FE00A99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1" creationId="{F860F7CB-8D6F-1509-C4D0-FC2F09144A2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5" creationId="{5F4730B6-17D4-ABAF-8D14-CB59C310317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6" creationId="{9A60A129-E27C-278B-F0F6-7DDF2D609EF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7" creationId="{AA6810E6-DDBA-6CC8-D781-55FD59740C6B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8" creationId="{8CB0AD23-0267-612D-2D76-C49F1014C67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19" creationId="{6D2F39C3-8E29-F980-5E8C-0DDE1A5530C5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0" creationId="{82124F59-622A-3237-F782-852960F27B0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1" creationId="{FF83947D-5B9E-C554-B72A-FDE14564BBED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2" creationId="{39B5C162-C0E8-D3DF-A361-44DDB46EBB2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3" creationId="{E56838A1-67B5-48DA-6D3E-AF6F7E0D98A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4" creationId="{0A0AEBCF-D039-65FD-5228-EC602A3AC7F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5" creationId="{5CF37E3B-935A-F875-DDD4-36E33EC8A19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6" creationId="{44A4EC82-B733-16C8-B81D-32A9B996404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7" creationId="{92A77872-C803-E825-9C32-51016A13169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8" creationId="{B574F0C9-B6AA-CC90-9DDA-410A3563808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29" creationId="{88E651CC-094F-181F-F3E0-F4C6C4AFCC7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0" creationId="{2743A852-9132-494B-5617-087EAD4D7954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1" creationId="{763E9EE7-7533-30D2-C80D-8654848EF5BC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2" creationId="{77DCF0D3-511D-F7F5-3D0B-5667A81C0A3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3" creationId="{28702F0A-A562-E86A-7757-341C22D16F2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4" creationId="{57A80ECD-A853-38DA-101C-B23C846356D6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5" creationId="{5C51A312-D63F-6D6F-0773-5CF7FDEA4445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6" creationId="{88B38789-A69F-8C5F-9E42-4152E0877E4F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7" creationId="{9B4825B6-33D0-CB9D-87F5-32FC46104216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8" creationId="{907D16EA-CA1B-C1AE-B5CB-B1452D01DB0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39" creationId="{BD6A9FA1-65CC-C063-1E7A-D088D0A1E06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0" creationId="{5AC13501-B940-9E53-4832-37D21150448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1" creationId="{8CB9C20C-A587-AC89-44FC-83FD1A5CA0E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2" creationId="{AABC0FDE-8EBD-ADB3-86D6-55D1F6E936E3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3" creationId="{8F2274C0-9F03-B58B-89CF-DC7F133A38AA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4" creationId="{CD491146-15AB-143D-C626-747D01DB8032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5" creationId="{D05AAE4D-7ABD-0F6C-48C0-66D8EF0A7DC7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6" creationId="{36887C8C-85E0-9B5B-B1D9-270F62032770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7" creationId="{B95C980D-AADA-FFF0-AACE-ACE47C51FE7A}"/>
          </ac:spMkLst>
        </pc:spChg>
        <pc:spChg chg="mod">
          <ac:chgData name="張嘉文" userId="49be256a-4382-41dc-89f2-b2e20bb3ec95" providerId="ADAL" clId="{7D404BAF-0DD5-4408-B768-C9730042676D}" dt="2022-10-14T04:00:48.060" v="1" actId="2711"/>
          <ac:spMkLst>
            <pc:docMk/>
            <pc:sldMk cId="3407699324" sldId="305"/>
            <ac:spMk id="48" creationId="{7301DD0E-9A17-EC83-B4EB-641B3D9A55F7}"/>
          </ac:spMkLst>
        </pc:spChg>
        <pc:grpChg chg="mod">
          <ac:chgData name="張嘉文" userId="49be256a-4382-41dc-89f2-b2e20bb3ec95" providerId="ADAL" clId="{7D404BAF-0DD5-4408-B768-C9730042676D}" dt="2022-10-14T04:00:48.060" v="1" actId="2711"/>
          <ac:grpSpMkLst>
            <pc:docMk/>
            <pc:sldMk cId="3407699324" sldId="305"/>
            <ac:grpSpMk id="12" creationId="{617272E3-1695-EB59-6170-F74EE603B676}"/>
          </ac:grpSpMkLst>
        </pc:grp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4" creationId="{DB04A3E3-9394-6491-57FF-C8C1C1ABB626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5" creationId="{AC7EF0B9-0C77-E5E8-7CE3-3DA661710E51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6" creationId="{CF6B073A-AE21-3B75-6830-1823813E0B58}"/>
          </ac:cxnSpMkLst>
        </pc:cxnChg>
        <pc:cxnChg chg="mod">
          <ac:chgData name="張嘉文" userId="49be256a-4382-41dc-89f2-b2e20bb3ec95" providerId="ADAL" clId="{7D404BAF-0DD5-4408-B768-C9730042676D}" dt="2022-10-14T04:00:48.060" v="1" actId="2711"/>
          <ac:cxnSpMkLst>
            <pc:docMk/>
            <pc:sldMk cId="3407699324" sldId="305"/>
            <ac:cxnSpMk id="7" creationId="{C45DA811-DBE5-C45D-3F85-D76FDA994520}"/>
          </ac:cxnSpMkLst>
        </pc:cxnChg>
      </pc:sldChg>
      <pc:sldChg chg="addSp modSp mod">
        <pc:chgData name="張嘉文" userId="49be256a-4382-41dc-89f2-b2e20bb3ec95" providerId="ADAL" clId="{7D404BAF-0DD5-4408-B768-C9730042676D}" dt="2022-10-14T05:29:07.126" v="204" actId="6549"/>
        <pc:sldMkLst>
          <pc:docMk/>
          <pc:sldMk cId="2670166593" sldId="306"/>
        </pc:sldMkLst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2" creationId="{D3D4FC38-A617-4016-440E-E1F886E1D264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" creationId="{216A58BA-106D-17BA-0162-51C86BE377E8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8" creationId="{74F041BD-0435-FB64-B1E1-0A0218F36284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9" creationId="{8AE659AF-9804-8102-A071-328B08F30941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0" creationId="{D70CF465-663A-1BC6-964B-87BD0FE00A99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1" creationId="{F860F7CB-8D6F-1509-C4D0-FC2F09144A20}"/>
          </ac:spMkLst>
        </pc:spChg>
        <pc:spChg chg="mod">
          <ac:chgData name="張嘉文" userId="49be256a-4382-41dc-89f2-b2e20bb3ec95" providerId="ADAL" clId="{7D404BAF-0DD5-4408-B768-C9730042676D}" dt="2022-10-14T04:01:12.104" v="18" actId="20577"/>
          <ac:spMkLst>
            <pc:docMk/>
            <pc:sldMk cId="2670166593" sldId="306"/>
            <ac:spMk id="14" creationId="{6764A4EF-018E-60B7-8CCF-828D7E7DC8E8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15" creationId="{5F4730B6-17D4-ABAF-8D14-CB59C3103174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6" creationId="{E04C071F-E814-AC3B-C4D4-B441265245F9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7" creationId="{2968B8D0-405A-515B-CC45-93878A0B312C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8" creationId="{BC298EF5-4977-831B-8728-82B5912AA84D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19" creationId="{07F64A5A-FF5D-8B54-CB6C-A784C015E3A2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20" creationId="{845BA456-ABAD-E1C4-9501-8EE3D5252A65}"/>
          </ac:spMkLst>
        </pc:spChg>
        <pc:spChg chg="add mod">
          <ac:chgData name="張嘉文" userId="49be256a-4382-41dc-89f2-b2e20bb3ec95" providerId="ADAL" clId="{7D404BAF-0DD5-4408-B768-C9730042676D}" dt="2022-10-14T05:22:37.694" v="149" actId="1076"/>
          <ac:spMkLst>
            <pc:docMk/>
            <pc:sldMk cId="2670166593" sldId="306"/>
            <ac:spMk id="21" creationId="{949A5646-B24C-8C56-1332-A800DCDFDEB0}"/>
          </ac:spMkLst>
        </pc:spChg>
        <pc:spChg chg="add mod">
          <ac:chgData name="張嘉文" userId="49be256a-4382-41dc-89f2-b2e20bb3ec95" providerId="ADAL" clId="{7D404BAF-0DD5-4408-B768-C9730042676D}" dt="2022-10-14T05:24:34.245" v="159"/>
          <ac:spMkLst>
            <pc:docMk/>
            <pc:sldMk cId="2670166593" sldId="306"/>
            <ac:spMk id="23" creationId="{1D4A3CF8-1FD7-2633-6FFA-C51140F4FF5C}"/>
          </ac:spMkLst>
        </pc:spChg>
        <pc:spChg chg="add mod">
          <ac:chgData name="張嘉文" userId="49be256a-4382-41dc-89f2-b2e20bb3ec95" providerId="ADAL" clId="{7D404BAF-0DD5-4408-B768-C9730042676D}" dt="2022-10-14T05:24:59.515" v="167" actId="14100"/>
          <ac:spMkLst>
            <pc:docMk/>
            <pc:sldMk cId="2670166593" sldId="306"/>
            <ac:spMk id="25" creationId="{9B7CB213-0569-FB02-5607-8575D6FB1A26}"/>
          </ac:spMkLst>
        </pc:spChg>
        <pc:spChg chg="add mod">
          <ac:chgData name="張嘉文" userId="49be256a-4382-41dc-89f2-b2e20bb3ec95" providerId="ADAL" clId="{7D404BAF-0DD5-4408-B768-C9730042676D}" dt="2022-10-14T05:25:22.639" v="173"/>
          <ac:spMkLst>
            <pc:docMk/>
            <pc:sldMk cId="2670166593" sldId="306"/>
            <ac:spMk id="27" creationId="{F32D2559-FCA9-78C2-F4DF-4E39583276EB}"/>
          </ac:spMkLst>
        </pc:spChg>
        <pc:spChg chg="add mod">
          <ac:chgData name="張嘉文" userId="49be256a-4382-41dc-89f2-b2e20bb3ec95" providerId="ADAL" clId="{7D404BAF-0DD5-4408-B768-C9730042676D}" dt="2022-10-14T05:25:34.200" v="177" actId="1076"/>
          <ac:spMkLst>
            <pc:docMk/>
            <pc:sldMk cId="2670166593" sldId="306"/>
            <ac:spMk id="29" creationId="{0D9D1178-B9C3-A9D3-B444-181CB8F5ABC1}"/>
          </ac:spMkLst>
        </pc:spChg>
        <pc:spChg chg="add mod">
          <ac:chgData name="張嘉文" userId="49be256a-4382-41dc-89f2-b2e20bb3ec95" providerId="ADAL" clId="{7D404BAF-0DD5-4408-B768-C9730042676D}" dt="2022-10-14T05:26:51.728" v="198" actId="14100"/>
          <ac:spMkLst>
            <pc:docMk/>
            <pc:sldMk cId="2670166593" sldId="306"/>
            <ac:spMk id="30" creationId="{D5A0FF8E-2AEF-90D9-C6F9-13379CC8E62C}"/>
          </ac:spMkLst>
        </pc:spChg>
        <pc:spChg chg="add mod">
          <ac:chgData name="張嘉文" userId="49be256a-4382-41dc-89f2-b2e20bb3ec95" providerId="ADAL" clId="{7D404BAF-0DD5-4408-B768-C9730042676D}" dt="2022-10-14T05:29:07.126" v="204" actId="6549"/>
          <ac:spMkLst>
            <pc:docMk/>
            <pc:sldMk cId="2670166593" sldId="306"/>
            <ac:spMk id="32" creationId="{0EA7BA60-C311-919F-2AE0-49C427C9678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6" creationId="{88B38789-A69F-8C5F-9E42-4152E0877E4F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7" creationId="{9B4825B6-33D0-CB9D-87F5-32FC46104216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8" creationId="{907D16EA-CA1B-C1AE-B5CB-B1452D01DB03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39" creationId="{BD6A9FA1-65CC-C063-1E7A-D088D0A1E067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0" creationId="{5AC13501-B940-9E53-4832-37D21150448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1" creationId="{8CB9C20C-A587-AC89-44FC-83FD1A5CA0E0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2" creationId="{AABC0FDE-8EBD-ADB3-86D6-55D1F6E936E3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3" creationId="{8F2274C0-9F03-B58B-89CF-DC7F133A38AA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4" creationId="{CD491146-15AB-143D-C626-747D01DB8032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5" creationId="{D05AAE4D-7ABD-0F6C-48C0-66D8EF0A7DC7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6" creationId="{36887C8C-85E0-9B5B-B1D9-270F62032770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7" creationId="{B95C980D-AADA-FFF0-AACE-ACE47C51FE7A}"/>
          </ac:spMkLst>
        </pc:spChg>
        <pc:spChg chg="mod">
          <ac:chgData name="張嘉文" userId="49be256a-4382-41dc-89f2-b2e20bb3ec95" providerId="ADAL" clId="{7D404BAF-0DD5-4408-B768-C9730042676D}" dt="2022-10-14T04:00:57.280" v="2" actId="2711"/>
          <ac:spMkLst>
            <pc:docMk/>
            <pc:sldMk cId="2670166593" sldId="306"/>
            <ac:spMk id="48" creationId="{7301DD0E-9A17-EC83-B4EB-641B3D9A55F7}"/>
          </ac:spMkLst>
        </pc:spChg>
      </pc:sldChg>
    </pc:docChg>
  </pc:docChgLst>
  <pc:docChgLst>
    <pc:chgData name="張嘉文" userId="49be256a-4382-41dc-89f2-b2e20bb3ec95" providerId="ADAL" clId="{BC176787-BE30-8E4F-AF53-D58AB37C628E}"/>
    <pc:docChg chg="undo custSel addSld delSld modSld">
      <pc:chgData name="張嘉文" userId="49be256a-4382-41dc-89f2-b2e20bb3ec95" providerId="ADAL" clId="{BC176787-BE30-8E4F-AF53-D58AB37C628E}" dt="2022-09-11T07:54:58.573" v="1304" actId="255"/>
      <pc:docMkLst>
        <pc:docMk/>
      </pc:docMkLst>
      <pc:sldChg chg="modSp mod">
        <pc:chgData name="張嘉文" userId="49be256a-4382-41dc-89f2-b2e20bb3ec95" providerId="ADAL" clId="{BC176787-BE30-8E4F-AF53-D58AB37C628E}" dt="2022-09-11T07:01:00.734" v="204" actId="20577"/>
        <pc:sldMkLst>
          <pc:docMk/>
          <pc:sldMk cId="3295174046" sldId="256"/>
        </pc:sldMkLst>
        <pc:spChg chg="mod">
          <ac:chgData name="張嘉文" userId="49be256a-4382-41dc-89f2-b2e20bb3ec95" providerId="ADAL" clId="{BC176787-BE30-8E4F-AF53-D58AB37C628E}" dt="2022-09-11T07:01:00.734" v="204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addSp delSp modSp mod">
        <pc:chgData name="張嘉文" userId="49be256a-4382-41dc-89f2-b2e20bb3ec95" providerId="ADAL" clId="{BC176787-BE30-8E4F-AF53-D58AB37C628E}" dt="2022-09-11T07:20:58.954" v="643" actId="20577"/>
        <pc:sldMkLst>
          <pc:docMk/>
          <pc:sldMk cId="1279180431" sldId="287"/>
        </pc:sldMkLst>
        <pc:spChg chg="mod">
          <ac:chgData name="張嘉文" userId="49be256a-4382-41dc-89f2-b2e20bb3ec95" providerId="ADAL" clId="{BC176787-BE30-8E4F-AF53-D58AB37C628E}" dt="2022-09-11T06:54:12.579" v="68" actId="20577"/>
          <ac:spMkLst>
            <pc:docMk/>
            <pc:sldMk cId="1279180431" sldId="287"/>
            <ac:spMk id="2" creationId="{1D0EB394-4980-6941-B0CE-0FEFA3E2D876}"/>
          </ac:spMkLst>
        </pc:spChg>
        <pc:spChg chg="add mod">
          <ac:chgData name="張嘉文" userId="49be256a-4382-41dc-89f2-b2e20bb3ec95" providerId="ADAL" clId="{BC176787-BE30-8E4F-AF53-D58AB37C628E}" dt="2022-09-11T07:17:38.263" v="432" actId="115"/>
          <ac:spMkLst>
            <pc:docMk/>
            <pc:sldMk cId="1279180431" sldId="287"/>
            <ac:spMk id="5" creationId="{5F260234-2F49-9D7D-AE61-5DE663EA60AC}"/>
          </ac:spMkLst>
        </pc:spChg>
        <pc:spChg chg="add del mod">
          <ac:chgData name="張嘉文" userId="49be256a-4382-41dc-89f2-b2e20bb3ec95" providerId="ADAL" clId="{BC176787-BE30-8E4F-AF53-D58AB37C628E}" dt="2022-09-11T07:01:50.795" v="216"/>
          <ac:spMkLst>
            <pc:docMk/>
            <pc:sldMk cId="1279180431" sldId="287"/>
            <ac:spMk id="6" creationId="{CCF00AB2-AD96-FB8E-941C-D719AF7B2CE9}"/>
          </ac:spMkLst>
        </pc:spChg>
        <pc:spChg chg="add mod">
          <ac:chgData name="張嘉文" userId="49be256a-4382-41dc-89f2-b2e20bb3ec95" providerId="ADAL" clId="{BC176787-BE30-8E4F-AF53-D58AB37C628E}" dt="2022-09-11T07:17:11.715" v="428" actId="1076"/>
          <ac:spMkLst>
            <pc:docMk/>
            <pc:sldMk cId="1279180431" sldId="287"/>
            <ac:spMk id="7" creationId="{70AF101B-0692-F41C-80BA-D38B87FBC4A9}"/>
          </ac:spMkLst>
        </pc:spChg>
        <pc:spChg chg="add del mod">
          <ac:chgData name="張嘉文" userId="49be256a-4382-41dc-89f2-b2e20bb3ec95" providerId="ADAL" clId="{BC176787-BE30-8E4F-AF53-D58AB37C628E}" dt="2022-09-11T07:03:16.553" v="225" actId="478"/>
          <ac:spMkLst>
            <pc:docMk/>
            <pc:sldMk cId="1279180431" sldId="287"/>
            <ac:spMk id="10" creationId="{4FDFB65B-AB92-7460-B757-7C1C5B8AE582}"/>
          </ac:spMkLst>
        </pc:spChg>
        <pc:spChg chg="add mod">
          <ac:chgData name="張嘉文" userId="49be256a-4382-41dc-89f2-b2e20bb3ec95" providerId="ADAL" clId="{BC176787-BE30-8E4F-AF53-D58AB37C628E}" dt="2022-09-11T07:20:58.954" v="643" actId="20577"/>
          <ac:spMkLst>
            <pc:docMk/>
            <pc:sldMk cId="1279180431" sldId="287"/>
            <ac:spMk id="13" creationId="{A34963B8-89DC-DE31-1864-FC1FA0FA9990}"/>
          </ac:spMkLst>
        </pc:spChg>
        <pc:grpChg chg="add mod">
          <ac:chgData name="張嘉文" userId="49be256a-4382-41dc-89f2-b2e20bb3ec95" providerId="ADAL" clId="{BC176787-BE30-8E4F-AF53-D58AB37C628E}" dt="2022-09-11T07:17:11.715" v="428" actId="1076"/>
          <ac:grpSpMkLst>
            <pc:docMk/>
            <pc:sldMk cId="1279180431" sldId="287"/>
            <ac:grpSpMk id="12" creationId="{F32335CC-EDDC-B589-9D8D-61FD02AFE56B}"/>
          </ac:grpSpMkLst>
        </pc:grpChg>
        <pc:picChg chg="add mod">
          <ac:chgData name="張嘉文" userId="49be256a-4382-41dc-89f2-b2e20bb3ec95" providerId="ADAL" clId="{BC176787-BE30-8E4F-AF53-D58AB37C628E}" dt="2022-09-11T07:03:49.158" v="231" actId="1076"/>
          <ac:picMkLst>
            <pc:docMk/>
            <pc:sldMk cId="1279180431" sldId="287"/>
            <ac:picMk id="4" creationId="{8A35017B-4C39-023B-D820-F94D6C4A7864}"/>
          </ac:picMkLst>
        </pc:picChg>
        <pc:picChg chg="add del mod">
          <ac:chgData name="張嘉文" userId="49be256a-4382-41dc-89f2-b2e20bb3ec95" providerId="ADAL" clId="{BC176787-BE30-8E4F-AF53-D58AB37C628E}" dt="2022-09-11T07:03:16.553" v="225" actId="478"/>
          <ac:picMkLst>
            <pc:docMk/>
            <pc:sldMk cId="1279180431" sldId="287"/>
            <ac:picMk id="9" creationId="{A926DDEB-C1F5-A171-AADB-247648ED5C1D}"/>
          </ac:picMkLst>
        </pc:picChg>
        <pc:picChg chg="add mod">
          <ac:chgData name="張嘉文" userId="49be256a-4382-41dc-89f2-b2e20bb3ec95" providerId="ADAL" clId="{BC176787-BE30-8E4F-AF53-D58AB37C628E}" dt="2022-09-11T07:03:49.158" v="231" actId="1076"/>
          <ac:picMkLst>
            <pc:docMk/>
            <pc:sldMk cId="1279180431" sldId="287"/>
            <ac:picMk id="11" creationId="{1E29DC69-BA50-52A0-8E10-C722B0829A77}"/>
          </ac:picMkLst>
        </pc:picChg>
        <pc:picChg chg="del">
          <ac:chgData name="張嘉文" userId="49be256a-4382-41dc-89f2-b2e20bb3ec95" providerId="ADAL" clId="{BC176787-BE30-8E4F-AF53-D58AB37C628E}" dt="2022-09-11T06:54:16.588" v="69" actId="478"/>
          <ac:picMkLst>
            <pc:docMk/>
            <pc:sldMk cId="1279180431" sldId="287"/>
            <ac:picMk id="59" creationId="{F9575092-F1DE-9E4D-ADCC-2E772AC316C3}"/>
          </ac:picMkLst>
        </pc:picChg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050003802" sldId="288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77678449" sldId="302"/>
        </pc:sldMkLst>
      </pc:sldChg>
      <pc:sldChg chg="delSp modSp add del mod">
        <pc:chgData name="張嘉文" userId="49be256a-4382-41dc-89f2-b2e20bb3ec95" providerId="ADAL" clId="{BC176787-BE30-8E4F-AF53-D58AB37C628E}" dt="2022-09-11T07:17:43.859" v="433" actId="2696"/>
        <pc:sldMkLst>
          <pc:docMk/>
          <pc:sldMk cId="2601521497" sldId="302"/>
        </pc:sldMkLst>
        <pc:spChg chg="del">
          <ac:chgData name="張嘉文" userId="49be256a-4382-41dc-89f2-b2e20bb3ec95" providerId="ADAL" clId="{BC176787-BE30-8E4F-AF53-D58AB37C628E}" dt="2022-09-11T07:03:11.593" v="224" actId="478"/>
          <ac:spMkLst>
            <pc:docMk/>
            <pc:sldMk cId="2601521497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17:16.805" v="429" actId="1076"/>
          <ac:spMkLst>
            <pc:docMk/>
            <pc:sldMk cId="2601521497" sldId="302"/>
            <ac:spMk id="7" creationId="{70AF101B-0692-F41C-80BA-D38B87FBC4A9}"/>
          </ac:spMkLst>
        </pc:spChg>
        <pc:picChg chg="del">
          <ac:chgData name="張嘉文" userId="49be256a-4382-41dc-89f2-b2e20bb3ec95" providerId="ADAL" clId="{BC176787-BE30-8E4F-AF53-D58AB37C628E}" dt="2022-09-11T07:03:11.593" v="224" actId="478"/>
          <ac:picMkLst>
            <pc:docMk/>
            <pc:sldMk cId="2601521497" sldId="302"/>
            <ac:picMk id="4" creationId="{8A35017B-4C39-023B-D820-F94D6C4A7864}"/>
          </ac:picMkLst>
        </pc:picChg>
      </pc:sldChg>
      <pc:sldChg chg="addSp delSp modSp add mod">
        <pc:chgData name="張嘉文" userId="49be256a-4382-41dc-89f2-b2e20bb3ec95" providerId="ADAL" clId="{BC176787-BE30-8E4F-AF53-D58AB37C628E}" dt="2022-09-11T07:31:42.030" v="925" actId="113"/>
        <pc:sldMkLst>
          <pc:docMk/>
          <pc:sldMk cId="4282478426" sldId="302"/>
        </pc:sldMkLst>
        <pc:spChg chg="mod topLvl">
          <ac:chgData name="張嘉文" userId="49be256a-4382-41dc-89f2-b2e20bb3ec95" providerId="ADAL" clId="{BC176787-BE30-8E4F-AF53-D58AB37C628E}" dt="2022-09-11T07:18:14.550" v="452" actId="165"/>
          <ac:spMkLst>
            <pc:docMk/>
            <pc:sldMk cId="4282478426" sldId="302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20:05.054" v="604" actId="1076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BC176787-BE30-8E4F-AF53-D58AB37C628E}" dt="2022-09-11T07:31:42.030" v="925" actId="113"/>
          <ac:spMkLst>
            <pc:docMk/>
            <pc:sldMk cId="4282478426" sldId="302"/>
            <ac:spMk id="13" creationId="{A34963B8-89DC-DE31-1864-FC1FA0FA9990}"/>
          </ac:spMkLst>
        </pc:spChg>
        <pc:grpChg chg="add">
          <ac:chgData name="張嘉文" userId="49be256a-4382-41dc-89f2-b2e20bb3ec95" providerId="ADAL" clId="{BC176787-BE30-8E4F-AF53-D58AB37C628E}" dt="2022-09-11T07:18:38.152" v="459" actId="164"/>
          <ac:grpSpMkLst>
            <pc:docMk/>
            <pc:sldMk cId="4282478426" sldId="302"/>
            <ac:grpSpMk id="10" creationId="{73B2AF13-7711-D2C0-FA6C-3592E78D0F37}"/>
          </ac:grpSpMkLst>
        </pc:grpChg>
        <pc:grpChg chg="del">
          <ac:chgData name="張嘉文" userId="49be256a-4382-41dc-89f2-b2e20bb3ec95" providerId="ADAL" clId="{BC176787-BE30-8E4F-AF53-D58AB37C628E}" dt="2022-09-11T07:18:14.550" v="452" actId="165"/>
          <ac:grpSpMkLst>
            <pc:docMk/>
            <pc:sldMk cId="4282478426" sldId="302"/>
            <ac:grpSpMk id="12" creationId="{F32335CC-EDDC-B589-9D8D-61FD02AFE56B}"/>
          </ac:grpSpMkLst>
        </pc:grpChg>
        <pc:picChg chg="del topLvl">
          <ac:chgData name="張嘉文" userId="49be256a-4382-41dc-89f2-b2e20bb3ec95" providerId="ADAL" clId="{BC176787-BE30-8E4F-AF53-D58AB37C628E}" dt="2022-09-11T07:18:26.615" v="456" actId="478"/>
          <ac:picMkLst>
            <pc:docMk/>
            <pc:sldMk cId="4282478426" sldId="302"/>
            <ac:picMk id="4" creationId="{8A35017B-4C39-023B-D820-F94D6C4A7864}"/>
          </ac:picMkLst>
        </pc:picChg>
        <pc:picChg chg="add mod">
          <ac:chgData name="張嘉文" userId="49be256a-4382-41dc-89f2-b2e20bb3ec95" providerId="ADAL" clId="{BC176787-BE30-8E4F-AF53-D58AB37C628E}" dt="2022-09-11T07:18:24.967" v="455" actId="1076"/>
          <ac:picMkLst>
            <pc:docMk/>
            <pc:sldMk cId="4282478426" sldId="302"/>
            <ac:picMk id="6" creationId="{8811844A-1809-458C-22DF-98B1C9CBDCDA}"/>
          </ac:picMkLst>
        </pc:picChg>
        <pc:picChg chg="add mod">
          <ac:chgData name="張嘉文" userId="49be256a-4382-41dc-89f2-b2e20bb3ec95" providerId="ADAL" clId="{BC176787-BE30-8E4F-AF53-D58AB37C628E}" dt="2022-09-11T07:18:34.221" v="458" actId="1076"/>
          <ac:picMkLst>
            <pc:docMk/>
            <pc:sldMk cId="4282478426" sldId="302"/>
            <ac:picMk id="9" creationId="{88DE0772-5CB7-7629-BEA7-A7F745516D03}"/>
          </ac:picMkLst>
        </pc:picChg>
        <pc:picChg chg="del topLvl">
          <ac:chgData name="張嘉文" userId="49be256a-4382-41dc-89f2-b2e20bb3ec95" providerId="ADAL" clId="{BC176787-BE30-8E4F-AF53-D58AB37C628E}" dt="2022-09-11T07:18:17.640" v="453" actId="478"/>
          <ac:picMkLst>
            <pc:docMk/>
            <pc:sldMk cId="4282478426" sldId="302"/>
            <ac:picMk id="11" creationId="{1E29DC69-BA50-52A0-8E10-C722B0829A77}"/>
          </ac:picMkLst>
        </pc:picChg>
      </pc:sldChg>
      <pc:sldChg chg="modSp add mod">
        <pc:chgData name="張嘉文" userId="49be256a-4382-41dc-89f2-b2e20bb3ec95" providerId="ADAL" clId="{BC176787-BE30-8E4F-AF53-D58AB37C628E}" dt="2022-09-11T07:41:35.762" v="1091" actId="1076"/>
        <pc:sldMkLst>
          <pc:docMk/>
          <pc:sldMk cId="1842391085" sldId="303"/>
        </pc:sldMkLst>
        <pc:spChg chg="mod">
          <ac:chgData name="張嘉文" userId="49be256a-4382-41dc-89f2-b2e20bb3ec95" providerId="ADAL" clId="{BC176787-BE30-8E4F-AF53-D58AB37C628E}" dt="2022-09-11T07:36:23.056" v="946" actId="20577"/>
          <ac:spMkLst>
            <pc:docMk/>
            <pc:sldMk cId="1842391085" sldId="303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39:15.613" v="1001"/>
          <ac:spMkLst>
            <pc:docMk/>
            <pc:sldMk cId="1842391085" sldId="303"/>
            <ac:spMk id="7" creationId="{70AF101B-0692-F41C-80BA-D38B87FBC4A9}"/>
          </ac:spMkLst>
        </pc:spChg>
        <pc:spChg chg="mod">
          <ac:chgData name="張嘉文" userId="49be256a-4382-41dc-89f2-b2e20bb3ec95" providerId="ADAL" clId="{BC176787-BE30-8E4F-AF53-D58AB37C628E}" dt="2022-09-11T07:41:35.762" v="1091" actId="1076"/>
          <ac:spMkLst>
            <pc:docMk/>
            <pc:sldMk cId="1842391085" sldId="303"/>
            <ac:spMk id="13" creationId="{A34963B8-89DC-DE31-1864-FC1FA0FA9990}"/>
          </ac:spMkLst>
        </pc:spChg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484172301" sldId="303"/>
        </pc:sldMkLst>
      </pc:sldChg>
      <pc:sldChg chg="addSp delSp modSp add mod">
        <pc:chgData name="張嘉文" userId="49be256a-4382-41dc-89f2-b2e20bb3ec95" providerId="ADAL" clId="{BC176787-BE30-8E4F-AF53-D58AB37C628E}" dt="2022-09-11T07:54:58.573" v="1304" actId="255"/>
        <pc:sldMkLst>
          <pc:docMk/>
          <pc:sldMk cId="1425960198" sldId="304"/>
        </pc:sldMkLst>
        <pc:spChg chg="mod topLvl">
          <ac:chgData name="張嘉文" userId="49be256a-4382-41dc-89f2-b2e20bb3ec95" providerId="ADAL" clId="{BC176787-BE30-8E4F-AF53-D58AB37C628E}" dt="2022-09-11T07:44:12.697" v="1118" actId="165"/>
          <ac:spMkLst>
            <pc:docMk/>
            <pc:sldMk cId="1425960198" sldId="304"/>
            <ac:spMk id="5" creationId="{5F260234-2F49-9D7D-AE61-5DE663EA60AC}"/>
          </ac:spMkLst>
        </pc:spChg>
        <pc:spChg chg="mod">
          <ac:chgData name="張嘉文" userId="49be256a-4382-41dc-89f2-b2e20bb3ec95" providerId="ADAL" clId="{BC176787-BE30-8E4F-AF53-D58AB37C628E}" dt="2022-09-11T07:48:04.193" v="1182" actId="255"/>
          <ac:spMkLst>
            <pc:docMk/>
            <pc:sldMk cId="1425960198" sldId="304"/>
            <ac:spMk id="7" creationId="{70AF101B-0692-F41C-80BA-D38B87FBC4A9}"/>
          </ac:spMkLst>
        </pc:spChg>
        <pc:spChg chg="add mod">
          <ac:chgData name="張嘉文" userId="49be256a-4382-41dc-89f2-b2e20bb3ec95" providerId="ADAL" clId="{BC176787-BE30-8E4F-AF53-D58AB37C628E}" dt="2022-09-11T07:54:58.573" v="1304" actId="255"/>
          <ac:spMkLst>
            <pc:docMk/>
            <pc:sldMk cId="1425960198" sldId="304"/>
            <ac:spMk id="12" creationId="{A1F7FC01-9F90-5CF0-E2E7-C38F92C62911}"/>
          </ac:spMkLst>
        </pc:spChg>
        <pc:spChg chg="del mod">
          <ac:chgData name="張嘉文" userId="49be256a-4382-41dc-89f2-b2e20bb3ec95" providerId="ADAL" clId="{BC176787-BE30-8E4F-AF53-D58AB37C628E}" dt="2022-09-11T07:53:28.655" v="1238" actId="478"/>
          <ac:spMkLst>
            <pc:docMk/>
            <pc:sldMk cId="1425960198" sldId="304"/>
            <ac:spMk id="13" creationId="{A34963B8-89DC-DE31-1864-FC1FA0FA9990}"/>
          </ac:spMkLst>
        </pc:spChg>
        <pc:grpChg chg="del">
          <ac:chgData name="張嘉文" userId="49be256a-4382-41dc-89f2-b2e20bb3ec95" providerId="ADAL" clId="{BC176787-BE30-8E4F-AF53-D58AB37C628E}" dt="2022-09-11T07:44:12.697" v="1118" actId="165"/>
          <ac:grpSpMkLst>
            <pc:docMk/>
            <pc:sldMk cId="1425960198" sldId="304"/>
            <ac:grpSpMk id="10" creationId="{73B2AF13-7711-D2C0-FA6C-3592E78D0F37}"/>
          </ac:grpSpMkLst>
        </pc:grpChg>
        <pc:picChg chg="add mod">
          <ac:chgData name="張嘉文" userId="49be256a-4382-41dc-89f2-b2e20bb3ec95" providerId="ADAL" clId="{BC176787-BE30-8E4F-AF53-D58AB37C628E}" dt="2022-09-11T07:44:21.336" v="1120" actId="1076"/>
          <ac:picMkLst>
            <pc:docMk/>
            <pc:sldMk cId="1425960198" sldId="304"/>
            <ac:picMk id="4" creationId="{84412087-035F-2867-DA7D-518921ABA2DD}"/>
          </ac:picMkLst>
        </pc:picChg>
        <pc:picChg chg="del topLvl">
          <ac:chgData name="張嘉文" userId="49be256a-4382-41dc-89f2-b2e20bb3ec95" providerId="ADAL" clId="{BC176787-BE30-8E4F-AF53-D58AB37C628E}" dt="2022-09-11T07:44:22.754" v="1121" actId="478"/>
          <ac:picMkLst>
            <pc:docMk/>
            <pc:sldMk cId="1425960198" sldId="304"/>
            <ac:picMk id="6" creationId="{8811844A-1809-458C-22DF-98B1C9CBDCDA}"/>
          </ac:picMkLst>
        </pc:picChg>
        <pc:picChg chg="del topLvl">
          <ac:chgData name="張嘉文" userId="49be256a-4382-41dc-89f2-b2e20bb3ec95" providerId="ADAL" clId="{BC176787-BE30-8E4F-AF53-D58AB37C628E}" dt="2022-09-11T07:44:14.448" v="1119" actId="478"/>
          <ac:picMkLst>
            <pc:docMk/>
            <pc:sldMk cId="1425960198" sldId="304"/>
            <ac:picMk id="9" creationId="{88DE0772-5CB7-7629-BEA7-A7F745516D03}"/>
          </ac:picMkLst>
        </pc:picChg>
        <pc:picChg chg="add mod">
          <ac:chgData name="張嘉文" userId="49be256a-4382-41dc-89f2-b2e20bb3ec95" providerId="ADAL" clId="{BC176787-BE30-8E4F-AF53-D58AB37C628E}" dt="2022-09-11T07:44:26.279" v="1122" actId="1076"/>
          <ac:picMkLst>
            <pc:docMk/>
            <pc:sldMk cId="1425960198" sldId="304"/>
            <ac:picMk id="11" creationId="{4AC793D1-2019-4749-93D9-4CD1D2657D02}"/>
          </ac:picMkLst>
        </pc:picChg>
      </pc:sldChg>
      <pc:sldChg chg="add del">
        <pc:chgData name="張嘉文" userId="49be256a-4382-41dc-89f2-b2e20bb3ec95" providerId="ADAL" clId="{BC176787-BE30-8E4F-AF53-D58AB37C628E}" dt="2022-09-11T07:42:22.907" v="1095" actId="2696"/>
        <pc:sldMkLst>
          <pc:docMk/>
          <pc:sldMk cId="3273804073" sldId="304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3547259700" sldId="304"/>
        </pc:sldMkLst>
      </pc:sldChg>
      <pc:sldChg chg="new del">
        <pc:chgData name="張嘉文" userId="49be256a-4382-41dc-89f2-b2e20bb3ec95" providerId="ADAL" clId="{BC176787-BE30-8E4F-AF53-D58AB37C628E}" dt="2022-09-11T07:42:16.404" v="1093" actId="2696"/>
        <pc:sldMkLst>
          <pc:docMk/>
          <pc:sldMk cId="3902167213" sldId="304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1920420489" sldId="305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784710447" sldId="306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2642035522" sldId="307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614692449" sldId="308"/>
        </pc:sldMkLst>
      </pc:sldChg>
      <pc:sldChg chg="del">
        <pc:chgData name="張嘉文" userId="49be256a-4382-41dc-89f2-b2e20bb3ec95" providerId="ADAL" clId="{BC176787-BE30-8E4F-AF53-D58AB37C628E}" dt="2022-09-11T06:49:05.859" v="43" actId="2696"/>
        <pc:sldMkLst>
          <pc:docMk/>
          <pc:sldMk cId="3093309914" sldId="309"/>
        </pc:sldMkLst>
      </pc:sldChg>
    </pc:docChg>
  </pc:docChgLst>
  <pc:docChgLst>
    <pc:chgData name="張嘉文" userId="49be256a-4382-41dc-89f2-b2e20bb3ec95" providerId="ADAL" clId="{789ABE71-1A7F-4340-AF08-4DE5FB5AFE4C}"/>
    <pc:docChg chg="custSel addSld delSld modSld">
      <pc:chgData name="張嘉文" userId="49be256a-4382-41dc-89f2-b2e20bb3ec95" providerId="ADAL" clId="{789ABE71-1A7F-4340-AF08-4DE5FB5AFE4C}" dt="2022-10-13T15:03:31.528" v="800"/>
      <pc:docMkLst>
        <pc:docMk/>
      </pc:docMkLst>
      <pc:sldChg chg="modSp mod">
        <pc:chgData name="張嘉文" userId="49be256a-4382-41dc-89f2-b2e20bb3ec95" providerId="ADAL" clId="{789ABE71-1A7F-4340-AF08-4DE5FB5AFE4C}" dt="2022-10-13T14:15:23.596" v="15" actId="20577"/>
        <pc:sldMkLst>
          <pc:docMk/>
          <pc:sldMk cId="3295174046" sldId="256"/>
        </pc:sldMkLst>
        <pc:spChg chg="mod">
          <ac:chgData name="張嘉文" userId="49be256a-4382-41dc-89f2-b2e20bb3ec95" providerId="ADAL" clId="{789ABE71-1A7F-4340-AF08-4DE5FB5AFE4C}" dt="2022-10-13T14:15:23.596" v="15" actId="20577"/>
          <ac:spMkLst>
            <pc:docMk/>
            <pc:sldMk cId="3295174046" sldId="256"/>
            <ac:spMk id="2" creationId="{D51E93CE-EE53-402D-8E54-6E128BF5C88B}"/>
          </ac:spMkLst>
        </pc:spChg>
      </pc:sldChg>
      <pc:sldChg chg="modSp del mod">
        <pc:chgData name="張嘉文" userId="49be256a-4382-41dc-89f2-b2e20bb3ec95" providerId="ADAL" clId="{789ABE71-1A7F-4340-AF08-4DE5FB5AFE4C}" dt="2022-10-13T14:35:44.482" v="92" actId="2696"/>
        <pc:sldMkLst>
          <pc:docMk/>
          <pc:sldMk cId="1279180431" sldId="287"/>
        </pc:sldMkLst>
        <pc:spChg chg="mod">
          <ac:chgData name="張嘉文" userId="49be256a-4382-41dc-89f2-b2e20bb3ec95" providerId="ADAL" clId="{789ABE71-1A7F-4340-AF08-4DE5FB5AFE4C}" dt="2022-10-13T14:17:07.687" v="16"/>
          <ac:spMkLst>
            <pc:docMk/>
            <pc:sldMk cId="1279180431" sldId="287"/>
            <ac:spMk id="2" creationId="{1D0EB394-4980-6941-B0CE-0FEFA3E2D876}"/>
          </ac:spMkLst>
        </pc:spChg>
      </pc:sldChg>
      <pc:sldChg chg="addSp delSp modSp mod">
        <pc:chgData name="張嘉文" userId="49be256a-4382-41dc-89f2-b2e20bb3ec95" providerId="ADAL" clId="{789ABE71-1A7F-4340-AF08-4DE5FB5AFE4C}" dt="2022-10-13T14:26:30.242" v="53" actId="1076"/>
        <pc:sldMkLst>
          <pc:docMk/>
          <pc:sldMk cId="4282478426" sldId="302"/>
        </pc:sldMkLst>
        <pc:spChg chg="del">
          <ac:chgData name="張嘉文" userId="49be256a-4382-41dc-89f2-b2e20bb3ec95" providerId="ADAL" clId="{789ABE71-1A7F-4340-AF08-4DE5FB5AFE4C}" dt="2022-10-13T14:25:35.690" v="48" actId="478"/>
          <ac:spMkLst>
            <pc:docMk/>
            <pc:sldMk cId="4282478426" sldId="302"/>
            <ac:spMk id="2" creationId="{1D0EB394-4980-6941-B0CE-0FEFA3E2D876}"/>
          </ac:spMkLst>
        </pc:spChg>
        <pc:spChg chg="del">
          <ac:chgData name="張嘉文" userId="49be256a-4382-41dc-89f2-b2e20bb3ec95" providerId="ADAL" clId="{789ABE71-1A7F-4340-AF08-4DE5FB5AFE4C}" dt="2022-10-13T14:18:01.914" v="19" actId="478"/>
          <ac:spMkLst>
            <pc:docMk/>
            <pc:sldMk cId="4282478426" sldId="302"/>
            <ac:spMk id="7" creationId="{70AF101B-0692-F41C-80BA-D38B87FBC4A9}"/>
          </ac:spMkLst>
        </pc:spChg>
        <pc:spChg chg="mod">
          <ac:chgData name="張嘉文" userId="49be256a-4382-41dc-89f2-b2e20bb3ec95" providerId="ADAL" clId="{789ABE71-1A7F-4340-AF08-4DE5FB5AFE4C}" dt="2022-10-13T14:18:27.667" v="21" actId="14100"/>
          <ac:spMkLst>
            <pc:docMk/>
            <pc:sldMk cId="4282478426" sldId="302"/>
            <ac:spMk id="8" creationId="{09732E06-607A-A4F9-BE37-3CC15EA48C0B}"/>
          </ac:spMkLst>
        </pc:spChg>
        <pc:spChg chg="add mod">
          <ac:chgData name="張嘉文" userId="49be256a-4382-41dc-89f2-b2e20bb3ec95" providerId="ADAL" clId="{789ABE71-1A7F-4340-AF08-4DE5FB5AFE4C}" dt="2022-10-13T14:26:30.242" v="53" actId="1076"/>
          <ac:spMkLst>
            <pc:docMk/>
            <pc:sldMk cId="4282478426" sldId="302"/>
            <ac:spMk id="12" creationId="{B07D2BFD-F061-4522-9D4E-309C98BDE782}"/>
          </ac:spMkLst>
        </pc:spChg>
        <pc:spChg chg="del">
          <ac:chgData name="張嘉文" userId="49be256a-4382-41dc-89f2-b2e20bb3ec95" providerId="ADAL" clId="{789ABE71-1A7F-4340-AF08-4DE5FB5AFE4C}" dt="2022-10-13T14:18:01.914" v="19" actId="478"/>
          <ac:spMkLst>
            <pc:docMk/>
            <pc:sldMk cId="4282478426" sldId="302"/>
            <ac:spMk id="13" creationId="{A34963B8-89DC-DE31-1864-FC1FA0FA9990}"/>
          </ac:spMkLst>
        </pc:spChg>
        <pc:spChg chg="add mod">
          <ac:chgData name="張嘉文" userId="49be256a-4382-41dc-89f2-b2e20bb3ec95" providerId="ADAL" clId="{789ABE71-1A7F-4340-AF08-4DE5FB5AFE4C}" dt="2022-10-13T14:26:21.565" v="51" actId="1076"/>
          <ac:spMkLst>
            <pc:docMk/>
            <pc:sldMk cId="4282478426" sldId="302"/>
            <ac:spMk id="15" creationId="{36A23C1D-9B54-B3B2-78F5-C3C7F1A2C7AC}"/>
          </ac:spMkLst>
        </pc:spChg>
        <pc:spChg chg="add mod">
          <ac:chgData name="張嘉文" userId="49be256a-4382-41dc-89f2-b2e20bb3ec95" providerId="ADAL" clId="{789ABE71-1A7F-4340-AF08-4DE5FB5AFE4C}" dt="2022-10-13T14:26:25.302" v="52" actId="1076"/>
          <ac:spMkLst>
            <pc:docMk/>
            <pc:sldMk cId="4282478426" sldId="302"/>
            <ac:spMk id="17" creationId="{EF91B1AC-57F6-2C41-3EA4-B16E6315E03D}"/>
          </ac:spMkLst>
        </pc:spChg>
        <pc:spChg chg="add mod">
          <ac:chgData name="張嘉文" userId="49be256a-4382-41dc-89f2-b2e20bb3ec95" providerId="ADAL" clId="{789ABE71-1A7F-4340-AF08-4DE5FB5AFE4C}" dt="2022-10-13T14:25:36.124" v="49"/>
          <ac:spMkLst>
            <pc:docMk/>
            <pc:sldMk cId="4282478426" sldId="302"/>
            <ac:spMk id="18" creationId="{B451B3F6-FCCD-DE47-488A-A5F129904276}"/>
          </ac:spMkLst>
        </pc:spChg>
        <pc:grpChg chg="add mod">
          <ac:chgData name="張嘉文" userId="49be256a-4382-41dc-89f2-b2e20bb3ec95" providerId="ADAL" clId="{789ABE71-1A7F-4340-AF08-4DE5FB5AFE4C}" dt="2022-10-13T14:17:53.317" v="17"/>
          <ac:grpSpMkLst>
            <pc:docMk/>
            <pc:sldMk cId="4282478426" sldId="302"/>
            <ac:grpSpMk id="3" creationId="{5FCF2A70-FD20-7F8E-EC6B-9042F2B1B2C0}"/>
          </ac:grpSpMkLst>
        </pc:grpChg>
        <pc:grpChg chg="del">
          <ac:chgData name="張嘉文" userId="49be256a-4382-41dc-89f2-b2e20bb3ec95" providerId="ADAL" clId="{789ABE71-1A7F-4340-AF08-4DE5FB5AFE4C}" dt="2022-10-13T14:17:58.444" v="18" actId="478"/>
          <ac:grpSpMkLst>
            <pc:docMk/>
            <pc:sldMk cId="4282478426" sldId="302"/>
            <ac:grpSpMk id="10" creationId="{73B2AF13-7711-D2C0-FA6C-3592E78D0F37}"/>
          </ac:grpSpMkLst>
        </pc:grpChg>
        <pc:picChg chg="mod">
          <ac:chgData name="張嘉文" userId="49be256a-4382-41dc-89f2-b2e20bb3ec95" providerId="ADAL" clId="{789ABE71-1A7F-4340-AF08-4DE5FB5AFE4C}" dt="2022-10-13T14:17:53.317" v="17"/>
          <ac:picMkLst>
            <pc:docMk/>
            <pc:sldMk cId="4282478426" sldId="302"/>
            <ac:picMk id="4" creationId="{91F7CA8F-B630-087B-C4E3-C34149F96616}"/>
          </ac:picMkLst>
        </pc:picChg>
      </pc:sldChg>
      <pc:sldChg chg="del">
        <pc:chgData name="張嘉文" userId="49be256a-4382-41dc-89f2-b2e20bb3ec95" providerId="ADAL" clId="{789ABE71-1A7F-4340-AF08-4DE5FB5AFE4C}" dt="2022-10-13T15:02:48.143" v="796" actId="2696"/>
        <pc:sldMkLst>
          <pc:docMk/>
          <pc:sldMk cId="1842391085" sldId="303"/>
        </pc:sldMkLst>
      </pc:sldChg>
      <pc:sldChg chg="del">
        <pc:chgData name="張嘉文" userId="49be256a-4382-41dc-89f2-b2e20bb3ec95" providerId="ADAL" clId="{789ABE71-1A7F-4340-AF08-4DE5FB5AFE4C}" dt="2022-10-13T15:02:48.869" v="797" actId="2696"/>
        <pc:sldMkLst>
          <pc:docMk/>
          <pc:sldMk cId="1425960198" sldId="304"/>
        </pc:sldMkLst>
      </pc:sldChg>
      <pc:sldChg chg="addSp modSp new mod modAnim">
        <pc:chgData name="張嘉文" userId="49be256a-4382-41dc-89f2-b2e20bb3ec95" providerId="ADAL" clId="{789ABE71-1A7F-4340-AF08-4DE5FB5AFE4C}" dt="2022-10-13T15:02:28.760" v="795"/>
        <pc:sldMkLst>
          <pc:docMk/>
          <pc:sldMk cId="3407699324" sldId="305"/>
        </pc:sldMkLst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2" creationId="{D3D4FC38-A617-4016-440E-E1F886E1D264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3" creationId="{216A58BA-106D-17BA-0162-51C86BE377E8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8" creationId="{74F041BD-0435-FB64-B1E1-0A0218F36284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9" creationId="{8AE659AF-9804-8102-A071-328B08F30941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10" creationId="{D70CF465-663A-1BC6-964B-87BD0FE00A99}"/>
          </ac:spMkLst>
        </pc:spChg>
        <pc:spChg chg="add mod">
          <ac:chgData name="張嘉文" userId="49be256a-4382-41dc-89f2-b2e20bb3ec95" providerId="ADAL" clId="{789ABE71-1A7F-4340-AF08-4DE5FB5AFE4C}" dt="2022-10-13T14:55:26.511" v="684" actId="1076"/>
          <ac:spMkLst>
            <pc:docMk/>
            <pc:sldMk cId="3407699324" sldId="305"/>
            <ac:spMk id="11" creationId="{F860F7CB-8D6F-1509-C4D0-FC2F09144A20}"/>
          </ac:spMkLst>
        </pc:spChg>
        <pc:spChg chg="mod">
          <ac:chgData name="張嘉文" userId="49be256a-4382-41dc-89f2-b2e20bb3ec95" providerId="ADAL" clId="{789ABE71-1A7F-4340-AF08-4DE5FB5AFE4C}" dt="2022-10-13T14:35:00.918" v="91" actId="14100"/>
          <ac:spMkLst>
            <pc:docMk/>
            <pc:sldMk cId="3407699324" sldId="305"/>
            <ac:spMk id="14" creationId="{6764A4EF-018E-60B7-8CCF-828D7E7DC8E8}"/>
          </ac:spMkLst>
        </pc:spChg>
        <pc:spChg chg="add mod">
          <ac:chgData name="張嘉文" userId="49be256a-4382-41dc-89f2-b2e20bb3ec95" providerId="ADAL" clId="{789ABE71-1A7F-4340-AF08-4DE5FB5AFE4C}" dt="2022-10-13T14:33:24.941" v="56"/>
          <ac:spMkLst>
            <pc:docMk/>
            <pc:sldMk cId="3407699324" sldId="305"/>
            <ac:spMk id="15" creationId="{5F4730B6-17D4-ABAF-8D14-CB59C310317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6" creationId="{9A60A129-E27C-278B-F0F6-7DDF2D609EF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7" creationId="{AA6810E6-DDBA-6CC8-D781-55FD59740C6B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8" creationId="{8CB0AD23-0267-612D-2D76-C49F1014C670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19" creationId="{6D2F39C3-8E29-F980-5E8C-0DDE1A5530C5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0" creationId="{82124F59-622A-3237-F782-852960F27B03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1" creationId="{FF83947D-5B9E-C554-B72A-FDE14564BBED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2" creationId="{39B5C162-C0E8-D3DF-A361-44DDB46EBB2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3" creationId="{E56838A1-67B5-48DA-6D3E-AF6F7E0D98A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4" creationId="{0A0AEBCF-D039-65FD-5228-EC602A3AC7F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5" creationId="{5CF37E3B-935A-F875-DDD4-36E33EC8A19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6" creationId="{44A4EC82-B733-16C8-B81D-32A9B996404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7" creationId="{92A77872-C803-E825-9C32-51016A131697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8" creationId="{B574F0C9-B6AA-CC90-9DDA-410A3563808F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29" creationId="{88E651CC-094F-181F-F3E0-F4C6C4AFCC7F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0" creationId="{2743A852-9132-494B-5617-087EAD4D7954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1" creationId="{763E9EE7-7533-30D2-C80D-8654848EF5BC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2" creationId="{77DCF0D3-511D-F7F5-3D0B-5667A81C0A33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3" creationId="{28702F0A-A562-E86A-7757-341C22D16F22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4" creationId="{57A80ECD-A853-38DA-101C-B23C846356D6}"/>
          </ac:spMkLst>
        </pc:spChg>
        <pc:spChg chg="add mod">
          <ac:chgData name="張嘉文" userId="49be256a-4382-41dc-89f2-b2e20bb3ec95" providerId="ADAL" clId="{789ABE71-1A7F-4340-AF08-4DE5FB5AFE4C}" dt="2022-10-13T15:00:14.612" v="781" actId="1076"/>
          <ac:spMkLst>
            <pc:docMk/>
            <pc:sldMk cId="3407699324" sldId="305"/>
            <ac:spMk id="35" creationId="{5C51A312-D63F-6D6F-0773-5CF7FDEA4445}"/>
          </ac:spMkLst>
        </pc:spChg>
        <pc:spChg chg="add mod">
          <ac:chgData name="張嘉文" userId="49be256a-4382-41dc-89f2-b2e20bb3ec95" providerId="ADAL" clId="{789ABE71-1A7F-4340-AF08-4DE5FB5AFE4C}" dt="2022-10-13T14:58:38.928" v="762" actId="1076"/>
          <ac:spMkLst>
            <pc:docMk/>
            <pc:sldMk cId="3407699324" sldId="305"/>
            <ac:spMk id="36" creationId="{88B38789-A69F-8C5F-9E42-4152E0877E4F}"/>
          </ac:spMkLst>
        </pc:spChg>
        <pc:spChg chg="add mod">
          <ac:chgData name="張嘉文" userId="49be256a-4382-41dc-89f2-b2e20bb3ec95" providerId="ADAL" clId="{789ABE71-1A7F-4340-AF08-4DE5FB5AFE4C}" dt="2022-10-13T14:58:38.928" v="762" actId="1076"/>
          <ac:spMkLst>
            <pc:docMk/>
            <pc:sldMk cId="3407699324" sldId="305"/>
            <ac:spMk id="37" creationId="{9B4825B6-33D0-CB9D-87F5-32FC46104216}"/>
          </ac:spMkLst>
        </pc:spChg>
        <pc:spChg chg="add mod">
          <ac:chgData name="張嘉文" userId="49be256a-4382-41dc-89f2-b2e20bb3ec95" providerId="ADAL" clId="{789ABE71-1A7F-4340-AF08-4DE5FB5AFE4C}" dt="2022-10-13T14:58:21.106" v="759" actId="1076"/>
          <ac:spMkLst>
            <pc:docMk/>
            <pc:sldMk cId="3407699324" sldId="305"/>
            <ac:spMk id="38" creationId="{907D16EA-CA1B-C1AE-B5CB-B1452D01DB03}"/>
          </ac:spMkLst>
        </pc:spChg>
        <pc:spChg chg="add mod">
          <ac:chgData name="張嘉文" userId="49be256a-4382-41dc-89f2-b2e20bb3ec95" providerId="ADAL" clId="{789ABE71-1A7F-4340-AF08-4DE5FB5AFE4C}" dt="2022-10-13T14:58:21.106" v="759" actId="1076"/>
          <ac:spMkLst>
            <pc:docMk/>
            <pc:sldMk cId="3407699324" sldId="305"/>
            <ac:spMk id="39" creationId="{BD6A9FA1-65CC-C063-1E7A-D088D0A1E067}"/>
          </ac:spMkLst>
        </pc:spChg>
        <pc:spChg chg="add mod">
          <ac:chgData name="張嘉文" userId="49be256a-4382-41dc-89f2-b2e20bb3ec95" providerId="ADAL" clId="{789ABE71-1A7F-4340-AF08-4DE5FB5AFE4C}" dt="2022-10-13T14:58:09.481" v="757" actId="1076"/>
          <ac:spMkLst>
            <pc:docMk/>
            <pc:sldMk cId="3407699324" sldId="305"/>
            <ac:spMk id="40" creationId="{5AC13501-B940-9E53-4832-37D211504482}"/>
          </ac:spMkLst>
        </pc:spChg>
        <pc:spChg chg="add mod">
          <ac:chgData name="張嘉文" userId="49be256a-4382-41dc-89f2-b2e20bb3ec95" providerId="ADAL" clId="{789ABE71-1A7F-4340-AF08-4DE5FB5AFE4C}" dt="2022-10-13T14:58:09.481" v="757" actId="1076"/>
          <ac:spMkLst>
            <pc:docMk/>
            <pc:sldMk cId="3407699324" sldId="305"/>
            <ac:spMk id="41" creationId="{8CB9C20C-A587-AC89-44FC-83FD1A5CA0E0}"/>
          </ac:spMkLst>
        </pc:spChg>
        <pc:spChg chg="add mod">
          <ac:chgData name="張嘉文" userId="49be256a-4382-41dc-89f2-b2e20bb3ec95" providerId="ADAL" clId="{789ABE71-1A7F-4340-AF08-4DE5FB5AFE4C}" dt="2022-10-13T15:01:16.410" v="785" actId="1076"/>
          <ac:spMkLst>
            <pc:docMk/>
            <pc:sldMk cId="3407699324" sldId="305"/>
            <ac:spMk id="42" creationId="{AABC0FDE-8EBD-ADB3-86D6-55D1F6E936E3}"/>
          </ac:spMkLst>
        </pc:spChg>
        <pc:spChg chg="add mod">
          <ac:chgData name="張嘉文" userId="49be256a-4382-41dc-89f2-b2e20bb3ec95" providerId="ADAL" clId="{789ABE71-1A7F-4340-AF08-4DE5FB5AFE4C}" dt="2022-10-13T15:01:13.237" v="784" actId="1076"/>
          <ac:spMkLst>
            <pc:docMk/>
            <pc:sldMk cId="3407699324" sldId="305"/>
            <ac:spMk id="43" creationId="{8F2274C0-9F03-B58B-89CF-DC7F133A38AA}"/>
          </ac:spMkLst>
        </pc:spChg>
        <pc:spChg chg="add mod">
          <ac:chgData name="張嘉文" userId="49be256a-4382-41dc-89f2-b2e20bb3ec95" providerId="ADAL" clId="{789ABE71-1A7F-4340-AF08-4DE5FB5AFE4C}" dt="2022-10-13T14:59:11.636" v="768" actId="167"/>
          <ac:spMkLst>
            <pc:docMk/>
            <pc:sldMk cId="3407699324" sldId="305"/>
            <ac:spMk id="44" creationId="{CD491146-15AB-143D-C626-747D01DB8032}"/>
          </ac:spMkLst>
        </pc:spChg>
        <pc:spChg chg="add mod">
          <ac:chgData name="張嘉文" userId="49be256a-4382-41dc-89f2-b2e20bb3ec95" providerId="ADAL" clId="{789ABE71-1A7F-4340-AF08-4DE5FB5AFE4C}" dt="2022-10-13T14:59:32.960" v="770" actId="13822"/>
          <ac:spMkLst>
            <pc:docMk/>
            <pc:sldMk cId="3407699324" sldId="305"/>
            <ac:spMk id="45" creationId="{D05AAE4D-7ABD-0F6C-48C0-66D8EF0A7DC7}"/>
          </ac:spMkLst>
        </pc:spChg>
        <pc:spChg chg="add mod">
          <ac:chgData name="張嘉文" userId="49be256a-4382-41dc-89f2-b2e20bb3ec95" providerId="ADAL" clId="{789ABE71-1A7F-4340-AF08-4DE5FB5AFE4C}" dt="2022-10-13T14:59:48.153" v="774" actId="13822"/>
          <ac:spMkLst>
            <pc:docMk/>
            <pc:sldMk cId="3407699324" sldId="305"/>
            <ac:spMk id="46" creationId="{36887C8C-85E0-9B5B-B1D9-270F62032770}"/>
          </ac:spMkLst>
        </pc:spChg>
        <pc:spChg chg="add mod">
          <ac:chgData name="張嘉文" userId="49be256a-4382-41dc-89f2-b2e20bb3ec95" providerId="ADAL" clId="{789ABE71-1A7F-4340-AF08-4DE5FB5AFE4C}" dt="2022-10-13T14:59:48.153" v="774" actId="13822"/>
          <ac:spMkLst>
            <pc:docMk/>
            <pc:sldMk cId="3407699324" sldId="305"/>
            <ac:spMk id="47" creationId="{B95C980D-AADA-FFF0-AACE-ACE47C51FE7A}"/>
          </ac:spMkLst>
        </pc:spChg>
        <pc:spChg chg="add mod">
          <ac:chgData name="張嘉文" userId="49be256a-4382-41dc-89f2-b2e20bb3ec95" providerId="ADAL" clId="{789ABE71-1A7F-4340-AF08-4DE5FB5AFE4C}" dt="2022-10-13T15:00:01.969" v="780" actId="1076"/>
          <ac:spMkLst>
            <pc:docMk/>
            <pc:sldMk cId="3407699324" sldId="305"/>
            <ac:spMk id="48" creationId="{7301DD0E-9A17-EC83-B4EB-641B3D9A55F7}"/>
          </ac:spMkLst>
        </pc:spChg>
        <pc:grpChg chg="add mod">
          <ac:chgData name="張嘉文" userId="49be256a-4382-41dc-89f2-b2e20bb3ec95" providerId="ADAL" clId="{789ABE71-1A7F-4340-AF08-4DE5FB5AFE4C}" dt="2022-10-13T14:33:24.941" v="56"/>
          <ac:grpSpMkLst>
            <pc:docMk/>
            <pc:sldMk cId="3407699324" sldId="305"/>
            <ac:grpSpMk id="12" creationId="{617272E3-1695-EB59-6170-F74EE603B676}"/>
          </ac:grpSpMkLst>
        </pc:grpChg>
        <pc:picChg chg="mod">
          <ac:chgData name="張嘉文" userId="49be256a-4382-41dc-89f2-b2e20bb3ec95" providerId="ADAL" clId="{789ABE71-1A7F-4340-AF08-4DE5FB5AFE4C}" dt="2022-10-13T14:33:24.941" v="56"/>
          <ac:picMkLst>
            <pc:docMk/>
            <pc:sldMk cId="3407699324" sldId="305"/>
            <ac:picMk id="13" creationId="{5FAFE261-70F0-7747-C5EF-82DDC73653C7}"/>
          </ac:picMkLst>
        </pc:pic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4" creationId="{DB04A3E3-9394-6491-57FF-C8C1C1ABB626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5" creationId="{AC7EF0B9-0C77-E5E8-7CE3-3DA661710E51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6" creationId="{CF6B073A-AE21-3B75-6830-1823813E0B58}"/>
          </ac:cxnSpMkLst>
        </pc:cxnChg>
        <pc:cxnChg chg="add mod">
          <ac:chgData name="張嘉文" userId="49be256a-4382-41dc-89f2-b2e20bb3ec95" providerId="ADAL" clId="{789ABE71-1A7F-4340-AF08-4DE5FB5AFE4C}" dt="2022-10-13T14:55:26.511" v="684" actId="1076"/>
          <ac:cxnSpMkLst>
            <pc:docMk/>
            <pc:sldMk cId="3407699324" sldId="305"/>
            <ac:cxnSpMk id="7" creationId="{C45DA811-DBE5-C45D-3F85-D76FDA994520}"/>
          </ac:cxnSpMkLst>
        </pc:cxnChg>
      </pc:sldChg>
      <pc:sldChg chg="delSp add mod delAnim modAnim">
        <pc:chgData name="張嘉文" userId="49be256a-4382-41dc-89f2-b2e20bb3ec95" providerId="ADAL" clId="{789ABE71-1A7F-4340-AF08-4DE5FB5AFE4C}" dt="2022-10-13T15:03:31.528" v="800"/>
        <pc:sldMkLst>
          <pc:docMk/>
          <pc:sldMk cId="2670166593" sldId="306"/>
        </pc:sldMkLst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6" creationId="{9A60A129-E27C-278B-F0F6-7DDF2D609EF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7" creationId="{AA6810E6-DDBA-6CC8-D781-55FD59740C6B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8" creationId="{8CB0AD23-0267-612D-2D76-C49F1014C670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19" creationId="{6D2F39C3-8E29-F980-5E8C-0DDE1A5530C5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0" creationId="{82124F59-622A-3237-F782-852960F27B03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1" creationId="{FF83947D-5B9E-C554-B72A-FDE14564BBED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2" creationId="{39B5C162-C0E8-D3DF-A361-44DDB46EBB2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3" creationId="{E56838A1-67B5-48DA-6D3E-AF6F7E0D98A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4" creationId="{0A0AEBCF-D039-65FD-5228-EC602A3AC7F4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5" creationId="{5CF37E3B-935A-F875-DDD4-36E33EC8A19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6" creationId="{44A4EC82-B733-16C8-B81D-32A9B996404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7" creationId="{92A77872-C803-E825-9C32-51016A131697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8" creationId="{B574F0C9-B6AA-CC90-9DDA-410A3563808F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29" creationId="{88E651CC-094F-181F-F3E0-F4C6C4AFCC7F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0" creationId="{2743A852-9132-494B-5617-087EAD4D7954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1" creationId="{763E9EE7-7533-30D2-C80D-8654848EF5BC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2" creationId="{77DCF0D3-511D-F7F5-3D0B-5667A81C0A33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3" creationId="{28702F0A-A562-E86A-7757-341C22D16F22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4" creationId="{57A80ECD-A853-38DA-101C-B23C846356D6}"/>
          </ac:spMkLst>
        </pc:spChg>
        <pc:spChg chg="del">
          <ac:chgData name="張嘉文" userId="49be256a-4382-41dc-89f2-b2e20bb3ec95" providerId="ADAL" clId="{789ABE71-1A7F-4340-AF08-4DE5FB5AFE4C}" dt="2022-10-13T15:03:17.813" v="799" actId="478"/>
          <ac:spMkLst>
            <pc:docMk/>
            <pc:sldMk cId="2670166593" sldId="306"/>
            <ac:spMk id="35" creationId="{5C51A312-D63F-6D6F-0773-5CF7FDEA444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8008AF-77FD-D54A-9F1C-A745767C84A5}" type="datetimeFigureOut">
              <a:rPr kumimoji="1" lang="zh-TW" altLang="en-US" smtClean="0"/>
              <a:t>2022/10/14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8136F-0432-864F-9EFC-56962C03D400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5683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81743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2302946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4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747264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8136F-0432-864F-9EFC-56962C03D400}" type="slidenum">
              <a:rPr kumimoji="1" lang="zh-TW" altLang="en-US" smtClean="0"/>
              <a:t>5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9268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F1299-ED99-4F62-9C20-A3B71AE96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CBD92A3-C941-49E3-9359-FF2926DDF2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BEA2DD-D6F6-4BFD-9EDD-3C19F10F1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302362D-6A6A-484E-A305-367D6264C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EBCAD1C-DA61-4613-BF6F-B63815CE1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9983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450629-95F6-46F8-B549-FA0CB6E95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C72E27F-62B1-4412-A973-03461F5BBB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E6032A0-C537-42D0-A2C1-8ECDC4F43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D488309-771A-420B-8D85-B574A3788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BC56E8-4F7C-45C6-9332-7588DBA39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61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B0F9D03-1C89-4333-8FEA-B993DC3BC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739B78-A7BB-44DA-88C6-43CBA6890C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6128796-3FC8-46E5-95BE-82FC18DB6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A54B99-6E49-404F-B7EA-B2AA2FB5C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515054D-D4C7-4029-8A36-E18E2BE58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325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DE57D2-C4F4-461F-AC01-11DF2F478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A66137-251E-4240-9D50-607DC4B56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DFB7FB9-2254-4EB9-891F-B02459B5B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469BDB3-CEC1-410B-93A8-82C68BAEA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5DA23AE-639E-493B-8015-A12F4E34B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24502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F2AC34-0CCB-434C-BAF4-960759052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B69A17-29EA-4E20-80D0-625EA271A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27CF2E-9F18-4898-9496-FCE264F5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8F4451-5E52-44E0-AE59-296C4A935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D6D8209-781F-4E9D-BE2E-3A7299649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98673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37454B-AFFB-4B36-8A6D-C81E85F71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E4D482-B372-4E70-871C-0FE941088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3859792-348F-427C-8C57-592730A0E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3CD8B03-1AF0-416F-85B3-96947EBE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85F7BD9-4944-44FE-AEEA-15A591795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9815696-5B9F-47E6-B4B9-D789E974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580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419619-2510-4E05-94D7-988EC0010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863FBC2-1E43-4A39-A222-F90F24A46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61035F5-89E2-4EB2-AA33-6DC6BBCCB6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EC7F5AF-0FDA-4DC9-8B1B-186797473E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34F94B-F2B9-484F-AB58-19EA9F4846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FAEA96F-5F80-44D3-A90E-B82C32231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6BC4BCD-AFA2-46B0-853F-6922B2384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D4FC927-D81C-4F9B-B652-5966B4062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9707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734F38-F49E-4D22-83AA-48C2122A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D9E16B78-1327-4EAE-B5DF-57A2113CE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B047340-8F4F-4E53-89A1-F821EF740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4EF8C38-2B02-4BB0-A85C-D97DC530A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6801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EF9B67-2402-4923-B3DF-6E2A11D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185CB484-D93C-43EA-AF4D-1AC4E20CC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8A9839-1D68-43EE-93CC-C9B3AB72F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7335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87662B-ED14-4DFC-918F-36DF71D29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0923E8-5BF2-4FF2-983F-0C81BB56B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4EC4276-0A8A-4A5F-9A06-8918D3DA66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43879B-C311-4795-A5EE-2E79B1E52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279637C-5F36-4418-A141-202F782F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2131291-5C85-48A1-9B45-AD6303195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209919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D5CB5A-B5D3-44DF-86D5-92B7DEBD3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CB8FC9-6A2E-4006-A2EA-E4754E79B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3C5C1F-52DB-46DC-8A45-E175C9FC9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DE850BB-B19D-45C8-A029-7202D849D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8FB5FB-4093-4A19-A972-65540B584829}" type="datetimeFigureOut">
              <a:rPr lang="zh-TW" altLang="en-US" smtClean="0"/>
              <a:t>2022/10/14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1030251-7712-40A4-A120-5A32CA4CB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05A241D-D735-4136-AC7A-69BA6CA6D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0E14B8-AF64-4E52-8161-8375722D68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7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3E5B080-8454-47E4-A86B-59030B5CD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A6675A7-716F-4CF2-8298-23426E3CC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12DC6C0-E66A-410A-AE11-E607C1AFC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A98FB5FB-4093-4A19-A972-65540B584829}" type="datetimeFigureOut">
              <a:rPr lang="zh-TW" altLang="en-US" smtClean="0"/>
              <a:pPr/>
              <a:t>2022/10/14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3681DEF-14D0-43E2-A865-947D33C0D6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93D82F6-CA27-4554-AEF3-D1DCF28827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alibri" panose="020F0502020204030204" pitchFamily="34" charset="0"/>
                <a:ea typeface="標楷體" panose="03000509000000000000" pitchFamily="65" charset="-120"/>
              </a:defRPr>
            </a:lvl1pPr>
          </a:lstStyle>
          <a:p>
            <a:fld id="{FA0E14B8-AF64-4E52-8161-8375722D684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8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Calibri" panose="020F050202020403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AB5FAE8-01E3-476C-8518-954306121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39633" y="4518923"/>
            <a:ext cx="3312734" cy="1141851"/>
          </a:xfrm>
          <a:noFill/>
        </p:spPr>
        <p:txBody>
          <a:bodyPr>
            <a:normAutofit/>
          </a:bodyPr>
          <a:lstStyle/>
          <a:p>
            <a:r>
              <a:rPr lang="zh-TW" altLang="en-US" sz="2000" dirty="0">
                <a:solidFill>
                  <a:srgbClr val="080808"/>
                </a:solidFill>
              </a:rPr>
              <a:t>銘傳大學電腦與通訊系</a:t>
            </a:r>
            <a:endParaRPr lang="en-US" altLang="zh-TW" sz="2000" dirty="0">
              <a:solidFill>
                <a:srgbClr val="080808"/>
              </a:solidFill>
            </a:endParaRPr>
          </a:p>
          <a:p>
            <a:r>
              <a:rPr lang="zh-TW" altLang="en-US" sz="2000" dirty="0">
                <a:solidFill>
                  <a:srgbClr val="080808"/>
                </a:solidFill>
              </a:rPr>
              <a:t>張嘉文</a:t>
            </a: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51E93CE-EE53-402D-8E54-6E128BF5C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9952" y="1473201"/>
            <a:ext cx="7202084" cy="2859820"/>
          </a:xfrm>
          <a:noFill/>
        </p:spPr>
        <p:txBody>
          <a:bodyPr anchor="ctr">
            <a:normAutofit/>
          </a:bodyPr>
          <a:lstStyle/>
          <a:p>
            <a:r>
              <a:rPr lang="zh-TW" altLang="en-US" dirty="0">
                <a:solidFill>
                  <a:srgbClr val="080808"/>
                </a:solidFill>
              </a:rPr>
              <a:t>計算機組織與結構</a:t>
            </a:r>
            <a:br>
              <a:rPr lang="en-US" altLang="zh-TW" dirty="0">
                <a:solidFill>
                  <a:srgbClr val="080808"/>
                </a:solidFill>
              </a:rPr>
            </a:br>
            <a:br>
              <a:rPr lang="en-US" altLang="zh-TW" dirty="0">
                <a:solidFill>
                  <a:srgbClr val="080808"/>
                </a:solidFill>
              </a:rPr>
            </a:br>
            <a:r>
              <a:rPr lang="zh-TW" altLang="en-US" dirty="0">
                <a:solidFill>
                  <a:srgbClr val="080808"/>
                </a:solidFill>
              </a:rPr>
              <a:t>電腦元件</a:t>
            </a: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74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群組 2">
            <a:extLst>
              <a:ext uri="{FF2B5EF4-FFF2-40B4-BE49-F238E27FC236}">
                <a16:creationId xmlns:a16="http://schemas.microsoft.com/office/drawing/2014/main" id="{5FCF2A70-FD20-7F8E-EC6B-9042F2B1B2C0}"/>
              </a:ext>
            </a:extLst>
          </p:cNvPr>
          <p:cNvGrpSpPr/>
          <p:nvPr/>
        </p:nvGrpSpPr>
        <p:grpSpPr>
          <a:xfrm>
            <a:off x="533399" y="792116"/>
            <a:ext cx="3293676" cy="826246"/>
            <a:chOff x="1229091" y="477031"/>
            <a:chExt cx="3293676" cy="826246"/>
          </a:xfrm>
        </p:grpSpPr>
        <p:pic>
          <p:nvPicPr>
            <p:cNvPr id="4" name="圖形 3" descr="燈泡與齒輪 外框">
              <a:extLst>
                <a:ext uri="{FF2B5EF4-FFF2-40B4-BE49-F238E27FC236}">
                  <a16:creationId xmlns:a16="http://schemas.microsoft.com/office/drawing/2014/main" id="{91F7CA8F-B630-087B-C4E3-C34149F96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09732E06-607A-A4F9-BE37-3CC15EA48C0B}"/>
                </a:ext>
              </a:extLst>
            </p:cNvPr>
            <p:cNvSpPr txBox="1"/>
            <p:nvPr/>
          </p:nvSpPr>
          <p:spPr>
            <a:xfrm>
              <a:off x="2055338" y="669285"/>
              <a:ext cx="2467429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范紐曼結構 </a:t>
              </a:r>
            </a:p>
          </p:txBody>
        </p:sp>
      </p:grp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B07D2BFD-F061-4522-9D4E-309C98BDE782}"/>
              </a:ext>
            </a:extLst>
          </p:cNvPr>
          <p:cNvSpPr txBox="1"/>
          <p:nvPr/>
        </p:nvSpPr>
        <p:spPr>
          <a:xfrm>
            <a:off x="899931" y="2297986"/>
            <a:ext cx="100497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資料和指令都儲存在單一讀寫的記憶體內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36A23C1D-9B54-B3B2-78F5-C3C7F1A2C7AC}"/>
              </a:ext>
            </a:extLst>
          </p:cNvPr>
          <p:cNvSpPr txBox="1"/>
          <p:nvPr/>
        </p:nvSpPr>
        <p:spPr>
          <a:xfrm>
            <a:off x="899931" y="4255298"/>
            <a:ext cx="936681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依照順序從一個指令到另一個指令逐步地執行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F91B1AC-57F6-2C41-3EA4-B16E6315E03D}"/>
              </a:ext>
            </a:extLst>
          </p:cNvPr>
          <p:cNvSpPr txBox="1"/>
          <p:nvPr/>
        </p:nvSpPr>
        <p:spPr>
          <a:xfrm>
            <a:off x="899931" y="3274994"/>
            <a:ext cx="98413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記憶體內容可以由位置定址，而不必理會該記憶體的種類</a:t>
            </a:r>
            <a:endParaRPr lang="en-US" altLang="zh-TW" sz="28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8" name="箭號: 五邊形 196">
            <a:extLst>
              <a:ext uri="{FF2B5EF4-FFF2-40B4-BE49-F238E27FC236}">
                <a16:creationId xmlns:a16="http://schemas.microsoft.com/office/drawing/2014/main" id="{B451B3F6-FCCD-DE47-488A-A5F129904276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電腦元件</a:t>
            </a:r>
          </a:p>
        </p:txBody>
      </p:sp>
    </p:spTree>
    <p:extLst>
      <p:ext uri="{BB962C8B-B14F-4D97-AF65-F5344CB8AC3E}">
        <p14:creationId xmlns:p14="http://schemas.microsoft.com/office/powerpoint/2010/main" val="428247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>
            <a:extLst>
              <a:ext uri="{FF2B5EF4-FFF2-40B4-BE49-F238E27FC236}">
                <a16:creationId xmlns:a16="http://schemas.microsoft.com/office/drawing/2014/main" id="{CD491146-15AB-143D-C626-747D01DB8032}"/>
              </a:ext>
            </a:extLst>
          </p:cNvPr>
          <p:cNvSpPr/>
          <p:nvPr/>
        </p:nvSpPr>
        <p:spPr>
          <a:xfrm>
            <a:off x="7690350" y="162046"/>
            <a:ext cx="4028038" cy="4212389"/>
          </a:xfrm>
          <a:prstGeom prst="roundRect">
            <a:avLst>
              <a:gd name="adj" fmla="val 8334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立方體 1">
            <a:extLst>
              <a:ext uri="{FF2B5EF4-FFF2-40B4-BE49-F238E27FC236}">
                <a16:creationId xmlns:a16="http://schemas.microsoft.com/office/drawing/2014/main" id="{D3D4FC38-A617-4016-440E-E1F886E1D264}"/>
              </a:ext>
            </a:extLst>
          </p:cNvPr>
          <p:cNvSpPr/>
          <p:nvPr/>
        </p:nvSpPr>
        <p:spPr>
          <a:xfrm>
            <a:off x="8944108" y="307643"/>
            <a:ext cx="1704513" cy="825373"/>
          </a:xfrm>
          <a:prstGeom prst="cube">
            <a:avLst>
              <a:gd name="adj" fmla="val 139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指令直譯器</a:t>
            </a:r>
          </a:p>
        </p:txBody>
      </p:sp>
      <p:sp>
        <p:nvSpPr>
          <p:cNvPr id="3" name="立方體 2">
            <a:extLst>
              <a:ext uri="{FF2B5EF4-FFF2-40B4-BE49-F238E27FC236}">
                <a16:creationId xmlns:a16="http://schemas.microsoft.com/office/drawing/2014/main" id="{216A58BA-106D-17BA-0162-51C86BE377E8}"/>
              </a:ext>
            </a:extLst>
          </p:cNvPr>
          <p:cNvSpPr/>
          <p:nvPr/>
        </p:nvSpPr>
        <p:spPr>
          <a:xfrm>
            <a:off x="8708553" y="1868284"/>
            <a:ext cx="2175624" cy="1260629"/>
          </a:xfrm>
          <a:prstGeom prst="cube">
            <a:avLst>
              <a:gd name="adj" fmla="val 1396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通用型算術邏輯功能組態</a:t>
            </a:r>
          </a:p>
        </p:txBody>
      </p:sp>
      <p:cxnSp>
        <p:nvCxnSpPr>
          <p:cNvPr id="4" name="直線單箭頭接點 29">
            <a:extLst>
              <a:ext uri="{FF2B5EF4-FFF2-40B4-BE49-F238E27FC236}">
                <a16:creationId xmlns:a16="http://schemas.microsoft.com/office/drawing/2014/main" id="{DB04A3E3-9394-6491-57FF-C8C1C1ABB626}"/>
              </a:ext>
            </a:extLst>
          </p:cNvPr>
          <p:cNvCxnSpPr>
            <a:cxnSpLocks/>
          </p:cNvCxnSpPr>
          <p:nvPr/>
        </p:nvCxnSpPr>
        <p:spPr>
          <a:xfrm>
            <a:off x="8340805" y="809439"/>
            <a:ext cx="6033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30">
            <a:extLst>
              <a:ext uri="{FF2B5EF4-FFF2-40B4-BE49-F238E27FC236}">
                <a16:creationId xmlns:a16="http://schemas.microsoft.com/office/drawing/2014/main" id="{AC7EF0B9-0C77-E5E8-7CE3-3DA661710E51}"/>
              </a:ext>
            </a:extLst>
          </p:cNvPr>
          <p:cNvCxnSpPr>
            <a:cxnSpLocks/>
          </p:cNvCxnSpPr>
          <p:nvPr/>
        </p:nvCxnSpPr>
        <p:spPr>
          <a:xfrm>
            <a:off x="7966464" y="2510785"/>
            <a:ext cx="748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31">
            <a:extLst>
              <a:ext uri="{FF2B5EF4-FFF2-40B4-BE49-F238E27FC236}">
                <a16:creationId xmlns:a16="http://schemas.microsoft.com/office/drawing/2014/main" id="{CF6B073A-AE21-3B75-6830-1823813E0B58}"/>
              </a:ext>
            </a:extLst>
          </p:cNvPr>
          <p:cNvCxnSpPr>
            <a:cxnSpLocks/>
          </p:cNvCxnSpPr>
          <p:nvPr/>
        </p:nvCxnSpPr>
        <p:spPr>
          <a:xfrm>
            <a:off x="10817924" y="2510785"/>
            <a:ext cx="5871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32">
            <a:extLst>
              <a:ext uri="{FF2B5EF4-FFF2-40B4-BE49-F238E27FC236}">
                <a16:creationId xmlns:a16="http://schemas.microsoft.com/office/drawing/2014/main" id="{C45DA811-DBE5-C45D-3F85-D76FDA994520}"/>
              </a:ext>
            </a:extLst>
          </p:cNvPr>
          <p:cNvCxnSpPr>
            <a:cxnSpLocks/>
          </p:cNvCxnSpPr>
          <p:nvPr/>
        </p:nvCxnSpPr>
        <p:spPr>
          <a:xfrm>
            <a:off x="9796365" y="1120798"/>
            <a:ext cx="0" cy="789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F041BD-0435-FB64-B1E1-0A0218F36284}"/>
              </a:ext>
            </a:extLst>
          </p:cNvPr>
          <p:cNvSpPr txBox="1"/>
          <p:nvPr/>
        </p:nvSpPr>
        <p:spPr>
          <a:xfrm>
            <a:off x="7764091" y="432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指令碼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E659AF-9804-8102-A071-328B08F30941}"/>
              </a:ext>
            </a:extLst>
          </p:cNvPr>
          <p:cNvSpPr txBox="1"/>
          <p:nvPr/>
        </p:nvSpPr>
        <p:spPr>
          <a:xfrm>
            <a:off x="9837570" y="13313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控制訊號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0CF465-663A-1BC6-964B-87BD0FE00A99}"/>
              </a:ext>
            </a:extLst>
          </p:cNvPr>
          <p:cNvSpPr txBox="1"/>
          <p:nvPr/>
        </p:nvSpPr>
        <p:spPr>
          <a:xfrm>
            <a:off x="7690350" y="204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60F7CB-8D6F-1509-C4D0-FC2F09144A20}"/>
              </a:ext>
            </a:extLst>
          </p:cNvPr>
          <p:cNvSpPr txBox="1"/>
          <p:nvPr/>
        </p:nvSpPr>
        <p:spPr>
          <a:xfrm>
            <a:off x="10918169" y="204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17272E3-1695-EB59-6170-F74EE603B676}"/>
              </a:ext>
            </a:extLst>
          </p:cNvPr>
          <p:cNvGrpSpPr/>
          <p:nvPr/>
        </p:nvGrpSpPr>
        <p:grpSpPr>
          <a:xfrm>
            <a:off x="533399" y="792116"/>
            <a:ext cx="3968253" cy="826246"/>
            <a:chOff x="1229091" y="477031"/>
            <a:chExt cx="3968253" cy="826246"/>
          </a:xfrm>
        </p:grpSpPr>
        <p:pic>
          <p:nvPicPr>
            <p:cNvPr id="13" name="圖形 12" descr="燈泡與齒輪 外框">
              <a:extLst>
                <a:ext uri="{FF2B5EF4-FFF2-40B4-BE49-F238E27FC236}">
                  <a16:creationId xmlns:a16="http://schemas.microsoft.com/office/drawing/2014/main" id="{5FAFE261-70F0-7747-C5EF-82DDC7365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4A4EF-018E-60B7-8CCF-828D7E7DC8E8}"/>
                </a:ext>
              </a:extLst>
            </p:cNvPr>
            <p:cNvSpPr txBox="1"/>
            <p:nvPr/>
          </p:nvSpPr>
          <p:spPr>
            <a:xfrm>
              <a:off x="2055338" y="669285"/>
              <a:ext cx="3142006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硬體與軟體規劃</a:t>
              </a:r>
            </a:p>
          </p:txBody>
        </p:sp>
      </p:grpSp>
      <p:sp>
        <p:nvSpPr>
          <p:cNvPr id="15" name="箭號: 五邊形 196">
            <a:extLst>
              <a:ext uri="{FF2B5EF4-FFF2-40B4-BE49-F238E27FC236}">
                <a16:creationId xmlns:a16="http://schemas.microsoft.com/office/drawing/2014/main" id="{5F4730B6-17D4-ABAF-8D14-CB59C3103174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電腦元件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9A60A129-E27C-278B-F0F6-7DDF2D609EFC}"/>
              </a:ext>
            </a:extLst>
          </p:cNvPr>
          <p:cNvSpPr txBox="1"/>
          <p:nvPr/>
        </p:nvSpPr>
        <p:spPr>
          <a:xfrm>
            <a:off x="605306" y="1910559"/>
            <a:ext cx="25827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電腦的功能為何？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6810E6-DDBA-6CC8-D781-55FD59740C6B}"/>
              </a:ext>
            </a:extLst>
          </p:cNvPr>
          <p:cNvSpPr txBox="1"/>
          <p:nvPr/>
        </p:nvSpPr>
        <p:spPr>
          <a:xfrm>
            <a:off x="3520771" y="1910559"/>
            <a:ext cx="3005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需要通用型算數邏輯模組</a:t>
            </a: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CB0AD23-0267-612D-2D76-C49F1014C670}"/>
              </a:ext>
            </a:extLst>
          </p:cNvPr>
          <p:cNvSpPr txBox="1"/>
          <p:nvPr/>
        </p:nvSpPr>
        <p:spPr>
          <a:xfrm>
            <a:off x="605306" y="2379518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如何切換電腦功能？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6D2F39C3-8E29-F980-5E8C-0DDE1A5530C5}"/>
              </a:ext>
            </a:extLst>
          </p:cNvPr>
          <p:cNvSpPr txBox="1"/>
          <p:nvPr/>
        </p:nvSpPr>
        <p:spPr>
          <a:xfrm>
            <a:off x="3520771" y="2379518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需要有控制訊號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2124F59-622A-3237-F782-852960F27B03}"/>
              </a:ext>
            </a:extLst>
          </p:cNvPr>
          <p:cNvSpPr txBox="1"/>
          <p:nvPr/>
        </p:nvSpPr>
        <p:spPr>
          <a:xfrm>
            <a:off x="605306" y="2848477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如何產生控制訊號？</a:t>
            </a: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FF83947D-5B9E-C554-B72A-FDE14564BBED}"/>
              </a:ext>
            </a:extLst>
          </p:cNvPr>
          <p:cNvSpPr txBox="1"/>
          <p:nvPr/>
        </p:nvSpPr>
        <p:spPr>
          <a:xfrm>
            <a:off x="3520771" y="2848477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需要有指令並對其解譯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39B5C162-C0E8-D3DF-A361-44DDB46EBB2C}"/>
              </a:ext>
            </a:extLst>
          </p:cNvPr>
          <p:cNvSpPr txBox="1"/>
          <p:nvPr/>
        </p:nvSpPr>
        <p:spPr>
          <a:xfrm>
            <a:off x="605306" y="3317436"/>
            <a:ext cx="20697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指令放在哪？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E56838A1-67B5-48DA-6D3E-AF6F7E0D98A7}"/>
              </a:ext>
            </a:extLst>
          </p:cNvPr>
          <p:cNvSpPr txBox="1"/>
          <p:nvPr/>
        </p:nvSpPr>
        <p:spPr>
          <a:xfrm>
            <a:off x="3520771" y="3317436"/>
            <a:ext cx="17235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需要有記憶體</a:t>
            </a: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0A0AEBCF-D039-65FD-5228-EC602A3AC7F4}"/>
              </a:ext>
            </a:extLst>
          </p:cNvPr>
          <p:cNvSpPr txBox="1"/>
          <p:nvPr/>
        </p:nvSpPr>
        <p:spPr>
          <a:xfrm>
            <a:off x="605307" y="5193272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資料哪裡來送到哪？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5CF37E3B-935A-F875-DDD4-36E33EC8A197}"/>
              </a:ext>
            </a:extLst>
          </p:cNvPr>
          <p:cNvSpPr txBox="1"/>
          <p:nvPr/>
        </p:nvSpPr>
        <p:spPr>
          <a:xfrm>
            <a:off x="3520771" y="5193272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kumimoji="1"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44A4EC82-B733-16C8-B81D-32A9B9964047}"/>
              </a:ext>
            </a:extLst>
          </p:cNvPr>
          <p:cNvSpPr txBox="1"/>
          <p:nvPr/>
        </p:nvSpPr>
        <p:spPr>
          <a:xfrm>
            <a:off x="605306" y="4255354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如何取得正確指令？</a:t>
            </a: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92A77872-C803-E825-9C32-51016A131697}"/>
              </a:ext>
            </a:extLst>
          </p:cNvPr>
          <p:cNvSpPr txBox="1"/>
          <p:nvPr/>
        </p:nvSpPr>
        <p:spPr>
          <a:xfrm>
            <a:off x="3520771" y="4255354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需要知道記憶體位址</a:t>
            </a:r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B574F0C9-B6AA-CC90-9DDA-410A3563808F}"/>
              </a:ext>
            </a:extLst>
          </p:cNvPr>
          <p:cNvSpPr txBox="1"/>
          <p:nvPr/>
        </p:nvSpPr>
        <p:spPr>
          <a:xfrm>
            <a:off x="599781" y="4724313"/>
            <a:ext cx="30957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指令直接送到直譯器？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88E651CC-094F-181F-F3E0-F4C6C4AFCC7F}"/>
              </a:ext>
            </a:extLst>
          </p:cNvPr>
          <p:cNvSpPr txBox="1"/>
          <p:nvPr/>
        </p:nvSpPr>
        <p:spPr>
          <a:xfrm>
            <a:off x="3520771" y="4724313"/>
            <a:ext cx="27494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需要記憶體訊號緩衝區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743A852-9132-494B-5617-087EAD4D7954}"/>
              </a:ext>
            </a:extLst>
          </p:cNvPr>
          <p:cNvSpPr txBox="1"/>
          <p:nvPr/>
        </p:nvSpPr>
        <p:spPr>
          <a:xfrm>
            <a:off x="605306" y="5662231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與哪個</a:t>
            </a:r>
            <a:r>
              <a:rPr kumimoji="1"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連線？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763E9EE7-7533-30D2-C80D-8654848EF5BC}"/>
              </a:ext>
            </a:extLst>
          </p:cNvPr>
          <p:cNvSpPr txBox="1"/>
          <p:nvPr/>
        </p:nvSpPr>
        <p:spPr>
          <a:xfrm>
            <a:off x="3520771" y="5662231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kumimoji="1"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位址</a:t>
            </a: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77DCF0D3-511D-F7F5-3D0B-5667A81C0A33}"/>
              </a:ext>
            </a:extLst>
          </p:cNvPr>
          <p:cNvSpPr txBox="1"/>
          <p:nvPr/>
        </p:nvSpPr>
        <p:spPr>
          <a:xfrm>
            <a:off x="605306" y="3786395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執行到哪一個指令？</a:t>
            </a:r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702F0A-A562-E86A-7757-341C22D16F22}"/>
              </a:ext>
            </a:extLst>
          </p:cNvPr>
          <p:cNvSpPr txBox="1"/>
          <p:nvPr/>
        </p:nvSpPr>
        <p:spPr>
          <a:xfrm>
            <a:off x="3520771" y="3786395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需要程式計數器</a:t>
            </a:r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57A80ECD-A853-38DA-101C-B23C846356D6}"/>
              </a:ext>
            </a:extLst>
          </p:cNvPr>
          <p:cNvSpPr txBox="1"/>
          <p:nvPr/>
        </p:nvSpPr>
        <p:spPr>
          <a:xfrm>
            <a:off x="605306" y="6131189"/>
            <a:ext cx="24545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資料要放哪？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5C51A312-D63F-6D6F-0773-5CF7FDEA4445}"/>
              </a:ext>
            </a:extLst>
          </p:cNvPr>
          <p:cNvSpPr txBox="1"/>
          <p:nvPr/>
        </p:nvSpPr>
        <p:spPr>
          <a:xfrm>
            <a:off x="3520771" y="6131189"/>
            <a:ext cx="18517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需要</a:t>
            </a:r>
            <a:r>
              <a:rPr kumimoji="1" lang="en-US" altLang="zh-TW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kumimoji="1"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緩衝區</a:t>
            </a:r>
          </a:p>
        </p:txBody>
      </p:sp>
      <p:sp>
        <p:nvSpPr>
          <p:cNvPr id="36" name="立方體 35">
            <a:extLst>
              <a:ext uri="{FF2B5EF4-FFF2-40B4-BE49-F238E27FC236}">
                <a16:creationId xmlns:a16="http://schemas.microsoft.com/office/drawing/2014/main" id="{88B38789-A69F-8C5F-9E42-4152E0877E4F}"/>
              </a:ext>
            </a:extLst>
          </p:cNvPr>
          <p:cNvSpPr/>
          <p:nvPr/>
        </p:nvSpPr>
        <p:spPr>
          <a:xfrm>
            <a:off x="8264073" y="5121690"/>
            <a:ext cx="1321121" cy="1696587"/>
          </a:xfrm>
          <a:prstGeom prst="cube">
            <a:avLst>
              <a:gd name="adj" fmla="val 13961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主記憶體</a:t>
            </a:r>
          </a:p>
        </p:txBody>
      </p:sp>
      <p:sp>
        <p:nvSpPr>
          <p:cNvPr id="37" name="立方體 36">
            <a:extLst>
              <a:ext uri="{FF2B5EF4-FFF2-40B4-BE49-F238E27FC236}">
                <a16:creationId xmlns:a16="http://schemas.microsoft.com/office/drawing/2014/main" id="{9B4825B6-33D0-CB9D-87F5-32FC46104216}"/>
              </a:ext>
            </a:extLst>
          </p:cNvPr>
          <p:cNvSpPr/>
          <p:nvPr/>
        </p:nvSpPr>
        <p:spPr>
          <a:xfrm>
            <a:off x="10086150" y="5121689"/>
            <a:ext cx="1321121" cy="1696587"/>
          </a:xfrm>
          <a:prstGeom prst="cube">
            <a:avLst>
              <a:gd name="adj" fmla="val 1396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07D16EA-CA1B-C1AE-B5CB-B1452D01DB03}"/>
              </a:ext>
            </a:extLst>
          </p:cNvPr>
          <p:cNvSpPr txBox="1"/>
          <p:nvPr/>
        </p:nvSpPr>
        <p:spPr>
          <a:xfrm>
            <a:off x="9080870" y="3332944"/>
            <a:ext cx="5309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6A9FA1-65CC-C063-1E7A-D088D0A1E067}"/>
              </a:ext>
            </a:extLst>
          </p:cNvPr>
          <p:cNvSpPr txBox="1"/>
          <p:nvPr/>
        </p:nvSpPr>
        <p:spPr>
          <a:xfrm>
            <a:off x="9063801" y="3766405"/>
            <a:ext cx="5309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MBR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AC13501-B940-9E53-4832-37D211504482}"/>
              </a:ext>
            </a:extLst>
          </p:cNvPr>
          <p:cNvSpPr txBox="1"/>
          <p:nvPr/>
        </p:nvSpPr>
        <p:spPr>
          <a:xfrm>
            <a:off x="10746711" y="3338665"/>
            <a:ext cx="8771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AR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CB9C20C-A587-AC89-44FC-83FD1A5CA0E0}"/>
              </a:ext>
            </a:extLst>
          </p:cNvPr>
          <p:cNvSpPr txBox="1"/>
          <p:nvPr/>
        </p:nvSpPr>
        <p:spPr>
          <a:xfrm>
            <a:off x="10729642" y="3772126"/>
            <a:ext cx="8771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BR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ABC0FDE-8EBD-ADB3-86D6-55D1F6E936E3}"/>
              </a:ext>
            </a:extLst>
          </p:cNvPr>
          <p:cNvSpPr txBox="1"/>
          <p:nvPr/>
        </p:nvSpPr>
        <p:spPr>
          <a:xfrm>
            <a:off x="8141964" y="3532880"/>
            <a:ext cx="4267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2274C0-9F03-B58B-89CF-DC7F133A38AA}"/>
              </a:ext>
            </a:extLst>
          </p:cNvPr>
          <p:cNvSpPr txBox="1"/>
          <p:nvPr/>
        </p:nvSpPr>
        <p:spPr>
          <a:xfrm>
            <a:off x="10777008" y="562044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D05AAE4D-7ABD-0F6C-48C0-66D8EF0A7DC7}"/>
              </a:ext>
            </a:extLst>
          </p:cNvPr>
          <p:cNvSpPr/>
          <p:nvPr/>
        </p:nvSpPr>
        <p:spPr>
          <a:xfrm>
            <a:off x="7690350" y="4664597"/>
            <a:ext cx="4028038" cy="109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向下箭號 45">
            <a:extLst>
              <a:ext uri="{FF2B5EF4-FFF2-40B4-BE49-F238E27FC236}">
                <a16:creationId xmlns:a16="http://schemas.microsoft.com/office/drawing/2014/main" id="{36887C8C-85E0-9B5B-B1D9-270F62032770}"/>
              </a:ext>
            </a:extLst>
          </p:cNvPr>
          <p:cNvSpPr/>
          <p:nvPr/>
        </p:nvSpPr>
        <p:spPr>
          <a:xfrm>
            <a:off x="8854633" y="4751186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向下箭號 46">
            <a:extLst>
              <a:ext uri="{FF2B5EF4-FFF2-40B4-BE49-F238E27FC236}">
                <a16:creationId xmlns:a16="http://schemas.microsoft.com/office/drawing/2014/main" id="{B95C980D-AADA-FFF0-AACE-ACE47C51FE7A}"/>
              </a:ext>
            </a:extLst>
          </p:cNvPr>
          <p:cNvSpPr/>
          <p:nvPr/>
        </p:nvSpPr>
        <p:spPr>
          <a:xfrm>
            <a:off x="10661666" y="4719571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向下箭號 47">
            <a:extLst>
              <a:ext uri="{FF2B5EF4-FFF2-40B4-BE49-F238E27FC236}">
                <a16:creationId xmlns:a16="http://schemas.microsoft.com/office/drawing/2014/main" id="{7301DD0E-9A17-EC83-B4EB-641B3D9A55F7}"/>
              </a:ext>
            </a:extLst>
          </p:cNvPr>
          <p:cNvSpPr/>
          <p:nvPr/>
        </p:nvSpPr>
        <p:spPr>
          <a:xfrm rot="10800000">
            <a:off x="9742665" y="4265077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07699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2" grpId="0" animBg="1"/>
      <p:bldP spid="3" grpId="0" animBg="1"/>
      <p:bldP spid="8" grpId="0"/>
      <p:bldP spid="9" grpId="0"/>
      <p:bldP spid="10" grpId="0"/>
      <p:bldP spid="11" grpId="0"/>
      <p:bldP spid="17" grpId="0"/>
      <p:bldP spid="19" grpId="0"/>
      <p:bldP spid="21" grpId="0"/>
      <p:bldP spid="23" grpId="0"/>
      <p:bldP spid="25" grpId="0"/>
      <p:bldP spid="27" grpId="0"/>
      <p:bldP spid="29" grpId="0"/>
      <p:bldP spid="31" grpId="0"/>
      <p:bldP spid="33" grpId="0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5" grpId="0" animBg="1"/>
      <p:bldP spid="46" grpId="0" animBg="1"/>
      <p:bldP spid="47" grpId="0" animBg="1"/>
      <p:bldP spid="4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圓角矩形 43">
            <a:extLst>
              <a:ext uri="{FF2B5EF4-FFF2-40B4-BE49-F238E27FC236}">
                <a16:creationId xmlns:a16="http://schemas.microsoft.com/office/drawing/2014/main" id="{CD491146-15AB-143D-C626-747D01DB8032}"/>
              </a:ext>
            </a:extLst>
          </p:cNvPr>
          <p:cNvSpPr/>
          <p:nvPr/>
        </p:nvSpPr>
        <p:spPr>
          <a:xfrm>
            <a:off x="7690350" y="162046"/>
            <a:ext cx="4028038" cy="4212389"/>
          </a:xfrm>
          <a:prstGeom prst="roundRect">
            <a:avLst>
              <a:gd name="adj" fmla="val 8334"/>
            </a:avLst>
          </a:prstGeom>
          <a:solidFill>
            <a:schemeClr val="tx2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立方體 1">
            <a:extLst>
              <a:ext uri="{FF2B5EF4-FFF2-40B4-BE49-F238E27FC236}">
                <a16:creationId xmlns:a16="http://schemas.microsoft.com/office/drawing/2014/main" id="{D3D4FC38-A617-4016-440E-E1F886E1D264}"/>
              </a:ext>
            </a:extLst>
          </p:cNvPr>
          <p:cNvSpPr/>
          <p:nvPr/>
        </p:nvSpPr>
        <p:spPr>
          <a:xfrm>
            <a:off x="8944108" y="307643"/>
            <a:ext cx="1704513" cy="825373"/>
          </a:xfrm>
          <a:prstGeom prst="cube">
            <a:avLst>
              <a:gd name="adj" fmla="val 13961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指令直譯器</a:t>
            </a:r>
          </a:p>
        </p:txBody>
      </p:sp>
      <p:sp>
        <p:nvSpPr>
          <p:cNvPr id="3" name="立方體 2">
            <a:extLst>
              <a:ext uri="{FF2B5EF4-FFF2-40B4-BE49-F238E27FC236}">
                <a16:creationId xmlns:a16="http://schemas.microsoft.com/office/drawing/2014/main" id="{216A58BA-106D-17BA-0162-51C86BE377E8}"/>
              </a:ext>
            </a:extLst>
          </p:cNvPr>
          <p:cNvSpPr/>
          <p:nvPr/>
        </p:nvSpPr>
        <p:spPr>
          <a:xfrm>
            <a:off x="8708553" y="1868284"/>
            <a:ext cx="2175624" cy="1260629"/>
          </a:xfrm>
          <a:prstGeom prst="cube">
            <a:avLst>
              <a:gd name="adj" fmla="val 13961"/>
            </a:avLst>
          </a:prstGeom>
          <a:solidFill>
            <a:schemeClr val="accent5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通用型算術邏輯功能組態</a:t>
            </a:r>
          </a:p>
        </p:txBody>
      </p:sp>
      <p:cxnSp>
        <p:nvCxnSpPr>
          <p:cNvPr id="4" name="直線單箭頭接點 29">
            <a:extLst>
              <a:ext uri="{FF2B5EF4-FFF2-40B4-BE49-F238E27FC236}">
                <a16:creationId xmlns:a16="http://schemas.microsoft.com/office/drawing/2014/main" id="{DB04A3E3-9394-6491-57FF-C8C1C1ABB626}"/>
              </a:ext>
            </a:extLst>
          </p:cNvPr>
          <p:cNvCxnSpPr>
            <a:cxnSpLocks/>
          </p:cNvCxnSpPr>
          <p:nvPr/>
        </p:nvCxnSpPr>
        <p:spPr>
          <a:xfrm>
            <a:off x="8340805" y="809439"/>
            <a:ext cx="60330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直線單箭頭接點 30">
            <a:extLst>
              <a:ext uri="{FF2B5EF4-FFF2-40B4-BE49-F238E27FC236}">
                <a16:creationId xmlns:a16="http://schemas.microsoft.com/office/drawing/2014/main" id="{AC7EF0B9-0C77-E5E8-7CE3-3DA661710E51}"/>
              </a:ext>
            </a:extLst>
          </p:cNvPr>
          <p:cNvCxnSpPr>
            <a:cxnSpLocks/>
          </p:cNvCxnSpPr>
          <p:nvPr/>
        </p:nvCxnSpPr>
        <p:spPr>
          <a:xfrm>
            <a:off x="7966464" y="2510785"/>
            <a:ext cx="748683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單箭頭接點 31">
            <a:extLst>
              <a:ext uri="{FF2B5EF4-FFF2-40B4-BE49-F238E27FC236}">
                <a16:creationId xmlns:a16="http://schemas.microsoft.com/office/drawing/2014/main" id="{CF6B073A-AE21-3B75-6830-1823813E0B58}"/>
              </a:ext>
            </a:extLst>
          </p:cNvPr>
          <p:cNvCxnSpPr>
            <a:cxnSpLocks/>
          </p:cNvCxnSpPr>
          <p:nvPr/>
        </p:nvCxnSpPr>
        <p:spPr>
          <a:xfrm>
            <a:off x="10817924" y="2510785"/>
            <a:ext cx="58712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單箭頭接點 32">
            <a:extLst>
              <a:ext uri="{FF2B5EF4-FFF2-40B4-BE49-F238E27FC236}">
                <a16:creationId xmlns:a16="http://schemas.microsoft.com/office/drawing/2014/main" id="{C45DA811-DBE5-C45D-3F85-D76FDA994520}"/>
              </a:ext>
            </a:extLst>
          </p:cNvPr>
          <p:cNvCxnSpPr>
            <a:cxnSpLocks/>
          </p:cNvCxnSpPr>
          <p:nvPr/>
        </p:nvCxnSpPr>
        <p:spPr>
          <a:xfrm>
            <a:off x="9796365" y="1120798"/>
            <a:ext cx="0" cy="7897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文字方塊 7">
            <a:extLst>
              <a:ext uri="{FF2B5EF4-FFF2-40B4-BE49-F238E27FC236}">
                <a16:creationId xmlns:a16="http://schemas.microsoft.com/office/drawing/2014/main" id="{74F041BD-0435-FB64-B1E1-0A0218F36284}"/>
              </a:ext>
            </a:extLst>
          </p:cNvPr>
          <p:cNvSpPr txBox="1"/>
          <p:nvPr/>
        </p:nvSpPr>
        <p:spPr>
          <a:xfrm>
            <a:off x="7764091" y="432688"/>
            <a:ext cx="9541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指令碼</a:t>
            </a:r>
            <a:endParaRPr lang="zh-TW" altLang="en-US" sz="2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E659AF-9804-8102-A071-328B08F30941}"/>
              </a:ext>
            </a:extLst>
          </p:cNvPr>
          <p:cNvSpPr txBox="1"/>
          <p:nvPr/>
        </p:nvSpPr>
        <p:spPr>
          <a:xfrm>
            <a:off x="9837570" y="1331373"/>
            <a:ext cx="12105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latin typeface="標楷體" panose="03000509000000000000" pitchFamily="65" charset="-120"/>
                <a:ea typeface="標楷體" panose="03000509000000000000" pitchFamily="65" charset="-120"/>
              </a:rPr>
              <a:t>控制訊號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D70CF465-663A-1BC6-964B-87BD0FE00A99}"/>
              </a:ext>
            </a:extLst>
          </p:cNvPr>
          <p:cNvSpPr txBox="1"/>
          <p:nvPr/>
        </p:nvSpPr>
        <p:spPr>
          <a:xfrm>
            <a:off x="7690350" y="204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資料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860F7CB-8D6F-1509-C4D0-FC2F09144A20}"/>
              </a:ext>
            </a:extLst>
          </p:cNvPr>
          <p:cNvSpPr txBox="1"/>
          <p:nvPr/>
        </p:nvSpPr>
        <p:spPr>
          <a:xfrm>
            <a:off x="10918169" y="2049120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>結果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17272E3-1695-EB59-6170-F74EE603B676}"/>
              </a:ext>
            </a:extLst>
          </p:cNvPr>
          <p:cNvGrpSpPr/>
          <p:nvPr/>
        </p:nvGrpSpPr>
        <p:grpSpPr>
          <a:xfrm>
            <a:off x="533399" y="792116"/>
            <a:ext cx="3968253" cy="826246"/>
            <a:chOff x="1229091" y="477031"/>
            <a:chExt cx="3968253" cy="826246"/>
          </a:xfrm>
        </p:grpSpPr>
        <p:pic>
          <p:nvPicPr>
            <p:cNvPr id="13" name="圖形 12" descr="燈泡與齒輪 外框">
              <a:extLst>
                <a:ext uri="{FF2B5EF4-FFF2-40B4-BE49-F238E27FC236}">
                  <a16:creationId xmlns:a16="http://schemas.microsoft.com/office/drawing/2014/main" id="{5FAFE261-70F0-7747-C5EF-82DDC7365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229091" y="477031"/>
              <a:ext cx="826246" cy="826246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6764A4EF-018E-60B7-8CCF-828D7E7DC8E8}"/>
                </a:ext>
              </a:extLst>
            </p:cNvPr>
            <p:cNvSpPr txBox="1"/>
            <p:nvPr/>
          </p:nvSpPr>
          <p:spPr>
            <a:xfrm>
              <a:off x="2055338" y="669285"/>
              <a:ext cx="3142006" cy="584775"/>
            </a:xfrm>
            <a:prstGeom prst="rect">
              <a:avLst/>
            </a:prstGeom>
            <a:gradFill flip="none" rotWithShape="1">
              <a:gsLst>
                <a:gs pos="0">
                  <a:schemeClr val="accent4">
                    <a:lumMod val="50000"/>
                  </a:schemeClr>
                </a:gs>
                <a:gs pos="12000">
                  <a:schemeClr val="accent4">
                    <a:lumMod val="40000"/>
                    <a:lumOff val="60000"/>
                  </a:schemeClr>
                </a:gs>
                <a:gs pos="43000">
                  <a:schemeClr val="bg1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zh-TW" altLang="en-US" sz="3200">
                  <a:latin typeface="標楷體" panose="03000509000000000000" pitchFamily="65" charset="-120"/>
                  <a:ea typeface="標楷體" panose="03000509000000000000" pitchFamily="65" charset="-120"/>
                </a:rPr>
                <a:t>元件說明</a:t>
              </a:r>
              <a:endParaRPr lang="zh-TW" altLang="en-US" sz="3200" dirty="0"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5" name="箭號: 五邊形 196">
            <a:extLst>
              <a:ext uri="{FF2B5EF4-FFF2-40B4-BE49-F238E27FC236}">
                <a16:creationId xmlns:a16="http://schemas.microsoft.com/office/drawing/2014/main" id="{5F4730B6-17D4-ABAF-8D14-CB59C3103174}"/>
              </a:ext>
            </a:extLst>
          </p:cNvPr>
          <p:cNvSpPr/>
          <p:nvPr/>
        </p:nvSpPr>
        <p:spPr>
          <a:xfrm>
            <a:off x="0" y="0"/>
            <a:ext cx="2467429" cy="523875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 dirty="0">
                <a:latin typeface="標楷體" panose="03000509000000000000" pitchFamily="65" charset="-120"/>
                <a:ea typeface="標楷體" panose="03000509000000000000" pitchFamily="65" charset="-120"/>
              </a:rPr>
              <a:t>電腦元件</a:t>
            </a:r>
          </a:p>
        </p:txBody>
      </p:sp>
      <p:sp>
        <p:nvSpPr>
          <p:cNvPr id="36" name="立方體 35">
            <a:extLst>
              <a:ext uri="{FF2B5EF4-FFF2-40B4-BE49-F238E27FC236}">
                <a16:creationId xmlns:a16="http://schemas.microsoft.com/office/drawing/2014/main" id="{88B38789-A69F-8C5F-9E42-4152E0877E4F}"/>
              </a:ext>
            </a:extLst>
          </p:cNvPr>
          <p:cNvSpPr/>
          <p:nvPr/>
        </p:nvSpPr>
        <p:spPr>
          <a:xfrm>
            <a:off x="8264073" y="5121690"/>
            <a:ext cx="1321121" cy="1696587"/>
          </a:xfrm>
          <a:prstGeom prst="cube">
            <a:avLst>
              <a:gd name="adj" fmla="val 13961"/>
            </a:avLst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主記憶體</a:t>
            </a:r>
          </a:p>
        </p:txBody>
      </p:sp>
      <p:sp>
        <p:nvSpPr>
          <p:cNvPr id="37" name="立方體 36">
            <a:extLst>
              <a:ext uri="{FF2B5EF4-FFF2-40B4-BE49-F238E27FC236}">
                <a16:creationId xmlns:a16="http://schemas.microsoft.com/office/drawing/2014/main" id="{9B4825B6-33D0-CB9D-87F5-32FC46104216}"/>
              </a:ext>
            </a:extLst>
          </p:cNvPr>
          <p:cNvSpPr/>
          <p:nvPr/>
        </p:nvSpPr>
        <p:spPr>
          <a:xfrm>
            <a:off x="10086150" y="5121689"/>
            <a:ext cx="1321121" cy="1696587"/>
          </a:xfrm>
          <a:prstGeom prst="cube">
            <a:avLst>
              <a:gd name="adj" fmla="val 13961"/>
            </a:avLst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I/O</a:t>
            </a:r>
            <a:r>
              <a:rPr lang="zh-TW" altLang="en-US" dirty="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模組</a:t>
            </a: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907D16EA-CA1B-C1AE-B5CB-B1452D01DB03}"/>
              </a:ext>
            </a:extLst>
          </p:cNvPr>
          <p:cNvSpPr txBox="1"/>
          <p:nvPr/>
        </p:nvSpPr>
        <p:spPr>
          <a:xfrm>
            <a:off x="9080870" y="3332944"/>
            <a:ext cx="5309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MAR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BD6A9FA1-65CC-C063-1E7A-D088D0A1E067}"/>
              </a:ext>
            </a:extLst>
          </p:cNvPr>
          <p:cNvSpPr txBox="1"/>
          <p:nvPr/>
        </p:nvSpPr>
        <p:spPr>
          <a:xfrm>
            <a:off x="9063801" y="3766405"/>
            <a:ext cx="53091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MBR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AC13501-B940-9E53-4832-37D211504482}"/>
              </a:ext>
            </a:extLst>
          </p:cNvPr>
          <p:cNvSpPr txBox="1"/>
          <p:nvPr/>
        </p:nvSpPr>
        <p:spPr>
          <a:xfrm>
            <a:off x="10746711" y="3338665"/>
            <a:ext cx="8771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AR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8CB9C20C-A587-AC89-44FC-83FD1A5CA0E0}"/>
              </a:ext>
            </a:extLst>
          </p:cNvPr>
          <p:cNvSpPr txBox="1"/>
          <p:nvPr/>
        </p:nvSpPr>
        <p:spPr>
          <a:xfrm>
            <a:off x="10729642" y="3772126"/>
            <a:ext cx="877163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I/O BR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AABC0FDE-8EBD-ADB3-86D6-55D1F6E936E3}"/>
              </a:ext>
            </a:extLst>
          </p:cNvPr>
          <p:cNvSpPr txBox="1"/>
          <p:nvPr/>
        </p:nvSpPr>
        <p:spPr>
          <a:xfrm>
            <a:off x="8141964" y="3532880"/>
            <a:ext cx="426720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PC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3" name="文字方塊 42">
            <a:extLst>
              <a:ext uri="{FF2B5EF4-FFF2-40B4-BE49-F238E27FC236}">
                <a16:creationId xmlns:a16="http://schemas.microsoft.com/office/drawing/2014/main" id="{8F2274C0-9F03-B58B-89CF-DC7F133A38AA}"/>
              </a:ext>
            </a:extLst>
          </p:cNvPr>
          <p:cNvSpPr txBox="1"/>
          <p:nvPr/>
        </p:nvSpPr>
        <p:spPr>
          <a:xfrm>
            <a:off x="10777008" y="562044"/>
            <a:ext cx="41549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IR</a:t>
            </a:r>
            <a:endParaRPr kumimoji="1"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5" name="圓角矩形 44">
            <a:extLst>
              <a:ext uri="{FF2B5EF4-FFF2-40B4-BE49-F238E27FC236}">
                <a16:creationId xmlns:a16="http://schemas.microsoft.com/office/drawing/2014/main" id="{D05AAE4D-7ABD-0F6C-48C0-66D8EF0A7DC7}"/>
              </a:ext>
            </a:extLst>
          </p:cNvPr>
          <p:cNvSpPr/>
          <p:nvPr/>
        </p:nvSpPr>
        <p:spPr>
          <a:xfrm>
            <a:off x="7690350" y="4664597"/>
            <a:ext cx="4028038" cy="109948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6" name="向下箭號 45">
            <a:extLst>
              <a:ext uri="{FF2B5EF4-FFF2-40B4-BE49-F238E27FC236}">
                <a16:creationId xmlns:a16="http://schemas.microsoft.com/office/drawing/2014/main" id="{36887C8C-85E0-9B5B-B1D9-270F62032770}"/>
              </a:ext>
            </a:extLst>
          </p:cNvPr>
          <p:cNvSpPr/>
          <p:nvPr/>
        </p:nvSpPr>
        <p:spPr>
          <a:xfrm>
            <a:off x="8854633" y="4751186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7" name="向下箭號 46">
            <a:extLst>
              <a:ext uri="{FF2B5EF4-FFF2-40B4-BE49-F238E27FC236}">
                <a16:creationId xmlns:a16="http://schemas.microsoft.com/office/drawing/2014/main" id="{B95C980D-AADA-FFF0-AACE-ACE47C51FE7A}"/>
              </a:ext>
            </a:extLst>
          </p:cNvPr>
          <p:cNvSpPr/>
          <p:nvPr/>
        </p:nvSpPr>
        <p:spPr>
          <a:xfrm>
            <a:off x="10661666" y="4719571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8" name="向下箭號 47">
            <a:extLst>
              <a:ext uri="{FF2B5EF4-FFF2-40B4-BE49-F238E27FC236}">
                <a16:creationId xmlns:a16="http://schemas.microsoft.com/office/drawing/2014/main" id="{7301DD0E-9A17-EC83-B4EB-641B3D9A55F7}"/>
              </a:ext>
            </a:extLst>
          </p:cNvPr>
          <p:cNvSpPr/>
          <p:nvPr/>
        </p:nvSpPr>
        <p:spPr>
          <a:xfrm rot="10800000">
            <a:off x="9742665" y="4265077"/>
            <a:ext cx="312516" cy="49231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E04C071F-E814-AC3B-C4D4-B441265245F9}"/>
              </a:ext>
            </a:extLst>
          </p:cNvPr>
          <p:cNvSpPr txBox="1"/>
          <p:nvPr/>
        </p:nvSpPr>
        <p:spPr>
          <a:xfrm>
            <a:off x="438731" y="2029640"/>
            <a:ext cx="2274982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kumimoji="1"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PC</a:t>
            </a:r>
            <a:r>
              <a:rPr kumimoji="1" lang="zh-TW" altLang="en-US">
                <a:latin typeface="Times New Roman" panose="02020603050405020304" pitchFamily="18" charset="0"/>
                <a:ea typeface="標楷體" panose="03000509000000000000" pitchFamily="65" charset="-120"/>
              </a:rPr>
              <a:t> </a:t>
            </a:r>
            <a:r>
              <a:rPr kumimoji="1" lang="en-US" altLang="zh-TW">
                <a:latin typeface="Times New Roman" panose="02020603050405020304" pitchFamily="18" charset="0"/>
                <a:ea typeface="標楷體" panose="03000509000000000000" pitchFamily="65" charset="-120"/>
              </a:rPr>
              <a:t>(Program Counter)</a:t>
            </a:r>
            <a:endParaRPr kumimoji="1" lang="zh-TW" altLang="en-US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968B8D0-405A-515B-CC45-93878A0B312C}"/>
              </a:ext>
            </a:extLst>
          </p:cNvPr>
          <p:cNvSpPr txBox="1"/>
          <p:nvPr/>
        </p:nvSpPr>
        <p:spPr>
          <a:xfrm>
            <a:off x="438731" y="2853604"/>
            <a:ext cx="2454518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IR</a:t>
            </a:r>
            <a:r>
              <a:rPr lang="zh-TW" altLang="en-US"/>
              <a:t> </a:t>
            </a:r>
            <a:r>
              <a:rPr lang="en-US" altLang="zh-TW"/>
              <a:t>(Instruction Register)</a:t>
            </a:r>
            <a:endParaRPr lang="zh-TW" altLang="en-US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C298EF5-4977-831B-8728-82B5912AA84D}"/>
              </a:ext>
            </a:extLst>
          </p:cNvPr>
          <p:cNvSpPr txBox="1"/>
          <p:nvPr/>
        </p:nvSpPr>
        <p:spPr>
          <a:xfrm>
            <a:off x="438731" y="3677568"/>
            <a:ext cx="334585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MAR (Memory Address Register)</a:t>
            </a:r>
            <a:endParaRPr lang="zh-TW" altLang="en-US" dirty="0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7F64A5A-FF5D-8B54-CB6C-A784C015E3A2}"/>
              </a:ext>
            </a:extLst>
          </p:cNvPr>
          <p:cNvSpPr txBox="1"/>
          <p:nvPr/>
        </p:nvSpPr>
        <p:spPr>
          <a:xfrm>
            <a:off x="438731" y="4501532"/>
            <a:ext cx="31877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MBR (Memory Buffer Register)</a:t>
            </a:r>
            <a:endParaRPr lang="zh-TW" altLang="en-US" dirty="0"/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45BA456-ABAD-E1C4-9501-8EE3D5252A65}"/>
              </a:ext>
            </a:extLst>
          </p:cNvPr>
          <p:cNvSpPr txBox="1"/>
          <p:nvPr/>
        </p:nvSpPr>
        <p:spPr>
          <a:xfrm>
            <a:off x="438731" y="5325496"/>
            <a:ext cx="3006079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I/O</a:t>
            </a:r>
            <a:r>
              <a:rPr lang="zh-TW" altLang="en-US"/>
              <a:t> </a:t>
            </a:r>
            <a:r>
              <a:rPr lang="en-US" altLang="zh-TW"/>
              <a:t>AR (I/O Address Register)</a:t>
            </a:r>
            <a:endParaRPr lang="zh-TW" altLang="en-US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949A5646-B24C-8C56-1332-A800DCDFDEB0}"/>
              </a:ext>
            </a:extLst>
          </p:cNvPr>
          <p:cNvSpPr txBox="1"/>
          <p:nvPr/>
        </p:nvSpPr>
        <p:spPr>
          <a:xfrm>
            <a:off x="438731" y="6149459"/>
            <a:ext cx="2860720" cy="36933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 kumimoji="1">
                <a:latin typeface="Times New Roman" panose="02020603050405020304" pitchFamily="18" charset="0"/>
                <a:ea typeface="標楷體" panose="03000509000000000000" pitchFamily="65" charset="-120"/>
              </a:defRPr>
            </a:lvl1pPr>
          </a:lstStyle>
          <a:p>
            <a:r>
              <a:rPr lang="en-US" altLang="zh-TW"/>
              <a:t>I/O</a:t>
            </a:r>
            <a:r>
              <a:rPr lang="zh-TW" altLang="en-US"/>
              <a:t> </a:t>
            </a:r>
            <a:r>
              <a:rPr lang="en-US" altLang="zh-TW"/>
              <a:t>BR (I/O Buffer Register)</a:t>
            </a:r>
            <a:endParaRPr lang="zh-TW" altLang="en-US" dirty="0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1D4A3CF8-1FD7-2633-6FFA-C51140F4FF5C}"/>
              </a:ext>
            </a:extLst>
          </p:cNvPr>
          <p:cNvSpPr txBox="1"/>
          <p:nvPr/>
        </p:nvSpPr>
        <p:spPr>
          <a:xfrm>
            <a:off x="3831275" y="3677568"/>
            <a:ext cx="29926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指定下一個即將讀寫的位址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B7CB213-0569-FB02-5607-8575D6FB1A26}"/>
              </a:ext>
            </a:extLst>
          </p:cNvPr>
          <p:cNvSpPr txBox="1"/>
          <p:nvPr/>
        </p:nvSpPr>
        <p:spPr>
          <a:xfrm>
            <a:off x="3629802" y="4372209"/>
            <a:ext cx="2992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放入即將寫到記憶體的內容值，或者即將接收記憶體的內容值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F32D2559-FCA9-78C2-F4DF-4E39583276EB}"/>
              </a:ext>
            </a:extLst>
          </p:cNvPr>
          <p:cNvSpPr txBox="1"/>
          <p:nvPr/>
        </p:nvSpPr>
        <p:spPr>
          <a:xfrm>
            <a:off x="3444810" y="5338257"/>
            <a:ext cx="2536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lvl="0"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指定某個特定的</a:t>
            </a:r>
            <a:r>
              <a:rPr lang="en-US" altLang="zh-TW"/>
              <a:t>I/O</a:t>
            </a:r>
            <a:r>
              <a:rPr lang="zh-TW" altLang="en-US"/>
              <a:t>設備</a:t>
            </a:r>
            <a:endParaRPr lang="en-US" altLang="zh-TW" dirty="0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0D9D1178-B9C3-A9D3-B444-181CB8F5ABC1}"/>
              </a:ext>
            </a:extLst>
          </p:cNvPr>
          <p:cNvSpPr txBox="1"/>
          <p:nvPr/>
        </p:nvSpPr>
        <p:spPr>
          <a:xfrm>
            <a:off x="3362487" y="6164848"/>
            <a:ext cx="31420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lvl="0"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用來交換</a:t>
            </a:r>
            <a:r>
              <a:rPr lang="en-US" altLang="zh-TW"/>
              <a:t>I/O </a:t>
            </a:r>
            <a:r>
              <a:rPr lang="zh-TW" altLang="en-US"/>
              <a:t>模組和</a:t>
            </a:r>
            <a:r>
              <a:rPr lang="en-US" altLang="zh-TW"/>
              <a:t>CPU </a:t>
            </a:r>
            <a:r>
              <a:rPr lang="zh-TW" altLang="en-US"/>
              <a:t>的資料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D5A0FF8E-2AEF-90D9-C6F9-13379CC8E62C}"/>
              </a:ext>
            </a:extLst>
          </p:cNvPr>
          <p:cNvSpPr txBox="1"/>
          <p:nvPr/>
        </p:nvSpPr>
        <p:spPr>
          <a:xfrm>
            <a:off x="2713713" y="2041420"/>
            <a:ext cx="351044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rtl="0"/>
            <a:r>
              <a:rPr lang="zh-TW" altLang="en-US" sz="1600">
                <a:latin typeface="標楷體" panose="03000509000000000000" pitchFamily="65" charset="-120"/>
                <a:ea typeface="標楷體" panose="03000509000000000000" pitchFamily="65" charset="-120"/>
              </a:rPr>
              <a:t>用於指示電腦在其程式序列中的位置</a:t>
            </a:r>
            <a:endParaRPr lang="en-US" altLang="zh-TW" sz="16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0EA7BA60-C311-919F-2AE0-49C427C96782}"/>
              </a:ext>
            </a:extLst>
          </p:cNvPr>
          <p:cNvSpPr txBox="1"/>
          <p:nvPr/>
        </p:nvSpPr>
        <p:spPr>
          <a:xfrm>
            <a:off x="2830365" y="2794025"/>
            <a:ext cx="453679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 lvl="0">
              <a:defRPr sz="1600"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將被執行的指令會被存入指令暫存器中。從解碼、準備到執行完成的過程中都會被持續的儲存。</a:t>
            </a:r>
          </a:p>
        </p:txBody>
      </p:sp>
    </p:spTree>
    <p:extLst>
      <p:ext uri="{BB962C8B-B14F-4D97-AF65-F5344CB8AC3E}">
        <p14:creationId xmlns:p14="http://schemas.microsoft.com/office/powerpoint/2010/main" val="26701665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88294908-8B00-4F58-BBBA-20F71A40A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364C879-1404-4203-8E9D-CC5DE0A62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2782" y="-1386168"/>
            <a:ext cx="2424873" cy="3611191"/>
          </a:xfrm>
          <a:custGeom>
            <a:avLst/>
            <a:gdLst>
              <a:gd name="connsiteX0" fmla="*/ 0 w 2424873"/>
              <a:gd name="connsiteY0" fmla="*/ 2424874 h 3611191"/>
              <a:gd name="connsiteX1" fmla="*/ 2424873 w 2424873"/>
              <a:gd name="connsiteY1" fmla="*/ 0 h 3611191"/>
              <a:gd name="connsiteX2" fmla="*/ 2424873 w 2424873"/>
              <a:gd name="connsiteY2" fmla="*/ 3611191 h 3611191"/>
              <a:gd name="connsiteX3" fmla="*/ 1186317 w 2424873"/>
              <a:gd name="connsiteY3" fmla="*/ 3611191 h 3611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24873" h="3611191">
                <a:moveTo>
                  <a:pt x="0" y="2424874"/>
                </a:moveTo>
                <a:lnTo>
                  <a:pt x="2424873" y="0"/>
                </a:lnTo>
                <a:lnTo>
                  <a:pt x="2424873" y="3611191"/>
                </a:lnTo>
                <a:lnTo>
                  <a:pt x="1186317" y="361119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84617302-4B0D-4351-A6BB-6F0930D943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571000" y="-338582"/>
            <a:ext cx="1635955" cy="1635955"/>
          </a:xfrm>
          <a:custGeom>
            <a:avLst/>
            <a:gdLst>
              <a:gd name="connsiteX0" fmla="*/ 0 w 1635955"/>
              <a:gd name="connsiteY0" fmla="*/ 957987 h 1635955"/>
              <a:gd name="connsiteX1" fmla="*/ 957987 w 1635955"/>
              <a:gd name="connsiteY1" fmla="*/ 0 h 1635955"/>
              <a:gd name="connsiteX2" fmla="*/ 1635955 w 1635955"/>
              <a:gd name="connsiteY2" fmla="*/ 0 h 1635955"/>
              <a:gd name="connsiteX3" fmla="*/ 1635955 w 1635955"/>
              <a:gd name="connsiteY3" fmla="*/ 1635955 h 1635955"/>
              <a:gd name="connsiteX4" fmla="*/ 0 w 1635955"/>
              <a:gd name="connsiteY4" fmla="*/ 1635955 h 16359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5955" h="1635955">
                <a:moveTo>
                  <a:pt x="0" y="957987"/>
                </a:moveTo>
                <a:lnTo>
                  <a:pt x="957987" y="0"/>
                </a:lnTo>
                <a:lnTo>
                  <a:pt x="1635955" y="0"/>
                </a:lnTo>
                <a:lnTo>
                  <a:pt x="1635955" y="1635955"/>
                </a:lnTo>
                <a:lnTo>
                  <a:pt x="0" y="1635955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DA2C7802-C2E0-4218-8F89-8DD7CCD2C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7985" y="-6588"/>
            <a:ext cx="4059393" cy="2548110"/>
          </a:xfrm>
          <a:custGeom>
            <a:avLst/>
            <a:gdLst>
              <a:gd name="connsiteX0" fmla="*/ 0 w 4059393"/>
              <a:gd name="connsiteY0" fmla="*/ 1511282 h 2548110"/>
              <a:gd name="connsiteX1" fmla="*/ 1511282 w 4059393"/>
              <a:gd name="connsiteY1" fmla="*/ 0 h 2548110"/>
              <a:gd name="connsiteX2" fmla="*/ 4059393 w 4059393"/>
              <a:gd name="connsiteY2" fmla="*/ 2548110 h 2548110"/>
              <a:gd name="connsiteX3" fmla="*/ 0 w 4059393"/>
              <a:gd name="connsiteY3" fmla="*/ 2548110 h 2548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59393" h="2548110">
                <a:moveTo>
                  <a:pt x="0" y="1511282"/>
                </a:moveTo>
                <a:lnTo>
                  <a:pt x="1511282" y="0"/>
                </a:lnTo>
                <a:lnTo>
                  <a:pt x="4059393" y="2548110"/>
                </a:lnTo>
                <a:lnTo>
                  <a:pt x="0" y="254811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6D7111A-21E5-4EE9-8A78-10E5530F0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0262924" y="1465780"/>
            <a:ext cx="1185708" cy="118570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A3969E80-A77B-49FC-9122-D89AFD5EE1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29557" y="5198743"/>
            <a:ext cx="2444907" cy="2366116"/>
          </a:xfrm>
          <a:custGeom>
            <a:avLst/>
            <a:gdLst>
              <a:gd name="connsiteX0" fmla="*/ 0 w 2203753"/>
              <a:gd name="connsiteY0" fmla="*/ 0 h 2132734"/>
              <a:gd name="connsiteX1" fmla="*/ 2203753 w 2203753"/>
              <a:gd name="connsiteY1" fmla="*/ 0 h 2132734"/>
              <a:gd name="connsiteX2" fmla="*/ 2203753 w 2203753"/>
              <a:gd name="connsiteY2" fmla="*/ 576461 h 2132734"/>
              <a:gd name="connsiteX3" fmla="*/ 647480 w 2203753"/>
              <a:gd name="connsiteY3" fmla="*/ 2132734 h 2132734"/>
              <a:gd name="connsiteX4" fmla="*/ 0 w 2203753"/>
              <a:gd name="connsiteY4" fmla="*/ 1485255 h 2132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03753" h="2132734">
                <a:moveTo>
                  <a:pt x="0" y="0"/>
                </a:moveTo>
                <a:lnTo>
                  <a:pt x="2203753" y="0"/>
                </a:lnTo>
                <a:lnTo>
                  <a:pt x="2203753" y="576461"/>
                </a:lnTo>
                <a:lnTo>
                  <a:pt x="647480" y="2132734"/>
                </a:lnTo>
                <a:lnTo>
                  <a:pt x="0" y="1485255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849CA57-76BD-4CF2-80BA-D7A46A01B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769787" y="5439893"/>
            <a:ext cx="928467" cy="928467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35E9085E-E730-4768-83D4-6CB7E9897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3401311" y="734311"/>
            <a:ext cx="5389379" cy="5389379"/>
          </a:xfrm>
          <a:custGeom>
            <a:avLst/>
            <a:gdLst>
              <a:gd name="connsiteX0" fmla="*/ 0 w 5389379"/>
              <a:gd name="connsiteY0" fmla="*/ 540040 h 5389379"/>
              <a:gd name="connsiteX1" fmla="*/ 540040 w 5389379"/>
              <a:gd name="connsiteY1" fmla="*/ 0 h 5389379"/>
              <a:gd name="connsiteX2" fmla="*/ 5389379 w 5389379"/>
              <a:gd name="connsiteY2" fmla="*/ 0 h 5389379"/>
              <a:gd name="connsiteX3" fmla="*/ 5389379 w 5389379"/>
              <a:gd name="connsiteY3" fmla="*/ 4838655 h 5389379"/>
              <a:gd name="connsiteX4" fmla="*/ 4838655 w 5389379"/>
              <a:gd name="connsiteY4" fmla="*/ 5389379 h 5389379"/>
              <a:gd name="connsiteX5" fmla="*/ 0 w 5389379"/>
              <a:gd name="connsiteY5" fmla="*/ 5389379 h 5389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89379" h="5389379">
                <a:moveTo>
                  <a:pt x="0" y="540040"/>
                </a:moveTo>
                <a:lnTo>
                  <a:pt x="540040" y="0"/>
                </a:lnTo>
                <a:lnTo>
                  <a:pt x="5389379" y="0"/>
                </a:lnTo>
                <a:lnTo>
                  <a:pt x="5389379" y="4838655"/>
                </a:lnTo>
                <a:lnTo>
                  <a:pt x="4838655" y="5389379"/>
                </a:lnTo>
                <a:lnTo>
                  <a:pt x="0" y="5389379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63009C5F-9227-49AB-B8B4-C25A0F580430}"/>
              </a:ext>
            </a:extLst>
          </p:cNvPr>
          <p:cNvSpPr txBox="1"/>
          <p:nvPr/>
        </p:nvSpPr>
        <p:spPr>
          <a:xfrm>
            <a:off x="3204642" y="2353641"/>
            <a:ext cx="5782716" cy="215071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9600" b="0" i="0" u="none" strike="noStrike" kern="1200" cap="none" spc="0" normalizeH="0" baseline="0" noProof="0">
                <a:ln>
                  <a:noFill/>
                </a:ln>
                <a:solidFill>
                  <a:srgbClr val="080808"/>
                </a:solidFill>
                <a:effectLst/>
                <a:uLnTx/>
                <a:uFillTx/>
                <a:latin typeface="Algerian" panose="04020705040A02060702" pitchFamily="82" charset="0"/>
                <a:ea typeface="新細明體" panose="02020500000000000000" pitchFamily="18" charset="-120"/>
                <a:cs typeface="+mn-cs"/>
              </a:rPr>
              <a:t>END</a:t>
            </a:r>
          </a:p>
        </p:txBody>
      </p:sp>
      <p:sp>
        <p:nvSpPr>
          <p:cNvPr id="51" name="Freeform: Shape 50">
            <a:extLst>
              <a:ext uri="{FF2B5EF4-FFF2-40B4-BE49-F238E27FC236}">
                <a16:creationId xmlns:a16="http://schemas.microsoft.com/office/drawing/2014/main" id="{973272FE-A474-4CAE-8CA2-BCC8B476C3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00283" y="33283"/>
            <a:ext cx="6791435" cy="6791435"/>
          </a:xfrm>
          <a:custGeom>
            <a:avLst/>
            <a:gdLst>
              <a:gd name="connsiteX0" fmla="*/ 1860938 w 6791435"/>
              <a:gd name="connsiteY0" fmla="*/ 81158 h 6791435"/>
              <a:gd name="connsiteX1" fmla="*/ 1942096 w 6791435"/>
              <a:gd name="connsiteY1" fmla="*/ 0 h 6791435"/>
              <a:gd name="connsiteX2" fmla="*/ 6791435 w 6791435"/>
              <a:gd name="connsiteY2" fmla="*/ 0 h 6791435"/>
              <a:gd name="connsiteX3" fmla="*/ 6791435 w 6791435"/>
              <a:gd name="connsiteY3" fmla="*/ 4838655 h 6791435"/>
              <a:gd name="connsiteX4" fmla="*/ 6710277 w 6791435"/>
              <a:gd name="connsiteY4" fmla="*/ 4919813 h 6791435"/>
              <a:gd name="connsiteX5" fmla="*/ 6710277 w 6791435"/>
              <a:gd name="connsiteY5" fmla="*/ 81158 h 6791435"/>
              <a:gd name="connsiteX6" fmla="*/ 0 w 6791435"/>
              <a:gd name="connsiteY6" fmla="*/ 1942096 h 6791435"/>
              <a:gd name="connsiteX7" fmla="*/ 81158 w 6791435"/>
              <a:gd name="connsiteY7" fmla="*/ 1860938 h 6791435"/>
              <a:gd name="connsiteX8" fmla="*/ 81158 w 6791435"/>
              <a:gd name="connsiteY8" fmla="*/ 6710277 h 6791435"/>
              <a:gd name="connsiteX9" fmla="*/ 4919813 w 6791435"/>
              <a:gd name="connsiteY9" fmla="*/ 6710277 h 6791435"/>
              <a:gd name="connsiteX10" fmla="*/ 4838655 w 6791435"/>
              <a:gd name="connsiteY10" fmla="*/ 6791435 h 6791435"/>
              <a:gd name="connsiteX11" fmla="*/ 0 w 6791435"/>
              <a:gd name="connsiteY11" fmla="*/ 6791435 h 67914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791435" h="6791435">
                <a:moveTo>
                  <a:pt x="1860938" y="81158"/>
                </a:moveTo>
                <a:lnTo>
                  <a:pt x="1942096" y="0"/>
                </a:lnTo>
                <a:lnTo>
                  <a:pt x="6791435" y="0"/>
                </a:lnTo>
                <a:lnTo>
                  <a:pt x="6791435" y="4838655"/>
                </a:lnTo>
                <a:lnTo>
                  <a:pt x="6710277" y="4919813"/>
                </a:lnTo>
                <a:lnTo>
                  <a:pt x="6710277" y="81158"/>
                </a:lnTo>
                <a:close/>
                <a:moveTo>
                  <a:pt x="0" y="1942096"/>
                </a:moveTo>
                <a:lnTo>
                  <a:pt x="81158" y="1860938"/>
                </a:lnTo>
                <a:lnTo>
                  <a:pt x="81158" y="6710277"/>
                </a:lnTo>
                <a:lnTo>
                  <a:pt x="4919813" y="6710277"/>
                </a:lnTo>
                <a:lnTo>
                  <a:pt x="4838655" y="6791435"/>
                </a:lnTo>
                <a:lnTo>
                  <a:pt x="0" y="6791435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E07981EA-05A6-437C-88D7-B377B92B0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629823" y="5457591"/>
            <a:ext cx="2231794" cy="2568811"/>
          </a:xfrm>
          <a:custGeom>
            <a:avLst/>
            <a:gdLst>
              <a:gd name="connsiteX0" fmla="*/ 0 w 2940086"/>
              <a:gd name="connsiteY0" fmla="*/ 0 h 3384061"/>
              <a:gd name="connsiteX1" fmla="*/ 2496112 w 2940086"/>
              <a:gd name="connsiteY1" fmla="*/ 0 h 3384061"/>
              <a:gd name="connsiteX2" fmla="*/ 2940086 w 2940086"/>
              <a:gd name="connsiteY2" fmla="*/ 443975 h 3384061"/>
              <a:gd name="connsiteX3" fmla="*/ 0 w 2940086"/>
              <a:gd name="connsiteY3" fmla="*/ 3384061 h 33840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40086" h="3384061">
                <a:moveTo>
                  <a:pt x="0" y="0"/>
                </a:moveTo>
                <a:lnTo>
                  <a:pt x="2496112" y="0"/>
                </a:lnTo>
                <a:lnTo>
                  <a:pt x="2940086" y="443975"/>
                </a:lnTo>
                <a:lnTo>
                  <a:pt x="0" y="3384061"/>
                </a:lnTo>
                <a:close/>
              </a:path>
            </a:pathLst>
          </a:cu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5E3C750-986E-4769-B1AE-49289FBEE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9720059" y="5243545"/>
            <a:ext cx="959985" cy="959985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1364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4096</TotalTime>
  <Words>364</Words>
  <Application>Microsoft Office PowerPoint</Application>
  <PresentationFormat>寬螢幕</PresentationFormat>
  <Paragraphs>77</Paragraphs>
  <Slides>5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1" baseType="lpstr">
      <vt:lpstr>標楷體</vt:lpstr>
      <vt:lpstr>Algerian</vt:lpstr>
      <vt:lpstr>Arial</vt:lpstr>
      <vt:lpstr>Calibri</vt:lpstr>
      <vt:lpstr>Times New Roman</vt:lpstr>
      <vt:lpstr>Office 佈景主題</vt:lpstr>
      <vt:lpstr>計算機組織與結構  電腦元件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1011055</dc:creator>
  <cp:lastModifiedBy>張嘉文</cp:lastModifiedBy>
  <cp:revision>139</cp:revision>
  <dcterms:created xsi:type="dcterms:W3CDTF">2021-04-28T06:22:49Z</dcterms:created>
  <dcterms:modified xsi:type="dcterms:W3CDTF">2022-10-14T05:29:15Z</dcterms:modified>
</cp:coreProperties>
</file>