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2" r:id="rId3"/>
    <p:sldId id="304" r:id="rId4"/>
    <p:sldId id="303" r:id="rId5"/>
    <p:sldId id="305" r:id="rId6"/>
    <p:sldId id="306" r:id="rId7"/>
    <p:sldId id="307" r:id="rId8"/>
    <p:sldId id="308" r:id="rId9"/>
    <p:sldId id="309" r:id="rId10"/>
    <p:sldId id="30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98BCF-16E8-ED4A-96FA-0F5253D86343}" v="342" dt="2022-10-18T14:30:58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28"/>
  </p:normalViewPr>
  <p:slideViewPr>
    <p:cSldViewPr snapToGrid="0">
      <p:cViewPr varScale="1">
        <p:scale>
          <a:sx n="110" d="100"/>
          <a:sy n="110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嘉文" userId="49be256a-4382-41dc-89f2-b2e20bb3ec95" providerId="ADAL" clId="{F8F7A125-A55C-49D1-AFB1-4DFBFE07D527}"/>
    <pc:docChg chg="modSld">
      <pc:chgData name="張嘉文" userId="49be256a-4382-41dc-89f2-b2e20bb3ec95" providerId="ADAL" clId="{F8F7A125-A55C-49D1-AFB1-4DFBFE07D527}" dt="2022-10-03T01:17:08.716" v="6" actId="1076"/>
      <pc:docMkLst>
        <pc:docMk/>
      </pc:docMkLst>
      <pc:sldChg chg="modSp mod">
        <pc:chgData name="張嘉文" userId="49be256a-4382-41dc-89f2-b2e20bb3ec95" providerId="ADAL" clId="{F8F7A125-A55C-49D1-AFB1-4DFBFE07D527}" dt="2022-10-03T01:16:02.271" v="0" actId="2711"/>
        <pc:sldMkLst>
          <pc:docMk/>
          <pc:sldMk cId="1279180431" sldId="287"/>
        </pc:sldMkLst>
        <pc:spChg chg="mod">
          <ac:chgData name="張嘉文" userId="49be256a-4382-41dc-89f2-b2e20bb3ec95" providerId="ADAL" clId="{F8F7A125-A55C-49D1-AFB1-4DFBFE07D527}" dt="2022-10-03T01:16:02.271" v="0" actId="2711"/>
          <ac:spMkLst>
            <pc:docMk/>
            <pc:sldMk cId="1279180431" sldId="287"/>
            <ac:spMk id="2" creationId="{1D0EB394-4980-6941-B0CE-0FEFA3E2D876}"/>
          </ac:spMkLst>
        </pc:spChg>
        <pc:spChg chg="mod">
          <ac:chgData name="張嘉文" userId="49be256a-4382-41dc-89f2-b2e20bb3ec95" providerId="ADAL" clId="{F8F7A125-A55C-49D1-AFB1-4DFBFE07D527}" dt="2022-10-03T01:16:02.271" v="0" actId="2711"/>
          <ac:spMkLst>
            <pc:docMk/>
            <pc:sldMk cId="1279180431" sldId="287"/>
            <ac:spMk id="5" creationId="{5F260234-2F49-9D7D-AE61-5DE663EA60AC}"/>
          </ac:spMkLst>
        </pc:spChg>
        <pc:spChg chg="mod">
          <ac:chgData name="張嘉文" userId="49be256a-4382-41dc-89f2-b2e20bb3ec95" providerId="ADAL" clId="{F8F7A125-A55C-49D1-AFB1-4DFBFE07D527}" dt="2022-10-03T01:16:02.271" v="0" actId="2711"/>
          <ac:spMkLst>
            <pc:docMk/>
            <pc:sldMk cId="1279180431" sldId="287"/>
            <ac:spMk id="7" creationId="{70AF101B-0692-F41C-80BA-D38B87FBC4A9}"/>
          </ac:spMkLst>
        </pc:spChg>
        <pc:spChg chg="mod">
          <ac:chgData name="張嘉文" userId="49be256a-4382-41dc-89f2-b2e20bb3ec95" providerId="ADAL" clId="{F8F7A125-A55C-49D1-AFB1-4DFBFE07D527}" dt="2022-10-03T01:16:02.271" v="0" actId="2711"/>
          <ac:spMkLst>
            <pc:docMk/>
            <pc:sldMk cId="1279180431" sldId="287"/>
            <ac:spMk id="13" creationId="{A34963B8-89DC-DE31-1864-FC1FA0FA9990}"/>
          </ac:spMkLst>
        </pc:spChg>
      </pc:sldChg>
      <pc:sldChg chg="modSp mod">
        <pc:chgData name="張嘉文" userId="49be256a-4382-41dc-89f2-b2e20bb3ec95" providerId="ADAL" clId="{F8F7A125-A55C-49D1-AFB1-4DFBFE07D527}" dt="2022-10-03T01:17:08.716" v="6" actId="1076"/>
        <pc:sldMkLst>
          <pc:docMk/>
          <pc:sldMk cId="4282478426" sldId="302"/>
        </pc:sldMkLst>
        <pc:spChg chg="mod">
          <ac:chgData name="張嘉文" userId="49be256a-4382-41dc-89f2-b2e20bb3ec95" providerId="ADAL" clId="{F8F7A125-A55C-49D1-AFB1-4DFBFE07D527}" dt="2022-10-03T01:16:10.860" v="1" actId="2711"/>
          <ac:spMkLst>
            <pc:docMk/>
            <pc:sldMk cId="4282478426" sldId="302"/>
            <ac:spMk id="2" creationId="{1D0EB394-4980-6941-B0CE-0FEFA3E2D876}"/>
          </ac:spMkLst>
        </pc:spChg>
        <pc:spChg chg="mod">
          <ac:chgData name="張嘉文" userId="49be256a-4382-41dc-89f2-b2e20bb3ec95" providerId="ADAL" clId="{F8F7A125-A55C-49D1-AFB1-4DFBFE07D527}" dt="2022-10-03T01:16:10.860" v="1" actId="2711"/>
          <ac:spMkLst>
            <pc:docMk/>
            <pc:sldMk cId="4282478426" sldId="302"/>
            <ac:spMk id="5" creationId="{5F260234-2F49-9D7D-AE61-5DE663EA60AC}"/>
          </ac:spMkLst>
        </pc:spChg>
        <pc:spChg chg="mod">
          <ac:chgData name="張嘉文" userId="49be256a-4382-41dc-89f2-b2e20bb3ec95" providerId="ADAL" clId="{F8F7A125-A55C-49D1-AFB1-4DFBFE07D527}" dt="2022-10-03T01:17:08.716" v="6" actId="1076"/>
          <ac:spMkLst>
            <pc:docMk/>
            <pc:sldMk cId="4282478426" sldId="302"/>
            <ac:spMk id="7" creationId="{70AF101B-0692-F41C-80BA-D38B87FBC4A9}"/>
          </ac:spMkLst>
        </pc:spChg>
        <pc:spChg chg="mod">
          <ac:chgData name="張嘉文" userId="49be256a-4382-41dc-89f2-b2e20bb3ec95" providerId="ADAL" clId="{F8F7A125-A55C-49D1-AFB1-4DFBFE07D527}" dt="2022-10-03T01:16:10.860" v="1" actId="2711"/>
          <ac:spMkLst>
            <pc:docMk/>
            <pc:sldMk cId="4282478426" sldId="302"/>
            <ac:spMk id="13" creationId="{A34963B8-89DC-DE31-1864-FC1FA0FA9990}"/>
          </ac:spMkLst>
        </pc:spChg>
      </pc:sldChg>
      <pc:sldChg chg="modSp mod">
        <pc:chgData name="張嘉文" userId="49be256a-4382-41dc-89f2-b2e20bb3ec95" providerId="ADAL" clId="{F8F7A125-A55C-49D1-AFB1-4DFBFE07D527}" dt="2022-10-03T01:16:15.400" v="2" actId="2711"/>
        <pc:sldMkLst>
          <pc:docMk/>
          <pc:sldMk cId="1842391085" sldId="303"/>
        </pc:sldMkLst>
        <pc:spChg chg="mod">
          <ac:chgData name="張嘉文" userId="49be256a-4382-41dc-89f2-b2e20bb3ec95" providerId="ADAL" clId="{F8F7A125-A55C-49D1-AFB1-4DFBFE07D527}" dt="2022-10-03T01:16:15.400" v="2" actId="2711"/>
          <ac:spMkLst>
            <pc:docMk/>
            <pc:sldMk cId="1842391085" sldId="303"/>
            <ac:spMk id="2" creationId="{1D0EB394-4980-6941-B0CE-0FEFA3E2D876}"/>
          </ac:spMkLst>
        </pc:spChg>
        <pc:spChg chg="mod">
          <ac:chgData name="張嘉文" userId="49be256a-4382-41dc-89f2-b2e20bb3ec95" providerId="ADAL" clId="{F8F7A125-A55C-49D1-AFB1-4DFBFE07D527}" dt="2022-10-03T01:16:15.400" v="2" actId="2711"/>
          <ac:spMkLst>
            <pc:docMk/>
            <pc:sldMk cId="1842391085" sldId="303"/>
            <ac:spMk id="5" creationId="{5F260234-2F49-9D7D-AE61-5DE663EA60AC}"/>
          </ac:spMkLst>
        </pc:spChg>
        <pc:spChg chg="mod">
          <ac:chgData name="張嘉文" userId="49be256a-4382-41dc-89f2-b2e20bb3ec95" providerId="ADAL" clId="{F8F7A125-A55C-49D1-AFB1-4DFBFE07D527}" dt="2022-10-03T01:16:15.400" v="2" actId="2711"/>
          <ac:spMkLst>
            <pc:docMk/>
            <pc:sldMk cId="1842391085" sldId="303"/>
            <ac:spMk id="7" creationId="{70AF101B-0692-F41C-80BA-D38B87FBC4A9}"/>
          </ac:spMkLst>
        </pc:spChg>
        <pc:spChg chg="mod">
          <ac:chgData name="張嘉文" userId="49be256a-4382-41dc-89f2-b2e20bb3ec95" providerId="ADAL" clId="{F8F7A125-A55C-49D1-AFB1-4DFBFE07D527}" dt="2022-10-03T01:16:15.400" v="2" actId="2711"/>
          <ac:spMkLst>
            <pc:docMk/>
            <pc:sldMk cId="1842391085" sldId="303"/>
            <ac:spMk id="13" creationId="{A34963B8-89DC-DE31-1864-FC1FA0FA9990}"/>
          </ac:spMkLst>
        </pc:spChg>
      </pc:sldChg>
      <pc:sldChg chg="modSp mod">
        <pc:chgData name="張嘉文" userId="49be256a-4382-41dc-89f2-b2e20bb3ec95" providerId="ADAL" clId="{F8F7A125-A55C-49D1-AFB1-4DFBFE07D527}" dt="2022-10-03T01:16:42.348" v="4" actId="947"/>
        <pc:sldMkLst>
          <pc:docMk/>
          <pc:sldMk cId="1425960198" sldId="304"/>
        </pc:sldMkLst>
        <pc:spChg chg="mod">
          <ac:chgData name="張嘉文" userId="49be256a-4382-41dc-89f2-b2e20bb3ec95" providerId="ADAL" clId="{F8F7A125-A55C-49D1-AFB1-4DFBFE07D527}" dt="2022-10-03T01:16:42.348" v="4" actId="947"/>
          <ac:spMkLst>
            <pc:docMk/>
            <pc:sldMk cId="1425960198" sldId="304"/>
            <ac:spMk id="2" creationId="{1D0EB394-4980-6941-B0CE-0FEFA3E2D876}"/>
          </ac:spMkLst>
        </pc:spChg>
        <pc:spChg chg="mod">
          <ac:chgData name="張嘉文" userId="49be256a-4382-41dc-89f2-b2e20bb3ec95" providerId="ADAL" clId="{F8F7A125-A55C-49D1-AFB1-4DFBFE07D527}" dt="2022-10-03T01:16:42.348" v="4" actId="947"/>
          <ac:spMkLst>
            <pc:docMk/>
            <pc:sldMk cId="1425960198" sldId="304"/>
            <ac:spMk id="5" creationId="{5F260234-2F49-9D7D-AE61-5DE663EA60AC}"/>
          </ac:spMkLst>
        </pc:spChg>
        <pc:spChg chg="mod">
          <ac:chgData name="張嘉文" userId="49be256a-4382-41dc-89f2-b2e20bb3ec95" providerId="ADAL" clId="{F8F7A125-A55C-49D1-AFB1-4DFBFE07D527}" dt="2022-10-03T01:16:42.348" v="4" actId="947"/>
          <ac:spMkLst>
            <pc:docMk/>
            <pc:sldMk cId="1425960198" sldId="304"/>
            <ac:spMk id="7" creationId="{70AF101B-0692-F41C-80BA-D38B87FBC4A9}"/>
          </ac:spMkLst>
        </pc:spChg>
        <pc:spChg chg="mod">
          <ac:chgData name="張嘉文" userId="49be256a-4382-41dc-89f2-b2e20bb3ec95" providerId="ADAL" clId="{F8F7A125-A55C-49D1-AFB1-4DFBFE07D527}" dt="2022-10-03T01:16:42.348" v="4" actId="947"/>
          <ac:spMkLst>
            <pc:docMk/>
            <pc:sldMk cId="1425960198" sldId="304"/>
            <ac:spMk id="12" creationId="{A1F7FC01-9F90-5CF0-E2E7-C38F92C62911}"/>
          </ac:spMkLst>
        </pc:spChg>
      </pc:sldChg>
    </pc:docChg>
  </pc:docChgLst>
  <pc:docChgLst>
    <pc:chgData name="張嘉文" userId="49be256a-4382-41dc-89f2-b2e20bb3ec95" providerId="ADAL" clId="{36E98BCF-16E8-ED4A-96FA-0F5253D86343}"/>
    <pc:docChg chg="undo redo custSel addSld delSld modSld">
      <pc:chgData name="張嘉文" userId="49be256a-4382-41dc-89f2-b2e20bb3ec95" providerId="ADAL" clId="{36E98BCF-16E8-ED4A-96FA-0F5253D86343}" dt="2022-10-18T14:51:02.174" v="1533" actId="2696"/>
      <pc:docMkLst>
        <pc:docMk/>
      </pc:docMkLst>
      <pc:sldChg chg="modSp mod">
        <pc:chgData name="張嘉文" userId="49be256a-4382-41dc-89f2-b2e20bb3ec95" providerId="ADAL" clId="{36E98BCF-16E8-ED4A-96FA-0F5253D86343}" dt="2022-10-14T10:06:03.744" v="17" actId="20577"/>
        <pc:sldMkLst>
          <pc:docMk/>
          <pc:sldMk cId="3295174046" sldId="256"/>
        </pc:sldMkLst>
        <pc:spChg chg="mod">
          <ac:chgData name="張嘉文" userId="49be256a-4382-41dc-89f2-b2e20bb3ec95" providerId="ADAL" clId="{36E98BCF-16E8-ED4A-96FA-0F5253D86343}" dt="2022-10-14T10:06:03.744" v="17" actId="20577"/>
          <ac:spMkLst>
            <pc:docMk/>
            <pc:sldMk cId="3295174046" sldId="256"/>
            <ac:spMk id="2" creationId="{D51E93CE-EE53-402D-8E54-6E128BF5C88B}"/>
          </ac:spMkLst>
        </pc:spChg>
      </pc:sldChg>
      <pc:sldChg chg="addSp delSp modSp mod modAnim">
        <pc:chgData name="張嘉文" userId="49be256a-4382-41dc-89f2-b2e20bb3ec95" providerId="ADAL" clId="{36E98BCF-16E8-ED4A-96FA-0F5253D86343}" dt="2022-10-15T14:28:44.257" v="767" actId="20577"/>
        <pc:sldMkLst>
          <pc:docMk/>
          <pc:sldMk cId="4282478426" sldId="302"/>
        </pc:sldMkLst>
        <pc:spChg chg="add mod">
          <ac:chgData name="張嘉文" userId="49be256a-4382-41dc-89f2-b2e20bb3ec95" providerId="ADAL" clId="{36E98BCF-16E8-ED4A-96FA-0F5253D86343}" dt="2022-10-15T13:53:51.649" v="208" actId="1076"/>
          <ac:spMkLst>
            <pc:docMk/>
            <pc:sldMk cId="4282478426" sldId="302"/>
            <ac:spMk id="2" creationId="{5204CA88-ED06-4574-E3BA-EFE4C4AC0803}"/>
          </ac:spMkLst>
        </pc:spChg>
        <pc:spChg chg="add mod">
          <ac:chgData name="張嘉文" userId="49be256a-4382-41dc-89f2-b2e20bb3ec95" providerId="ADAL" clId="{36E98BCF-16E8-ED4A-96FA-0F5253D86343}" dt="2022-10-15T13:55:03.937" v="214" actId="1076"/>
          <ac:spMkLst>
            <pc:docMk/>
            <pc:sldMk cId="4282478426" sldId="302"/>
            <ac:spMk id="7" creationId="{A47E18B0-2B80-2810-B551-7C5A661A42BC}"/>
          </ac:spMkLst>
        </pc:spChg>
        <pc:spChg chg="mod">
          <ac:chgData name="張嘉文" userId="49be256a-4382-41dc-89f2-b2e20bb3ec95" providerId="ADAL" clId="{36E98BCF-16E8-ED4A-96FA-0F5253D86343}" dt="2022-10-15T13:44:33.585" v="70" actId="20577"/>
          <ac:spMkLst>
            <pc:docMk/>
            <pc:sldMk cId="4282478426" sldId="302"/>
            <ac:spMk id="8" creationId="{09732E06-607A-A4F9-BE37-3CC15EA48C0B}"/>
          </ac:spMkLst>
        </pc:spChg>
        <pc:spChg chg="del">
          <ac:chgData name="張嘉文" userId="49be256a-4382-41dc-89f2-b2e20bb3ec95" providerId="ADAL" clId="{36E98BCF-16E8-ED4A-96FA-0F5253D86343}" dt="2022-10-15T13:44:41.875" v="71" actId="478"/>
          <ac:spMkLst>
            <pc:docMk/>
            <pc:sldMk cId="4282478426" sldId="302"/>
            <ac:spMk id="12" creationId="{B07D2BFD-F061-4522-9D4E-309C98BDE782}"/>
          </ac:spMkLst>
        </pc:spChg>
        <pc:spChg chg="add mod">
          <ac:chgData name="張嘉文" userId="49be256a-4382-41dc-89f2-b2e20bb3ec95" providerId="ADAL" clId="{36E98BCF-16E8-ED4A-96FA-0F5253D86343}" dt="2022-10-15T13:55:03.937" v="214" actId="1076"/>
          <ac:spMkLst>
            <pc:docMk/>
            <pc:sldMk cId="4282478426" sldId="302"/>
            <ac:spMk id="14" creationId="{481339C8-EE58-0011-C29E-01D47B242A28}"/>
          </ac:spMkLst>
        </pc:spChg>
        <pc:spChg chg="del">
          <ac:chgData name="張嘉文" userId="49be256a-4382-41dc-89f2-b2e20bb3ec95" providerId="ADAL" clId="{36E98BCF-16E8-ED4A-96FA-0F5253D86343}" dt="2022-10-15T13:44:41.875" v="71" actId="478"/>
          <ac:spMkLst>
            <pc:docMk/>
            <pc:sldMk cId="4282478426" sldId="302"/>
            <ac:spMk id="15" creationId="{36A23C1D-9B54-B3B2-78F5-C3C7F1A2C7AC}"/>
          </ac:spMkLst>
        </pc:spChg>
        <pc:spChg chg="add mod">
          <ac:chgData name="張嘉文" userId="49be256a-4382-41dc-89f2-b2e20bb3ec95" providerId="ADAL" clId="{36E98BCF-16E8-ED4A-96FA-0F5253D86343}" dt="2022-10-15T14:28:44.257" v="767" actId="20577"/>
          <ac:spMkLst>
            <pc:docMk/>
            <pc:sldMk cId="4282478426" sldId="302"/>
            <ac:spMk id="16" creationId="{6F6C82CC-DB83-BF68-03A4-D377367D44FD}"/>
          </ac:spMkLst>
        </pc:spChg>
        <pc:spChg chg="del">
          <ac:chgData name="張嘉文" userId="49be256a-4382-41dc-89f2-b2e20bb3ec95" providerId="ADAL" clId="{36E98BCF-16E8-ED4A-96FA-0F5253D86343}" dt="2022-10-15T13:44:41.875" v="71" actId="478"/>
          <ac:spMkLst>
            <pc:docMk/>
            <pc:sldMk cId="4282478426" sldId="302"/>
            <ac:spMk id="17" creationId="{EF91B1AC-57F6-2C41-3EA4-B16E6315E03D}"/>
          </ac:spMkLst>
        </pc:spChg>
        <pc:spChg chg="mod">
          <ac:chgData name="張嘉文" userId="49be256a-4382-41dc-89f2-b2e20bb3ec95" providerId="ADAL" clId="{36E98BCF-16E8-ED4A-96FA-0F5253D86343}" dt="2022-10-14T10:06:07.983" v="25" actId="20577"/>
          <ac:spMkLst>
            <pc:docMk/>
            <pc:sldMk cId="4282478426" sldId="302"/>
            <ac:spMk id="18" creationId="{B451B3F6-FCCD-DE47-488A-A5F129904276}"/>
          </ac:spMkLst>
        </pc:spChg>
        <pc:spChg chg="add mod">
          <ac:chgData name="張嘉文" userId="49be256a-4382-41dc-89f2-b2e20bb3ec95" providerId="ADAL" clId="{36E98BCF-16E8-ED4A-96FA-0F5253D86343}" dt="2022-10-15T13:55:03.937" v="214" actId="1076"/>
          <ac:spMkLst>
            <pc:docMk/>
            <pc:sldMk cId="4282478426" sldId="302"/>
            <ac:spMk id="19" creationId="{C3FA498A-EAE2-904F-5837-1384ADF2BE93}"/>
          </ac:spMkLst>
        </pc:spChg>
        <pc:spChg chg="mod">
          <ac:chgData name="張嘉文" userId="49be256a-4382-41dc-89f2-b2e20bb3ec95" providerId="ADAL" clId="{36E98BCF-16E8-ED4A-96FA-0F5253D86343}" dt="2022-10-15T13:53:58.267" v="209"/>
          <ac:spMkLst>
            <pc:docMk/>
            <pc:sldMk cId="4282478426" sldId="302"/>
            <ac:spMk id="21" creationId="{56591563-6243-B67B-928B-FB708960BD8C}"/>
          </ac:spMkLst>
        </pc:spChg>
        <pc:spChg chg="mod">
          <ac:chgData name="張嘉文" userId="49be256a-4382-41dc-89f2-b2e20bb3ec95" providerId="ADAL" clId="{36E98BCF-16E8-ED4A-96FA-0F5253D86343}" dt="2022-10-15T13:53:58.267" v="209"/>
          <ac:spMkLst>
            <pc:docMk/>
            <pc:sldMk cId="4282478426" sldId="302"/>
            <ac:spMk id="22" creationId="{49684FF8-363D-F786-AEE7-085C9BB642B6}"/>
          </ac:spMkLst>
        </pc:spChg>
        <pc:spChg chg="mod">
          <ac:chgData name="張嘉文" userId="49be256a-4382-41dc-89f2-b2e20bb3ec95" providerId="ADAL" clId="{36E98BCF-16E8-ED4A-96FA-0F5253D86343}" dt="2022-10-15T13:53:58.267" v="209"/>
          <ac:spMkLst>
            <pc:docMk/>
            <pc:sldMk cId="4282478426" sldId="302"/>
            <ac:spMk id="23" creationId="{A82B1AA7-DFE4-077C-646A-32DAB349E4C8}"/>
          </ac:spMkLst>
        </pc:spChg>
        <pc:spChg chg="mod">
          <ac:chgData name="張嘉文" userId="49be256a-4382-41dc-89f2-b2e20bb3ec95" providerId="ADAL" clId="{36E98BCF-16E8-ED4A-96FA-0F5253D86343}" dt="2022-10-15T13:53:58.267" v="209"/>
          <ac:spMkLst>
            <pc:docMk/>
            <pc:sldMk cId="4282478426" sldId="302"/>
            <ac:spMk id="24" creationId="{41B14FAF-B15A-EDB8-444F-090E130B09D1}"/>
          </ac:spMkLst>
        </pc:spChg>
        <pc:spChg chg="mod">
          <ac:chgData name="張嘉文" userId="49be256a-4382-41dc-89f2-b2e20bb3ec95" providerId="ADAL" clId="{36E98BCF-16E8-ED4A-96FA-0F5253D86343}" dt="2022-10-15T13:53:58.267" v="209"/>
          <ac:spMkLst>
            <pc:docMk/>
            <pc:sldMk cId="4282478426" sldId="302"/>
            <ac:spMk id="25" creationId="{66D20394-0B0B-42EA-7154-3E85E4BF3168}"/>
          </ac:spMkLst>
        </pc:spChg>
        <pc:spChg chg="mod">
          <ac:chgData name="張嘉文" userId="49be256a-4382-41dc-89f2-b2e20bb3ec95" providerId="ADAL" clId="{36E98BCF-16E8-ED4A-96FA-0F5253D86343}" dt="2022-10-15T13:53:58.267" v="209"/>
          <ac:spMkLst>
            <pc:docMk/>
            <pc:sldMk cId="4282478426" sldId="302"/>
            <ac:spMk id="26" creationId="{8B565808-9FDB-FCC0-1C06-229464B32DDA}"/>
          </ac:spMkLst>
        </pc:spChg>
        <pc:spChg chg="mod">
          <ac:chgData name="張嘉文" userId="49be256a-4382-41dc-89f2-b2e20bb3ec95" providerId="ADAL" clId="{36E98BCF-16E8-ED4A-96FA-0F5253D86343}" dt="2022-10-15T13:53:58.267" v="209"/>
          <ac:spMkLst>
            <pc:docMk/>
            <pc:sldMk cId="4282478426" sldId="302"/>
            <ac:spMk id="27" creationId="{11E8C28A-D17F-1A86-5DD7-75EA3597E299}"/>
          </ac:spMkLst>
        </pc:spChg>
        <pc:spChg chg="mod">
          <ac:chgData name="張嘉文" userId="49be256a-4382-41dc-89f2-b2e20bb3ec95" providerId="ADAL" clId="{36E98BCF-16E8-ED4A-96FA-0F5253D86343}" dt="2022-10-15T13:53:58.267" v="209"/>
          <ac:spMkLst>
            <pc:docMk/>
            <pc:sldMk cId="4282478426" sldId="302"/>
            <ac:spMk id="28" creationId="{D6E8721A-566F-4438-9492-4D0B316F72F9}"/>
          </ac:spMkLst>
        </pc:spChg>
        <pc:grpChg chg="add mod">
          <ac:chgData name="張嘉文" userId="49be256a-4382-41dc-89f2-b2e20bb3ec95" providerId="ADAL" clId="{36E98BCF-16E8-ED4A-96FA-0F5253D86343}" dt="2022-10-15T13:54:03.352" v="210" actId="1076"/>
          <ac:grpSpMkLst>
            <pc:docMk/>
            <pc:sldMk cId="4282478426" sldId="302"/>
            <ac:grpSpMk id="20" creationId="{2FAD62BA-F688-BED7-837A-E14D53F87A4F}"/>
          </ac:grpSpMkLst>
        </pc:grpChg>
        <pc:picChg chg="add mod">
          <ac:chgData name="張嘉文" userId="49be256a-4382-41dc-89f2-b2e20bb3ec95" providerId="ADAL" clId="{36E98BCF-16E8-ED4A-96FA-0F5253D86343}" dt="2022-10-15T13:53:51.649" v="208" actId="1076"/>
          <ac:picMkLst>
            <pc:docMk/>
            <pc:sldMk cId="4282478426" sldId="302"/>
            <ac:picMk id="6" creationId="{EBD32511-9A5B-A173-7E9E-E64685653DD2}"/>
          </ac:picMkLst>
        </pc:picChg>
        <pc:picChg chg="add mod">
          <ac:chgData name="張嘉文" userId="49be256a-4382-41dc-89f2-b2e20bb3ec95" providerId="ADAL" clId="{36E98BCF-16E8-ED4A-96FA-0F5253D86343}" dt="2022-10-15T13:55:03.937" v="214" actId="1076"/>
          <ac:picMkLst>
            <pc:docMk/>
            <pc:sldMk cId="4282478426" sldId="302"/>
            <ac:picMk id="10" creationId="{CEEB8BBF-48A2-21CD-DC1D-0AFCA26A8B12}"/>
          </ac:picMkLst>
        </pc:picChg>
        <pc:picChg chg="add del mod">
          <ac:chgData name="張嘉文" userId="49be256a-4382-41dc-89f2-b2e20bb3ec95" providerId="ADAL" clId="{36E98BCF-16E8-ED4A-96FA-0F5253D86343}" dt="2022-10-15T13:48:54.404" v="148" actId="478"/>
          <ac:picMkLst>
            <pc:docMk/>
            <pc:sldMk cId="4282478426" sldId="302"/>
            <ac:picMk id="13" creationId="{288AFDAC-785B-738B-4155-C17848D7AAE9}"/>
          </ac:picMkLst>
        </pc:picChg>
        <pc:cxnChg chg="mod">
          <ac:chgData name="張嘉文" userId="49be256a-4382-41dc-89f2-b2e20bb3ec95" providerId="ADAL" clId="{36E98BCF-16E8-ED4A-96FA-0F5253D86343}" dt="2022-10-15T13:53:58.267" v="209"/>
          <ac:cxnSpMkLst>
            <pc:docMk/>
            <pc:sldMk cId="4282478426" sldId="302"/>
            <ac:cxnSpMk id="29" creationId="{65046C08-9E9B-3EAF-EF4A-C995463BE470}"/>
          </ac:cxnSpMkLst>
        </pc:cxnChg>
        <pc:cxnChg chg="mod">
          <ac:chgData name="張嘉文" userId="49be256a-4382-41dc-89f2-b2e20bb3ec95" providerId="ADAL" clId="{36E98BCF-16E8-ED4A-96FA-0F5253D86343}" dt="2022-10-15T13:53:58.267" v="209"/>
          <ac:cxnSpMkLst>
            <pc:docMk/>
            <pc:sldMk cId="4282478426" sldId="302"/>
            <ac:cxnSpMk id="30" creationId="{F6676397-988F-2E0E-AFED-EED31ACF7D42}"/>
          </ac:cxnSpMkLst>
        </pc:cxnChg>
        <pc:cxnChg chg="mod">
          <ac:chgData name="張嘉文" userId="49be256a-4382-41dc-89f2-b2e20bb3ec95" providerId="ADAL" clId="{36E98BCF-16E8-ED4A-96FA-0F5253D86343}" dt="2022-10-15T13:53:58.267" v="209"/>
          <ac:cxnSpMkLst>
            <pc:docMk/>
            <pc:sldMk cId="4282478426" sldId="302"/>
            <ac:cxnSpMk id="31" creationId="{94CF253F-526F-896B-FFBF-856A2E9C1C69}"/>
          </ac:cxnSpMkLst>
        </pc:cxnChg>
        <pc:cxnChg chg="mod">
          <ac:chgData name="張嘉文" userId="49be256a-4382-41dc-89f2-b2e20bb3ec95" providerId="ADAL" clId="{36E98BCF-16E8-ED4A-96FA-0F5253D86343}" dt="2022-10-15T13:53:58.267" v="209"/>
          <ac:cxnSpMkLst>
            <pc:docMk/>
            <pc:sldMk cId="4282478426" sldId="302"/>
            <ac:cxnSpMk id="32" creationId="{426CADE7-CB98-0A1A-F643-F8464F39D787}"/>
          </ac:cxnSpMkLst>
        </pc:cxnChg>
      </pc:sldChg>
      <pc:sldChg chg="addSp delSp modSp add mod">
        <pc:chgData name="張嘉文" userId="49be256a-4382-41dc-89f2-b2e20bb3ec95" providerId="ADAL" clId="{36E98BCF-16E8-ED4A-96FA-0F5253D86343}" dt="2022-10-15T14:09:55.106" v="473" actId="14100"/>
        <pc:sldMkLst>
          <pc:docMk/>
          <pc:sldMk cId="3897007258" sldId="303"/>
        </pc:sldMkLst>
        <pc:spChg chg="mod">
          <ac:chgData name="張嘉文" userId="49be256a-4382-41dc-89f2-b2e20bb3ec95" providerId="ADAL" clId="{36E98BCF-16E8-ED4A-96FA-0F5253D86343}" dt="2022-10-15T13:44:08.007" v="46"/>
          <ac:spMkLst>
            <pc:docMk/>
            <pc:sldMk cId="3897007258" sldId="303"/>
            <ac:spMk id="5" creationId="{2ADB7617-9EBD-6F90-35EF-E7CFEEF9E8C6}"/>
          </ac:spMkLst>
        </pc:spChg>
        <pc:spChg chg="mod">
          <ac:chgData name="張嘉文" userId="49be256a-4382-41dc-89f2-b2e20bb3ec95" providerId="ADAL" clId="{36E98BCF-16E8-ED4A-96FA-0F5253D86343}" dt="2022-10-15T13:44:08.007" v="46"/>
          <ac:spMkLst>
            <pc:docMk/>
            <pc:sldMk cId="3897007258" sldId="303"/>
            <ac:spMk id="6" creationId="{C1B30AB3-31E3-2A07-8C06-C994F3F19092}"/>
          </ac:spMkLst>
        </pc:spChg>
        <pc:spChg chg="mod">
          <ac:chgData name="張嘉文" userId="49be256a-4382-41dc-89f2-b2e20bb3ec95" providerId="ADAL" clId="{36E98BCF-16E8-ED4A-96FA-0F5253D86343}" dt="2022-10-15T13:44:08.007" v="46"/>
          <ac:spMkLst>
            <pc:docMk/>
            <pc:sldMk cId="3897007258" sldId="303"/>
            <ac:spMk id="7" creationId="{5A9F46A7-C9A5-EEC4-0F08-7179A25E86C6}"/>
          </ac:spMkLst>
        </pc:spChg>
        <pc:spChg chg="mod">
          <ac:chgData name="張嘉文" userId="49be256a-4382-41dc-89f2-b2e20bb3ec95" providerId="ADAL" clId="{36E98BCF-16E8-ED4A-96FA-0F5253D86343}" dt="2022-10-15T14:09:55.106" v="473" actId="14100"/>
          <ac:spMkLst>
            <pc:docMk/>
            <pc:sldMk cId="3897007258" sldId="303"/>
            <ac:spMk id="8" creationId="{09732E06-607A-A4F9-BE37-3CC15EA48C0B}"/>
          </ac:spMkLst>
        </pc:spChg>
        <pc:spChg chg="mod">
          <ac:chgData name="張嘉文" userId="49be256a-4382-41dc-89f2-b2e20bb3ec95" providerId="ADAL" clId="{36E98BCF-16E8-ED4A-96FA-0F5253D86343}" dt="2022-10-15T13:44:08.007" v="46"/>
          <ac:spMkLst>
            <pc:docMk/>
            <pc:sldMk cId="3897007258" sldId="303"/>
            <ac:spMk id="9" creationId="{9D7C2AC0-0189-EEF8-04F1-C497B7116A85}"/>
          </ac:spMkLst>
        </pc:spChg>
        <pc:spChg chg="mod">
          <ac:chgData name="張嘉文" userId="49be256a-4382-41dc-89f2-b2e20bb3ec95" providerId="ADAL" clId="{36E98BCF-16E8-ED4A-96FA-0F5253D86343}" dt="2022-10-15T13:44:08.007" v="46"/>
          <ac:spMkLst>
            <pc:docMk/>
            <pc:sldMk cId="3897007258" sldId="303"/>
            <ac:spMk id="10" creationId="{62335776-8BA8-24C6-E51B-CF274955E204}"/>
          </ac:spMkLst>
        </pc:spChg>
        <pc:spChg chg="mod">
          <ac:chgData name="張嘉文" userId="49be256a-4382-41dc-89f2-b2e20bb3ec95" providerId="ADAL" clId="{36E98BCF-16E8-ED4A-96FA-0F5253D86343}" dt="2022-10-15T13:44:08.007" v="46"/>
          <ac:spMkLst>
            <pc:docMk/>
            <pc:sldMk cId="3897007258" sldId="303"/>
            <ac:spMk id="11" creationId="{3F4F7F95-B29B-4196-861B-6E9D33A7777D}"/>
          </ac:spMkLst>
        </pc:spChg>
        <pc:spChg chg="del">
          <ac:chgData name="張嘉文" userId="49be256a-4382-41dc-89f2-b2e20bb3ec95" providerId="ADAL" clId="{36E98BCF-16E8-ED4A-96FA-0F5253D86343}" dt="2022-10-15T13:44:07.190" v="45" actId="478"/>
          <ac:spMkLst>
            <pc:docMk/>
            <pc:sldMk cId="3897007258" sldId="303"/>
            <ac:spMk id="12" creationId="{B07D2BFD-F061-4522-9D4E-309C98BDE782}"/>
          </ac:spMkLst>
        </pc:spChg>
        <pc:spChg chg="mod">
          <ac:chgData name="張嘉文" userId="49be256a-4382-41dc-89f2-b2e20bb3ec95" providerId="ADAL" clId="{36E98BCF-16E8-ED4A-96FA-0F5253D86343}" dt="2022-10-15T13:44:08.007" v="46"/>
          <ac:spMkLst>
            <pc:docMk/>
            <pc:sldMk cId="3897007258" sldId="303"/>
            <ac:spMk id="13" creationId="{04A3C634-87CC-C14D-4F2E-664F40AC43F2}"/>
          </ac:spMkLst>
        </pc:spChg>
        <pc:spChg chg="mod">
          <ac:chgData name="張嘉文" userId="49be256a-4382-41dc-89f2-b2e20bb3ec95" providerId="ADAL" clId="{36E98BCF-16E8-ED4A-96FA-0F5253D86343}" dt="2022-10-15T13:44:08.007" v="46"/>
          <ac:spMkLst>
            <pc:docMk/>
            <pc:sldMk cId="3897007258" sldId="303"/>
            <ac:spMk id="14" creationId="{E8996849-F338-4B39-D15B-5D5526A3DD33}"/>
          </ac:spMkLst>
        </pc:spChg>
        <pc:spChg chg="del">
          <ac:chgData name="張嘉文" userId="49be256a-4382-41dc-89f2-b2e20bb3ec95" providerId="ADAL" clId="{36E98BCF-16E8-ED4A-96FA-0F5253D86343}" dt="2022-10-15T13:44:07.190" v="45" actId="478"/>
          <ac:spMkLst>
            <pc:docMk/>
            <pc:sldMk cId="3897007258" sldId="303"/>
            <ac:spMk id="15" creationId="{36A23C1D-9B54-B3B2-78F5-C3C7F1A2C7AC}"/>
          </ac:spMkLst>
        </pc:spChg>
        <pc:spChg chg="del">
          <ac:chgData name="張嘉文" userId="49be256a-4382-41dc-89f2-b2e20bb3ec95" providerId="ADAL" clId="{36E98BCF-16E8-ED4A-96FA-0F5253D86343}" dt="2022-10-15T13:44:07.190" v="45" actId="478"/>
          <ac:spMkLst>
            <pc:docMk/>
            <pc:sldMk cId="3897007258" sldId="303"/>
            <ac:spMk id="17" creationId="{EF91B1AC-57F6-2C41-3EA4-B16E6315E03D}"/>
          </ac:spMkLst>
        </pc:spChg>
        <pc:spChg chg="add mod">
          <ac:chgData name="張嘉文" userId="49be256a-4382-41dc-89f2-b2e20bb3ec95" providerId="ADAL" clId="{36E98BCF-16E8-ED4A-96FA-0F5253D86343}" dt="2022-10-15T14:09:51.848" v="472" actId="1076"/>
          <ac:spMkLst>
            <pc:docMk/>
            <pc:sldMk cId="3897007258" sldId="303"/>
            <ac:spMk id="22" creationId="{0AAC4429-964B-0880-8B5F-2E4A513248A1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23" creationId="{2FA71C00-297F-2BC2-5499-6B8FDAD88D1C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24" creationId="{40BA26EE-0C98-9E4A-453D-DA5DB7ED2898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25" creationId="{8E5063E8-B707-F4AC-DAD4-C4FEF7C8B469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26" creationId="{268A4A9C-0F5D-F873-6397-A3466665E341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27" creationId="{3C8EC84B-6F4D-D3EA-E8D0-C0C0C8ADA10B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28" creationId="{66169C18-1F37-2483-E3E5-F111D192C3E7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29" creationId="{7AD94725-3D68-8DF0-8994-1DF5A9525A03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0" creationId="{1F26D517-74D1-B08F-C911-779D3ECD80D6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1" creationId="{B1F261D8-DB2C-70BB-5E98-886E05B70EE1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2" creationId="{A2EA9F23-EA87-FB3C-32A5-767149DFF138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3" creationId="{DB3625BB-0C16-74DB-A6CE-03456A5423EE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4" creationId="{6863103A-D6F7-5A98-0ABD-757F9FE32B02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5" creationId="{1610C781-4E85-E367-31DD-E7BE7DCC7E45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6" creationId="{AA9DDFA8-9A54-4F00-A3D6-BBD5DA3BFD6F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7" creationId="{C9550716-178C-66DF-D7F3-9719B7E0A94B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8" creationId="{A10BC37E-4771-317F-E34C-8ACAC6E4A988}"/>
          </ac:spMkLst>
        </pc:spChg>
        <pc:spChg chg="add mod">
          <ac:chgData name="張嘉文" userId="49be256a-4382-41dc-89f2-b2e20bb3ec95" providerId="ADAL" clId="{36E98BCF-16E8-ED4A-96FA-0F5253D86343}" dt="2022-10-15T14:06:56.644" v="448" actId="1076"/>
          <ac:spMkLst>
            <pc:docMk/>
            <pc:sldMk cId="3897007258" sldId="303"/>
            <ac:spMk id="39" creationId="{7BCC48D7-A0B3-2751-07A0-C0ED66863979}"/>
          </ac:spMkLst>
        </pc:spChg>
        <pc:grpChg chg="add del mod">
          <ac:chgData name="張嘉文" userId="49be256a-4382-41dc-89f2-b2e20bb3ec95" providerId="ADAL" clId="{36E98BCF-16E8-ED4A-96FA-0F5253D86343}" dt="2022-10-15T14:03:41.328" v="412" actId="478"/>
          <ac:grpSpMkLst>
            <pc:docMk/>
            <pc:sldMk cId="3897007258" sldId="303"/>
            <ac:grpSpMk id="2" creationId="{D8A68277-1E39-9E99-DF67-A8A35344B8CD}"/>
          </ac:grpSpMkLst>
        </pc:grpChg>
        <pc:cxnChg chg="mod">
          <ac:chgData name="張嘉文" userId="49be256a-4382-41dc-89f2-b2e20bb3ec95" providerId="ADAL" clId="{36E98BCF-16E8-ED4A-96FA-0F5253D86343}" dt="2022-10-15T14:03:41.328" v="412" actId="478"/>
          <ac:cxnSpMkLst>
            <pc:docMk/>
            <pc:sldMk cId="3897007258" sldId="303"/>
            <ac:cxnSpMk id="16" creationId="{A4D4BBBA-DB46-824F-DBBE-977891E9CA09}"/>
          </ac:cxnSpMkLst>
        </pc:cxnChg>
        <pc:cxnChg chg="mod">
          <ac:chgData name="張嘉文" userId="49be256a-4382-41dc-89f2-b2e20bb3ec95" providerId="ADAL" clId="{36E98BCF-16E8-ED4A-96FA-0F5253D86343}" dt="2022-10-15T14:03:41.328" v="412" actId="478"/>
          <ac:cxnSpMkLst>
            <pc:docMk/>
            <pc:sldMk cId="3897007258" sldId="303"/>
            <ac:cxnSpMk id="19" creationId="{696DC010-0AB0-954B-CBC5-567BA9C2B93B}"/>
          </ac:cxnSpMkLst>
        </pc:cxnChg>
        <pc:cxnChg chg="mod">
          <ac:chgData name="張嘉文" userId="49be256a-4382-41dc-89f2-b2e20bb3ec95" providerId="ADAL" clId="{36E98BCF-16E8-ED4A-96FA-0F5253D86343}" dt="2022-10-15T14:03:41.328" v="412" actId="478"/>
          <ac:cxnSpMkLst>
            <pc:docMk/>
            <pc:sldMk cId="3897007258" sldId="303"/>
            <ac:cxnSpMk id="20" creationId="{92510287-0BD1-A509-950D-EFA3172B4CD9}"/>
          </ac:cxnSpMkLst>
        </pc:cxnChg>
        <pc:cxnChg chg="mod">
          <ac:chgData name="張嘉文" userId="49be256a-4382-41dc-89f2-b2e20bb3ec95" providerId="ADAL" clId="{36E98BCF-16E8-ED4A-96FA-0F5253D86343}" dt="2022-10-15T14:03:41.328" v="412" actId="478"/>
          <ac:cxnSpMkLst>
            <pc:docMk/>
            <pc:sldMk cId="3897007258" sldId="303"/>
            <ac:cxnSpMk id="21" creationId="{7F9189B3-6E5E-6B44-67A7-D830D9FF43A5}"/>
          </ac:cxnSpMkLst>
        </pc:cxnChg>
      </pc:sldChg>
      <pc:sldChg chg="addSp delSp modSp add mod delAnim modAnim">
        <pc:chgData name="張嘉文" userId="49be256a-4382-41dc-89f2-b2e20bb3ec95" providerId="ADAL" clId="{36E98BCF-16E8-ED4A-96FA-0F5253D86343}" dt="2022-10-15T14:00:51.263" v="324"/>
        <pc:sldMkLst>
          <pc:docMk/>
          <pc:sldMk cId="2646677272" sldId="304"/>
        </pc:sldMkLst>
        <pc:spChg chg="mod">
          <ac:chgData name="張嘉文" userId="49be256a-4382-41dc-89f2-b2e20bb3ec95" providerId="ADAL" clId="{36E98BCF-16E8-ED4A-96FA-0F5253D86343}" dt="2022-10-15T14:00:37.912" v="321" actId="207"/>
          <ac:spMkLst>
            <pc:docMk/>
            <pc:sldMk cId="2646677272" sldId="304"/>
            <ac:spMk id="2" creationId="{5204CA88-ED06-4574-E3BA-EFE4C4AC0803}"/>
          </ac:spMkLst>
        </pc:spChg>
        <pc:spChg chg="add del mod">
          <ac:chgData name="張嘉文" userId="49be256a-4382-41dc-89f2-b2e20bb3ec95" providerId="ADAL" clId="{36E98BCF-16E8-ED4A-96FA-0F5253D86343}" dt="2022-10-15T14:00:04.094" v="315" actId="478"/>
          <ac:spMkLst>
            <pc:docMk/>
            <pc:sldMk cId="2646677272" sldId="304"/>
            <ac:spMk id="5" creationId="{2130CE62-455D-91AB-8D97-D4F32C5CB110}"/>
          </ac:spMkLst>
        </pc:spChg>
        <pc:spChg chg="del">
          <ac:chgData name="張嘉文" userId="49be256a-4382-41dc-89f2-b2e20bb3ec95" providerId="ADAL" clId="{36E98BCF-16E8-ED4A-96FA-0F5253D86343}" dt="2022-10-15T13:55:49.372" v="216" actId="478"/>
          <ac:spMkLst>
            <pc:docMk/>
            <pc:sldMk cId="2646677272" sldId="304"/>
            <ac:spMk id="7" creationId="{A47E18B0-2B80-2810-B551-7C5A661A42BC}"/>
          </ac:spMkLst>
        </pc:spChg>
        <pc:spChg chg="mod">
          <ac:chgData name="張嘉文" userId="49be256a-4382-41dc-89f2-b2e20bb3ec95" providerId="ADAL" clId="{36E98BCF-16E8-ED4A-96FA-0F5253D86343}" dt="2022-10-15T13:53:36.657" v="207" actId="20577"/>
          <ac:spMkLst>
            <pc:docMk/>
            <pc:sldMk cId="2646677272" sldId="304"/>
            <ac:spMk id="8" creationId="{09732E06-607A-A4F9-BE37-3CC15EA48C0B}"/>
          </ac:spMkLst>
        </pc:spChg>
        <pc:spChg chg="add mod">
          <ac:chgData name="張嘉文" userId="49be256a-4382-41dc-89f2-b2e20bb3ec95" providerId="ADAL" clId="{36E98BCF-16E8-ED4A-96FA-0F5253D86343}" dt="2022-10-15T14:00:37.912" v="321" actId="207"/>
          <ac:spMkLst>
            <pc:docMk/>
            <pc:sldMk cId="2646677272" sldId="304"/>
            <ac:spMk id="9" creationId="{6A119EB3-721E-C810-4D7E-34971FF0E450}"/>
          </ac:spMkLst>
        </pc:spChg>
        <pc:spChg chg="add mod">
          <ac:chgData name="張嘉文" userId="49be256a-4382-41dc-89f2-b2e20bb3ec95" providerId="ADAL" clId="{36E98BCF-16E8-ED4A-96FA-0F5253D86343}" dt="2022-10-15T14:00:37.912" v="321" actId="207"/>
          <ac:spMkLst>
            <pc:docMk/>
            <pc:sldMk cId="2646677272" sldId="304"/>
            <ac:spMk id="11" creationId="{A92269FF-C7E0-B609-6947-713F80D87719}"/>
          </ac:spMkLst>
        </pc:spChg>
        <pc:spChg chg="add mod">
          <ac:chgData name="張嘉文" userId="49be256a-4382-41dc-89f2-b2e20bb3ec95" providerId="ADAL" clId="{36E98BCF-16E8-ED4A-96FA-0F5253D86343}" dt="2022-10-15T14:00:37.912" v="321" actId="207"/>
          <ac:spMkLst>
            <pc:docMk/>
            <pc:sldMk cId="2646677272" sldId="304"/>
            <ac:spMk id="12" creationId="{A2192141-7C1B-C599-0EEF-7255F398A891}"/>
          </ac:spMkLst>
        </pc:spChg>
        <pc:spChg chg="add mod">
          <ac:chgData name="張嘉文" userId="49be256a-4382-41dc-89f2-b2e20bb3ec95" providerId="ADAL" clId="{36E98BCF-16E8-ED4A-96FA-0F5253D86343}" dt="2022-10-15T14:00:37.912" v="321" actId="207"/>
          <ac:spMkLst>
            <pc:docMk/>
            <pc:sldMk cId="2646677272" sldId="304"/>
            <ac:spMk id="13" creationId="{0CEF1F79-7170-33CF-7885-14A5991FA848}"/>
          </ac:spMkLst>
        </pc:spChg>
        <pc:picChg chg="del">
          <ac:chgData name="張嘉文" userId="49be256a-4382-41dc-89f2-b2e20bb3ec95" providerId="ADAL" clId="{36E98BCF-16E8-ED4A-96FA-0F5253D86343}" dt="2022-10-15T13:55:47.601" v="215" actId="478"/>
          <ac:picMkLst>
            <pc:docMk/>
            <pc:sldMk cId="2646677272" sldId="304"/>
            <ac:picMk id="6" creationId="{EBD32511-9A5B-A173-7E9E-E64685653DD2}"/>
          </ac:picMkLst>
        </pc:picChg>
        <pc:picChg chg="del">
          <ac:chgData name="張嘉文" userId="49be256a-4382-41dc-89f2-b2e20bb3ec95" providerId="ADAL" clId="{36E98BCF-16E8-ED4A-96FA-0F5253D86343}" dt="2022-10-15T13:55:49.372" v="216" actId="478"/>
          <ac:picMkLst>
            <pc:docMk/>
            <pc:sldMk cId="2646677272" sldId="304"/>
            <ac:picMk id="10" creationId="{CEEB8BBF-48A2-21CD-DC1D-0AFCA26A8B12}"/>
          </ac:picMkLst>
        </pc:picChg>
      </pc:sldChg>
      <pc:sldChg chg="addSp delSp modSp new mod modAnim">
        <pc:chgData name="張嘉文" userId="49be256a-4382-41dc-89f2-b2e20bb3ec95" providerId="ADAL" clId="{36E98BCF-16E8-ED4A-96FA-0F5253D86343}" dt="2022-10-15T14:41:17.291" v="979"/>
        <pc:sldMkLst>
          <pc:docMk/>
          <pc:sldMk cId="2963433753" sldId="305"/>
        </pc:sldMkLst>
        <pc:spChg chg="mod">
          <ac:chgData name="張嘉文" userId="49be256a-4382-41dc-89f2-b2e20bb3ec95" providerId="ADAL" clId="{36E98BCF-16E8-ED4A-96FA-0F5253D86343}" dt="2022-10-15T14:10:09.241" v="492" actId="14100"/>
          <ac:spMkLst>
            <pc:docMk/>
            <pc:sldMk cId="2963433753" sldId="305"/>
            <ac:spMk id="4" creationId="{DB80F259-5B4C-751C-D660-D3EC24C4DD8D}"/>
          </ac:spMkLst>
        </pc:spChg>
        <pc:spChg chg="add mod">
          <ac:chgData name="張嘉文" userId="49be256a-4382-41dc-89f2-b2e20bb3ec95" providerId="ADAL" clId="{36E98BCF-16E8-ED4A-96FA-0F5253D86343}" dt="2022-10-15T14:09:08.432" v="450"/>
          <ac:spMkLst>
            <pc:docMk/>
            <pc:sldMk cId="2963433753" sldId="305"/>
            <ac:spMk id="5" creationId="{B7853418-6C66-2E7A-B75A-EDFBC9095009}"/>
          </ac:spMkLst>
        </pc:spChg>
        <pc:spChg chg="add mod">
          <ac:chgData name="張嘉文" userId="49be256a-4382-41dc-89f2-b2e20bb3ec95" providerId="ADAL" clId="{36E98BCF-16E8-ED4A-96FA-0F5253D86343}" dt="2022-10-15T14:09:21.147" v="452" actId="1076"/>
          <ac:spMkLst>
            <pc:docMk/>
            <pc:sldMk cId="2963433753" sldId="305"/>
            <ac:spMk id="6" creationId="{0A302AFA-2433-2C1D-D1A1-D0A3DA4D1261}"/>
          </ac:spMkLst>
        </pc:spChg>
        <pc:spChg chg="add mod topLvl">
          <ac:chgData name="張嘉文" userId="49be256a-4382-41dc-89f2-b2e20bb3ec95" providerId="ADAL" clId="{36E98BCF-16E8-ED4A-96FA-0F5253D86343}" dt="2022-10-15T14:22:11.999" v="647" actId="404"/>
          <ac:spMkLst>
            <pc:docMk/>
            <pc:sldMk cId="2963433753" sldId="305"/>
            <ac:spMk id="7" creationId="{E437A076-BA40-C1AC-EAEF-D34ED4F6B918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8" creationId="{77639694-2CE1-2727-DC07-04AA2211A884}"/>
          </ac:spMkLst>
        </pc:spChg>
        <pc:spChg chg="add mod topLvl">
          <ac:chgData name="張嘉文" userId="49be256a-4382-41dc-89f2-b2e20bb3ec95" providerId="ADAL" clId="{36E98BCF-16E8-ED4A-96FA-0F5253D86343}" dt="2022-10-15T14:22:11.999" v="647" actId="404"/>
          <ac:spMkLst>
            <pc:docMk/>
            <pc:sldMk cId="2963433753" sldId="305"/>
            <ac:spMk id="9" creationId="{E7AFBAE9-4BF4-BBAE-BB3C-7FF80E1EBE72}"/>
          </ac:spMkLst>
        </pc:spChg>
        <pc:spChg chg="add mod topLvl">
          <ac:chgData name="張嘉文" userId="49be256a-4382-41dc-89f2-b2e20bb3ec95" providerId="ADAL" clId="{36E98BCF-16E8-ED4A-96FA-0F5253D86343}" dt="2022-10-15T14:22:11.999" v="647" actId="404"/>
          <ac:spMkLst>
            <pc:docMk/>
            <pc:sldMk cId="2963433753" sldId="305"/>
            <ac:spMk id="10" creationId="{DC6186BD-993E-C9BE-371B-3CA0771AC490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11" creationId="{40734AC6-96E5-1224-4163-5E62EFD5F702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12" creationId="{69C56A7A-64BA-684D-BFEF-5B8F390E2B2D}"/>
          </ac:spMkLst>
        </pc:spChg>
        <pc:spChg chg="add mod topLvl">
          <ac:chgData name="張嘉文" userId="49be256a-4382-41dc-89f2-b2e20bb3ec95" providerId="ADAL" clId="{36E98BCF-16E8-ED4A-96FA-0F5253D86343}" dt="2022-10-15T14:22:11.999" v="647" actId="404"/>
          <ac:spMkLst>
            <pc:docMk/>
            <pc:sldMk cId="2963433753" sldId="305"/>
            <ac:spMk id="13" creationId="{D91FC3C4-954F-F4FF-538A-569A4581C3DE}"/>
          </ac:spMkLst>
        </pc:spChg>
        <pc:spChg chg="add mod topLvl">
          <ac:chgData name="張嘉文" userId="49be256a-4382-41dc-89f2-b2e20bb3ec95" providerId="ADAL" clId="{36E98BCF-16E8-ED4A-96FA-0F5253D86343}" dt="2022-10-15T14:22:11.999" v="647" actId="404"/>
          <ac:spMkLst>
            <pc:docMk/>
            <pc:sldMk cId="2963433753" sldId="305"/>
            <ac:spMk id="14" creationId="{54CFE0BB-B5D9-0145-6CF8-656C0A1B967E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15" creationId="{5AD2BDA4-2FED-A0F6-B6B0-BEE747099B88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16" creationId="{9A3785D3-C163-88B1-9F40-A739FFDF90B2}"/>
          </ac:spMkLst>
        </pc:spChg>
        <pc:spChg chg="add mod topLvl">
          <ac:chgData name="張嘉文" userId="49be256a-4382-41dc-89f2-b2e20bb3ec95" providerId="ADAL" clId="{36E98BCF-16E8-ED4A-96FA-0F5253D86343}" dt="2022-10-15T14:22:10.293" v="645" actId="255"/>
          <ac:spMkLst>
            <pc:docMk/>
            <pc:sldMk cId="2963433753" sldId="305"/>
            <ac:spMk id="17" creationId="{0C1704A0-C86B-63B3-50B5-AD752FC6B1D6}"/>
          </ac:spMkLst>
        </pc:spChg>
        <pc:spChg chg="add mod topLvl">
          <ac:chgData name="張嘉文" userId="49be256a-4382-41dc-89f2-b2e20bb3ec95" providerId="ADAL" clId="{36E98BCF-16E8-ED4A-96FA-0F5253D86343}" dt="2022-10-15T14:22:10.293" v="645" actId="255"/>
          <ac:spMkLst>
            <pc:docMk/>
            <pc:sldMk cId="2963433753" sldId="305"/>
            <ac:spMk id="18" creationId="{B6263D6B-4DF5-E410-3E99-8F045697268A}"/>
          </ac:spMkLst>
        </pc:spChg>
        <pc:spChg chg="add mod topLvl">
          <ac:chgData name="張嘉文" userId="49be256a-4382-41dc-89f2-b2e20bb3ec95" providerId="ADAL" clId="{36E98BCF-16E8-ED4A-96FA-0F5253D86343}" dt="2022-10-15T14:22:10.293" v="645" actId="255"/>
          <ac:spMkLst>
            <pc:docMk/>
            <pc:sldMk cId="2963433753" sldId="305"/>
            <ac:spMk id="19" creationId="{F2FD33BB-EA27-AD3F-F6B7-A7FB5091483F}"/>
          </ac:spMkLst>
        </pc:spChg>
        <pc:spChg chg="add mod topLvl">
          <ac:chgData name="張嘉文" userId="49be256a-4382-41dc-89f2-b2e20bb3ec95" providerId="ADAL" clId="{36E98BCF-16E8-ED4A-96FA-0F5253D86343}" dt="2022-10-15T14:22:10.293" v="645" actId="255"/>
          <ac:spMkLst>
            <pc:docMk/>
            <pc:sldMk cId="2963433753" sldId="305"/>
            <ac:spMk id="20" creationId="{C5D0E86C-3AE7-C984-2700-37CC6C4D4524}"/>
          </ac:spMkLst>
        </pc:spChg>
        <pc:spChg chg="add mod topLvl">
          <ac:chgData name="張嘉文" userId="49be256a-4382-41dc-89f2-b2e20bb3ec95" providerId="ADAL" clId="{36E98BCF-16E8-ED4A-96FA-0F5253D86343}" dt="2022-10-15T14:22:10.293" v="645" actId="255"/>
          <ac:spMkLst>
            <pc:docMk/>
            <pc:sldMk cId="2963433753" sldId="305"/>
            <ac:spMk id="21" creationId="{2C988DD0-3876-6CD4-D412-C7FE9CFF3349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22" creationId="{548B9D96-750A-FC30-2985-3B9C1C89123D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23" creationId="{F9E4EF13-737B-53E5-3ACD-527703458208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24" creationId="{86EF5F85-6B24-283F-ADAA-A5BEFBD321E4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25" creationId="{A7B9331E-E396-9601-5063-2AFA7796FA31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31" creationId="{EE3A10E3-597A-EFDB-797D-5A3970AAC01F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32" creationId="{49A78553-72C0-1D6F-0A19-D8B994E59BF0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33" creationId="{08EB3C52-B23A-90B5-9DF9-E5CAC085D657}"/>
          </ac:spMkLst>
        </pc:spChg>
        <pc:spChg chg="add del mod">
          <ac:chgData name="張嘉文" userId="49be256a-4382-41dc-89f2-b2e20bb3ec95" providerId="ADAL" clId="{36E98BCF-16E8-ED4A-96FA-0F5253D86343}" dt="2022-10-15T14:17:41.372" v="614" actId="478"/>
          <ac:spMkLst>
            <pc:docMk/>
            <pc:sldMk cId="2963433753" sldId="305"/>
            <ac:spMk id="34" creationId="{2329CF13-823D-70C0-AA29-3BC048F36B26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35" creationId="{7FA53018-8C6D-8E5F-2F10-AD71D5758AC7}"/>
          </ac:spMkLst>
        </pc:spChg>
        <pc:spChg chg="add mod topLvl">
          <ac:chgData name="張嘉文" userId="49be256a-4382-41dc-89f2-b2e20bb3ec95" providerId="ADAL" clId="{36E98BCF-16E8-ED4A-96FA-0F5253D86343}" dt="2022-10-15T14:21:37.132" v="640" actId="165"/>
          <ac:spMkLst>
            <pc:docMk/>
            <pc:sldMk cId="2963433753" sldId="305"/>
            <ac:spMk id="36" creationId="{55401400-39D6-8FB9-2DA8-0BD7F1902A3E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39" creationId="{5D99776A-2A66-420E-DA92-D68DE91B12A6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0" creationId="{2B15EFDD-8C85-9835-DCF8-D17E221AAA35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1" creationId="{ED595A43-AF9A-9909-CB2F-B0BE8E7A008C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2" creationId="{071E2C45-852A-C931-01C8-00974C0DF0AA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3" creationId="{66166700-24FC-FE05-8CAB-429669A269E2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4" creationId="{EAC09809-3952-4E51-2D31-8D160687D615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5" creationId="{A5187576-B73B-F2BD-87AB-CF54528DFF9E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6" creationId="{09AD54B1-9A82-10B6-B5DD-7A361C5EAB64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7" creationId="{37CCABAD-C580-D648-C94D-8653920695F3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8" creationId="{A3105123-9713-AE36-8A27-8D384EDC7C15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49" creationId="{523EABF2-082D-0930-F343-D50C36A06C20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0" creationId="{0E6C85CD-1638-F57E-3E8A-C9221AFACEA8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1" creationId="{CEA65D65-66F5-7579-F6D3-2105F9BA5F00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2" creationId="{26970EE3-A201-E68D-AB0D-B69E05235B60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3" creationId="{DF9393CB-B22F-457D-A57A-DE1AC8403829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4" creationId="{B2FE6AE8-E6A2-2440-F990-BF15180EC16E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5" creationId="{1FDFD118-A485-C05A-FFD0-118871B63DFC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6" creationId="{1B3A8C0C-57B3-6E47-6839-7EE0792DC0C4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7" creationId="{11AC9136-D0F7-64FA-D366-26172071350D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8" creationId="{C51FA80B-13E3-A8B6-7E46-938BE237F948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59" creationId="{E72356E6-5AB9-1615-96B8-4432FC83D954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60" creationId="{31D7B6B3-0097-D638-129E-1D316F02C4AF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61" creationId="{98D365AE-64C0-4C40-A169-8A8935C2CDA5}"/>
          </ac:spMkLst>
        </pc:spChg>
        <pc:spChg chg="mod">
          <ac:chgData name="張嘉文" userId="49be256a-4382-41dc-89f2-b2e20bb3ec95" providerId="ADAL" clId="{36E98BCF-16E8-ED4A-96FA-0F5253D86343}" dt="2022-10-15T14:20:42.551" v="632"/>
          <ac:spMkLst>
            <pc:docMk/>
            <pc:sldMk cId="2963433753" sldId="305"/>
            <ac:spMk id="62" creationId="{4DDB5D0F-68F5-1B57-83E2-BC9FB98B906B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64" creationId="{AD13E4E2-3A4D-4F16-9742-9F751CD94128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65" creationId="{017AABFB-1ABB-2F81-0D67-B41C8EA6917C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66" creationId="{69F652AD-A469-D0D7-3FA7-5D8EA86A95BD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67" creationId="{D6212B80-93F0-E9E5-0DE4-572AA839D2FD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68" creationId="{E3BDA737-38D3-F417-E500-A367B36C7E7F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69" creationId="{001FDF14-257B-F427-F254-925DC7DE44B6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0" creationId="{DD7DAC03-399E-CDE1-98C6-5EDFE9960F05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1" creationId="{69D7B4BA-2722-939F-102A-EC0711970DA1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2" creationId="{80275FF0-85BF-DB6B-5B2C-65E03577FAD5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3" creationId="{A5FFE286-3CB2-F31C-B198-F3A76FBBF3C6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4" creationId="{94EBE917-0E4B-B427-1E2A-D94C4757B08D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5" creationId="{F5C02108-09D2-FDE4-B00A-0D9E4F37689C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6" creationId="{C2D183BA-B4DC-7DE2-6AB3-7DDD524CA9EB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7" creationId="{4D7D65F7-CD2C-C014-DB03-6E16694AA882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8" creationId="{4143E29B-AC77-60B8-D61E-921ADF57206A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79" creationId="{BDCE0DA9-A1D1-B2D8-4301-7D6924CEBEBD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80" creationId="{BCC5B92E-CD07-A399-B65E-6041907F292A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81" creationId="{40847F43-94DF-E59E-F351-5DAF69D6D502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82" creationId="{4A7B962B-BCB7-A19D-34F5-03AEEAA44D29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83" creationId="{E1BCEFCC-AAC2-A3E0-4886-09B8BFB6A41C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84" creationId="{E06937C0-B940-D08F-756C-6FE1CF50B7F1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85" creationId="{C586F3DC-5DE5-2DAE-6F1F-9076DB6C554A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86" creationId="{B34859DE-46DF-5F15-E46C-3CF47599FCF2}"/>
          </ac:spMkLst>
        </pc:spChg>
        <pc:spChg chg="mod">
          <ac:chgData name="張嘉文" userId="49be256a-4382-41dc-89f2-b2e20bb3ec95" providerId="ADAL" clId="{36E98BCF-16E8-ED4A-96FA-0F5253D86343}" dt="2022-10-15T14:20:46.869" v="634"/>
          <ac:spMkLst>
            <pc:docMk/>
            <pc:sldMk cId="2963433753" sldId="305"/>
            <ac:spMk id="87" creationId="{49C7308D-2F00-7BC5-8F13-758192B807D5}"/>
          </ac:spMkLst>
        </pc:spChg>
        <pc:spChg chg="add del mod">
          <ac:chgData name="張嘉文" userId="49be256a-4382-41dc-89f2-b2e20bb3ec95" providerId="ADAL" clId="{36E98BCF-16E8-ED4A-96FA-0F5253D86343}" dt="2022-10-15T14:22:28.544" v="651" actId="478"/>
          <ac:spMkLst>
            <pc:docMk/>
            <pc:sldMk cId="2963433753" sldId="305"/>
            <ac:spMk id="88" creationId="{16CA1959-3C42-0661-0946-22EFA81130FA}"/>
          </ac:spMkLst>
        </pc:spChg>
        <pc:spChg chg="add del mod">
          <ac:chgData name="張嘉文" userId="49be256a-4382-41dc-89f2-b2e20bb3ec95" providerId="ADAL" clId="{36E98BCF-16E8-ED4A-96FA-0F5253D86343}" dt="2022-10-15T14:22:26.571" v="650" actId="478"/>
          <ac:spMkLst>
            <pc:docMk/>
            <pc:sldMk cId="2963433753" sldId="305"/>
            <ac:spMk id="89" creationId="{C55164DA-DD0B-3511-0E5A-4E818772B0E6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90" creationId="{1A4D733D-14D3-52BA-DAB7-72E4CCF37B8D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91" creationId="{C346976B-10A3-E07C-0AA0-DAA97B5E3C0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92" creationId="{66131CDA-7588-66E9-C00F-5C45F0AEDF26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93" creationId="{6FAF0707-3877-EF62-37BD-142DADDDDC7D}"/>
          </ac:spMkLst>
        </pc:spChg>
        <pc:spChg chg="add mod">
          <ac:chgData name="張嘉文" userId="49be256a-4382-41dc-89f2-b2e20bb3ec95" providerId="ADAL" clId="{36E98BCF-16E8-ED4A-96FA-0F5253D86343}" dt="2022-10-15T14:33:36.111" v="841" actId="207"/>
          <ac:spMkLst>
            <pc:docMk/>
            <pc:sldMk cId="2963433753" sldId="305"/>
            <ac:spMk id="94" creationId="{8A4EE79D-FF6F-BF13-7324-2CDA9A4E3072}"/>
          </ac:spMkLst>
        </pc:spChg>
        <pc:spChg chg="add mod">
          <ac:chgData name="張嘉文" userId="49be256a-4382-41dc-89f2-b2e20bb3ec95" providerId="ADAL" clId="{36E98BCF-16E8-ED4A-96FA-0F5253D86343}" dt="2022-10-15T14:39:52.198" v="966" actId="207"/>
          <ac:spMkLst>
            <pc:docMk/>
            <pc:sldMk cId="2963433753" sldId="305"/>
            <ac:spMk id="95" creationId="{079C075F-84A4-CBA1-339A-332E2BB54EC1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96" creationId="{417B8629-08B3-4D23-028F-03815B94914A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97" creationId="{3643DCC3-EACF-956A-3E30-45CA7B5A1300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98" creationId="{F1EA23EC-EC4C-F28E-B4A1-A0E9D84DC9C9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99" creationId="{CDE03B31-1025-E429-B70B-2697E493A5D8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0" creationId="{A329710D-F8C6-0FA7-0A16-B5F55D1A6195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1" creationId="{4D737EBE-60C9-2BC5-AEAC-237A63DB5FCE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2" creationId="{60BFB011-B114-19B8-8C71-461F46E4FCB2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3" creationId="{67D93B04-378B-C843-F524-C22EF783FB7A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4" creationId="{1D072D76-1C83-A5AE-B015-78B1E949191B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5" creationId="{001719B6-900A-BA05-5E8C-8F8B0B6517B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6" creationId="{CBDD78B0-0661-CE67-5E46-924FC540371B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7" creationId="{4C47925F-61A8-0CEA-FBAD-4BBCC64B3F8F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8" creationId="{DFB68475-F4F1-6889-EEF8-BA5C15DAAC4F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09" creationId="{8B6B5825-DED0-420E-A83A-81BA70ADED71}"/>
          </ac:spMkLst>
        </pc:spChg>
        <pc:spChg chg="add del mod">
          <ac:chgData name="張嘉文" userId="49be256a-4382-41dc-89f2-b2e20bb3ec95" providerId="ADAL" clId="{36E98BCF-16E8-ED4A-96FA-0F5253D86343}" dt="2022-10-15T14:23:24.217" v="674" actId="478"/>
          <ac:spMkLst>
            <pc:docMk/>
            <pc:sldMk cId="2963433753" sldId="305"/>
            <ac:spMk id="110" creationId="{3538ADDA-71BF-5C1B-D7CE-41278C68BA5C}"/>
          </ac:spMkLst>
        </pc:spChg>
        <pc:spChg chg="add del mod">
          <ac:chgData name="張嘉文" userId="49be256a-4382-41dc-89f2-b2e20bb3ec95" providerId="ADAL" clId="{36E98BCF-16E8-ED4A-96FA-0F5253D86343}" dt="2022-10-15T14:23:24.217" v="674" actId="478"/>
          <ac:spMkLst>
            <pc:docMk/>
            <pc:sldMk cId="2963433753" sldId="305"/>
            <ac:spMk id="111" creationId="{AE40CD3C-8A95-C715-7B65-9D4037A15A5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12" creationId="{BDCC9541-4A40-A5A2-44E3-C4363FDF3B41}"/>
          </ac:spMkLst>
        </pc:spChg>
        <pc:spChg chg="add mod">
          <ac:chgData name="張嘉文" userId="49be256a-4382-41dc-89f2-b2e20bb3ec95" providerId="ADAL" clId="{36E98BCF-16E8-ED4A-96FA-0F5253D86343}" dt="2022-10-15T14:40:01.050" v="967" actId="207"/>
          <ac:spMkLst>
            <pc:docMk/>
            <pc:sldMk cId="2963433753" sldId="305"/>
            <ac:spMk id="113" creationId="{EAFBE59A-EDD1-B89E-BCDF-198EA8FD5B92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14" creationId="{3D736357-C3D1-5409-AF97-C3460D477821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15" creationId="{AA2D945C-4147-1243-CD61-601361F5110D}"/>
          </ac:spMkLst>
        </pc:spChg>
        <pc:spChg chg="add mod">
          <ac:chgData name="張嘉文" userId="49be256a-4382-41dc-89f2-b2e20bb3ec95" providerId="ADAL" clId="{36E98BCF-16E8-ED4A-96FA-0F5253D86343}" dt="2022-10-15T14:40:01.050" v="967" actId="207"/>
          <ac:spMkLst>
            <pc:docMk/>
            <pc:sldMk cId="2963433753" sldId="305"/>
            <ac:spMk id="116" creationId="{94A6D1E9-CB62-7B11-4146-574EE24E2B06}"/>
          </ac:spMkLst>
        </pc:spChg>
        <pc:spChg chg="add mod">
          <ac:chgData name="張嘉文" userId="49be256a-4382-41dc-89f2-b2e20bb3ec95" providerId="ADAL" clId="{36E98BCF-16E8-ED4A-96FA-0F5253D86343}" dt="2022-10-15T14:33:15.950" v="832" actId="20577"/>
          <ac:spMkLst>
            <pc:docMk/>
            <pc:sldMk cId="2963433753" sldId="305"/>
            <ac:spMk id="117" creationId="{14E1EEA9-8376-5F46-5E5F-C7998F5EA180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18" creationId="{EA5542E9-EC83-D748-8B75-D19D6B0229A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19" creationId="{542C524A-2A17-D1AF-B203-78C0E649142A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0" creationId="{0C547010-9201-C9AB-73CD-F2B94832514D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1" creationId="{905B15A5-3E4B-0DDB-9152-BD6CFCC8BEDE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2" creationId="{261B6D23-7249-40EF-450C-231F5230D6FE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3" creationId="{D544BC65-B835-C0DF-8CDA-254524845505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4" creationId="{13DD1791-F18E-98BC-F0BA-422ACE3AB6A5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5" creationId="{0D1553F4-04C8-C41F-2897-8ED0D83F8166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6" creationId="{40934825-BCC7-4F70-9525-B321C001AB85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7" creationId="{1002E6AC-E385-57CD-42B2-9CB51920918B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8" creationId="{546EB043-8A94-C44D-96DB-F99B3DA9074E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29" creationId="{BBD24469-A514-0854-EA61-A067F4A15256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30" creationId="{4B05D8BE-E1F4-600F-B87B-43A2D40E4C8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31" creationId="{2BECFF0D-DE88-AC44-61A7-FBEE6E2A2088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32" creationId="{8AF715B2-C943-66F5-160D-586E2F670F7D}"/>
          </ac:spMkLst>
        </pc:spChg>
        <pc:spChg chg="add mod">
          <ac:chgData name="張嘉文" userId="49be256a-4382-41dc-89f2-b2e20bb3ec95" providerId="ADAL" clId="{36E98BCF-16E8-ED4A-96FA-0F5253D86343}" dt="2022-10-15T14:34:10.919" v="844" actId="20577"/>
          <ac:spMkLst>
            <pc:docMk/>
            <pc:sldMk cId="2963433753" sldId="305"/>
            <ac:spMk id="133" creationId="{87397D6A-815F-2496-590B-A288BB37966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34" creationId="{846FE19B-4CC8-7459-0640-1051138C7C08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35" creationId="{909269D5-89BE-E563-6ED2-9C1B95F2EA98}"/>
          </ac:spMkLst>
        </pc:spChg>
        <pc:spChg chg="add mod">
          <ac:chgData name="張嘉文" userId="49be256a-4382-41dc-89f2-b2e20bb3ec95" providerId="ADAL" clId="{36E98BCF-16E8-ED4A-96FA-0F5253D86343}" dt="2022-10-15T14:34:31.022" v="865" actId="20577"/>
          <ac:spMkLst>
            <pc:docMk/>
            <pc:sldMk cId="2963433753" sldId="305"/>
            <ac:spMk id="136" creationId="{A3822E3C-D389-6CC2-D03C-C475183C78E3}"/>
          </ac:spMkLst>
        </pc:spChg>
        <pc:spChg chg="add mod">
          <ac:chgData name="張嘉文" userId="49be256a-4382-41dc-89f2-b2e20bb3ec95" providerId="ADAL" clId="{36E98BCF-16E8-ED4A-96FA-0F5253D86343}" dt="2022-10-15T14:40:06.303" v="968" actId="207"/>
          <ac:spMkLst>
            <pc:docMk/>
            <pc:sldMk cId="2963433753" sldId="305"/>
            <ac:spMk id="137" creationId="{C0E64E1D-A1B6-C0BD-74DC-3021F21846CD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38" creationId="{9291DB5C-BAE1-BBC0-5F92-BE7ACBA7B3BB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39" creationId="{17C010F2-C926-51F7-1B09-BE1620D2256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0" creationId="{E031D93F-47B1-6ADD-5673-55A6E1C77490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1" creationId="{BAD57004-9504-782C-503C-52ABCE4E2F71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2" creationId="{213678EF-F62E-3EA1-6B79-EB521C10E85A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3" creationId="{46F1E90A-BF6B-0713-6E9F-DC922EBB17FC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4" creationId="{0AE7D03C-D3DC-76DD-8580-74DC657156D2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5" creationId="{9478F6B7-A18E-A746-6E9C-B1FC91EF0D04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6" creationId="{55A1A8E1-6DC9-6D7C-299A-59E324B47B62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7" creationId="{2678D6AF-6035-4E04-14CA-D8321695C962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8" creationId="{CE4CBA74-9E64-A5D7-B650-8BEA09ACBD7D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49" creationId="{A4F30B78-FD0E-5499-4745-6294B75CDE2B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50" creationId="{8B8B80B9-4E0F-C8BC-1D7C-6062624D43D5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51" creationId="{FCA5BFA1-D0ED-4185-D98D-3D7F75EDB9DF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52" creationId="{0A529476-D206-A398-A0F3-94BEB85B79E1}"/>
          </ac:spMkLst>
        </pc:spChg>
        <pc:spChg chg="add mod">
          <ac:chgData name="張嘉文" userId="49be256a-4382-41dc-89f2-b2e20bb3ec95" providerId="ADAL" clId="{36E98BCF-16E8-ED4A-96FA-0F5253D86343}" dt="2022-10-15T14:40:10.194" v="969" actId="207"/>
          <ac:spMkLst>
            <pc:docMk/>
            <pc:sldMk cId="2963433753" sldId="305"/>
            <ac:spMk id="153" creationId="{7B498BC0-D3A7-F8C8-FE62-030834AA049C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54" creationId="{3D83F43F-3431-EF20-CC24-082CE62B86F7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55" creationId="{CFFA26D3-0D87-5A22-9CC0-02F361025864}"/>
          </ac:spMkLst>
        </pc:spChg>
        <pc:spChg chg="add mod">
          <ac:chgData name="張嘉文" userId="49be256a-4382-41dc-89f2-b2e20bb3ec95" providerId="ADAL" clId="{36E98BCF-16E8-ED4A-96FA-0F5253D86343}" dt="2022-10-15T14:40:10.194" v="969" actId="207"/>
          <ac:spMkLst>
            <pc:docMk/>
            <pc:sldMk cId="2963433753" sldId="305"/>
            <ac:spMk id="156" creationId="{8C9BC697-3496-5453-FE48-02FF4E4E7CB1}"/>
          </ac:spMkLst>
        </pc:spChg>
        <pc:spChg chg="add mod">
          <ac:chgData name="張嘉文" userId="49be256a-4382-41dc-89f2-b2e20bb3ec95" providerId="ADAL" clId="{36E98BCF-16E8-ED4A-96FA-0F5253D86343}" dt="2022-10-15T14:35:19.051" v="890" actId="20577"/>
          <ac:spMkLst>
            <pc:docMk/>
            <pc:sldMk cId="2963433753" sldId="305"/>
            <ac:spMk id="157" creationId="{3A0C8A6B-2FAA-3F7E-D8B1-632A957B00C7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58" creationId="{2D51FE8D-66A9-B964-6AE4-0F53C38E5E8B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59" creationId="{EB15B29D-97D6-2461-CEE2-B8B2E2592C97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0" creationId="{856DBBBF-9B45-31CD-D29C-2C0AFE129026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1" creationId="{C8CA668E-CFF5-E456-66C0-B8B095D4655C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2" creationId="{0BA8BAE7-9AC6-3DE0-332D-595B329D54F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3" creationId="{97B52C91-8B1A-7224-EFA0-F22D83BD55B8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4" creationId="{C627D8C5-DE7C-3405-7C59-CDD34B0F323E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5" creationId="{C9345C33-046C-0AA2-CEFD-0A0D7DB3F44F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6" creationId="{EF8CD073-AB04-6B72-296C-29187574D7CD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7" creationId="{BD15FD48-D42A-B072-5E81-C0411362826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8" creationId="{43FFD442-77B2-BB0B-B44B-46459DC37F57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69" creationId="{E0F6EC74-D5BC-3BCA-A786-B52AADCED9B1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70" creationId="{901A6D34-AAA7-8787-29DB-259F4D34E8B7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71" creationId="{4B7C6227-A0F4-3239-0003-15DB67E8062E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72" creationId="{23305890-15FA-048B-B22D-9A7791A4FF04}"/>
          </ac:spMkLst>
        </pc:spChg>
        <pc:spChg chg="add mod">
          <ac:chgData name="張嘉文" userId="49be256a-4382-41dc-89f2-b2e20bb3ec95" providerId="ADAL" clId="{36E98BCF-16E8-ED4A-96FA-0F5253D86343}" dt="2022-10-15T14:35:35.916" v="892" actId="20577"/>
          <ac:spMkLst>
            <pc:docMk/>
            <pc:sldMk cId="2963433753" sldId="305"/>
            <ac:spMk id="173" creationId="{0BE8AC29-4410-2307-5F9A-C8E3619DA4F2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74" creationId="{08E7BE36-2962-82B0-09B4-09C4F8F2CAD5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75" creationId="{44BA0150-1877-E5AA-4EF2-E7BC65E8E18E}"/>
          </ac:spMkLst>
        </pc:spChg>
        <pc:spChg chg="add mod">
          <ac:chgData name="張嘉文" userId="49be256a-4382-41dc-89f2-b2e20bb3ec95" providerId="ADAL" clId="{36E98BCF-16E8-ED4A-96FA-0F5253D86343}" dt="2022-10-15T14:35:42.259" v="899" actId="20577"/>
          <ac:spMkLst>
            <pc:docMk/>
            <pc:sldMk cId="2963433753" sldId="305"/>
            <ac:spMk id="176" creationId="{A3FA777A-F571-5C2D-4F09-F1A9F8905F2F}"/>
          </ac:spMkLst>
        </pc:spChg>
        <pc:spChg chg="add mod">
          <ac:chgData name="張嘉文" userId="49be256a-4382-41dc-89f2-b2e20bb3ec95" providerId="ADAL" clId="{36E98BCF-16E8-ED4A-96FA-0F5253D86343}" dt="2022-10-15T14:40:12.509" v="970" actId="207"/>
          <ac:spMkLst>
            <pc:docMk/>
            <pc:sldMk cId="2963433753" sldId="305"/>
            <ac:spMk id="177" creationId="{B59BD107-5431-A20C-8CE5-C5EA123DAB89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78" creationId="{6E1EC986-E23E-D3EE-2AF9-E410C6B4FEA7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79" creationId="{AEC09C36-6BAE-ACB5-FB44-315616F23655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0" creationId="{3CBA0A35-9655-933B-B139-286AB49D8591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1" creationId="{7F8D6D27-383F-E67B-721E-EFAD959FB9C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2" creationId="{FEF70878-9B58-F3D8-368A-E39FF2EB8F1D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3" creationId="{9FFD9BDA-54BC-0FD9-6803-4536036DFCB8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4" creationId="{D9B90A92-F50B-CC9C-412E-ED2EB55BD03A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5" creationId="{9846DCD0-2846-0D42-C25C-5903ACB39C66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6" creationId="{A605B362-D089-0F7F-81D2-E89D519ADF62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7" creationId="{2EA608DC-5955-713E-8127-E226DFC20EE9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8" creationId="{3DABC041-7FF7-5E45-1C8E-50DCFC386B2C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89" creationId="{A148CE67-964D-06B9-2D60-846114A97A97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90" creationId="{F2786D4E-0D6C-1575-87F8-FB7196A37F9F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91" creationId="{16981B12-C0A9-6FBC-BA6E-364885257E90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92" creationId="{81DAFA92-9ABD-A42D-54B7-EE24246A86AA}"/>
          </ac:spMkLst>
        </pc:spChg>
        <pc:spChg chg="add mod">
          <ac:chgData name="張嘉文" userId="49be256a-4382-41dc-89f2-b2e20bb3ec95" providerId="ADAL" clId="{36E98BCF-16E8-ED4A-96FA-0F5253D86343}" dt="2022-10-15T14:35:59.692" v="910" actId="20577"/>
          <ac:spMkLst>
            <pc:docMk/>
            <pc:sldMk cId="2963433753" sldId="305"/>
            <ac:spMk id="193" creationId="{83C4EDA2-112E-BA9A-F90E-E400DD066331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94" creationId="{14DB4ABE-4B6A-F567-002F-BA3CCA171495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95" creationId="{4CBE7C2A-46C2-697C-C84A-BA73813B2722}"/>
          </ac:spMkLst>
        </pc:spChg>
        <pc:spChg chg="add mod">
          <ac:chgData name="張嘉文" userId="49be256a-4382-41dc-89f2-b2e20bb3ec95" providerId="ADAL" clId="{36E98BCF-16E8-ED4A-96FA-0F5253D86343}" dt="2022-10-15T14:36:12.173" v="917" actId="20577"/>
          <ac:spMkLst>
            <pc:docMk/>
            <pc:sldMk cId="2963433753" sldId="305"/>
            <ac:spMk id="196" creationId="{1FA6C70C-8258-27E4-33D1-302D9592803E}"/>
          </ac:spMkLst>
        </pc:spChg>
        <pc:spChg chg="add mod">
          <ac:chgData name="張嘉文" userId="49be256a-4382-41dc-89f2-b2e20bb3ec95" providerId="ADAL" clId="{36E98BCF-16E8-ED4A-96FA-0F5253D86343}" dt="2022-10-15T14:36:18.540" v="924" actId="20577"/>
          <ac:spMkLst>
            <pc:docMk/>
            <pc:sldMk cId="2963433753" sldId="305"/>
            <ac:spMk id="197" creationId="{396A3B9A-B680-4D5C-39DF-98135379EA1A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198" creationId="{2F56C542-0081-845C-2E2E-C7CA408E25DB}"/>
          </ac:spMkLst>
        </pc:spChg>
        <pc:spChg chg="add mod">
          <ac:chgData name="張嘉文" userId="49be256a-4382-41dc-89f2-b2e20bb3ec95" providerId="ADAL" clId="{36E98BCF-16E8-ED4A-96FA-0F5253D86343}" dt="2022-10-15T14:40:19.292" v="971" actId="207"/>
          <ac:spMkLst>
            <pc:docMk/>
            <pc:sldMk cId="2963433753" sldId="305"/>
            <ac:spMk id="199" creationId="{F7E96E99-09A1-7961-168A-92510497725B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0" creationId="{5B696CA1-E47E-2B48-4711-813A918FA148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1" creationId="{6C858F86-4606-D700-0412-8E5F782AB8EC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2" creationId="{9D1B94F6-479B-D73F-58FA-A1133562E834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3" creationId="{91E67265-0E25-5197-7A44-924190DE9699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4" creationId="{C1EFC710-2675-C91F-201B-D235DC905E3A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5" creationId="{D438DED7-ECA5-D61E-3E3F-873739FB777C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6" creationId="{BDAB6FC8-0D47-EFCE-49A3-474961328813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7" creationId="{EA91C6E4-7FA2-268E-4A38-380A63F0FA01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8" creationId="{6EA6B6CD-BDCF-6CB2-A7C9-9E5EF2170120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09" creationId="{875FD6A7-59C2-1DA3-484C-404EA9B645AA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10" creationId="{CC03471C-EE4C-6212-CB53-6ECFBB32D2AF}"/>
          </ac:spMkLst>
        </pc:spChg>
        <pc:spChg chg="add mod">
          <ac:chgData name="張嘉文" userId="49be256a-4382-41dc-89f2-b2e20bb3ec95" providerId="ADAL" clId="{36E98BCF-16E8-ED4A-96FA-0F5253D86343}" dt="2022-10-15T14:27:11.285" v="734" actId="1037"/>
          <ac:spMkLst>
            <pc:docMk/>
            <pc:sldMk cId="2963433753" sldId="305"/>
            <ac:spMk id="211" creationId="{AC7B0485-6A3E-869D-7FC1-9C2C5277846B}"/>
          </ac:spMkLst>
        </pc:spChg>
        <pc:spChg chg="add mod">
          <ac:chgData name="張嘉文" userId="49be256a-4382-41dc-89f2-b2e20bb3ec95" providerId="ADAL" clId="{36E98BCF-16E8-ED4A-96FA-0F5253D86343}" dt="2022-10-15T14:30:45.253" v="798" actId="207"/>
          <ac:spMkLst>
            <pc:docMk/>
            <pc:sldMk cId="2963433753" sldId="305"/>
            <ac:spMk id="219" creationId="{A7BA4B5E-B199-8068-A97F-81CF85DC6931}"/>
          </ac:spMkLst>
        </pc:spChg>
        <pc:spChg chg="add mod">
          <ac:chgData name="張嘉文" userId="49be256a-4382-41dc-89f2-b2e20bb3ec95" providerId="ADAL" clId="{36E98BCF-16E8-ED4A-96FA-0F5253D86343}" dt="2022-10-15T14:30:47.902" v="799" actId="207"/>
          <ac:spMkLst>
            <pc:docMk/>
            <pc:sldMk cId="2963433753" sldId="305"/>
            <ac:spMk id="220" creationId="{1C549F6C-0776-A86D-B733-6108B30359CD}"/>
          </ac:spMkLst>
        </pc:spChg>
        <pc:spChg chg="add mod">
          <ac:chgData name="張嘉文" userId="49be256a-4382-41dc-89f2-b2e20bb3ec95" providerId="ADAL" clId="{36E98BCF-16E8-ED4A-96FA-0F5253D86343}" dt="2022-10-15T14:30:50.590" v="800" actId="207"/>
          <ac:spMkLst>
            <pc:docMk/>
            <pc:sldMk cId="2963433753" sldId="305"/>
            <ac:spMk id="221" creationId="{748174A3-04D4-534B-910E-16CC1A353C0B}"/>
          </ac:spMkLst>
        </pc:spChg>
        <pc:spChg chg="add mod">
          <ac:chgData name="張嘉文" userId="49be256a-4382-41dc-89f2-b2e20bb3ec95" providerId="ADAL" clId="{36E98BCF-16E8-ED4A-96FA-0F5253D86343}" dt="2022-10-15T14:30:38.463" v="797" actId="207"/>
          <ac:spMkLst>
            <pc:docMk/>
            <pc:sldMk cId="2963433753" sldId="305"/>
            <ac:spMk id="222" creationId="{07F9DF52-59A3-1A2B-7EE3-8ACFAA7A8EE3}"/>
          </ac:spMkLst>
        </pc:spChg>
        <pc:spChg chg="add mod">
          <ac:chgData name="張嘉文" userId="49be256a-4382-41dc-89f2-b2e20bb3ec95" providerId="ADAL" clId="{36E98BCF-16E8-ED4A-96FA-0F5253D86343}" dt="2022-10-15T14:31:04.101" v="816" actId="207"/>
          <ac:spMkLst>
            <pc:docMk/>
            <pc:sldMk cId="2963433753" sldId="305"/>
            <ac:spMk id="223" creationId="{F75BF4AD-84E6-CA29-97B8-D5D2BE2E9073}"/>
          </ac:spMkLst>
        </pc:spChg>
        <pc:spChg chg="add mod">
          <ac:chgData name="張嘉文" userId="49be256a-4382-41dc-89f2-b2e20bb3ec95" providerId="ADAL" clId="{36E98BCF-16E8-ED4A-96FA-0F5253D86343}" dt="2022-10-15T14:31:04.101" v="816" actId="207"/>
          <ac:spMkLst>
            <pc:docMk/>
            <pc:sldMk cId="2963433753" sldId="305"/>
            <ac:spMk id="224" creationId="{6C949936-73FA-7FE3-71B1-24332D228ADD}"/>
          </ac:spMkLst>
        </pc:spChg>
        <pc:spChg chg="add mod">
          <ac:chgData name="張嘉文" userId="49be256a-4382-41dc-89f2-b2e20bb3ec95" providerId="ADAL" clId="{36E98BCF-16E8-ED4A-96FA-0F5253D86343}" dt="2022-10-15T14:37:29.267" v="941" actId="1076"/>
          <ac:spMkLst>
            <pc:docMk/>
            <pc:sldMk cId="2963433753" sldId="305"/>
            <ac:spMk id="233" creationId="{29A8433A-C432-02D6-922D-8916E7BC1465}"/>
          </ac:spMkLst>
        </pc:spChg>
        <pc:grpChg chg="add mod">
          <ac:chgData name="張嘉文" userId="49be256a-4382-41dc-89f2-b2e20bb3ec95" providerId="ADAL" clId="{36E98BCF-16E8-ED4A-96FA-0F5253D86343}" dt="2022-10-15T14:09:08.432" v="450"/>
          <ac:grpSpMkLst>
            <pc:docMk/>
            <pc:sldMk cId="2963433753" sldId="305"/>
            <ac:grpSpMk id="2" creationId="{1CB2C2DB-CDE0-FDFD-EAF9-0014AF7333C4}"/>
          </ac:grpSpMkLst>
        </pc:grpChg>
        <pc:grpChg chg="add del">
          <ac:chgData name="張嘉文" userId="49be256a-4382-41dc-89f2-b2e20bb3ec95" providerId="ADAL" clId="{36E98BCF-16E8-ED4A-96FA-0F5253D86343}" dt="2022-10-15T14:21:37.132" v="640" actId="165"/>
          <ac:grpSpMkLst>
            <pc:docMk/>
            <pc:sldMk cId="2963433753" sldId="305"/>
            <ac:grpSpMk id="37" creationId="{5D9BBA27-9F68-C263-B821-3470C6B58ACE}"/>
          </ac:grpSpMkLst>
        </pc:grpChg>
        <pc:grpChg chg="add del mod">
          <ac:chgData name="張嘉文" userId="49be256a-4382-41dc-89f2-b2e20bb3ec95" providerId="ADAL" clId="{36E98BCF-16E8-ED4A-96FA-0F5253D86343}" dt="2022-10-15T14:21:07.298" v="637" actId="478"/>
          <ac:grpSpMkLst>
            <pc:docMk/>
            <pc:sldMk cId="2963433753" sldId="305"/>
            <ac:grpSpMk id="38" creationId="{67015841-2FBE-3110-C7EC-9215D960047D}"/>
          </ac:grpSpMkLst>
        </pc:grpChg>
        <pc:grpChg chg="add del mod">
          <ac:chgData name="張嘉文" userId="49be256a-4382-41dc-89f2-b2e20bb3ec95" providerId="ADAL" clId="{36E98BCF-16E8-ED4A-96FA-0F5253D86343}" dt="2022-10-15T14:20:59.790" v="636" actId="478"/>
          <ac:grpSpMkLst>
            <pc:docMk/>
            <pc:sldMk cId="2963433753" sldId="305"/>
            <ac:grpSpMk id="63" creationId="{19A961AF-2E83-46E3-6695-E69FBA118DDE}"/>
          </ac:grpSpMkLst>
        </pc:grpChg>
        <pc:grpChg chg="add">
          <ac:chgData name="張嘉文" userId="49be256a-4382-41dc-89f2-b2e20bb3ec95" providerId="ADAL" clId="{36E98BCF-16E8-ED4A-96FA-0F5253D86343}" dt="2022-10-15T14:40:28.320" v="972" actId="164"/>
          <ac:grpSpMkLst>
            <pc:docMk/>
            <pc:sldMk cId="2963433753" sldId="305"/>
            <ac:grpSpMk id="257" creationId="{296131BB-5FEF-90A8-6595-DD6040473DAB}"/>
          </ac:grpSpMkLst>
        </pc:grpChg>
        <pc:grpChg chg="add">
          <ac:chgData name="張嘉文" userId="49be256a-4382-41dc-89f2-b2e20bb3ec95" providerId="ADAL" clId="{36E98BCF-16E8-ED4A-96FA-0F5253D86343}" dt="2022-10-15T14:40:33.551" v="973" actId="164"/>
          <ac:grpSpMkLst>
            <pc:docMk/>
            <pc:sldMk cId="2963433753" sldId="305"/>
            <ac:grpSpMk id="258" creationId="{25E932C2-1D8B-A88C-21D5-240B85DAF1FD}"/>
          </ac:grpSpMkLst>
        </pc:grpChg>
        <pc:grpChg chg="add">
          <ac:chgData name="張嘉文" userId="49be256a-4382-41dc-89f2-b2e20bb3ec95" providerId="ADAL" clId="{36E98BCF-16E8-ED4A-96FA-0F5253D86343}" dt="2022-10-15T14:40:42.670" v="974" actId="164"/>
          <ac:grpSpMkLst>
            <pc:docMk/>
            <pc:sldMk cId="2963433753" sldId="305"/>
            <ac:grpSpMk id="259" creationId="{01FDA6ED-26EA-3E04-EF46-3D6E73F9ABBB}"/>
          </ac:grpSpMkLst>
        </pc:grpChg>
        <pc:grpChg chg="add">
          <ac:chgData name="張嘉文" userId="49be256a-4382-41dc-89f2-b2e20bb3ec95" providerId="ADAL" clId="{36E98BCF-16E8-ED4A-96FA-0F5253D86343}" dt="2022-10-15T14:40:50.401" v="975" actId="164"/>
          <ac:grpSpMkLst>
            <pc:docMk/>
            <pc:sldMk cId="2963433753" sldId="305"/>
            <ac:grpSpMk id="260" creationId="{C742AF31-C294-8C37-330C-12F0A88A071F}"/>
          </ac:grpSpMkLst>
        </pc:grpChg>
        <pc:grpChg chg="add">
          <ac:chgData name="張嘉文" userId="49be256a-4382-41dc-89f2-b2e20bb3ec95" providerId="ADAL" clId="{36E98BCF-16E8-ED4A-96FA-0F5253D86343}" dt="2022-10-15T14:40:55.042" v="976" actId="164"/>
          <ac:grpSpMkLst>
            <pc:docMk/>
            <pc:sldMk cId="2963433753" sldId="305"/>
            <ac:grpSpMk id="261" creationId="{3B8E69EB-ECF5-04E0-5C26-3463F6568AB8}"/>
          </ac:grpSpMkLst>
        </pc:grpChg>
        <pc:grpChg chg="add">
          <ac:chgData name="張嘉文" userId="49be256a-4382-41dc-89f2-b2e20bb3ec95" providerId="ADAL" clId="{36E98BCF-16E8-ED4A-96FA-0F5253D86343}" dt="2022-10-15T14:40:59.448" v="977" actId="164"/>
          <ac:grpSpMkLst>
            <pc:docMk/>
            <pc:sldMk cId="2963433753" sldId="305"/>
            <ac:grpSpMk id="262" creationId="{05227394-B24A-2AF4-DB18-3A7B94B7A7D9}"/>
          </ac:grpSpMkLst>
        </pc:grpChg>
        <pc:picChg chg="mod">
          <ac:chgData name="張嘉文" userId="49be256a-4382-41dc-89f2-b2e20bb3ec95" providerId="ADAL" clId="{36E98BCF-16E8-ED4A-96FA-0F5253D86343}" dt="2022-10-15T14:09:08.432" v="450"/>
          <ac:picMkLst>
            <pc:docMk/>
            <pc:sldMk cId="2963433753" sldId="305"/>
            <ac:picMk id="3" creationId="{8EC667F9-B9A4-710B-E24C-EF083DA50F77}"/>
          </ac:picMkLst>
        </pc:picChg>
        <pc:cxnChg chg="add del mod">
          <ac:chgData name="張嘉文" userId="49be256a-4382-41dc-89f2-b2e20bb3ec95" providerId="ADAL" clId="{36E98BCF-16E8-ED4A-96FA-0F5253D86343}" dt="2022-10-15T14:19:58.350" v="628" actId="478"/>
          <ac:cxnSpMkLst>
            <pc:docMk/>
            <pc:sldMk cId="2963433753" sldId="305"/>
            <ac:cxnSpMk id="26" creationId="{5A725F12-F42D-58FF-97E9-204E9D38D5CD}"/>
          </ac:cxnSpMkLst>
        </pc:cxnChg>
        <pc:cxnChg chg="add mod">
          <ac:chgData name="張嘉文" userId="49be256a-4382-41dc-89f2-b2e20bb3ec95" providerId="ADAL" clId="{36E98BCF-16E8-ED4A-96FA-0F5253D86343}" dt="2022-10-15T14:27:29.227" v="736" actId="208"/>
          <ac:cxnSpMkLst>
            <pc:docMk/>
            <pc:sldMk cId="2963433753" sldId="305"/>
            <ac:cxnSpMk id="213" creationId="{18C251C2-621A-03B7-9E85-8DF09FD16E18}"/>
          </ac:cxnSpMkLst>
        </pc:cxnChg>
        <pc:cxnChg chg="add del mod">
          <ac:chgData name="張嘉文" userId="49be256a-4382-41dc-89f2-b2e20bb3ec95" providerId="ADAL" clId="{36E98BCF-16E8-ED4A-96FA-0F5253D86343}" dt="2022-10-15T14:28:06.293" v="746" actId="1076"/>
          <ac:cxnSpMkLst>
            <pc:docMk/>
            <pc:sldMk cId="2963433753" sldId="305"/>
            <ac:cxnSpMk id="214" creationId="{A500C4F9-0D68-BA86-4343-7B0F68E87717}"/>
          </ac:cxnSpMkLst>
        </pc:cxnChg>
        <pc:cxnChg chg="add mod">
          <ac:chgData name="張嘉文" userId="49be256a-4382-41dc-89f2-b2e20bb3ec95" providerId="ADAL" clId="{36E98BCF-16E8-ED4A-96FA-0F5253D86343}" dt="2022-10-15T14:28:18.889" v="748" actId="1076"/>
          <ac:cxnSpMkLst>
            <pc:docMk/>
            <pc:sldMk cId="2963433753" sldId="305"/>
            <ac:cxnSpMk id="218" creationId="{0076BA86-B7E9-FDFD-A628-BBBBFFFBDC6E}"/>
          </ac:cxnSpMkLst>
        </pc:cxnChg>
        <pc:cxnChg chg="add mod">
          <ac:chgData name="張嘉文" userId="49be256a-4382-41dc-89f2-b2e20bb3ec95" providerId="ADAL" clId="{36E98BCF-16E8-ED4A-96FA-0F5253D86343}" dt="2022-10-15T14:36:41.857" v="928" actId="208"/>
          <ac:cxnSpMkLst>
            <pc:docMk/>
            <pc:sldMk cId="2963433753" sldId="305"/>
            <ac:cxnSpMk id="226" creationId="{FAC56AAC-9485-055C-7898-128793E3F583}"/>
          </ac:cxnSpMkLst>
        </pc:cxnChg>
        <pc:cxnChg chg="add mod">
          <ac:chgData name="張嘉文" userId="49be256a-4382-41dc-89f2-b2e20bb3ec95" providerId="ADAL" clId="{36E98BCF-16E8-ED4A-96FA-0F5253D86343}" dt="2022-10-15T14:36:55.374" v="931" actId="14100"/>
          <ac:cxnSpMkLst>
            <pc:docMk/>
            <pc:sldMk cId="2963433753" sldId="305"/>
            <ac:cxnSpMk id="227" creationId="{A56FF8D1-C26D-0149-753C-8A16CF8912BF}"/>
          </ac:cxnSpMkLst>
        </pc:cxnChg>
        <pc:cxnChg chg="add mod">
          <ac:chgData name="張嘉文" userId="49be256a-4382-41dc-89f2-b2e20bb3ec95" providerId="ADAL" clId="{36E98BCF-16E8-ED4A-96FA-0F5253D86343}" dt="2022-10-15T14:37:03.264" v="934" actId="14100"/>
          <ac:cxnSpMkLst>
            <pc:docMk/>
            <pc:sldMk cId="2963433753" sldId="305"/>
            <ac:cxnSpMk id="230" creationId="{6932A148-152A-1E4E-F565-384234EBD6E9}"/>
          </ac:cxnSpMkLst>
        </pc:cxnChg>
        <pc:cxnChg chg="add mod">
          <ac:chgData name="張嘉文" userId="49be256a-4382-41dc-89f2-b2e20bb3ec95" providerId="ADAL" clId="{36E98BCF-16E8-ED4A-96FA-0F5253D86343}" dt="2022-10-15T14:38:22.358" v="952" actId="14100"/>
          <ac:cxnSpMkLst>
            <pc:docMk/>
            <pc:sldMk cId="2963433753" sldId="305"/>
            <ac:cxnSpMk id="234" creationId="{4C48C1B6-98C4-0FDC-5E17-3F53C48DCB44}"/>
          </ac:cxnSpMkLst>
        </pc:cxnChg>
        <pc:cxnChg chg="add mod">
          <ac:chgData name="張嘉文" userId="49be256a-4382-41dc-89f2-b2e20bb3ec95" providerId="ADAL" clId="{36E98BCF-16E8-ED4A-96FA-0F5253D86343}" dt="2022-10-15T14:38:49.107" v="955" actId="14100"/>
          <ac:cxnSpMkLst>
            <pc:docMk/>
            <pc:sldMk cId="2963433753" sldId="305"/>
            <ac:cxnSpMk id="237" creationId="{C51A07D6-7278-1AF0-7A0A-2396F2C09DDF}"/>
          </ac:cxnSpMkLst>
        </pc:cxnChg>
        <pc:cxnChg chg="add mod">
          <ac:chgData name="張嘉文" userId="49be256a-4382-41dc-89f2-b2e20bb3ec95" providerId="ADAL" clId="{36E98BCF-16E8-ED4A-96FA-0F5253D86343}" dt="2022-10-15T14:39:00.577" v="958" actId="14100"/>
          <ac:cxnSpMkLst>
            <pc:docMk/>
            <pc:sldMk cId="2963433753" sldId="305"/>
            <ac:cxnSpMk id="241" creationId="{16F54F2F-67A9-52C6-E270-09CDE3569703}"/>
          </ac:cxnSpMkLst>
        </pc:cxnChg>
        <pc:cxnChg chg="add mod">
          <ac:chgData name="張嘉文" userId="49be256a-4382-41dc-89f2-b2e20bb3ec95" providerId="ADAL" clId="{36E98BCF-16E8-ED4A-96FA-0F5253D86343}" dt="2022-10-15T14:39:11.376" v="961" actId="14100"/>
          <ac:cxnSpMkLst>
            <pc:docMk/>
            <pc:sldMk cId="2963433753" sldId="305"/>
            <ac:cxnSpMk id="251" creationId="{3110322D-EB4A-5B5F-64B5-00B158264AA5}"/>
          </ac:cxnSpMkLst>
        </pc:cxnChg>
        <pc:cxnChg chg="add mod">
          <ac:chgData name="張嘉文" userId="49be256a-4382-41dc-89f2-b2e20bb3ec95" providerId="ADAL" clId="{36E98BCF-16E8-ED4A-96FA-0F5253D86343}" dt="2022-10-15T14:39:22.272" v="964" actId="14100"/>
          <ac:cxnSpMkLst>
            <pc:docMk/>
            <pc:sldMk cId="2963433753" sldId="305"/>
            <ac:cxnSpMk id="254" creationId="{39FB84BF-E5E2-9C73-BD3F-1C17B087B80C}"/>
          </ac:cxnSpMkLst>
        </pc:cxnChg>
      </pc:sldChg>
      <pc:sldChg chg="modSp del mod">
        <pc:chgData name="張嘉文" userId="49be256a-4382-41dc-89f2-b2e20bb3ec95" providerId="ADAL" clId="{36E98BCF-16E8-ED4A-96FA-0F5253D86343}" dt="2022-10-15T13:43:48.493" v="42" actId="2696"/>
        <pc:sldMkLst>
          <pc:docMk/>
          <pc:sldMk cId="3407699324" sldId="305"/>
        </pc:sldMkLst>
        <pc:spChg chg="mod">
          <ac:chgData name="張嘉文" userId="49be256a-4382-41dc-89f2-b2e20bb3ec95" providerId="ADAL" clId="{36E98BCF-16E8-ED4A-96FA-0F5253D86343}" dt="2022-10-14T10:06:18.726" v="33" actId="20577"/>
          <ac:spMkLst>
            <pc:docMk/>
            <pc:sldMk cId="3407699324" sldId="305"/>
            <ac:spMk id="15" creationId="{5F4730B6-17D4-ABAF-8D14-CB59C3103174}"/>
          </ac:spMkLst>
        </pc:spChg>
      </pc:sldChg>
      <pc:sldChg chg="addSp delSp modSp new mod">
        <pc:chgData name="張嘉文" userId="49be256a-4382-41dc-89f2-b2e20bb3ec95" providerId="ADAL" clId="{36E98BCF-16E8-ED4A-96FA-0F5253D86343}" dt="2022-10-16T15:42:05.398" v="1384" actId="1076"/>
        <pc:sldMkLst>
          <pc:docMk/>
          <pc:sldMk cId="382976699" sldId="306"/>
        </pc:sldMkLst>
        <pc:spChg chg="mod">
          <ac:chgData name="張嘉文" userId="49be256a-4382-41dc-89f2-b2e20bb3ec95" providerId="ADAL" clId="{36E98BCF-16E8-ED4A-96FA-0F5253D86343}" dt="2022-10-16T12:13:47.134" v="999" actId="14100"/>
          <ac:spMkLst>
            <pc:docMk/>
            <pc:sldMk cId="382976699" sldId="306"/>
            <ac:spMk id="4" creationId="{B44B64A5-0C8F-1348-F546-1616483B2606}"/>
          </ac:spMkLst>
        </pc:spChg>
        <pc:spChg chg="add mod">
          <ac:chgData name="張嘉文" userId="49be256a-4382-41dc-89f2-b2e20bb3ec95" providerId="ADAL" clId="{36E98BCF-16E8-ED4A-96FA-0F5253D86343}" dt="2022-10-16T12:13:21.048" v="981"/>
          <ac:spMkLst>
            <pc:docMk/>
            <pc:sldMk cId="382976699" sldId="306"/>
            <ac:spMk id="5" creationId="{50DE1ECE-050D-991C-74EA-12F96CA0C253}"/>
          </ac:spMkLst>
        </pc:spChg>
        <pc:spChg chg="add del mod">
          <ac:chgData name="張嘉文" userId="49be256a-4382-41dc-89f2-b2e20bb3ec95" providerId="ADAL" clId="{36E98BCF-16E8-ED4A-96FA-0F5253D86343}" dt="2022-10-16T12:22:42.612" v="1008" actId="478"/>
          <ac:spMkLst>
            <pc:docMk/>
            <pc:sldMk cId="382976699" sldId="306"/>
            <ac:spMk id="6" creationId="{B95359AF-903F-BC1E-7436-7FDA8ED15B0B}"/>
          </ac:spMkLst>
        </pc:spChg>
        <pc:spChg chg="del mod topLvl">
          <ac:chgData name="張嘉文" userId="49be256a-4382-41dc-89f2-b2e20bb3ec95" providerId="ADAL" clId="{36E98BCF-16E8-ED4A-96FA-0F5253D86343}" dt="2022-10-16T12:22:59.648" v="1013" actId="478"/>
          <ac:spMkLst>
            <pc:docMk/>
            <pc:sldMk cId="382976699" sldId="306"/>
            <ac:spMk id="8" creationId="{AC2A6764-783F-3147-ECC3-1D4202234A4A}"/>
          </ac:spMkLst>
        </pc:spChg>
        <pc:spChg chg="mod topLvl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9" creationId="{2026D219-0781-1C97-8E99-E768CF702C60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19" creationId="{B527D3FD-62F3-480F-2875-424C77FEFCEB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20" creationId="{07B0D95B-B76B-8DD0-5FC2-EDB54B482937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21" creationId="{F3D4D5CD-C006-026A-DA39-254FF88450DF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25" creationId="{02156F0C-F730-1B92-914B-6AAE74C0AD4C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26" creationId="{3D6E7C73-D8E5-C615-BDEB-BE734D943715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27" creationId="{061522D8-9417-F3F0-AE4C-23AA15879AD6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37" creationId="{918F3CD7-D178-8A5A-C730-0AE2CC697593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38" creationId="{0A1EFA75-0E3D-0072-FBDF-779D523DB3E6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39" creationId="{788E3F9E-F7F8-164F-A86F-70E357EB720D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40" creationId="{26E2F323-49A3-1EDE-8A54-78838D0EF393}"/>
          </ac:spMkLst>
        </pc:spChg>
        <pc:spChg chg="del mod topLvl">
          <ac:chgData name="張嘉文" userId="49be256a-4382-41dc-89f2-b2e20bb3ec95" providerId="ADAL" clId="{36E98BCF-16E8-ED4A-96FA-0F5253D86343}" dt="2022-10-16T12:31:10.630" v="1122" actId="478"/>
          <ac:spMkLst>
            <pc:docMk/>
            <pc:sldMk cId="382976699" sldId="306"/>
            <ac:spMk id="41" creationId="{93B4A2E5-C6DD-5501-A738-3ED6777A7949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45" creationId="{1DAEEABD-3487-7B18-158A-31EA8F864EC9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46" creationId="{5C3E08E8-98D8-184B-DE8C-0A4F179D1229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47" creationId="{ECA0B7F3-D912-EF3A-DA58-60ACFAF25DCE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48" creationId="{B2B6DA2C-8F69-746D-EBC9-35D0E215A341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49" creationId="{E6A8A6E3-E579-754A-CE78-34224135703E}"/>
          </ac:spMkLst>
        </pc:spChg>
        <pc:spChg chg="add del mod">
          <ac:chgData name="張嘉文" userId="49be256a-4382-41dc-89f2-b2e20bb3ec95" providerId="ADAL" clId="{36E98BCF-16E8-ED4A-96FA-0F5253D86343}" dt="2022-10-16T12:29:11.670" v="1100" actId="478"/>
          <ac:spMkLst>
            <pc:docMk/>
            <pc:sldMk cId="382976699" sldId="306"/>
            <ac:spMk id="50" creationId="{F3B6DA14-A0D2-1A3B-0373-BB8B7284A7FE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51" creationId="{D3FAB999-F27B-539A-932B-19BED417AA83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52" creationId="{269E1B39-1B03-2CBA-8026-3E10B819E6B6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57" creationId="{BF2DF0A6-CC5F-B325-22C3-2463793F7203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58" creationId="{C084815A-556A-570E-0DD4-E90EFB52F35B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59" creationId="{35B81A56-191A-3F5F-840D-A26BEB1168D3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60" creationId="{28DBB155-6F18-5A63-8F97-FFFAF7947B56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61" creationId="{681E2029-5344-C3DB-CD15-CE89A097687B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62" creationId="{4AB040E7-5C7F-F942-27FB-A0DDCC68B90D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63" creationId="{B93A3895-D4F5-17F2-39D2-810E5AA73F21}"/>
          </ac:spMkLst>
        </pc:spChg>
        <pc:spChg chg="add mod">
          <ac:chgData name="張嘉文" userId="49be256a-4382-41dc-89f2-b2e20bb3ec95" providerId="ADAL" clId="{36E98BCF-16E8-ED4A-96FA-0F5253D86343}" dt="2022-10-16T15:22:51.866" v="1246" actId="1076"/>
          <ac:spMkLst>
            <pc:docMk/>
            <pc:sldMk cId="382976699" sldId="306"/>
            <ac:spMk id="64" creationId="{8B808770-D31B-DC57-57A0-EA7F02F2B20B}"/>
          </ac:spMkLst>
        </pc:spChg>
        <pc:spChg chg="add mod">
          <ac:chgData name="張嘉文" userId="49be256a-4382-41dc-89f2-b2e20bb3ec95" providerId="ADAL" clId="{36E98BCF-16E8-ED4A-96FA-0F5253D86343}" dt="2022-10-16T15:24:17.431" v="1256" actId="1076"/>
          <ac:spMkLst>
            <pc:docMk/>
            <pc:sldMk cId="382976699" sldId="306"/>
            <ac:spMk id="65" creationId="{509D36EB-7A33-3F63-E7FC-3E407949194E}"/>
          </ac:spMkLst>
        </pc:spChg>
        <pc:spChg chg="add mod">
          <ac:chgData name="張嘉文" userId="49be256a-4382-41dc-89f2-b2e20bb3ec95" providerId="ADAL" clId="{36E98BCF-16E8-ED4A-96FA-0F5253D86343}" dt="2022-10-16T15:24:17.431" v="1256" actId="1076"/>
          <ac:spMkLst>
            <pc:docMk/>
            <pc:sldMk cId="382976699" sldId="306"/>
            <ac:spMk id="66" creationId="{380A438F-C2E0-9889-1E16-053B3A9E1011}"/>
          </ac:spMkLst>
        </pc:spChg>
        <pc:spChg chg="add mod">
          <ac:chgData name="張嘉文" userId="49be256a-4382-41dc-89f2-b2e20bb3ec95" providerId="ADAL" clId="{36E98BCF-16E8-ED4A-96FA-0F5253D86343}" dt="2022-10-16T15:24:17.431" v="1256" actId="1076"/>
          <ac:spMkLst>
            <pc:docMk/>
            <pc:sldMk cId="382976699" sldId="306"/>
            <ac:spMk id="67" creationId="{2B80BFB5-B01F-D2A8-7F08-766BCEEC670B}"/>
          </ac:spMkLst>
        </pc:spChg>
        <pc:spChg chg="add mod">
          <ac:chgData name="張嘉文" userId="49be256a-4382-41dc-89f2-b2e20bb3ec95" providerId="ADAL" clId="{36E98BCF-16E8-ED4A-96FA-0F5253D86343}" dt="2022-10-16T15:24:17.431" v="1256" actId="1076"/>
          <ac:spMkLst>
            <pc:docMk/>
            <pc:sldMk cId="382976699" sldId="306"/>
            <ac:spMk id="68" creationId="{239E928E-0B14-9938-F7A5-FF6833419A2E}"/>
          </ac:spMkLst>
        </pc:spChg>
        <pc:spChg chg="add mod">
          <ac:chgData name="張嘉文" userId="49be256a-4382-41dc-89f2-b2e20bb3ec95" providerId="ADAL" clId="{36E98BCF-16E8-ED4A-96FA-0F5253D86343}" dt="2022-10-16T15:24:17.431" v="1256" actId="1076"/>
          <ac:spMkLst>
            <pc:docMk/>
            <pc:sldMk cId="382976699" sldId="306"/>
            <ac:spMk id="69" creationId="{2BD3EC36-13AF-43F1-4CA3-DCC831DF1116}"/>
          </ac:spMkLst>
        </pc:spChg>
        <pc:spChg chg="add mod">
          <ac:chgData name="張嘉文" userId="49be256a-4382-41dc-89f2-b2e20bb3ec95" providerId="ADAL" clId="{36E98BCF-16E8-ED4A-96FA-0F5253D86343}" dt="2022-10-16T15:25:59.579" v="1267" actId="1076"/>
          <ac:spMkLst>
            <pc:docMk/>
            <pc:sldMk cId="382976699" sldId="306"/>
            <ac:spMk id="70" creationId="{4ADD981C-C6AD-CE2E-337D-606B4E07DCAA}"/>
          </ac:spMkLst>
        </pc:spChg>
        <pc:spChg chg="add mod">
          <ac:chgData name="張嘉文" userId="49be256a-4382-41dc-89f2-b2e20bb3ec95" providerId="ADAL" clId="{36E98BCF-16E8-ED4A-96FA-0F5253D86343}" dt="2022-10-16T15:25:02.685" v="1260" actId="1076"/>
          <ac:spMkLst>
            <pc:docMk/>
            <pc:sldMk cId="382976699" sldId="306"/>
            <ac:spMk id="71" creationId="{E44D9FE9-4072-7F9B-FD43-E65A36BE9BA6}"/>
          </ac:spMkLst>
        </pc:spChg>
        <pc:spChg chg="add mod">
          <ac:chgData name="張嘉文" userId="49be256a-4382-41dc-89f2-b2e20bb3ec95" providerId="ADAL" clId="{36E98BCF-16E8-ED4A-96FA-0F5253D86343}" dt="2022-10-16T15:25:13.741" v="1262" actId="1076"/>
          <ac:spMkLst>
            <pc:docMk/>
            <pc:sldMk cId="382976699" sldId="306"/>
            <ac:spMk id="72" creationId="{59886728-4F0A-3DE0-1F68-25C7EBB84275}"/>
          </ac:spMkLst>
        </pc:spChg>
        <pc:spChg chg="add mod">
          <ac:chgData name="張嘉文" userId="49be256a-4382-41dc-89f2-b2e20bb3ec95" providerId="ADAL" clId="{36E98BCF-16E8-ED4A-96FA-0F5253D86343}" dt="2022-10-16T15:25:29.097" v="1264" actId="1076"/>
          <ac:spMkLst>
            <pc:docMk/>
            <pc:sldMk cId="382976699" sldId="306"/>
            <ac:spMk id="73" creationId="{135859E6-154C-D746-30D9-AE5C11F21C09}"/>
          </ac:spMkLst>
        </pc:spChg>
        <pc:spChg chg="add mod">
          <ac:chgData name="張嘉文" userId="49be256a-4382-41dc-89f2-b2e20bb3ec95" providerId="ADAL" clId="{36E98BCF-16E8-ED4A-96FA-0F5253D86343}" dt="2022-10-16T15:25:47.205" v="1266" actId="1076"/>
          <ac:spMkLst>
            <pc:docMk/>
            <pc:sldMk cId="382976699" sldId="306"/>
            <ac:spMk id="74" creationId="{A71F94CC-6F29-51E1-EB54-CA3D0AC8A813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76" creationId="{4B39F91A-C886-1F8A-E416-41573A39BD3E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82" creationId="{50F30AEE-0376-A746-BDBB-4D7E8C3D435A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83" creationId="{1855A69E-B45D-64AE-0B80-ACBCA7C9C18A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84" creationId="{84368959-757E-E88C-B058-20088B1FCB60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85" creationId="{D00FA85E-07F7-5832-DD21-EAB184DD41B5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86" creationId="{E331B1BA-EEA8-CF36-2EA3-B6C8BAB19BA6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87" creationId="{DFB92CD1-5281-8087-A30C-F73068BFA159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88" creationId="{17B0AC72-797C-5AD2-0C46-725BA2E2D8F5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89" creationId="{20EDE554-3A50-F733-A92B-416AC6EAF7CA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90" creationId="{6A6C27A9-84AF-B346-0C88-FD64446AF8B7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91" creationId="{9282AE16-00AF-AB81-7FCD-A5167209C3B6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92" creationId="{6926C7C5-5857-3F56-8B89-6C65FDE1AAE1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93" creationId="{139457F2-D50F-50ED-276A-7879F40A0112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94" creationId="{0D828DE8-FDD4-EA00-15DB-40830736F12D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95" creationId="{5F8542ED-5C2E-1C0B-2FF8-5A5647CCA3B3}"/>
          </ac:spMkLst>
        </pc:spChg>
        <pc:spChg chg="add del mod">
          <ac:chgData name="張嘉文" userId="49be256a-4382-41dc-89f2-b2e20bb3ec95" providerId="ADAL" clId="{36E98BCF-16E8-ED4A-96FA-0F5253D86343}" dt="2022-10-16T15:40:10.844" v="1364" actId="478"/>
          <ac:spMkLst>
            <pc:docMk/>
            <pc:sldMk cId="382976699" sldId="306"/>
            <ac:spMk id="96" creationId="{2150CA1D-41A4-A5A7-40CE-9ED0C53AF669}"/>
          </ac:spMkLst>
        </pc:spChg>
        <pc:spChg chg="mod topLvl">
          <ac:chgData name="張嘉文" userId="49be256a-4382-41dc-89f2-b2e20bb3ec95" providerId="ADAL" clId="{36E98BCF-16E8-ED4A-96FA-0F5253D86343}" dt="2022-10-16T15:38:11.922" v="1339" actId="12788"/>
          <ac:spMkLst>
            <pc:docMk/>
            <pc:sldMk cId="382976699" sldId="306"/>
            <ac:spMk id="125" creationId="{13943211-E096-A2AC-E046-9479CD3E5D39}"/>
          </ac:spMkLst>
        </pc:spChg>
        <pc:spChg chg="mod topLvl">
          <ac:chgData name="張嘉文" userId="49be256a-4382-41dc-89f2-b2e20bb3ec95" providerId="ADAL" clId="{36E98BCF-16E8-ED4A-96FA-0F5253D86343}" dt="2022-10-16T15:38:11.922" v="1339" actId="12788"/>
          <ac:spMkLst>
            <pc:docMk/>
            <pc:sldMk cId="382976699" sldId="306"/>
            <ac:spMk id="126" creationId="{53D18937-2A7D-035A-4B80-E6EA61E13E29}"/>
          </ac:spMkLst>
        </pc:spChg>
        <pc:spChg chg="mod topLvl">
          <ac:chgData name="張嘉文" userId="49be256a-4382-41dc-89f2-b2e20bb3ec95" providerId="ADAL" clId="{36E98BCF-16E8-ED4A-96FA-0F5253D86343}" dt="2022-10-16T15:36:00.191" v="1316" actId="1076"/>
          <ac:spMkLst>
            <pc:docMk/>
            <pc:sldMk cId="382976699" sldId="306"/>
            <ac:spMk id="127" creationId="{00149428-6AE3-1593-CA5A-59AEF8060A5F}"/>
          </ac:spMkLst>
        </pc:spChg>
        <pc:spChg chg="mod topLvl">
          <ac:chgData name="張嘉文" userId="49be256a-4382-41dc-89f2-b2e20bb3ec95" providerId="ADAL" clId="{36E98BCF-16E8-ED4A-96FA-0F5253D86343}" dt="2022-10-16T15:38:11.922" v="1339" actId="12788"/>
          <ac:spMkLst>
            <pc:docMk/>
            <pc:sldMk cId="382976699" sldId="306"/>
            <ac:spMk id="128" creationId="{B55AA8A3-1550-551C-86B4-A660908FE267}"/>
          </ac:spMkLst>
        </pc:spChg>
        <pc:spChg chg="mod topLvl">
          <ac:chgData name="張嘉文" userId="49be256a-4382-41dc-89f2-b2e20bb3ec95" providerId="ADAL" clId="{36E98BCF-16E8-ED4A-96FA-0F5253D86343}" dt="2022-10-16T15:38:11.922" v="1339" actId="12788"/>
          <ac:spMkLst>
            <pc:docMk/>
            <pc:sldMk cId="382976699" sldId="306"/>
            <ac:spMk id="129" creationId="{66C2A261-7D95-999F-EA06-020F29DFF006}"/>
          </ac:spMkLst>
        </pc:spChg>
        <pc:spChg chg="mod topLvl">
          <ac:chgData name="張嘉文" userId="49be256a-4382-41dc-89f2-b2e20bb3ec95" providerId="ADAL" clId="{36E98BCF-16E8-ED4A-96FA-0F5253D86343}" dt="2022-10-16T15:35:54.026" v="1315" actId="165"/>
          <ac:spMkLst>
            <pc:docMk/>
            <pc:sldMk cId="382976699" sldId="306"/>
            <ac:spMk id="130" creationId="{E7258C22-39F1-0867-4A0C-9094A3F60E0D}"/>
          </ac:spMkLst>
        </pc:spChg>
        <pc:spChg chg="mod topLvl">
          <ac:chgData name="張嘉文" userId="49be256a-4382-41dc-89f2-b2e20bb3ec95" providerId="ADAL" clId="{36E98BCF-16E8-ED4A-96FA-0F5253D86343}" dt="2022-10-16T15:35:54.026" v="1315" actId="165"/>
          <ac:spMkLst>
            <pc:docMk/>
            <pc:sldMk cId="382976699" sldId="306"/>
            <ac:spMk id="131" creationId="{009EB611-A3DD-24DA-31B4-AA8F1AAE1602}"/>
          </ac:spMkLst>
        </pc:spChg>
        <pc:spChg chg="mod topLvl">
          <ac:chgData name="張嘉文" userId="49be256a-4382-41dc-89f2-b2e20bb3ec95" providerId="ADAL" clId="{36E98BCF-16E8-ED4A-96FA-0F5253D86343}" dt="2022-10-16T15:36:06.764" v="1317" actId="1076"/>
          <ac:spMkLst>
            <pc:docMk/>
            <pc:sldMk cId="382976699" sldId="306"/>
            <ac:spMk id="132" creationId="{C191DD9A-6CF1-1E81-CD0C-DD94D19F3451}"/>
          </ac:spMkLst>
        </pc:spChg>
        <pc:spChg chg="mod topLvl">
          <ac:chgData name="張嘉文" userId="49be256a-4382-41dc-89f2-b2e20bb3ec95" providerId="ADAL" clId="{36E98BCF-16E8-ED4A-96FA-0F5253D86343}" dt="2022-10-16T15:39:09.287" v="1355" actId="1076"/>
          <ac:spMkLst>
            <pc:docMk/>
            <pc:sldMk cId="382976699" sldId="306"/>
            <ac:spMk id="133" creationId="{CAEED077-4E2F-84FF-AEC6-453983EA1087}"/>
          </ac:spMkLst>
        </pc:spChg>
        <pc:spChg chg="mod topLvl">
          <ac:chgData name="張嘉文" userId="49be256a-4382-41dc-89f2-b2e20bb3ec95" providerId="ADAL" clId="{36E98BCF-16E8-ED4A-96FA-0F5253D86343}" dt="2022-10-16T15:38:51.860" v="1350" actId="14100"/>
          <ac:spMkLst>
            <pc:docMk/>
            <pc:sldMk cId="382976699" sldId="306"/>
            <ac:spMk id="134" creationId="{B0B1E0F2-2BC3-8389-2E0E-26EC15D3C6A8}"/>
          </ac:spMkLst>
        </pc:spChg>
        <pc:spChg chg="add del mod">
          <ac:chgData name="張嘉文" userId="49be256a-4382-41dc-89f2-b2e20bb3ec95" providerId="ADAL" clId="{36E98BCF-16E8-ED4A-96FA-0F5253D86343}" dt="2022-10-16T15:38:16.542" v="1340" actId="1035"/>
          <ac:spMkLst>
            <pc:docMk/>
            <pc:sldMk cId="382976699" sldId="306"/>
            <ac:spMk id="135" creationId="{D345E3B8-4EA0-C48E-3263-66C157C4B19B}"/>
          </ac:spMkLst>
        </pc:spChg>
        <pc:spChg chg="add mod">
          <ac:chgData name="張嘉文" userId="49be256a-4382-41dc-89f2-b2e20bb3ec95" providerId="ADAL" clId="{36E98BCF-16E8-ED4A-96FA-0F5253D86343}" dt="2022-10-16T15:39:02.232" v="1354" actId="20577"/>
          <ac:spMkLst>
            <pc:docMk/>
            <pc:sldMk cId="382976699" sldId="306"/>
            <ac:spMk id="136" creationId="{611DE023-A598-FD87-DB08-075BBB8198CB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137" creationId="{62D64A09-3807-3316-9FE3-D3CD3262EC4C}"/>
          </ac:spMkLst>
        </pc:spChg>
        <pc:spChg chg="add mod">
          <ac:chgData name="張嘉文" userId="49be256a-4382-41dc-89f2-b2e20bb3ec95" providerId="ADAL" clId="{36E98BCF-16E8-ED4A-96FA-0F5253D86343}" dt="2022-10-16T15:42:02.370" v="1383" actId="1076"/>
          <ac:spMkLst>
            <pc:docMk/>
            <pc:sldMk cId="382976699" sldId="306"/>
            <ac:spMk id="140" creationId="{E58BAD92-8EDB-0522-F63B-95039AFB73A4}"/>
          </ac:spMkLst>
        </pc:spChg>
        <pc:grpChg chg="add mod">
          <ac:chgData name="張嘉文" userId="49be256a-4382-41dc-89f2-b2e20bb3ec95" providerId="ADAL" clId="{36E98BCF-16E8-ED4A-96FA-0F5253D86343}" dt="2022-10-16T12:13:21.048" v="981"/>
          <ac:grpSpMkLst>
            <pc:docMk/>
            <pc:sldMk cId="382976699" sldId="306"/>
            <ac:grpSpMk id="2" creationId="{4EE571EC-0048-799B-9DC6-808CDEB382E8}"/>
          </ac:grpSpMkLst>
        </pc:grpChg>
        <pc:grpChg chg="add del mod">
          <ac:chgData name="張嘉文" userId="49be256a-4382-41dc-89f2-b2e20bb3ec95" providerId="ADAL" clId="{36E98BCF-16E8-ED4A-96FA-0F5253D86343}" dt="2022-10-16T12:22:50.401" v="1011" actId="165"/>
          <ac:grpSpMkLst>
            <pc:docMk/>
            <pc:sldMk cId="382976699" sldId="306"/>
            <ac:grpSpMk id="7" creationId="{72148544-0B0C-BB1F-DA16-2C2ED4F2D42E}"/>
          </ac:grpSpMkLst>
        </pc:grpChg>
        <pc:grpChg chg="add">
          <ac:chgData name="張嘉文" userId="49be256a-4382-41dc-89f2-b2e20bb3ec95" providerId="ADAL" clId="{36E98BCF-16E8-ED4A-96FA-0F5253D86343}" dt="2022-10-16T15:26:06.899" v="1268" actId="164"/>
          <ac:grpSpMkLst>
            <pc:docMk/>
            <pc:sldMk cId="382976699" sldId="306"/>
            <ac:grpSpMk id="75" creationId="{1F129E9B-B1AD-D409-C09B-610D4DE01C1B}"/>
          </ac:grpSpMkLst>
        </pc:grpChg>
        <pc:grpChg chg="add del mod">
          <ac:chgData name="張嘉文" userId="49be256a-4382-41dc-89f2-b2e20bb3ec95" providerId="ADAL" clId="{36E98BCF-16E8-ED4A-96FA-0F5253D86343}" dt="2022-10-16T15:35:54.026" v="1315" actId="165"/>
          <ac:grpSpMkLst>
            <pc:docMk/>
            <pc:sldMk cId="382976699" sldId="306"/>
            <ac:grpSpMk id="124" creationId="{E5330070-09EC-3706-7823-6E031D15EC79}"/>
          </ac:grpSpMkLst>
        </pc:grpChg>
        <pc:grpChg chg="add">
          <ac:chgData name="張嘉文" userId="49be256a-4382-41dc-89f2-b2e20bb3ec95" providerId="ADAL" clId="{36E98BCF-16E8-ED4A-96FA-0F5253D86343}" dt="2022-10-16T15:41:14.086" v="1378" actId="164"/>
          <ac:grpSpMkLst>
            <pc:docMk/>
            <pc:sldMk cId="382976699" sldId="306"/>
            <ac:grpSpMk id="146" creationId="{CF4DF687-5C1F-3390-0C58-35A59F935CE2}"/>
          </ac:grpSpMkLst>
        </pc:grpChg>
        <pc:picChg chg="mod">
          <ac:chgData name="張嘉文" userId="49be256a-4382-41dc-89f2-b2e20bb3ec95" providerId="ADAL" clId="{36E98BCF-16E8-ED4A-96FA-0F5253D86343}" dt="2022-10-16T12:13:21.048" v="981"/>
          <ac:picMkLst>
            <pc:docMk/>
            <pc:sldMk cId="382976699" sldId="306"/>
            <ac:picMk id="3" creationId="{405E140F-2F50-8E2F-F311-9785A5D6AEF9}"/>
          </ac:picMkLst>
        </pc:pic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10" creationId="{1372ACA5-C459-E2DB-1F60-E13F7BBBD8CA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11" creationId="{87778F76-84F6-6DBF-DC7B-C9A0F8C34FC3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12" creationId="{17B38016-B3E0-B3CF-CE42-00A3B94BFDA5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13" creationId="{2A9783FF-BDCC-D8A0-FF2E-319EE45C1E83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14" creationId="{E99E1C3E-FF7D-D52F-83A8-88048D48FE2B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15" creationId="{8BB0CE06-3A8A-0748-E5C1-8FD7ACC28603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16" creationId="{1ADC915E-AB37-94F7-E123-CCE9DFA2FD91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17" creationId="{9A7B5A6E-62E8-FD97-6BD9-CBA7FE2CF591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18" creationId="{7D421ACE-2D7D-7F9D-6EC4-2E5E0F875C1A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22" creationId="{42C17684-1CA9-7B5C-ADE7-6C2CF02C7EB9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23" creationId="{A434A5EC-0F55-3600-DED7-886F2910E2FC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24" creationId="{BB09B132-5493-17D3-2EE1-336A501E20BA}"/>
          </ac:cxnSpMkLst>
        </pc:cxnChg>
        <pc:cxnChg chg="mod topLvl">
          <ac:chgData name="張嘉文" userId="49be256a-4382-41dc-89f2-b2e20bb3ec95" providerId="ADAL" clId="{36E98BCF-16E8-ED4A-96FA-0F5253D86343}" dt="2022-10-16T15:22:51.866" v="1246" actId="1076"/>
          <ac:cxnSpMkLst>
            <pc:docMk/>
            <pc:sldMk cId="382976699" sldId="306"/>
            <ac:cxnSpMk id="28" creationId="{E67DD7CD-9E05-923F-ACEE-6872B9B4C1BE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29" creationId="{0A8744BE-CA12-C8CA-9361-34A36E4D3B27}"/>
          </ac:cxnSpMkLst>
        </pc:cxnChg>
        <pc:cxnChg chg="mod topLvl">
          <ac:chgData name="張嘉文" userId="49be256a-4382-41dc-89f2-b2e20bb3ec95" providerId="ADAL" clId="{36E98BCF-16E8-ED4A-96FA-0F5253D86343}" dt="2022-10-16T15:22:51.866" v="1246" actId="1076"/>
          <ac:cxnSpMkLst>
            <pc:docMk/>
            <pc:sldMk cId="382976699" sldId="306"/>
            <ac:cxnSpMk id="30" creationId="{62E59134-17CD-DEB5-C9A7-2073E33D6B36}"/>
          </ac:cxnSpMkLst>
        </pc:cxnChg>
        <pc:cxnChg chg="mod topLvl">
          <ac:chgData name="張嘉文" userId="49be256a-4382-41dc-89f2-b2e20bb3ec95" providerId="ADAL" clId="{36E98BCF-16E8-ED4A-96FA-0F5253D86343}" dt="2022-10-16T15:22:51.866" v="1246" actId="1076"/>
          <ac:cxnSpMkLst>
            <pc:docMk/>
            <pc:sldMk cId="382976699" sldId="306"/>
            <ac:cxnSpMk id="31" creationId="{579D38E5-EAC4-1361-C530-D73EEE56B2C3}"/>
          </ac:cxnSpMkLst>
        </pc:cxnChg>
        <pc:cxnChg chg="mod topLvl">
          <ac:chgData name="張嘉文" userId="49be256a-4382-41dc-89f2-b2e20bb3ec95" providerId="ADAL" clId="{36E98BCF-16E8-ED4A-96FA-0F5253D86343}" dt="2022-10-16T15:22:51.866" v="1246" actId="1076"/>
          <ac:cxnSpMkLst>
            <pc:docMk/>
            <pc:sldMk cId="382976699" sldId="306"/>
            <ac:cxnSpMk id="32" creationId="{E5C67599-AE69-5F40-A69E-61A3E027E213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33" creationId="{D5655EFD-BE62-0291-0390-67EC4B95F219}"/>
          </ac:cxnSpMkLst>
        </pc:cxnChg>
        <pc:cxnChg chg="mod topLvl">
          <ac:chgData name="張嘉文" userId="49be256a-4382-41dc-89f2-b2e20bb3ec95" providerId="ADAL" clId="{36E98BCF-16E8-ED4A-96FA-0F5253D86343}" dt="2022-10-16T15:22:51.866" v="1246" actId="1076"/>
          <ac:cxnSpMkLst>
            <pc:docMk/>
            <pc:sldMk cId="382976699" sldId="306"/>
            <ac:cxnSpMk id="34" creationId="{5B645EE3-77C3-6EFD-0CE5-C7704EA4570F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35" creationId="{38D0E394-5EF2-7A3A-B3FB-08BF8990BE83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36" creationId="{EA3604C4-7971-E0C9-D2FD-1804BFF55A2B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42" creationId="{11E76CB1-15B6-34D7-49A8-B8335478F7C8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43" creationId="{7C2D1685-E865-F36C-BD5A-72F4ECDEDEE3}"/>
          </ac:cxnSpMkLst>
        </pc:cxnChg>
        <pc:cxnChg chg="del mod topLvl">
          <ac:chgData name="張嘉文" userId="49be256a-4382-41dc-89f2-b2e20bb3ec95" providerId="ADAL" clId="{36E98BCF-16E8-ED4A-96FA-0F5253D86343}" dt="2022-10-16T12:31:10.630" v="1122" actId="478"/>
          <ac:cxnSpMkLst>
            <pc:docMk/>
            <pc:sldMk cId="382976699" sldId="306"/>
            <ac:cxnSpMk id="44" creationId="{AD763053-0F07-3A84-11DC-BF4017117F44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77" creationId="{77A40A29-9C24-8815-3CC4-064F40765C65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78" creationId="{60EC7432-9C43-7F97-EF33-EC8463866365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79" creationId="{F0396260-1C97-EF54-1E8E-2FEC449559B0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80" creationId="{C8DAF02C-9110-0B99-CBA3-17B5A82EC5BA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81" creationId="{0319D95B-6AE6-23BD-C553-ABD25B451369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103" creationId="{C3CC4828-870C-9BCC-C59C-1D093B872D5B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108" creationId="{785D1FD4-8C0D-C60A-418D-903EEC1A8A85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111" creationId="{3D51C1CA-533D-253F-8510-36DE3D49599D}"/>
          </ac:cxnSpMkLst>
        </pc:cxnChg>
        <pc:cxnChg chg="add del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114" creationId="{9A0F9C76-A262-05E8-981F-414E52A05084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117" creationId="{EAC32126-13A8-50DA-8A2A-6522EEA3053A}"/>
          </ac:cxnSpMkLst>
        </pc:cxnChg>
        <pc:cxnChg chg="add mod">
          <ac:chgData name="張嘉文" userId="49be256a-4382-41dc-89f2-b2e20bb3ec95" providerId="ADAL" clId="{36E98BCF-16E8-ED4A-96FA-0F5253D86343}" dt="2022-10-16T15:42:02.370" v="1383" actId="1076"/>
          <ac:cxnSpMkLst>
            <pc:docMk/>
            <pc:sldMk cId="382976699" sldId="306"/>
            <ac:cxnSpMk id="138" creationId="{C923435C-42D9-C8B4-6761-82EFED6FC5DD}"/>
          </ac:cxnSpMkLst>
        </pc:cxnChg>
        <pc:cxnChg chg="add mod">
          <ac:chgData name="張嘉文" userId="49be256a-4382-41dc-89f2-b2e20bb3ec95" providerId="ADAL" clId="{36E98BCF-16E8-ED4A-96FA-0F5253D86343}" dt="2022-10-16T15:42:05.398" v="1384" actId="1076"/>
          <ac:cxnSpMkLst>
            <pc:docMk/>
            <pc:sldMk cId="382976699" sldId="306"/>
            <ac:cxnSpMk id="148" creationId="{9F48D1CC-6992-70CF-167F-CDB0FDDE15A7}"/>
          </ac:cxnSpMkLst>
        </pc:cxnChg>
      </pc:sldChg>
      <pc:sldChg chg="modSp del mod">
        <pc:chgData name="張嘉文" userId="49be256a-4382-41dc-89f2-b2e20bb3ec95" providerId="ADAL" clId="{36E98BCF-16E8-ED4A-96FA-0F5253D86343}" dt="2022-10-15T13:43:50.309" v="43" actId="2696"/>
        <pc:sldMkLst>
          <pc:docMk/>
          <pc:sldMk cId="2670166593" sldId="306"/>
        </pc:sldMkLst>
        <pc:spChg chg="mod">
          <ac:chgData name="張嘉文" userId="49be256a-4382-41dc-89f2-b2e20bb3ec95" providerId="ADAL" clId="{36E98BCF-16E8-ED4A-96FA-0F5253D86343}" dt="2022-10-14T10:06:22.628" v="41" actId="20577"/>
          <ac:spMkLst>
            <pc:docMk/>
            <pc:sldMk cId="2670166593" sldId="306"/>
            <ac:spMk id="15" creationId="{5F4730B6-17D4-ABAF-8D14-CB59C3103174}"/>
          </ac:spMkLst>
        </pc:spChg>
      </pc:sldChg>
      <pc:sldChg chg="addSp modSp new mod">
        <pc:chgData name="張嘉文" userId="49be256a-4382-41dc-89f2-b2e20bb3ec95" providerId="ADAL" clId="{36E98BCF-16E8-ED4A-96FA-0F5253D86343}" dt="2022-10-17T09:57:04.606" v="1444" actId="1076"/>
        <pc:sldMkLst>
          <pc:docMk/>
          <pc:sldMk cId="3824937487" sldId="309"/>
        </pc:sldMkLst>
        <pc:spChg chg="mod">
          <ac:chgData name="張嘉文" userId="49be256a-4382-41dc-89f2-b2e20bb3ec95" providerId="ADAL" clId="{36E98BCF-16E8-ED4A-96FA-0F5253D86343}" dt="2022-10-17T09:55:34.268" v="1386"/>
          <ac:spMkLst>
            <pc:docMk/>
            <pc:sldMk cId="3824937487" sldId="309"/>
            <ac:spMk id="6" creationId="{10385979-959F-F84A-9461-4205161AA9E5}"/>
          </ac:spMkLst>
        </pc:spChg>
        <pc:spChg chg="mod">
          <ac:chgData name="張嘉文" userId="49be256a-4382-41dc-89f2-b2e20bb3ec95" providerId="ADAL" clId="{36E98BCF-16E8-ED4A-96FA-0F5253D86343}" dt="2022-10-17T09:55:34.268" v="1386"/>
          <ac:spMkLst>
            <pc:docMk/>
            <pc:sldMk cId="3824937487" sldId="309"/>
            <ac:spMk id="7" creationId="{38CEFC36-EE62-A09B-AB54-19CAAC6C690C}"/>
          </ac:spMkLst>
        </pc:spChg>
        <pc:spChg chg="mod">
          <ac:chgData name="張嘉文" userId="49be256a-4382-41dc-89f2-b2e20bb3ec95" providerId="ADAL" clId="{36E98BCF-16E8-ED4A-96FA-0F5253D86343}" dt="2022-10-17T09:55:34.268" v="1386"/>
          <ac:spMkLst>
            <pc:docMk/>
            <pc:sldMk cId="3824937487" sldId="309"/>
            <ac:spMk id="8" creationId="{2FF0B97D-F331-F4FA-1925-5183113611B8}"/>
          </ac:spMkLst>
        </pc:spChg>
        <pc:spChg chg="mod">
          <ac:chgData name="張嘉文" userId="49be256a-4382-41dc-89f2-b2e20bb3ec95" providerId="ADAL" clId="{36E98BCF-16E8-ED4A-96FA-0F5253D86343}" dt="2022-10-17T09:55:34.268" v="1386"/>
          <ac:spMkLst>
            <pc:docMk/>
            <pc:sldMk cId="3824937487" sldId="309"/>
            <ac:spMk id="13" creationId="{60CE07B7-A09C-1047-971C-78F91AE64787}"/>
          </ac:spMkLst>
        </pc:spChg>
        <pc:spChg chg="mod">
          <ac:chgData name="張嘉文" userId="49be256a-4382-41dc-89f2-b2e20bb3ec95" providerId="ADAL" clId="{36E98BCF-16E8-ED4A-96FA-0F5253D86343}" dt="2022-10-17T09:55:34.268" v="1386"/>
          <ac:spMkLst>
            <pc:docMk/>
            <pc:sldMk cId="3824937487" sldId="309"/>
            <ac:spMk id="24" creationId="{335B98E9-861B-CE31-1909-7B83E77168C4}"/>
          </ac:spMkLst>
        </pc:spChg>
        <pc:spChg chg="mod">
          <ac:chgData name="張嘉文" userId="49be256a-4382-41dc-89f2-b2e20bb3ec95" providerId="ADAL" clId="{36E98BCF-16E8-ED4A-96FA-0F5253D86343}" dt="2022-10-17T09:55:34.268" v="1386"/>
          <ac:spMkLst>
            <pc:docMk/>
            <pc:sldMk cId="3824937487" sldId="309"/>
            <ac:spMk id="35" creationId="{513981C7-8D99-C936-1D84-1DC3E664FAA6}"/>
          </ac:spMkLst>
        </pc:spChg>
        <pc:spChg chg="mod">
          <ac:chgData name="張嘉文" userId="49be256a-4382-41dc-89f2-b2e20bb3ec95" providerId="ADAL" clId="{36E98BCF-16E8-ED4A-96FA-0F5253D86343}" dt="2022-10-17T09:56:31.462" v="1440" actId="20577"/>
          <ac:spMkLst>
            <pc:docMk/>
            <pc:sldMk cId="3824937487" sldId="309"/>
            <ac:spMk id="59" creationId="{723BC1AD-D4CA-C209-00D0-C3077CC9BD98}"/>
          </ac:spMkLst>
        </pc:spChg>
        <pc:spChg chg="add mod">
          <ac:chgData name="張嘉文" userId="49be256a-4382-41dc-89f2-b2e20bb3ec95" providerId="ADAL" clId="{36E98BCF-16E8-ED4A-96FA-0F5253D86343}" dt="2022-10-17T09:55:42.110" v="1388"/>
          <ac:spMkLst>
            <pc:docMk/>
            <pc:sldMk cId="3824937487" sldId="309"/>
            <ac:spMk id="60" creationId="{9CF73EC5-0208-867D-2AAB-F0284722EEDA}"/>
          </ac:spMkLst>
        </pc:spChg>
        <pc:spChg chg="mod">
          <ac:chgData name="張嘉文" userId="49be256a-4382-41dc-89f2-b2e20bb3ec95" providerId="ADAL" clId="{36E98BCF-16E8-ED4A-96FA-0F5253D86343}" dt="2022-10-17T09:56:39.860" v="1441"/>
          <ac:spMkLst>
            <pc:docMk/>
            <pc:sldMk cId="3824937487" sldId="309"/>
            <ac:spMk id="65" creationId="{986C76B0-E348-2CC9-D38C-6F26BC01028C}"/>
          </ac:spMkLst>
        </pc:spChg>
        <pc:spChg chg="mod">
          <ac:chgData name="張嘉文" userId="49be256a-4382-41dc-89f2-b2e20bb3ec95" providerId="ADAL" clId="{36E98BCF-16E8-ED4A-96FA-0F5253D86343}" dt="2022-10-17T09:56:39.860" v="1441"/>
          <ac:spMkLst>
            <pc:docMk/>
            <pc:sldMk cId="3824937487" sldId="309"/>
            <ac:spMk id="70" creationId="{15138341-DC2E-5FC5-D0B9-54A1411649D8}"/>
          </ac:spMkLst>
        </pc:spChg>
        <pc:spChg chg="mod">
          <ac:chgData name="張嘉文" userId="49be256a-4382-41dc-89f2-b2e20bb3ec95" providerId="ADAL" clId="{36E98BCF-16E8-ED4A-96FA-0F5253D86343}" dt="2022-10-17T09:56:39.860" v="1441"/>
          <ac:spMkLst>
            <pc:docMk/>
            <pc:sldMk cId="3824937487" sldId="309"/>
            <ac:spMk id="71" creationId="{30F06181-47A6-46C7-3ABD-E6E505A900F9}"/>
          </ac:spMkLst>
        </pc:spChg>
        <pc:spChg chg="mod">
          <ac:chgData name="張嘉文" userId="49be256a-4382-41dc-89f2-b2e20bb3ec95" providerId="ADAL" clId="{36E98BCF-16E8-ED4A-96FA-0F5253D86343}" dt="2022-10-17T09:56:39.860" v="1441"/>
          <ac:spMkLst>
            <pc:docMk/>
            <pc:sldMk cId="3824937487" sldId="309"/>
            <ac:spMk id="82" creationId="{3DFAABA9-779A-B872-672F-3A1E7509AFAA}"/>
          </ac:spMkLst>
        </pc:spChg>
        <pc:spChg chg="mod">
          <ac:chgData name="張嘉文" userId="49be256a-4382-41dc-89f2-b2e20bb3ec95" providerId="ADAL" clId="{36E98BCF-16E8-ED4A-96FA-0F5253D86343}" dt="2022-10-17T09:56:39.860" v="1441"/>
          <ac:spMkLst>
            <pc:docMk/>
            <pc:sldMk cId="3824937487" sldId="309"/>
            <ac:spMk id="93" creationId="{9DA05CB2-42AA-CF5B-E8FD-FFBBF1586D04}"/>
          </ac:spMkLst>
        </pc:spChg>
        <pc:grpChg chg="add mod">
          <ac:chgData name="張嘉文" userId="49be256a-4382-41dc-89f2-b2e20bb3ec95" providerId="ADAL" clId="{36E98BCF-16E8-ED4A-96FA-0F5253D86343}" dt="2022-10-17T09:57:04.606" v="1444" actId="1076"/>
          <ac:grpSpMkLst>
            <pc:docMk/>
            <pc:sldMk cId="3824937487" sldId="309"/>
            <ac:grpSpMk id="2" creationId="{3F121F8E-1148-A454-89AF-8AD283C7F3ED}"/>
          </ac:grpSpMkLst>
        </pc:grpChg>
        <pc:grpChg chg="mod">
          <ac:chgData name="張嘉文" userId="49be256a-4382-41dc-89f2-b2e20bb3ec95" providerId="ADAL" clId="{36E98BCF-16E8-ED4A-96FA-0F5253D86343}" dt="2022-10-17T09:55:34.268" v="1386"/>
          <ac:grpSpMkLst>
            <pc:docMk/>
            <pc:sldMk cId="3824937487" sldId="309"/>
            <ac:grpSpMk id="3" creationId="{7C8BFE3B-F290-D113-5CC3-1ADD850EEEBA}"/>
          </ac:grpSpMkLst>
        </pc:grpChg>
        <pc:grpChg chg="mod">
          <ac:chgData name="張嘉文" userId="49be256a-4382-41dc-89f2-b2e20bb3ec95" providerId="ADAL" clId="{36E98BCF-16E8-ED4A-96FA-0F5253D86343}" dt="2022-10-17T09:55:34.268" v="1386"/>
          <ac:grpSpMkLst>
            <pc:docMk/>
            <pc:sldMk cId="3824937487" sldId="309"/>
            <ac:grpSpMk id="4" creationId="{6EE7BED4-213B-0C53-0C25-3637EE8680A4}"/>
          </ac:grpSpMkLst>
        </pc:grpChg>
        <pc:grpChg chg="mod">
          <ac:chgData name="張嘉文" userId="49be256a-4382-41dc-89f2-b2e20bb3ec95" providerId="ADAL" clId="{36E98BCF-16E8-ED4A-96FA-0F5253D86343}" dt="2022-10-17T09:55:34.268" v="1386"/>
          <ac:grpSpMkLst>
            <pc:docMk/>
            <pc:sldMk cId="3824937487" sldId="309"/>
            <ac:grpSpMk id="5" creationId="{5C7A9E38-1B35-4F29-7FAC-1A99FA5BF62E}"/>
          </ac:grpSpMkLst>
        </pc:grpChg>
        <pc:grpChg chg="add mod">
          <ac:chgData name="張嘉文" userId="49be256a-4382-41dc-89f2-b2e20bb3ec95" providerId="ADAL" clId="{36E98BCF-16E8-ED4A-96FA-0F5253D86343}" dt="2022-10-17T09:55:42.110" v="1388"/>
          <ac:grpSpMkLst>
            <pc:docMk/>
            <pc:sldMk cId="3824937487" sldId="309"/>
            <ac:grpSpMk id="57" creationId="{57BB93E6-F0AA-4E6A-1444-275DADAB0AB4}"/>
          </ac:grpSpMkLst>
        </pc:grpChg>
        <pc:grpChg chg="add mod">
          <ac:chgData name="張嘉文" userId="49be256a-4382-41dc-89f2-b2e20bb3ec95" providerId="ADAL" clId="{36E98BCF-16E8-ED4A-96FA-0F5253D86343}" dt="2022-10-17T09:56:52.856" v="1442" actId="1076"/>
          <ac:grpSpMkLst>
            <pc:docMk/>
            <pc:sldMk cId="3824937487" sldId="309"/>
            <ac:grpSpMk id="61" creationId="{CA7F1159-8DB2-DCEA-769A-DDF367A22104}"/>
          </ac:grpSpMkLst>
        </pc:grpChg>
        <pc:grpChg chg="mod">
          <ac:chgData name="張嘉文" userId="49be256a-4382-41dc-89f2-b2e20bb3ec95" providerId="ADAL" clId="{36E98BCF-16E8-ED4A-96FA-0F5253D86343}" dt="2022-10-17T09:56:39.860" v="1441"/>
          <ac:grpSpMkLst>
            <pc:docMk/>
            <pc:sldMk cId="3824937487" sldId="309"/>
            <ac:grpSpMk id="62" creationId="{CB41E7B9-C84F-887B-2296-9AECD43F515D}"/>
          </ac:grpSpMkLst>
        </pc:grpChg>
        <pc:grpChg chg="mod">
          <ac:chgData name="張嘉文" userId="49be256a-4382-41dc-89f2-b2e20bb3ec95" providerId="ADAL" clId="{36E98BCF-16E8-ED4A-96FA-0F5253D86343}" dt="2022-10-17T09:56:39.860" v="1441"/>
          <ac:grpSpMkLst>
            <pc:docMk/>
            <pc:sldMk cId="3824937487" sldId="309"/>
            <ac:grpSpMk id="63" creationId="{FCEE2E42-17FE-FA98-AB04-5D154931A88C}"/>
          </ac:grpSpMkLst>
        </pc:grpChg>
        <pc:grpChg chg="mod">
          <ac:chgData name="張嘉文" userId="49be256a-4382-41dc-89f2-b2e20bb3ec95" providerId="ADAL" clId="{36E98BCF-16E8-ED4A-96FA-0F5253D86343}" dt="2022-10-17T09:56:39.860" v="1441"/>
          <ac:grpSpMkLst>
            <pc:docMk/>
            <pc:sldMk cId="3824937487" sldId="309"/>
            <ac:grpSpMk id="64" creationId="{B01FE9DE-6288-C3B3-245C-B922B8FA0B8E}"/>
          </ac:grpSpMkLst>
        </pc:grpChg>
        <pc:picChg chg="mod">
          <ac:chgData name="張嘉文" userId="49be256a-4382-41dc-89f2-b2e20bb3ec95" providerId="ADAL" clId="{36E98BCF-16E8-ED4A-96FA-0F5253D86343}" dt="2022-10-17T09:55:42.110" v="1388"/>
          <ac:picMkLst>
            <pc:docMk/>
            <pc:sldMk cId="3824937487" sldId="309"/>
            <ac:picMk id="58" creationId="{1C9DC503-AF76-F77F-AC3A-4097809FA960}"/>
          </ac:picMkLst>
        </pc:pic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9" creationId="{DEFCF963-AD01-0501-2F51-70C18EAD1032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10" creationId="{FC4E1411-CE21-53CF-B6E0-7779BC1173A7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11" creationId="{A339163F-0929-3E9C-0B8C-6F325491938E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12" creationId="{59C6D04C-2990-4152-6892-A5DC1CBA7A03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14" creationId="{159D0359-B697-D5D4-C66F-6029607FFA66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15" creationId="{CECE3E50-F584-C99C-744E-74F136A6B4BD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16" creationId="{AA0EB863-CBD8-2759-1B61-6682FB5D67F2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17" creationId="{659249F9-0BFA-8E12-AF02-105DB078F575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18" creationId="{A0AD4487-9C5C-9A91-DB34-42482180C8C6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19" creationId="{1D14AB7F-5086-5F02-DC28-9EE87EACEA74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20" creationId="{14D0DAC6-D04B-8326-D689-47289288A809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21" creationId="{D9545EAE-837F-F1AC-880F-09E7678ABF83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22" creationId="{00C703D9-B387-9EED-6B70-FB3FC12326CB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23" creationId="{2E244B5B-1B9E-E161-7008-802CF4764E81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25" creationId="{7B67CD8E-A814-6B65-67CE-D304519FCAA6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26" creationId="{DB2B64EF-0D97-B333-F054-2F149252711B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27" creationId="{93411936-E1DD-BBEE-FAFB-AF5FBE746BAB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28" creationId="{FFE82883-DE3A-B447-A024-9BCEFB0BC606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29" creationId="{BBABF7A5-E9CF-17A5-7F60-88BA3BCEFF63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30" creationId="{E97B7CE8-95B8-6B3D-8C8F-5F4504D7BBD6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31" creationId="{A5222B1E-6477-F386-C1F3-781944420E08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32" creationId="{FA700C53-9A31-37B2-B9B4-5533AA89BC0B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33" creationId="{7EEF635E-7706-C4CF-1754-D0FD45BD3171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34" creationId="{AE015924-1E02-2C1C-4A01-8B1F7484D503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36" creationId="{D695EC60-09DF-84A5-5F2B-38B9D98B0258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37" creationId="{A634D23B-4D9D-9E63-D2B1-2CB5402179C0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38" creationId="{88FADE31-7088-61B4-BF84-D1ABD6422F4B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39" creationId="{CE3AF7BD-9437-8617-AFEB-5ED14407FA3B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0" creationId="{48C3FAD1-863C-5EE7-7245-53788D87734F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1" creationId="{2F3AAD10-8F96-9047-753A-BC64DAA4E68B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2" creationId="{4652637F-9BA2-88CC-F8A7-63B6C90E3DA4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3" creationId="{7CC41762-BE88-0593-3914-37B12032CB03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4" creationId="{829D01F3-E269-6176-66FC-1A3D4D33DFCF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5" creationId="{F1DC42F2-61B8-31B4-EDBE-48B7C6B1EE06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6" creationId="{D4DEB5EC-C8A4-1AAD-C36F-03EFFE1A01EB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7" creationId="{D185BC74-E338-3EF1-EC10-132DAAF77B6C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8" creationId="{B104C141-D6B0-DCCF-672C-50DF92ABCC26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49" creationId="{4A711735-1966-4165-7AB9-1159A31074D4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50" creationId="{E81DD53F-35BF-F054-33F2-9BE512DA82F0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51" creationId="{900D4285-A3C7-282D-D650-EDE25BEE5070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52" creationId="{B5C76C1F-BC9F-BF1C-909B-D1626DCBDEC3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53" creationId="{FED24E3A-4AF7-1227-0641-99C317C41C7B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54" creationId="{452D9EB1-3072-90C2-8FEE-29152F4CD3AE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55" creationId="{0FCAC664-46FA-3114-1CAD-E02A91A86ACF}"/>
          </ac:cxnSpMkLst>
        </pc:cxnChg>
        <pc:cxnChg chg="mod">
          <ac:chgData name="張嘉文" userId="49be256a-4382-41dc-89f2-b2e20bb3ec95" providerId="ADAL" clId="{36E98BCF-16E8-ED4A-96FA-0F5253D86343}" dt="2022-10-17T09:55:34.268" v="1386"/>
          <ac:cxnSpMkLst>
            <pc:docMk/>
            <pc:sldMk cId="3824937487" sldId="309"/>
            <ac:cxnSpMk id="56" creationId="{79DA9405-71A0-7109-743D-B4DFAC3E005F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66" creationId="{1DE5976B-A9D7-0265-EEC8-8B6FBA02D98E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67" creationId="{A06DC210-03F1-C36F-844E-AAA20EAC842D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68" creationId="{00A2851B-910B-3E54-F86B-9EBCA0D61A99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69" creationId="{EEEA67F1-2175-A213-714B-2FC547E72C40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72" creationId="{1F1842FF-E336-7480-F89A-1293D7C03560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73" creationId="{29FBA0E1-14CF-2262-8D0C-94376424E1D6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74" creationId="{DBC3FA22-D63C-B161-EFDC-D6B3293C6669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75" creationId="{3A2E8B59-6413-0281-AC0F-21BA9B009030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76" creationId="{276A379D-3FEF-C957-7693-D6A6BE905BAC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77" creationId="{A82CA67F-AC7C-DBFD-A928-D1B42E44524C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78" creationId="{5D8F5430-11CF-F8FD-0F62-E6B01107EE26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79" creationId="{0C6831E2-71AB-CCAC-E6DC-13F3678D33E6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80" creationId="{EF38F1ED-EDE3-467E-97D2-9A2B8F4E0AC0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81" creationId="{3E6CEC65-0ABF-9D79-4943-E9346AF7D808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83" creationId="{B9D8CFC6-B7AC-018A-B0DC-345DA11EF9D9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84" creationId="{07E6634B-F597-5C02-C894-2097B9E4689C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85" creationId="{20BB1466-23A7-D035-4B97-84F91C723820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86" creationId="{87C11525-3FD6-C6A0-D2ED-89493DEC680B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87" creationId="{1CE74A31-1ECD-0B85-483D-F8BEF43C00F2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88" creationId="{D105E383-98F8-801E-95C6-57DF80A8E378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89" creationId="{CBB0C3A7-36CF-498B-0C7E-9DD32CECEF05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90" creationId="{DD129477-DCA2-7960-3631-AAAA4461D302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91" creationId="{2FC4AA5D-2E13-225E-CBC8-CC89637A683E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92" creationId="{C20FD8E1-6BCD-D347-3BF8-6C2944ED258F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94" creationId="{C1BEA501-9FB4-BBCC-121C-532EB19CD415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95" creationId="{F0598C4E-0BC5-C5F1-8CC3-DBCCF7520C47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96" creationId="{8AB4FC55-0222-00AF-72F7-35B0C4E0B3FC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97" creationId="{0A62E40A-D8B5-0ADD-EB0D-7F85ACF845D8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98" creationId="{89C26EBB-2B26-DB86-C566-0DFB61EE3DE4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99" creationId="{FA98CB42-5ABE-9DE4-3E4D-18D60C7891AE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0" creationId="{E488C329-881C-408B-CAE7-9EA737D02326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1" creationId="{B5C35140-B155-1846-EE7D-2903BA72CF72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2" creationId="{487E18A9-47A8-BA30-86ED-898EB02D1197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3" creationId="{CA6557DF-74F3-252C-8E4C-DAC22ABDD25F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4" creationId="{2D0F1B9E-DC18-ED25-982C-E854F6EE4DEA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5" creationId="{B733B4A9-0834-EA88-1896-8C3110C9C01A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6" creationId="{8EFD3B48-7595-F6C3-0850-F896A269ACFE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7" creationId="{5B7ABC4E-BA38-0D80-B7E7-8CEE3DD3FFD3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8" creationId="{969BA4FC-7DEC-5B39-5A2E-5B642451CDC0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09" creationId="{2E69DB75-5AA1-1EE6-0201-DEBED01B6AE8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10" creationId="{BDB6D77A-6179-A7D7-0DD2-30EE10F8A550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11" creationId="{6DA8065E-C7D5-215F-ABE4-C28F65C3B08A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12" creationId="{1C6795D2-95FA-C9D4-066A-AC05F63F9FB0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13" creationId="{DA22BBBC-52D5-A2F8-615D-5249ADF24D1B}"/>
          </ac:cxnSpMkLst>
        </pc:cxnChg>
        <pc:cxnChg chg="mod">
          <ac:chgData name="張嘉文" userId="49be256a-4382-41dc-89f2-b2e20bb3ec95" providerId="ADAL" clId="{36E98BCF-16E8-ED4A-96FA-0F5253D86343}" dt="2022-10-17T09:56:39.860" v="1441"/>
          <ac:cxnSpMkLst>
            <pc:docMk/>
            <pc:sldMk cId="3824937487" sldId="309"/>
            <ac:cxnSpMk id="114" creationId="{50DD905E-846C-710D-D807-BCA189FFB377}"/>
          </ac:cxnSpMkLst>
        </pc:cxnChg>
        <pc:cxnChg chg="add mod">
          <ac:chgData name="張嘉文" userId="49be256a-4382-41dc-89f2-b2e20bb3ec95" providerId="ADAL" clId="{36E98BCF-16E8-ED4A-96FA-0F5253D86343}" dt="2022-10-17T09:56:59.158" v="1443"/>
          <ac:cxnSpMkLst>
            <pc:docMk/>
            <pc:sldMk cId="3824937487" sldId="309"/>
            <ac:cxnSpMk id="115" creationId="{F2D0432A-D895-5033-86BC-C98F1A0B26FA}"/>
          </ac:cxnSpMkLst>
        </pc:cxnChg>
      </pc:sldChg>
      <pc:sldChg chg="addSp modSp new del mod">
        <pc:chgData name="張嘉文" userId="49be256a-4382-41dc-89f2-b2e20bb3ec95" providerId="ADAL" clId="{36E98BCF-16E8-ED4A-96FA-0F5253D86343}" dt="2022-10-18T14:51:02.165" v="1531" actId="2696"/>
        <pc:sldMkLst>
          <pc:docMk/>
          <pc:sldMk cId="2147470853" sldId="310"/>
        </pc:sldMkLst>
        <pc:spChg chg="mod">
          <ac:chgData name="張嘉文" userId="49be256a-4382-41dc-89f2-b2e20bb3ec95" providerId="ADAL" clId="{36E98BCF-16E8-ED4A-96FA-0F5253D86343}" dt="2022-10-17T10:19:46.954" v="1446"/>
          <ac:spMkLst>
            <pc:docMk/>
            <pc:sldMk cId="2147470853" sldId="310"/>
            <ac:spMk id="3" creationId="{F07A2E1E-533A-3F54-67FE-CD77C8652638}"/>
          </ac:spMkLst>
        </pc:spChg>
        <pc:spChg chg="mod">
          <ac:chgData name="張嘉文" userId="49be256a-4382-41dc-89f2-b2e20bb3ec95" providerId="ADAL" clId="{36E98BCF-16E8-ED4A-96FA-0F5253D86343}" dt="2022-10-17T10:19:46.954" v="1446"/>
          <ac:spMkLst>
            <pc:docMk/>
            <pc:sldMk cId="2147470853" sldId="310"/>
            <ac:spMk id="4" creationId="{5D6F5C3C-B2E0-76E0-3218-265E88A775FF}"/>
          </ac:spMkLst>
        </pc:spChg>
        <pc:spChg chg="mod">
          <ac:chgData name="張嘉文" userId="49be256a-4382-41dc-89f2-b2e20bb3ec95" providerId="ADAL" clId="{36E98BCF-16E8-ED4A-96FA-0F5253D86343}" dt="2022-10-17T10:19:46.954" v="1446"/>
          <ac:spMkLst>
            <pc:docMk/>
            <pc:sldMk cId="2147470853" sldId="310"/>
            <ac:spMk id="5" creationId="{4FABAEDA-FC1C-32B7-C539-E8B6199BC835}"/>
          </ac:spMkLst>
        </pc:spChg>
        <pc:spChg chg="mod">
          <ac:chgData name="張嘉文" userId="49be256a-4382-41dc-89f2-b2e20bb3ec95" providerId="ADAL" clId="{36E98BCF-16E8-ED4A-96FA-0F5253D86343}" dt="2022-10-17T10:19:46.954" v="1446"/>
          <ac:spMkLst>
            <pc:docMk/>
            <pc:sldMk cId="2147470853" sldId="310"/>
            <ac:spMk id="6" creationId="{275422A6-EB16-F803-3350-AC2101DB15A5}"/>
          </ac:spMkLst>
        </pc:spChg>
        <pc:spChg chg="mod">
          <ac:chgData name="張嘉文" userId="49be256a-4382-41dc-89f2-b2e20bb3ec95" providerId="ADAL" clId="{36E98BCF-16E8-ED4A-96FA-0F5253D86343}" dt="2022-10-17T10:19:46.954" v="1446"/>
          <ac:spMkLst>
            <pc:docMk/>
            <pc:sldMk cId="2147470853" sldId="310"/>
            <ac:spMk id="7" creationId="{30515784-4A51-32C0-C12E-69A5E84F894C}"/>
          </ac:spMkLst>
        </pc:spChg>
        <pc:spChg chg="mod">
          <ac:chgData name="張嘉文" userId="49be256a-4382-41dc-89f2-b2e20bb3ec95" providerId="ADAL" clId="{36E98BCF-16E8-ED4A-96FA-0F5253D86343}" dt="2022-10-17T10:19:46.954" v="1446"/>
          <ac:spMkLst>
            <pc:docMk/>
            <pc:sldMk cId="2147470853" sldId="310"/>
            <ac:spMk id="8" creationId="{0F2F4826-C5BF-760C-1A3D-74B0C4A0034E}"/>
          </ac:spMkLst>
        </pc:spChg>
        <pc:spChg chg="mod">
          <ac:chgData name="張嘉文" userId="49be256a-4382-41dc-89f2-b2e20bb3ec95" providerId="ADAL" clId="{36E98BCF-16E8-ED4A-96FA-0F5253D86343}" dt="2022-10-17T10:19:46.954" v="1446"/>
          <ac:spMkLst>
            <pc:docMk/>
            <pc:sldMk cId="2147470853" sldId="310"/>
            <ac:spMk id="9" creationId="{B4DBE72E-0F66-E3A0-CA49-053F7276C0F5}"/>
          </ac:spMkLst>
        </pc:spChg>
        <pc:spChg chg="mod">
          <ac:chgData name="張嘉文" userId="49be256a-4382-41dc-89f2-b2e20bb3ec95" providerId="ADAL" clId="{36E98BCF-16E8-ED4A-96FA-0F5253D86343}" dt="2022-10-17T10:19:46.954" v="1446"/>
          <ac:spMkLst>
            <pc:docMk/>
            <pc:sldMk cId="2147470853" sldId="310"/>
            <ac:spMk id="10" creationId="{0584D6AE-BC51-17DE-73BB-864BDA352A63}"/>
          </ac:spMkLst>
        </pc:spChg>
        <pc:spChg chg="mod">
          <ac:chgData name="張嘉文" userId="49be256a-4382-41dc-89f2-b2e20bb3ec95" providerId="ADAL" clId="{36E98BCF-16E8-ED4A-96FA-0F5253D86343}" dt="2022-10-17T10:20:02.849" v="1461" actId="20577"/>
          <ac:spMkLst>
            <pc:docMk/>
            <pc:sldMk cId="2147470853" sldId="310"/>
            <ac:spMk id="13" creationId="{0E4D6D50-5D73-830A-DE03-8C54D70D7FC9}"/>
          </ac:spMkLst>
        </pc:spChg>
        <pc:spChg chg="add mod">
          <ac:chgData name="張嘉文" userId="49be256a-4382-41dc-89f2-b2e20bb3ec95" providerId="ADAL" clId="{36E98BCF-16E8-ED4A-96FA-0F5253D86343}" dt="2022-10-17T10:19:53.692" v="1447"/>
          <ac:spMkLst>
            <pc:docMk/>
            <pc:sldMk cId="2147470853" sldId="310"/>
            <ac:spMk id="14" creationId="{DEA43D63-4C3C-CB96-1B6F-DFCE0FEA2D5E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16" creationId="{BA2C93A8-660D-061B-527F-D00E1C5939AB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17" creationId="{BE25D843-2493-9524-E334-C171A868ED30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18" creationId="{8C2D3ED7-12AF-D513-5EF0-9D33E9C0C364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19" creationId="{2A87C436-090E-0831-D3AA-F934BAD4EABA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20" creationId="{856A4938-F0A0-EDC0-6864-1A47ABCA0777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21" creationId="{9E5AD03A-4C3A-BC83-6FD0-AA258B59F283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22" creationId="{7F496655-E531-0010-CACC-7160396CA4E1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23" creationId="{FECAEFCE-0359-5E0C-4333-4C9ED1EF7D70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26" creationId="{FF552177-6CDE-6FCF-6902-597018C10E7A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27" creationId="{33A34ACB-C45B-0A74-5592-4971CF9B840E}"/>
          </ac:spMkLst>
        </pc:spChg>
        <pc:spChg chg="mod">
          <ac:chgData name="張嘉文" userId="49be256a-4382-41dc-89f2-b2e20bb3ec95" providerId="ADAL" clId="{36E98BCF-16E8-ED4A-96FA-0F5253D86343}" dt="2022-10-17T10:20:12.939" v="1462"/>
          <ac:spMkLst>
            <pc:docMk/>
            <pc:sldMk cId="2147470853" sldId="310"/>
            <ac:spMk id="28" creationId="{F323C017-8E15-7670-0E36-27B6A814CA4D}"/>
          </ac:spMkLst>
        </pc:spChg>
        <pc:spChg chg="mod">
          <ac:chgData name="張嘉文" userId="49be256a-4382-41dc-89f2-b2e20bb3ec95" providerId="ADAL" clId="{36E98BCF-16E8-ED4A-96FA-0F5253D86343}" dt="2022-10-17T10:20:45.115" v="1467"/>
          <ac:spMkLst>
            <pc:docMk/>
            <pc:sldMk cId="2147470853" sldId="310"/>
            <ac:spMk id="30" creationId="{DE13EA9C-3E68-57EA-E4F9-E2C42F181393}"/>
          </ac:spMkLst>
        </pc:spChg>
        <pc:spChg chg="mod">
          <ac:chgData name="張嘉文" userId="49be256a-4382-41dc-89f2-b2e20bb3ec95" providerId="ADAL" clId="{36E98BCF-16E8-ED4A-96FA-0F5253D86343}" dt="2022-10-17T10:20:45.115" v="1467"/>
          <ac:spMkLst>
            <pc:docMk/>
            <pc:sldMk cId="2147470853" sldId="310"/>
            <ac:spMk id="31" creationId="{958F22E8-11A0-EA72-C731-236889BED35D}"/>
          </ac:spMkLst>
        </pc:spChg>
        <pc:spChg chg="mod">
          <ac:chgData name="張嘉文" userId="49be256a-4382-41dc-89f2-b2e20bb3ec95" providerId="ADAL" clId="{36E98BCF-16E8-ED4A-96FA-0F5253D86343}" dt="2022-10-17T10:20:45.115" v="1467"/>
          <ac:spMkLst>
            <pc:docMk/>
            <pc:sldMk cId="2147470853" sldId="310"/>
            <ac:spMk id="32" creationId="{A630A882-79E8-EC6B-C397-CEC27B863AF0}"/>
          </ac:spMkLst>
        </pc:spChg>
        <pc:spChg chg="mod">
          <ac:chgData name="張嘉文" userId="49be256a-4382-41dc-89f2-b2e20bb3ec95" providerId="ADAL" clId="{36E98BCF-16E8-ED4A-96FA-0F5253D86343}" dt="2022-10-17T10:20:45.115" v="1467"/>
          <ac:spMkLst>
            <pc:docMk/>
            <pc:sldMk cId="2147470853" sldId="310"/>
            <ac:spMk id="33" creationId="{C3E0147A-293E-D05F-526F-1FBF8A28FB2E}"/>
          </ac:spMkLst>
        </pc:spChg>
        <pc:spChg chg="mod">
          <ac:chgData name="張嘉文" userId="49be256a-4382-41dc-89f2-b2e20bb3ec95" providerId="ADAL" clId="{36E98BCF-16E8-ED4A-96FA-0F5253D86343}" dt="2022-10-17T10:20:45.115" v="1467"/>
          <ac:spMkLst>
            <pc:docMk/>
            <pc:sldMk cId="2147470853" sldId="310"/>
            <ac:spMk id="34" creationId="{BBE43B2C-91F4-FE60-CF6E-00C8518DD072}"/>
          </ac:spMkLst>
        </pc:spChg>
        <pc:spChg chg="mod">
          <ac:chgData name="張嘉文" userId="49be256a-4382-41dc-89f2-b2e20bb3ec95" providerId="ADAL" clId="{36E98BCF-16E8-ED4A-96FA-0F5253D86343}" dt="2022-10-17T10:20:45.115" v="1467"/>
          <ac:spMkLst>
            <pc:docMk/>
            <pc:sldMk cId="2147470853" sldId="310"/>
            <ac:spMk id="37" creationId="{83E5C5F1-881B-627C-FE03-567BB13FF1C3}"/>
          </ac:spMkLst>
        </pc:spChg>
        <pc:spChg chg="mod">
          <ac:chgData name="張嘉文" userId="49be256a-4382-41dc-89f2-b2e20bb3ec95" providerId="ADAL" clId="{36E98BCF-16E8-ED4A-96FA-0F5253D86343}" dt="2022-10-17T10:20:45.115" v="1467"/>
          <ac:spMkLst>
            <pc:docMk/>
            <pc:sldMk cId="2147470853" sldId="310"/>
            <ac:spMk id="38" creationId="{D611F114-3C5C-C403-E0BC-DA3B8D24ED87}"/>
          </ac:spMkLst>
        </pc:spChg>
        <pc:grpChg chg="add mod">
          <ac:chgData name="張嘉文" userId="49be256a-4382-41dc-89f2-b2e20bb3ec95" providerId="ADAL" clId="{36E98BCF-16E8-ED4A-96FA-0F5253D86343}" dt="2022-10-17T10:20:29.390" v="1465" actId="1076"/>
          <ac:grpSpMkLst>
            <pc:docMk/>
            <pc:sldMk cId="2147470853" sldId="310"/>
            <ac:grpSpMk id="2" creationId="{BB0F797D-3D94-FAE9-5247-62CCF689C528}"/>
          </ac:grpSpMkLst>
        </pc:grpChg>
        <pc:grpChg chg="add mod">
          <ac:chgData name="張嘉文" userId="49be256a-4382-41dc-89f2-b2e20bb3ec95" providerId="ADAL" clId="{36E98BCF-16E8-ED4A-96FA-0F5253D86343}" dt="2022-10-17T10:19:53.692" v="1447"/>
          <ac:grpSpMkLst>
            <pc:docMk/>
            <pc:sldMk cId="2147470853" sldId="310"/>
            <ac:grpSpMk id="11" creationId="{BB34B5C5-E841-BD91-1294-72ABED9A1ECC}"/>
          </ac:grpSpMkLst>
        </pc:grpChg>
        <pc:grpChg chg="add mod">
          <ac:chgData name="張嘉文" userId="49be256a-4382-41dc-89f2-b2e20bb3ec95" providerId="ADAL" clId="{36E98BCF-16E8-ED4A-96FA-0F5253D86343}" dt="2022-10-17T10:20:34.913" v="1466" actId="1076"/>
          <ac:grpSpMkLst>
            <pc:docMk/>
            <pc:sldMk cId="2147470853" sldId="310"/>
            <ac:grpSpMk id="15" creationId="{578CAD8D-2718-7365-7322-7A4C32655C4D}"/>
          </ac:grpSpMkLst>
        </pc:grpChg>
        <pc:grpChg chg="add mod">
          <ac:chgData name="張嘉文" userId="49be256a-4382-41dc-89f2-b2e20bb3ec95" providerId="ADAL" clId="{36E98BCF-16E8-ED4A-96FA-0F5253D86343}" dt="2022-10-17T10:20:56.562" v="1468" actId="1076"/>
          <ac:grpSpMkLst>
            <pc:docMk/>
            <pc:sldMk cId="2147470853" sldId="310"/>
            <ac:grpSpMk id="29" creationId="{A4F3A04A-EFEE-52D9-9977-AF9EA07BD9EC}"/>
          </ac:grpSpMkLst>
        </pc:grpChg>
        <pc:picChg chg="mod">
          <ac:chgData name="張嘉文" userId="49be256a-4382-41dc-89f2-b2e20bb3ec95" providerId="ADAL" clId="{36E98BCF-16E8-ED4A-96FA-0F5253D86343}" dt="2022-10-17T10:19:53.692" v="1447"/>
          <ac:picMkLst>
            <pc:docMk/>
            <pc:sldMk cId="2147470853" sldId="310"/>
            <ac:picMk id="12" creationId="{0257033B-35FE-0A45-2C86-9343B24DE07B}"/>
          </ac:picMkLst>
        </pc:picChg>
        <pc:cxnChg chg="mod">
          <ac:chgData name="張嘉文" userId="49be256a-4382-41dc-89f2-b2e20bb3ec95" providerId="ADAL" clId="{36E98BCF-16E8-ED4A-96FA-0F5253D86343}" dt="2022-10-17T10:20:12.939" v="1462"/>
          <ac:cxnSpMkLst>
            <pc:docMk/>
            <pc:sldMk cId="2147470853" sldId="310"/>
            <ac:cxnSpMk id="24" creationId="{C0EE5016-04BF-F4BD-81D1-7CFB3E15E09A}"/>
          </ac:cxnSpMkLst>
        </pc:cxnChg>
        <pc:cxnChg chg="mod">
          <ac:chgData name="張嘉文" userId="49be256a-4382-41dc-89f2-b2e20bb3ec95" providerId="ADAL" clId="{36E98BCF-16E8-ED4A-96FA-0F5253D86343}" dt="2022-10-17T10:20:12.939" v="1462"/>
          <ac:cxnSpMkLst>
            <pc:docMk/>
            <pc:sldMk cId="2147470853" sldId="310"/>
            <ac:cxnSpMk id="25" creationId="{F5DF8907-E71A-D640-B37A-2ABCFA3748EA}"/>
          </ac:cxnSpMkLst>
        </pc:cxnChg>
        <pc:cxnChg chg="mod">
          <ac:chgData name="張嘉文" userId="49be256a-4382-41dc-89f2-b2e20bb3ec95" providerId="ADAL" clId="{36E98BCF-16E8-ED4A-96FA-0F5253D86343}" dt="2022-10-17T10:20:45.115" v="1467"/>
          <ac:cxnSpMkLst>
            <pc:docMk/>
            <pc:sldMk cId="2147470853" sldId="310"/>
            <ac:cxnSpMk id="35" creationId="{418DD517-6343-60F5-9AE0-85D28D0E092B}"/>
          </ac:cxnSpMkLst>
        </pc:cxnChg>
        <pc:cxnChg chg="mod">
          <ac:chgData name="張嘉文" userId="49be256a-4382-41dc-89f2-b2e20bb3ec95" providerId="ADAL" clId="{36E98BCF-16E8-ED4A-96FA-0F5253D86343}" dt="2022-10-17T10:20:45.115" v="1467"/>
          <ac:cxnSpMkLst>
            <pc:docMk/>
            <pc:sldMk cId="2147470853" sldId="310"/>
            <ac:cxnSpMk id="36" creationId="{660EE943-BB88-B49F-D07C-5F76AAB370DA}"/>
          </ac:cxnSpMkLst>
        </pc:cxnChg>
      </pc:sldChg>
      <pc:sldChg chg="addSp modSp new del mod modAnim">
        <pc:chgData name="張嘉文" userId="49be256a-4382-41dc-89f2-b2e20bb3ec95" providerId="ADAL" clId="{36E98BCF-16E8-ED4A-96FA-0F5253D86343}" dt="2022-10-18T14:51:02.174" v="1533" actId="2696"/>
        <pc:sldMkLst>
          <pc:docMk/>
          <pc:sldMk cId="4244959384" sldId="311"/>
        </pc:sldMkLst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2" creationId="{9E1E289A-72EE-F613-35E7-B742C61A212B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3" creationId="{674518DD-A0D1-9C5B-32DC-1A0F5D4D1EC1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5" creationId="{DE7A01D4-1DB7-9C72-2477-600027A7A64B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6" creationId="{7FE480D4-A3D5-A2A7-BDA2-FB6B4AB7FC65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7" creationId="{599326E2-0A62-3B24-BA6F-49AE39F01B91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8" creationId="{0F96B449-75B7-0740-9780-FE762B70A433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9" creationId="{6B30ED93-CC8F-ACDC-6C92-15F0DAF2227B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10" creationId="{2F827CCC-5095-6F21-7030-EF38BB8780FD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11" creationId="{0BD65C19-6B85-E2B5-1A3D-99424CA3BD0A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12" creationId="{4C4C4751-C6C3-90F1-7ED3-DA28CD35BC53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13" creationId="{DFE5AA38-9BF0-EE9C-0C40-996F0C811779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14" creationId="{4E79DBF4-D883-F1E3-C8C5-ADDBDC7C8630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15" creationId="{894AF61F-1355-205A-BB89-96336F13F9AE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16" creationId="{562FB787-4D28-7FBD-5FA5-7F999CFE7787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17" creationId="{BB11B0EF-31F4-2571-7F1A-F9290A7F3F10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19" creationId="{F195C90A-8552-1093-6B91-B37EDE5C43C5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0" creationId="{E7A8D9F8-816D-EEB4-14EF-0CFE15A46201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1" creationId="{E7D831DB-C9A8-1F6E-374B-F292395F0DCF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2" creationId="{C7E2A0CF-7097-6FF1-6F8E-DDDBCA39DEF5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3" creationId="{67692A30-DDE1-F39C-4C9A-26B50A5CEA9F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4" creationId="{7FB99E47-0B51-6BB8-4859-3F4A0081F0E9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5" creationId="{CE28C90D-51B9-0A3F-4125-D9AF9B47E603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6" creationId="{75CCE11A-4AF0-14EC-E38C-C7B3D2A40411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7" creationId="{8D91534A-EFB5-2A27-083B-B27599284C74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8" creationId="{1F2511C6-9A1B-444F-40D2-9E08A117B7DD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29" creationId="{3F51084D-2266-758E-C2DC-E6BC2BB23A98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30" creationId="{5C4013C9-15E1-6740-BE80-7BE06F87E8FE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31" creationId="{EC99E70A-6FA2-41AF-3346-FC88B26A2085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32" creationId="{F5DD8E22-8C3F-0265-7224-5C76C746C5FB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34" creationId="{0F2568AA-5E03-BE1B-22AE-AFFC43E386E0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35" creationId="{AFDC6395-DDE5-0E82-DD08-22B91239F458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36" creationId="{46255844-E79F-E2AD-6D70-2599A7311123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37" creationId="{5118A692-0F4D-DAEC-BC48-904423F4FEE5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38" creationId="{07DD4292-C2A8-8E5D-C942-C6FBC14E4D8A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39" creationId="{5F123AA1-A87A-4328-137F-BB96928E6836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40" creationId="{77C11F4A-6958-5A51-2AA3-CA9DCB666A28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41" creationId="{37F7D99E-9E89-7490-E074-7B1BBE3F4044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42" creationId="{CBB48B0B-939E-76B4-22F0-DD0760151878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43" creationId="{B9D5C4C0-7AC0-A27C-5F7D-2B0C9F8CD373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44" creationId="{C934B89B-3D26-5B5A-6D91-7E25284436AC}"/>
          </ac:spMkLst>
        </pc:spChg>
        <pc:spChg chg="mod">
          <ac:chgData name="張嘉文" userId="49be256a-4382-41dc-89f2-b2e20bb3ec95" providerId="ADAL" clId="{36E98BCF-16E8-ED4A-96FA-0F5253D86343}" dt="2022-10-18T14:29:30.753" v="1470"/>
          <ac:spMkLst>
            <pc:docMk/>
            <pc:sldMk cId="4244959384" sldId="311"/>
            <ac:spMk id="45" creationId="{21A3A014-0127-9FAB-1DB1-D8B30D6C95F5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46" creationId="{890DC437-CC78-13F1-F2A3-3613148B8DA2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47" creationId="{4377D62C-6927-6C95-3D1C-809415315C72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48" creationId="{2E8FA5AD-8E3A-239C-9FDA-E3274F51BCAA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49" creationId="{ED99B1C0-B6D8-EA53-A682-25EC68073131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50" creationId="{AB323885-ECF2-613B-62F9-B701600B47DB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51" creationId="{936465E5-2DA9-49E4-0E9F-F63E130D0047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52" creationId="{ADE5D950-333D-DE5D-C255-02670D1C67E3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53" creationId="{F6288767-3880-DF26-83BF-519272A2E21E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54" creationId="{6AE176B1-CCCB-8AAD-E31B-39D119E1A16D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55" creationId="{18F5B944-764D-BB44-5C3F-4C5D99CDAB8F}"/>
          </ac:spMkLst>
        </pc:spChg>
        <pc:spChg chg="add mod">
          <ac:chgData name="張嘉文" userId="49be256a-4382-41dc-89f2-b2e20bb3ec95" providerId="ADAL" clId="{36E98BCF-16E8-ED4A-96FA-0F5253D86343}" dt="2022-10-18T14:30:20.234" v="1476" actId="1076"/>
          <ac:spMkLst>
            <pc:docMk/>
            <pc:sldMk cId="4244959384" sldId="311"/>
            <ac:spMk id="56" creationId="{24945A6D-A00B-958C-A10F-9ED2DB15AC55}"/>
          </ac:spMkLst>
        </pc:spChg>
        <pc:spChg chg="mod">
          <ac:chgData name="張嘉文" userId="49be256a-4382-41dc-89f2-b2e20bb3ec95" providerId="ADAL" clId="{36E98BCF-16E8-ED4A-96FA-0F5253D86343}" dt="2022-10-18T14:30:09.881" v="1475"/>
          <ac:spMkLst>
            <pc:docMk/>
            <pc:sldMk cId="4244959384" sldId="311"/>
            <ac:spMk id="59" creationId="{401F708E-CADC-CF84-7E9C-B273CCCBC9C7}"/>
          </ac:spMkLst>
        </pc:spChg>
        <pc:spChg chg="add mod">
          <ac:chgData name="張嘉文" userId="49be256a-4382-41dc-89f2-b2e20bb3ec95" providerId="ADAL" clId="{36E98BCF-16E8-ED4A-96FA-0F5253D86343}" dt="2022-10-18T14:30:09.881" v="1475"/>
          <ac:spMkLst>
            <pc:docMk/>
            <pc:sldMk cId="4244959384" sldId="311"/>
            <ac:spMk id="60" creationId="{FFCF83B7-CF1E-4567-CAC6-D9EC823C8A97}"/>
          </ac:spMkLst>
        </pc:spChg>
        <pc:grpChg chg="add mod">
          <ac:chgData name="張嘉文" userId="49be256a-4382-41dc-89f2-b2e20bb3ec95" providerId="ADAL" clId="{36E98BCF-16E8-ED4A-96FA-0F5253D86343}" dt="2022-10-18T14:30:20.234" v="1476" actId="1076"/>
          <ac:grpSpMkLst>
            <pc:docMk/>
            <pc:sldMk cId="4244959384" sldId="311"/>
            <ac:grpSpMk id="4" creationId="{1E9CFA38-61F9-4CFA-53D8-6D75040DD15F}"/>
          </ac:grpSpMkLst>
        </pc:grpChg>
        <pc:grpChg chg="add mod">
          <ac:chgData name="張嘉文" userId="49be256a-4382-41dc-89f2-b2e20bb3ec95" providerId="ADAL" clId="{36E98BCF-16E8-ED4A-96FA-0F5253D86343}" dt="2022-10-18T14:30:20.234" v="1476" actId="1076"/>
          <ac:grpSpMkLst>
            <pc:docMk/>
            <pc:sldMk cId="4244959384" sldId="311"/>
            <ac:grpSpMk id="18" creationId="{DD069E88-9354-E6D4-04FC-7124D33C6716}"/>
          </ac:grpSpMkLst>
        </pc:grpChg>
        <pc:grpChg chg="add mod">
          <ac:chgData name="張嘉文" userId="49be256a-4382-41dc-89f2-b2e20bb3ec95" providerId="ADAL" clId="{36E98BCF-16E8-ED4A-96FA-0F5253D86343}" dt="2022-10-18T14:30:20.234" v="1476" actId="1076"/>
          <ac:grpSpMkLst>
            <pc:docMk/>
            <pc:sldMk cId="4244959384" sldId="311"/>
            <ac:grpSpMk id="33" creationId="{838619E9-432C-D298-ECA3-56430C5F54E3}"/>
          </ac:grpSpMkLst>
        </pc:grpChg>
        <pc:grpChg chg="add mod">
          <ac:chgData name="張嘉文" userId="49be256a-4382-41dc-89f2-b2e20bb3ec95" providerId="ADAL" clId="{36E98BCF-16E8-ED4A-96FA-0F5253D86343}" dt="2022-10-18T14:30:09.881" v="1475"/>
          <ac:grpSpMkLst>
            <pc:docMk/>
            <pc:sldMk cId="4244959384" sldId="311"/>
            <ac:grpSpMk id="57" creationId="{6FF07473-C1EC-7C28-810F-A5632F236215}"/>
          </ac:grpSpMkLst>
        </pc:grpChg>
        <pc:picChg chg="mod">
          <ac:chgData name="張嘉文" userId="49be256a-4382-41dc-89f2-b2e20bb3ec95" providerId="ADAL" clId="{36E98BCF-16E8-ED4A-96FA-0F5253D86343}" dt="2022-10-18T14:30:09.881" v="1475"/>
          <ac:picMkLst>
            <pc:docMk/>
            <pc:sldMk cId="4244959384" sldId="311"/>
            <ac:picMk id="58" creationId="{69EEE163-E3DA-50F3-83D8-197E2106A9B0}"/>
          </ac:picMkLst>
        </pc:picChg>
      </pc:sldChg>
      <pc:sldChg chg="addSp modSp new del mod">
        <pc:chgData name="張嘉文" userId="49be256a-4382-41dc-89f2-b2e20bb3ec95" providerId="ADAL" clId="{36E98BCF-16E8-ED4A-96FA-0F5253D86343}" dt="2022-10-18T14:51:02.168" v="1532" actId="2696"/>
        <pc:sldMkLst>
          <pc:docMk/>
          <pc:sldMk cId="3881122098" sldId="312"/>
        </pc:sldMkLst>
        <pc:spChg chg="add mod">
          <ac:chgData name="張嘉文" userId="49be256a-4382-41dc-89f2-b2e20bb3ec95" providerId="ADAL" clId="{36E98BCF-16E8-ED4A-96FA-0F5253D86343}" dt="2022-10-18T14:35:16.142" v="1527" actId="14100"/>
          <ac:spMkLst>
            <pc:docMk/>
            <pc:sldMk cId="3881122098" sldId="312"/>
            <ac:spMk id="3" creationId="{2501F7F0-AA54-F6B4-47BD-46D979C7DFDD}"/>
          </ac:spMkLst>
        </pc:spChg>
        <pc:spChg chg="mod">
          <ac:chgData name="張嘉文" userId="49be256a-4382-41dc-89f2-b2e20bb3ec95" providerId="ADAL" clId="{36E98BCF-16E8-ED4A-96FA-0F5253D86343}" dt="2022-10-18T14:30:58.214" v="1481"/>
          <ac:spMkLst>
            <pc:docMk/>
            <pc:sldMk cId="3881122098" sldId="312"/>
            <ac:spMk id="6" creationId="{EE034BFC-DCD3-AB74-30AF-65102A380757}"/>
          </ac:spMkLst>
        </pc:spChg>
        <pc:spChg chg="add mod">
          <ac:chgData name="張嘉文" userId="49be256a-4382-41dc-89f2-b2e20bb3ec95" providerId="ADAL" clId="{36E98BCF-16E8-ED4A-96FA-0F5253D86343}" dt="2022-10-18T14:30:58.214" v="1481"/>
          <ac:spMkLst>
            <pc:docMk/>
            <pc:sldMk cId="3881122098" sldId="312"/>
            <ac:spMk id="7" creationId="{6295786A-AAB5-2724-5151-3E748E8362A7}"/>
          </ac:spMkLst>
        </pc:spChg>
        <pc:spChg chg="add mod">
          <ac:chgData name="張嘉文" userId="49be256a-4382-41dc-89f2-b2e20bb3ec95" providerId="ADAL" clId="{36E98BCF-16E8-ED4A-96FA-0F5253D86343}" dt="2022-10-18T14:35:12.158" v="1526" actId="403"/>
          <ac:spMkLst>
            <pc:docMk/>
            <pc:sldMk cId="3881122098" sldId="312"/>
            <ac:spMk id="9" creationId="{8A13A392-5AED-DBDE-F167-4504D95CFC19}"/>
          </ac:spMkLst>
        </pc:spChg>
        <pc:spChg chg="add mod">
          <ac:chgData name="張嘉文" userId="49be256a-4382-41dc-89f2-b2e20bb3ec95" providerId="ADAL" clId="{36E98BCF-16E8-ED4A-96FA-0F5253D86343}" dt="2022-10-18T14:35:18.448" v="1528" actId="14100"/>
          <ac:spMkLst>
            <pc:docMk/>
            <pc:sldMk cId="3881122098" sldId="312"/>
            <ac:spMk id="11" creationId="{5AD6F7DD-4433-F483-7084-010D45BCEBCC}"/>
          </ac:spMkLst>
        </pc:spChg>
        <pc:spChg chg="add mod">
          <ac:chgData name="張嘉文" userId="49be256a-4382-41dc-89f2-b2e20bb3ec95" providerId="ADAL" clId="{36E98BCF-16E8-ED4A-96FA-0F5253D86343}" dt="2022-10-18T14:35:12.158" v="1526" actId="403"/>
          <ac:spMkLst>
            <pc:docMk/>
            <pc:sldMk cId="3881122098" sldId="312"/>
            <ac:spMk id="13" creationId="{6D3C119B-9539-99E9-35BD-AED429FD0B98}"/>
          </ac:spMkLst>
        </pc:spChg>
        <pc:spChg chg="add mod">
          <ac:chgData name="張嘉文" userId="49be256a-4382-41dc-89f2-b2e20bb3ec95" providerId="ADAL" clId="{36E98BCF-16E8-ED4A-96FA-0F5253D86343}" dt="2022-10-18T14:35:20.989" v="1529" actId="14100"/>
          <ac:spMkLst>
            <pc:docMk/>
            <pc:sldMk cId="3881122098" sldId="312"/>
            <ac:spMk id="15" creationId="{AD104C5F-A161-A948-E3B7-F665592B68CF}"/>
          </ac:spMkLst>
        </pc:spChg>
        <pc:spChg chg="add mod">
          <ac:chgData name="張嘉文" userId="49be256a-4382-41dc-89f2-b2e20bb3ec95" providerId="ADAL" clId="{36E98BCF-16E8-ED4A-96FA-0F5253D86343}" dt="2022-10-18T14:35:50.140" v="1530" actId="14100"/>
          <ac:spMkLst>
            <pc:docMk/>
            <pc:sldMk cId="3881122098" sldId="312"/>
            <ac:spMk id="17" creationId="{C78AF33F-84E2-E1D3-4515-788281577CAB}"/>
          </ac:spMkLst>
        </pc:spChg>
        <pc:grpChg chg="add mod">
          <ac:chgData name="張嘉文" userId="49be256a-4382-41dc-89f2-b2e20bb3ec95" providerId="ADAL" clId="{36E98BCF-16E8-ED4A-96FA-0F5253D86343}" dt="2022-10-18T14:30:58.214" v="1481"/>
          <ac:grpSpMkLst>
            <pc:docMk/>
            <pc:sldMk cId="3881122098" sldId="312"/>
            <ac:grpSpMk id="4" creationId="{F186D87B-20BD-42E8-CA0D-D8DF3091D4CF}"/>
          </ac:grpSpMkLst>
        </pc:grpChg>
        <pc:picChg chg="mod">
          <ac:chgData name="張嘉文" userId="49be256a-4382-41dc-89f2-b2e20bb3ec95" providerId="ADAL" clId="{36E98BCF-16E8-ED4A-96FA-0F5253D86343}" dt="2022-10-18T14:30:58.214" v="1481"/>
          <ac:picMkLst>
            <pc:docMk/>
            <pc:sldMk cId="3881122098" sldId="312"/>
            <ac:picMk id="5" creationId="{2BD57513-118E-BBC8-F82E-B97659606514}"/>
          </ac:picMkLst>
        </pc:picChg>
      </pc:sldChg>
    </pc:docChg>
  </pc:docChgLst>
  <pc:docChgLst>
    <pc:chgData name="張嘉文" userId="49be256a-4382-41dc-89f2-b2e20bb3ec95" providerId="ADAL" clId="{1EF062DB-1F50-4BBC-90CD-5D3D2D40F50C}"/>
    <pc:docChg chg="undo custSel addSld delSld modSld">
      <pc:chgData name="張嘉文" userId="49be256a-4382-41dc-89f2-b2e20bb3ec95" providerId="ADAL" clId="{1EF062DB-1F50-4BBC-90CD-5D3D2D40F50C}" dt="2022-10-17T07:14:15.309" v="1269" actId="1076"/>
      <pc:docMkLst>
        <pc:docMk/>
      </pc:docMkLst>
      <pc:sldChg chg="modSp mod">
        <pc:chgData name="張嘉文" userId="49be256a-4382-41dc-89f2-b2e20bb3ec95" providerId="ADAL" clId="{1EF062DB-1F50-4BBC-90CD-5D3D2D40F50C}" dt="2022-10-17T02:57:45.195" v="42" actId="947"/>
        <pc:sldMkLst>
          <pc:docMk/>
          <pc:sldMk cId="2963433753" sldId="305"/>
        </pc:sldMkLst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4" creationId="{DB80F259-5B4C-751C-D660-D3EC24C4DD8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5" creationId="{B7853418-6C66-2E7A-B75A-EDFBC9095009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6" creationId="{0A302AFA-2433-2C1D-D1A1-D0A3DA4D126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7" creationId="{E437A076-BA40-C1AC-EAEF-D34ED4F6B91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8" creationId="{77639694-2CE1-2727-DC07-04AA2211A884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" creationId="{E7AFBAE9-4BF4-BBAE-BB3C-7FF80E1EBE7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" creationId="{DC6186BD-993E-C9BE-371B-3CA0771AC490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1" creationId="{40734AC6-96E5-1224-4163-5E62EFD5F70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" creationId="{69C56A7A-64BA-684D-BFEF-5B8F390E2B2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" creationId="{D91FC3C4-954F-F4FF-538A-569A4581C3D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" creationId="{54CFE0BB-B5D9-0145-6CF8-656C0A1B967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" creationId="{5AD2BDA4-2FED-A0F6-B6B0-BEE747099B8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" creationId="{9A3785D3-C163-88B1-9F40-A739FFDF90B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" creationId="{0C1704A0-C86B-63B3-50B5-AD752FC6B1D6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" creationId="{B6263D6B-4DF5-E410-3E99-8F045697268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" creationId="{F2FD33BB-EA27-AD3F-F6B7-A7FB5091483F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" creationId="{C5D0E86C-3AE7-C984-2700-37CC6C4D4524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1" creationId="{2C988DD0-3876-6CD4-D412-C7FE9CFF3349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2" creationId="{548B9D96-750A-FC30-2985-3B9C1C89123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3" creationId="{F9E4EF13-737B-53E5-3ACD-52770345820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4" creationId="{86EF5F85-6B24-283F-ADAA-A5BEFBD321E4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5" creationId="{A7B9331E-E396-9601-5063-2AFA7796FA3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31" creationId="{EE3A10E3-597A-EFDB-797D-5A3970AAC01F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32" creationId="{49A78553-72C0-1D6F-0A19-D8B994E59BF0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33" creationId="{08EB3C52-B23A-90B5-9DF9-E5CAC085D657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35" creationId="{7FA53018-8C6D-8E5F-2F10-AD71D5758AC7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36" creationId="{55401400-39D6-8FB9-2DA8-0BD7F1902A3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0" creationId="{1A4D733D-14D3-52BA-DAB7-72E4CCF37B8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1" creationId="{C346976B-10A3-E07C-0AA0-DAA97B5E3C0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2" creationId="{66131CDA-7588-66E9-C00F-5C45F0AEDF26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3" creationId="{6FAF0707-3877-EF62-37BD-142DADDDDC7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4" creationId="{8A4EE79D-FF6F-BF13-7324-2CDA9A4E307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5" creationId="{079C075F-84A4-CBA1-339A-332E2BB54EC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6" creationId="{417B8629-08B3-4D23-028F-03815B94914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7" creationId="{3643DCC3-EACF-956A-3E30-45CA7B5A1300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8" creationId="{F1EA23EC-EC4C-F28E-B4A1-A0E9D84DC9C9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99" creationId="{CDE03B31-1025-E429-B70B-2697E493A5D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0" creationId="{A329710D-F8C6-0FA7-0A16-B5F55D1A6195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1" creationId="{4D737EBE-60C9-2BC5-AEAC-237A63DB5FC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2" creationId="{60BFB011-B114-19B8-8C71-461F46E4FCB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3" creationId="{67D93B04-378B-C843-F524-C22EF783FB7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4" creationId="{1D072D76-1C83-A5AE-B015-78B1E949191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5" creationId="{001719B6-900A-BA05-5E8C-8F8B0B6517B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6" creationId="{CBDD78B0-0661-CE67-5E46-924FC540371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7" creationId="{4C47925F-61A8-0CEA-FBAD-4BBCC64B3F8F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8" creationId="{DFB68475-F4F1-6889-EEF8-BA5C15DAAC4F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09" creationId="{8B6B5825-DED0-420E-A83A-81BA70ADED7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12" creationId="{BDCC9541-4A40-A5A2-44E3-C4363FDF3B4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13" creationId="{EAFBE59A-EDD1-B89E-BCDF-198EA8FD5B9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14" creationId="{3D736357-C3D1-5409-AF97-C3460D47782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15" creationId="{AA2D945C-4147-1243-CD61-601361F5110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16" creationId="{94A6D1E9-CB62-7B11-4146-574EE24E2B06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17" creationId="{14E1EEA9-8376-5F46-5E5F-C7998F5EA180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18" creationId="{EA5542E9-EC83-D748-8B75-D19D6B0229A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19" creationId="{542C524A-2A17-D1AF-B203-78C0E649142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0" creationId="{0C547010-9201-C9AB-73CD-F2B94832514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1" creationId="{905B15A5-3E4B-0DDB-9152-BD6CFCC8BED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2" creationId="{261B6D23-7249-40EF-450C-231F5230D6F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3" creationId="{D544BC65-B835-C0DF-8CDA-254524845505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4" creationId="{13DD1791-F18E-98BC-F0BA-422ACE3AB6A5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5" creationId="{0D1553F4-04C8-C41F-2897-8ED0D83F8166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6" creationId="{40934825-BCC7-4F70-9525-B321C001AB85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7" creationId="{1002E6AC-E385-57CD-42B2-9CB51920918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8" creationId="{546EB043-8A94-C44D-96DB-F99B3DA9074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29" creationId="{BBD24469-A514-0854-EA61-A067F4A15256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0" creationId="{4B05D8BE-E1F4-600F-B87B-43A2D40E4C8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1" creationId="{2BECFF0D-DE88-AC44-61A7-FBEE6E2A208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2" creationId="{8AF715B2-C943-66F5-160D-586E2F670F7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3" creationId="{87397D6A-815F-2496-590B-A288BB37966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4" creationId="{846FE19B-4CC8-7459-0640-1051138C7C0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5" creationId="{909269D5-89BE-E563-6ED2-9C1B95F2EA9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6" creationId="{A3822E3C-D389-6CC2-D03C-C475183C78E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7" creationId="{C0E64E1D-A1B6-C0BD-74DC-3021F21846C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8" creationId="{9291DB5C-BAE1-BBC0-5F92-BE7ACBA7B3B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39" creationId="{17C010F2-C926-51F7-1B09-BE1620D2256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0" creationId="{E031D93F-47B1-6ADD-5673-55A6E1C77490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1" creationId="{BAD57004-9504-782C-503C-52ABCE4E2F7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2" creationId="{213678EF-F62E-3EA1-6B79-EB521C10E85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3" creationId="{46F1E90A-BF6B-0713-6E9F-DC922EBB17FC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4" creationId="{0AE7D03C-D3DC-76DD-8580-74DC657156D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5" creationId="{9478F6B7-A18E-A746-6E9C-B1FC91EF0D04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6" creationId="{55A1A8E1-6DC9-6D7C-299A-59E324B47B6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7" creationId="{2678D6AF-6035-4E04-14CA-D8321695C96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8" creationId="{CE4CBA74-9E64-A5D7-B650-8BEA09ACBD7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49" creationId="{A4F30B78-FD0E-5499-4745-6294B75CDE2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0" creationId="{8B8B80B9-4E0F-C8BC-1D7C-6062624D43D5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1" creationId="{FCA5BFA1-D0ED-4185-D98D-3D7F75EDB9DF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2" creationId="{0A529476-D206-A398-A0F3-94BEB85B79E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3" creationId="{7B498BC0-D3A7-F8C8-FE62-030834AA049C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4" creationId="{3D83F43F-3431-EF20-CC24-082CE62B86F7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5" creationId="{CFFA26D3-0D87-5A22-9CC0-02F361025864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6" creationId="{8C9BC697-3496-5453-FE48-02FF4E4E7CB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7" creationId="{3A0C8A6B-2FAA-3F7E-D8B1-632A957B00C7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8" creationId="{2D51FE8D-66A9-B964-6AE4-0F53C38E5E8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59" creationId="{EB15B29D-97D6-2461-CEE2-B8B2E2592C97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0" creationId="{856DBBBF-9B45-31CD-D29C-2C0AFE129026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1" creationId="{C8CA668E-CFF5-E456-66C0-B8B095D4655C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2" creationId="{0BA8BAE7-9AC6-3DE0-332D-595B329D54F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3" creationId="{97B52C91-8B1A-7224-EFA0-F22D83BD55B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4" creationId="{C627D8C5-DE7C-3405-7C59-CDD34B0F323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5" creationId="{C9345C33-046C-0AA2-CEFD-0A0D7DB3F44F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6" creationId="{EF8CD073-AB04-6B72-296C-29187574D7C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7" creationId="{BD15FD48-D42A-B072-5E81-C0411362826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8" creationId="{43FFD442-77B2-BB0B-B44B-46459DC37F57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69" creationId="{E0F6EC74-D5BC-3BCA-A786-B52AADCED9B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0" creationId="{901A6D34-AAA7-8787-29DB-259F4D34E8B7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1" creationId="{4B7C6227-A0F4-3239-0003-15DB67E8062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2" creationId="{23305890-15FA-048B-B22D-9A7791A4FF04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3" creationId="{0BE8AC29-4410-2307-5F9A-C8E3619DA4F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4" creationId="{08E7BE36-2962-82B0-09B4-09C4F8F2CAD5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5" creationId="{44BA0150-1877-E5AA-4EF2-E7BC65E8E18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6" creationId="{A3FA777A-F571-5C2D-4F09-F1A9F8905F2F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7" creationId="{B59BD107-5431-A20C-8CE5-C5EA123DAB89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8" creationId="{6E1EC986-E23E-D3EE-2AF9-E410C6B4FEA7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79" creationId="{AEC09C36-6BAE-ACB5-FB44-315616F23655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0" creationId="{3CBA0A35-9655-933B-B139-286AB49D859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1" creationId="{7F8D6D27-383F-E67B-721E-EFAD959FB9C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2" creationId="{FEF70878-9B58-F3D8-368A-E39FF2EB8F1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3" creationId="{9FFD9BDA-54BC-0FD9-6803-4536036DFCB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4" creationId="{D9B90A92-F50B-CC9C-412E-ED2EB55BD03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5" creationId="{9846DCD0-2846-0D42-C25C-5903ACB39C66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6" creationId="{A605B362-D089-0F7F-81D2-E89D519ADF6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7" creationId="{2EA608DC-5955-713E-8127-E226DFC20EE9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8" creationId="{3DABC041-7FF7-5E45-1C8E-50DCFC386B2C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89" creationId="{A148CE67-964D-06B9-2D60-846114A97A97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0" creationId="{F2786D4E-0D6C-1575-87F8-FB7196A37F9F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1" creationId="{16981B12-C0A9-6FBC-BA6E-364885257E90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2" creationId="{81DAFA92-9ABD-A42D-54B7-EE24246A86A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3" creationId="{83C4EDA2-112E-BA9A-F90E-E400DD06633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4" creationId="{14DB4ABE-4B6A-F567-002F-BA3CCA171495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5" creationId="{4CBE7C2A-46C2-697C-C84A-BA73813B2722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6" creationId="{1FA6C70C-8258-27E4-33D1-302D9592803E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7" creationId="{396A3B9A-B680-4D5C-39DF-98135379EA1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8" creationId="{2F56C542-0081-845C-2E2E-C7CA408E25D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199" creationId="{F7E96E99-09A1-7961-168A-92510497725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0" creationId="{5B696CA1-E47E-2B48-4711-813A918FA148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1" creationId="{6C858F86-4606-D700-0412-8E5F782AB8EC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2" creationId="{9D1B94F6-479B-D73F-58FA-A1133562E834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3" creationId="{91E67265-0E25-5197-7A44-924190DE9699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4" creationId="{C1EFC710-2675-C91F-201B-D235DC905E3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5" creationId="{D438DED7-ECA5-D61E-3E3F-873739FB777C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6" creationId="{BDAB6FC8-0D47-EFCE-49A3-47496132881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7" creationId="{EA91C6E4-7FA2-268E-4A38-380A63F0FA0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8" creationId="{6EA6B6CD-BDCF-6CB2-A7C9-9E5EF2170120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09" creationId="{875FD6A7-59C2-1DA3-484C-404EA9B645AA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10" creationId="{CC03471C-EE4C-6212-CB53-6ECFBB32D2AF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11" creationId="{AC7B0485-6A3E-869D-7FC1-9C2C5277846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19" creationId="{A7BA4B5E-B199-8068-A97F-81CF85DC6931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20" creationId="{1C549F6C-0776-A86D-B733-6108B30359C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21" creationId="{748174A3-04D4-534B-910E-16CC1A353C0B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22" creationId="{07F9DF52-59A3-1A2B-7EE3-8ACFAA7A8EE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23" creationId="{F75BF4AD-84E6-CA29-97B8-D5D2BE2E9073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24" creationId="{6C949936-73FA-7FE3-71B1-24332D228ADD}"/>
          </ac:spMkLst>
        </pc:spChg>
        <pc:spChg chg="mod">
          <ac:chgData name="張嘉文" userId="49be256a-4382-41dc-89f2-b2e20bb3ec95" providerId="ADAL" clId="{1EF062DB-1F50-4BBC-90CD-5D3D2D40F50C}" dt="2022-10-17T02:57:45.195" v="42" actId="947"/>
          <ac:spMkLst>
            <pc:docMk/>
            <pc:sldMk cId="2963433753" sldId="305"/>
            <ac:spMk id="233" creationId="{29A8433A-C432-02D6-922D-8916E7BC1465}"/>
          </ac:spMkLst>
        </pc:spChg>
        <pc:cxnChg chg="mod">
          <ac:chgData name="張嘉文" userId="49be256a-4382-41dc-89f2-b2e20bb3ec95" providerId="ADAL" clId="{1EF062DB-1F50-4BBC-90CD-5D3D2D40F50C}" dt="2022-10-17T02:57:45.195" v="42" actId="947"/>
          <ac:cxnSpMkLst>
            <pc:docMk/>
            <pc:sldMk cId="2963433753" sldId="305"/>
            <ac:cxnSpMk id="234" creationId="{4C48C1B6-98C4-0FDC-5E17-3F53C48DCB44}"/>
          </ac:cxnSpMkLst>
        </pc:cxnChg>
        <pc:cxnChg chg="mod">
          <ac:chgData name="張嘉文" userId="49be256a-4382-41dc-89f2-b2e20bb3ec95" providerId="ADAL" clId="{1EF062DB-1F50-4BBC-90CD-5D3D2D40F50C}" dt="2022-10-17T02:57:45.195" v="42" actId="947"/>
          <ac:cxnSpMkLst>
            <pc:docMk/>
            <pc:sldMk cId="2963433753" sldId="305"/>
            <ac:cxnSpMk id="237" creationId="{C51A07D6-7278-1AF0-7A0A-2396F2C09DDF}"/>
          </ac:cxnSpMkLst>
        </pc:cxnChg>
        <pc:cxnChg chg="mod">
          <ac:chgData name="張嘉文" userId="49be256a-4382-41dc-89f2-b2e20bb3ec95" providerId="ADAL" clId="{1EF062DB-1F50-4BBC-90CD-5D3D2D40F50C}" dt="2022-10-17T02:57:45.195" v="42" actId="947"/>
          <ac:cxnSpMkLst>
            <pc:docMk/>
            <pc:sldMk cId="2963433753" sldId="305"/>
            <ac:cxnSpMk id="241" creationId="{16F54F2F-67A9-52C6-E270-09CDE3569703}"/>
          </ac:cxnSpMkLst>
        </pc:cxnChg>
      </pc:sldChg>
      <pc:sldChg chg="delSp modSp mod modAnim">
        <pc:chgData name="張嘉文" userId="49be256a-4382-41dc-89f2-b2e20bb3ec95" providerId="ADAL" clId="{1EF062DB-1F50-4BBC-90CD-5D3D2D40F50C}" dt="2022-10-17T02:57:21.201" v="41" actId="2711"/>
        <pc:sldMkLst>
          <pc:docMk/>
          <pc:sldMk cId="382976699" sldId="306"/>
        </pc:sldMkLst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5" creationId="{50DE1ECE-050D-991C-74EA-12F96CA0C253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9" creationId="{2026D219-0781-1C97-8E99-E768CF702C60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45" creationId="{1DAEEABD-3487-7B18-158A-31EA8F864EC9}"/>
          </ac:spMkLst>
        </pc:spChg>
        <pc:spChg chg="mod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46" creationId="{5C3E08E8-98D8-184B-DE8C-0A4F179D1229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47" creationId="{ECA0B7F3-D912-EF3A-DA58-60ACFAF25DCE}"/>
          </ac:spMkLst>
        </pc:spChg>
        <pc:spChg chg="mod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48" creationId="{B2B6DA2C-8F69-746D-EBC9-35D0E215A341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49" creationId="{E6A8A6E3-E579-754A-CE78-34224135703E}"/>
          </ac:spMkLst>
        </pc:spChg>
        <pc:spChg chg="mod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51" creationId="{D3FAB999-F27B-539A-932B-19BED417AA83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52" creationId="{269E1B39-1B03-2CBA-8026-3E10B819E6B6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57" creationId="{BF2DF0A6-CC5F-B325-22C3-2463793F7203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58" creationId="{C084815A-556A-570E-0DD4-E90EFB52F35B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59" creationId="{35B81A56-191A-3F5F-840D-A26BEB1168D3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60" creationId="{28DBB155-6F18-5A63-8F97-FFFAF7947B56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61" creationId="{681E2029-5344-C3DB-CD15-CE89A097687B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62" creationId="{4AB040E7-5C7F-F942-27FB-A0DDCC68B90D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63" creationId="{B93A3895-D4F5-17F2-39D2-810E5AA73F21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64" creationId="{8B808770-D31B-DC57-57A0-EA7F02F2B20B}"/>
          </ac:spMkLst>
        </pc:spChg>
        <pc:spChg chg="mod topLvl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65" creationId="{509D36EB-7A33-3F63-E7FC-3E407949194E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66" creationId="{380A438F-C2E0-9889-1E16-053B3A9E1011}"/>
          </ac:spMkLst>
        </pc:spChg>
        <pc:spChg chg="mod topLvl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67" creationId="{2B80BFB5-B01F-D2A8-7F08-766BCEEC670B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68" creationId="{239E928E-0B14-9938-F7A5-FF6833419A2E}"/>
          </ac:spMkLst>
        </pc:spChg>
        <pc:spChg chg="mod topLvl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69" creationId="{2BD3EC36-13AF-43F1-4CA3-DCC831DF1116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70" creationId="{4ADD981C-C6AD-CE2E-337D-606B4E07DCAA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71" creationId="{E44D9FE9-4072-7F9B-FD43-E65A36BE9BA6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72" creationId="{59886728-4F0A-3DE0-1F68-25C7EBB84275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73" creationId="{135859E6-154C-D746-30D9-AE5C11F21C09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74" creationId="{A71F94CC-6F29-51E1-EB54-CA3D0AC8A813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76" creationId="{4B39F91A-C886-1F8A-E416-41573A39BD3E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82" creationId="{50F30AEE-0376-A746-BDBB-4D7E8C3D435A}"/>
          </ac:spMkLst>
        </pc:spChg>
        <pc:spChg chg="mod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83" creationId="{1855A69E-B45D-64AE-0B80-ACBCA7C9C18A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84" creationId="{84368959-757E-E88C-B058-20088B1FCB60}"/>
          </ac:spMkLst>
        </pc:spChg>
        <pc:spChg chg="mod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85" creationId="{D00FA85E-07F7-5832-DD21-EAB184DD41B5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86" creationId="{E331B1BA-EEA8-CF36-2EA3-B6C8BAB19BA6}"/>
          </ac:spMkLst>
        </pc:spChg>
        <pc:spChg chg="mod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87" creationId="{DFB92CD1-5281-8087-A30C-F73068BFA159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88" creationId="{17B0AC72-797C-5AD2-0C46-725BA2E2D8F5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89" creationId="{20EDE554-3A50-F733-A92B-416AC6EAF7CA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90" creationId="{6A6C27A9-84AF-B346-0C88-FD64446AF8B7}"/>
          </ac:spMkLst>
        </pc:spChg>
        <pc:spChg chg="mod">
          <ac:chgData name="張嘉文" userId="49be256a-4382-41dc-89f2-b2e20bb3ec95" providerId="ADAL" clId="{1EF062DB-1F50-4BBC-90CD-5D3D2D40F50C}" dt="2022-10-17T02:57:21.201" v="41" actId="2711"/>
          <ac:spMkLst>
            <pc:docMk/>
            <pc:sldMk cId="382976699" sldId="306"/>
            <ac:spMk id="91" creationId="{9282AE16-00AF-AB81-7FCD-A5167209C3B6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92" creationId="{6926C7C5-5857-3F56-8B89-6C65FDE1AAE1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93" creationId="{139457F2-D50F-50ED-276A-7879F40A0112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94" creationId="{0D828DE8-FDD4-EA00-15DB-40830736F12D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95" creationId="{5F8542ED-5C2E-1C0B-2FF8-5A5647CCA3B3}"/>
          </ac:spMkLst>
        </pc:spChg>
        <pc:spChg chg="mod topLvl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125" creationId="{13943211-E096-A2AC-E046-9479CD3E5D39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26" creationId="{53D18937-2A7D-035A-4B80-E6EA61E13E29}"/>
          </ac:spMkLst>
        </pc:spChg>
        <pc:spChg chg="mod topLvl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127" creationId="{00149428-6AE3-1593-CA5A-59AEF8060A5F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28" creationId="{B55AA8A3-1550-551C-86B4-A660908FE267}"/>
          </ac:spMkLst>
        </pc:spChg>
        <pc:spChg chg="mod topLvl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129" creationId="{66C2A261-7D95-999F-EA06-020F29DFF006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30" creationId="{E7258C22-39F1-0867-4A0C-9094A3F60E0D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31" creationId="{009EB611-A3DD-24DA-31B4-AA8F1AAE1602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32" creationId="{C191DD9A-6CF1-1E81-CD0C-DD94D19F3451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33" creationId="{CAEED077-4E2F-84FF-AEC6-453983EA1087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34" creationId="{B0B1E0F2-2BC3-8389-2E0E-26EC15D3C6A8}"/>
          </ac:spMkLst>
        </pc:spChg>
        <pc:spChg chg="mod topLvl">
          <ac:chgData name="張嘉文" userId="49be256a-4382-41dc-89f2-b2e20bb3ec95" providerId="ADAL" clId="{1EF062DB-1F50-4BBC-90CD-5D3D2D40F50C}" dt="2022-10-17T02:56:53.490" v="40" actId="2711"/>
          <ac:spMkLst>
            <pc:docMk/>
            <pc:sldMk cId="382976699" sldId="306"/>
            <ac:spMk id="135" creationId="{D345E3B8-4EA0-C48E-3263-66C157C4B19B}"/>
          </ac:spMkLst>
        </pc:spChg>
        <pc:spChg chg="mod topLvl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36" creationId="{611DE023-A598-FD87-DB08-075BBB8198CB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37" creationId="{62D64A09-3807-3316-9FE3-D3CD3262EC4C}"/>
          </ac:spMkLst>
        </pc:spChg>
        <pc:spChg chg="mod">
          <ac:chgData name="張嘉文" userId="49be256a-4382-41dc-89f2-b2e20bb3ec95" providerId="ADAL" clId="{1EF062DB-1F50-4BBC-90CD-5D3D2D40F50C}" dt="2022-10-17T02:51:42.708" v="27" actId="2711"/>
          <ac:spMkLst>
            <pc:docMk/>
            <pc:sldMk cId="382976699" sldId="306"/>
            <ac:spMk id="140" creationId="{E58BAD92-8EDB-0522-F63B-95039AFB73A4}"/>
          </ac:spMkLst>
        </pc:spChg>
        <pc:grpChg chg="mod">
          <ac:chgData name="張嘉文" userId="49be256a-4382-41dc-89f2-b2e20bb3ec95" providerId="ADAL" clId="{1EF062DB-1F50-4BBC-90CD-5D3D2D40F50C}" dt="2022-10-17T02:51:42.708" v="27" actId="2711"/>
          <ac:grpSpMkLst>
            <pc:docMk/>
            <pc:sldMk cId="382976699" sldId="306"/>
            <ac:grpSpMk id="2" creationId="{4EE571EC-0048-799B-9DC6-808CDEB382E8}"/>
          </ac:grpSpMkLst>
        </pc:grpChg>
        <pc:grpChg chg="del">
          <ac:chgData name="張嘉文" userId="49be256a-4382-41dc-89f2-b2e20bb3ec95" providerId="ADAL" clId="{1EF062DB-1F50-4BBC-90CD-5D3D2D40F50C}" dt="2022-10-17T02:46:28.828" v="3" actId="165"/>
          <ac:grpSpMkLst>
            <pc:docMk/>
            <pc:sldMk cId="382976699" sldId="306"/>
            <ac:grpSpMk id="75" creationId="{1F129E9B-B1AD-D409-C09B-610D4DE01C1B}"/>
          </ac:grpSpMkLst>
        </pc:grpChg>
        <pc:grpChg chg="del mod">
          <ac:chgData name="張嘉文" userId="49be256a-4382-41dc-89f2-b2e20bb3ec95" providerId="ADAL" clId="{1EF062DB-1F50-4BBC-90CD-5D3D2D40F50C}" dt="2022-10-17T02:48:41.494" v="10" actId="165"/>
          <ac:grpSpMkLst>
            <pc:docMk/>
            <pc:sldMk cId="382976699" sldId="306"/>
            <ac:grpSpMk id="146" creationId="{CF4DF687-5C1F-3390-0C58-35A59F935CE2}"/>
          </ac:grpSpMkLst>
        </pc:grp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28" creationId="{E67DD7CD-9E05-923F-ACEE-6872B9B4C1BE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30" creationId="{62E59134-17CD-DEB5-C9A7-2073E33D6B36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31" creationId="{579D38E5-EAC4-1361-C530-D73EEE56B2C3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32" creationId="{E5C67599-AE69-5F40-A69E-61A3E027E213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34" creationId="{5B645EE3-77C3-6EFD-0CE5-C7704EA4570F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77" creationId="{77A40A29-9C24-8815-3CC4-064F40765C65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78" creationId="{60EC7432-9C43-7F97-EF33-EC8463866365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79" creationId="{F0396260-1C97-EF54-1E8E-2FEC449559B0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80" creationId="{C8DAF02C-9110-0B99-CBA3-17B5A82EC5BA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81" creationId="{0319D95B-6AE6-23BD-C553-ABD25B451369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103" creationId="{C3CC4828-870C-9BCC-C59C-1D093B872D5B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108" creationId="{785D1FD4-8C0D-C60A-418D-903EEC1A8A85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111" creationId="{3D51C1CA-533D-253F-8510-36DE3D49599D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114" creationId="{9A0F9C76-A262-05E8-981F-414E52A05084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117" creationId="{EAC32126-13A8-50DA-8A2A-6522EEA3053A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138" creationId="{C923435C-42D9-C8B4-6761-82EFED6FC5DD}"/>
          </ac:cxnSpMkLst>
        </pc:cxnChg>
        <pc:cxnChg chg="mod">
          <ac:chgData name="張嘉文" userId="49be256a-4382-41dc-89f2-b2e20bb3ec95" providerId="ADAL" clId="{1EF062DB-1F50-4BBC-90CD-5D3D2D40F50C}" dt="2022-10-17T02:51:42.708" v="27" actId="2711"/>
          <ac:cxnSpMkLst>
            <pc:docMk/>
            <pc:sldMk cId="382976699" sldId="306"/>
            <ac:cxnSpMk id="148" creationId="{9F48D1CC-6992-70CF-167F-CDB0FDDE15A7}"/>
          </ac:cxnSpMkLst>
        </pc:cxnChg>
      </pc:sldChg>
      <pc:sldChg chg="addSp delSp modSp new mod">
        <pc:chgData name="張嘉文" userId="49be256a-4382-41dc-89f2-b2e20bb3ec95" providerId="ADAL" clId="{1EF062DB-1F50-4BBC-90CD-5D3D2D40F50C}" dt="2022-10-17T03:18:23.537" v="635" actId="122"/>
        <pc:sldMkLst>
          <pc:docMk/>
          <pc:sldMk cId="3050515741" sldId="307"/>
        </pc:sldMkLst>
        <pc:spChg chg="mod">
          <ac:chgData name="張嘉文" userId="49be256a-4382-41dc-89f2-b2e20bb3ec95" providerId="ADAL" clId="{1EF062DB-1F50-4BBC-90CD-5D3D2D40F50C}" dt="2022-10-17T02:57:54.961" v="44"/>
          <ac:spMkLst>
            <pc:docMk/>
            <pc:sldMk cId="3050515741" sldId="307"/>
            <ac:spMk id="4" creationId="{FB4084FC-F09D-6F0F-A06C-190C6490FE6F}"/>
          </ac:spMkLst>
        </pc:spChg>
        <pc:spChg chg="add mod">
          <ac:chgData name="張嘉文" userId="49be256a-4382-41dc-89f2-b2e20bb3ec95" providerId="ADAL" clId="{1EF062DB-1F50-4BBC-90CD-5D3D2D40F50C}" dt="2022-10-17T02:57:54.961" v="44"/>
          <ac:spMkLst>
            <pc:docMk/>
            <pc:sldMk cId="3050515741" sldId="307"/>
            <ac:spMk id="5" creationId="{8F81698A-6DD7-FAEE-8505-532E8024F60B}"/>
          </ac:spMkLst>
        </pc:spChg>
        <pc:spChg chg="add del mod">
          <ac:chgData name="張嘉文" userId="49be256a-4382-41dc-89f2-b2e20bb3ec95" providerId="ADAL" clId="{1EF062DB-1F50-4BBC-90CD-5D3D2D40F50C}" dt="2022-10-17T03:01:23.380" v="47" actId="478"/>
          <ac:spMkLst>
            <pc:docMk/>
            <pc:sldMk cId="3050515741" sldId="307"/>
            <ac:spMk id="6" creationId="{F3A68665-0615-4E5E-9B6F-3F4ED058B6E8}"/>
          </ac:spMkLst>
        </pc:spChg>
        <pc:spChg chg="mod">
          <ac:chgData name="張嘉文" userId="49be256a-4382-41dc-89f2-b2e20bb3ec95" providerId="ADAL" clId="{1EF062DB-1F50-4BBC-90CD-5D3D2D40F50C}" dt="2022-10-17T03:03:00.331" v="68" actId="207"/>
          <ac:spMkLst>
            <pc:docMk/>
            <pc:sldMk cId="3050515741" sldId="307"/>
            <ac:spMk id="8" creationId="{ECB54563-1804-5758-9B71-A891FB007910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14" creationId="{93540EA1-49BD-2A78-F074-1E58A7AB7391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15" creationId="{A68512C2-C360-523E-4B0A-D1CAF573B39A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16" creationId="{B75F5AE6-9713-4848-E00C-4993BE9E34A4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17" creationId="{A73F0ED7-F2E9-7B49-8572-20514B1F7CD4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18" creationId="{9AC5F43B-B407-0891-3063-913409CB3218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19" creationId="{056749CC-D5D7-AF7C-9F04-F05A74044982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20" creationId="{3D330D0D-0355-979C-837F-5577EDDB22C8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21" creationId="{EEA05643-8CD0-6828-EEAE-10391DCDE0B3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22" creationId="{7F774D43-1823-3F05-687A-41E636DA4A85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23" creationId="{F78E29A9-2797-4BDA-5CF2-101F235D2151}"/>
          </ac:spMkLst>
        </pc:spChg>
        <pc:spChg chg="mod">
          <ac:chgData name="張嘉文" userId="49be256a-4382-41dc-89f2-b2e20bb3ec95" providerId="ADAL" clId="{1EF062DB-1F50-4BBC-90CD-5D3D2D40F50C}" dt="2022-10-17T03:02:32.119" v="61" actId="2711"/>
          <ac:spMkLst>
            <pc:docMk/>
            <pc:sldMk cId="3050515741" sldId="307"/>
            <ac:spMk id="24" creationId="{02742AE1-4368-73D8-C1D5-94444DED4A80}"/>
          </ac:spMkLst>
        </pc:spChg>
        <pc:spChg chg="add mod">
          <ac:chgData name="張嘉文" userId="49be256a-4382-41dc-89f2-b2e20bb3ec95" providerId="ADAL" clId="{1EF062DB-1F50-4BBC-90CD-5D3D2D40F50C}" dt="2022-10-17T03:18:16.673" v="631" actId="1076"/>
          <ac:spMkLst>
            <pc:docMk/>
            <pc:sldMk cId="3050515741" sldId="307"/>
            <ac:spMk id="25" creationId="{455ED22C-739F-F87D-4A91-3A216FF762F8}"/>
          </ac:spMkLst>
        </pc:spChg>
        <pc:spChg chg="mod">
          <ac:chgData name="張嘉文" userId="49be256a-4382-41dc-89f2-b2e20bb3ec95" providerId="ADAL" clId="{1EF062DB-1F50-4BBC-90CD-5D3D2D40F50C}" dt="2022-10-17T03:03:03.947" v="69" actId="207"/>
          <ac:spMkLst>
            <pc:docMk/>
            <pc:sldMk cId="3050515741" sldId="307"/>
            <ac:spMk id="27" creationId="{258F7B38-0D73-3269-2A49-0363F1843DD9}"/>
          </ac:spMkLst>
        </pc:spChg>
        <pc:spChg chg="mod">
          <ac:chgData name="張嘉文" userId="49be256a-4382-41dc-89f2-b2e20bb3ec95" providerId="ADAL" clId="{1EF062DB-1F50-4BBC-90CD-5D3D2D40F50C}" dt="2022-10-17T03:01:23.703" v="48"/>
          <ac:spMkLst>
            <pc:docMk/>
            <pc:sldMk cId="3050515741" sldId="307"/>
            <ac:spMk id="31" creationId="{399E2270-297D-FDF7-A9B7-2D127684BBA5}"/>
          </ac:spMkLst>
        </pc:spChg>
        <pc:spChg chg="mod">
          <ac:chgData name="張嘉文" userId="49be256a-4382-41dc-89f2-b2e20bb3ec95" providerId="ADAL" clId="{1EF062DB-1F50-4BBC-90CD-5D3D2D40F50C}" dt="2022-10-17T03:01:23.703" v="48"/>
          <ac:spMkLst>
            <pc:docMk/>
            <pc:sldMk cId="3050515741" sldId="307"/>
            <ac:spMk id="32" creationId="{BF64D147-B127-4299-5E35-E896EB1FC847}"/>
          </ac:spMkLst>
        </pc:spChg>
        <pc:spChg chg="mod">
          <ac:chgData name="張嘉文" userId="49be256a-4382-41dc-89f2-b2e20bb3ec95" providerId="ADAL" clId="{1EF062DB-1F50-4BBC-90CD-5D3D2D40F50C}" dt="2022-10-17T03:01:23.703" v="48"/>
          <ac:spMkLst>
            <pc:docMk/>
            <pc:sldMk cId="3050515741" sldId="307"/>
            <ac:spMk id="33" creationId="{474A09A4-D56F-6B31-B2F7-15AA3DF78D46}"/>
          </ac:spMkLst>
        </pc:spChg>
        <pc:spChg chg="add mod">
          <ac:chgData name="張嘉文" userId="49be256a-4382-41dc-89f2-b2e20bb3ec95" providerId="ADAL" clId="{1EF062DB-1F50-4BBC-90CD-5D3D2D40F50C}" dt="2022-10-17T03:18:23.537" v="635" actId="122"/>
          <ac:spMkLst>
            <pc:docMk/>
            <pc:sldMk cId="3050515741" sldId="307"/>
            <ac:spMk id="36" creationId="{8801DFE5-E75D-0448-7C5D-0DFCB88D6B01}"/>
          </ac:spMkLst>
        </pc:spChg>
        <pc:spChg chg="add mo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44" creationId="{A92C454A-2307-3498-9698-5B462C85B041}"/>
          </ac:spMkLst>
        </pc:spChg>
        <pc:spChg chg="add mo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45" creationId="{11FD8127-0125-CE92-5496-7E7D134D5A49}"/>
          </ac:spMkLst>
        </pc:spChg>
        <pc:spChg chg="add mo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46" creationId="{884F625B-CDFE-2ECE-28F4-7AECF2F5546A}"/>
          </ac:spMkLst>
        </pc:spChg>
        <pc:spChg chg="add mo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47" creationId="{1A650D81-6370-D7FD-9556-C1755890137C}"/>
          </ac:spMkLst>
        </pc:spChg>
        <pc:spChg chg="add mo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48" creationId="{F01B3150-A3BD-0CD7-AB23-4746BD1F743A}"/>
          </ac:spMkLst>
        </pc:spChg>
        <pc:spChg chg="add mo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49" creationId="{76BE7FC4-EA2C-F86F-36BA-8C9D2AD085B4}"/>
          </ac:spMkLst>
        </pc:spChg>
        <pc:spChg chg="add mo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50" creationId="{251C4B20-F082-CACE-301A-92E6F8E087B6}"/>
          </ac:spMkLst>
        </pc:spChg>
        <pc:spChg chg="add mo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51" creationId="{62BC3C67-DDC5-B598-2BDF-412FFEAEAEE0}"/>
          </ac:spMkLst>
        </pc:spChg>
        <pc:spChg chg="add mo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52" creationId="{7712130C-B6B0-644A-555E-B81C05C6C4FF}"/>
          </ac:spMkLst>
        </pc:spChg>
        <pc:spChg chg="add mod ord">
          <ac:chgData name="張嘉文" userId="49be256a-4382-41dc-89f2-b2e20bb3ec95" providerId="ADAL" clId="{1EF062DB-1F50-4BBC-90CD-5D3D2D40F50C}" dt="2022-10-17T03:08:52.968" v="628" actId="1076"/>
          <ac:spMkLst>
            <pc:docMk/>
            <pc:sldMk cId="3050515741" sldId="307"/>
            <ac:spMk id="53" creationId="{3139D5A7-429C-1CF0-E332-3A26B94B2445}"/>
          </ac:spMkLst>
        </pc:spChg>
        <pc:grpChg chg="add mod">
          <ac:chgData name="張嘉文" userId="49be256a-4382-41dc-89f2-b2e20bb3ec95" providerId="ADAL" clId="{1EF062DB-1F50-4BBC-90CD-5D3D2D40F50C}" dt="2022-10-17T02:57:54.961" v="44"/>
          <ac:grpSpMkLst>
            <pc:docMk/>
            <pc:sldMk cId="3050515741" sldId="307"/>
            <ac:grpSpMk id="2" creationId="{FFF51B32-24DA-3DD5-06FD-7159CCC6B3B0}"/>
          </ac:grpSpMkLst>
        </pc:grpChg>
        <pc:grpChg chg="add mod">
          <ac:chgData name="張嘉文" userId="49be256a-4382-41dc-89f2-b2e20bb3ec95" providerId="ADAL" clId="{1EF062DB-1F50-4BBC-90CD-5D3D2D40F50C}" dt="2022-10-17T03:03:10.617" v="70" actId="164"/>
          <ac:grpSpMkLst>
            <pc:docMk/>
            <pc:sldMk cId="3050515741" sldId="307"/>
            <ac:grpSpMk id="7" creationId="{DEEAC6A5-D569-A599-D187-CC49D9FB540A}"/>
          </ac:grpSpMkLst>
        </pc:grpChg>
        <pc:grpChg chg="add mod">
          <ac:chgData name="張嘉文" userId="49be256a-4382-41dc-89f2-b2e20bb3ec95" providerId="ADAL" clId="{1EF062DB-1F50-4BBC-90CD-5D3D2D40F50C}" dt="2022-10-17T03:03:10.617" v="70" actId="164"/>
          <ac:grpSpMkLst>
            <pc:docMk/>
            <pc:sldMk cId="3050515741" sldId="307"/>
            <ac:grpSpMk id="26" creationId="{E6E246E7-F7F0-2FBB-9817-4ACC21F3C290}"/>
          </ac:grpSpMkLst>
        </pc:grpChg>
        <pc:grpChg chg="add mod">
          <ac:chgData name="張嘉文" userId="49be256a-4382-41dc-89f2-b2e20bb3ec95" providerId="ADAL" clId="{1EF062DB-1F50-4BBC-90CD-5D3D2D40F50C}" dt="2022-10-17T03:03:25.828" v="72" actId="1076"/>
          <ac:grpSpMkLst>
            <pc:docMk/>
            <pc:sldMk cId="3050515741" sldId="307"/>
            <ac:grpSpMk id="43" creationId="{4067E732-4EE2-00C2-18A1-113AB227F09B}"/>
          </ac:grpSpMkLst>
        </pc:grpChg>
        <pc:picChg chg="mod">
          <ac:chgData name="張嘉文" userId="49be256a-4382-41dc-89f2-b2e20bb3ec95" providerId="ADAL" clId="{1EF062DB-1F50-4BBC-90CD-5D3D2D40F50C}" dt="2022-10-17T02:57:54.961" v="44"/>
          <ac:picMkLst>
            <pc:docMk/>
            <pc:sldMk cId="3050515741" sldId="307"/>
            <ac:picMk id="3" creationId="{4F99C0F5-E3BE-8B6D-A7ED-95E2C8EDAC09}"/>
          </ac:picMkLst>
        </pc:picChg>
        <pc:cxnChg chg="mod">
          <ac:chgData name="張嘉文" userId="49be256a-4382-41dc-89f2-b2e20bb3ec95" providerId="ADAL" clId="{1EF062DB-1F50-4BBC-90CD-5D3D2D40F50C}" dt="2022-10-17T03:02:32.119" v="61" actId="2711"/>
          <ac:cxnSpMkLst>
            <pc:docMk/>
            <pc:sldMk cId="3050515741" sldId="307"/>
            <ac:cxnSpMk id="9" creationId="{C0EC59F0-6F1C-1EA4-E121-4AC42C1E78F1}"/>
          </ac:cxnSpMkLst>
        </pc:cxnChg>
        <pc:cxnChg chg="mod">
          <ac:chgData name="張嘉文" userId="49be256a-4382-41dc-89f2-b2e20bb3ec95" providerId="ADAL" clId="{1EF062DB-1F50-4BBC-90CD-5D3D2D40F50C}" dt="2022-10-17T03:02:32.119" v="61" actId="2711"/>
          <ac:cxnSpMkLst>
            <pc:docMk/>
            <pc:sldMk cId="3050515741" sldId="307"/>
            <ac:cxnSpMk id="10" creationId="{CC40F08F-69A1-8C9E-B8A4-80EC662C0046}"/>
          </ac:cxnSpMkLst>
        </pc:cxnChg>
        <pc:cxnChg chg="mod">
          <ac:chgData name="張嘉文" userId="49be256a-4382-41dc-89f2-b2e20bb3ec95" providerId="ADAL" clId="{1EF062DB-1F50-4BBC-90CD-5D3D2D40F50C}" dt="2022-10-17T03:02:32.119" v="61" actId="2711"/>
          <ac:cxnSpMkLst>
            <pc:docMk/>
            <pc:sldMk cId="3050515741" sldId="307"/>
            <ac:cxnSpMk id="11" creationId="{E2CA0E77-3556-8C0D-9D09-E3546BF5C1B1}"/>
          </ac:cxnSpMkLst>
        </pc:cxnChg>
        <pc:cxnChg chg="mod">
          <ac:chgData name="張嘉文" userId="49be256a-4382-41dc-89f2-b2e20bb3ec95" providerId="ADAL" clId="{1EF062DB-1F50-4BBC-90CD-5D3D2D40F50C}" dt="2022-10-17T03:02:32.119" v="61" actId="2711"/>
          <ac:cxnSpMkLst>
            <pc:docMk/>
            <pc:sldMk cId="3050515741" sldId="307"/>
            <ac:cxnSpMk id="12" creationId="{20BA8570-D00E-0CE8-D245-FA2A6C84BAC9}"/>
          </ac:cxnSpMkLst>
        </pc:cxnChg>
        <pc:cxnChg chg="mod">
          <ac:chgData name="張嘉文" userId="49be256a-4382-41dc-89f2-b2e20bb3ec95" providerId="ADAL" clId="{1EF062DB-1F50-4BBC-90CD-5D3D2D40F50C}" dt="2022-10-17T03:02:32.119" v="61" actId="2711"/>
          <ac:cxnSpMkLst>
            <pc:docMk/>
            <pc:sldMk cId="3050515741" sldId="307"/>
            <ac:cxnSpMk id="13" creationId="{8C6FC6BE-65A0-143F-B292-DC4D8221F1B2}"/>
          </ac:cxnSpMkLst>
        </pc:cxnChg>
        <pc:cxnChg chg="mod">
          <ac:chgData name="張嘉文" userId="49be256a-4382-41dc-89f2-b2e20bb3ec95" providerId="ADAL" clId="{1EF062DB-1F50-4BBC-90CD-5D3D2D40F50C}" dt="2022-10-17T03:01:23.703" v="48"/>
          <ac:cxnSpMkLst>
            <pc:docMk/>
            <pc:sldMk cId="3050515741" sldId="307"/>
            <ac:cxnSpMk id="28" creationId="{B360229A-076D-6703-F144-E7E5156EB32D}"/>
          </ac:cxnSpMkLst>
        </pc:cxnChg>
        <pc:cxnChg chg="mod">
          <ac:chgData name="張嘉文" userId="49be256a-4382-41dc-89f2-b2e20bb3ec95" providerId="ADAL" clId="{1EF062DB-1F50-4BBC-90CD-5D3D2D40F50C}" dt="2022-10-17T03:01:23.703" v="48"/>
          <ac:cxnSpMkLst>
            <pc:docMk/>
            <pc:sldMk cId="3050515741" sldId="307"/>
            <ac:cxnSpMk id="29" creationId="{AD56C0F3-C4D3-26DE-DDD7-740B8D1CAEE6}"/>
          </ac:cxnSpMkLst>
        </pc:cxnChg>
        <pc:cxnChg chg="mod">
          <ac:chgData name="張嘉文" userId="49be256a-4382-41dc-89f2-b2e20bb3ec95" providerId="ADAL" clId="{1EF062DB-1F50-4BBC-90CD-5D3D2D40F50C}" dt="2022-10-17T03:01:23.703" v="48"/>
          <ac:cxnSpMkLst>
            <pc:docMk/>
            <pc:sldMk cId="3050515741" sldId="307"/>
            <ac:cxnSpMk id="30" creationId="{520B3179-DCB6-4F94-EF6E-1AF294E81F2D}"/>
          </ac:cxnSpMkLst>
        </pc:cxnChg>
        <pc:cxnChg chg="add mod">
          <ac:chgData name="張嘉文" userId="49be256a-4382-41dc-89f2-b2e20bb3ec95" providerId="ADAL" clId="{1EF062DB-1F50-4BBC-90CD-5D3D2D40F50C}" dt="2022-10-17T03:03:10.617" v="70" actId="164"/>
          <ac:cxnSpMkLst>
            <pc:docMk/>
            <pc:sldMk cId="3050515741" sldId="307"/>
            <ac:cxnSpMk id="34" creationId="{0C54DBD4-A427-354A-088D-F0848C60404F}"/>
          </ac:cxnSpMkLst>
        </pc:cxnChg>
        <pc:cxnChg chg="add mod">
          <ac:chgData name="張嘉文" userId="49be256a-4382-41dc-89f2-b2e20bb3ec95" providerId="ADAL" clId="{1EF062DB-1F50-4BBC-90CD-5D3D2D40F50C}" dt="2022-10-17T03:03:10.617" v="70" actId="164"/>
          <ac:cxnSpMkLst>
            <pc:docMk/>
            <pc:sldMk cId="3050515741" sldId="307"/>
            <ac:cxnSpMk id="35" creationId="{13D73BAD-D35F-B9E6-96BC-A82869DD0D4E}"/>
          </ac:cxnSpMkLst>
        </pc:cxnChg>
      </pc:sldChg>
      <pc:sldChg chg="addSp delSp modSp new del">
        <pc:chgData name="張嘉文" userId="49be256a-4382-41dc-89f2-b2e20bb3ec95" providerId="ADAL" clId="{1EF062DB-1F50-4BBC-90CD-5D3D2D40F50C}" dt="2022-10-17T02:56:41.899" v="33" actId="680"/>
        <pc:sldMkLst>
          <pc:docMk/>
          <pc:sldMk cId="3634527540" sldId="307"/>
        </pc:sldMkLst>
        <pc:spChg chg="mod">
          <ac:chgData name="張嘉文" userId="49be256a-4382-41dc-89f2-b2e20bb3ec95" providerId="ADAL" clId="{1EF062DB-1F50-4BBC-90CD-5D3D2D40F50C}" dt="2022-10-17T02:52:34.693" v="31"/>
          <ac:spMkLst>
            <pc:docMk/>
            <pc:sldMk cId="3634527540" sldId="307"/>
            <ac:spMk id="4" creationId="{EE887574-8844-678E-EF34-6B6F5A7E8DAF}"/>
          </ac:spMkLst>
        </pc:spChg>
        <pc:spChg chg="add del mod">
          <ac:chgData name="張嘉文" userId="49be256a-4382-41dc-89f2-b2e20bb3ec95" providerId="ADAL" clId="{1EF062DB-1F50-4BBC-90CD-5D3D2D40F50C}" dt="2022-10-17T02:56:40.644" v="32"/>
          <ac:spMkLst>
            <pc:docMk/>
            <pc:sldMk cId="3634527540" sldId="307"/>
            <ac:spMk id="5" creationId="{A35E59AA-C68F-BC2B-10FB-27DE7B4E9343}"/>
          </ac:spMkLst>
        </pc:spChg>
        <pc:grpChg chg="add del mod">
          <ac:chgData name="張嘉文" userId="49be256a-4382-41dc-89f2-b2e20bb3ec95" providerId="ADAL" clId="{1EF062DB-1F50-4BBC-90CD-5D3D2D40F50C}" dt="2022-10-17T02:56:40.644" v="32"/>
          <ac:grpSpMkLst>
            <pc:docMk/>
            <pc:sldMk cId="3634527540" sldId="307"/>
            <ac:grpSpMk id="2" creationId="{BCF80A2D-F520-C9CB-E35D-31F4A1DDBD82}"/>
          </ac:grpSpMkLst>
        </pc:grpChg>
        <pc:picChg chg="mod">
          <ac:chgData name="張嘉文" userId="49be256a-4382-41dc-89f2-b2e20bb3ec95" providerId="ADAL" clId="{1EF062DB-1F50-4BBC-90CD-5D3D2D40F50C}" dt="2022-10-17T02:52:34.693" v="31"/>
          <ac:picMkLst>
            <pc:docMk/>
            <pc:sldMk cId="3634527540" sldId="307"/>
            <ac:picMk id="3" creationId="{A4F1273B-C57F-CFF6-B7FA-5620656563CC}"/>
          </ac:picMkLst>
        </pc:picChg>
      </pc:sldChg>
      <pc:sldChg chg="addSp delSp modSp new mod">
        <pc:chgData name="張嘉文" userId="49be256a-4382-41dc-89f2-b2e20bb3ec95" providerId="ADAL" clId="{1EF062DB-1F50-4BBC-90CD-5D3D2D40F50C}" dt="2022-10-17T07:14:15.309" v="1269" actId="1076"/>
        <pc:sldMkLst>
          <pc:docMk/>
          <pc:sldMk cId="2486989815" sldId="308"/>
        </pc:sldMkLst>
        <pc:spChg chg="mod">
          <ac:chgData name="張嘉文" userId="49be256a-4382-41dc-89f2-b2e20bb3ec95" providerId="ADAL" clId="{1EF062DB-1F50-4BBC-90CD-5D3D2D40F50C}" dt="2022-10-17T03:19:20.689" v="661" actId="14100"/>
          <ac:spMkLst>
            <pc:docMk/>
            <pc:sldMk cId="2486989815" sldId="308"/>
            <ac:spMk id="4" creationId="{B7F3698B-491B-61F5-303B-2E99D05857CC}"/>
          </ac:spMkLst>
        </pc:spChg>
        <pc:spChg chg="add mod">
          <ac:chgData name="張嘉文" userId="49be256a-4382-41dc-89f2-b2e20bb3ec95" providerId="ADAL" clId="{1EF062DB-1F50-4BBC-90CD-5D3D2D40F50C}" dt="2022-10-17T03:18:32.156" v="637"/>
          <ac:spMkLst>
            <pc:docMk/>
            <pc:sldMk cId="2486989815" sldId="308"/>
            <ac:spMk id="5" creationId="{5BEE3C13-0DEC-9ED4-C484-3D6879352B22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6" creationId="{35797740-9DC2-9437-0E43-97858E5BD97F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7" creationId="{9C360572-1F1F-3852-F0A0-79CAA4E5A945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8" creationId="{B0898056-93BB-2FA7-047C-BFEAAEF4CD8A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9" creationId="{133DECB8-3FBC-3E00-CAF6-9EFD258561C9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24" creationId="{50CE6003-B606-9312-3BD3-C13858E07A8B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25" creationId="{B09A2B06-3C93-BC90-AA70-D6B6B4786DE8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26" creationId="{F21B92B7-F5FA-EA30-4CFB-28DB85135124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27" creationId="{8BF5CCA4-8F04-D55C-E4C1-B964D6123F80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28" creationId="{7CEA41DB-7F57-46EB-B01B-A6B86714BD76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29" creationId="{9F5C1058-DCED-DE1B-EA74-5C84A141360C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30" creationId="{DFD7310F-B54E-2B9F-DCCF-9CAB1A4C077F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31" creationId="{0488B28E-844F-B47E-EB83-A7F5701233D4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32" creationId="{8B195B75-2175-60C1-79A9-ACBF61C69EB6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36" creationId="{1D46EA11-201C-F9A4-09B0-01FD2BEDD0A2}"/>
          </ac:spMkLst>
        </pc:spChg>
        <pc:spChg chg="add del mod">
          <ac:chgData name="張嘉文" userId="49be256a-4382-41dc-89f2-b2e20bb3ec95" providerId="ADAL" clId="{1EF062DB-1F50-4BBC-90CD-5D3D2D40F50C}" dt="2022-10-17T04:33:34.540" v="666" actId="478"/>
          <ac:spMkLst>
            <pc:docMk/>
            <pc:sldMk cId="2486989815" sldId="308"/>
            <ac:spMk id="39" creationId="{1DCB0A2E-25BA-1246-0194-F2351C07A5DC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42" creationId="{FE9E1D92-3DD0-2EEC-733E-AB49E38B2EAA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43" creationId="{7ACB6043-C0B9-EC11-BA06-DF8C24C3FBD9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44" creationId="{9A6F3F4F-0301-4F57-38B9-9C38CE4B5575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45" creationId="{B54ABF21-F76E-5A44-AD64-2937F380A0E8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46" creationId="{960A2C72-69E4-A444-3966-B9F68E9FD30D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47" creationId="{F4281790-05F8-CE40-A2A0-42E770A1E050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48" creationId="{8E69C674-DD92-B953-AE45-E738B442C8B3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49" creationId="{79F5B957-7D83-CBAB-623E-114AE95AD44F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50" creationId="{F54583F3-79DA-E530-D4F1-D67D6A1DCF95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51" creationId="{5CED14D3-02CA-FBAC-4201-375A2D9E62DE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67" creationId="{F1D65FE8-3E6B-0FEA-A3D8-7801E521A04F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68" creationId="{8F5232FB-7ADE-9E08-8607-A28FE2E045D8}"/>
          </ac:spMkLst>
        </pc:spChg>
        <pc:spChg chg="mod">
          <ac:chgData name="張嘉文" userId="49be256a-4382-41dc-89f2-b2e20bb3ec95" providerId="ADAL" clId="{1EF062DB-1F50-4BBC-90CD-5D3D2D40F50C}" dt="2022-10-17T04:33:34.982" v="667"/>
          <ac:spMkLst>
            <pc:docMk/>
            <pc:sldMk cId="2486989815" sldId="308"/>
            <ac:spMk id="69" creationId="{6931A76E-87FB-8EF1-5D7C-470388674B23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71" creationId="{FAABE72C-3858-A1C3-D6D9-CECBC04C77BF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72" creationId="{C3D1ABD4-95DD-357B-1F30-4FDC3575EF38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73" creationId="{CCCB8208-3C66-610C-5E1C-196DD3936B13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74" creationId="{27FCD4C0-F106-F8FD-DEF8-41254456B57E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75" creationId="{ECEFB87D-8EA7-FEDB-A230-0B2F8EC2856A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76" creationId="{F803BD8F-CAE8-A769-E1A7-E60204B2CFFC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77" creationId="{90DD61A0-3342-AA12-0463-EE0A36BBC55D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78" creationId="{01123D92-9E27-29CF-C197-5FAB4406E01F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79" creationId="{2E6F2105-DA7D-4F21-45E3-A0CD6E6A3D5F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80" creationId="{52566814-67D8-BC89-A3D7-C49F74365724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81" creationId="{DC00ECAA-54A2-5A41-23CE-FF2023251E9E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82" creationId="{0F06AA64-2800-784F-3C5F-0699FF87ED81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83" creationId="{5C477FEA-6118-B0E9-BE8E-2146717B2AFB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84" creationId="{04E2D7AB-9617-C32E-75FD-5E4C7545FB24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85" creationId="{69598A59-1FE9-F557-AE10-83602AF81CBF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86" creationId="{6933FF0C-B095-902C-33FE-77960E7B1C66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87" creationId="{B3AB048F-7926-9E5D-58AB-7EC848FF8AAE}"/>
          </ac:spMkLst>
        </pc:spChg>
        <pc:spChg chg="add mod">
          <ac:chgData name="張嘉文" userId="49be256a-4382-41dc-89f2-b2e20bb3ec95" providerId="ADAL" clId="{1EF062DB-1F50-4BBC-90CD-5D3D2D40F50C}" dt="2022-10-17T07:14:15.309" v="1269" actId="1076"/>
          <ac:spMkLst>
            <pc:docMk/>
            <pc:sldMk cId="2486989815" sldId="308"/>
            <ac:spMk id="88" creationId="{23B38A83-484D-1ED4-6E57-AA3DDAFED6A8}"/>
          </ac:spMkLst>
        </pc:spChg>
        <pc:grpChg chg="add mod">
          <ac:chgData name="張嘉文" userId="49be256a-4382-41dc-89f2-b2e20bb3ec95" providerId="ADAL" clId="{1EF062DB-1F50-4BBC-90CD-5D3D2D40F50C}" dt="2022-10-17T03:18:32.156" v="637"/>
          <ac:grpSpMkLst>
            <pc:docMk/>
            <pc:sldMk cId="2486989815" sldId="308"/>
            <ac:grpSpMk id="2" creationId="{586DA1BC-598B-918F-0EFB-C2E2E9EDEB1A}"/>
          </ac:grpSpMkLst>
        </pc:grpChg>
        <pc:grpChg chg="add del mod">
          <ac:chgData name="張嘉文" userId="49be256a-4382-41dc-89f2-b2e20bb3ec95" providerId="ADAL" clId="{1EF062DB-1F50-4BBC-90CD-5D3D2D40F50C}" dt="2022-10-17T04:33:34.540" v="666" actId="478"/>
          <ac:grpSpMkLst>
            <pc:docMk/>
            <pc:sldMk cId="2486989815" sldId="308"/>
            <ac:grpSpMk id="18" creationId="{CCB09BF3-5295-FD7A-E0FD-C476083EA061}"/>
          </ac:grpSpMkLst>
        </pc:grpChg>
        <pc:grpChg chg="add del mod">
          <ac:chgData name="張嘉文" userId="49be256a-4382-41dc-89f2-b2e20bb3ec95" providerId="ADAL" clId="{1EF062DB-1F50-4BBC-90CD-5D3D2D40F50C}" dt="2022-10-17T04:33:34.540" v="666" actId="478"/>
          <ac:grpSpMkLst>
            <pc:docMk/>
            <pc:sldMk cId="2486989815" sldId="308"/>
            <ac:grpSpMk id="33" creationId="{2BC50000-D8F3-D6DF-0658-31CCA2671E65}"/>
          </ac:grpSpMkLst>
        </pc:grpChg>
        <pc:grpChg chg="add mod">
          <ac:chgData name="張嘉文" userId="49be256a-4382-41dc-89f2-b2e20bb3ec95" providerId="ADAL" clId="{1EF062DB-1F50-4BBC-90CD-5D3D2D40F50C}" dt="2022-10-17T06:20:13.299" v="668" actId="1076"/>
          <ac:grpSpMkLst>
            <pc:docMk/>
            <pc:sldMk cId="2486989815" sldId="308"/>
            <ac:grpSpMk id="41" creationId="{71A6B45D-F198-983E-1147-110A0F51F349}"/>
          </ac:grpSpMkLst>
        </pc:grpChg>
        <pc:picChg chg="mod">
          <ac:chgData name="張嘉文" userId="49be256a-4382-41dc-89f2-b2e20bb3ec95" providerId="ADAL" clId="{1EF062DB-1F50-4BBC-90CD-5D3D2D40F50C}" dt="2022-10-17T03:18:32.156" v="637"/>
          <ac:picMkLst>
            <pc:docMk/>
            <pc:sldMk cId="2486989815" sldId="308"/>
            <ac:picMk id="3" creationId="{E9A2CE38-0FDE-E655-A7B1-82DDE46B1F32}"/>
          </ac:picMkLst>
        </pc:pic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10" creationId="{92AB3857-43F9-E646-E82E-20DB87409E0F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11" creationId="{C2CB9D10-48D2-BDD4-C305-A00789131B3D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12" creationId="{7A5BDD67-0492-7E53-44A8-EAEAC564F9AE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13" creationId="{88E9CD85-6178-FE35-E0EC-80EFC108D76F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14" creationId="{3301FADE-5461-EFFD-99C6-3825E3F12312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15" creationId="{8032C2AF-23AA-8037-DF55-A3CF7F4A51E5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16" creationId="{6A21D299-203E-500F-7ADF-1A6C06487A50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17" creationId="{87C7D6DF-79F1-7718-BD83-CE51AD4764C2}"/>
          </ac:cxnSpMkLst>
        </pc:cxnChg>
        <pc:cxnChg chg="mod">
          <ac:chgData name="張嘉文" userId="49be256a-4382-41dc-89f2-b2e20bb3ec95" providerId="ADAL" clId="{1EF062DB-1F50-4BBC-90CD-5D3D2D40F50C}" dt="2022-10-17T03:19:45.617" v="665" actId="1076"/>
          <ac:cxnSpMkLst>
            <pc:docMk/>
            <pc:sldMk cId="2486989815" sldId="308"/>
            <ac:cxnSpMk id="19" creationId="{496374B0-6FAE-6DA6-256A-56CE5346F41B}"/>
          </ac:cxnSpMkLst>
        </pc:cxnChg>
        <pc:cxnChg chg="mod">
          <ac:chgData name="張嘉文" userId="49be256a-4382-41dc-89f2-b2e20bb3ec95" providerId="ADAL" clId="{1EF062DB-1F50-4BBC-90CD-5D3D2D40F50C}" dt="2022-10-17T03:19:21.731" v="662"/>
          <ac:cxnSpMkLst>
            <pc:docMk/>
            <pc:sldMk cId="2486989815" sldId="308"/>
            <ac:cxnSpMk id="20" creationId="{267DD9E1-6CF1-DF8E-55A0-4981E8AAE753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21" creationId="{0338BFD1-C166-DC8A-1DB9-B235696F2239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22" creationId="{589E16D9-5FFC-7CBA-973F-153895E6310B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23" creationId="{B4EDFEFF-78F7-748B-7A6C-A2F8514938A6}"/>
          </ac:cxnSpMkLst>
        </pc:cxnChg>
        <pc:cxnChg chg="mod">
          <ac:chgData name="張嘉文" userId="49be256a-4382-41dc-89f2-b2e20bb3ec95" providerId="ADAL" clId="{1EF062DB-1F50-4BBC-90CD-5D3D2D40F50C}" dt="2022-10-17T03:19:21.731" v="662"/>
          <ac:cxnSpMkLst>
            <pc:docMk/>
            <pc:sldMk cId="2486989815" sldId="308"/>
            <ac:cxnSpMk id="34" creationId="{735C67CB-A47D-5FEE-A202-8CBF76A563C9}"/>
          </ac:cxnSpMkLst>
        </pc:cxnChg>
        <pc:cxnChg chg="mod">
          <ac:chgData name="張嘉文" userId="49be256a-4382-41dc-89f2-b2e20bb3ec95" providerId="ADAL" clId="{1EF062DB-1F50-4BBC-90CD-5D3D2D40F50C}" dt="2022-10-17T03:19:21.731" v="662"/>
          <ac:cxnSpMkLst>
            <pc:docMk/>
            <pc:sldMk cId="2486989815" sldId="308"/>
            <ac:cxnSpMk id="35" creationId="{B28934DA-8415-594F-CF31-668BF51A90E4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37" creationId="{E254E07D-850D-34E9-D51C-C1C20E287060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38" creationId="{6D649CE5-9B0B-BD8C-DBA7-43FB7678CC3A}"/>
          </ac:cxnSpMkLst>
        </pc:cxnChg>
        <pc:cxnChg chg="add del mod">
          <ac:chgData name="張嘉文" userId="49be256a-4382-41dc-89f2-b2e20bb3ec95" providerId="ADAL" clId="{1EF062DB-1F50-4BBC-90CD-5D3D2D40F50C}" dt="2022-10-17T04:33:34.540" v="666" actId="478"/>
          <ac:cxnSpMkLst>
            <pc:docMk/>
            <pc:sldMk cId="2486989815" sldId="308"/>
            <ac:cxnSpMk id="40" creationId="{7DC8EBB9-2FC6-1E6A-EE9E-E42DA7DD709A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52" creationId="{A526C669-573B-204B-27C7-6B7AF0F9DAE7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53" creationId="{5B685EAB-7462-F29A-F0B8-C6374F605CBB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54" creationId="{A84D6EFF-4574-E6DE-2A2C-EF6D150BF4E6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55" creationId="{974233B9-A756-8613-3448-DE168725CEA3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56" creationId="{5A54B494-30B4-94C0-DC93-9B382A68E990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57" creationId="{CA3B2974-1F57-67EF-9C15-C532F882627A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58" creationId="{22FDCFCC-E854-FA9D-7BAB-1944B5F2004F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59" creationId="{965DEC7C-A169-385D-C061-C69DE78763E3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60" creationId="{516A9306-FEED-5C69-902F-EA1B20A31CD0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61" creationId="{B6E5A5E8-6FC9-E081-C2E4-CA31DDCC2A86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62" creationId="{0F0A95FF-0450-DF37-F0F4-13C5B4A121EF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63" creationId="{2E6FACD2-E0F1-3591-F02B-49F3655BC936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64" creationId="{947E345E-5005-1014-83F7-CFF467BC239A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65" creationId="{CBBE8B6E-B196-0CD4-39F2-FB0D55A1FE8D}"/>
          </ac:cxnSpMkLst>
        </pc:cxnChg>
        <pc:cxnChg chg="mod">
          <ac:chgData name="張嘉文" userId="49be256a-4382-41dc-89f2-b2e20bb3ec95" providerId="ADAL" clId="{1EF062DB-1F50-4BBC-90CD-5D3D2D40F50C}" dt="2022-10-17T04:33:34.982" v="667"/>
          <ac:cxnSpMkLst>
            <pc:docMk/>
            <pc:sldMk cId="2486989815" sldId="308"/>
            <ac:cxnSpMk id="66" creationId="{4D6E17B8-5E40-FB45-12AB-14CEA01BBE2D}"/>
          </ac:cxnSpMkLst>
        </pc:cxnChg>
      </pc:sldChg>
    </pc:docChg>
  </pc:docChgLst>
  <pc:docChgLst>
    <pc:chgData name="張嘉文" userId="49be256a-4382-41dc-89f2-b2e20bb3ec95" providerId="ADAL" clId="{789ABE71-1A7F-4340-AF08-4DE5FB5AFE4C}"/>
    <pc:docChg chg="custSel addSld delSld modSld">
      <pc:chgData name="張嘉文" userId="49be256a-4382-41dc-89f2-b2e20bb3ec95" providerId="ADAL" clId="{789ABE71-1A7F-4340-AF08-4DE5FB5AFE4C}" dt="2022-10-13T15:03:31.528" v="800"/>
      <pc:docMkLst>
        <pc:docMk/>
      </pc:docMkLst>
      <pc:sldChg chg="modSp mod">
        <pc:chgData name="張嘉文" userId="49be256a-4382-41dc-89f2-b2e20bb3ec95" providerId="ADAL" clId="{789ABE71-1A7F-4340-AF08-4DE5FB5AFE4C}" dt="2022-10-13T14:15:23.596" v="15" actId="20577"/>
        <pc:sldMkLst>
          <pc:docMk/>
          <pc:sldMk cId="3295174046" sldId="256"/>
        </pc:sldMkLst>
        <pc:spChg chg="mod">
          <ac:chgData name="張嘉文" userId="49be256a-4382-41dc-89f2-b2e20bb3ec95" providerId="ADAL" clId="{789ABE71-1A7F-4340-AF08-4DE5FB5AFE4C}" dt="2022-10-13T14:15:23.596" v="15" actId="20577"/>
          <ac:spMkLst>
            <pc:docMk/>
            <pc:sldMk cId="3295174046" sldId="256"/>
            <ac:spMk id="2" creationId="{D51E93CE-EE53-402D-8E54-6E128BF5C88B}"/>
          </ac:spMkLst>
        </pc:spChg>
      </pc:sldChg>
      <pc:sldChg chg="modSp del mod">
        <pc:chgData name="張嘉文" userId="49be256a-4382-41dc-89f2-b2e20bb3ec95" providerId="ADAL" clId="{789ABE71-1A7F-4340-AF08-4DE5FB5AFE4C}" dt="2022-10-13T14:35:44.482" v="92" actId="2696"/>
        <pc:sldMkLst>
          <pc:docMk/>
          <pc:sldMk cId="1279180431" sldId="287"/>
        </pc:sldMkLst>
        <pc:spChg chg="mod">
          <ac:chgData name="張嘉文" userId="49be256a-4382-41dc-89f2-b2e20bb3ec95" providerId="ADAL" clId="{789ABE71-1A7F-4340-AF08-4DE5FB5AFE4C}" dt="2022-10-13T14:17:07.687" v="16"/>
          <ac:spMkLst>
            <pc:docMk/>
            <pc:sldMk cId="1279180431" sldId="287"/>
            <ac:spMk id="2" creationId="{1D0EB394-4980-6941-B0CE-0FEFA3E2D876}"/>
          </ac:spMkLst>
        </pc:spChg>
      </pc:sldChg>
      <pc:sldChg chg="addSp delSp modSp mod">
        <pc:chgData name="張嘉文" userId="49be256a-4382-41dc-89f2-b2e20bb3ec95" providerId="ADAL" clId="{789ABE71-1A7F-4340-AF08-4DE5FB5AFE4C}" dt="2022-10-13T14:26:30.242" v="53" actId="1076"/>
        <pc:sldMkLst>
          <pc:docMk/>
          <pc:sldMk cId="4282478426" sldId="302"/>
        </pc:sldMkLst>
        <pc:spChg chg="del">
          <ac:chgData name="張嘉文" userId="49be256a-4382-41dc-89f2-b2e20bb3ec95" providerId="ADAL" clId="{789ABE71-1A7F-4340-AF08-4DE5FB5AFE4C}" dt="2022-10-13T14:25:35.690" v="48" actId="478"/>
          <ac:spMkLst>
            <pc:docMk/>
            <pc:sldMk cId="4282478426" sldId="302"/>
            <ac:spMk id="2" creationId="{1D0EB394-4980-6941-B0CE-0FEFA3E2D876}"/>
          </ac:spMkLst>
        </pc:spChg>
        <pc:spChg chg="del">
          <ac:chgData name="張嘉文" userId="49be256a-4382-41dc-89f2-b2e20bb3ec95" providerId="ADAL" clId="{789ABE71-1A7F-4340-AF08-4DE5FB5AFE4C}" dt="2022-10-13T14:18:01.914" v="19" actId="478"/>
          <ac:spMkLst>
            <pc:docMk/>
            <pc:sldMk cId="4282478426" sldId="302"/>
            <ac:spMk id="7" creationId="{70AF101B-0692-F41C-80BA-D38B87FBC4A9}"/>
          </ac:spMkLst>
        </pc:spChg>
        <pc:spChg chg="mod">
          <ac:chgData name="張嘉文" userId="49be256a-4382-41dc-89f2-b2e20bb3ec95" providerId="ADAL" clId="{789ABE71-1A7F-4340-AF08-4DE5FB5AFE4C}" dt="2022-10-13T14:18:27.667" v="21" actId="14100"/>
          <ac:spMkLst>
            <pc:docMk/>
            <pc:sldMk cId="4282478426" sldId="302"/>
            <ac:spMk id="8" creationId="{09732E06-607A-A4F9-BE37-3CC15EA48C0B}"/>
          </ac:spMkLst>
        </pc:spChg>
        <pc:spChg chg="add mod">
          <ac:chgData name="張嘉文" userId="49be256a-4382-41dc-89f2-b2e20bb3ec95" providerId="ADAL" clId="{789ABE71-1A7F-4340-AF08-4DE5FB5AFE4C}" dt="2022-10-13T14:26:30.242" v="53" actId="1076"/>
          <ac:spMkLst>
            <pc:docMk/>
            <pc:sldMk cId="4282478426" sldId="302"/>
            <ac:spMk id="12" creationId="{B07D2BFD-F061-4522-9D4E-309C98BDE782}"/>
          </ac:spMkLst>
        </pc:spChg>
        <pc:spChg chg="del">
          <ac:chgData name="張嘉文" userId="49be256a-4382-41dc-89f2-b2e20bb3ec95" providerId="ADAL" clId="{789ABE71-1A7F-4340-AF08-4DE5FB5AFE4C}" dt="2022-10-13T14:18:01.914" v="19" actId="478"/>
          <ac:spMkLst>
            <pc:docMk/>
            <pc:sldMk cId="4282478426" sldId="302"/>
            <ac:spMk id="13" creationId="{A34963B8-89DC-DE31-1864-FC1FA0FA9990}"/>
          </ac:spMkLst>
        </pc:spChg>
        <pc:spChg chg="add mod">
          <ac:chgData name="張嘉文" userId="49be256a-4382-41dc-89f2-b2e20bb3ec95" providerId="ADAL" clId="{789ABE71-1A7F-4340-AF08-4DE5FB5AFE4C}" dt="2022-10-13T14:26:21.565" v="51" actId="1076"/>
          <ac:spMkLst>
            <pc:docMk/>
            <pc:sldMk cId="4282478426" sldId="302"/>
            <ac:spMk id="15" creationId="{36A23C1D-9B54-B3B2-78F5-C3C7F1A2C7AC}"/>
          </ac:spMkLst>
        </pc:spChg>
        <pc:spChg chg="add mod">
          <ac:chgData name="張嘉文" userId="49be256a-4382-41dc-89f2-b2e20bb3ec95" providerId="ADAL" clId="{789ABE71-1A7F-4340-AF08-4DE5FB5AFE4C}" dt="2022-10-13T14:26:25.302" v="52" actId="1076"/>
          <ac:spMkLst>
            <pc:docMk/>
            <pc:sldMk cId="4282478426" sldId="302"/>
            <ac:spMk id="17" creationId="{EF91B1AC-57F6-2C41-3EA4-B16E6315E03D}"/>
          </ac:spMkLst>
        </pc:spChg>
        <pc:spChg chg="add mod">
          <ac:chgData name="張嘉文" userId="49be256a-4382-41dc-89f2-b2e20bb3ec95" providerId="ADAL" clId="{789ABE71-1A7F-4340-AF08-4DE5FB5AFE4C}" dt="2022-10-13T14:25:36.124" v="49"/>
          <ac:spMkLst>
            <pc:docMk/>
            <pc:sldMk cId="4282478426" sldId="302"/>
            <ac:spMk id="18" creationId="{B451B3F6-FCCD-DE47-488A-A5F129904276}"/>
          </ac:spMkLst>
        </pc:spChg>
        <pc:grpChg chg="add mod">
          <ac:chgData name="張嘉文" userId="49be256a-4382-41dc-89f2-b2e20bb3ec95" providerId="ADAL" clId="{789ABE71-1A7F-4340-AF08-4DE5FB5AFE4C}" dt="2022-10-13T14:17:53.317" v="17"/>
          <ac:grpSpMkLst>
            <pc:docMk/>
            <pc:sldMk cId="4282478426" sldId="302"/>
            <ac:grpSpMk id="3" creationId="{5FCF2A70-FD20-7F8E-EC6B-9042F2B1B2C0}"/>
          </ac:grpSpMkLst>
        </pc:grpChg>
        <pc:grpChg chg="del">
          <ac:chgData name="張嘉文" userId="49be256a-4382-41dc-89f2-b2e20bb3ec95" providerId="ADAL" clId="{789ABE71-1A7F-4340-AF08-4DE5FB5AFE4C}" dt="2022-10-13T14:17:58.444" v="18" actId="478"/>
          <ac:grpSpMkLst>
            <pc:docMk/>
            <pc:sldMk cId="4282478426" sldId="302"/>
            <ac:grpSpMk id="10" creationId="{73B2AF13-7711-D2C0-FA6C-3592E78D0F37}"/>
          </ac:grpSpMkLst>
        </pc:grpChg>
        <pc:picChg chg="mod">
          <ac:chgData name="張嘉文" userId="49be256a-4382-41dc-89f2-b2e20bb3ec95" providerId="ADAL" clId="{789ABE71-1A7F-4340-AF08-4DE5FB5AFE4C}" dt="2022-10-13T14:17:53.317" v="17"/>
          <ac:picMkLst>
            <pc:docMk/>
            <pc:sldMk cId="4282478426" sldId="302"/>
            <ac:picMk id="4" creationId="{91F7CA8F-B630-087B-C4E3-C34149F96616}"/>
          </ac:picMkLst>
        </pc:picChg>
      </pc:sldChg>
      <pc:sldChg chg="del">
        <pc:chgData name="張嘉文" userId="49be256a-4382-41dc-89f2-b2e20bb3ec95" providerId="ADAL" clId="{789ABE71-1A7F-4340-AF08-4DE5FB5AFE4C}" dt="2022-10-13T15:02:48.143" v="796" actId="2696"/>
        <pc:sldMkLst>
          <pc:docMk/>
          <pc:sldMk cId="1842391085" sldId="303"/>
        </pc:sldMkLst>
      </pc:sldChg>
      <pc:sldChg chg="del">
        <pc:chgData name="張嘉文" userId="49be256a-4382-41dc-89f2-b2e20bb3ec95" providerId="ADAL" clId="{789ABE71-1A7F-4340-AF08-4DE5FB5AFE4C}" dt="2022-10-13T15:02:48.869" v="797" actId="2696"/>
        <pc:sldMkLst>
          <pc:docMk/>
          <pc:sldMk cId="1425960198" sldId="304"/>
        </pc:sldMkLst>
      </pc:sldChg>
      <pc:sldChg chg="addSp modSp new mod modAnim">
        <pc:chgData name="張嘉文" userId="49be256a-4382-41dc-89f2-b2e20bb3ec95" providerId="ADAL" clId="{789ABE71-1A7F-4340-AF08-4DE5FB5AFE4C}" dt="2022-10-13T15:02:28.760" v="795"/>
        <pc:sldMkLst>
          <pc:docMk/>
          <pc:sldMk cId="3407699324" sldId="305"/>
        </pc:sldMkLst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2" creationId="{D3D4FC38-A617-4016-440E-E1F886E1D264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3" creationId="{216A58BA-106D-17BA-0162-51C86BE377E8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8" creationId="{74F041BD-0435-FB64-B1E1-0A0218F36284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9" creationId="{8AE659AF-9804-8102-A071-328B08F30941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10" creationId="{D70CF465-663A-1BC6-964B-87BD0FE00A99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11" creationId="{F860F7CB-8D6F-1509-C4D0-FC2F09144A20}"/>
          </ac:spMkLst>
        </pc:spChg>
        <pc:spChg chg="mod">
          <ac:chgData name="張嘉文" userId="49be256a-4382-41dc-89f2-b2e20bb3ec95" providerId="ADAL" clId="{789ABE71-1A7F-4340-AF08-4DE5FB5AFE4C}" dt="2022-10-13T14:35:00.918" v="91" actId="14100"/>
          <ac:spMkLst>
            <pc:docMk/>
            <pc:sldMk cId="3407699324" sldId="305"/>
            <ac:spMk id="14" creationId="{6764A4EF-018E-60B7-8CCF-828D7E7DC8E8}"/>
          </ac:spMkLst>
        </pc:spChg>
        <pc:spChg chg="add mod">
          <ac:chgData name="張嘉文" userId="49be256a-4382-41dc-89f2-b2e20bb3ec95" providerId="ADAL" clId="{789ABE71-1A7F-4340-AF08-4DE5FB5AFE4C}" dt="2022-10-13T14:33:24.941" v="56"/>
          <ac:spMkLst>
            <pc:docMk/>
            <pc:sldMk cId="3407699324" sldId="305"/>
            <ac:spMk id="15" creationId="{5F4730B6-17D4-ABAF-8D14-CB59C3103174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16" creationId="{9A60A129-E27C-278B-F0F6-7DDF2D609EFC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17" creationId="{AA6810E6-DDBA-6CC8-D781-55FD59740C6B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18" creationId="{8CB0AD23-0267-612D-2D76-C49F1014C670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19" creationId="{6D2F39C3-8E29-F980-5E8C-0DDE1A5530C5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0" creationId="{82124F59-622A-3237-F782-852960F27B03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1" creationId="{FF83947D-5B9E-C554-B72A-FDE14564BBED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2" creationId="{39B5C162-C0E8-D3DF-A361-44DDB46EBB2C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3" creationId="{E56838A1-67B5-48DA-6D3E-AF6F7E0D98A7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4" creationId="{0A0AEBCF-D039-65FD-5228-EC602A3AC7F4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5" creationId="{5CF37E3B-935A-F875-DDD4-36E33EC8A197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6" creationId="{44A4EC82-B733-16C8-B81D-32A9B9964047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7" creationId="{92A77872-C803-E825-9C32-51016A131697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8" creationId="{B574F0C9-B6AA-CC90-9DDA-410A3563808F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9" creationId="{88E651CC-094F-181F-F3E0-F4C6C4AFCC7F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0" creationId="{2743A852-9132-494B-5617-087EAD4D7954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1" creationId="{763E9EE7-7533-30D2-C80D-8654848EF5BC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2" creationId="{77DCF0D3-511D-F7F5-3D0B-5667A81C0A33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3" creationId="{28702F0A-A562-E86A-7757-341C22D16F22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4" creationId="{57A80ECD-A853-38DA-101C-B23C846356D6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5" creationId="{5C51A312-D63F-6D6F-0773-5CF7FDEA4445}"/>
          </ac:spMkLst>
        </pc:spChg>
        <pc:spChg chg="add mod">
          <ac:chgData name="張嘉文" userId="49be256a-4382-41dc-89f2-b2e20bb3ec95" providerId="ADAL" clId="{789ABE71-1A7F-4340-AF08-4DE5FB5AFE4C}" dt="2022-10-13T14:58:38.928" v="762" actId="1076"/>
          <ac:spMkLst>
            <pc:docMk/>
            <pc:sldMk cId="3407699324" sldId="305"/>
            <ac:spMk id="36" creationId="{88B38789-A69F-8C5F-9E42-4152E0877E4F}"/>
          </ac:spMkLst>
        </pc:spChg>
        <pc:spChg chg="add mod">
          <ac:chgData name="張嘉文" userId="49be256a-4382-41dc-89f2-b2e20bb3ec95" providerId="ADAL" clId="{789ABE71-1A7F-4340-AF08-4DE5FB5AFE4C}" dt="2022-10-13T14:58:38.928" v="762" actId="1076"/>
          <ac:spMkLst>
            <pc:docMk/>
            <pc:sldMk cId="3407699324" sldId="305"/>
            <ac:spMk id="37" creationId="{9B4825B6-33D0-CB9D-87F5-32FC46104216}"/>
          </ac:spMkLst>
        </pc:spChg>
        <pc:spChg chg="add mod">
          <ac:chgData name="張嘉文" userId="49be256a-4382-41dc-89f2-b2e20bb3ec95" providerId="ADAL" clId="{789ABE71-1A7F-4340-AF08-4DE5FB5AFE4C}" dt="2022-10-13T14:58:21.106" v="759" actId="1076"/>
          <ac:spMkLst>
            <pc:docMk/>
            <pc:sldMk cId="3407699324" sldId="305"/>
            <ac:spMk id="38" creationId="{907D16EA-CA1B-C1AE-B5CB-B1452D01DB03}"/>
          </ac:spMkLst>
        </pc:spChg>
        <pc:spChg chg="add mod">
          <ac:chgData name="張嘉文" userId="49be256a-4382-41dc-89f2-b2e20bb3ec95" providerId="ADAL" clId="{789ABE71-1A7F-4340-AF08-4DE5FB5AFE4C}" dt="2022-10-13T14:58:21.106" v="759" actId="1076"/>
          <ac:spMkLst>
            <pc:docMk/>
            <pc:sldMk cId="3407699324" sldId="305"/>
            <ac:spMk id="39" creationId="{BD6A9FA1-65CC-C063-1E7A-D088D0A1E067}"/>
          </ac:spMkLst>
        </pc:spChg>
        <pc:spChg chg="add mod">
          <ac:chgData name="張嘉文" userId="49be256a-4382-41dc-89f2-b2e20bb3ec95" providerId="ADAL" clId="{789ABE71-1A7F-4340-AF08-4DE5FB5AFE4C}" dt="2022-10-13T14:58:09.481" v="757" actId="1076"/>
          <ac:spMkLst>
            <pc:docMk/>
            <pc:sldMk cId="3407699324" sldId="305"/>
            <ac:spMk id="40" creationId="{5AC13501-B940-9E53-4832-37D211504482}"/>
          </ac:spMkLst>
        </pc:spChg>
        <pc:spChg chg="add mod">
          <ac:chgData name="張嘉文" userId="49be256a-4382-41dc-89f2-b2e20bb3ec95" providerId="ADAL" clId="{789ABE71-1A7F-4340-AF08-4DE5FB5AFE4C}" dt="2022-10-13T14:58:09.481" v="757" actId="1076"/>
          <ac:spMkLst>
            <pc:docMk/>
            <pc:sldMk cId="3407699324" sldId="305"/>
            <ac:spMk id="41" creationId="{8CB9C20C-A587-AC89-44FC-83FD1A5CA0E0}"/>
          </ac:spMkLst>
        </pc:spChg>
        <pc:spChg chg="add mod">
          <ac:chgData name="張嘉文" userId="49be256a-4382-41dc-89f2-b2e20bb3ec95" providerId="ADAL" clId="{789ABE71-1A7F-4340-AF08-4DE5FB5AFE4C}" dt="2022-10-13T15:01:16.410" v="785" actId="1076"/>
          <ac:spMkLst>
            <pc:docMk/>
            <pc:sldMk cId="3407699324" sldId="305"/>
            <ac:spMk id="42" creationId="{AABC0FDE-8EBD-ADB3-86D6-55D1F6E936E3}"/>
          </ac:spMkLst>
        </pc:spChg>
        <pc:spChg chg="add mod">
          <ac:chgData name="張嘉文" userId="49be256a-4382-41dc-89f2-b2e20bb3ec95" providerId="ADAL" clId="{789ABE71-1A7F-4340-AF08-4DE5FB5AFE4C}" dt="2022-10-13T15:01:13.237" v="784" actId="1076"/>
          <ac:spMkLst>
            <pc:docMk/>
            <pc:sldMk cId="3407699324" sldId="305"/>
            <ac:spMk id="43" creationId="{8F2274C0-9F03-B58B-89CF-DC7F133A38AA}"/>
          </ac:spMkLst>
        </pc:spChg>
        <pc:spChg chg="add mod">
          <ac:chgData name="張嘉文" userId="49be256a-4382-41dc-89f2-b2e20bb3ec95" providerId="ADAL" clId="{789ABE71-1A7F-4340-AF08-4DE5FB5AFE4C}" dt="2022-10-13T14:59:11.636" v="768" actId="167"/>
          <ac:spMkLst>
            <pc:docMk/>
            <pc:sldMk cId="3407699324" sldId="305"/>
            <ac:spMk id="44" creationId="{CD491146-15AB-143D-C626-747D01DB8032}"/>
          </ac:spMkLst>
        </pc:spChg>
        <pc:spChg chg="add mod">
          <ac:chgData name="張嘉文" userId="49be256a-4382-41dc-89f2-b2e20bb3ec95" providerId="ADAL" clId="{789ABE71-1A7F-4340-AF08-4DE5FB5AFE4C}" dt="2022-10-13T14:59:32.960" v="770" actId="13822"/>
          <ac:spMkLst>
            <pc:docMk/>
            <pc:sldMk cId="3407699324" sldId="305"/>
            <ac:spMk id="45" creationId="{D05AAE4D-7ABD-0F6C-48C0-66D8EF0A7DC7}"/>
          </ac:spMkLst>
        </pc:spChg>
        <pc:spChg chg="add mod">
          <ac:chgData name="張嘉文" userId="49be256a-4382-41dc-89f2-b2e20bb3ec95" providerId="ADAL" clId="{789ABE71-1A7F-4340-AF08-4DE5FB5AFE4C}" dt="2022-10-13T14:59:48.153" v="774" actId="13822"/>
          <ac:spMkLst>
            <pc:docMk/>
            <pc:sldMk cId="3407699324" sldId="305"/>
            <ac:spMk id="46" creationId="{36887C8C-85E0-9B5B-B1D9-270F62032770}"/>
          </ac:spMkLst>
        </pc:spChg>
        <pc:spChg chg="add mod">
          <ac:chgData name="張嘉文" userId="49be256a-4382-41dc-89f2-b2e20bb3ec95" providerId="ADAL" clId="{789ABE71-1A7F-4340-AF08-4DE5FB5AFE4C}" dt="2022-10-13T14:59:48.153" v="774" actId="13822"/>
          <ac:spMkLst>
            <pc:docMk/>
            <pc:sldMk cId="3407699324" sldId="305"/>
            <ac:spMk id="47" creationId="{B95C980D-AADA-FFF0-AACE-ACE47C51FE7A}"/>
          </ac:spMkLst>
        </pc:spChg>
        <pc:spChg chg="add mod">
          <ac:chgData name="張嘉文" userId="49be256a-4382-41dc-89f2-b2e20bb3ec95" providerId="ADAL" clId="{789ABE71-1A7F-4340-AF08-4DE5FB5AFE4C}" dt="2022-10-13T15:00:01.969" v="780" actId="1076"/>
          <ac:spMkLst>
            <pc:docMk/>
            <pc:sldMk cId="3407699324" sldId="305"/>
            <ac:spMk id="48" creationId="{7301DD0E-9A17-EC83-B4EB-641B3D9A55F7}"/>
          </ac:spMkLst>
        </pc:spChg>
        <pc:grpChg chg="add mod">
          <ac:chgData name="張嘉文" userId="49be256a-4382-41dc-89f2-b2e20bb3ec95" providerId="ADAL" clId="{789ABE71-1A7F-4340-AF08-4DE5FB5AFE4C}" dt="2022-10-13T14:33:24.941" v="56"/>
          <ac:grpSpMkLst>
            <pc:docMk/>
            <pc:sldMk cId="3407699324" sldId="305"/>
            <ac:grpSpMk id="12" creationId="{617272E3-1695-EB59-6170-F74EE603B676}"/>
          </ac:grpSpMkLst>
        </pc:grpChg>
        <pc:picChg chg="mod">
          <ac:chgData name="張嘉文" userId="49be256a-4382-41dc-89f2-b2e20bb3ec95" providerId="ADAL" clId="{789ABE71-1A7F-4340-AF08-4DE5FB5AFE4C}" dt="2022-10-13T14:33:24.941" v="56"/>
          <ac:picMkLst>
            <pc:docMk/>
            <pc:sldMk cId="3407699324" sldId="305"/>
            <ac:picMk id="13" creationId="{5FAFE261-70F0-7747-C5EF-82DDC73653C7}"/>
          </ac:picMkLst>
        </pc:picChg>
        <pc:cxnChg chg="add mod">
          <ac:chgData name="張嘉文" userId="49be256a-4382-41dc-89f2-b2e20bb3ec95" providerId="ADAL" clId="{789ABE71-1A7F-4340-AF08-4DE5FB5AFE4C}" dt="2022-10-13T14:55:26.511" v="684" actId="1076"/>
          <ac:cxnSpMkLst>
            <pc:docMk/>
            <pc:sldMk cId="3407699324" sldId="305"/>
            <ac:cxnSpMk id="4" creationId="{DB04A3E3-9394-6491-57FF-C8C1C1ABB626}"/>
          </ac:cxnSpMkLst>
        </pc:cxnChg>
        <pc:cxnChg chg="add mod">
          <ac:chgData name="張嘉文" userId="49be256a-4382-41dc-89f2-b2e20bb3ec95" providerId="ADAL" clId="{789ABE71-1A7F-4340-AF08-4DE5FB5AFE4C}" dt="2022-10-13T14:55:26.511" v="684" actId="1076"/>
          <ac:cxnSpMkLst>
            <pc:docMk/>
            <pc:sldMk cId="3407699324" sldId="305"/>
            <ac:cxnSpMk id="5" creationId="{AC7EF0B9-0C77-E5E8-7CE3-3DA661710E51}"/>
          </ac:cxnSpMkLst>
        </pc:cxnChg>
        <pc:cxnChg chg="add mod">
          <ac:chgData name="張嘉文" userId="49be256a-4382-41dc-89f2-b2e20bb3ec95" providerId="ADAL" clId="{789ABE71-1A7F-4340-AF08-4DE5FB5AFE4C}" dt="2022-10-13T14:55:26.511" v="684" actId="1076"/>
          <ac:cxnSpMkLst>
            <pc:docMk/>
            <pc:sldMk cId="3407699324" sldId="305"/>
            <ac:cxnSpMk id="6" creationId="{CF6B073A-AE21-3B75-6830-1823813E0B58}"/>
          </ac:cxnSpMkLst>
        </pc:cxnChg>
        <pc:cxnChg chg="add mod">
          <ac:chgData name="張嘉文" userId="49be256a-4382-41dc-89f2-b2e20bb3ec95" providerId="ADAL" clId="{789ABE71-1A7F-4340-AF08-4DE5FB5AFE4C}" dt="2022-10-13T14:55:26.511" v="684" actId="1076"/>
          <ac:cxnSpMkLst>
            <pc:docMk/>
            <pc:sldMk cId="3407699324" sldId="305"/>
            <ac:cxnSpMk id="7" creationId="{C45DA811-DBE5-C45D-3F85-D76FDA994520}"/>
          </ac:cxnSpMkLst>
        </pc:cxnChg>
      </pc:sldChg>
      <pc:sldChg chg="delSp add mod delAnim modAnim">
        <pc:chgData name="張嘉文" userId="49be256a-4382-41dc-89f2-b2e20bb3ec95" providerId="ADAL" clId="{789ABE71-1A7F-4340-AF08-4DE5FB5AFE4C}" dt="2022-10-13T15:03:31.528" v="800"/>
        <pc:sldMkLst>
          <pc:docMk/>
          <pc:sldMk cId="2670166593" sldId="306"/>
        </pc:sldMkLst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16" creationId="{9A60A129-E27C-278B-F0F6-7DDF2D609EFC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17" creationId="{AA6810E6-DDBA-6CC8-D781-55FD59740C6B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18" creationId="{8CB0AD23-0267-612D-2D76-C49F1014C670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19" creationId="{6D2F39C3-8E29-F980-5E8C-0DDE1A5530C5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0" creationId="{82124F59-622A-3237-F782-852960F27B03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1" creationId="{FF83947D-5B9E-C554-B72A-FDE14564BBED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2" creationId="{39B5C162-C0E8-D3DF-A361-44DDB46EBB2C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3" creationId="{E56838A1-67B5-48DA-6D3E-AF6F7E0D98A7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4" creationId="{0A0AEBCF-D039-65FD-5228-EC602A3AC7F4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5" creationId="{5CF37E3B-935A-F875-DDD4-36E33EC8A197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6" creationId="{44A4EC82-B733-16C8-B81D-32A9B9964047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7" creationId="{92A77872-C803-E825-9C32-51016A131697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8" creationId="{B574F0C9-B6AA-CC90-9DDA-410A3563808F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9" creationId="{88E651CC-094F-181F-F3E0-F4C6C4AFCC7F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0" creationId="{2743A852-9132-494B-5617-087EAD4D7954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1" creationId="{763E9EE7-7533-30D2-C80D-8654848EF5BC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2" creationId="{77DCF0D3-511D-F7F5-3D0B-5667A81C0A33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3" creationId="{28702F0A-A562-E86A-7757-341C22D16F22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4" creationId="{57A80ECD-A853-38DA-101C-B23C846356D6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5" creationId="{5C51A312-D63F-6D6F-0773-5CF7FDEA4445}"/>
          </ac:spMkLst>
        </pc:spChg>
      </pc:sldChg>
    </pc:docChg>
  </pc:docChgLst>
  <pc:docChgLst>
    <pc:chgData name="張嘉文" userId="49be256a-4382-41dc-89f2-b2e20bb3ec95" providerId="ADAL" clId="{7D404BAF-0DD5-4408-B768-C9730042676D}"/>
    <pc:docChg chg="undo custSel modSld">
      <pc:chgData name="張嘉文" userId="49be256a-4382-41dc-89f2-b2e20bb3ec95" providerId="ADAL" clId="{7D404BAF-0DD5-4408-B768-C9730042676D}" dt="2022-10-14T05:29:07.126" v="204" actId="6549"/>
      <pc:docMkLst>
        <pc:docMk/>
      </pc:docMkLst>
      <pc:sldChg chg="modSp mod">
        <pc:chgData name="張嘉文" userId="49be256a-4382-41dc-89f2-b2e20bb3ec95" providerId="ADAL" clId="{7D404BAF-0DD5-4408-B768-C9730042676D}" dt="2022-10-14T04:00:42.293" v="0" actId="2711"/>
        <pc:sldMkLst>
          <pc:docMk/>
          <pc:sldMk cId="4282478426" sldId="302"/>
        </pc:sldMkLst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8" creationId="{09732E06-607A-A4F9-BE37-3CC15EA48C0B}"/>
          </ac:spMkLst>
        </pc:spChg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12" creationId="{B07D2BFD-F061-4522-9D4E-309C98BDE782}"/>
          </ac:spMkLst>
        </pc:spChg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15" creationId="{36A23C1D-9B54-B3B2-78F5-C3C7F1A2C7AC}"/>
          </ac:spMkLst>
        </pc:spChg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17" creationId="{EF91B1AC-57F6-2C41-3EA4-B16E6315E03D}"/>
          </ac:spMkLst>
        </pc:spChg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18" creationId="{B451B3F6-FCCD-DE47-488A-A5F129904276}"/>
          </ac:spMkLst>
        </pc:spChg>
      </pc:sldChg>
      <pc:sldChg chg="modSp">
        <pc:chgData name="張嘉文" userId="49be256a-4382-41dc-89f2-b2e20bb3ec95" providerId="ADAL" clId="{7D404BAF-0DD5-4408-B768-C9730042676D}" dt="2022-10-14T04:00:48.060" v="1" actId="2711"/>
        <pc:sldMkLst>
          <pc:docMk/>
          <pc:sldMk cId="3407699324" sldId="305"/>
        </pc:sldMkLst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" creationId="{D3D4FC38-A617-4016-440E-E1F886E1D26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" creationId="{216A58BA-106D-17BA-0162-51C86BE377E8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8" creationId="{74F041BD-0435-FB64-B1E1-0A0218F3628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9" creationId="{8AE659AF-9804-8102-A071-328B08F30941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0" creationId="{D70CF465-663A-1BC6-964B-87BD0FE00A99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1" creationId="{F860F7CB-8D6F-1509-C4D0-FC2F09144A20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5" creationId="{5F4730B6-17D4-ABAF-8D14-CB59C310317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6" creationId="{9A60A129-E27C-278B-F0F6-7DDF2D609EFC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7" creationId="{AA6810E6-DDBA-6CC8-D781-55FD59740C6B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8" creationId="{8CB0AD23-0267-612D-2D76-C49F1014C670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9" creationId="{6D2F39C3-8E29-F980-5E8C-0DDE1A5530C5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0" creationId="{82124F59-622A-3237-F782-852960F27B03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1" creationId="{FF83947D-5B9E-C554-B72A-FDE14564BBED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2" creationId="{39B5C162-C0E8-D3DF-A361-44DDB46EBB2C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3" creationId="{E56838A1-67B5-48DA-6D3E-AF6F7E0D98A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4" creationId="{0A0AEBCF-D039-65FD-5228-EC602A3AC7F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5" creationId="{5CF37E3B-935A-F875-DDD4-36E33EC8A19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6" creationId="{44A4EC82-B733-16C8-B81D-32A9B996404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7" creationId="{92A77872-C803-E825-9C32-51016A13169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8" creationId="{B574F0C9-B6AA-CC90-9DDA-410A3563808F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9" creationId="{88E651CC-094F-181F-F3E0-F4C6C4AFCC7F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0" creationId="{2743A852-9132-494B-5617-087EAD4D795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1" creationId="{763E9EE7-7533-30D2-C80D-8654848EF5BC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2" creationId="{77DCF0D3-511D-F7F5-3D0B-5667A81C0A33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3" creationId="{28702F0A-A562-E86A-7757-341C22D16F22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4" creationId="{57A80ECD-A853-38DA-101C-B23C846356D6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5" creationId="{5C51A312-D63F-6D6F-0773-5CF7FDEA4445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6" creationId="{88B38789-A69F-8C5F-9E42-4152E0877E4F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7" creationId="{9B4825B6-33D0-CB9D-87F5-32FC46104216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8" creationId="{907D16EA-CA1B-C1AE-B5CB-B1452D01DB03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9" creationId="{BD6A9FA1-65CC-C063-1E7A-D088D0A1E06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0" creationId="{5AC13501-B940-9E53-4832-37D211504482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1" creationId="{8CB9C20C-A587-AC89-44FC-83FD1A5CA0E0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2" creationId="{AABC0FDE-8EBD-ADB3-86D6-55D1F6E936E3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3" creationId="{8F2274C0-9F03-B58B-89CF-DC7F133A38AA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4" creationId="{CD491146-15AB-143D-C626-747D01DB8032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5" creationId="{D05AAE4D-7ABD-0F6C-48C0-66D8EF0A7DC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6" creationId="{36887C8C-85E0-9B5B-B1D9-270F62032770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7" creationId="{B95C980D-AADA-FFF0-AACE-ACE47C51FE7A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8" creationId="{7301DD0E-9A17-EC83-B4EB-641B3D9A55F7}"/>
          </ac:spMkLst>
        </pc:spChg>
        <pc:grpChg chg="mod">
          <ac:chgData name="張嘉文" userId="49be256a-4382-41dc-89f2-b2e20bb3ec95" providerId="ADAL" clId="{7D404BAF-0DD5-4408-B768-C9730042676D}" dt="2022-10-14T04:00:48.060" v="1" actId="2711"/>
          <ac:grpSpMkLst>
            <pc:docMk/>
            <pc:sldMk cId="3407699324" sldId="305"/>
            <ac:grpSpMk id="12" creationId="{617272E3-1695-EB59-6170-F74EE603B676}"/>
          </ac:grpSpMkLst>
        </pc:grpChg>
        <pc:cxnChg chg="mod">
          <ac:chgData name="張嘉文" userId="49be256a-4382-41dc-89f2-b2e20bb3ec95" providerId="ADAL" clId="{7D404BAF-0DD5-4408-B768-C9730042676D}" dt="2022-10-14T04:00:48.060" v="1" actId="2711"/>
          <ac:cxnSpMkLst>
            <pc:docMk/>
            <pc:sldMk cId="3407699324" sldId="305"/>
            <ac:cxnSpMk id="4" creationId="{DB04A3E3-9394-6491-57FF-C8C1C1ABB626}"/>
          </ac:cxnSpMkLst>
        </pc:cxnChg>
        <pc:cxnChg chg="mod">
          <ac:chgData name="張嘉文" userId="49be256a-4382-41dc-89f2-b2e20bb3ec95" providerId="ADAL" clId="{7D404BAF-0DD5-4408-B768-C9730042676D}" dt="2022-10-14T04:00:48.060" v="1" actId="2711"/>
          <ac:cxnSpMkLst>
            <pc:docMk/>
            <pc:sldMk cId="3407699324" sldId="305"/>
            <ac:cxnSpMk id="5" creationId="{AC7EF0B9-0C77-E5E8-7CE3-3DA661710E51}"/>
          </ac:cxnSpMkLst>
        </pc:cxnChg>
        <pc:cxnChg chg="mod">
          <ac:chgData name="張嘉文" userId="49be256a-4382-41dc-89f2-b2e20bb3ec95" providerId="ADAL" clId="{7D404BAF-0DD5-4408-B768-C9730042676D}" dt="2022-10-14T04:00:48.060" v="1" actId="2711"/>
          <ac:cxnSpMkLst>
            <pc:docMk/>
            <pc:sldMk cId="3407699324" sldId="305"/>
            <ac:cxnSpMk id="6" creationId="{CF6B073A-AE21-3B75-6830-1823813E0B58}"/>
          </ac:cxnSpMkLst>
        </pc:cxnChg>
        <pc:cxnChg chg="mod">
          <ac:chgData name="張嘉文" userId="49be256a-4382-41dc-89f2-b2e20bb3ec95" providerId="ADAL" clId="{7D404BAF-0DD5-4408-B768-C9730042676D}" dt="2022-10-14T04:00:48.060" v="1" actId="2711"/>
          <ac:cxnSpMkLst>
            <pc:docMk/>
            <pc:sldMk cId="3407699324" sldId="305"/>
            <ac:cxnSpMk id="7" creationId="{C45DA811-DBE5-C45D-3F85-D76FDA994520}"/>
          </ac:cxnSpMkLst>
        </pc:cxnChg>
      </pc:sldChg>
      <pc:sldChg chg="addSp modSp mod">
        <pc:chgData name="張嘉文" userId="49be256a-4382-41dc-89f2-b2e20bb3ec95" providerId="ADAL" clId="{7D404BAF-0DD5-4408-B768-C9730042676D}" dt="2022-10-14T05:29:07.126" v="204" actId="6549"/>
        <pc:sldMkLst>
          <pc:docMk/>
          <pc:sldMk cId="2670166593" sldId="306"/>
        </pc:sldMkLst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2" creationId="{D3D4FC38-A617-4016-440E-E1F886E1D264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" creationId="{216A58BA-106D-17BA-0162-51C86BE377E8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8" creationId="{74F041BD-0435-FB64-B1E1-0A0218F36284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9" creationId="{8AE659AF-9804-8102-A071-328B08F30941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10" creationId="{D70CF465-663A-1BC6-964B-87BD0FE00A99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11" creationId="{F860F7CB-8D6F-1509-C4D0-FC2F09144A20}"/>
          </ac:spMkLst>
        </pc:spChg>
        <pc:spChg chg="mod">
          <ac:chgData name="張嘉文" userId="49be256a-4382-41dc-89f2-b2e20bb3ec95" providerId="ADAL" clId="{7D404BAF-0DD5-4408-B768-C9730042676D}" dt="2022-10-14T04:01:12.104" v="18" actId="20577"/>
          <ac:spMkLst>
            <pc:docMk/>
            <pc:sldMk cId="2670166593" sldId="306"/>
            <ac:spMk id="14" creationId="{6764A4EF-018E-60B7-8CCF-828D7E7DC8E8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15" creationId="{5F4730B6-17D4-ABAF-8D14-CB59C3103174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16" creationId="{E04C071F-E814-AC3B-C4D4-B441265245F9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17" creationId="{2968B8D0-405A-515B-CC45-93878A0B312C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18" creationId="{BC298EF5-4977-831B-8728-82B5912AA84D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19" creationId="{07F64A5A-FF5D-8B54-CB6C-A784C015E3A2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20" creationId="{845BA456-ABAD-E1C4-9501-8EE3D5252A65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21" creationId="{949A5646-B24C-8C56-1332-A800DCDFDEB0}"/>
          </ac:spMkLst>
        </pc:spChg>
        <pc:spChg chg="add mod">
          <ac:chgData name="張嘉文" userId="49be256a-4382-41dc-89f2-b2e20bb3ec95" providerId="ADAL" clId="{7D404BAF-0DD5-4408-B768-C9730042676D}" dt="2022-10-14T05:24:34.245" v="159"/>
          <ac:spMkLst>
            <pc:docMk/>
            <pc:sldMk cId="2670166593" sldId="306"/>
            <ac:spMk id="23" creationId="{1D4A3CF8-1FD7-2633-6FFA-C51140F4FF5C}"/>
          </ac:spMkLst>
        </pc:spChg>
        <pc:spChg chg="add mod">
          <ac:chgData name="張嘉文" userId="49be256a-4382-41dc-89f2-b2e20bb3ec95" providerId="ADAL" clId="{7D404BAF-0DD5-4408-B768-C9730042676D}" dt="2022-10-14T05:24:59.515" v="167" actId="14100"/>
          <ac:spMkLst>
            <pc:docMk/>
            <pc:sldMk cId="2670166593" sldId="306"/>
            <ac:spMk id="25" creationId="{9B7CB213-0569-FB02-5607-8575D6FB1A26}"/>
          </ac:spMkLst>
        </pc:spChg>
        <pc:spChg chg="add mod">
          <ac:chgData name="張嘉文" userId="49be256a-4382-41dc-89f2-b2e20bb3ec95" providerId="ADAL" clId="{7D404BAF-0DD5-4408-B768-C9730042676D}" dt="2022-10-14T05:25:22.639" v="173"/>
          <ac:spMkLst>
            <pc:docMk/>
            <pc:sldMk cId="2670166593" sldId="306"/>
            <ac:spMk id="27" creationId="{F32D2559-FCA9-78C2-F4DF-4E39583276EB}"/>
          </ac:spMkLst>
        </pc:spChg>
        <pc:spChg chg="add mod">
          <ac:chgData name="張嘉文" userId="49be256a-4382-41dc-89f2-b2e20bb3ec95" providerId="ADAL" clId="{7D404BAF-0DD5-4408-B768-C9730042676D}" dt="2022-10-14T05:25:34.200" v="177" actId="1076"/>
          <ac:spMkLst>
            <pc:docMk/>
            <pc:sldMk cId="2670166593" sldId="306"/>
            <ac:spMk id="29" creationId="{0D9D1178-B9C3-A9D3-B444-181CB8F5ABC1}"/>
          </ac:spMkLst>
        </pc:spChg>
        <pc:spChg chg="add mod">
          <ac:chgData name="張嘉文" userId="49be256a-4382-41dc-89f2-b2e20bb3ec95" providerId="ADAL" clId="{7D404BAF-0DD5-4408-B768-C9730042676D}" dt="2022-10-14T05:26:51.728" v="198" actId="14100"/>
          <ac:spMkLst>
            <pc:docMk/>
            <pc:sldMk cId="2670166593" sldId="306"/>
            <ac:spMk id="30" creationId="{D5A0FF8E-2AEF-90D9-C6F9-13379CC8E62C}"/>
          </ac:spMkLst>
        </pc:spChg>
        <pc:spChg chg="add mod">
          <ac:chgData name="張嘉文" userId="49be256a-4382-41dc-89f2-b2e20bb3ec95" providerId="ADAL" clId="{7D404BAF-0DD5-4408-B768-C9730042676D}" dt="2022-10-14T05:29:07.126" v="204" actId="6549"/>
          <ac:spMkLst>
            <pc:docMk/>
            <pc:sldMk cId="2670166593" sldId="306"/>
            <ac:spMk id="32" creationId="{0EA7BA60-C311-919F-2AE0-49C427C96782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6" creationId="{88B38789-A69F-8C5F-9E42-4152E0877E4F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7" creationId="{9B4825B6-33D0-CB9D-87F5-32FC46104216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8" creationId="{907D16EA-CA1B-C1AE-B5CB-B1452D01DB03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9" creationId="{BD6A9FA1-65CC-C063-1E7A-D088D0A1E067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0" creationId="{5AC13501-B940-9E53-4832-37D211504482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1" creationId="{8CB9C20C-A587-AC89-44FC-83FD1A5CA0E0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2" creationId="{AABC0FDE-8EBD-ADB3-86D6-55D1F6E936E3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3" creationId="{8F2274C0-9F03-B58B-89CF-DC7F133A38AA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4" creationId="{CD491146-15AB-143D-C626-747D01DB8032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5" creationId="{D05AAE4D-7ABD-0F6C-48C0-66D8EF0A7DC7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6" creationId="{36887C8C-85E0-9B5B-B1D9-270F62032770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7" creationId="{B95C980D-AADA-FFF0-AACE-ACE47C51FE7A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8" creationId="{7301DD0E-9A17-EC83-B4EB-641B3D9A55F7}"/>
          </ac:spMkLst>
        </pc:spChg>
      </pc:sldChg>
    </pc:docChg>
  </pc:docChgLst>
  <pc:docChgLst>
    <pc:chgData name="張嘉文" userId="49be256a-4382-41dc-89f2-b2e20bb3ec95" providerId="ADAL" clId="{BC176787-BE30-8E4F-AF53-D58AB37C628E}"/>
    <pc:docChg chg="undo custSel addSld delSld modSld">
      <pc:chgData name="張嘉文" userId="49be256a-4382-41dc-89f2-b2e20bb3ec95" providerId="ADAL" clId="{BC176787-BE30-8E4F-AF53-D58AB37C628E}" dt="2022-09-11T07:54:58.573" v="1304" actId="255"/>
      <pc:docMkLst>
        <pc:docMk/>
      </pc:docMkLst>
      <pc:sldChg chg="modSp mod">
        <pc:chgData name="張嘉文" userId="49be256a-4382-41dc-89f2-b2e20bb3ec95" providerId="ADAL" clId="{BC176787-BE30-8E4F-AF53-D58AB37C628E}" dt="2022-09-11T07:01:00.734" v="204" actId="20577"/>
        <pc:sldMkLst>
          <pc:docMk/>
          <pc:sldMk cId="3295174046" sldId="256"/>
        </pc:sldMkLst>
        <pc:spChg chg="mod">
          <ac:chgData name="張嘉文" userId="49be256a-4382-41dc-89f2-b2e20bb3ec95" providerId="ADAL" clId="{BC176787-BE30-8E4F-AF53-D58AB37C628E}" dt="2022-09-11T07:01:00.734" v="204" actId="20577"/>
          <ac:spMkLst>
            <pc:docMk/>
            <pc:sldMk cId="3295174046" sldId="256"/>
            <ac:spMk id="2" creationId="{D51E93CE-EE53-402D-8E54-6E128BF5C88B}"/>
          </ac:spMkLst>
        </pc:spChg>
      </pc:sldChg>
      <pc:sldChg chg="addSp delSp modSp mod">
        <pc:chgData name="張嘉文" userId="49be256a-4382-41dc-89f2-b2e20bb3ec95" providerId="ADAL" clId="{BC176787-BE30-8E4F-AF53-D58AB37C628E}" dt="2022-09-11T07:20:58.954" v="643" actId="20577"/>
        <pc:sldMkLst>
          <pc:docMk/>
          <pc:sldMk cId="1279180431" sldId="287"/>
        </pc:sldMkLst>
        <pc:spChg chg="mod">
          <ac:chgData name="張嘉文" userId="49be256a-4382-41dc-89f2-b2e20bb3ec95" providerId="ADAL" clId="{BC176787-BE30-8E4F-AF53-D58AB37C628E}" dt="2022-09-11T06:54:12.579" v="68" actId="20577"/>
          <ac:spMkLst>
            <pc:docMk/>
            <pc:sldMk cId="1279180431" sldId="287"/>
            <ac:spMk id="2" creationId="{1D0EB394-4980-6941-B0CE-0FEFA3E2D876}"/>
          </ac:spMkLst>
        </pc:spChg>
        <pc:spChg chg="add mod">
          <ac:chgData name="張嘉文" userId="49be256a-4382-41dc-89f2-b2e20bb3ec95" providerId="ADAL" clId="{BC176787-BE30-8E4F-AF53-D58AB37C628E}" dt="2022-09-11T07:17:38.263" v="432" actId="115"/>
          <ac:spMkLst>
            <pc:docMk/>
            <pc:sldMk cId="1279180431" sldId="287"/>
            <ac:spMk id="5" creationId="{5F260234-2F49-9D7D-AE61-5DE663EA60AC}"/>
          </ac:spMkLst>
        </pc:spChg>
        <pc:spChg chg="add del mod">
          <ac:chgData name="張嘉文" userId="49be256a-4382-41dc-89f2-b2e20bb3ec95" providerId="ADAL" clId="{BC176787-BE30-8E4F-AF53-D58AB37C628E}" dt="2022-09-11T07:01:50.795" v="216"/>
          <ac:spMkLst>
            <pc:docMk/>
            <pc:sldMk cId="1279180431" sldId="287"/>
            <ac:spMk id="6" creationId="{CCF00AB2-AD96-FB8E-941C-D719AF7B2CE9}"/>
          </ac:spMkLst>
        </pc:spChg>
        <pc:spChg chg="add mod">
          <ac:chgData name="張嘉文" userId="49be256a-4382-41dc-89f2-b2e20bb3ec95" providerId="ADAL" clId="{BC176787-BE30-8E4F-AF53-D58AB37C628E}" dt="2022-09-11T07:17:11.715" v="428" actId="1076"/>
          <ac:spMkLst>
            <pc:docMk/>
            <pc:sldMk cId="1279180431" sldId="287"/>
            <ac:spMk id="7" creationId="{70AF101B-0692-F41C-80BA-D38B87FBC4A9}"/>
          </ac:spMkLst>
        </pc:spChg>
        <pc:spChg chg="add del mod">
          <ac:chgData name="張嘉文" userId="49be256a-4382-41dc-89f2-b2e20bb3ec95" providerId="ADAL" clId="{BC176787-BE30-8E4F-AF53-D58AB37C628E}" dt="2022-09-11T07:03:16.553" v="225" actId="478"/>
          <ac:spMkLst>
            <pc:docMk/>
            <pc:sldMk cId="1279180431" sldId="287"/>
            <ac:spMk id="10" creationId="{4FDFB65B-AB92-7460-B757-7C1C5B8AE582}"/>
          </ac:spMkLst>
        </pc:spChg>
        <pc:spChg chg="add mod">
          <ac:chgData name="張嘉文" userId="49be256a-4382-41dc-89f2-b2e20bb3ec95" providerId="ADAL" clId="{BC176787-BE30-8E4F-AF53-D58AB37C628E}" dt="2022-09-11T07:20:58.954" v="643" actId="20577"/>
          <ac:spMkLst>
            <pc:docMk/>
            <pc:sldMk cId="1279180431" sldId="287"/>
            <ac:spMk id="13" creationId="{A34963B8-89DC-DE31-1864-FC1FA0FA9990}"/>
          </ac:spMkLst>
        </pc:spChg>
        <pc:grpChg chg="add mod">
          <ac:chgData name="張嘉文" userId="49be256a-4382-41dc-89f2-b2e20bb3ec95" providerId="ADAL" clId="{BC176787-BE30-8E4F-AF53-D58AB37C628E}" dt="2022-09-11T07:17:11.715" v="428" actId="1076"/>
          <ac:grpSpMkLst>
            <pc:docMk/>
            <pc:sldMk cId="1279180431" sldId="287"/>
            <ac:grpSpMk id="12" creationId="{F32335CC-EDDC-B589-9D8D-61FD02AFE56B}"/>
          </ac:grpSpMkLst>
        </pc:grpChg>
        <pc:picChg chg="add mod">
          <ac:chgData name="張嘉文" userId="49be256a-4382-41dc-89f2-b2e20bb3ec95" providerId="ADAL" clId="{BC176787-BE30-8E4F-AF53-D58AB37C628E}" dt="2022-09-11T07:03:49.158" v="231" actId="1076"/>
          <ac:picMkLst>
            <pc:docMk/>
            <pc:sldMk cId="1279180431" sldId="287"/>
            <ac:picMk id="4" creationId="{8A35017B-4C39-023B-D820-F94D6C4A7864}"/>
          </ac:picMkLst>
        </pc:picChg>
        <pc:picChg chg="add del mod">
          <ac:chgData name="張嘉文" userId="49be256a-4382-41dc-89f2-b2e20bb3ec95" providerId="ADAL" clId="{BC176787-BE30-8E4F-AF53-D58AB37C628E}" dt="2022-09-11T07:03:16.553" v="225" actId="478"/>
          <ac:picMkLst>
            <pc:docMk/>
            <pc:sldMk cId="1279180431" sldId="287"/>
            <ac:picMk id="9" creationId="{A926DDEB-C1F5-A171-AADB-247648ED5C1D}"/>
          </ac:picMkLst>
        </pc:picChg>
        <pc:picChg chg="add mod">
          <ac:chgData name="張嘉文" userId="49be256a-4382-41dc-89f2-b2e20bb3ec95" providerId="ADAL" clId="{BC176787-BE30-8E4F-AF53-D58AB37C628E}" dt="2022-09-11T07:03:49.158" v="231" actId="1076"/>
          <ac:picMkLst>
            <pc:docMk/>
            <pc:sldMk cId="1279180431" sldId="287"/>
            <ac:picMk id="11" creationId="{1E29DC69-BA50-52A0-8E10-C722B0829A77}"/>
          </ac:picMkLst>
        </pc:picChg>
        <pc:picChg chg="del">
          <ac:chgData name="張嘉文" userId="49be256a-4382-41dc-89f2-b2e20bb3ec95" providerId="ADAL" clId="{BC176787-BE30-8E4F-AF53-D58AB37C628E}" dt="2022-09-11T06:54:16.588" v="69" actId="478"/>
          <ac:picMkLst>
            <pc:docMk/>
            <pc:sldMk cId="1279180431" sldId="287"/>
            <ac:picMk id="59" creationId="{F9575092-F1DE-9E4D-ADCC-2E772AC316C3}"/>
          </ac:picMkLst>
        </pc:picChg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1050003802" sldId="288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177678449" sldId="302"/>
        </pc:sldMkLst>
      </pc:sldChg>
      <pc:sldChg chg="delSp modSp add del mod">
        <pc:chgData name="張嘉文" userId="49be256a-4382-41dc-89f2-b2e20bb3ec95" providerId="ADAL" clId="{BC176787-BE30-8E4F-AF53-D58AB37C628E}" dt="2022-09-11T07:17:43.859" v="433" actId="2696"/>
        <pc:sldMkLst>
          <pc:docMk/>
          <pc:sldMk cId="2601521497" sldId="302"/>
        </pc:sldMkLst>
        <pc:spChg chg="del">
          <ac:chgData name="張嘉文" userId="49be256a-4382-41dc-89f2-b2e20bb3ec95" providerId="ADAL" clId="{BC176787-BE30-8E4F-AF53-D58AB37C628E}" dt="2022-09-11T07:03:11.593" v="224" actId="478"/>
          <ac:spMkLst>
            <pc:docMk/>
            <pc:sldMk cId="2601521497" sldId="302"/>
            <ac:spMk id="5" creationId="{5F260234-2F49-9D7D-AE61-5DE663EA60AC}"/>
          </ac:spMkLst>
        </pc:spChg>
        <pc:spChg chg="mod">
          <ac:chgData name="張嘉文" userId="49be256a-4382-41dc-89f2-b2e20bb3ec95" providerId="ADAL" clId="{BC176787-BE30-8E4F-AF53-D58AB37C628E}" dt="2022-09-11T07:17:16.805" v="429" actId="1076"/>
          <ac:spMkLst>
            <pc:docMk/>
            <pc:sldMk cId="2601521497" sldId="302"/>
            <ac:spMk id="7" creationId="{70AF101B-0692-F41C-80BA-D38B87FBC4A9}"/>
          </ac:spMkLst>
        </pc:spChg>
        <pc:picChg chg="del">
          <ac:chgData name="張嘉文" userId="49be256a-4382-41dc-89f2-b2e20bb3ec95" providerId="ADAL" clId="{BC176787-BE30-8E4F-AF53-D58AB37C628E}" dt="2022-09-11T07:03:11.593" v="224" actId="478"/>
          <ac:picMkLst>
            <pc:docMk/>
            <pc:sldMk cId="2601521497" sldId="302"/>
            <ac:picMk id="4" creationId="{8A35017B-4C39-023B-D820-F94D6C4A7864}"/>
          </ac:picMkLst>
        </pc:picChg>
      </pc:sldChg>
      <pc:sldChg chg="addSp delSp modSp add mod">
        <pc:chgData name="張嘉文" userId="49be256a-4382-41dc-89f2-b2e20bb3ec95" providerId="ADAL" clId="{BC176787-BE30-8E4F-AF53-D58AB37C628E}" dt="2022-09-11T07:31:42.030" v="925" actId="113"/>
        <pc:sldMkLst>
          <pc:docMk/>
          <pc:sldMk cId="4282478426" sldId="302"/>
        </pc:sldMkLst>
        <pc:spChg chg="mod topLvl">
          <ac:chgData name="張嘉文" userId="49be256a-4382-41dc-89f2-b2e20bb3ec95" providerId="ADAL" clId="{BC176787-BE30-8E4F-AF53-D58AB37C628E}" dt="2022-09-11T07:18:14.550" v="452" actId="165"/>
          <ac:spMkLst>
            <pc:docMk/>
            <pc:sldMk cId="4282478426" sldId="302"/>
            <ac:spMk id="5" creationId="{5F260234-2F49-9D7D-AE61-5DE663EA60AC}"/>
          </ac:spMkLst>
        </pc:spChg>
        <pc:spChg chg="mod">
          <ac:chgData name="張嘉文" userId="49be256a-4382-41dc-89f2-b2e20bb3ec95" providerId="ADAL" clId="{BC176787-BE30-8E4F-AF53-D58AB37C628E}" dt="2022-09-11T07:20:05.054" v="604" actId="1076"/>
          <ac:spMkLst>
            <pc:docMk/>
            <pc:sldMk cId="4282478426" sldId="302"/>
            <ac:spMk id="7" creationId="{70AF101B-0692-F41C-80BA-D38B87FBC4A9}"/>
          </ac:spMkLst>
        </pc:spChg>
        <pc:spChg chg="mod">
          <ac:chgData name="張嘉文" userId="49be256a-4382-41dc-89f2-b2e20bb3ec95" providerId="ADAL" clId="{BC176787-BE30-8E4F-AF53-D58AB37C628E}" dt="2022-09-11T07:31:42.030" v="925" actId="113"/>
          <ac:spMkLst>
            <pc:docMk/>
            <pc:sldMk cId="4282478426" sldId="302"/>
            <ac:spMk id="13" creationId="{A34963B8-89DC-DE31-1864-FC1FA0FA9990}"/>
          </ac:spMkLst>
        </pc:spChg>
        <pc:grpChg chg="add">
          <ac:chgData name="張嘉文" userId="49be256a-4382-41dc-89f2-b2e20bb3ec95" providerId="ADAL" clId="{BC176787-BE30-8E4F-AF53-D58AB37C628E}" dt="2022-09-11T07:18:38.152" v="459" actId="164"/>
          <ac:grpSpMkLst>
            <pc:docMk/>
            <pc:sldMk cId="4282478426" sldId="302"/>
            <ac:grpSpMk id="10" creationId="{73B2AF13-7711-D2C0-FA6C-3592E78D0F37}"/>
          </ac:grpSpMkLst>
        </pc:grpChg>
        <pc:grpChg chg="del">
          <ac:chgData name="張嘉文" userId="49be256a-4382-41dc-89f2-b2e20bb3ec95" providerId="ADAL" clId="{BC176787-BE30-8E4F-AF53-D58AB37C628E}" dt="2022-09-11T07:18:14.550" v="452" actId="165"/>
          <ac:grpSpMkLst>
            <pc:docMk/>
            <pc:sldMk cId="4282478426" sldId="302"/>
            <ac:grpSpMk id="12" creationId="{F32335CC-EDDC-B589-9D8D-61FD02AFE56B}"/>
          </ac:grpSpMkLst>
        </pc:grpChg>
        <pc:picChg chg="del topLvl">
          <ac:chgData name="張嘉文" userId="49be256a-4382-41dc-89f2-b2e20bb3ec95" providerId="ADAL" clId="{BC176787-BE30-8E4F-AF53-D58AB37C628E}" dt="2022-09-11T07:18:26.615" v="456" actId="478"/>
          <ac:picMkLst>
            <pc:docMk/>
            <pc:sldMk cId="4282478426" sldId="302"/>
            <ac:picMk id="4" creationId="{8A35017B-4C39-023B-D820-F94D6C4A7864}"/>
          </ac:picMkLst>
        </pc:picChg>
        <pc:picChg chg="add mod">
          <ac:chgData name="張嘉文" userId="49be256a-4382-41dc-89f2-b2e20bb3ec95" providerId="ADAL" clId="{BC176787-BE30-8E4F-AF53-D58AB37C628E}" dt="2022-09-11T07:18:24.967" v="455" actId="1076"/>
          <ac:picMkLst>
            <pc:docMk/>
            <pc:sldMk cId="4282478426" sldId="302"/>
            <ac:picMk id="6" creationId="{8811844A-1809-458C-22DF-98B1C9CBDCDA}"/>
          </ac:picMkLst>
        </pc:picChg>
        <pc:picChg chg="add mod">
          <ac:chgData name="張嘉文" userId="49be256a-4382-41dc-89f2-b2e20bb3ec95" providerId="ADAL" clId="{BC176787-BE30-8E4F-AF53-D58AB37C628E}" dt="2022-09-11T07:18:34.221" v="458" actId="1076"/>
          <ac:picMkLst>
            <pc:docMk/>
            <pc:sldMk cId="4282478426" sldId="302"/>
            <ac:picMk id="9" creationId="{88DE0772-5CB7-7629-BEA7-A7F745516D03}"/>
          </ac:picMkLst>
        </pc:picChg>
        <pc:picChg chg="del topLvl">
          <ac:chgData name="張嘉文" userId="49be256a-4382-41dc-89f2-b2e20bb3ec95" providerId="ADAL" clId="{BC176787-BE30-8E4F-AF53-D58AB37C628E}" dt="2022-09-11T07:18:17.640" v="453" actId="478"/>
          <ac:picMkLst>
            <pc:docMk/>
            <pc:sldMk cId="4282478426" sldId="302"/>
            <ac:picMk id="11" creationId="{1E29DC69-BA50-52A0-8E10-C722B0829A77}"/>
          </ac:picMkLst>
        </pc:picChg>
      </pc:sldChg>
      <pc:sldChg chg="modSp add mod">
        <pc:chgData name="張嘉文" userId="49be256a-4382-41dc-89f2-b2e20bb3ec95" providerId="ADAL" clId="{BC176787-BE30-8E4F-AF53-D58AB37C628E}" dt="2022-09-11T07:41:35.762" v="1091" actId="1076"/>
        <pc:sldMkLst>
          <pc:docMk/>
          <pc:sldMk cId="1842391085" sldId="303"/>
        </pc:sldMkLst>
        <pc:spChg chg="mod">
          <ac:chgData name="張嘉文" userId="49be256a-4382-41dc-89f2-b2e20bb3ec95" providerId="ADAL" clId="{BC176787-BE30-8E4F-AF53-D58AB37C628E}" dt="2022-09-11T07:36:23.056" v="946" actId="20577"/>
          <ac:spMkLst>
            <pc:docMk/>
            <pc:sldMk cId="1842391085" sldId="303"/>
            <ac:spMk id="5" creationId="{5F260234-2F49-9D7D-AE61-5DE663EA60AC}"/>
          </ac:spMkLst>
        </pc:spChg>
        <pc:spChg chg="mod">
          <ac:chgData name="張嘉文" userId="49be256a-4382-41dc-89f2-b2e20bb3ec95" providerId="ADAL" clId="{BC176787-BE30-8E4F-AF53-D58AB37C628E}" dt="2022-09-11T07:39:15.613" v="1001"/>
          <ac:spMkLst>
            <pc:docMk/>
            <pc:sldMk cId="1842391085" sldId="303"/>
            <ac:spMk id="7" creationId="{70AF101B-0692-F41C-80BA-D38B87FBC4A9}"/>
          </ac:spMkLst>
        </pc:spChg>
        <pc:spChg chg="mod">
          <ac:chgData name="張嘉文" userId="49be256a-4382-41dc-89f2-b2e20bb3ec95" providerId="ADAL" clId="{BC176787-BE30-8E4F-AF53-D58AB37C628E}" dt="2022-09-11T07:41:35.762" v="1091" actId="1076"/>
          <ac:spMkLst>
            <pc:docMk/>
            <pc:sldMk cId="1842391085" sldId="303"/>
            <ac:spMk id="13" creationId="{A34963B8-89DC-DE31-1864-FC1FA0FA9990}"/>
          </ac:spMkLst>
        </pc:spChg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2484172301" sldId="303"/>
        </pc:sldMkLst>
      </pc:sldChg>
      <pc:sldChg chg="addSp delSp modSp add mod">
        <pc:chgData name="張嘉文" userId="49be256a-4382-41dc-89f2-b2e20bb3ec95" providerId="ADAL" clId="{BC176787-BE30-8E4F-AF53-D58AB37C628E}" dt="2022-09-11T07:54:58.573" v="1304" actId="255"/>
        <pc:sldMkLst>
          <pc:docMk/>
          <pc:sldMk cId="1425960198" sldId="304"/>
        </pc:sldMkLst>
        <pc:spChg chg="mod topLvl">
          <ac:chgData name="張嘉文" userId="49be256a-4382-41dc-89f2-b2e20bb3ec95" providerId="ADAL" clId="{BC176787-BE30-8E4F-AF53-D58AB37C628E}" dt="2022-09-11T07:44:12.697" v="1118" actId="165"/>
          <ac:spMkLst>
            <pc:docMk/>
            <pc:sldMk cId="1425960198" sldId="304"/>
            <ac:spMk id="5" creationId="{5F260234-2F49-9D7D-AE61-5DE663EA60AC}"/>
          </ac:spMkLst>
        </pc:spChg>
        <pc:spChg chg="mod">
          <ac:chgData name="張嘉文" userId="49be256a-4382-41dc-89f2-b2e20bb3ec95" providerId="ADAL" clId="{BC176787-BE30-8E4F-AF53-D58AB37C628E}" dt="2022-09-11T07:48:04.193" v="1182" actId="255"/>
          <ac:spMkLst>
            <pc:docMk/>
            <pc:sldMk cId="1425960198" sldId="304"/>
            <ac:spMk id="7" creationId="{70AF101B-0692-F41C-80BA-D38B87FBC4A9}"/>
          </ac:spMkLst>
        </pc:spChg>
        <pc:spChg chg="add mod">
          <ac:chgData name="張嘉文" userId="49be256a-4382-41dc-89f2-b2e20bb3ec95" providerId="ADAL" clId="{BC176787-BE30-8E4F-AF53-D58AB37C628E}" dt="2022-09-11T07:54:58.573" v="1304" actId="255"/>
          <ac:spMkLst>
            <pc:docMk/>
            <pc:sldMk cId="1425960198" sldId="304"/>
            <ac:spMk id="12" creationId="{A1F7FC01-9F90-5CF0-E2E7-C38F92C62911}"/>
          </ac:spMkLst>
        </pc:spChg>
        <pc:spChg chg="del mod">
          <ac:chgData name="張嘉文" userId="49be256a-4382-41dc-89f2-b2e20bb3ec95" providerId="ADAL" clId="{BC176787-BE30-8E4F-AF53-D58AB37C628E}" dt="2022-09-11T07:53:28.655" v="1238" actId="478"/>
          <ac:spMkLst>
            <pc:docMk/>
            <pc:sldMk cId="1425960198" sldId="304"/>
            <ac:spMk id="13" creationId="{A34963B8-89DC-DE31-1864-FC1FA0FA9990}"/>
          </ac:spMkLst>
        </pc:spChg>
        <pc:grpChg chg="del">
          <ac:chgData name="張嘉文" userId="49be256a-4382-41dc-89f2-b2e20bb3ec95" providerId="ADAL" clId="{BC176787-BE30-8E4F-AF53-D58AB37C628E}" dt="2022-09-11T07:44:12.697" v="1118" actId="165"/>
          <ac:grpSpMkLst>
            <pc:docMk/>
            <pc:sldMk cId="1425960198" sldId="304"/>
            <ac:grpSpMk id="10" creationId="{73B2AF13-7711-D2C0-FA6C-3592E78D0F37}"/>
          </ac:grpSpMkLst>
        </pc:grpChg>
        <pc:picChg chg="add mod">
          <ac:chgData name="張嘉文" userId="49be256a-4382-41dc-89f2-b2e20bb3ec95" providerId="ADAL" clId="{BC176787-BE30-8E4F-AF53-D58AB37C628E}" dt="2022-09-11T07:44:21.336" v="1120" actId="1076"/>
          <ac:picMkLst>
            <pc:docMk/>
            <pc:sldMk cId="1425960198" sldId="304"/>
            <ac:picMk id="4" creationId="{84412087-035F-2867-DA7D-518921ABA2DD}"/>
          </ac:picMkLst>
        </pc:picChg>
        <pc:picChg chg="del topLvl">
          <ac:chgData name="張嘉文" userId="49be256a-4382-41dc-89f2-b2e20bb3ec95" providerId="ADAL" clId="{BC176787-BE30-8E4F-AF53-D58AB37C628E}" dt="2022-09-11T07:44:22.754" v="1121" actId="478"/>
          <ac:picMkLst>
            <pc:docMk/>
            <pc:sldMk cId="1425960198" sldId="304"/>
            <ac:picMk id="6" creationId="{8811844A-1809-458C-22DF-98B1C9CBDCDA}"/>
          </ac:picMkLst>
        </pc:picChg>
        <pc:picChg chg="del topLvl">
          <ac:chgData name="張嘉文" userId="49be256a-4382-41dc-89f2-b2e20bb3ec95" providerId="ADAL" clId="{BC176787-BE30-8E4F-AF53-D58AB37C628E}" dt="2022-09-11T07:44:14.448" v="1119" actId="478"/>
          <ac:picMkLst>
            <pc:docMk/>
            <pc:sldMk cId="1425960198" sldId="304"/>
            <ac:picMk id="9" creationId="{88DE0772-5CB7-7629-BEA7-A7F745516D03}"/>
          </ac:picMkLst>
        </pc:picChg>
        <pc:picChg chg="add mod">
          <ac:chgData name="張嘉文" userId="49be256a-4382-41dc-89f2-b2e20bb3ec95" providerId="ADAL" clId="{BC176787-BE30-8E4F-AF53-D58AB37C628E}" dt="2022-09-11T07:44:26.279" v="1122" actId="1076"/>
          <ac:picMkLst>
            <pc:docMk/>
            <pc:sldMk cId="1425960198" sldId="304"/>
            <ac:picMk id="11" creationId="{4AC793D1-2019-4749-93D9-4CD1D2657D02}"/>
          </ac:picMkLst>
        </pc:picChg>
      </pc:sldChg>
      <pc:sldChg chg="add del">
        <pc:chgData name="張嘉文" userId="49be256a-4382-41dc-89f2-b2e20bb3ec95" providerId="ADAL" clId="{BC176787-BE30-8E4F-AF53-D58AB37C628E}" dt="2022-09-11T07:42:22.907" v="1095" actId="2696"/>
        <pc:sldMkLst>
          <pc:docMk/>
          <pc:sldMk cId="3273804073" sldId="304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3547259700" sldId="304"/>
        </pc:sldMkLst>
      </pc:sldChg>
      <pc:sldChg chg="new del">
        <pc:chgData name="張嘉文" userId="49be256a-4382-41dc-89f2-b2e20bb3ec95" providerId="ADAL" clId="{BC176787-BE30-8E4F-AF53-D58AB37C628E}" dt="2022-09-11T07:42:16.404" v="1093" actId="2696"/>
        <pc:sldMkLst>
          <pc:docMk/>
          <pc:sldMk cId="3902167213" sldId="304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1920420489" sldId="305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2784710447" sldId="306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2642035522" sldId="307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614692449" sldId="308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309330991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008AF-77FD-D54A-9F1C-A745767C84A5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8136F-0432-864F-9EFC-56962C03D4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8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74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029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4735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295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9340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4019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268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F1299-ED99-4F62-9C20-A3B71AE96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BD92A3-C941-49E3-9359-FF2926DD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EA2DD-D6F6-4BFD-9EDD-3C19F10F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2362D-6A6A-484E-A305-367D6264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CAD1C-DA61-4613-BF6F-B63815CE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9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50629-95F6-46F8-B549-FA0CB6E9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72E27F-62B1-4412-A973-03461F5BB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032A0-C537-42D0-A2C1-8ECDC4F4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88309-771A-420B-8D85-B574A378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BC56E8-4F7C-45C6-9332-7588DB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6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0F9D03-1C89-4333-8FEA-B993DC3BC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739B78-A7BB-44DA-88C6-43CBA689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28796-3FC8-46E5-95BE-82FC18DB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A54B99-6E49-404F-B7EA-B2AA2FB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5054D-D4C7-4029-8A36-E18E2BE5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5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E57D2-C4F4-461F-AC01-11DF2F4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66137-251E-4240-9D50-607DC4B5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B7FB9-2254-4EB9-891F-B02459B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69BDB3-CEC1-410B-93A8-82C68BAE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A23AE-639E-493B-8015-A12F4E34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2AC34-0CCB-434C-BAF4-96075905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69A17-29EA-4E20-80D0-625EA271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7CF2E-9F18-4898-9496-FCE264F5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F4451-5E52-44E0-AE59-296C4A9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D8209-781F-4E9D-BE2E-3A729964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6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7454B-AFFB-4B36-8A6D-C81E85F7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E4D482-B372-4E70-871C-0FE941088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859792-348F-427C-8C57-592730A0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D8B03-1AF0-416F-85B3-96947EBE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5F7BD9-4944-44FE-AEEA-15A59179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815696-5B9F-47E6-B4B9-D789E974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9619-2510-4E05-94D7-988EC001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63FBC2-1E43-4A39-A222-F90F24A4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035F5-89E2-4EB2-AA33-6DC6BBCCB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C7F5AF-0FDA-4DC9-8B1B-186797473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34F94B-F2B9-484F-AB58-19EA9F484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AEA96F-5F80-44D3-A90E-B82C3223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BC4BCD-AFA2-46B0-853F-6922B238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4FC927-D81C-4F9B-B652-5966B406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34F38-F49E-4D22-83AA-48C2122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E16B78-1327-4EAE-B5DF-57A2113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47340-8F4F-4E53-89A1-F821EF7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F8C38-2B02-4BB0-A85C-D97DC530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0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EF9B67-2402-4923-B3DF-6E2A11D0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A98FB5FB-4093-4A19-A972-65540B584829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5CB484-D93C-43EA-AF4D-1AC4E20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A9839-1D68-43EE-93CC-C9B3AB72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FA0E14B8-AF64-4E52-8161-8375722D68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3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7662B-ED14-4DFC-918F-36DF71D2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923E8-5BF2-4FF2-983F-0C81BB56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EC4276-0A8A-4A5F-9A06-8918D3DA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43879B-C311-4795-A5EE-2E79B1E5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79637C-5F36-4418-A141-202F782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31291-5C85-48A1-9B45-AD630319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5CB5A-B5D3-44DF-86D5-92B7DEBD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CB8FC9-6A2E-4006-A2EA-E4754E79B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C5C1F-52DB-46DC-8A45-E175C9FC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E850BB-B19D-45C8-A029-7202D84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30251-7712-40A4-A120-5A32CA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5A241D-D735-4136-AC7A-69BA6CA6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0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E5B080-8454-47E4-A86B-59030B5C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6675A7-716F-4CF2-8298-23426E3C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DC6C0-E66A-410A-AE11-E607C1AFC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A98FB5FB-4093-4A19-A972-65540B584829}" type="datetimeFigureOut">
              <a:rPr lang="zh-TW" altLang="en-US" smtClean="0"/>
              <a:pPr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81DEF-14D0-43E2-A865-947D33C0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D82F6-CA27-4554-AEF3-D1DCF288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FA0E14B8-AF64-4E52-8161-8375722D68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B5FAE8-01E3-476C-8518-954306121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>
                <a:solidFill>
                  <a:srgbClr val="080808"/>
                </a:solidFill>
              </a:rPr>
              <a:t>銘傳大學電腦與通訊系</a:t>
            </a:r>
            <a:endParaRPr lang="en-US" altLang="zh-TW" sz="2000">
              <a:solidFill>
                <a:srgbClr val="080808"/>
              </a:solidFill>
            </a:endParaRPr>
          </a:p>
          <a:p>
            <a:r>
              <a:rPr lang="zh-TW" altLang="en-US" sz="2000">
                <a:solidFill>
                  <a:srgbClr val="080808"/>
                </a:solidFill>
              </a:rPr>
              <a:t>張嘉文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1E93CE-EE53-402D-8E54-6E128BF5C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952" y="1473201"/>
            <a:ext cx="7202084" cy="2859820"/>
          </a:xfrm>
          <a:noFill/>
        </p:spPr>
        <p:txBody>
          <a:bodyPr anchor="ctr">
            <a:normAutofit/>
          </a:bodyPr>
          <a:lstStyle/>
          <a:p>
            <a:r>
              <a:rPr lang="zh-TW" altLang="en-US">
                <a:solidFill>
                  <a:srgbClr val="080808"/>
                </a:solidFill>
              </a:rPr>
              <a:t>計算機組織與結構</a:t>
            </a:r>
            <a:br>
              <a:rPr lang="en-US" altLang="zh-TW">
                <a:solidFill>
                  <a:srgbClr val="080808"/>
                </a:solidFill>
              </a:rPr>
            </a:br>
            <a:br>
              <a:rPr lang="en-US" altLang="zh-TW">
                <a:solidFill>
                  <a:srgbClr val="080808"/>
                </a:solidFill>
              </a:rPr>
            </a:br>
            <a:r>
              <a:rPr lang="zh-TW" altLang="en-US">
                <a:solidFill>
                  <a:srgbClr val="080808"/>
                </a:solidFill>
              </a:rPr>
              <a:t>電腦功能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009C5F-9227-49AB-B8B4-C25A0F58043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lgerian" panose="04020705040A02060702" pitchFamily="82" charset="0"/>
                <a:ea typeface="新細明體" panose="02020500000000000000" pitchFamily="18" charset="-120"/>
                <a:cs typeface="+mn-cs"/>
              </a:rPr>
              <a:t>END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5FCF2A70-FD20-7F8E-EC6B-9042F2B1B2C0}"/>
              </a:ext>
            </a:extLst>
          </p:cNvPr>
          <p:cNvGrpSpPr/>
          <p:nvPr/>
        </p:nvGrpSpPr>
        <p:grpSpPr>
          <a:xfrm>
            <a:off x="533399" y="792116"/>
            <a:ext cx="3293676" cy="826246"/>
            <a:chOff x="1229091" y="477031"/>
            <a:chExt cx="3293676" cy="826246"/>
          </a:xfrm>
        </p:grpSpPr>
        <p:pic>
          <p:nvPicPr>
            <p:cNvPr id="4" name="圖形 3" descr="燈泡與齒輪 外框">
              <a:extLst>
                <a:ext uri="{FF2B5EF4-FFF2-40B4-BE49-F238E27FC236}">
                  <a16:creationId xmlns:a16="http://schemas.microsoft.com/office/drawing/2014/main" id="{91F7CA8F-B630-087B-C4E3-C34149F9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9732E06-607A-A4F9-BE37-3CC15EA48C0B}"/>
                </a:ext>
              </a:extLst>
            </p:cNvPr>
            <p:cNvSpPr txBox="1"/>
            <p:nvPr/>
          </p:nvSpPr>
          <p:spPr>
            <a:xfrm>
              <a:off x="2055338" y="669285"/>
              <a:ext cx="2467429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基本功能</a:t>
              </a:r>
            </a:p>
          </p:txBody>
        </p:sp>
      </p:grpSp>
      <p:sp>
        <p:nvSpPr>
          <p:cNvPr id="18" name="箭號: 五邊形 196">
            <a:extLst>
              <a:ext uri="{FF2B5EF4-FFF2-40B4-BE49-F238E27FC236}">
                <a16:creationId xmlns:a16="http://schemas.microsoft.com/office/drawing/2014/main" id="{B451B3F6-FCCD-DE47-488A-A5F129904276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電腦功能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5204CA88-ED06-4574-E3BA-EFE4C4AC0803}"/>
              </a:ext>
            </a:extLst>
          </p:cNvPr>
          <p:cNvSpPr/>
          <p:nvPr/>
        </p:nvSpPr>
        <p:spPr>
          <a:xfrm>
            <a:off x="4037228" y="1067735"/>
            <a:ext cx="4310448" cy="889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3200">
                <a:latin typeface="BiauKai" panose="02010601000101010101" pitchFamily="2" charset="-120"/>
                <a:ea typeface="BiauKai" panose="02010601000101010101" pitchFamily="2" charset="-120"/>
              </a:rPr>
              <a:t>電腦的基本功能為何</a:t>
            </a:r>
          </a:p>
        </p:txBody>
      </p:sp>
      <p:pic>
        <p:nvPicPr>
          <p:cNvPr id="6" name="圖形 5" descr="問題 外框">
            <a:extLst>
              <a:ext uri="{FF2B5EF4-FFF2-40B4-BE49-F238E27FC236}">
                <a16:creationId xmlns:a16="http://schemas.microsoft.com/office/drawing/2014/main" id="{EBD32511-9A5B-A173-7E9E-E64685653D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676" y="523875"/>
            <a:ext cx="1723424" cy="1723424"/>
          </a:xfrm>
          <a:prstGeom prst="rect">
            <a:avLst/>
          </a:prstGeom>
        </p:spPr>
      </p:pic>
      <p:sp>
        <p:nvSpPr>
          <p:cNvPr id="7" name="圓角矩形 6">
            <a:extLst>
              <a:ext uri="{FF2B5EF4-FFF2-40B4-BE49-F238E27FC236}">
                <a16:creationId xmlns:a16="http://schemas.microsoft.com/office/drawing/2014/main" id="{A47E18B0-2B80-2810-B551-7C5A661A42BC}"/>
              </a:ext>
            </a:extLst>
          </p:cNvPr>
          <p:cNvSpPr/>
          <p:nvPr/>
        </p:nvSpPr>
        <p:spPr>
          <a:xfrm>
            <a:off x="4985266" y="2631591"/>
            <a:ext cx="2863334" cy="8896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4800">
                <a:latin typeface="BiauKai" panose="02010601000101010101" pitchFamily="2" charset="-120"/>
                <a:ea typeface="BiauKai" panose="02010601000101010101" pitchFamily="2" charset="-120"/>
              </a:rPr>
              <a:t>執行程式</a:t>
            </a:r>
          </a:p>
        </p:txBody>
      </p:sp>
      <p:pic>
        <p:nvPicPr>
          <p:cNvPr id="10" name="圖形 9" descr="目標 以實心填滿">
            <a:extLst>
              <a:ext uri="{FF2B5EF4-FFF2-40B4-BE49-F238E27FC236}">
                <a16:creationId xmlns:a16="http://schemas.microsoft.com/office/drawing/2014/main" id="{CEEB8BBF-48A2-21CD-DC1D-0AFCA26A8B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8066" y="2174391"/>
            <a:ext cx="914400" cy="914400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481339C8-EE58-0011-C29E-01D47B242A28}"/>
              </a:ext>
            </a:extLst>
          </p:cNvPr>
          <p:cNvSpPr/>
          <p:nvPr/>
        </p:nvSpPr>
        <p:spPr>
          <a:xfrm>
            <a:off x="2753695" y="4124341"/>
            <a:ext cx="2633792" cy="6363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4000">
                <a:latin typeface="BiauKai" panose="02010601000101010101" pitchFamily="2" charset="-120"/>
                <a:ea typeface="BiauKai" panose="02010601000101010101" pitchFamily="2" charset="-120"/>
              </a:rPr>
              <a:t>擷取指令</a:t>
            </a: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6F6C82CC-DB83-BF68-03A4-D377367D44FD}"/>
              </a:ext>
            </a:extLst>
          </p:cNvPr>
          <p:cNvSpPr/>
          <p:nvPr/>
        </p:nvSpPr>
        <p:spPr>
          <a:xfrm>
            <a:off x="7437308" y="4124341"/>
            <a:ext cx="2633792" cy="6363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sz="4000">
                <a:latin typeface="BiauKai" panose="02010601000101010101" pitchFamily="2" charset="-120"/>
                <a:ea typeface="BiauKai" panose="02010601000101010101" pitchFamily="2" charset="-120"/>
              </a:rPr>
              <a:t>執行指令</a:t>
            </a:r>
          </a:p>
        </p:txBody>
      </p:sp>
      <p:sp>
        <p:nvSpPr>
          <p:cNvPr id="19" name="右大括弧 18">
            <a:extLst>
              <a:ext uri="{FF2B5EF4-FFF2-40B4-BE49-F238E27FC236}">
                <a16:creationId xmlns:a16="http://schemas.microsoft.com/office/drawing/2014/main" id="{C3FA498A-EAE2-904F-5837-1384ADF2BE93}"/>
              </a:ext>
            </a:extLst>
          </p:cNvPr>
          <p:cNvSpPr/>
          <p:nvPr/>
        </p:nvSpPr>
        <p:spPr>
          <a:xfrm rot="16200000">
            <a:off x="6195476" y="1535965"/>
            <a:ext cx="455184" cy="4662273"/>
          </a:xfrm>
          <a:prstGeom prst="rightBrace">
            <a:avLst>
              <a:gd name="adj1" fmla="val 156207"/>
              <a:gd name="adj2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FAD62BA-F688-BED7-837A-E14D53F87A4F}"/>
              </a:ext>
            </a:extLst>
          </p:cNvPr>
          <p:cNvGrpSpPr/>
          <p:nvPr/>
        </p:nvGrpSpPr>
        <p:grpSpPr>
          <a:xfrm>
            <a:off x="2147961" y="5981122"/>
            <a:ext cx="8537943" cy="876878"/>
            <a:chOff x="1426439" y="2930812"/>
            <a:chExt cx="8537943" cy="87687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6591563-6243-B67B-928B-FB708960BD8C}"/>
                </a:ext>
              </a:extLst>
            </p:cNvPr>
            <p:cNvSpPr/>
            <p:nvPr/>
          </p:nvSpPr>
          <p:spPr>
            <a:xfrm>
              <a:off x="3836553" y="3004127"/>
              <a:ext cx="1477819" cy="80356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結束點 3">
              <a:extLst>
                <a:ext uri="{FF2B5EF4-FFF2-40B4-BE49-F238E27FC236}">
                  <a16:creationId xmlns:a16="http://schemas.microsoft.com/office/drawing/2014/main" id="{49684FF8-363D-F786-AEE7-085C9BB642B6}"/>
                </a:ext>
              </a:extLst>
            </p:cNvPr>
            <p:cNvSpPr/>
            <p:nvPr/>
          </p:nvSpPr>
          <p:spPr>
            <a:xfrm>
              <a:off x="1541894" y="3156816"/>
              <a:ext cx="1385454" cy="434109"/>
            </a:xfrm>
            <a:prstGeom prst="flowChartTermina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流程圖: 結束點 2">
              <a:extLst>
                <a:ext uri="{FF2B5EF4-FFF2-40B4-BE49-F238E27FC236}">
                  <a16:creationId xmlns:a16="http://schemas.microsoft.com/office/drawing/2014/main" id="{A82B1AA7-DFE4-077C-646A-32DAB349E4C8}"/>
                </a:ext>
              </a:extLst>
            </p:cNvPr>
            <p:cNvSpPr/>
            <p:nvPr/>
          </p:nvSpPr>
          <p:spPr>
            <a:xfrm>
              <a:off x="1426439" y="3071380"/>
              <a:ext cx="1385454" cy="434109"/>
            </a:xfrm>
            <a:prstGeom prst="flowChartTerminato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</a:rPr>
                <a:t>開 始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1B14FAF-B15A-EDB8-444F-090E130B09D1}"/>
                </a:ext>
              </a:extLst>
            </p:cNvPr>
            <p:cNvSpPr/>
            <p:nvPr/>
          </p:nvSpPr>
          <p:spPr>
            <a:xfrm>
              <a:off x="3721098" y="2937162"/>
              <a:ext cx="1477819" cy="7389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</a:rPr>
                <a:t>擷取</a:t>
              </a:r>
              <a:endParaRPr lang="en-US" altLang="zh-TW">
                <a:solidFill>
                  <a:schemeClr val="tx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tx1"/>
                  </a:solidFill>
                </a:rPr>
                <a:t>下一個指令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6D20394-0B0B-42EA-7154-3E85E4BF3168}"/>
                </a:ext>
              </a:extLst>
            </p:cNvPr>
            <p:cNvSpPr/>
            <p:nvPr/>
          </p:nvSpPr>
          <p:spPr>
            <a:xfrm>
              <a:off x="6248178" y="3004127"/>
              <a:ext cx="1477819" cy="803563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B565808-9FDB-FCC0-1C06-229464B32DDA}"/>
                </a:ext>
              </a:extLst>
            </p:cNvPr>
            <p:cNvSpPr/>
            <p:nvPr/>
          </p:nvSpPr>
          <p:spPr>
            <a:xfrm>
              <a:off x="6161587" y="2937162"/>
              <a:ext cx="1477819" cy="73890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</a:rPr>
                <a:t>執行指令</a:t>
              </a:r>
            </a:p>
          </p:txBody>
        </p:sp>
        <p:sp>
          <p:nvSpPr>
            <p:cNvPr id="27" name="流程圖: 結束點 8">
              <a:extLst>
                <a:ext uri="{FF2B5EF4-FFF2-40B4-BE49-F238E27FC236}">
                  <a16:creationId xmlns:a16="http://schemas.microsoft.com/office/drawing/2014/main" id="{11E8C28A-D17F-1A86-5DD7-75EA3597E299}"/>
                </a:ext>
              </a:extLst>
            </p:cNvPr>
            <p:cNvSpPr/>
            <p:nvPr/>
          </p:nvSpPr>
          <p:spPr>
            <a:xfrm>
              <a:off x="8578928" y="3174998"/>
              <a:ext cx="1385454" cy="434109"/>
            </a:xfrm>
            <a:prstGeom prst="flowChartTermina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流程圖: 結束點 9">
              <a:extLst>
                <a:ext uri="{FF2B5EF4-FFF2-40B4-BE49-F238E27FC236}">
                  <a16:creationId xmlns:a16="http://schemas.microsoft.com/office/drawing/2014/main" id="{D6E8721A-566F-4438-9492-4D0B316F72F9}"/>
                </a:ext>
              </a:extLst>
            </p:cNvPr>
            <p:cNvSpPr/>
            <p:nvPr/>
          </p:nvSpPr>
          <p:spPr>
            <a:xfrm>
              <a:off x="8463473" y="3089562"/>
              <a:ext cx="1385454" cy="434109"/>
            </a:xfrm>
            <a:prstGeom prst="flowChartTerminato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</a:rPr>
                <a:t>停 止</a:t>
              </a:r>
            </a:p>
          </p:txBody>
        </p:sp>
        <p:cxnSp>
          <p:nvCxnSpPr>
            <p:cNvPr id="29" name="直線單箭頭接點 11">
              <a:extLst>
                <a:ext uri="{FF2B5EF4-FFF2-40B4-BE49-F238E27FC236}">
                  <a16:creationId xmlns:a16="http://schemas.microsoft.com/office/drawing/2014/main" id="{65046C08-9E9B-3EAF-EF4A-C995463BE470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2811893" y="3288435"/>
              <a:ext cx="909205" cy="181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14">
              <a:extLst>
                <a:ext uri="{FF2B5EF4-FFF2-40B4-BE49-F238E27FC236}">
                  <a16:creationId xmlns:a16="http://schemas.microsoft.com/office/drawing/2014/main" id="{F6676397-988F-2E0E-AFED-EED31ACF7D42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5198917" y="3306617"/>
              <a:ext cx="9626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16">
              <a:extLst>
                <a:ext uri="{FF2B5EF4-FFF2-40B4-BE49-F238E27FC236}">
                  <a16:creationId xmlns:a16="http://schemas.microsoft.com/office/drawing/2014/main" id="{94CF253F-526F-896B-FFBF-856A2E9C1C69}"/>
                </a:ext>
              </a:extLst>
            </p:cNvPr>
            <p:cNvCxnSpPr>
              <a:stCxn id="26" idx="3"/>
              <a:endCxn id="28" idx="1"/>
            </p:cNvCxnSpPr>
            <p:nvPr/>
          </p:nvCxnSpPr>
          <p:spPr>
            <a:xfrm>
              <a:off x="7639406" y="3306617"/>
              <a:ext cx="8240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接點: 肘形 19">
              <a:extLst>
                <a:ext uri="{FF2B5EF4-FFF2-40B4-BE49-F238E27FC236}">
                  <a16:creationId xmlns:a16="http://schemas.microsoft.com/office/drawing/2014/main" id="{426CADE7-CB98-0A1A-F643-F8464F39D787}"/>
                </a:ext>
              </a:extLst>
            </p:cNvPr>
            <p:cNvCxnSpPr>
              <a:cxnSpLocks/>
              <a:stCxn id="26" idx="0"/>
              <a:endCxn id="24" idx="0"/>
            </p:cNvCxnSpPr>
            <p:nvPr/>
          </p:nvCxnSpPr>
          <p:spPr>
            <a:xfrm rot="16200000" flipV="1">
              <a:off x="5680253" y="1716917"/>
              <a:ext cx="12700" cy="2440489"/>
            </a:xfrm>
            <a:prstGeom prst="bentConnector3">
              <a:avLst>
                <a:gd name="adj1" fmla="val 498987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4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6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5FCF2A70-FD20-7F8E-EC6B-9042F2B1B2C0}"/>
              </a:ext>
            </a:extLst>
          </p:cNvPr>
          <p:cNvGrpSpPr/>
          <p:nvPr/>
        </p:nvGrpSpPr>
        <p:grpSpPr>
          <a:xfrm>
            <a:off x="533399" y="792116"/>
            <a:ext cx="3293676" cy="826246"/>
            <a:chOff x="1229091" y="477031"/>
            <a:chExt cx="3293676" cy="826246"/>
          </a:xfrm>
        </p:grpSpPr>
        <p:pic>
          <p:nvPicPr>
            <p:cNvPr id="4" name="圖形 3" descr="燈泡與齒輪 外框">
              <a:extLst>
                <a:ext uri="{FF2B5EF4-FFF2-40B4-BE49-F238E27FC236}">
                  <a16:creationId xmlns:a16="http://schemas.microsoft.com/office/drawing/2014/main" id="{91F7CA8F-B630-087B-C4E3-C34149F9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9732E06-607A-A4F9-BE37-3CC15EA48C0B}"/>
                </a:ext>
              </a:extLst>
            </p:cNvPr>
            <p:cNvSpPr txBox="1"/>
            <p:nvPr/>
          </p:nvSpPr>
          <p:spPr>
            <a:xfrm>
              <a:off x="2055338" y="669285"/>
              <a:ext cx="2467429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指令擷取</a:t>
              </a:r>
            </a:p>
          </p:txBody>
        </p:sp>
      </p:grpSp>
      <p:sp>
        <p:nvSpPr>
          <p:cNvPr id="18" name="箭號: 五邊形 196">
            <a:extLst>
              <a:ext uri="{FF2B5EF4-FFF2-40B4-BE49-F238E27FC236}">
                <a16:creationId xmlns:a16="http://schemas.microsoft.com/office/drawing/2014/main" id="{B451B3F6-FCCD-DE47-488A-A5F129904276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電腦功能</a:t>
            </a: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5204CA88-ED06-4574-E3BA-EFE4C4AC0803}"/>
              </a:ext>
            </a:extLst>
          </p:cNvPr>
          <p:cNvSpPr/>
          <p:nvPr/>
        </p:nvSpPr>
        <p:spPr>
          <a:xfrm>
            <a:off x="1359644" y="1886603"/>
            <a:ext cx="10121155" cy="7748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>
                <a:latin typeface="BiauKai" panose="02010601000101010101" pitchFamily="2" charset="-120"/>
                <a:ea typeface="BiauKai" panose="02010601000101010101" pitchFamily="2" charset="-120"/>
              </a:rPr>
              <a:t>指令週期開始時，處理器會從記憶體內擷取一個指令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6A119EB3-721E-C810-4D7E-34971FF0E450}"/>
              </a:ext>
            </a:extLst>
          </p:cNvPr>
          <p:cNvSpPr/>
          <p:nvPr/>
        </p:nvSpPr>
        <p:spPr>
          <a:xfrm>
            <a:off x="1359644" y="2874069"/>
            <a:ext cx="10121155" cy="7748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>
                <a:latin typeface="BiauKai" panose="02010601000101010101" pitchFamily="2" charset="-120"/>
                <a:ea typeface="BiauKai" panose="02010601000101010101" pitchFamily="2" charset="-120"/>
              </a:rPr>
              <a:t>處理器的</a:t>
            </a:r>
            <a:r>
              <a:rPr kumimoji="1" lang="en" altLang="zh-TW" sz="3200">
                <a:latin typeface="BiauKai" panose="02010601000101010101" pitchFamily="2" charset="-120"/>
                <a:ea typeface="BiauKai" panose="02010601000101010101" pitchFamily="2" charset="-120"/>
              </a:rPr>
              <a:t>PC</a:t>
            </a:r>
            <a:r>
              <a:rPr kumimoji="1" lang="zh-TW" altLang="en-US" sz="3200">
                <a:latin typeface="BiauKai" panose="02010601000101010101" pitchFamily="2" charset="-120"/>
                <a:ea typeface="BiauKai" panose="02010601000101010101" pitchFamily="2" charset="-120"/>
              </a:rPr>
              <a:t>暫存器，存放下一個要擷取的指令位址</a:t>
            </a: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A92269FF-C7E0-B609-6947-713F80D87719}"/>
              </a:ext>
            </a:extLst>
          </p:cNvPr>
          <p:cNvSpPr/>
          <p:nvPr/>
        </p:nvSpPr>
        <p:spPr>
          <a:xfrm>
            <a:off x="1359644" y="3880155"/>
            <a:ext cx="10121155" cy="7748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>
                <a:latin typeface="BiauKai" panose="02010601000101010101" pitchFamily="2" charset="-120"/>
                <a:ea typeface="BiauKai" panose="02010601000101010101" pitchFamily="2" charset="-120"/>
              </a:rPr>
              <a:t>指令擷取後，</a:t>
            </a:r>
            <a:r>
              <a:rPr kumimoji="1" lang="en" altLang="zh-TW" sz="3200">
                <a:latin typeface="BiauKai" panose="02010601000101010101" pitchFamily="2" charset="-120"/>
                <a:ea typeface="BiauKai" panose="02010601000101010101" pitchFamily="2" charset="-120"/>
              </a:rPr>
              <a:t>PC</a:t>
            </a:r>
            <a:r>
              <a:rPr kumimoji="1" lang="zh-TW" altLang="en-US" sz="3200">
                <a:latin typeface="BiauKai" panose="02010601000101010101" pitchFamily="2" charset="-120"/>
                <a:ea typeface="BiauKai" panose="02010601000101010101" pitchFamily="2" charset="-120"/>
              </a:rPr>
              <a:t>值會遞增，使其往下擷取下一指令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A2192141-7C1B-C599-0EEF-7255F398A891}"/>
              </a:ext>
            </a:extLst>
          </p:cNvPr>
          <p:cNvSpPr/>
          <p:nvPr/>
        </p:nvSpPr>
        <p:spPr>
          <a:xfrm>
            <a:off x="1359644" y="4886241"/>
            <a:ext cx="10121155" cy="7748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>
                <a:latin typeface="BiauKai" panose="02010601000101010101" pitchFamily="2" charset="-120"/>
                <a:ea typeface="BiauKai" panose="02010601000101010101" pitchFamily="2" charset="-120"/>
              </a:rPr>
              <a:t>擷取的指令放在處理器內部</a:t>
            </a:r>
            <a:r>
              <a:rPr kumimoji="1" lang="en-US" altLang="zh-TW" sz="3200">
                <a:latin typeface="BiauKai" panose="02010601000101010101" pitchFamily="2" charset="-120"/>
                <a:ea typeface="BiauKai" panose="02010601000101010101" pitchFamily="2" charset="-120"/>
              </a:rPr>
              <a:t>IR</a:t>
            </a:r>
            <a:r>
              <a:rPr kumimoji="1" lang="zh-TW" altLang="en-US" sz="3200">
                <a:latin typeface="BiauKai" panose="02010601000101010101" pitchFamily="2" charset="-120"/>
                <a:ea typeface="BiauKai" panose="02010601000101010101" pitchFamily="2" charset="-120"/>
              </a:rPr>
              <a:t>暫存器</a:t>
            </a: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0CEF1F79-7170-33CF-7885-14A5991FA848}"/>
              </a:ext>
            </a:extLst>
          </p:cNvPr>
          <p:cNvSpPr/>
          <p:nvPr/>
        </p:nvSpPr>
        <p:spPr>
          <a:xfrm>
            <a:off x="1359644" y="5866660"/>
            <a:ext cx="10121155" cy="774823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>
                <a:latin typeface="BiauKai" panose="02010601000101010101" pitchFamily="2" charset="-120"/>
                <a:ea typeface="BiauKai" panose="02010601000101010101" pitchFamily="2" charset="-120"/>
              </a:rPr>
              <a:t>處理器直譯該指令後，就會開始執行必要的動作</a:t>
            </a:r>
          </a:p>
        </p:txBody>
      </p:sp>
    </p:spTree>
    <p:extLst>
      <p:ext uri="{BB962C8B-B14F-4D97-AF65-F5344CB8AC3E}">
        <p14:creationId xmlns:p14="http://schemas.microsoft.com/office/powerpoint/2010/main" val="264667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5FCF2A70-FD20-7F8E-EC6B-9042F2B1B2C0}"/>
              </a:ext>
            </a:extLst>
          </p:cNvPr>
          <p:cNvGrpSpPr/>
          <p:nvPr/>
        </p:nvGrpSpPr>
        <p:grpSpPr>
          <a:xfrm>
            <a:off x="533399" y="792116"/>
            <a:ext cx="5359401" cy="826246"/>
            <a:chOff x="1229091" y="477031"/>
            <a:chExt cx="5359401" cy="826246"/>
          </a:xfrm>
        </p:grpSpPr>
        <p:pic>
          <p:nvPicPr>
            <p:cNvPr id="4" name="圖形 3" descr="燈泡與齒輪 外框">
              <a:extLst>
                <a:ext uri="{FF2B5EF4-FFF2-40B4-BE49-F238E27FC236}">
                  <a16:creationId xmlns:a16="http://schemas.microsoft.com/office/drawing/2014/main" id="{91F7CA8F-B630-087B-C4E3-C34149F9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9732E06-607A-A4F9-BE37-3CC15EA48C0B}"/>
                </a:ext>
              </a:extLst>
            </p:cNvPr>
            <p:cNvSpPr txBox="1"/>
            <p:nvPr/>
          </p:nvSpPr>
          <p:spPr>
            <a:xfrm>
              <a:off x="2055338" y="669285"/>
              <a:ext cx="45331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指令執行步驟</a:t>
              </a:r>
              <a:r>
                <a:rPr lang="en-US" altLang="zh-TW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-</a:t>
              </a:r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功能說明 </a:t>
              </a:r>
            </a:p>
          </p:txBody>
        </p:sp>
      </p:grpSp>
      <p:sp>
        <p:nvSpPr>
          <p:cNvPr id="18" name="箭號: 五邊形 196">
            <a:extLst>
              <a:ext uri="{FF2B5EF4-FFF2-40B4-BE49-F238E27FC236}">
                <a16:creationId xmlns:a16="http://schemas.microsoft.com/office/drawing/2014/main" id="{B451B3F6-FCCD-DE47-488A-A5F129904276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電腦功能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AAC4429-964B-0880-8B5F-2E4A513248A1}"/>
              </a:ext>
            </a:extLst>
          </p:cNvPr>
          <p:cNvSpPr txBox="1"/>
          <p:nvPr/>
        </p:nvSpPr>
        <p:spPr>
          <a:xfrm>
            <a:off x="7239807" y="1183288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/>
              <a:t>以一個假想的</a:t>
            </a:r>
            <a:r>
              <a:rPr kumimoji="1" lang="en-US" altLang="zh-TW"/>
              <a:t>16</a:t>
            </a:r>
            <a:r>
              <a:rPr kumimoji="1" lang="zh-TW" altLang="en-US"/>
              <a:t>位元處理器為例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FA71C00-297F-2BC2-5499-6B8FDAD88D1C}"/>
              </a:ext>
            </a:extLst>
          </p:cNvPr>
          <p:cNvSpPr/>
          <p:nvPr/>
        </p:nvSpPr>
        <p:spPr>
          <a:xfrm>
            <a:off x="1363920" y="2398972"/>
            <a:ext cx="1562469" cy="4527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操作碼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0BA26EE-0C98-9E4A-453D-DA5DB7ED2898}"/>
              </a:ext>
            </a:extLst>
          </p:cNvPr>
          <p:cNvSpPr/>
          <p:nvPr/>
        </p:nvSpPr>
        <p:spPr>
          <a:xfrm>
            <a:off x="2926389" y="2398972"/>
            <a:ext cx="6729275" cy="452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位址碼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E5063E8-B707-F4AC-DAD4-C4FEF7C8B469}"/>
              </a:ext>
            </a:extLst>
          </p:cNvPr>
          <p:cNvSpPr/>
          <p:nvPr/>
        </p:nvSpPr>
        <p:spPr>
          <a:xfrm>
            <a:off x="1363920" y="3429000"/>
            <a:ext cx="577049" cy="452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8A4A9C-0F5D-F873-6397-A3466665E341}"/>
              </a:ext>
            </a:extLst>
          </p:cNvPr>
          <p:cNvSpPr/>
          <p:nvPr/>
        </p:nvSpPr>
        <p:spPr>
          <a:xfrm>
            <a:off x="1940969" y="3429000"/>
            <a:ext cx="7714695" cy="4527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BiauKai" panose="02010601000101010101" pitchFamily="2" charset="-120"/>
                <a:ea typeface="BiauKai" panose="02010601000101010101" pitchFamily="2" charset="-120"/>
              </a:rPr>
              <a:t>數值大小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C8EC84B-6F4D-D3EA-E8D0-C0C0C8ADA10B}"/>
              </a:ext>
            </a:extLst>
          </p:cNvPr>
          <p:cNvSpPr txBox="1"/>
          <p:nvPr/>
        </p:nvSpPr>
        <p:spPr>
          <a:xfrm>
            <a:off x="1233714" y="202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0</a:t>
            </a:r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6169C18-1F37-2483-E3E5-F111D192C3E7}"/>
              </a:ext>
            </a:extLst>
          </p:cNvPr>
          <p:cNvSpPr txBox="1"/>
          <p:nvPr/>
        </p:nvSpPr>
        <p:spPr>
          <a:xfrm>
            <a:off x="2624703" y="202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3</a:t>
            </a:r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D94725-3D68-8DF0-8994-1DF5A9525A03}"/>
              </a:ext>
            </a:extLst>
          </p:cNvPr>
          <p:cNvSpPr txBox="1"/>
          <p:nvPr/>
        </p:nvSpPr>
        <p:spPr>
          <a:xfrm>
            <a:off x="2926389" y="2029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4</a:t>
            </a:r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F26D517-74D1-B08F-C911-779D3ECD80D6}"/>
              </a:ext>
            </a:extLst>
          </p:cNvPr>
          <p:cNvSpPr txBox="1"/>
          <p:nvPr/>
        </p:nvSpPr>
        <p:spPr>
          <a:xfrm>
            <a:off x="9236960" y="20420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15</a:t>
            </a:r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1F261D8-DB2C-70BB-5E98-886E05B70EE1}"/>
              </a:ext>
            </a:extLst>
          </p:cNvPr>
          <p:cNvSpPr txBox="1"/>
          <p:nvPr/>
        </p:nvSpPr>
        <p:spPr>
          <a:xfrm>
            <a:off x="1239865" y="3083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0</a:t>
            </a:r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2EA9F23-EA87-FB3C-32A5-767149DFF138}"/>
              </a:ext>
            </a:extLst>
          </p:cNvPr>
          <p:cNvSpPr txBox="1"/>
          <p:nvPr/>
        </p:nvSpPr>
        <p:spPr>
          <a:xfrm>
            <a:off x="1914181" y="3080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1</a:t>
            </a:r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B3625BB-0C16-74DB-A6CE-03456A5423EE}"/>
              </a:ext>
            </a:extLst>
          </p:cNvPr>
          <p:cNvSpPr txBox="1"/>
          <p:nvPr/>
        </p:nvSpPr>
        <p:spPr>
          <a:xfrm>
            <a:off x="9236960" y="3059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15</a:t>
            </a:r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863103A-D6F7-5A98-0ABD-757F9FE32B02}"/>
              </a:ext>
            </a:extLst>
          </p:cNvPr>
          <p:cNvSpPr txBox="1"/>
          <p:nvPr/>
        </p:nvSpPr>
        <p:spPr>
          <a:xfrm>
            <a:off x="9953050" y="244068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(a) </a:t>
            </a:r>
            <a:r>
              <a:rPr lang="zh-TW" altLang="en-US">
                <a:latin typeface="BiauKai" panose="02010601000101010101" pitchFamily="2" charset="-120"/>
                <a:ea typeface="BiauKai" panose="02010601000101010101" pitchFamily="2" charset="-120"/>
              </a:rPr>
              <a:t>指令格式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610C781-4E85-E367-31DD-E7BE7DCC7E45}"/>
              </a:ext>
            </a:extLst>
          </p:cNvPr>
          <p:cNvSpPr txBox="1"/>
          <p:nvPr/>
        </p:nvSpPr>
        <p:spPr>
          <a:xfrm>
            <a:off x="9953050" y="347071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(b) </a:t>
            </a:r>
            <a:r>
              <a:rPr lang="zh-TW" altLang="en-US">
                <a:latin typeface="BiauKai" panose="02010601000101010101" pitchFamily="2" charset="-120"/>
                <a:ea typeface="BiauKai" panose="02010601000101010101" pitchFamily="2" charset="-120"/>
              </a:rPr>
              <a:t>整數格式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A9DDFA8-9A54-4F00-A3D6-BBD5DA3BFD6F}"/>
              </a:ext>
            </a:extLst>
          </p:cNvPr>
          <p:cNvSpPr txBox="1"/>
          <p:nvPr/>
        </p:nvSpPr>
        <p:spPr>
          <a:xfrm>
            <a:off x="1535400" y="4740521"/>
            <a:ext cx="414889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PC (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程式計數器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= 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指令位址</a:t>
            </a:r>
            <a:endParaRPr lang="en-US" altLang="zh-TW" sz="200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IR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  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(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指令暫存器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=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 即將執行的指令</a:t>
            </a:r>
            <a:endParaRPr lang="en-US" altLang="zh-TW" sz="200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     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AC (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累積器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)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 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=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 暫時儲存區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9550716-178C-66DF-D7F3-9719B7E0A94B}"/>
              </a:ext>
            </a:extLst>
          </p:cNvPr>
          <p:cNvSpPr txBox="1"/>
          <p:nvPr/>
        </p:nvSpPr>
        <p:spPr>
          <a:xfrm>
            <a:off x="2393667" y="5931188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(c) CPU</a:t>
            </a:r>
            <a:r>
              <a:rPr lang="zh-TW" altLang="en-US">
                <a:latin typeface="BiauKai" panose="02010601000101010101" pitchFamily="2" charset="-120"/>
                <a:ea typeface="BiauKai" panose="02010601000101010101" pitchFamily="2" charset="-120"/>
              </a:rPr>
              <a:t> 內部暫存器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10BC37E-4771-317F-E34C-8ACAC6E4A988}"/>
              </a:ext>
            </a:extLst>
          </p:cNvPr>
          <p:cNvSpPr txBox="1"/>
          <p:nvPr/>
        </p:nvSpPr>
        <p:spPr>
          <a:xfrm>
            <a:off x="6176827" y="4740521"/>
            <a:ext cx="3478837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0001 = 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把記憶體內容載入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 AC</a:t>
            </a:r>
          </a:p>
          <a:p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0010 = 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把 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AC 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儲存於記憶體</a:t>
            </a:r>
            <a:endParaRPr lang="en-US" altLang="zh-TW" sz="2000">
              <a:latin typeface="BiauKai" panose="02010601000101010101" pitchFamily="2" charset="-120"/>
              <a:ea typeface="BiauKai" panose="02010601000101010101" pitchFamily="2" charset="-120"/>
            </a:endParaRPr>
          </a:p>
          <a:p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0101 = </a:t>
            </a:r>
            <a:r>
              <a:rPr lang="zh-TW" altLang="en-US" sz="2000">
                <a:latin typeface="BiauKai" panose="02010601000101010101" pitchFamily="2" charset="-120"/>
                <a:ea typeface="BiauKai" panose="02010601000101010101" pitchFamily="2" charset="-120"/>
              </a:rPr>
              <a:t>把記憶體加入 </a:t>
            </a:r>
            <a:r>
              <a:rPr lang="en-US" altLang="zh-TW" sz="2000">
                <a:latin typeface="BiauKai" panose="02010601000101010101" pitchFamily="2" charset="-120"/>
                <a:ea typeface="BiauKai" panose="02010601000101010101" pitchFamily="2" charset="-120"/>
              </a:rPr>
              <a:t>AC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BCC48D7-A0B3-2751-07A0-C0ED66863979}"/>
              </a:ext>
            </a:extLst>
          </p:cNvPr>
          <p:cNvSpPr txBox="1"/>
          <p:nvPr/>
        </p:nvSpPr>
        <p:spPr>
          <a:xfrm>
            <a:off x="6844793" y="5931188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BiauKai" panose="02010601000101010101" pitchFamily="2" charset="-120"/>
                <a:ea typeface="BiauKai" panose="02010601000101010101" pitchFamily="2" charset="-120"/>
              </a:rPr>
              <a:t>(d)</a:t>
            </a:r>
            <a:r>
              <a:rPr lang="zh-TW" altLang="en-US">
                <a:latin typeface="BiauKai" panose="02010601000101010101" pitchFamily="2" charset="-120"/>
                <a:ea typeface="BiauKai" panose="02010601000101010101" pitchFamily="2" charset="-120"/>
              </a:rPr>
              <a:t> 部分操作碼範例</a:t>
            </a:r>
          </a:p>
        </p:txBody>
      </p:sp>
    </p:spTree>
    <p:extLst>
      <p:ext uri="{BB962C8B-B14F-4D97-AF65-F5344CB8AC3E}">
        <p14:creationId xmlns:p14="http://schemas.microsoft.com/office/powerpoint/2010/main" val="389700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CB2C2DB-CDE0-FDFD-EAF9-0014AF7333C4}"/>
              </a:ext>
            </a:extLst>
          </p:cNvPr>
          <p:cNvGrpSpPr/>
          <p:nvPr/>
        </p:nvGrpSpPr>
        <p:grpSpPr>
          <a:xfrm>
            <a:off x="533399" y="792116"/>
            <a:ext cx="5295901" cy="826246"/>
            <a:chOff x="1229091" y="477031"/>
            <a:chExt cx="5295901" cy="826246"/>
          </a:xfrm>
        </p:grpSpPr>
        <p:pic>
          <p:nvPicPr>
            <p:cNvPr id="3" name="圖形 2" descr="燈泡與齒輪 外框">
              <a:extLst>
                <a:ext uri="{FF2B5EF4-FFF2-40B4-BE49-F238E27FC236}">
                  <a16:creationId xmlns:a16="http://schemas.microsoft.com/office/drawing/2014/main" id="{8EC667F9-B9A4-710B-E24C-EF083DA50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B80F259-5B4C-751C-D660-D3EC24C4DD8D}"/>
                </a:ext>
              </a:extLst>
            </p:cNvPr>
            <p:cNvSpPr txBox="1"/>
            <p:nvPr/>
          </p:nvSpPr>
          <p:spPr>
            <a:xfrm>
              <a:off x="2055338" y="669285"/>
              <a:ext cx="4469654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Times New Roman" panose="02020603050405020304" pitchFamily="18" charset="0"/>
                  <a:ea typeface="標楷體" panose="03000509000000000000" pitchFamily="65" charset="-120"/>
                </a:rPr>
                <a:t>指令執行步驟</a:t>
              </a:r>
              <a:r>
                <a:rPr lang="en-US" altLang="zh-TW" sz="3200">
                  <a:latin typeface="Times New Roman" panose="02020603050405020304" pitchFamily="18" charset="0"/>
                  <a:ea typeface="標楷體" panose="03000509000000000000" pitchFamily="65" charset="-120"/>
                </a:rPr>
                <a:t>-</a:t>
              </a:r>
              <a:r>
                <a:rPr lang="zh-TW" altLang="en-US" sz="3200">
                  <a:latin typeface="Times New Roman" panose="02020603050405020304" pitchFamily="18" charset="0"/>
                  <a:ea typeface="標楷體" panose="03000509000000000000" pitchFamily="65" charset="-120"/>
                </a:rPr>
                <a:t>指令執行 </a:t>
              </a:r>
            </a:p>
          </p:txBody>
        </p:sp>
      </p:grpSp>
      <p:sp>
        <p:nvSpPr>
          <p:cNvPr id="5" name="箭號: 五邊形 196">
            <a:extLst>
              <a:ext uri="{FF2B5EF4-FFF2-40B4-BE49-F238E27FC236}">
                <a16:creationId xmlns:a16="http://schemas.microsoft.com/office/drawing/2014/main" id="{B7853418-6C66-2E7A-B75A-EDFBC9095009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</a:rPr>
              <a:t>電腦功能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302AFA-2433-2C1D-D1A1-D0A3DA4D1261}"/>
              </a:ext>
            </a:extLst>
          </p:cNvPr>
          <p:cNvSpPr txBox="1"/>
          <p:nvPr/>
        </p:nvSpPr>
        <p:spPr>
          <a:xfrm>
            <a:off x="8713163" y="16043"/>
            <a:ext cx="3478837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0001 =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把記憶體內容載入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 AC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0010 =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把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儲存於記憶體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0101 =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把記憶體加入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</a:t>
            </a:r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55401400-39D6-8FB9-2DA8-0BD7F1902A3E}"/>
              </a:ext>
            </a:extLst>
          </p:cNvPr>
          <p:cNvSpPr/>
          <p:nvPr/>
        </p:nvSpPr>
        <p:spPr>
          <a:xfrm>
            <a:off x="1787158" y="2903481"/>
            <a:ext cx="1474696" cy="13787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7FA53018-8C6D-8E5F-2F10-AD71D5758AC7}"/>
              </a:ext>
            </a:extLst>
          </p:cNvPr>
          <p:cNvSpPr/>
          <p:nvPr/>
        </p:nvSpPr>
        <p:spPr>
          <a:xfrm>
            <a:off x="195999" y="2903481"/>
            <a:ext cx="1474696" cy="25326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37A076-BA40-C1AC-EAEF-D34ED4F6B918}"/>
              </a:ext>
            </a:extLst>
          </p:cNvPr>
          <p:cNvSpPr/>
          <p:nvPr/>
        </p:nvSpPr>
        <p:spPr>
          <a:xfrm>
            <a:off x="705049" y="3188225"/>
            <a:ext cx="846085" cy="324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1 9 4 0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639694-2CE1-2727-DC07-04AA2211A884}"/>
              </a:ext>
            </a:extLst>
          </p:cNvPr>
          <p:cNvSpPr/>
          <p:nvPr/>
        </p:nvSpPr>
        <p:spPr>
          <a:xfrm>
            <a:off x="2021518" y="3188224"/>
            <a:ext cx="900000" cy="324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r>
              <a: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 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AFBAE9-4BF4-BBAE-BB3C-7FF80E1EBE72}"/>
              </a:ext>
            </a:extLst>
          </p:cNvPr>
          <p:cNvSpPr/>
          <p:nvPr/>
        </p:nvSpPr>
        <p:spPr>
          <a:xfrm>
            <a:off x="705049" y="3510899"/>
            <a:ext cx="846085" cy="324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5 9 4 1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6186BD-993E-C9BE-371B-3CA0771AC490}"/>
              </a:ext>
            </a:extLst>
          </p:cNvPr>
          <p:cNvSpPr/>
          <p:nvPr/>
        </p:nvSpPr>
        <p:spPr>
          <a:xfrm>
            <a:off x="705049" y="3833573"/>
            <a:ext cx="846085" cy="324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2 9 4 1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34AC6-96E5-1224-4163-5E62EFD5F702}"/>
              </a:ext>
            </a:extLst>
          </p:cNvPr>
          <p:cNvSpPr/>
          <p:nvPr/>
        </p:nvSpPr>
        <p:spPr>
          <a:xfrm>
            <a:off x="2021519" y="3512040"/>
            <a:ext cx="900000" cy="324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C56A7A-64BA-684D-BFEF-5B8F390E2B2D}"/>
              </a:ext>
            </a:extLst>
          </p:cNvPr>
          <p:cNvSpPr/>
          <p:nvPr/>
        </p:nvSpPr>
        <p:spPr>
          <a:xfrm>
            <a:off x="2021518" y="3834247"/>
            <a:ext cx="900000" cy="324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1FC3C4-954F-F4FF-538A-569A4581C3DE}"/>
              </a:ext>
            </a:extLst>
          </p:cNvPr>
          <p:cNvSpPr/>
          <p:nvPr/>
        </p:nvSpPr>
        <p:spPr>
          <a:xfrm>
            <a:off x="705050" y="4600740"/>
            <a:ext cx="846085" cy="324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0 0 0 3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CFE0BB-B5D9-0145-6CF8-656C0A1B967E}"/>
              </a:ext>
            </a:extLst>
          </p:cNvPr>
          <p:cNvSpPr/>
          <p:nvPr/>
        </p:nvSpPr>
        <p:spPr>
          <a:xfrm>
            <a:off x="705050" y="4924490"/>
            <a:ext cx="846085" cy="3240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0 0 0 2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D2BDA4-2FED-A0F6-B6B0-BEE747099B88}"/>
              </a:ext>
            </a:extLst>
          </p:cNvPr>
          <p:cNvSpPr txBox="1"/>
          <p:nvPr/>
        </p:nvSpPr>
        <p:spPr>
          <a:xfrm>
            <a:off x="516324" y="26546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記憶體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3785D3-C163-88B1-9F40-A739FFDF90B2}"/>
              </a:ext>
            </a:extLst>
          </p:cNvPr>
          <p:cNvSpPr txBox="1"/>
          <p:nvPr/>
        </p:nvSpPr>
        <p:spPr>
          <a:xfrm>
            <a:off x="1823193" y="271881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CPU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暫存器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C1704A0-C86B-63B3-50B5-AD752FC6B1D6}"/>
              </a:ext>
            </a:extLst>
          </p:cNvPr>
          <p:cNvSpPr txBox="1"/>
          <p:nvPr/>
        </p:nvSpPr>
        <p:spPr>
          <a:xfrm>
            <a:off x="195999" y="31621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300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263D6B-4DF5-E410-3E99-8F045697268A}"/>
              </a:ext>
            </a:extLst>
          </p:cNvPr>
          <p:cNvSpPr txBox="1"/>
          <p:nvPr/>
        </p:nvSpPr>
        <p:spPr>
          <a:xfrm>
            <a:off x="195999" y="34861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301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FD33BB-EA27-AD3F-F6B7-A7FB5091483F}"/>
              </a:ext>
            </a:extLst>
          </p:cNvPr>
          <p:cNvSpPr txBox="1"/>
          <p:nvPr/>
        </p:nvSpPr>
        <p:spPr>
          <a:xfrm>
            <a:off x="195999" y="38085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302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5D0E86C-3AE7-C984-2700-37CC6C4D4524}"/>
              </a:ext>
            </a:extLst>
          </p:cNvPr>
          <p:cNvSpPr txBox="1"/>
          <p:nvPr/>
        </p:nvSpPr>
        <p:spPr>
          <a:xfrm>
            <a:off x="195999" y="457807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940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988DD0-3876-6CD4-D412-C7FE9CFF3349}"/>
              </a:ext>
            </a:extLst>
          </p:cNvPr>
          <p:cNvSpPr txBox="1"/>
          <p:nvPr/>
        </p:nvSpPr>
        <p:spPr>
          <a:xfrm>
            <a:off x="195999" y="486927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941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8B9D96-750A-FC30-2985-3B9C1C89123D}"/>
              </a:ext>
            </a:extLst>
          </p:cNvPr>
          <p:cNvSpPr txBox="1"/>
          <p:nvPr/>
        </p:nvSpPr>
        <p:spPr>
          <a:xfrm>
            <a:off x="2903634" y="35108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AC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9E4EF13-737B-53E5-3ACD-527703458208}"/>
              </a:ext>
            </a:extLst>
          </p:cNvPr>
          <p:cNvSpPr txBox="1"/>
          <p:nvPr/>
        </p:nvSpPr>
        <p:spPr>
          <a:xfrm>
            <a:off x="2939669" y="38040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IR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86EF5F85-6B24-283F-ADAA-A5BEFBD321E4}"/>
              </a:ext>
            </a:extLst>
          </p:cNvPr>
          <p:cNvSpPr/>
          <p:nvPr/>
        </p:nvSpPr>
        <p:spPr>
          <a:xfrm>
            <a:off x="1119388" y="4409245"/>
            <a:ext cx="66675" cy="608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7B9331E-E396-9601-5063-2AFA7796FA31}"/>
              </a:ext>
            </a:extLst>
          </p:cNvPr>
          <p:cNvSpPr/>
          <p:nvPr/>
        </p:nvSpPr>
        <p:spPr>
          <a:xfrm>
            <a:off x="1119388" y="4282270"/>
            <a:ext cx="66675" cy="608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3A10E3-597A-EFDB-797D-5A3970AAC01F}"/>
              </a:ext>
            </a:extLst>
          </p:cNvPr>
          <p:cNvSpPr txBox="1"/>
          <p:nvPr/>
        </p:nvSpPr>
        <p:spPr>
          <a:xfrm>
            <a:off x="2910013" y="31691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PC</a:t>
            </a:r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9A78553-72C0-1D6F-0A19-D8B994E59BF0}"/>
              </a:ext>
            </a:extLst>
          </p:cNvPr>
          <p:cNvSpPr txBox="1"/>
          <p:nvPr/>
        </p:nvSpPr>
        <p:spPr>
          <a:xfrm>
            <a:off x="210385" y="29230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位址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8EB3C52-B23A-90B5-9DF9-E5CAC085D657}"/>
              </a:ext>
            </a:extLst>
          </p:cNvPr>
          <p:cNvSpPr txBox="1"/>
          <p:nvPr/>
        </p:nvSpPr>
        <p:spPr>
          <a:xfrm>
            <a:off x="827859" y="292917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rPr>
              <a:t>內容值</a:t>
            </a:r>
          </a:p>
        </p:txBody>
      </p: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18C251C2-621A-03B7-9E85-8DF09FD16E18}"/>
              </a:ext>
            </a:extLst>
          </p:cNvPr>
          <p:cNvCxnSpPr/>
          <p:nvPr/>
        </p:nvCxnSpPr>
        <p:spPr>
          <a:xfrm>
            <a:off x="3629025" y="4157573"/>
            <a:ext cx="83439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A500C4F9-0D68-BA86-4343-7B0F68E87717}"/>
              </a:ext>
            </a:extLst>
          </p:cNvPr>
          <p:cNvCxnSpPr>
            <a:cxnSpLocks/>
          </p:cNvCxnSpPr>
          <p:nvPr/>
        </p:nvCxnSpPr>
        <p:spPr>
          <a:xfrm flipH="1">
            <a:off x="6352121" y="1706449"/>
            <a:ext cx="0" cy="50582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0076BA86-B7E9-FDFD-A628-BBBBFFFBDC6E}"/>
              </a:ext>
            </a:extLst>
          </p:cNvPr>
          <p:cNvCxnSpPr>
            <a:cxnSpLocks/>
          </p:cNvCxnSpPr>
          <p:nvPr/>
        </p:nvCxnSpPr>
        <p:spPr>
          <a:xfrm flipH="1">
            <a:off x="9227833" y="1676688"/>
            <a:ext cx="0" cy="50582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群組 256">
            <a:extLst>
              <a:ext uri="{FF2B5EF4-FFF2-40B4-BE49-F238E27FC236}">
                <a16:creationId xmlns:a16="http://schemas.microsoft.com/office/drawing/2014/main" id="{296131BB-5FEF-90A8-6595-DD6040473DAB}"/>
              </a:ext>
            </a:extLst>
          </p:cNvPr>
          <p:cNvGrpSpPr/>
          <p:nvPr/>
        </p:nvGrpSpPr>
        <p:grpSpPr>
          <a:xfrm>
            <a:off x="3495679" y="1709623"/>
            <a:ext cx="2914616" cy="2439619"/>
            <a:chOff x="3495679" y="1709623"/>
            <a:chExt cx="2914616" cy="2439619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1A4D733D-14D3-52BA-DAB7-72E4CCF37B8D}"/>
                </a:ext>
              </a:extLst>
            </p:cNvPr>
            <p:cNvSpPr/>
            <p:nvPr/>
          </p:nvSpPr>
          <p:spPr>
            <a:xfrm>
              <a:off x="3937929" y="2151319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1 9 4 0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346976B-10A3-E07C-0AA0-DAA97B5E3C03}"/>
                </a:ext>
              </a:extLst>
            </p:cNvPr>
            <p:cNvSpPr/>
            <p:nvPr/>
          </p:nvSpPr>
          <p:spPr>
            <a:xfrm>
              <a:off x="5113771" y="2151318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3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6131CDA-7588-66E9-C00F-5C45F0AEDF26}"/>
                </a:ext>
              </a:extLst>
            </p:cNvPr>
            <p:cNvSpPr/>
            <p:nvPr/>
          </p:nvSpPr>
          <p:spPr>
            <a:xfrm>
              <a:off x="3937929" y="2402655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5 9 4 1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FAF0707-3877-EF62-37BD-142DADDDDC7D}"/>
                </a:ext>
              </a:extLst>
            </p:cNvPr>
            <p:cNvSpPr/>
            <p:nvPr/>
          </p:nvSpPr>
          <p:spPr>
            <a:xfrm>
              <a:off x="3937929" y="2654655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A4EE79D-FF6F-BF13-7324-2CDA9A4E3072}"/>
                </a:ext>
              </a:extLst>
            </p:cNvPr>
            <p:cNvSpPr/>
            <p:nvPr/>
          </p:nvSpPr>
          <p:spPr>
            <a:xfrm>
              <a:off x="5113771" y="2404979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079C075F-84A4-CBA1-339A-332E2BB54EC1}"/>
                </a:ext>
              </a:extLst>
            </p:cNvPr>
            <p:cNvSpPr/>
            <p:nvPr/>
          </p:nvSpPr>
          <p:spPr>
            <a:xfrm>
              <a:off x="5113771" y="2654655"/>
              <a:ext cx="90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1 9 4 0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17B8629-08B3-4D23-028F-03815B94914A}"/>
                </a:ext>
              </a:extLst>
            </p:cNvPr>
            <p:cNvSpPr/>
            <p:nvPr/>
          </p:nvSpPr>
          <p:spPr>
            <a:xfrm>
              <a:off x="3937929" y="3236350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0 0 0 3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643DCC3-EACF-956A-3E30-45CA7B5A1300}"/>
                </a:ext>
              </a:extLst>
            </p:cNvPr>
            <p:cNvSpPr/>
            <p:nvPr/>
          </p:nvSpPr>
          <p:spPr>
            <a:xfrm>
              <a:off x="3937929" y="3488350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0 0 0 2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F1EA23EC-EC4C-F28E-B4A1-A0E9D84DC9C9}"/>
                </a:ext>
              </a:extLst>
            </p:cNvPr>
            <p:cNvSpPr txBox="1"/>
            <p:nvPr/>
          </p:nvSpPr>
          <p:spPr>
            <a:xfrm>
              <a:off x="3902838" y="170962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Times New Roman" panose="02020603050405020304" pitchFamily="18" charset="0"/>
                  <a:ea typeface="標楷體" panose="03000509000000000000" pitchFamily="65" charset="-120"/>
                </a:rPr>
                <a:t>記憶體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CDE03B31-1025-E429-B70B-2697E493A5D8}"/>
                </a:ext>
              </a:extLst>
            </p:cNvPr>
            <p:cNvSpPr txBox="1"/>
            <p:nvPr/>
          </p:nvSpPr>
          <p:spPr>
            <a:xfrm>
              <a:off x="5268506" y="170962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ea typeface="標楷體" panose="03000509000000000000" pitchFamily="65" charset="-120"/>
                </a:rPr>
                <a:t>CPU</a:t>
              </a:r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A329710D-F8C6-0FA7-0A16-B5F55D1A6195}"/>
                </a:ext>
              </a:extLst>
            </p:cNvPr>
            <p:cNvSpPr txBox="1"/>
            <p:nvPr/>
          </p:nvSpPr>
          <p:spPr>
            <a:xfrm>
              <a:off x="3495679" y="213421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4D737EBE-60C9-2BC5-AEAC-237A63DB5FCE}"/>
                </a:ext>
              </a:extLst>
            </p:cNvPr>
            <p:cNvSpPr txBox="1"/>
            <p:nvPr/>
          </p:nvSpPr>
          <p:spPr>
            <a:xfrm>
              <a:off x="3495679" y="240852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60BFB011-B114-19B8-8C71-461F46E4FCB2}"/>
                </a:ext>
              </a:extLst>
            </p:cNvPr>
            <p:cNvSpPr txBox="1"/>
            <p:nvPr/>
          </p:nvSpPr>
          <p:spPr>
            <a:xfrm>
              <a:off x="3495679" y="2617951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302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67D93B04-378B-C843-F524-C22EF783FB7A}"/>
                </a:ext>
              </a:extLst>
            </p:cNvPr>
            <p:cNvSpPr txBox="1"/>
            <p:nvPr/>
          </p:nvSpPr>
          <p:spPr>
            <a:xfrm>
              <a:off x="3495679" y="322515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1D072D76-1C83-A5AE-B015-78B1E949191B}"/>
                </a:ext>
              </a:extLst>
            </p:cNvPr>
            <p:cNvSpPr txBox="1"/>
            <p:nvPr/>
          </p:nvSpPr>
          <p:spPr>
            <a:xfrm>
              <a:off x="3495679" y="348887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001719B6-900A-BA05-5E8C-8F8B0B6517B3}"/>
                </a:ext>
              </a:extLst>
            </p:cNvPr>
            <p:cNvSpPr txBox="1"/>
            <p:nvPr/>
          </p:nvSpPr>
          <p:spPr>
            <a:xfrm>
              <a:off x="5975561" y="2381917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AC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CBDD78B0-0661-CE67-5E46-924FC540371B}"/>
                </a:ext>
              </a:extLst>
            </p:cNvPr>
            <p:cNvSpPr txBox="1"/>
            <p:nvPr/>
          </p:nvSpPr>
          <p:spPr>
            <a:xfrm>
              <a:off x="5998804" y="2626766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IR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4C47925F-61A8-0CEA-FBAD-4BBCC64B3F8F}"/>
                </a:ext>
              </a:extLst>
            </p:cNvPr>
            <p:cNvSpPr/>
            <p:nvPr/>
          </p:nvSpPr>
          <p:spPr>
            <a:xfrm>
              <a:off x="4352268" y="3087859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8" name="橢圓 107">
              <a:extLst>
                <a:ext uri="{FF2B5EF4-FFF2-40B4-BE49-F238E27FC236}">
                  <a16:creationId xmlns:a16="http://schemas.microsoft.com/office/drawing/2014/main" id="{DFB68475-F4F1-6889-EEF8-BA5C15DAAC4F}"/>
                </a:ext>
              </a:extLst>
            </p:cNvPr>
            <p:cNvSpPr/>
            <p:nvPr/>
          </p:nvSpPr>
          <p:spPr>
            <a:xfrm>
              <a:off x="4352268" y="2960884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B6B5825-DED0-420E-A83A-81BA70ADED71}"/>
                </a:ext>
              </a:extLst>
            </p:cNvPr>
            <p:cNvSpPr txBox="1"/>
            <p:nvPr/>
          </p:nvSpPr>
          <p:spPr>
            <a:xfrm>
              <a:off x="5975561" y="2130654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9" name="圓角矩形 218">
              <a:extLst>
                <a:ext uri="{FF2B5EF4-FFF2-40B4-BE49-F238E27FC236}">
                  <a16:creationId xmlns:a16="http://schemas.microsoft.com/office/drawing/2014/main" id="{A7BA4B5E-B199-8068-A97F-81CF85DC6931}"/>
                </a:ext>
              </a:extLst>
            </p:cNvPr>
            <p:cNvSpPr/>
            <p:nvPr/>
          </p:nvSpPr>
          <p:spPr>
            <a:xfrm>
              <a:off x="4267823" y="3910378"/>
              <a:ext cx="1173745" cy="2388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指令擷取</a:t>
              </a:r>
            </a:p>
          </p:txBody>
        </p:sp>
        <p:cxnSp>
          <p:nvCxnSpPr>
            <p:cNvPr id="226" name="曲線接點 225">
              <a:extLst>
                <a:ext uri="{FF2B5EF4-FFF2-40B4-BE49-F238E27FC236}">
                  <a16:creationId xmlns:a16="http://schemas.microsoft.com/office/drawing/2014/main" id="{FAC56AAC-9485-055C-7898-128793E3F583}"/>
                </a:ext>
              </a:extLst>
            </p:cNvPr>
            <p:cNvCxnSpPr>
              <a:stCxn id="90" idx="3"/>
              <a:endCxn id="95" idx="1"/>
            </p:cNvCxnSpPr>
            <p:nvPr/>
          </p:nvCxnSpPr>
          <p:spPr>
            <a:xfrm>
              <a:off x="4784014" y="2277319"/>
              <a:ext cx="329757" cy="503336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群組 257">
            <a:extLst>
              <a:ext uri="{FF2B5EF4-FFF2-40B4-BE49-F238E27FC236}">
                <a16:creationId xmlns:a16="http://schemas.microsoft.com/office/drawing/2014/main" id="{25E932C2-1D8B-A88C-21D5-240B85DAF1FD}"/>
              </a:ext>
            </a:extLst>
          </p:cNvPr>
          <p:cNvGrpSpPr/>
          <p:nvPr/>
        </p:nvGrpSpPr>
        <p:grpSpPr>
          <a:xfrm>
            <a:off x="3495679" y="4205169"/>
            <a:ext cx="2914616" cy="2366879"/>
            <a:chOff x="3495679" y="4205169"/>
            <a:chExt cx="2914616" cy="2366879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DCC9541-4A40-A5A2-44E3-C4363FDF3B41}"/>
                </a:ext>
              </a:extLst>
            </p:cNvPr>
            <p:cNvSpPr/>
            <p:nvPr/>
          </p:nvSpPr>
          <p:spPr>
            <a:xfrm>
              <a:off x="3937929" y="4926712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1 9 4 0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AFBE59A-EDD1-B89E-BCDF-198EA8FD5B92}"/>
                </a:ext>
              </a:extLst>
            </p:cNvPr>
            <p:cNvSpPr/>
            <p:nvPr/>
          </p:nvSpPr>
          <p:spPr>
            <a:xfrm>
              <a:off x="5113771" y="4926711"/>
              <a:ext cx="90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3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3D736357-C3D1-5409-AF97-C3460D477821}"/>
                </a:ext>
              </a:extLst>
            </p:cNvPr>
            <p:cNvSpPr/>
            <p:nvPr/>
          </p:nvSpPr>
          <p:spPr>
            <a:xfrm>
              <a:off x="3937929" y="5178048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5 9 4 1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AA2D945C-4147-1243-CD61-601361F5110D}"/>
                </a:ext>
              </a:extLst>
            </p:cNvPr>
            <p:cNvSpPr/>
            <p:nvPr/>
          </p:nvSpPr>
          <p:spPr>
            <a:xfrm>
              <a:off x="3937929" y="5430048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94A6D1E9-CB62-7B11-4146-574EE24E2B06}"/>
                </a:ext>
              </a:extLst>
            </p:cNvPr>
            <p:cNvSpPr/>
            <p:nvPr/>
          </p:nvSpPr>
          <p:spPr>
            <a:xfrm>
              <a:off x="5113771" y="5180372"/>
              <a:ext cx="90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0 0 0 3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E1EEA9-8376-5F46-5E5F-C7998F5EA180}"/>
                </a:ext>
              </a:extLst>
            </p:cNvPr>
            <p:cNvSpPr/>
            <p:nvPr/>
          </p:nvSpPr>
          <p:spPr>
            <a:xfrm>
              <a:off x="5113771" y="5430048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1 9 4 0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A5542E9-EC83-D748-8B75-D19D6B0229A3}"/>
                </a:ext>
              </a:extLst>
            </p:cNvPr>
            <p:cNvSpPr/>
            <p:nvPr/>
          </p:nvSpPr>
          <p:spPr>
            <a:xfrm>
              <a:off x="3937929" y="6011743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0 0 0 3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42C524A-2A17-D1AF-B203-78C0E649142A}"/>
                </a:ext>
              </a:extLst>
            </p:cNvPr>
            <p:cNvSpPr/>
            <p:nvPr/>
          </p:nvSpPr>
          <p:spPr>
            <a:xfrm>
              <a:off x="3937929" y="6263743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0 0 0 2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0C547010-9201-C9AB-73CD-F2B94832514D}"/>
                </a:ext>
              </a:extLst>
            </p:cNvPr>
            <p:cNvSpPr txBox="1"/>
            <p:nvPr/>
          </p:nvSpPr>
          <p:spPr>
            <a:xfrm>
              <a:off x="3902838" y="44850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Times New Roman" panose="02020603050405020304" pitchFamily="18" charset="0"/>
                  <a:ea typeface="標楷體" panose="03000509000000000000" pitchFamily="65" charset="-120"/>
                </a:rPr>
                <a:t>記憶體</a:t>
              </a:r>
            </a:p>
          </p:txBody>
        </p:sp>
        <p:sp>
          <p:nvSpPr>
            <p:cNvPr id="121" name="文字方塊 120">
              <a:extLst>
                <a:ext uri="{FF2B5EF4-FFF2-40B4-BE49-F238E27FC236}">
                  <a16:creationId xmlns:a16="http://schemas.microsoft.com/office/drawing/2014/main" id="{905B15A5-3E4B-0DDB-9152-BD6CFCC8BEDE}"/>
                </a:ext>
              </a:extLst>
            </p:cNvPr>
            <p:cNvSpPr txBox="1"/>
            <p:nvPr/>
          </p:nvSpPr>
          <p:spPr>
            <a:xfrm>
              <a:off x="5268506" y="4485016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ea typeface="標楷體" panose="03000509000000000000" pitchFamily="65" charset="-120"/>
                </a:rPr>
                <a:t>CPU</a:t>
              </a:r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261B6D23-7249-40EF-450C-231F5230D6FE}"/>
                </a:ext>
              </a:extLst>
            </p:cNvPr>
            <p:cNvSpPr txBox="1"/>
            <p:nvPr/>
          </p:nvSpPr>
          <p:spPr>
            <a:xfrm>
              <a:off x="3495679" y="4909609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544BC65-B835-C0DF-8CDA-254524845505}"/>
                </a:ext>
              </a:extLst>
            </p:cNvPr>
            <p:cNvSpPr txBox="1"/>
            <p:nvPr/>
          </p:nvSpPr>
          <p:spPr>
            <a:xfrm>
              <a:off x="3495679" y="518392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13DD1791-F18E-98BC-F0BA-422ACE3AB6A5}"/>
                </a:ext>
              </a:extLst>
            </p:cNvPr>
            <p:cNvSpPr txBox="1"/>
            <p:nvPr/>
          </p:nvSpPr>
          <p:spPr>
            <a:xfrm>
              <a:off x="3495679" y="539334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302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0D1553F4-04C8-C41F-2897-8ED0D83F8166}"/>
                </a:ext>
              </a:extLst>
            </p:cNvPr>
            <p:cNvSpPr txBox="1"/>
            <p:nvPr/>
          </p:nvSpPr>
          <p:spPr>
            <a:xfrm>
              <a:off x="3495679" y="6000551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40934825-BCC7-4F70-9525-B321C001AB85}"/>
                </a:ext>
              </a:extLst>
            </p:cNvPr>
            <p:cNvSpPr txBox="1"/>
            <p:nvPr/>
          </p:nvSpPr>
          <p:spPr>
            <a:xfrm>
              <a:off x="3495679" y="6264271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1002E6AC-E385-57CD-42B2-9CB51920918B}"/>
                </a:ext>
              </a:extLst>
            </p:cNvPr>
            <p:cNvSpPr txBox="1"/>
            <p:nvPr/>
          </p:nvSpPr>
          <p:spPr>
            <a:xfrm>
              <a:off x="5975561" y="515731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AC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546EB043-8A94-C44D-96DB-F99B3DA9074E}"/>
                </a:ext>
              </a:extLst>
            </p:cNvPr>
            <p:cNvSpPr txBox="1"/>
            <p:nvPr/>
          </p:nvSpPr>
          <p:spPr>
            <a:xfrm>
              <a:off x="5998804" y="540215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IR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BBD24469-A514-0854-EA61-A067F4A15256}"/>
                </a:ext>
              </a:extLst>
            </p:cNvPr>
            <p:cNvSpPr/>
            <p:nvPr/>
          </p:nvSpPr>
          <p:spPr>
            <a:xfrm>
              <a:off x="4352268" y="5863252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0" name="橢圓 129">
              <a:extLst>
                <a:ext uri="{FF2B5EF4-FFF2-40B4-BE49-F238E27FC236}">
                  <a16:creationId xmlns:a16="http://schemas.microsoft.com/office/drawing/2014/main" id="{4B05D8BE-E1F4-600F-B87B-43A2D40E4C83}"/>
                </a:ext>
              </a:extLst>
            </p:cNvPr>
            <p:cNvSpPr/>
            <p:nvPr/>
          </p:nvSpPr>
          <p:spPr>
            <a:xfrm>
              <a:off x="4352268" y="5736277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2BECFF0D-DE88-AC44-61A7-FBEE6E2A2088}"/>
                </a:ext>
              </a:extLst>
            </p:cNvPr>
            <p:cNvSpPr txBox="1"/>
            <p:nvPr/>
          </p:nvSpPr>
          <p:spPr>
            <a:xfrm>
              <a:off x="5975561" y="490604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2" name="圓角矩形 221">
              <a:extLst>
                <a:ext uri="{FF2B5EF4-FFF2-40B4-BE49-F238E27FC236}">
                  <a16:creationId xmlns:a16="http://schemas.microsoft.com/office/drawing/2014/main" id="{07F9DF52-59A3-1A2B-7EE3-8ACFAA7A8EE3}"/>
                </a:ext>
              </a:extLst>
            </p:cNvPr>
            <p:cNvSpPr/>
            <p:nvPr/>
          </p:nvSpPr>
          <p:spPr>
            <a:xfrm>
              <a:off x="4267823" y="4205169"/>
              <a:ext cx="1173745" cy="23886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指令執行</a:t>
              </a:r>
            </a:p>
          </p:txBody>
        </p:sp>
        <p:cxnSp>
          <p:nvCxnSpPr>
            <p:cNvPr id="227" name="曲線接點 226">
              <a:extLst>
                <a:ext uri="{FF2B5EF4-FFF2-40B4-BE49-F238E27FC236}">
                  <a16:creationId xmlns:a16="http://schemas.microsoft.com/office/drawing/2014/main" id="{A56FF8D1-C26D-0149-753C-8A16CF8912BF}"/>
                </a:ext>
              </a:extLst>
            </p:cNvPr>
            <p:cNvCxnSpPr>
              <a:cxnSpLocks/>
              <a:stCxn id="118" idx="3"/>
              <a:endCxn id="116" idx="1"/>
            </p:cNvCxnSpPr>
            <p:nvPr/>
          </p:nvCxnSpPr>
          <p:spPr>
            <a:xfrm flipV="1">
              <a:off x="4784014" y="5306372"/>
              <a:ext cx="329757" cy="83137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01FDA6ED-26EA-3E04-EF46-3D6E73F9ABBB}"/>
              </a:ext>
            </a:extLst>
          </p:cNvPr>
          <p:cNvGrpSpPr/>
          <p:nvPr/>
        </p:nvGrpSpPr>
        <p:grpSpPr>
          <a:xfrm>
            <a:off x="6407953" y="1706449"/>
            <a:ext cx="2914616" cy="2439009"/>
            <a:chOff x="6407953" y="1706449"/>
            <a:chExt cx="2914616" cy="2439009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8AF715B2-C943-66F5-160D-586E2F670F7D}"/>
                </a:ext>
              </a:extLst>
            </p:cNvPr>
            <p:cNvSpPr/>
            <p:nvPr/>
          </p:nvSpPr>
          <p:spPr>
            <a:xfrm>
              <a:off x="6850203" y="2148145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1 9 4 0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87397D6A-815F-2496-590B-A288BB379663}"/>
                </a:ext>
              </a:extLst>
            </p:cNvPr>
            <p:cNvSpPr/>
            <p:nvPr/>
          </p:nvSpPr>
          <p:spPr>
            <a:xfrm>
              <a:off x="8026045" y="2148144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3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6FE19B-4CC8-7459-0640-1051138C7C08}"/>
                </a:ext>
              </a:extLst>
            </p:cNvPr>
            <p:cNvSpPr/>
            <p:nvPr/>
          </p:nvSpPr>
          <p:spPr>
            <a:xfrm>
              <a:off x="6850203" y="2399481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5 9 4 1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909269D5-89BE-E563-6ED2-9C1B95F2EA98}"/>
                </a:ext>
              </a:extLst>
            </p:cNvPr>
            <p:cNvSpPr/>
            <p:nvPr/>
          </p:nvSpPr>
          <p:spPr>
            <a:xfrm>
              <a:off x="6850203" y="2651481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3822E3C-D389-6CC2-D03C-C475183C78E3}"/>
                </a:ext>
              </a:extLst>
            </p:cNvPr>
            <p:cNvSpPr/>
            <p:nvPr/>
          </p:nvSpPr>
          <p:spPr>
            <a:xfrm>
              <a:off x="8026045" y="2401805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0 0 0 3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0E64E1D-A1B6-C0BD-74DC-3021F21846CD}"/>
                </a:ext>
              </a:extLst>
            </p:cNvPr>
            <p:cNvSpPr/>
            <p:nvPr/>
          </p:nvSpPr>
          <p:spPr>
            <a:xfrm>
              <a:off x="8026045" y="2651481"/>
              <a:ext cx="90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5 9 4 1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9291DB5C-BAE1-BBC0-5F92-BE7ACBA7B3BB}"/>
                </a:ext>
              </a:extLst>
            </p:cNvPr>
            <p:cNvSpPr/>
            <p:nvPr/>
          </p:nvSpPr>
          <p:spPr>
            <a:xfrm>
              <a:off x="6850203" y="3233176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0 0 0 3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7C010F2-C926-51F7-1B09-BE1620D22563}"/>
                </a:ext>
              </a:extLst>
            </p:cNvPr>
            <p:cNvSpPr/>
            <p:nvPr/>
          </p:nvSpPr>
          <p:spPr>
            <a:xfrm>
              <a:off x="6850203" y="3485176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0 0 0 2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E031D93F-47B1-6ADD-5673-55A6E1C77490}"/>
                </a:ext>
              </a:extLst>
            </p:cNvPr>
            <p:cNvSpPr txBox="1"/>
            <p:nvPr/>
          </p:nvSpPr>
          <p:spPr>
            <a:xfrm>
              <a:off x="6815112" y="17064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Times New Roman" panose="02020603050405020304" pitchFamily="18" charset="0"/>
                  <a:ea typeface="標楷體" panose="03000509000000000000" pitchFamily="65" charset="-120"/>
                </a:rPr>
                <a:t>記憶體</a:t>
              </a:r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BAD57004-9504-782C-503C-52ABCE4E2F71}"/>
                </a:ext>
              </a:extLst>
            </p:cNvPr>
            <p:cNvSpPr txBox="1"/>
            <p:nvPr/>
          </p:nvSpPr>
          <p:spPr>
            <a:xfrm>
              <a:off x="8180780" y="17064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ea typeface="標楷體" panose="03000509000000000000" pitchFamily="65" charset="-120"/>
                </a:rPr>
                <a:t>CPU</a:t>
              </a:r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213678EF-F62E-3EA1-6B79-EB521C10E85A}"/>
                </a:ext>
              </a:extLst>
            </p:cNvPr>
            <p:cNvSpPr txBox="1"/>
            <p:nvPr/>
          </p:nvSpPr>
          <p:spPr>
            <a:xfrm>
              <a:off x="6407953" y="213104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46F1E90A-BF6B-0713-6E9F-DC922EBB17FC}"/>
                </a:ext>
              </a:extLst>
            </p:cNvPr>
            <p:cNvSpPr txBox="1"/>
            <p:nvPr/>
          </p:nvSpPr>
          <p:spPr>
            <a:xfrm>
              <a:off x="6407953" y="2405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0AE7D03C-D3DC-76DD-8580-74DC657156D2}"/>
                </a:ext>
              </a:extLst>
            </p:cNvPr>
            <p:cNvSpPr txBox="1"/>
            <p:nvPr/>
          </p:nvSpPr>
          <p:spPr>
            <a:xfrm>
              <a:off x="6407953" y="26147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302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9478F6B7-A18E-A746-6E9C-B1FC91EF0D04}"/>
                </a:ext>
              </a:extLst>
            </p:cNvPr>
            <p:cNvSpPr txBox="1"/>
            <p:nvPr/>
          </p:nvSpPr>
          <p:spPr>
            <a:xfrm>
              <a:off x="6407953" y="322198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55A1A8E1-6DC9-6D7C-299A-59E324B47B62}"/>
                </a:ext>
              </a:extLst>
            </p:cNvPr>
            <p:cNvSpPr txBox="1"/>
            <p:nvPr/>
          </p:nvSpPr>
          <p:spPr>
            <a:xfrm>
              <a:off x="6407953" y="348570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2678D6AF-6035-4E04-14CA-D8321695C962}"/>
                </a:ext>
              </a:extLst>
            </p:cNvPr>
            <p:cNvSpPr txBox="1"/>
            <p:nvPr/>
          </p:nvSpPr>
          <p:spPr>
            <a:xfrm>
              <a:off x="8887835" y="23787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AC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CE4CBA74-9E64-A5D7-B650-8BEA09ACBD7D}"/>
                </a:ext>
              </a:extLst>
            </p:cNvPr>
            <p:cNvSpPr txBox="1"/>
            <p:nvPr/>
          </p:nvSpPr>
          <p:spPr>
            <a:xfrm>
              <a:off x="8911078" y="262359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IR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49" name="橢圓 148">
              <a:extLst>
                <a:ext uri="{FF2B5EF4-FFF2-40B4-BE49-F238E27FC236}">
                  <a16:creationId xmlns:a16="http://schemas.microsoft.com/office/drawing/2014/main" id="{A4F30B78-FD0E-5499-4745-6294B75CDE2B}"/>
                </a:ext>
              </a:extLst>
            </p:cNvPr>
            <p:cNvSpPr/>
            <p:nvPr/>
          </p:nvSpPr>
          <p:spPr>
            <a:xfrm>
              <a:off x="7264542" y="3084685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0" name="橢圓 149">
              <a:extLst>
                <a:ext uri="{FF2B5EF4-FFF2-40B4-BE49-F238E27FC236}">
                  <a16:creationId xmlns:a16="http://schemas.microsoft.com/office/drawing/2014/main" id="{8B8B80B9-4E0F-C8BC-1D7C-6062624D43D5}"/>
                </a:ext>
              </a:extLst>
            </p:cNvPr>
            <p:cNvSpPr/>
            <p:nvPr/>
          </p:nvSpPr>
          <p:spPr>
            <a:xfrm>
              <a:off x="7264542" y="2957710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FCA5BFA1-D0ED-4185-D98D-3D7F75EDB9DF}"/>
                </a:ext>
              </a:extLst>
            </p:cNvPr>
            <p:cNvSpPr txBox="1"/>
            <p:nvPr/>
          </p:nvSpPr>
          <p:spPr>
            <a:xfrm>
              <a:off x="8887835" y="212748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0" name="圓角矩形 219">
              <a:extLst>
                <a:ext uri="{FF2B5EF4-FFF2-40B4-BE49-F238E27FC236}">
                  <a16:creationId xmlns:a16="http://schemas.microsoft.com/office/drawing/2014/main" id="{1C549F6C-0776-A86D-B733-6108B30359CD}"/>
                </a:ext>
              </a:extLst>
            </p:cNvPr>
            <p:cNvSpPr/>
            <p:nvPr/>
          </p:nvSpPr>
          <p:spPr>
            <a:xfrm>
              <a:off x="7263357" y="3906594"/>
              <a:ext cx="1173745" cy="2388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指令擷取</a:t>
              </a:r>
            </a:p>
          </p:txBody>
        </p:sp>
        <p:cxnSp>
          <p:nvCxnSpPr>
            <p:cNvPr id="230" name="曲線接點 229">
              <a:extLst>
                <a:ext uri="{FF2B5EF4-FFF2-40B4-BE49-F238E27FC236}">
                  <a16:creationId xmlns:a16="http://schemas.microsoft.com/office/drawing/2014/main" id="{6932A148-152A-1E4E-F565-384234EBD6E9}"/>
                </a:ext>
              </a:extLst>
            </p:cNvPr>
            <p:cNvCxnSpPr>
              <a:cxnSpLocks/>
              <a:stCxn id="134" idx="3"/>
              <a:endCxn id="137" idx="1"/>
            </p:cNvCxnSpPr>
            <p:nvPr/>
          </p:nvCxnSpPr>
          <p:spPr>
            <a:xfrm>
              <a:off x="7696288" y="2525481"/>
              <a:ext cx="329757" cy="2520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" name="群組 259">
            <a:extLst>
              <a:ext uri="{FF2B5EF4-FFF2-40B4-BE49-F238E27FC236}">
                <a16:creationId xmlns:a16="http://schemas.microsoft.com/office/drawing/2014/main" id="{C742AF31-C294-8C37-330C-12F0A88A071F}"/>
              </a:ext>
            </a:extLst>
          </p:cNvPr>
          <p:cNvGrpSpPr/>
          <p:nvPr/>
        </p:nvGrpSpPr>
        <p:grpSpPr>
          <a:xfrm>
            <a:off x="6407953" y="2527804"/>
            <a:ext cx="2914616" cy="4041070"/>
            <a:chOff x="6407953" y="2527804"/>
            <a:chExt cx="2914616" cy="404107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0A529476-D206-A398-A0F3-94BEB85B79E1}"/>
                </a:ext>
              </a:extLst>
            </p:cNvPr>
            <p:cNvSpPr/>
            <p:nvPr/>
          </p:nvSpPr>
          <p:spPr>
            <a:xfrm>
              <a:off x="6850203" y="4923538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1 9 4 0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7B498BC0-D3A7-F8C8-FE62-030834AA049C}"/>
                </a:ext>
              </a:extLst>
            </p:cNvPr>
            <p:cNvSpPr/>
            <p:nvPr/>
          </p:nvSpPr>
          <p:spPr>
            <a:xfrm>
              <a:off x="8026045" y="4923537"/>
              <a:ext cx="90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3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3D83F43F-3431-EF20-CC24-082CE62B86F7}"/>
                </a:ext>
              </a:extLst>
            </p:cNvPr>
            <p:cNvSpPr/>
            <p:nvPr/>
          </p:nvSpPr>
          <p:spPr>
            <a:xfrm>
              <a:off x="6850203" y="5174874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5 9 4 1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CFFA26D3-0D87-5A22-9CC0-02F361025864}"/>
                </a:ext>
              </a:extLst>
            </p:cNvPr>
            <p:cNvSpPr/>
            <p:nvPr/>
          </p:nvSpPr>
          <p:spPr>
            <a:xfrm>
              <a:off x="6850203" y="5426874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8C9BC697-3496-5453-FE48-02FF4E4E7CB1}"/>
                </a:ext>
              </a:extLst>
            </p:cNvPr>
            <p:cNvSpPr/>
            <p:nvPr/>
          </p:nvSpPr>
          <p:spPr>
            <a:xfrm>
              <a:off x="8026045" y="5177198"/>
              <a:ext cx="90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0 0 0 5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A0C8A6B-2FAA-3F7E-D8B1-632A957B00C7}"/>
                </a:ext>
              </a:extLst>
            </p:cNvPr>
            <p:cNvSpPr/>
            <p:nvPr/>
          </p:nvSpPr>
          <p:spPr>
            <a:xfrm>
              <a:off x="8026045" y="5426874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5 9 4 1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2D51FE8D-66A9-B964-6AE4-0F53C38E5E8B}"/>
                </a:ext>
              </a:extLst>
            </p:cNvPr>
            <p:cNvSpPr/>
            <p:nvPr/>
          </p:nvSpPr>
          <p:spPr>
            <a:xfrm>
              <a:off x="6850203" y="6008569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0 0 0 3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EB15B29D-97D6-2461-CEE2-B8B2E2592C97}"/>
                </a:ext>
              </a:extLst>
            </p:cNvPr>
            <p:cNvSpPr/>
            <p:nvPr/>
          </p:nvSpPr>
          <p:spPr>
            <a:xfrm>
              <a:off x="6850203" y="6260569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0 0 0 2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856DBBBF-9B45-31CD-D29C-2C0AFE129026}"/>
                </a:ext>
              </a:extLst>
            </p:cNvPr>
            <p:cNvSpPr txBox="1"/>
            <p:nvPr/>
          </p:nvSpPr>
          <p:spPr>
            <a:xfrm>
              <a:off x="6815112" y="44818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Times New Roman" panose="02020603050405020304" pitchFamily="18" charset="0"/>
                  <a:ea typeface="標楷體" panose="03000509000000000000" pitchFamily="65" charset="-120"/>
                </a:rPr>
                <a:t>記憶體</a:t>
              </a:r>
            </a:p>
          </p:txBody>
        </p: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C8CA668E-CFF5-E456-66C0-B8B095D4655C}"/>
                </a:ext>
              </a:extLst>
            </p:cNvPr>
            <p:cNvSpPr txBox="1"/>
            <p:nvPr/>
          </p:nvSpPr>
          <p:spPr>
            <a:xfrm>
              <a:off x="8180780" y="448184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ea typeface="標楷體" panose="03000509000000000000" pitchFamily="65" charset="-120"/>
                </a:rPr>
                <a:t>CPU</a:t>
              </a:r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0BA8BAE7-9AC6-3DE0-332D-595B329D54F3}"/>
                </a:ext>
              </a:extLst>
            </p:cNvPr>
            <p:cNvSpPr txBox="1"/>
            <p:nvPr/>
          </p:nvSpPr>
          <p:spPr>
            <a:xfrm>
              <a:off x="6407953" y="490643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97B52C91-8B1A-7224-EFA0-F22D83BD55B8}"/>
                </a:ext>
              </a:extLst>
            </p:cNvPr>
            <p:cNvSpPr txBox="1"/>
            <p:nvPr/>
          </p:nvSpPr>
          <p:spPr>
            <a:xfrm>
              <a:off x="6407953" y="518074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C627D8C5-DE7C-3405-7C59-CDD34B0F323E}"/>
                </a:ext>
              </a:extLst>
            </p:cNvPr>
            <p:cNvSpPr txBox="1"/>
            <p:nvPr/>
          </p:nvSpPr>
          <p:spPr>
            <a:xfrm>
              <a:off x="6407953" y="539017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302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C9345C33-046C-0AA2-CEFD-0A0D7DB3F44F}"/>
                </a:ext>
              </a:extLst>
            </p:cNvPr>
            <p:cNvSpPr txBox="1"/>
            <p:nvPr/>
          </p:nvSpPr>
          <p:spPr>
            <a:xfrm>
              <a:off x="6407953" y="59973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EF8CD073-AB04-6B72-296C-29187574D7CD}"/>
                </a:ext>
              </a:extLst>
            </p:cNvPr>
            <p:cNvSpPr txBox="1"/>
            <p:nvPr/>
          </p:nvSpPr>
          <p:spPr>
            <a:xfrm>
              <a:off x="6407953" y="626109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7" name="文字方塊 166">
              <a:extLst>
                <a:ext uri="{FF2B5EF4-FFF2-40B4-BE49-F238E27FC236}">
                  <a16:creationId xmlns:a16="http://schemas.microsoft.com/office/drawing/2014/main" id="{BD15FD48-D42A-B072-5E81-C04113628263}"/>
                </a:ext>
              </a:extLst>
            </p:cNvPr>
            <p:cNvSpPr txBox="1"/>
            <p:nvPr/>
          </p:nvSpPr>
          <p:spPr>
            <a:xfrm>
              <a:off x="8887835" y="5154136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AC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43FFD442-77B2-BB0B-B44B-46459DC37F57}"/>
                </a:ext>
              </a:extLst>
            </p:cNvPr>
            <p:cNvSpPr txBox="1"/>
            <p:nvPr/>
          </p:nvSpPr>
          <p:spPr>
            <a:xfrm>
              <a:off x="8911078" y="539898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IR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69" name="橢圓 168">
              <a:extLst>
                <a:ext uri="{FF2B5EF4-FFF2-40B4-BE49-F238E27FC236}">
                  <a16:creationId xmlns:a16="http://schemas.microsoft.com/office/drawing/2014/main" id="{E0F6EC74-D5BC-3BCA-A786-B52AADCED9B1}"/>
                </a:ext>
              </a:extLst>
            </p:cNvPr>
            <p:cNvSpPr/>
            <p:nvPr/>
          </p:nvSpPr>
          <p:spPr>
            <a:xfrm>
              <a:off x="7264542" y="5860078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0" name="橢圓 169">
              <a:extLst>
                <a:ext uri="{FF2B5EF4-FFF2-40B4-BE49-F238E27FC236}">
                  <a16:creationId xmlns:a16="http://schemas.microsoft.com/office/drawing/2014/main" id="{901A6D34-AAA7-8787-29DB-259F4D34E8B7}"/>
                </a:ext>
              </a:extLst>
            </p:cNvPr>
            <p:cNvSpPr/>
            <p:nvPr/>
          </p:nvSpPr>
          <p:spPr>
            <a:xfrm>
              <a:off x="7264542" y="5733103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4B7C6227-A0F4-3239-0003-15DB67E8062E}"/>
                </a:ext>
              </a:extLst>
            </p:cNvPr>
            <p:cNvSpPr txBox="1"/>
            <p:nvPr/>
          </p:nvSpPr>
          <p:spPr>
            <a:xfrm>
              <a:off x="8887835" y="490287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3" name="圓角矩形 222">
              <a:extLst>
                <a:ext uri="{FF2B5EF4-FFF2-40B4-BE49-F238E27FC236}">
                  <a16:creationId xmlns:a16="http://schemas.microsoft.com/office/drawing/2014/main" id="{F75BF4AD-84E6-CA29-97B8-D5D2BE2E9073}"/>
                </a:ext>
              </a:extLst>
            </p:cNvPr>
            <p:cNvSpPr/>
            <p:nvPr/>
          </p:nvSpPr>
          <p:spPr>
            <a:xfrm>
              <a:off x="7263357" y="4201385"/>
              <a:ext cx="1173745" cy="23886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指令執行</a:t>
              </a:r>
            </a:p>
          </p:txBody>
        </p:sp>
        <p:sp>
          <p:nvSpPr>
            <p:cNvPr id="233" name="文字方塊 232">
              <a:extLst>
                <a:ext uri="{FF2B5EF4-FFF2-40B4-BE49-F238E27FC236}">
                  <a16:creationId xmlns:a16="http://schemas.microsoft.com/office/drawing/2014/main" id="{29A8433A-C432-02D6-922D-8916E7BC1465}"/>
                </a:ext>
              </a:extLst>
            </p:cNvPr>
            <p:cNvSpPr txBox="1"/>
            <p:nvPr/>
          </p:nvSpPr>
          <p:spPr>
            <a:xfrm>
              <a:off x="8054144" y="592091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>
                  <a:latin typeface="Times New Roman" panose="02020603050405020304" pitchFamily="18" charset="0"/>
                  <a:ea typeface="標楷體" panose="03000509000000000000" pitchFamily="65" charset="-120"/>
                </a:rPr>
                <a:t>3+2=5</a:t>
              </a:r>
              <a:endParaRPr kumimoji="1"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cxnSp>
          <p:nvCxnSpPr>
            <p:cNvPr id="234" name="曲線接點 233">
              <a:extLst>
                <a:ext uri="{FF2B5EF4-FFF2-40B4-BE49-F238E27FC236}">
                  <a16:creationId xmlns:a16="http://schemas.microsoft.com/office/drawing/2014/main" id="{4C48C1B6-98C4-0FDC-5E17-3F53C48DCB44}"/>
                </a:ext>
              </a:extLst>
            </p:cNvPr>
            <p:cNvCxnSpPr>
              <a:cxnSpLocks/>
              <a:stCxn id="159" idx="3"/>
              <a:endCxn id="233" idx="2"/>
            </p:cNvCxnSpPr>
            <p:nvPr/>
          </p:nvCxnSpPr>
          <p:spPr>
            <a:xfrm flipV="1">
              <a:off x="7696288" y="6290244"/>
              <a:ext cx="753157" cy="96325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曲線接點 236">
              <a:extLst>
                <a:ext uri="{FF2B5EF4-FFF2-40B4-BE49-F238E27FC236}">
                  <a16:creationId xmlns:a16="http://schemas.microsoft.com/office/drawing/2014/main" id="{C51A07D6-7278-1AF0-7A0A-2396F2C09DDF}"/>
                </a:ext>
              </a:extLst>
            </p:cNvPr>
            <p:cNvCxnSpPr>
              <a:cxnSpLocks/>
              <a:stCxn id="136" idx="1"/>
              <a:endCxn id="233" idx="1"/>
            </p:cNvCxnSpPr>
            <p:nvPr/>
          </p:nvCxnSpPr>
          <p:spPr>
            <a:xfrm rot="10800000" flipH="1" flipV="1">
              <a:off x="8026044" y="2527804"/>
              <a:ext cx="28099" cy="3577773"/>
            </a:xfrm>
            <a:prstGeom prst="curvedConnector3">
              <a:avLst>
                <a:gd name="adj1" fmla="val -81355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曲線接點 240">
              <a:extLst>
                <a:ext uri="{FF2B5EF4-FFF2-40B4-BE49-F238E27FC236}">
                  <a16:creationId xmlns:a16="http://schemas.microsoft.com/office/drawing/2014/main" id="{16F54F2F-67A9-52C6-E270-09CDE3569703}"/>
                </a:ext>
              </a:extLst>
            </p:cNvPr>
            <p:cNvCxnSpPr>
              <a:cxnSpLocks/>
              <a:stCxn id="233" idx="3"/>
              <a:endCxn id="167" idx="1"/>
            </p:cNvCxnSpPr>
            <p:nvPr/>
          </p:nvCxnSpPr>
          <p:spPr>
            <a:xfrm flipV="1">
              <a:off x="8844745" y="5308025"/>
              <a:ext cx="43090" cy="79755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B8E69EB-ECF5-04E0-5C26-3463F6568AB8}"/>
              </a:ext>
            </a:extLst>
          </p:cNvPr>
          <p:cNvGrpSpPr/>
          <p:nvPr/>
        </p:nvGrpSpPr>
        <p:grpSpPr>
          <a:xfrm>
            <a:off x="9275542" y="1706449"/>
            <a:ext cx="2914616" cy="2439009"/>
            <a:chOff x="9275542" y="1706449"/>
            <a:chExt cx="2914616" cy="2439009"/>
          </a:xfrm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23305890-15FA-048B-B22D-9A7791A4FF04}"/>
                </a:ext>
              </a:extLst>
            </p:cNvPr>
            <p:cNvSpPr/>
            <p:nvPr/>
          </p:nvSpPr>
          <p:spPr>
            <a:xfrm>
              <a:off x="9717792" y="2148145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1 9 4 0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0BE8AC29-4410-2307-5F9A-C8E3619DA4F2}"/>
                </a:ext>
              </a:extLst>
            </p:cNvPr>
            <p:cNvSpPr/>
            <p:nvPr/>
          </p:nvSpPr>
          <p:spPr>
            <a:xfrm>
              <a:off x="10893634" y="2148144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3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08E7BE36-2962-82B0-09B4-09C4F8F2CAD5}"/>
                </a:ext>
              </a:extLst>
            </p:cNvPr>
            <p:cNvSpPr/>
            <p:nvPr/>
          </p:nvSpPr>
          <p:spPr>
            <a:xfrm>
              <a:off x="9717792" y="2399481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5 9 4 1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44BA0150-1877-E5AA-4EF2-E7BC65E8E18E}"/>
                </a:ext>
              </a:extLst>
            </p:cNvPr>
            <p:cNvSpPr/>
            <p:nvPr/>
          </p:nvSpPr>
          <p:spPr>
            <a:xfrm>
              <a:off x="9717792" y="2651481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A3FA777A-F571-5C2D-4F09-F1A9F8905F2F}"/>
                </a:ext>
              </a:extLst>
            </p:cNvPr>
            <p:cNvSpPr/>
            <p:nvPr/>
          </p:nvSpPr>
          <p:spPr>
            <a:xfrm>
              <a:off x="10893634" y="2401805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0 0 0 5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B59BD107-5431-A20C-8CE5-C5EA123DAB89}"/>
                </a:ext>
              </a:extLst>
            </p:cNvPr>
            <p:cNvSpPr/>
            <p:nvPr/>
          </p:nvSpPr>
          <p:spPr>
            <a:xfrm>
              <a:off x="10893634" y="2651481"/>
              <a:ext cx="900000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6E1EC986-E23E-D3EE-2AF9-E410C6B4FEA7}"/>
                </a:ext>
              </a:extLst>
            </p:cNvPr>
            <p:cNvSpPr/>
            <p:nvPr/>
          </p:nvSpPr>
          <p:spPr>
            <a:xfrm>
              <a:off x="9717792" y="3233176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0 0 0 3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AEC09C36-6BAE-ACB5-FB44-315616F23655}"/>
                </a:ext>
              </a:extLst>
            </p:cNvPr>
            <p:cNvSpPr/>
            <p:nvPr/>
          </p:nvSpPr>
          <p:spPr>
            <a:xfrm>
              <a:off x="9717792" y="3485176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0 0 0 2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0" name="文字方塊 179">
              <a:extLst>
                <a:ext uri="{FF2B5EF4-FFF2-40B4-BE49-F238E27FC236}">
                  <a16:creationId xmlns:a16="http://schemas.microsoft.com/office/drawing/2014/main" id="{3CBA0A35-9655-933B-B139-286AB49D8591}"/>
                </a:ext>
              </a:extLst>
            </p:cNvPr>
            <p:cNvSpPr txBox="1"/>
            <p:nvPr/>
          </p:nvSpPr>
          <p:spPr>
            <a:xfrm>
              <a:off x="9682701" y="170644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Times New Roman" panose="02020603050405020304" pitchFamily="18" charset="0"/>
                  <a:ea typeface="標楷體" panose="03000509000000000000" pitchFamily="65" charset="-120"/>
                </a:rPr>
                <a:t>記憶體</a:t>
              </a:r>
            </a:p>
          </p:txBody>
        </p:sp>
        <p:sp>
          <p:nvSpPr>
            <p:cNvPr id="181" name="文字方塊 180">
              <a:extLst>
                <a:ext uri="{FF2B5EF4-FFF2-40B4-BE49-F238E27FC236}">
                  <a16:creationId xmlns:a16="http://schemas.microsoft.com/office/drawing/2014/main" id="{7F8D6D27-383F-E67B-721E-EFAD959FB9C3}"/>
                </a:ext>
              </a:extLst>
            </p:cNvPr>
            <p:cNvSpPr txBox="1"/>
            <p:nvPr/>
          </p:nvSpPr>
          <p:spPr>
            <a:xfrm>
              <a:off x="11048369" y="170644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ea typeface="標楷體" panose="03000509000000000000" pitchFamily="65" charset="-120"/>
                </a:rPr>
                <a:t>CPU</a:t>
              </a:r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2" name="文字方塊 181">
              <a:extLst>
                <a:ext uri="{FF2B5EF4-FFF2-40B4-BE49-F238E27FC236}">
                  <a16:creationId xmlns:a16="http://schemas.microsoft.com/office/drawing/2014/main" id="{FEF70878-9B58-F3D8-368A-E39FF2EB8F1D}"/>
                </a:ext>
              </a:extLst>
            </p:cNvPr>
            <p:cNvSpPr txBox="1"/>
            <p:nvPr/>
          </p:nvSpPr>
          <p:spPr>
            <a:xfrm>
              <a:off x="9275542" y="2131042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3" name="文字方塊 182">
              <a:extLst>
                <a:ext uri="{FF2B5EF4-FFF2-40B4-BE49-F238E27FC236}">
                  <a16:creationId xmlns:a16="http://schemas.microsoft.com/office/drawing/2014/main" id="{9FFD9BDA-54BC-0FD9-6803-4536036DFCB8}"/>
                </a:ext>
              </a:extLst>
            </p:cNvPr>
            <p:cNvSpPr txBox="1"/>
            <p:nvPr/>
          </p:nvSpPr>
          <p:spPr>
            <a:xfrm>
              <a:off x="9275542" y="240535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4" name="文字方塊 183">
              <a:extLst>
                <a:ext uri="{FF2B5EF4-FFF2-40B4-BE49-F238E27FC236}">
                  <a16:creationId xmlns:a16="http://schemas.microsoft.com/office/drawing/2014/main" id="{D9B90A92-F50B-CC9C-412E-ED2EB55BD03A}"/>
                </a:ext>
              </a:extLst>
            </p:cNvPr>
            <p:cNvSpPr txBox="1"/>
            <p:nvPr/>
          </p:nvSpPr>
          <p:spPr>
            <a:xfrm>
              <a:off x="9275542" y="26147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302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5" name="文字方塊 184">
              <a:extLst>
                <a:ext uri="{FF2B5EF4-FFF2-40B4-BE49-F238E27FC236}">
                  <a16:creationId xmlns:a16="http://schemas.microsoft.com/office/drawing/2014/main" id="{9846DCD0-2846-0D42-C25C-5903ACB39C66}"/>
                </a:ext>
              </a:extLst>
            </p:cNvPr>
            <p:cNvSpPr txBox="1"/>
            <p:nvPr/>
          </p:nvSpPr>
          <p:spPr>
            <a:xfrm>
              <a:off x="9275542" y="322198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6" name="文字方塊 185">
              <a:extLst>
                <a:ext uri="{FF2B5EF4-FFF2-40B4-BE49-F238E27FC236}">
                  <a16:creationId xmlns:a16="http://schemas.microsoft.com/office/drawing/2014/main" id="{A605B362-D089-0F7F-81D2-E89D519ADF62}"/>
                </a:ext>
              </a:extLst>
            </p:cNvPr>
            <p:cNvSpPr txBox="1"/>
            <p:nvPr/>
          </p:nvSpPr>
          <p:spPr>
            <a:xfrm>
              <a:off x="9275542" y="3485704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2EA608DC-5955-713E-8127-E226DFC20EE9}"/>
                </a:ext>
              </a:extLst>
            </p:cNvPr>
            <p:cNvSpPr txBox="1"/>
            <p:nvPr/>
          </p:nvSpPr>
          <p:spPr>
            <a:xfrm>
              <a:off x="11755424" y="2378743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AC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3DABC041-7FF7-5E45-1C8E-50DCFC386B2C}"/>
                </a:ext>
              </a:extLst>
            </p:cNvPr>
            <p:cNvSpPr txBox="1"/>
            <p:nvPr/>
          </p:nvSpPr>
          <p:spPr>
            <a:xfrm>
              <a:off x="11778667" y="262359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IR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89" name="橢圓 188">
              <a:extLst>
                <a:ext uri="{FF2B5EF4-FFF2-40B4-BE49-F238E27FC236}">
                  <a16:creationId xmlns:a16="http://schemas.microsoft.com/office/drawing/2014/main" id="{A148CE67-964D-06B9-2D60-846114A97A97}"/>
                </a:ext>
              </a:extLst>
            </p:cNvPr>
            <p:cNvSpPr/>
            <p:nvPr/>
          </p:nvSpPr>
          <p:spPr>
            <a:xfrm>
              <a:off x="10132131" y="3084685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0" name="橢圓 189">
              <a:extLst>
                <a:ext uri="{FF2B5EF4-FFF2-40B4-BE49-F238E27FC236}">
                  <a16:creationId xmlns:a16="http://schemas.microsoft.com/office/drawing/2014/main" id="{F2786D4E-0D6C-1575-87F8-FB7196A37F9F}"/>
                </a:ext>
              </a:extLst>
            </p:cNvPr>
            <p:cNvSpPr/>
            <p:nvPr/>
          </p:nvSpPr>
          <p:spPr>
            <a:xfrm>
              <a:off x="10132131" y="2957710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1" name="文字方塊 190">
              <a:extLst>
                <a:ext uri="{FF2B5EF4-FFF2-40B4-BE49-F238E27FC236}">
                  <a16:creationId xmlns:a16="http://schemas.microsoft.com/office/drawing/2014/main" id="{16981B12-C0A9-6FBC-BA6E-364885257E90}"/>
                </a:ext>
              </a:extLst>
            </p:cNvPr>
            <p:cNvSpPr txBox="1"/>
            <p:nvPr/>
          </p:nvSpPr>
          <p:spPr>
            <a:xfrm>
              <a:off x="11755424" y="212748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1" name="圓角矩形 220">
              <a:extLst>
                <a:ext uri="{FF2B5EF4-FFF2-40B4-BE49-F238E27FC236}">
                  <a16:creationId xmlns:a16="http://schemas.microsoft.com/office/drawing/2014/main" id="{748174A3-04D4-534B-910E-16CC1A353C0B}"/>
                </a:ext>
              </a:extLst>
            </p:cNvPr>
            <p:cNvSpPr/>
            <p:nvPr/>
          </p:nvSpPr>
          <p:spPr>
            <a:xfrm>
              <a:off x="10136252" y="3906594"/>
              <a:ext cx="1173745" cy="2388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指令擷取</a:t>
              </a:r>
            </a:p>
          </p:txBody>
        </p:sp>
        <p:cxnSp>
          <p:nvCxnSpPr>
            <p:cNvPr id="251" name="曲線接點 250">
              <a:extLst>
                <a:ext uri="{FF2B5EF4-FFF2-40B4-BE49-F238E27FC236}">
                  <a16:creationId xmlns:a16="http://schemas.microsoft.com/office/drawing/2014/main" id="{3110322D-EB4A-5B5F-64B5-00B158264AA5}"/>
                </a:ext>
              </a:extLst>
            </p:cNvPr>
            <p:cNvCxnSpPr>
              <a:cxnSpLocks/>
              <a:stCxn id="175" idx="3"/>
              <a:endCxn id="177" idx="1"/>
            </p:cNvCxnSpPr>
            <p:nvPr/>
          </p:nvCxnSpPr>
          <p:spPr>
            <a:xfrm>
              <a:off x="10563877" y="2777481"/>
              <a:ext cx="329757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群組 261">
            <a:extLst>
              <a:ext uri="{FF2B5EF4-FFF2-40B4-BE49-F238E27FC236}">
                <a16:creationId xmlns:a16="http://schemas.microsoft.com/office/drawing/2014/main" id="{05227394-B24A-2AF4-DB18-3A7B94B7A7D9}"/>
              </a:ext>
            </a:extLst>
          </p:cNvPr>
          <p:cNvGrpSpPr/>
          <p:nvPr/>
        </p:nvGrpSpPr>
        <p:grpSpPr>
          <a:xfrm>
            <a:off x="9275542" y="4201385"/>
            <a:ext cx="2914616" cy="2367489"/>
            <a:chOff x="9275542" y="4201385"/>
            <a:chExt cx="2914616" cy="2367489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1DAFA92-9ABD-A42D-54B7-EE24246A86AA}"/>
                </a:ext>
              </a:extLst>
            </p:cNvPr>
            <p:cNvSpPr/>
            <p:nvPr/>
          </p:nvSpPr>
          <p:spPr>
            <a:xfrm>
              <a:off x="9717792" y="4923538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1 9 4 0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C4EDA2-112E-BA9A-F90E-E400DD066331}"/>
                </a:ext>
              </a:extLst>
            </p:cNvPr>
            <p:cNvSpPr/>
            <p:nvPr/>
          </p:nvSpPr>
          <p:spPr>
            <a:xfrm>
              <a:off x="10893634" y="4923537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3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</a:t>
              </a:r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3 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14DB4ABE-4B6A-F567-002F-BA3CCA171495}"/>
                </a:ext>
              </a:extLst>
            </p:cNvPr>
            <p:cNvSpPr/>
            <p:nvPr/>
          </p:nvSpPr>
          <p:spPr>
            <a:xfrm>
              <a:off x="9717792" y="5174874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5 9 4 1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4CBE7C2A-46C2-697C-C84A-BA73813B2722}"/>
                </a:ext>
              </a:extLst>
            </p:cNvPr>
            <p:cNvSpPr/>
            <p:nvPr/>
          </p:nvSpPr>
          <p:spPr>
            <a:xfrm>
              <a:off x="9717792" y="5426874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FA6C70C-8258-27E4-33D1-302D9592803E}"/>
                </a:ext>
              </a:extLst>
            </p:cNvPr>
            <p:cNvSpPr/>
            <p:nvPr/>
          </p:nvSpPr>
          <p:spPr>
            <a:xfrm>
              <a:off x="10893634" y="5177198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0 0 0 5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396A3B9A-B680-4D5C-39DF-98135379EA1A}"/>
                </a:ext>
              </a:extLst>
            </p:cNvPr>
            <p:cNvSpPr/>
            <p:nvPr/>
          </p:nvSpPr>
          <p:spPr>
            <a:xfrm>
              <a:off x="10893634" y="5426874"/>
              <a:ext cx="900000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2 9 4 1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2F56C542-0081-845C-2E2E-C7CA408E25DB}"/>
                </a:ext>
              </a:extLst>
            </p:cNvPr>
            <p:cNvSpPr/>
            <p:nvPr/>
          </p:nvSpPr>
          <p:spPr>
            <a:xfrm>
              <a:off x="9717792" y="6008569"/>
              <a:ext cx="846085" cy="252000"/>
            </a:xfrm>
            <a:prstGeom prst="rect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0 0 0 3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7E96E99-09A1-7961-168A-92510497725B}"/>
                </a:ext>
              </a:extLst>
            </p:cNvPr>
            <p:cNvSpPr/>
            <p:nvPr/>
          </p:nvSpPr>
          <p:spPr>
            <a:xfrm>
              <a:off x="9717792" y="6260569"/>
              <a:ext cx="846085" cy="25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0 0 0 5</a:t>
              </a:r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B696CA1-E47E-2B48-4711-813A918FA148}"/>
                </a:ext>
              </a:extLst>
            </p:cNvPr>
            <p:cNvSpPr txBox="1"/>
            <p:nvPr/>
          </p:nvSpPr>
          <p:spPr>
            <a:xfrm>
              <a:off x="9682701" y="448184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Times New Roman" panose="02020603050405020304" pitchFamily="18" charset="0"/>
                  <a:ea typeface="標楷體" panose="03000509000000000000" pitchFamily="65" charset="-120"/>
                </a:rPr>
                <a:t>記憶體</a:t>
              </a:r>
            </a:p>
          </p:txBody>
        </p: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6C858F86-4606-D700-0412-8E5F782AB8EC}"/>
                </a:ext>
              </a:extLst>
            </p:cNvPr>
            <p:cNvSpPr txBox="1"/>
            <p:nvPr/>
          </p:nvSpPr>
          <p:spPr>
            <a:xfrm>
              <a:off x="11048369" y="4481842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latin typeface="Times New Roman" panose="02020603050405020304" pitchFamily="18" charset="0"/>
                  <a:ea typeface="標楷體" panose="03000509000000000000" pitchFamily="65" charset="-120"/>
                </a:rPr>
                <a:t>CPU</a:t>
              </a:r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2" name="文字方塊 201">
              <a:extLst>
                <a:ext uri="{FF2B5EF4-FFF2-40B4-BE49-F238E27FC236}">
                  <a16:creationId xmlns:a16="http://schemas.microsoft.com/office/drawing/2014/main" id="{9D1B94F6-479B-D73F-58FA-A1133562E834}"/>
                </a:ext>
              </a:extLst>
            </p:cNvPr>
            <p:cNvSpPr txBox="1"/>
            <p:nvPr/>
          </p:nvSpPr>
          <p:spPr>
            <a:xfrm>
              <a:off x="9275542" y="4906435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3" name="文字方塊 202">
              <a:extLst>
                <a:ext uri="{FF2B5EF4-FFF2-40B4-BE49-F238E27FC236}">
                  <a16:creationId xmlns:a16="http://schemas.microsoft.com/office/drawing/2014/main" id="{91E67265-0E25-5197-7A44-924190DE9699}"/>
                </a:ext>
              </a:extLst>
            </p:cNvPr>
            <p:cNvSpPr txBox="1"/>
            <p:nvPr/>
          </p:nvSpPr>
          <p:spPr>
            <a:xfrm>
              <a:off x="9275542" y="5180748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4" name="文字方塊 203">
              <a:extLst>
                <a:ext uri="{FF2B5EF4-FFF2-40B4-BE49-F238E27FC236}">
                  <a16:creationId xmlns:a16="http://schemas.microsoft.com/office/drawing/2014/main" id="{C1EFC710-2675-C91F-201B-D235DC905E3A}"/>
                </a:ext>
              </a:extLst>
            </p:cNvPr>
            <p:cNvSpPr txBox="1"/>
            <p:nvPr/>
          </p:nvSpPr>
          <p:spPr>
            <a:xfrm>
              <a:off x="9275542" y="5390170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302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5" name="文字方塊 204">
              <a:extLst>
                <a:ext uri="{FF2B5EF4-FFF2-40B4-BE49-F238E27FC236}">
                  <a16:creationId xmlns:a16="http://schemas.microsoft.com/office/drawing/2014/main" id="{D438DED7-ECA5-D61E-3E3F-873739FB777C}"/>
                </a:ext>
              </a:extLst>
            </p:cNvPr>
            <p:cNvSpPr txBox="1"/>
            <p:nvPr/>
          </p:nvSpPr>
          <p:spPr>
            <a:xfrm>
              <a:off x="9275542" y="599737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940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6" name="文字方塊 205">
              <a:extLst>
                <a:ext uri="{FF2B5EF4-FFF2-40B4-BE49-F238E27FC236}">
                  <a16:creationId xmlns:a16="http://schemas.microsoft.com/office/drawing/2014/main" id="{BDAB6FC8-0D47-EFCE-49A3-474961328813}"/>
                </a:ext>
              </a:extLst>
            </p:cNvPr>
            <p:cNvSpPr txBox="1"/>
            <p:nvPr/>
          </p:nvSpPr>
          <p:spPr>
            <a:xfrm>
              <a:off x="9275542" y="6261097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941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7" name="文字方塊 206">
              <a:extLst>
                <a:ext uri="{FF2B5EF4-FFF2-40B4-BE49-F238E27FC236}">
                  <a16:creationId xmlns:a16="http://schemas.microsoft.com/office/drawing/2014/main" id="{EA91C6E4-7FA2-268E-4A38-380A63F0FA01}"/>
                </a:ext>
              </a:extLst>
            </p:cNvPr>
            <p:cNvSpPr txBox="1"/>
            <p:nvPr/>
          </p:nvSpPr>
          <p:spPr>
            <a:xfrm>
              <a:off x="11755424" y="5154136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AC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8" name="文字方塊 207">
              <a:extLst>
                <a:ext uri="{FF2B5EF4-FFF2-40B4-BE49-F238E27FC236}">
                  <a16:creationId xmlns:a16="http://schemas.microsoft.com/office/drawing/2014/main" id="{6EA6B6CD-BDCF-6CB2-A7C9-9E5EF2170120}"/>
                </a:ext>
              </a:extLst>
            </p:cNvPr>
            <p:cNvSpPr txBox="1"/>
            <p:nvPr/>
          </p:nvSpPr>
          <p:spPr>
            <a:xfrm>
              <a:off x="11778667" y="539898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IR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09" name="橢圓 208">
              <a:extLst>
                <a:ext uri="{FF2B5EF4-FFF2-40B4-BE49-F238E27FC236}">
                  <a16:creationId xmlns:a16="http://schemas.microsoft.com/office/drawing/2014/main" id="{875FD6A7-59C2-1DA3-484C-404EA9B645AA}"/>
                </a:ext>
              </a:extLst>
            </p:cNvPr>
            <p:cNvSpPr/>
            <p:nvPr/>
          </p:nvSpPr>
          <p:spPr>
            <a:xfrm>
              <a:off x="10132131" y="5860078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0" name="橢圓 209">
              <a:extLst>
                <a:ext uri="{FF2B5EF4-FFF2-40B4-BE49-F238E27FC236}">
                  <a16:creationId xmlns:a16="http://schemas.microsoft.com/office/drawing/2014/main" id="{CC03471C-EE4C-6212-CB53-6ECFBB32D2AF}"/>
                </a:ext>
              </a:extLst>
            </p:cNvPr>
            <p:cNvSpPr/>
            <p:nvPr/>
          </p:nvSpPr>
          <p:spPr>
            <a:xfrm>
              <a:off x="10132131" y="5733103"/>
              <a:ext cx="66675" cy="6083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AC7B0485-6A3E-869D-7FC1-9C2C5277846B}"/>
                </a:ext>
              </a:extLst>
            </p:cNvPr>
            <p:cNvSpPr txBox="1"/>
            <p:nvPr/>
          </p:nvSpPr>
          <p:spPr>
            <a:xfrm>
              <a:off x="11755424" y="4902873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PC</a:t>
              </a:r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224" name="圓角矩形 223">
              <a:extLst>
                <a:ext uri="{FF2B5EF4-FFF2-40B4-BE49-F238E27FC236}">
                  <a16:creationId xmlns:a16="http://schemas.microsoft.com/office/drawing/2014/main" id="{6C949936-73FA-7FE3-71B1-24332D228ADD}"/>
                </a:ext>
              </a:extLst>
            </p:cNvPr>
            <p:cNvSpPr/>
            <p:nvPr/>
          </p:nvSpPr>
          <p:spPr>
            <a:xfrm>
              <a:off x="10136252" y="4201385"/>
              <a:ext cx="1173745" cy="23886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>
                  <a:latin typeface="Times New Roman" panose="02020603050405020304" pitchFamily="18" charset="0"/>
                  <a:ea typeface="標楷體" panose="03000509000000000000" pitchFamily="65" charset="-120"/>
                </a:rPr>
                <a:t>指令執行</a:t>
              </a:r>
            </a:p>
          </p:txBody>
        </p:sp>
        <p:cxnSp>
          <p:nvCxnSpPr>
            <p:cNvPr id="254" name="曲線接點 253">
              <a:extLst>
                <a:ext uri="{FF2B5EF4-FFF2-40B4-BE49-F238E27FC236}">
                  <a16:creationId xmlns:a16="http://schemas.microsoft.com/office/drawing/2014/main" id="{39FB84BF-E5E2-9C73-BD3F-1C17B087B80C}"/>
                </a:ext>
              </a:extLst>
            </p:cNvPr>
            <p:cNvCxnSpPr>
              <a:cxnSpLocks/>
              <a:stCxn id="196" idx="1"/>
              <a:endCxn id="199" idx="3"/>
            </p:cNvCxnSpPr>
            <p:nvPr/>
          </p:nvCxnSpPr>
          <p:spPr>
            <a:xfrm rot="10800000" flipV="1">
              <a:off x="10563878" y="5303197"/>
              <a:ext cx="329757" cy="108337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43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EE571EC-0048-799B-9DC6-808CDEB382E8}"/>
              </a:ext>
            </a:extLst>
          </p:cNvPr>
          <p:cNvGrpSpPr/>
          <p:nvPr/>
        </p:nvGrpSpPr>
        <p:grpSpPr>
          <a:xfrm>
            <a:off x="533399" y="792116"/>
            <a:ext cx="2378613" cy="826246"/>
            <a:chOff x="1229091" y="477031"/>
            <a:chExt cx="2378613" cy="826246"/>
          </a:xfrm>
        </p:grpSpPr>
        <p:pic>
          <p:nvPicPr>
            <p:cNvPr id="3" name="圖形 2" descr="燈泡與齒輪 外框">
              <a:extLst>
                <a:ext uri="{FF2B5EF4-FFF2-40B4-BE49-F238E27FC236}">
                  <a16:creationId xmlns:a16="http://schemas.microsoft.com/office/drawing/2014/main" id="{405E140F-2F50-8E2F-F311-9785A5D6A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B44B64A5-0C8F-1348-F546-1616483B2606}"/>
                </a:ext>
              </a:extLst>
            </p:cNvPr>
            <p:cNvSpPr txBox="1"/>
            <p:nvPr/>
          </p:nvSpPr>
          <p:spPr>
            <a:xfrm>
              <a:off x="2055338" y="669285"/>
              <a:ext cx="1552366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中斷</a:t>
              </a:r>
            </a:p>
          </p:txBody>
        </p:sp>
      </p:grpSp>
      <p:sp>
        <p:nvSpPr>
          <p:cNvPr id="5" name="箭號: 五邊形 196">
            <a:extLst>
              <a:ext uri="{FF2B5EF4-FFF2-40B4-BE49-F238E27FC236}">
                <a16:creationId xmlns:a16="http://schemas.microsoft.com/office/drawing/2014/main" id="{50DE1ECE-050D-991C-74EA-12F96CA0C253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電腦功能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26D219-0781-1C97-8E99-E768CF702C60}"/>
              </a:ext>
            </a:extLst>
          </p:cNvPr>
          <p:cNvSpPr txBox="1"/>
          <p:nvPr/>
        </p:nvSpPr>
        <p:spPr>
          <a:xfrm>
            <a:off x="533399" y="2238598"/>
            <a:ext cx="13711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使用程式</a:t>
            </a:r>
          </a:p>
        </p:txBody>
      </p:sp>
      <p:cxnSp>
        <p:nvCxnSpPr>
          <p:cNvPr id="28" name="直線單箭頭接點 41">
            <a:extLst>
              <a:ext uri="{FF2B5EF4-FFF2-40B4-BE49-F238E27FC236}">
                <a16:creationId xmlns:a16="http://schemas.microsoft.com/office/drawing/2014/main" id="{E67DD7CD-9E05-923F-ACEE-6872B9B4C1BE}"/>
              </a:ext>
            </a:extLst>
          </p:cNvPr>
          <p:cNvCxnSpPr>
            <a:cxnSpLocks/>
          </p:cNvCxnSpPr>
          <p:nvPr/>
        </p:nvCxnSpPr>
        <p:spPr>
          <a:xfrm>
            <a:off x="1961653" y="2650812"/>
            <a:ext cx="9072" cy="9945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52">
            <a:extLst>
              <a:ext uri="{FF2B5EF4-FFF2-40B4-BE49-F238E27FC236}">
                <a16:creationId xmlns:a16="http://schemas.microsoft.com/office/drawing/2014/main" id="{62E59134-17CD-DEB5-C9A7-2073E33D6B36}"/>
              </a:ext>
            </a:extLst>
          </p:cNvPr>
          <p:cNvCxnSpPr>
            <a:cxnSpLocks/>
          </p:cNvCxnSpPr>
          <p:nvPr/>
        </p:nvCxnSpPr>
        <p:spPr>
          <a:xfrm>
            <a:off x="1947499" y="4286932"/>
            <a:ext cx="0" cy="21436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54">
            <a:extLst>
              <a:ext uri="{FF2B5EF4-FFF2-40B4-BE49-F238E27FC236}">
                <a16:creationId xmlns:a16="http://schemas.microsoft.com/office/drawing/2014/main" id="{579D38E5-EAC4-1361-C530-D73EEE56B2C3}"/>
              </a:ext>
            </a:extLst>
          </p:cNvPr>
          <p:cNvCxnSpPr>
            <a:cxnSpLocks/>
          </p:cNvCxnSpPr>
          <p:nvPr/>
        </p:nvCxnSpPr>
        <p:spPr>
          <a:xfrm flipV="1">
            <a:off x="1947499" y="2647203"/>
            <a:ext cx="1284710" cy="10718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57">
            <a:extLst>
              <a:ext uri="{FF2B5EF4-FFF2-40B4-BE49-F238E27FC236}">
                <a16:creationId xmlns:a16="http://schemas.microsoft.com/office/drawing/2014/main" id="{E5C67599-AE69-5F40-A69E-61A3E027E213}"/>
              </a:ext>
            </a:extLst>
          </p:cNvPr>
          <p:cNvCxnSpPr>
            <a:cxnSpLocks/>
          </p:cNvCxnSpPr>
          <p:nvPr/>
        </p:nvCxnSpPr>
        <p:spPr>
          <a:xfrm>
            <a:off x="3155206" y="2844200"/>
            <a:ext cx="0" cy="23849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63">
            <a:extLst>
              <a:ext uri="{FF2B5EF4-FFF2-40B4-BE49-F238E27FC236}">
                <a16:creationId xmlns:a16="http://schemas.microsoft.com/office/drawing/2014/main" id="{5B645EE3-77C3-6EFD-0CE5-C7704EA4570F}"/>
              </a:ext>
            </a:extLst>
          </p:cNvPr>
          <p:cNvCxnSpPr>
            <a:cxnSpLocks/>
          </p:cNvCxnSpPr>
          <p:nvPr/>
        </p:nvCxnSpPr>
        <p:spPr>
          <a:xfrm flipH="1" flipV="1">
            <a:off x="1970725" y="4133044"/>
            <a:ext cx="1169068" cy="11617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DAEEABD-3487-7B18-158A-31EA8F864EC9}"/>
              </a:ext>
            </a:extLst>
          </p:cNvPr>
          <p:cNvSpPr txBox="1"/>
          <p:nvPr/>
        </p:nvSpPr>
        <p:spPr>
          <a:xfrm>
            <a:off x="2700915" y="2238598"/>
            <a:ext cx="13711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程式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C3E08E8-98D8-184B-DE8C-0A4F179D1229}"/>
              </a:ext>
            </a:extLst>
          </p:cNvPr>
          <p:cNvSpPr txBox="1"/>
          <p:nvPr/>
        </p:nvSpPr>
        <p:spPr>
          <a:xfrm>
            <a:off x="1136661" y="2607930"/>
            <a:ext cx="160227" cy="1112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CA0B7F3-D912-EF3A-DA58-60ACFAF25DCE}"/>
              </a:ext>
            </a:extLst>
          </p:cNvPr>
          <p:cNvSpPr txBox="1"/>
          <p:nvPr/>
        </p:nvSpPr>
        <p:spPr>
          <a:xfrm>
            <a:off x="486049" y="3720861"/>
            <a:ext cx="14614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B2B6DA2C-8F69-746D-EBC9-35D0E215A341}"/>
              </a:ext>
            </a:extLst>
          </p:cNvPr>
          <p:cNvSpPr txBox="1"/>
          <p:nvPr/>
        </p:nvSpPr>
        <p:spPr>
          <a:xfrm>
            <a:off x="1136661" y="4087875"/>
            <a:ext cx="160226" cy="2342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6A8A6E3-E579-754A-CE78-34224135703E}"/>
              </a:ext>
            </a:extLst>
          </p:cNvPr>
          <p:cNvSpPr txBox="1"/>
          <p:nvPr/>
        </p:nvSpPr>
        <p:spPr>
          <a:xfrm>
            <a:off x="3302147" y="2607931"/>
            <a:ext cx="180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3FAB999-F27B-539A-932B-19BED417AA83}"/>
              </a:ext>
            </a:extLst>
          </p:cNvPr>
          <p:cNvSpPr txBox="1"/>
          <p:nvPr/>
        </p:nvSpPr>
        <p:spPr>
          <a:xfrm>
            <a:off x="3302147" y="2979727"/>
            <a:ext cx="180000" cy="18764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69E1B39-1B03-2CBA-8026-3E10B819E6B6}"/>
              </a:ext>
            </a:extLst>
          </p:cNvPr>
          <p:cNvSpPr txBox="1"/>
          <p:nvPr/>
        </p:nvSpPr>
        <p:spPr>
          <a:xfrm>
            <a:off x="3302147" y="4859809"/>
            <a:ext cx="180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BF2DF0A6-CC5F-B325-22C3-2463793F7203}"/>
              </a:ext>
            </a:extLst>
          </p:cNvPr>
          <p:cNvSpPr txBox="1"/>
          <p:nvPr/>
        </p:nvSpPr>
        <p:spPr>
          <a:xfrm>
            <a:off x="3469206" y="263481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sz="1400">
                <a:latin typeface="標楷體" panose="03000509000000000000" pitchFamily="65" charset="-120"/>
                <a:ea typeface="標楷體" panose="03000509000000000000" pitchFamily="65" charset="-120"/>
              </a:rPr>
              <a:t>接收任務</a:t>
            </a:r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084815A-556A-570E-0DD4-E90EFB52F35B}"/>
              </a:ext>
            </a:extLst>
          </p:cNvPr>
          <p:cNvSpPr txBox="1"/>
          <p:nvPr/>
        </p:nvSpPr>
        <p:spPr>
          <a:xfrm>
            <a:off x="3546243" y="3215412"/>
            <a:ext cx="413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kumimoji="1" lang="zh-TW" altLang="en-US" sz="1400">
                <a:latin typeface="標楷體" panose="03000509000000000000" pitchFamily="65" charset="-120"/>
                <a:ea typeface="標楷體" panose="03000509000000000000" pitchFamily="65" charset="-120"/>
              </a:rPr>
              <a:t>程序處理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5B81A56-191A-3F5F-840D-A26BEB1168D3}"/>
              </a:ext>
            </a:extLst>
          </p:cNvPr>
          <p:cNvSpPr txBox="1"/>
          <p:nvPr/>
        </p:nvSpPr>
        <p:spPr>
          <a:xfrm>
            <a:off x="3481277" y="48593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sz="1400">
                <a:latin typeface="標楷體" panose="03000509000000000000" pitchFamily="65" charset="-120"/>
                <a:ea typeface="標楷體" panose="03000509000000000000" pitchFamily="65" charset="-120"/>
              </a:rPr>
              <a:t>回應</a:t>
            </a:r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28DBB155-6F18-5A63-8F97-FFFAF7947B56}"/>
              </a:ext>
            </a:extLst>
          </p:cNvPr>
          <p:cNvSpPr/>
          <p:nvPr/>
        </p:nvSpPr>
        <p:spPr>
          <a:xfrm>
            <a:off x="1600446" y="2919267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1</a:t>
            </a:r>
            <a:endParaRPr kumimoji="1" lang="zh-TW" altLang="en-US"/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681E2029-5344-C3DB-CD15-CE89A097687B}"/>
              </a:ext>
            </a:extLst>
          </p:cNvPr>
          <p:cNvSpPr/>
          <p:nvPr/>
        </p:nvSpPr>
        <p:spPr>
          <a:xfrm>
            <a:off x="2521393" y="2647203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2</a:t>
            </a:r>
            <a:endParaRPr kumimoji="1"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4AB040E7-5C7F-F942-27FB-A0DDCC68B90D}"/>
              </a:ext>
            </a:extLst>
          </p:cNvPr>
          <p:cNvSpPr/>
          <p:nvPr/>
        </p:nvSpPr>
        <p:spPr>
          <a:xfrm>
            <a:off x="2765973" y="3706610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3</a:t>
            </a:r>
            <a:endParaRPr kumimoji="1" lang="zh-TW" altLang="en-US"/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B93A3895-D4F5-17F2-39D2-810E5AA73F21}"/>
              </a:ext>
            </a:extLst>
          </p:cNvPr>
          <p:cNvSpPr/>
          <p:nvPr/>
        </p:nvSpPr>
        <p:spPr>
          <a:xfrm>
            <a:off x="3626226" y="5167096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4</a:t>
            </a:r>
            <a:endParaRPr kumimoji="1"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8B808770-D31B-DC57-57A0-EA7F02F2B20B}"/>
              </a:ext>
            </a:extLst>
          </p:cNvPr>
          <p:cNvSpPr/>
          <p:nvPr/>
        </p:nvSpPr>
        <p:spPr>
          <a:xfrm>
            <a:off x="1536865" y="5167096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5</a:t>
            </a:r>
            <a:endParaRPr kumimoji="1"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09D36EB-7A33-3F63-E7FC-3E407949194E}"/>
              </a:ext>
            </a:extLst>
          </p:cNvPr>
          <p:cNvSpPr txBox="1"/>
          <p:nvPr/>
        </p:nvSpPr>
        <p:spPr>
          <a:xfrm>
            <a:off x="4833526" y="456214"/>
            <a:ext cx="180000" cy="1112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80A438F-C2E0-9889-1E16-053B3A9E1011}"/>
              </a:ext>
            </a:extLst>
          </p:cNvPr>
          <p:cNvSpPr txBox="1"/>
          <p:nvPr/>
        </p:nvSpPr>
        <p:spPr>
          <a:xfrm>
            <a:off x="4833526" y="1577764"/>
            <a:ext cx="180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B80BFB5-B01F-D2A8-7F08-766BCEEC670B}"/>
              </a:ext>
            </a:extLst>
          </p:cNvPr>
          <p:cNvSpPr txBox="1"/>
          <p:nvPr/>
        </p:nvSpPr>
        <p:spPr>
          <a:xfrm>
            <a:off x="4833526" y="1949560"/>
            <a:ext cx="180000" cy="18764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39E928E-0B14-9938-F7A5-FF6833419A2E}"/>
              </a:ext>
            </a:extLst>
          </p:cNvPr>
          <p:cNvSpPr txBox="1"/>
          <p:nvPr/>
        </p:nvSpPr>
        <p:spPr>
          <a:xfrm>
            <a:off x="4833526" y="3829642"/>
            <a:ext cx="180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2BD3EC36-13AF-43F1-4CA3-DCC831DF1116}"/>
              </a:ext>
            </a:extLst>
          </p:cNvPr>
          <p:cNvSpPr txBox="1"/>
          <p:nvPr/>
        </p:nvSpPr>
        <p:spPr>
          <a:xfrm>
            <a:off x="4833526" y="4197830"/>
            <a:ext cx="180000" cy="2342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4ADD981C-C6AD-CE2E-337D-606B4E07DCAA}"/>
              </a:ext>
            </a:extLst>
          </p:cNvPr>
          <p:cNvSpPr/>
          <p:nvPr/>
        </p:nvSpPr>
        <p:spPr>
          <a:xfrm>
            <a:off x="4499894" y="849729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1</a:t>
            </a:r>
            <a:endParaRPr kumimoji="1" lang="zh-TW" altLang="en-US"/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E44D9FE9-4072-7F9B-FD43-E65A36BE9BA6}"/>
              </a:ext>
            </a:extLst>
          </p:cNvPr>
          <p:cNvSpPr/>
          <p:nvPr/>
        </p:nvSpPr>
        <p:spPr>
          <a:xfrm>
            <a:off x="4507527" y="1597400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2</a:t>
            </a:r>
            <a:endParaRPr kumimoji="1" lang="zh-TW" altLang="en-US"/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59886728-4F0A-3DE0-1F68-25C7EBB84275}"/>
              </a:ext>
            </a:extLst>
          </p:cNvPr>
          <p:cNvSpPr/>
          <p:nvPr/>
        </p:nvSpPr>
        <p:spPr>
          <a:xfrm>
            <a:off x="4510988" y="2722766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3</a:t>
            </a:r>
            <a:endParaRPr kumimoji="1"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135859E6-154C-D746-30D9-AE5C11F21C09}"/>
              </a:ext>
            </a:extLst>
          </p:cNvPr>
          <p:cNvSpPr/>
          <p:nvPr/>
        </p:nvSpPr>
        <p:spPr>
          <a:xfrm>
            <a:off x="4506851" y="3849278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4</a:t>
            </a:r>
            <a:endParaRPr kumimoji="1"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A71F94CC-6F29-51E1-EB54-CA3D0AC8A813}"/>
              </a:ext>
            </a:extLst>
          </p:cNvPr>
          <p:cNvSpPr/>
          <p:nvPr/>
        </p:nvSpPr>
        <p:spPr>
          <a:xfrm>
            <a:off x="4506586" y="5204725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5</a:t>
            </a:r>
            <a:endParaRPr kumimoji="1" lang="zh-TW" altLang="en-US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B39F91A-C886-1F8A-E416-41573A39BD3E}"/>
              </a:ext>
            </a:extLst>
          </p:cNvPr>
          <p:cNvSpPr txBox="1"/>
          <p:nvPr/>
        </p:nvSpPr>
        <p:spPr>
          <a:xfrm>
            <a:off x="8262217" y="2238598"/>
            <a:ext cx="13711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使用程式</a:t>
            </a:r>
          </a:p>
        </p:txBody>
      </p:sp>
      <p:cxnSp>
        <p:nvCxnSpPr>
          <p:cNvPr id="77" name="直線單箭頭接點 41">
            <a:extLst>
              <a:ext uri="{FF2B5EF4-FFF2-40B4-BE49-F238E27FC236}">
                <a16:creationId xmlns:a16="http://schemas.microsoft.com/office/drawing/2014/main" id="{77A40A29-9C24-8815-3CC4-064F40765C65}"/>
              </a:ext>
            </a:extLst>
          </p:cNvPr>
          <p:cNvCxnSpPr>
            <a:cxnSpLocks/>
          </p:cNvCxnSpPr>
          <p:nvPr/>
        </p:nvCxnSpPr>
        <p:spPr>
          <a:xfrm>
            <a:off x="9690471" y="2650812"/>
            <a:ext cx="9072" cy="10867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52">
            <a:extLst>
              <a:ext uri="{FF2B5EF4-FFF2-40B4-BE49-F238E27FC236}">
                <a16:creationId xmlns:a16="http://schemas.microsoft.com/office/drawing/2014/main" id="{60EC7432-9C43-7F97-EF33-EC8463866365}"/>
              </a:ext>
            </a:extLst>
          </p:cNvPr>
          <p:cNvCxnSpPr>
            <a:cxnSpLocks/>
          </p:cNvCxnSpPr>
          <p:nvPr/>
        </p:nvCxnSpPr>
        <p:spPr>
          <a:xfrm>
            <a:off x="9676317" y="4286932"/>
            <a:ext cx="0" cy="15977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單箭頭接點 54">
            <a:extLst>
              <a:ext uri="{FF2B5EF4-FFF2-40B4-BE49-F238E27FC236}">
                <a16:creationId xmlns:a16="http://schemas.microsoft.com/office/drawing/2014/main" id="{F0396260-1C97-EF54-1E8E-2FEC449559B0}"/>
              </a:ext>
            </a:extLst>
          </p:cNvPr>
          <p:cNvCxnSpPr>
            <a:cxnSpLocks/>
          </p:cNvCxnSpPr>
          <p:nvPr/>
        </p:nvCxnSpPr>
        <p:spPr>
          <a:xfrm flipV="1">
            <a:off x="9722899" y="2647203"/>
            <a:ext cx="1238128" cy="11245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57">
            <a:extLst>
              <a:ext uri="{FF2B5EF4-FFF2-40B4-BE49-F238E27FC236}">
                <a16:creationId xmlns:a16="http://schemas.microsoft.com/office/drawing/2014/main" id="{C8DAF02C-9110-0B99-CBA3-17B5A82EC5BA}"/>
              </a:ext>
            </a:extLst>
          </p:cNvPr>
          <p:cNvCxnSpPr>
            <a:cxnSpLocks/>
          </p:cNvCxnSpPr>
          <p:nvPr/>
        </p:nvCxnSpPr>
        <p:spPr>
          <a:xfrm flipH="1">
            <a:off x="9690471" y="2977263"/>
            <a:ext cx="1270556" cy="111061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63">
            <a:extLst>
              <a:ext uri="{FF2B5EF4-FFF2-40B4-BE49-F238E27FC236}">
                <a16:creationId xmlns:a16="http://schemas.microsoft.com/office/drawing/2014/main" id="{0319D95B-6AE6-23BD-C553-ABD25B451369}"/>
              </a:ext>
            </a:extLst>
          </p:cNvPr>
          <p:cNvCxnSpPr>
            <a:cxnSpLocks/>
          </p:cNvCxnSpPr>
          <p:nvPr/>
        </p:nvCxnSpPr>
        <p:spPr>
          <a:xfrm>
            <a:off x="10935407" y="3018894"/>
            <a:ext cx="0" cy="169500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0F30AEE-0376-A746-BDBB-4D7E8C3D435A}"/>
              </a:ext>
            </a:extLst>
          </p:cNvPr>
          <p:cNvSpPr txBox="1"/>
          <p:nvPr/>
        </p:nvSpPr>
        <p:spPr>
          <a:xfrm>
            <a:off x="10429733" y="2238598"/>
            <a:ext cx="137118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 程式</a:t>
            </a: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855A69E-B45D-64AE-0B80-ACBCA7C9C18A}"/>
              </a:ext>
            </a:extLst>
          </p:cNvPr>
          <p:cNvSpPr txBox="1"/>
          <p:nvPr/>
        </p:nvSpPr>
        <p:spPr>
          <a:xfrm>
            <a:off x="8865479" y="2607930"/>
            <a:ext cx="160227" cy="1112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4368959-757E-E88C-B058-20088B1FCB60}"/>
              </a:ext>
            </a:extLst>
          </p:cNvPr>
          <p:cNvSpPr txBox="1"/>
          <p:nvPr/>
        </p:nvSpPr>
        <p:spPr>
          <a:xfrm>
            <a:off x="8214867" y="3720861"/>
            <a:ext cx="14614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00FA85E-07F7-5832-DD21-EAB184DD41B5}"/>
              </a:ext>
            </a:extLst>
          </p:cNvPr>
          <p:cNvSpPr txBox="1"/>
          <p:nvPr/>
        </p:nvSpPr>
        <p:spPr>
          <a:xfrm>
            <a:off x="8865479" y="4087875"/>
            <a:ext cx="160226" cy="23427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331B1BA-EEA8-CF36-2EA3-B6C8BAB19BA6}"/>
              </a:ext>
            </a:extLst>
          </p:cNvPr>
          <p:cNvSpPr txBox="1"/>
          <p:nvPr/>
        </p:nvSpPr>
        <p:spPr>
          <a:xfrm>
            <a:off x="11030965" y="2607931"/>
            <a:ext cx="180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FB92CD1-5281-8087-A30C-F73068BFA159}"/>
              </a:ext>
            </a:extLst>
          </p:cNvPr>
          <p:cNvSpPr txBox="1"/>
          <p:nvPr/>
        </p:nvSpPr>
        <p:spPr>
          <a:xfrm>
            <a:off x="11030965" y="2979727"/>
            <a:ext cx="180000" cy="18764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17B0AC72-797C-5AD2-0C46-725BA2E2D8F5}"/>
              </a:ext>
            </a:extLst>
          </p:cNvPr>
          <p:cNvSpPr txBox="1"/>
          <p:nvPr/>
        </p:nvSpPr>
        <p:spPr>
          <a:xfrm>
            <a:off x="11030965" y="4859809"/>
            <a:ext cx="180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20EDE554-3A50-F733-A92B-416AC6EAF7CA}"/>
              </a:ext>
            </a:extLst>
          </p:cNvPr>
          <p:cNvSpPr txBox="1"/>
          <p:nvPr/>
        </p:nvSpPr>
        <p:spPr>
          <a:xfrm>
            <a:off x="11198024" y="263481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sz="1400">
                <a:latin typeface="標楷體" panose="03000509000000000000" pitchFamily="65" charset="-120"/>
                <a:ea typeface="標楷體" panose="03000509000000000000" pitchFamily="65" charset="-120"/>
              </a:rPr>
              <a:t>接收任務</a:t>
            </a:r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6A6C27A9-84AF-B346-0C88-FD64446AF8B7}"/>
              </a:ext>
            </a:extLst>
          </p:cNvPr>
          <p:cNvSpPr txBox="1"/>
          <p:nvPr/>
        </p:nvSpPr>
        <p:spPr>
          <a:xfrm>
            <a:off x="11275061" y="3215412"/>
            <a:ext cx="413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kumimoji="1" lang="zh-TW" altLang="en-US" sz="1400">
                <a:latin typeface="標楷體" panose="03000509000000000000" pitchFamily="65" charset="-120"/>
                <a:ea typeface="標楷體" panose="03000509000000000000" pitchFamily="65" charset="-120"/>
              </a:rPr>
              <a:t>程序處理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282AE16-00AF-AB81-7FCD-A5167209C3B6}"/>
              </a:ext>
            </a:extLst>
          </p:cNvPr>
          <p:cNvSpPr txBox="1"/>
          <p:nvPr/>
        </p:nvSpPr>
        <p:spPr>
          <a:xfrm>
            <a:off x="11210095" y="485931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1" lang="zh-TW" altLang="en-US" sz="1400">
                <a:latin typeface="標楷體" panose="03000509000000000000" pitchFamily="65" charset="-120"/>
                <a:ea typeface="標楷體" panose="03000509000000000000" pitchFamily="65" charset="-120"/>
              </a:rPr>
              <a:t>回應</a:t>
            </a:r>
            <a:r>
              <a:rPr kumimoji="1" lang="en-US" altLang="zh-TW" sz="1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kumimoji="1" lang="zh-TW" altLang="en-US" sz="1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6926C7C5-5857-3F56-8B89-6C65FDE1AAE1}"/>
              </a:ext>
            </a:extLst>
          </p:cNvPr>
          <p:cNvSpPr/>
          <p:nvPr/>
        </p:nvSpPr>
        <p:spPr>
          <a:xfrm>
            <a:off x="9329264" y="2919267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1</a:t>
            </a:r>
            <a:endParaRPr kumimoji="1" lang="zh-TW" altLang="en-US"/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139457F2-D50F-50ED-276A-7879F40A0112}"/>
              </a:ext>
            </a:extLst>
          </p:cNvPr>
          <p:cNvSpPr/>
          <p:nvPr/>
        </p:nvSpPr>
        <p:spPr>
          <a:xfrm>
            <a:off x="10250211" y="2647203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2</a:t>
            </a:r>
            <a:endParaRPr kumimoji="1" lang="zh-TW" altLang="en-US"/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0D828DE8-FDD4-EA00-15DB-40830736F12D}"/>
              </a:ext>
            </a:extLst>
          </p:cNvPr>
          <p:cNvSpPr/>
          <p:nvPr/>
        </p:nvSpPr>
        <p:spPr>
          <a:xfrm>
            <a:off x="10494791" y="3706610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3</a:t>
            </a:r>
            <a:endParaRPr kumimoji="1"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5F8542ED-5C2E-1C0B-2FF8-5A5647CCA3B3}"/>
              </a:ext>
            </a:extLst>
          </p:cNvPr>
          <p:cNvSpPr/>
          <p:nvPr/>
        </p:nvSpPr>
        <p:spPr>
          <a:xfrm>
            <a:off x="11355044" y="5167096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4</a:t>
            </a:r>
            <a:endParaRPr kumimoji="1" lang="zh-TW" altLang="en-US"/>
          </a:p>
        </p:txBody>
      </p:sp>
      <p:cxnSp>
        <p:nvCxnSpPr>
          <p:cNvPr id="103" name="直線單箭頭接點 54">
            <a:extLst>
              <a:ext uri="{FF2B5EF4-FFF2-40B4-BE49-F238E27FC236}">
                <a16:creationId xmlns:a16="http://schemas.microsoft.com/office/drawing/2014/main" id="{C3CC4828-870C-9BCC-C59C-1D093B872D5B}"/>
              </a:ext>
            </a:extLst>
          </p:cNvPr>
          <p:cNvCxnSpPr>
            <a:cxnSpLocks/>
          </p:cNvCxnSpPr>
          <p:nvPr/>
        </p:nvCxnSpPr>
        <p:spPr>
          <a:xfrm flipH="1">
            <a:off x="9690471" y="4766017"/>
            <a:ext cx="1244936" cy="91062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52">
            <a:extLst>
              <a:ext uri="{FF2B5EF4-FFF2-40B4-BE49-F238E27FC236}">
                <a16:creationId xmlns:a16="http://schemas.microsoft.com/office/drawing/2014/main" id="{785D1FD4-8C0D-C60A-418D-903EEC1A8A85}"/>
              </a:ext>
            </a:extLst>
          </p:cNvPr>
          <p:cNvCxnSpPr>
            <a:cxnSpLocks/>
          </p:cNvCxnSpPr>
          <p:nvPr/>
        </p:nvCxnSpPr>
        <p:spPr>
          <a:xfrm flipV="1">
            <a:off x="9690471" y="4908320"/>
            <a:ext cx="1270556" cy="9763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52">
            <a:extLst>
              <a:ext uri="{FF2B5EF4-FFF2-40B4-BE49-F238E27FC236}">
                <a16:creationId xmlns:a16="http://schemas.microsoft.com/office/drawing/2014/main" id="{3D51C1CA-533D-253F-8510-36DE3D49599D}"/>
              </a:ext>
            </a:extLst>
          </p:cNvPr>
          <p:cNvCxnSpPr>
            <a:cxnSpLocks/>
          </p:cNvCxnSpPr>
          <p:nvPr/>
        </p:nvCxnSpPr>
        <p:spPr>
          <a:xfrm>
            <a:off x="10935407" y="4908320"/>
            <a:ext cx="0" cy="3208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52">
            <a:extLst>
              <a:ext uri="{FF2B5EF4-FFF2-40B4-BE49-F238E27FC236}">
                <a16:creationId xmlns:a16="http://schemas.microsoft.com/office/drawing/2014/main" id="{9A0F9C76-A262-05E8-981F-414E52A05084}"/>
              </a:ext>
            </a:extLst>
          </p:cNvPr>
          <p:cNvCxnSpPr>
            <a:cxnSpLocks/>
          </p:cNvCxnSpPr>
          <p:nvPr/>
        </p:nvCxnSpPr>
        <p:spPr>
          <a:xfrm flipH="1">
            <a:off x="9662896" y="5229141"/>
            <a:ext cx="1298131" cy="7803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52">
            <a:extLst>
              <a:ext uri="{FF2B5EF4-FFF2-40B4-BE49-F238E27FC236}">
                <a16:creationId xmlns:a16="http://schemas.microsoft.com/office/drawing/2014/main" id="{EAC32126-13A8-50DA-8A2A-6522EEA3053A}"/>
              </a:ext>
            </a:extLst>
          </p:cNvPr>
          <p:cNvCxnSpPr>
            <a:cxnSpLocks/>
          </p:cNvCxnSpPr>
          <p:nvPr/>
        </p:nvCxnSpPr>
        <p:spPr>
          <a:xfrm>
            <a:off x="9662896" y="6092413"/>
            <a:ext cx="0" cy="3381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13943211-E096-A2AC-E046-9479CD3E5D39}"/>
              </a:ext>
            </a:extLst>
          </p:cNvPr>
          <p:cNvSpPr txBox="1"/>
          <p:nvPr/>
        </p:nvSpPr>
        <p:spPr>
          <a:xfrm>
            <a:off x="6693540" y="456214"/>
            <a:ext cx="180000" cy="11129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53D18937-2A7D-035A-4B80-E6EA61E13E29}"/>
              </a:ext>
            </a:extLst>
          </p:cNvPr>
          <p:cNvSpPr txBox="1"/>
          <p:nvPr/>
        </p:nvSpPr>
        <p:spPr>
          <a:xfrm>
            <a:off x="6693540" y="1577764"/>
            <a:ext cx="180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00149428-6AE3-1593-CA5A-59AEF8060A5F}"/>
              </a:ext>
            </a:extLst>
          </p:cNvPr>
          <p:cNvSpPr txBox="1"/>
          <p:nvPr/>
        </p:nvSpPr>
        <p:spPr>
          <a:xfrm>
            <a:off x="7186531" y="1949560"/>
            <a:ext cx="180000" cy="18764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B55AA8A3-1550-551C-86B4-A660908FE267}"/>
              </a:ext>
            </a:extLst>
          </p:cNvPr>
          <p:cNvSpPr txBox="1"/>
          <p:nvPr/>
        </p:nvSpPr>
        <p:spPr>
          <a:xfrm>
            <a:off x="6693540" y="3849278"/>
            <a:ext cx="180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66C2A261-7D95-999F-EA06-020F29DFF006}"/>
              </a:ext>
            </a:extLst>
          </p:cNvPr>
          <p:cNvSpPr txBox="1"/>
          <p:nvPr/>
        </p:nvSpPr>
        <p:spPr>
          <a:xfrm>
            <a:off x="6693541" y="1955715"/>
            <a:ext cx="179999" cy="1893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30" name="橢圓 129">
            <a:extLst>
              <a:ext uri="{FF2B5EF4-FFF2-40B4-BE49-F238E27FC236}">
                <a16:creationId xmlns:a16="http://schemas.microsoft.com/office/drawing/2014/main" id="{E7258C22-39F1-0867-4A0C-9094A3F60E0D}"/>
              </a:ext>
            </a:extLst>
          </p:cNvPr>
          <p:cNvSpPr/>
          <p:nvPr/>
        </p:nvSpPr>
        <p:spPr>
          <a:xfrm>
            <a:off x="6356563" y="849729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1</a:t>
            </a:r>
            <a:endParaRPr kumimoji="1" lang="zh-TW" altLang="en-US"/>
          </a:p>
        </p:txBody>
      </p:sp>
      <p:sp>
        <p:nvSpPr>
          <p:cNvPr id="131" name="橢圓 130">
            <a:extLst>
              <a:ext uri="{FF2B5EF4-FFF2-40B4-BE49-F238E27FC236}">
                <a16:creationId xmlns:a16="http://schemas.microsoft.com/office/drawing/2014/main" id="{009EB611-A3DD-24DA-31B4-AA8F1AAE1602}"/>
              </a:ext>
            </a:extLst>
          </p:cNvPr>
          <p:cNvSpPr/>
          <p:nvPr/>
        </p:nvSpPr>
        <p:spPr>
          <a:xfrm>
            <a:off x="6364196" y="1597400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2</a:t>
            </a:r>
            <a:endParaRPr kumimoji="1" lang="zh-TW" altLang="en-US"/>
          </a:p>
        </p:txBody>
      </p:sp>
      <p:sp>
        <p:nvSpPr>
          <p:cNvPr id="132" name="橢圓 131">
            <a:extLst>
              <a:ext uri="{FF2B5EF4-FFF2-40B4-BE49-F238E27FC236}">
                <a16:creationId xmlns:a16="http://schemas.microsoft.com/office/drawing/2014/main" id="{C191DD9A-6CF1-1E81-CD0C-DD94D19F3451}"/>
              </a:ext>
            </a:extLst>
          </p:cNvPr>
          <p:cNvSpPr/>
          <p:nvPr/>
        </p:nvSpPr>
        <p:spPr>
          <a:xfrm>
            <a:off x="7366531" y="2688834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3</a:t>
            </a:r>
            <a:endParaRPr kumimoji="1" lang="zh-TW" altLang="en-US"/>
          </a:p>
        </p:txBody>
      </p:sp>
      <p:sp>
        <p:nvSpPr>
          <p:cNvPr id="133" name="橢圓 132">
            <a:extLst>
              <a:ext uri="{FF2B5EF4-FFF2-40B4-BE49-F238E27FC236}">
                <a16:creationId xmlns:a16="http://schemas.microsoft.com/office/drawing/2014/main" id="{CAEED077-4E2F-84FF-AEC6-453983EA1087}"/>
              </a:ext>
            </a:extLst>
          </p:cNvPr>
          <p:cNvSpPr/>
          <p:nvPr/>
        </p:nvSpPr>
        <p:spPr>
          <a:xfrm>
            <a:off x="6353006" y="3868914"/>
            <a:ext cx="33363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4</a:t>
            </a:r>
            <a:endParaRPr kumimoji="1" lang="zh-TW" altLang="en-US"/>
          </a:p>
        </p:txBody>
      </p:sp>
      <p:sp>
        <p:nvSpPr>
          <p:cNvPr id="134" name="橢圓 133">
            <a:extLst>
              <a:ext uri="{FF2B5EF4-FFF2-40B4-BE49-F238E27FC236}">
                <a16:creationId xmlns:a16="http://schemas.microsoft.com/office/drawing/2014/main" id="{B0B1E0F2-2BC3-8389-2E0E-26EC15D3C6A8}"/>
              </a:ext>
            </a:extLst>
          </p:cNvPr>
          <p:cNvSpPr/>
          <p:nvPr/>
        </p:nvSpPr>
        <p:spPr>
          <a:xfrm>
            <a:off x="6103586" y="2818021"/>
            <a:ext cx="59424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5a</a:t>
            </a:r>
            <a:endParaRPr kumimoji="1" lang="zh-TW" altLang="en-US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D345E3B8-4EA0-C48E-3263-66C157C4B19B}"/>
              </a:ext>
            </a:extLst>
          </p:cNvPr>
          <p:cNvSpPr txBox="1"/>
          <p:nvPr/>
        </p:nvSpPr>
        <p:spPr>
          <a:xfrm>
            <a:off x="6693540" y="4220125"/>
            <a:ext cx="180000" cy="4491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TW" altLang="en-US">
              <a:latin typeface="BiauKai" panose="02010601000101010101" pitchFamily="2" charset="-120"/>
              <a:ea typeface="BiauKai" panose="02010601000101010101" pitchFamily="2" charset="-120"/>
            </a:endParaRPr>
          </a:p>
        </p:txBody>
      </p:sp>
      <p:sp>
        <p:nvSpPr>
          <p:cNvPr id="136" name="橢圓 135">
            <a:extLst>
              <a:ext uri="{FF2B5EF4-FFF2-40B4-BE49-F238E27FC236}">
                <a16:creationId xmlns:a16="http://schemas.microsoft.com/office/drawing/2014/main" id="{611DE023-A598-FD87-DB08-075BBB8198CB}"/>
              </a:ext>
            </a:extLst>
          </p:cNvPr>
          <p:cNvSpPr/>
          <p:nvPr/>
        </p:nvSpPr>
        <p:spPr>
          <a:xfrm>
            <a:off x="6103898" y="4286932"/>
            <a:ext cx="59424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5b</a:t>
            </a:r>
            <a:endParaRPr kumimoji="1" lang="zh-TW" altLang="en-US"/>
          </a:p>
        </p:txBody>
      </p:sp>
      <p:sp>
        <p:nvSpPr>
          <p:cNvPr id="137" name="橢圓 136">
            <a:extLst>
              <a:ext uri="{FF2B5EF4-FFF2-40B4-BE49-F238E27FC236}">
                <a16:creationId xmlns:a16="http://schemas.microsoft.com/office/drawing/2014/main" id="{62D64A09-3807-3316-9FE3-D3CD3262EC4C}"/>
              </a:ext>
            </a:extLst>
          </p:cNvPr>
          <p:cNvSpPr/>
          <p:nvPr/>
        </p:nvSpPr>
        <p:spPr>
          <a:xfrm>
            <a:off x="9046373" y="4443266"/>
            <a:ext cx="59424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5a</a:t>
            </a:r>
            <a:endParaRPr kumimoji="1" lang="zh-TW" altLang="en-US"/>
          </a:p>
        </p:txBody>
      </p:sp>
      <p:cxnSp>
        <p:nvCxnSpPr>
          <p:cNvPr id="138" name="直線單箭頭接點 54">
            <a:extLst>
              <a:ext uri="{FF2B5EF4-FFF2-40B4-BE49-F238E27FC236}">
                <a16:creationId xmlns:a16="http://schemas.microsoft.com/office/drawing/2014/main" id="{C923435C-42D9-C8B4-6761-82EFED6FC5DD}"/>
              </a:ext>
            </a:extLst>
          </p:cNvPr>
          <p:cNvCxnSpPr>
            <a:cxnSpLocks/>
          </p:cNvCxnSpPr>
          <p:nvPr/>
        </p:nvCxnSpPr>
        <p:spPr>
          <a:xfrm flipH="1">
            <a:off x="8280515" y="6044787"/>
            <a:ext cx="1338199" cy="127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橢圓 139">
            <a:extLst>
              <a:ext uri="{FF2B5EF4-FFF2-40B4-BE49-F238E27FC236}">
                <a16:creationId xmlns:a16="http://schemas.microsoft.com/office/drawing/2014/main" id="{E58BAD92-8EDB-0522-F63B-95039AFB73A4}"/>
              </a:ext>
            </a:extLst>
          </p:cNvPr>
          <p:cNvSpPr/>
          <p:nvPr/>
        </p:nvSpPr>
        <p:spPr>
          <a:xfrm>
            <a:off x="9020480" y="6092413"/>
            <a:ext cx="594242" cy="3300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/>
              <a:t>5b</a:t>
            </a:r>
            <a:endParaRPr kumimoji="1" lang="zh-TW" altLang="en-US"/>
          </a:p>
        </p:txBody>
      </p: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9F48D1CC-6992-70CF-167F-CDB0FDDE15A7}"/>
              </a:ext>
            </a:extLst>
          </p:cNvPr>
          <p:cNvCxnSpPr/>
          <p:nvPr/>
        </p:nvCxnSpPr>
        <p:spPr>
          <a:xfrm>
            <a:off x="5770605" y="111211"/>
            <a:ext cx="0" cy="674678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7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2" grpId="0" animBg="1"/>
      <p:bldP spid="93" grpId="0" animBg="1"/>
      <p:bldP spid="94" grpId="0" animBg="1"/>
      <p:bldP spid="95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3139D5A7-429C-1CF0-E332-3A26B94B2445}"/>
              </a:ext>
            </a:extLst>
          </p:cNvPr>
          <p:cNvSpPr/>
          <p:nvPr/>
        </p:nvSpPr>
        <p:spPr>
          <a:xfrm>
            <a:off x="5818907" y="2140601"/>
            <a:ext cx="5878285" cy="4362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FF51B32-24DA-3DD5-06FD-7159CCC6B3B0}"/>
              </a:ext>
            </a:extLst>
          </p:cNvPr>
          <p:cNvGrpSpPr/>
          <p:nvPr/>
        </p:nvGrpSpPr>
        <p:grpSpPr>
          <a:xfrm>
            <a:off x="533399" y="792116"/>
            <a:ext cx="2378613" cy="826246"/>
            <a:chOff x="1229091" y="477031"/>
            <a:chExt cx="2378613" cy="826246"/>
          </a:xfrm>
        </p:grpSpPr>
        <p:pic>
          <p:nvPicPr>
            <p:cNvPr id="3" name="圖形 2" descr="燈泡與齒輪 外框">
              <a:extLst>
                <a:ext uri="{FF2B5EF4-FFF2-40B4-BE49-F238E27FC236}">
                  <a16:creationId xmlns:a16="http://schemas.microsoft.com/office/drawing/2014/main" id="{4F99C0F5-E3BE-8B6D-A7ED-95E2C8EDA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B4084FC-F09D-6F0F-A06C-190C6490FE6F}"/>
                </a:ext>
              </a:extLst>
            </p:cNvPr>
            <p:cNvSpPr txBox="1"/>
            <p:nvPr/>
          </p:nvSpPr>
          <p:spPr>
            <a:xfrm>
              <a:off x="2055338" y="669285"/>
              <a:ext cx="1552366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中斷</a:t>
              </a:r>
            </a:p>
          </p:txBody>
        </p:sp>
      </p:grpSp>
      <p:sp>
        <p:nvSpPr>
          <p:cNvPr id="5" name="箭號: 五邊形 196">
            <a:extLst>
              <a:ext uri="{FF2B5EF4-FFF2-40B4-BE49-F238E27FC236}">
                <a16:creationId xmlns:a16="http://schemas.microsoft.com/office/drawing/2014/main" id="{8F81698A-6DD7-FAEE-8505-532E8024F60B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電腦功能</a:t>
            </a:r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4067E732-4EE2-00C2-18A1-113AB227F09B}"/>
              </a:ext>
            </a:extLst>
          </p:cNvPr>
          <p:cNvGrpSpPr/>
          <p:nvPr/>
        </p:nvGrpSpPr>
        <p:grpSpPr>
          <a:xfrm>
            <a:off x="714973" y="2205046"/>
            <a:ext cx="4394078" cy="4502618"/>
            <a:chOff x="2912014" y="1595445"/>
            <a:chExt cx="4394078" cy="450261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EEAC6A5-D569-A599-D187-CC49D9FB540A}"/>
                </a:ext>
              </a:extLst>
            </p:cNvPr>
            <p:cNvGrpSpPr/>
            <p:nvPr/>
          </p:nvGrpSpPr>
          <p:grpSpPr>
            <a:xfrm>
              <a:off x="2912014" y="2029640"/>
              <a:ext cx="1891058" cy="4068423"/>
              <a:chOff x="2280364" y="1259788"/>
              <a:chExt cx="2771030" cy="4068423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CB54563-1804-5758-9B71-A891FB007910}"/>
                  </a:ext>
                </a:extLst>
              </p:cNvPr>
              <p:cNvSpPr/>
              <p:nvPr/>
            </p:nvSpPr>
            <p:spPr>
              <a:xfrm>
                <a:off x="2885242" y="1411549"/>
                <a:ext cx="2166151" cy="37818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C0EC59F0-6F1C-1EA4-E121-4AC42C1E78F1}"/>
                  </a:ext>
                </a:extLst>
              </p:cNvPr>
              <p:cNvCxnSpPr/>
              <p:nvPr/>
            </p:nvCxnSpPr>
            <p:spPr>
              <a:xfrm>
                <a:off x="2885243" y="1411549"/>
                <a:ext cx="21661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CC40F08F-69A1-8C9E-B8A4-80EC662C0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5243" y="1874668"/>
                <a:ext cx="21661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E2CA0E77-3556-8C0D-9D09-E3546BF5C1B1}"/>
                  </a:ext>
                </a:extLst>
              </p:cNvPr>
              <p:cNvCxnSpPr/>
              <p:nvPr/>
            </p:nvCxnSpPr>
            <p:spPr>
              <a:xfrm>
                <a:off x="2885243" y="3349840"/>
                <a:ext cx="21661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20BA8570-D00E-0CE8-D245-FA2A6C84BAC9}"/>
                  </a:ext>
                </a:extLst>
              </p:cNvPr>
              <p:cNvCxnSpPr/>
              <p:nvPr/>
            </p:nvCxnSpPr>
            <p:spPr>
              <a:xfrm>
                <a:off x="2885243" y="3741937"/>
                <a:ext cx="21661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8C6FC6BE-65A0-143F-B292-DC4D8221F1B2}"/>
                  </a:ext>
                </a:extLst>
              </p:cNvPr>
              <p:cNvCxnSpPr/>
              <p:nvPr/>
            </p:nvCxnSpPr>
            <p:spPr>
              <a:xfrm>
                <a:off x="2885243" y="5193437"/>
                <a:ext cx="21661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93540EA1-49BD-2A78-F074-1E58A7AB7391}"/>
                  </a:ext>
                </a:extLst>
              </p:cNvPr>
              <p:cNvSpPr/>
              <p:nvPr/>
            </p:nvSpPr>
            <p:spPr>
              <a:xfrm>
                <a:off x="3980653" y="227085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A68512C2-C360-523E-4B0A-D1CAF573B39A}"/>
                  </a:ext>
                </a:extLst>
              </p:cNvPr>
              <p:cNvSpPr/>
              <p:nvPr/>
            </p:nvSpPr>
            <p:spPr>
              <a:xfrm>
                <a:off x="3980828" y="25111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B75F5AE6-9713-4848-E00C-4993BE9E34A4}"/>
                  </a:ext>
                </a:extLst>
              </p:cNvPr>
              <p:cNvSpPr/>
              <p:nvPr/>
            </p:nvSpPr>
            <p:spPr>
              <a:xfrm>
                <a:off x="3980653" y="27514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73F0ED7-F2E9-7B49-8572-20514B1F7CD4}"/>
                  </a:ext>
                </a:extLst>
              </p:cNvPr>
              <p:cNvSpPr/>
              <p:nvPr/>
            </p:nvSpPr>
            <p:spPr>
              <a:xfrm>
                <a:off x="3980478" y="421243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AC5F43B-B407-0891-3063-913409CB3218}"/>
                  </a:ext>
                </a:extLst>
              </p:cNvPr>
              <p:cNvSpPr/>
              <p:nvPr/>
            </p:nvSpPr>
            <p:spPr>
              <a:xfrm>
                <a:off x="3980653" y="445273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056749CC-D5D7-AF7C-9F04-F05A74044982}"/>
                  </a:ext>
                </a:extLst>
              </p:cNvPr>
              <p:cNvSpPr/>
              <p:nvPr/>
            </p:nvSpPr>
            <p:spPr>
              <a:xfrm>
                <a:off x="3980478" y="46930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D330D0D-0355-979C-837F-5577EDDB22C8}"/>
                  </a:ext>
                </a:extLst>
              </p:cNvPr>
              <p:cNvSpPr txBox="1"/>
              <p:nvPr/>
            </p:nvSpPr>
            <p:spPr>
              <a:xfrm>
                <a:off x="2596379" y="1259788"/>
                <a:ext cx="4209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EA05643-8CD0-6828-EEAE-10391DCDE0B3}"/>
                  </a:ext>
                </a:extLst>
              </p:cNvPr>
              <p:cNvSpPr txBox="1"/>
              <p:nvPr/>
            </p:nvSpPr>
            <p:spPr>
              <a:xfrm>
                <a:off x="2596379" y="1705391"/>
                <a:ext cx="4209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TW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7F774D43-1823-3F05-687A-41E636DA4A85}"/>
                      </a:ext>
                    </a:extLst>
                  </p:cNvPr>
                  <p:cNvSpPr txBox="1"/>
                  <p:nvPr/>
                </p:nvSpPr>
                <p:spPr>
                  <a:xfrm>
                    <a:off x="2684321" y="3211340"/>
                    <a:ext cx="2033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7F774D43-1823-3F05-687A-41E636DA4A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4321" y="3211340"/>
                    <a:ext cx="20332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0909" r="-40909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F78E29A9-2797-4BDA-5CF2-101F235D2151}"/>
                      </a:ext>
                    </a:extLst>
                  </p:cNvPr>
                  <p:cNvSpPr txBox="1"/>
                  <p:nvPr/>
                </p:nvSpPr>
                <p:spPr>
                  <a:xfrm>
                    <a:off x="2280364" y="3603437"/>
                    <a:ext cx="7952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F78E29A9-2797-4BDA-5CF2-101F235D21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0364" y="3603437"/>
                    <a:ext cx="79525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112" r="-10112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02742AE1-4368-73D8-C1D5-94444DED4A80}"/>
                      </a:ext>
                    </a:extLst>
                  </p:cNvPr>
                  <p:cNvSpPr txBox="1"/>
                  <p:nvPr/>
                </p:nvSpPr>
                <p:spPr>
                  <a:xfrm>
                    <a:off x="2623438" y="5051212"/>
                    <a:ext cx="3817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02742AE1-4368-73D8-C1D5-94444DED4A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3438" y="5051212"/>
                    <a:ext cx="38175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429" r="-19048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455ED22C-739F-F87D-4A91-3A216FF762F8}"/>
                </a:ext>
              </a:extLst>
            </p:cNvPr>
            <p:cNvSpPr txBox="1"/>
            <p:nvPr/>
          </p:nvSpPr>
          <p:spPr>
            <a:xfrm>
              <a:off x="3394524" y="167034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latin typeface="標楷體" panose="03000509000000000000" pitchFamily="65" charset="-120"/>
                  <a:ea typeface="標楷體" panose="03000509000000000000" pitchFamily="65" charset="-120"/>
                </a:rPr>
                <a:t>使用者程式</a:t>
              </a:r>
            </a:p>
          </p:txBody>
        </p: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6E246E7-F7F0-2FBB-9817-4ACC21F3C290}"/>
                </a:ext>
              </a:extLst>
            </p:cNvPr>
            <p:cNvGrpSpPr/>
            <p:nvPr/>
          </p:nvGrpSpPr>
          <p:grpSpPr>
            <a:xfrm>
              <a:off x="5942108" y="2198917"/>
              <a:ext cx="1296891" cy="1920774"/>
              <a:chOff x="7482736" y="1429065"/>
              <a:chExt cx="2166152" cy="192077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58F7B38-0D73-3269-2A49-0363F1843DD9}"/>
                  </a:ext>
                </a:extLst>
              </p:cNvPr>
              <p:cNvSpPr/>
              <p:nvPr/>
            </p:nvSpPr>
            <p:spPr>
              <a:xfrm>
                <a:off x="7482737" y="1429065"/>
                <a:ext cx="2166150" cy="19207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360229A-076D-6703-F144-E7E5156EB32D}"/>
                  </a:ext>
                </a:extLst>
              </p:cNvPr>
              <p:cNvCxnSpPr/>
              <p:nvPr/>
            </p:nvCxnSpPr>
            <p:spPr>
              <a:xfrm>
                <a:off x="7482737" y="1429065"/>
                <a:ext cx="21661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AD56C0F3-C4D3-26DE-DDD7-740B8D1CAEE6}"/>
                  </a:ext>
                </a:extLst>
              </p:cNvPr>
              <p:cNvCxnSpPr/>
              <p:nvPr/>
            </p:nvCxnSpPr>
            <p:spPr>
              <a:xfrm>
                <a:off x="7482736" y="1874668"/>
                <a:ext cx="21661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20B3179-DCB6-4F94-EF6E-1AF294E81F2D}"/>
                  </a:ext>
                </a:extLst>
              </p:cNvPr>
              <p:cNvCxnSpPr/>
              <p:nvPr/>
            </p:nvCxnSpPr>
            <p:spPr>
              <a:xfrm>
                <a:off x="7482736" y="3349839"/>
                <a:ext cx="216615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399E2270-297D-FDF7-A9B7-2D127684BBA5}"/>
                  </a:ext>
                </a:extLst>
              </p:cNvPr>
              <p:cNvSpPr/>
              <p:nvPr/>
            </p:nvSpPr>
            <p:spPr>
              <a:xfrm>
                <a:off x="8563010" y="22547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BF64D147-B127-4299-5E35-E896EB1FC847}"/>
                  </a:ext>
                </a:extLst>
              </p:cNvPr>
              <p:cNvSpPr/>
              <p:nvPr/>
            </p:nvSpPr>
            <p:spPr>
              <a:xfrm>
                <a:off x="8563185" y="249503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474A09A4-D56F-6B31-B2F7-15AA3DF78D46}"/>
                  </a:ext>
                </a:extLst>
              </p:cNvPr>
              <p:cNvSpPr/>
              <p:nvPr/>
            </p:nvSpPr>
            <p:spPr>
              <a:xfrm>
                <a:off x="8563010" y="273534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34" name="接點: 肘形 33">
              <a:extLst>
                <a:ext uri="{FF2B5EF4-FFF2-40B4-BE49-F238E27FC236}">
                  <a16:creationId xmlns:a16="http://schemas.microsoft.com/office/drawing/2014/main" id="{0C54DBD4-A427-354A-088D-F0848C60404F}"/>
                </a:ext>
              </a:extLst>
            </p:cNvPr>
            <p:cNvCxnSpPr>
              <a:cxnSpLocks/>
              <a:stCxn id="8" idx="3"/>
              <a:endCxn id="27" idx="0"/>
            </p:cNvCxnSpPr>
            <p:nvPr/>
          </p:nvCxnSpPr>
          <p:spPr>
            <a:xfrm flipV="1">
              <a:off x="4803071" y="2198917"/>
              <a:ext cx="1787483" cy="1873428"/>
            </a:xfrm>
            <a:prstGeom prst="bentConnector4">
              <a:avLst>
                <a:gd name="adj1" fmla="val 31862"/>
                <a:gd name="adj2" fmla="val 11313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接點: 肘形 34">
              <a:extLst>
                <a:ext uri="{FF2B5EF4-FFF2-40B4-BE49-F238E27FC236}">
                  <a16:creationId xmlns:a16="http://schemas.microsoft.com/office/drawing/2014/main" id="{13D73BAD-D35F-B9E6-96BC-A82869DD0D4E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5400000">
              <a:off x="5488955" y="3433808"/>
              <a:ext cx="415717" cy="17874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801DFE5-E75D-0448-7C5D-0DFCB88D6B01}"/>
                </a:ext>
              </a:extLst>
            </p:cNvPr>
            <p:cNvSpPr txBox="1"/>
            <p:nvPr/>
          </p:nvSpPr>
          <p:spPr>
            <a:xfrm>
              <a:off x="5662143" y="1595445"/>
              <a:ext cx="1643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latin typeface="標楷體" panose="03000509000000000000" pitchFamily="65" charset="-120"/>
                  <a:ea typeface="標楷體" panose="03000509000000000000" pitchFamily="65" charset="-120"/>
                </a:rPr>
                <a:t>中斷處理程序</a:t>
              </a:r>
            </a:p>
          </p:txBody>
        </p: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92C454A-2307-3498-9698-5B462C85B041}"/>
              </a:ext>
            </a:extLst>
          </p:cNvPr>
          <p:cNvSpPr txBox="1"/>
          <p:nvPr/>
        </p:nvSpPr>
        <p:spPr>
          <a:xfrm>
            <a:off x="7558544" y="1894251"/>
            <a:ext cx="178484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中斷類別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1FD8127-0125-CE92-5496-7E7D134D5A49}"/>
              </a:ext>
            </a:extLst>
          </p:cNvPr>
          <p:cNvSpPr txBox="1"/>
          <p:nvPr/>
        </p:nvSpPr>
        <p:spPr>
          <a:xfrm>
            <a:off x="6187358" y="2880833"/>
            <a:ext cx="13711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84F625B-CDFE-2ECE-28F4-7AECF2F5546A}"/>
              </a:ext>
            </a:extLst>
          </p:cNvPr>
          <p:cNvSpPr txBox="1"/>
          <p:nvPr/>
        </p:nvSpPr>
        <p:spPr>
          <a:xfrm>
            <a:off x="6187357" y="3807855"/>
            <a:ext cx="13711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計時器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A650D81-6370-D7FD-9556-C1755890137C}"/>
              </a:ext>
            </a:extLst>
          </p:cNvPr>
          <p:cNvSpPr txBox="1"/>
          <p:nvPr/>
        </p:nvSpPr>
        <p:spPr>
          <a:xfrm>
            <a:off x="6187357" y="4755441"/>
            <a:ext cx="13711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01B3150-A3BD-0CD7-AB23-4746BD1F743A}"/>
              </a:ext>
            </a:extLst>
          </p:cNvPr>
          <p:cNvSpPr txBox="1"/>
          <p:nvPr/>
        </p:nvSpPr>
        <p:spPr>
          <a:xfrm>
            <a:off x="6187357" y="5709920"/>
            <a:ext cx="13711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硬體故障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76BE7FC4-EA2C-F86F-36BA-8C9D2AD085B4}"/>
              </a:ext>
            </a:extLst>
          </p:cNvPr>
          <p:cNvSpPr txBox="1"/>
          <p:nvPr/>
        </p:nvSpPr>
        <p:spPr>
          <a:xfrm>
            <a:off x="7693521" y="2742333"/>
            <a:ext cx="30936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因為指令執行所導致的中斷，如溢位、除以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51C4B20-F082-CACE-301A-92E6F8E087B6}"/>
              </a:ext>
            </a:extLst>
          </p:cNvPr>
          <p:cNvSpPr txBox="1"/>
          <p:nvPr/>
        </p:nvSpPr>
        <p:spPr>
          <a:xfrm>
            <a:off x="7693521" y="3662623"/>
            <a:ext cx="40036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處理器內部計時器所產生的中斷，使作業系統有規律地執行特定的功能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2BC3C67-DDC5-B598-2BDF-412FFEAEAEE0}"/>
              </a:ext>
            </a:extLst>
          </p:cNvPr>
          <p:cNvSpPr txBox="1"/>
          <p:nvPr/>
        </p:nvSpPr>
        <p:spPr>
          <a:xfrm>
            <a:off x="7693521" y="4616941"/>
            <a:ext cx="400367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控制器所產生的中斷，通知項作業已經正常地結束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712130C-B6B0-644A-555E-B81C05C6C4FF}"/>
              </a:ext>
            </a:extLst>
          </p:cNvPr>
          <p:cNvSpPr txBox="1"/>
          <p:nvPr/>
        </p:nvSpPr>
        <p:spPr>
          <a:xfrm>
            <a:off x="7693521" y="5571259"/>
            <a:ext cx="38512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因為電力失效或記憶體同位元錯誤等所產生的中斷</a:t>
            </a:r>
          </a:p>
        </p:txBody>
      </p:sp>
    </p:spTree>
    <p:extLst>
      <p:ext uri="{BB962C8B-B14F-4D97-AF65-F5344CB8AC3E}">
        <p14:creationId xmlns:p14="http://schemas.microsoft.com/office/powerpoint/2010/main" val="305051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586DA1BC-598B-918F-0EFB-C2E2E9EDEB1A}"/>
              </a:ext>
            </a:extLst>
          </p:cNvPr>
          <p:cNvGrpSpPr/>
          <p:nvPr/>
        </p:nvGrpSpPr>
        <p:grpSpPr>
          <a:xfrm>
            <a:off x="533399" y="792116"/>
            <a:ext cx="3951515" cy="826246"/>
            <a:chOff x="1229091" y="477031"/>
            <a:chExt cx="3951515" cy="826246"/>
          </a:xfrm>
        </p:grpSpPr>
        <p:pic>
          <p:nvPicPr>
            <p:cNvPr id="3" name="圖形 2" descr="燈泡與齒輪 外框">
              <a:extLst>
                <a:ext uri="{FF2B5EF4-FFF2-40B4-BE49-F238E27FC236}">
                  <a16:creationId xmlns:a16="http://schemas.microsoft.com/office/drawing/2014/main" id="{E9A2CE38-0FDE-E655-A7B1-82DDE46B1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B7F3698B-491B-61F5-303B-2E99D05857CC}"/>
                </a:ext>
              </a:extLst>
            </p:cNvPr>
            <p:cNvSpPr txBox="1"/>
            <p:nvPr/>
          </p:nvSpPr>
          <p:spPr>
            <a:xfrm>
              <a:off x="2055338" y="669285"/>
              <a:ext cx="3125268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指令週期狀態圖</a:t>
              </a:r>
            </a:p>
          </p:txBody>
        </p:sp>
      </p:grpSp>
      <p:sp>
        <p:nvSpPr>
          <p:cNvPr id="5" name="箭號: 五邊形 196">
            <a:extLst>
              <a:ext uri="{FF2B5EF4-FFF2-40B4-BE49-F238E27FC236}">
                <a16:creationId xmlns:a16="http://schemas.microsoft.com/office/drawing/2014/main" id="{5BEE3C13-0DEC-9ED4-C484-3D6879352B22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電腦功能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71A6B45D-F198-983E-1147-110A0F51F349}"/>
              </a:ext>
            </a:extLst>
          </p:cNvPr>
          <p:cNvGrpSpPr/>
          <p:nvPr/>
        </p:nvGrpSpPr>
        <p:grpSpPr>
          <a:xfrm>
            <a:off x="5199109" y="984370"/>
            <a:ext cx="6869247" cy="5685350"/>
            <a:chOff x="5112023" y="738265"/>
            <a:chExt cx="6869247" cy="56853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FE9E1D92-3DD0-2EEC-733E-AB49E38B2EAA}"/>
                </a:ext>
              </a:extLst>
            </p:cNvPr>
            <p:cNvSpPr/>
            <p:nvPr/>
          </p:nvSpPr>
          <p:spPr>
            <a:xfrm>
              <a:off x="8416978" y="738265"/>
              <a:ext cx="1454046" cy="794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指令擷取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if</a:t>
              </a:r>
              <a:endPara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ACB6043-C0B9-EC11-BA06-DF8C24C3FBD9}"/>
                </a:ext>
              </a:extLst>
            </p:cNvPr>
            <p:cNvSpPr/>
            <p:nvPr/>
          </p:nvSpPr>
          <p:spPr>
            <a:xfrm>
              <a:off x="5857026" y="738265"/>
              <a:ext cx="1678899" cy="794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指令位址計算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iac</a:t>
              </a:r>
              <a:endPara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9A6F3F4F-0301-4F57-38B9-9C38CE4B5575}"/>
                </a:ext>
              </a:extLst>
            </p:cNvPr>
            <p:cNvSpPr/>
            <p:nvPr/>
          </p:nvSpPr>
          <p:spPr>
            <a:xfrm>
              <a:off x="10302370" y="738265"/>
              <a:ext cx="1678899" cy="79447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指令操作解碼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iod</a:t>
              </a:r>
              <a:endPara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B54ABF21-F76E-5A44-AD64-2937F380A0E8}"/>
                </a:ext>
              </a:extLst>
            </p:cNvPr>
            <p:cNvSpPr/>
            <p:nvPr/>
          </p:nvSpPr>
          <p:spPr>
            <a:xfrm>
              <a:off x="8416978" y="2125478"/>
              <a:ext cx="1454046" cy="7944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運算元擷取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of</a:t>
              </a:r>
              <a:endPara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960A2C72-69E4-A444-3966-B9F68E9FD30D}"/>
                </a:ext>
              </a:extLst>
            </p:cNvPr>
            <p:cNvSpPr/>
            <p:nvPr/>
          </p:nvSpPr>
          <p:spPr>
            <a:xfrm>
              <a:off x="5860340" y="2125478"/>
              <a:ext cx="2003685" cy="7944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運算元位址計算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oac</a:t>
              </a:r>
              <a:endParaRPr lang="zh-TW" altLang="en-US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F4281790-05F8-CE40-A2A0-42E770A1E050}"/>
                </a:ext>
              </a:extLst>
            </p:cNvPr>
            <p:cNvSpPr/>
            <p:nvPr/>
          </p:nvSpPr>
          <p:spPr>
            <a:xfrm>
              <a:off x="10302371" y="2125478"/>
              <a:ext cx="1678899" cy="79447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資料運算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do</a:t>
              </a:r>
              <a:endParaRPr lang="zh-TW" altLang="en-US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8E69C674-DD92-B953-AE45-E738B442C8B3}"/>
                </a:ext>
              </a:extLst>
            </p:cNvPr>
            <p:cNvSpPr/>
            <p:nvPr/>
          </p:nvSpPr>
          <p:spPr>
            <a:xfrm>
              <a:off x="8416978" y="3531430"/>
              <a:ext cx="1454046" cy="79447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運算元儲存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os</a:t>
              </a:r>
              <a:endPara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79F5B957-7D83-CBAB-623E-114AE95AD44F}"/>
                </a:ext>
              </a:extLst>
            </p:cNvPr>
            <p:cNvSpPr/>
            <p:nvPr/>
          </p:nvSpPr>
          <p:spPr>
            <a:xfrm>
              <a:off x="5860340" y="3531430"/>
              <a:ext cx="2003685" cy="79447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運算元位址計算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oac</a:t>
              </a:r>
              <a:endParaRPr lang="zh-TW" altLang="en-US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F54583F3-79DA-E530-D4F1-D67D6A1DCF95}"/>
                </a:ext>
              </a:extLst>
            </p:cNvPr>
            <p:cNvSpPr/>
            <p:nvPr/>
          </p:nvSpPr>
          <p:spPr>
            <a:xfrm>
              <a:off x="5857026" y="4928012"/>
              <a:ext cx="1678899" cy="7944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中斷檢查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ic</a:t>
              </a:r>
              <a:endParaRPr lang="zh-TW" altLang="en-US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5CED14D3-02CA-FBAC-4201-375A2D9E62DE}"/>
                </a:ext>
              </a:extLst>
            </p:cNvPr>
            <p:cNvSpPr/>
            <p:nvPr/>
          </p:nvSpPr>
          <p:spPr>
            <a:xfrm>
              <a:off x="8416978" y="4928012"/>
              <a:ext cx="1454046" cy="79447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中斷</a:t>
              </a:r>
              <a:endParaRPr lang="en-US" altLang="zh-TW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i</a:t>
              </a:r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A526C669-573B-204B-27C7-6B7AF0F9DAE7}"/>
                </a:ext>
              </a:extLst>
            </p:cNvPr>
            <p:cNvCxnSpPr>
              <a:cxnSpLocks/>
              <a:stCxn id="43" idx="3"/>
              <a:endCxn id="42" idx="1"/>
            </p:cNvCxnSpPr>
            <p:nvPr/>
          </p:nvCxnSpPr>
          <p:spPr>
            <a:xfrm>
              <a:off x="7535925" y="1135505"/>
              <a:ext cx="88105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5B685EAB-7462-F29A-F0B8-C6374F605CBB}"/>
                </a:ext>
              </a:extLst>
            </p:cNvPr>
            <p:cNvCxnSpPr>
              <a:cxnSpLocks/>
              <a:stCxn id="42" idx="3"/>
              <a:endCxn id="44" idx="1"/>
            </p:cNvCxnSpPr>
            <p:nvPr/>
          </p:nvCxnSpPr>
          <p:spPr>
            <a:xfrm>
              <a:off x="9871024" y="1135505"/>
              <a:ext cx="43134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接點: 肘形 53">
              <a:extLst>
                <a:ext uri="{FF2B5EF4-FFF2-40B4-BE49-F238E27FC236}">
                  <a16:creationId xmlns:a16="http://schemas.microsoft.com/office/drawing/2014/main" id="{A84D6EFF-4574-E6DE-2A2C-EF6D150BF4E6}"/>
                </a:ext>
              </a:extLst>
            </p:cNvPr>
            <p:cNvCxnSpPr>
              <a:stCxn id="44" idx="2"/>
              <a:endCxn id="46" idx="0"/>
            </p:cNvCxnSpPr>
            <p:nvPr/>
          </p:nvCxnSpPr>
          <p:spPr>
            <a:xfrm rot="5400000">
              <a:off x="8705635" y="-310707"/>
              <a:ext cx="592734" cy="4279637"/>
            </a:xfrm>
            <a:prstGeom prst="bentConnector3">
              <a:avLst>
                <a:gd name="adj1" fmla="val 5894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974233B9-A756-8613-3448-DE168725CEA3}"/>
                </a:ext>
              </a:extLst>
            </p:cNvPr>
            <p:cNvCxnSpPr>
              <a:cxnSpLocks/>
              <a:stCxn id="45" idx="3"/>
              <a:endCxn id="47" idx="1"/>
            </p:cNvCxnSpPr>
            <p:nvPr/>
          </p:nvCxnSpPr>
          <p:spPr>
            <a:xfrm>
              <a:off x="9871024" y="2522718"/>
              <a:ext cx="43134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接點: 肘形 55">
              <a:extLst>
                <a:ext uri="{FF2B5EF4-FFF2-40B4-BE49-F238E27FC236}">
                  <a16:creationId xmlns:a16="http://schemas.microsoft.com/office/drawing/2014/main" id="{5A54B494-30B4-94C0-DC93-9B382A68E990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 rot="5400000">
              <a:off x="8696266" y="1085874"/>
              <a:ext cx="611473" cy="427963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CA3B2974-1F57-67EF-9C15-C532F882627A}"/>
                </a:ext>
              </a:extLst>
            </p:cNvPr>
            <p:cNvCxnSpPr>
              <a:cxnSpLocks/>
              <a:stCxn id="46" idx="3"/>
              <a:endCxn id="45" idx="1"/>
            </p:cNvCxnSpPr>
            <p:nvPr/>
          </p:nvCxnSpPr>
          <p:spPr>
            <a:xfrm>
              <a:off x="7864025" y="2522718"/>
              <a:ext cx="55295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22FDCFCC-E854-FA9D-7BAB-1944B5F2004F}"/>
                </a:ext>
              </a:extLst>
            </p:cNvPr>
            <p:cNvCxnSpPr>
              <a:cxnSpLocks/>
              <a:stCxn id="49" idx="3"/>
              <a:endCxn id="48" idx="1"/>
            </p:cNvCxnSpPr>
            <p:nvPr/>
          </p:nvCxnSpPr>
          <p:spPr>
            <a:xfrm>
              <a:off x="7864025" y="3928670"/>
              <a:ext cx="55295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接點: 肘形 58">
              <a:extLst>
                <a:ext uri="{FF2B5EF4-FFF2-40B4-BE49-F238E27FC236}">
                  <a16:creationId xmlns:a16="http://schemas.microsoft.com/office/drawing/2014/main" id="{965DEC7C-A169-385D-C061-C69DE78763E3}"/>
                </a:ext>
              </a:extLst>
            </p:cNvPr>
            <p:cNvCxnSpPr>
              <a:cxnSpLocks/>
              <a:stCxn id="48" idx="2"/>
              <a:endCxn id="50" idx="0"/>
            </p:cNvCxnSpPr>
            <p:nvPr/>
          </p:nvCxnSpPr>
          <p:spPr>
            <a:xfrm rot="5400000">
              <a:off x="7619188" y="3403198"/>
              <a:ext cx="602103" cy="24475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516A9306-FEED-5C69-902F-EA1B20A31CD0}"/>
                </a:ext>
              </a:extLst>
            </p:cNvPr>
            <p:cNvCxnSpPr>
              <a:cxnSpLocks/>
              <a:stCxn id="50" idx="3"/>
              <a:endCxn id="51" idx="1"/>
            </p:cNvCxnSpPr>
            <p:nvPr/>
          </p:nvCxnSpPr>
          <p:spPr>
            <a:xfrm>
              <a:off x="7535925" y="5325252"/>
              <a:ext cx="88105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B6E5A5E8-6FC9-E081-C2E4-CA31DDCC2A86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5115339" y="1135505"/>
              <a:ext cx="741687" cy="6936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F0A95FF-0450-DF37-F0F4-13C5B4A12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5338" y="2532087"/>
              <a:ext cx="741687" cy="6936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2E6FACD2-E0F1-3591-F02B-49F3655BC9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54788" y="5730008"/>
              <a:ext cx="741687" cy="6936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947E345E-5005-1014-83F7-CFF467BC239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402314" y="5730009"/>
              <a:ext cx="741687" cy="69360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CBBE8B6E-B196-0CD4-39F2-FB0D55A1FE8D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23" y="1829111"/>
              <a:ext cx="0" cy="45945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4D6E17B8-5E40-FB45-12AB-14CEA01BBE2D}"/>
                </a:ext>
              </a:extLst>
            </p:cNvPr>
            <p:cNvCxnSpPr/>
            <p:nvPr/>
          </p:nvCxnSpPr>
          <p:spPr>
            <a:xfrm>
              <a:off x="5115338" y="6423615"/>
              <a:ext cx="330164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F1D65FE8-3E6B-0FEA-A3D8-7801E521A04F}"/>
                </a:ext>
              </a:extLst>
            </p:cNvPr>
            <p:cNvSpPr txBox="1"/>
            <p:nvPr/>
          </p:nvSpPr>
          <p:spPr>
            <a:xfrm>
              <a:off x="5300108" y="1459779"/>
              <a:ext cx="38755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指令完成，擷取下一個指令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8F5232FB-7ADE-9E08-8607-A28FE2E045D8}"/>
                </a:ext>
              </a:extLst>
            </p:cNvPr>
            <p:cNvSpPr txBox="1"/>
            <p:nvPr/>
          </p:nvSpPr>
          <p:spPr>
            <a:xfrm>
              <a:off x="5300108" y="2851676"/>
              <a:ext cx="16976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800">
                  <a:latin typeface="標楷體" panose="03000509000000000000" pitchFamily="65" charset="-120"/>
                  <a:ea typeface="標楷體" panose="03000509000000000000" pitchFamily="65" charset="-120"/>
                </a:rPr>
                <a:t>資料的返回點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931A76E-87FB-8EF1-5D7C-470388674B23}"/>
                </a:ext>
              </a:extLst>
            </p:cNvPr>
            <p:cNvSpPr txBox="1"/>
            <p:nvPr/>
          </p:nvSpPr>
          <p:spPr>
            <a:xfrm>
              <a:off x="6456225" y="587248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/>
                <a:t>無中斷</a:t>
              </a:r>
            </a:p>
          </p:txBody>
        </p:sp>
      </p:grp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AABE72C-3858-A1C3-D6D9-CECBC04C77BF}"/>
              </a:ext>
            </a:extLst>
          </p:cNvPr>
          <p:cNvSpPr txBox="1"/>
          <p:nvPr/>
        </p:nvSpPr>
        <p:spPr>
          <a:xfrm>
            <a:off x="237033" y="2587025"/>
            <a:ext cx="52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iac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3D1ABD4-95DD-357B-1F30-4FDC3575EF38}"/>
              </a:ext>
            </a:extLst>
          </p:cNvPr>
          <p:cNvSpPr txBox="1"/>
          <p:nvPr/>
        </p:nvSpPr>
        <p:spPr>
          <a:xfrm>
            <a:off x="830735" y="2587025"/>
            <a:ext cx="347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決定下一個要執行的指令位址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CCCB8208-3C66-610C-5E1C-196DD3936B13}"/>
              </a:ext>
            </a:extLst>
          </p:cNvPr>
          <p:cNvSpPr txBox="1"/>
          <p:nvPr/>
        </p:nvSpPr>
        <p:spPr>
          <a:xfrm>
            <a:off x="237032" y="2981395"/>
            <a:ext cx="52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27FCD4C0-F106-F8FD-DEF8-41254456B57E}"/>
              </a:ext>
            </a:extLst>
          </p:cNvPr>
          <p:cNvSpPr txBox="1"/>
          <p:nvPr/>
        </p:nvSpPr>
        <p:spPr>
          <a:xfrm>
            <a:off x="830735" y="2981395"/>
            <a:ext cx="392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>
                <a:latin typeface="Times New Roman" panose="02020603050405020304" pitchFamily="18" charset="0"/>
                <a:ea typeface="標楷體" panose="03000509000000000000" pitchFamily="65" charset="-120"/>
              </a:rPr>
              <a:t>讀取記憶體位址內的指令放到處理器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ECEFB87D-8EA7-FEDB-A230-0B2F8EC2856A}"/>
              </a:ext>
            </a:extLst>
          </p:cNvPr>
          <p:cNvSpPr txBox="1"/>
          <p:nvPr/>
        </p:nvSpPr>
        <p:spPr>
          <a:xfrm>
            <a:off x="233717" y="3350727"/>
            <a:ext cx="52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iod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803BD8F-CAE8-A769-E1A7-E60204B2CFFC}"/>
              </a:ext>
            </a:extLst>
          </p:cNvPr>
          <p:cNvSpPr txBox="1"/>
          <p:nvPr/>
        </p:nvSpPr>
        <p:spPr>
          <a:xfrm>
            <a:off x="827420" y="3350727"/>
            <a:ext cx="392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>
                <a:latin typeface="Times New Roman" panose="02020603050405020304" pitchFamily="18" charset="0"/>
                <a:ea typeface="標楷體" panose="03000509000000000000" pitchFamily="65" charset="-120"/>
              </a:rPr>
              <a:t>分析指令獲得運算種類和運算元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0DD61A0-3342-AA12-0463-EE0A36BBC55D}"/>
              </a:ext>
            </a:extLst>
          </p:cNvPr>
          <p:cNvSpPr txBox="1"/>
          <p:nvPr/>
        </p:nvSpPr>
        <p:spPr>
          <a:xfrm>
            <a:off x="233717" y="3721291"/>
            <a:ext cx="52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oac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1123D92-9E27-29CF-C197-5FAB4406E01F}"/>
              </a:ext>
            </a:extLst>
          </p:cNvPr>
          <p:cNvSpPr txBox="1"/>
          <p:nvPr/>
        </p:nvSpPr>
        <p:spPr>
          <a:xfrm>
            <a:off x="827420" y="3721291"/>
            <a:ext cx="392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計算運算元的位址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2E6F2105-DA7D-4F21-45E3-A0CD6E6A3D5F}"/>
              </a:ext>
            </a:extLst>
          </p:cNvPr>
          <p:cNvSpPr txBox="1"/>
          <p:nvPr/>
        </p:nvSpPr>
        <p:spPr>
          <a:xfrm>
            <a:off x="233717" y="4090250"/>
            <a:ext cx="52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of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52566814-67D8-BC89-A3D7-C49F74365724}"/>
              </a:ext>
            </a:extLst>
          </p:cNvPr>
          <p:cNvSpPr txBox="1"/>
          <p:nvPr/>
        </p:nvSpPr>
        <p:spPr>
          <a:xfrm>
            <a:off x="827420" y="4090250"/>
            <a:ext cx="392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由記憶體或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I/O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擷取出運算元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C00ECAA-54A2-5A41-23CE-FF2023251E9E}"/>
              </a:ext>
            </a:extLst>
          </p:cNvPr>
          <p:cNvSpPr txBox="1"/>
          <p:nvPr/>
        </p:nvSpPr>
        <p:spPr>
          <a:xfrm>
            <a:off x="233717" y="4473066"/>
            <a:ext cx="52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do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0F06AA64-2800-784F-3C5F-0699FF87ED81}"/>
              </a:ext>
            </a:extLst>
          </p:cNvPr>
          <p:cNvSpPr txBox="1"/>
          <p:nvPr/>
        </p:nvSpPr>
        <p:spPr>
          <a:xfrm>
            <a:off x="827420" y="4473066"/>
            <a:ext cx="392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執行指令所指示的運算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5C477FEA-6118-B0E9-BE8E-2146717B2AFB}"/>
              </a:ext>
            </a:extLst>
          </p:cNvPr>
          <p:cNvSpPr txBox="1"/>
          <p:nvPr/>
        </p:nvSpPr>
        <p:spPr>
          <a:xfrm>
            <a:off x="239609" y="4842025"/>
            <a:ext cx="52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os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04E2D7AB-9617-C32E-75FD-5E4C7545FB24}"/>
              </a:ext>
            </a:extLst>
          </p:cNvPr>
          <p:cNvSpPr txBox="1"/>
          <p:nvPr/>
        </p:nvSpPr>
        <p:spPr>
          <a:xfrm>
            <a:off x="833312" y="4842025"/>
            <a:ext cx="392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將結果寫入記憶體或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I/O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69598A59-1FE9-F557-AE10-83602AF81CBF}"/>
              </a:ext>
            </a:extLst>
          </p:cNvPr>
          <p:cNvSpPr txBox="1"/>
          <p:nvPr/>
        </p:nvSpPr>
        <p:spPr>
          <a:xfrm>
            <a:off x="233717" y="5195524"/>
            <a:ext cx="52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ic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6933FF0C-B095-902C-33FE-77960E7B1C66}"/>
              </a:ext>
            </a:extLst>
          </p:cNvPr>
          <p:cNvSpPr txBox="1"/>
          <p:nvPr/>
        </p:nvSpPr>
        <p:spPr>
          <a:xfrm>
            <a:off x="827420" y="5195524"/>
            <a:ext cx="392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>
                <a:latin typeface="Times New Roman" panose="02020603050405020304" pitchFamily="18" charset="0"/>
                <a:ea typeface="標楷體" panose="03000509000000000000" pitchFamily="65" charset="-120"/>
              </a:rPr>
              <a:t>檢查中斷服務程序是否有中斷發生</a:t>
            </a: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3AB048F-7926-9E5D-58AB-7EC848FF8AAE}"/>
              </a:ext>
            </a:extLst>
          </p:cNvPr>
          <p:cNvSpPr txBox="1"/>
          <p:nvPr/>
        </p:nvSpPr>
        <p:spPr>
          <a:xfrm>
            <a:off x="233717" y="5606959"/>
            <a:ext cx="52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23B38A83-484D-1ED4-6E57-AA3DDAFED6A8}"/>
              </a:ext>
            </a:extLst>
          </p:cNvPr>
          <p:cNvSpPr txBox="1"/>
          <p:nvPr/>
        </p:nvSpPr>
        <p:spPr>
          <a:xfrm>
            <a:off x="827420" y="5606959"/>
            <a:ext cx="392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計算出中斷副程式的指令位址</a:t>
            </a:r>
            <a:endParaRPr lang="zh-TW" altLang="en-US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98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F121F8E-1148-A454-89AF-8AD283C7F3ED}"/>
              </a:ext>
            </a:extLst>
          </p:cNvPr>
          <p:cNvGrpSpPr/>
          <p:nvPr/>
        </p:nvGrpSpPr>
        <p:grpSpPr>
          <a:xfrm>
            <a:off x="1421881" y="1962012"/>
            <a:ext cx="3557225" cy="4663460"/>
            <a:chOff x="428942" y="1041923"/>
            <a:chExt cx="3557225" cy="4663460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7C8BFE3B-F290-D113-5CC3-1ADD850EEEBA}"/>
                </a:ext>
              </a:extLst>
            </p:cNvPr>
            <p:cNvGrpSpPr/>
            <p:nvPr/>
          </p:nvGrpSpPr>
          <p:grpSpPr>
            <a:xfrm>
              <a:off x="541538" y="1390835"/>
              <a:ext cx="1074198" cy="4314548"/>
              <a:chOff x="541538" y="1390835"/>
              <a:chExt cx="1074198" cy="4314548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13981C7-8D99-C936-1D84-1DC3E664FAA6}"/>
                  </a:ext>
                </a:extLst>
              </p:cNvPr>
              <p:cNvSpPr/>
              <p:nvPr/>
            </p:nvSpPr>
            <p:spPr>
              <a:xfrm>
                <a:off x="541538" y="1390835"/>
                <a:ext cx="1074198" cy="43145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D695EC60-09DF-84A5-5F2B-38B9D98B0258}"/>
                  </a:ext>
                </a:extLst>
              </p:cNvPr>
              <p:cNvCxnSpPr/>
              <p:nvPr/>
            </p:nvCxnSpPr>
            <p:spPr>
              <a:xfrm>
                <a:off x="954347" y="163053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634D23B-4D9D-9E63-D2B1-2CB5402179C0}"/>
                  </a:ext>
                </a:extLst>
              </p:cNvPr>
              <p:cNvCxnSpPr/>
              <p:nvPr/>
            </p:nvCxnSpPr>
            <p:spPr>
              <a:xfrm>
                <a:off x="954347" y="1818443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88FADE31-7088-61B4-BF84-D1ABD6422F4B}"/>
                  </a:ext>
                </a:extLst>
              </p:cNvPr>
              <p:cNvCxnSpPr/>
              <p:nvPr/>
            </p:nvCxnSpPr>
            <p:spPr>
              <a:xfrm>
                <a:off x="954348" y="2024110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CE3AF7BD-9437-8617-AFEB-5ED14407FA3B}"/>
                  </a:ext>
                </a:extLst>
              </p:cNvPr>
              <p:cNvCxnSpPr/>
              <p:nvPr/>
            </p:nvCxnSpPr>
            <p:spPr>
              <a:xfrm>
                <a:off x="954345" y="2209059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48C3FAD1-863C-5EE7-7245-53788D87734F}"/>
                  </a:ext>
                </a:extLst>
              </p:cNvPr>
              <p:cNvCxnSpPr/>
              <p:nvPr/>
            </p:nvCxnSpPr>
            <p:spPr>
              <a:xfrm>
                <a:off x="954345" y="2396970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2F3AAD10-8F96-9047-753A-BC64DAA4E68B}"/>
                  </a:ext>
                </a:extLst>
              </p:cNvPr>
              <p:cNvCxnSpPr/>
              <p:nvPr/>
            </p:nvCxnSpPr>
            <p:spPr>
              <a:xfrm>
                <a:off x="954346" y="2602637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652637F-9BA2-88CC-F8A7-63B6C90E3DA4}"/>
                  </a:ext>
                </a:extLst>
              </p:cNvPr>
              <p:cNvCxnSpPr/>
              <p:nvPr/>
            </p:nvCxnSpPr>
            <p:spPr>
              <a:xfrm>
                <a:off x="954345" y="2794987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7CC41762-BE88-0593-3914-37B12032CB03}"/>
                  </a:ext>
                </a:extLst>
              </p:cNvPr>
              <p:cNvCxnSpPr/>
              <p:nvPr/>
            </p:nvCxnSpPr>
            <p:spPr>
              <a:xfrm>
                <a:off x="954345" y="2982898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829D01F3-E269-6176-66FC-1A3D4D33DFCF}"/>
                  </a:ext>
                </a:extLst>
              </p:cNvPr>
              <p:cNvCxnSpPr/>
              <p:nvPr/>
            </p:nvCxnSpPr>
            <p:spPr>
              <a:xfrm>
                <a:off x="954346" y="3188565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F1DC42F2-61B8-31B4-EDBE-48B7C6B1EE06}"/>
                  </a:ext>
                </a:extLst>
              </p:cNvPr>
              <p:cNvCxnSpPr/>
              <p:nvPr/>
            </p:nvCxnSpPr>
            <p:spPr>
              <a:xfrm>
                <a:off x="954343" y="3373514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D4DEB5EC-C8A4-1AAD-C36F-03EFFE1A01EB}"/>
                  </a:ext>
                </a:extLst>
              </p:cNvPr>
              <p:cNvCxnSpPr/>
              <p:nvPr/>
            </p:nvCxnSpPr>
            <p:spPr>
              <a:xfrm>
                <a:off x="954343" y="3561425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D185BC74-E338-3EF1-EC10-132DAAF77B6C}"/>
                  </a:ext>
                </a:extLst>
              </p:cNvPr>
              <p:cNvCxnSpPr/>
              <p:nvPr/>
            </p:nvCxnSpPr>
            <p:spPr>
              <a:xfrm>
                <a:off x="954344" y="376709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>
                <a:extLst>
                  <a:ext uri="{FF2B5EF4-FFF2-40B4-BE49-F238E27FC236}">
                    <a16:creationId xmlns:a16="http://schemas.microsoft.com/office/drawing/2014/main" id="{B104C141-D6B0-DCCF-672C-50DF92ABCC26}"/>
                  </a:ext>
                </a:extLst>
              </p:cNvPr>
              <p:cNvCxnSpPr/>
              <p:nvPr/>
            </p:nvCxnSpPr>
            <p:spPr>
              <a:xfrm>
                <a:off x="954343" y="3959441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>
                <a:extLst>
                  <a:ext uri="{FF2B5EF4-FFF2-40B4-BE49-F238E27FC236}">
                    <a16:creationId xmlns:a16="http://schemas.microsoft.com/office/drawing/2014/main" id="{4A711735-1966-4165-7AB9-1159A31074D4}"/>
                  </a:ext>
                </a:extLst>
              </p:cNvPr>
              <p:cNvCxnSpPr/>
              <p:nvPr/>
            </p:nvCxnSpPr>
            <p:spPr>
              <a:xfrm>
                <a:off x="954343" y="414735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E81DD53F-35BF-F054-33F2-9BE512DA82F0}"/>
                  </a:ext>
                </a:extLst>
              </p:cNvPr>
              <p:cNvCxnSpPr/>
              <p:nvPr/>
            </p:nvCxnSpPr>
            <p:spPr>
              <a:xfrm>
                <a:off x="954344" y="4353019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900D4285-A3C7-282D-D650-EDE25BEE5070}"/>
                  </a:ext>
                </a:extLst>
              </p:cNvPr>
              <p:cNvCxnSpPr/>
              <p:nvPr/>
            </p:nvCxnSpPr>
            <p:spPr>
              <a:xfrm>
                <a:off x="954341" y="4537968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B5C76C1F-BC9F-BF1C-909B-D1626DCBDEC3}"/>
                  </a:ext>
                </a:extLst>
              </p:cNvPr>
              <p:cNvCxnSpPr/>
              <p:nvPr/>
            </p:nvCxnSpPr>
            <p:spPr>
              <a:xfrm>
                <a:off x="954341" y="4725879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FED24E3A-4AF7-1227-0641-99C317C41C7B}"/>
                  </a:ext>
                </a:extLst>
              </p:cNvPr>
              <p:cNvCxnSpPr/>
              <p:nvPr/>
            </p:nvCxnSpPr>
            <p:spPr>
              <a:xfrm>
                <a:off x="954342" y="4931546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452D9EB1-3072-90C2-8FEE-29152F4CD3AE}"/>
                  </a:ext>
                </a:extLst>
              </p:cNvPr>
              <p:cNvCxnSpPr/>
              <p:nvPr/>
            </p:nvCxnSpPr>
            <p:spPr>
              <a:xfrm>
                <a:off x="954339" y="5116496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FCAC664-46FA-3114-1CAD-E02A91A86ACF}"/>
                  </a:ext>
                </a:extLst>
              </p:cNvPr>
              <p:cNvCxnSpPr/>
              <p:nvPr/>
            </p:nvCxnSpPr>
            <p:spPr>
              <a:xfrm>
                <a:off x="954339" y="5304407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79DA9405-71A0-7109-743D-B4DFAC3E005F}"/>
                  </a:ext>
                </a:extLst>
              </p:cNvPr>
              <p:cNvCxnSpPr/>
              <p:nvPr/>
            </p:nvCxnSpPr>
            <p:spPr>
              <a:xfrm>
                <a:off x="954340" y="5510074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6EE7BED4-213B-0C53-0C25-3637EE8680A4}"/>
                </a:ext>
              </a:extLst>
            </p:cNvPr>
            <p:cNvGrpSpPr/>
            <p:nvPr/>
          </p:nvGrpSpPr>
          <p:grpSpPr>
            <a:xfrm>
              <a:off x="2551743" y="1390835"/>
              <a:ext cx="972989" cy="1722531"/>
              <a:chOff x="2763915" y="506207"/>
              <a:chExt cx="1074198" cy="211436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35B98E9-861B-CE31-1909-7B83E77168C4}"/>
                  </a:ext>
                </a:extLst>
              </p:cNvPr>
              <p:cNvSpPr/>
              <p:nvPr/>
            </p:nvSpPr>
            <p:spPr>
              <a:xfrm>
                <a:off x="2763915" y="506207"/>
                <a:ext cx="1074198" cy="21143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7B67CD8E-A814-6B65-67CE-D304519FCAA6}"/>
                  </a:ext>
                </a:extLst>
              </p:cNvPr>
              <p:cNvCxnSpPr/>
              <p:nvPr/>
            </p:nvCxnSpPr>
            <p:spPr>
              <a:xfrm>
                <a:off x="3176724" y="702996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DB2B64EF-0D97-B333-F054-2F149252711B}"/>
                  </a:ext>
                </a:extLst>
              </p:cNvPr>
              <p:cNvCxnSpPr/>
              <p:nvPr/>
            </p:nvCxnSpPr>
            <p:spPr>
              <a:xfrm>
                <a:off x="3176724" y="890907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93411936-E1DD-BBEE-FAFB-AF5FBE746BAB}"/>
                  </a:ext>
                </a:extLst>
              </p:cNvPr>
              <p:cNvCxnSpPr/>
              <p:nvPr/>
            </p:nvCxnSpPr>
            <p:spPr>
              <a:xfrm>
                <a:off x="3176725" y="1096574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FFE82883-DE3A-B447-A024-9BCEFB0BC606}"/>
                  </a:ext>
                </a:extLst>
              </p:cNvPr>
              <p:cNvCxnSpPr/>
              <p:nvPr/>
            </p:nvCxnSpPr>
            <p:spPr>
              <a:xfrm>
                <a:off x="3176722" y="1281523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BBABF7A5-E9CF-17A5-7F60-88BA3BCEFF63}"/>
                  </a:ext>
                </a:extLst>
              </p:cNvPr>
              <p:cNvCxnSpPr/>
              <p:nvPr/>
            </p:nvCxnSpPr>
            <p:spPr>
              <a:xfrm>
                <a:off x="3176722" y="1469434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E97B7CE8-95B8-6B3D-8C8F-5F4504D7BBD6}"/>
                  </a:ext>
                </a:extLst>
              </p:cNvPr>
              <p:cNvCxnSpPr/>
              <p:nvPr/>
            </p:nvCxnSpPr>
            <p:spPr>
              <a:xfrm>
                <a:off x="3176723" y="1675101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5222B1E-6477-F386-C1F3-781944420E08}"/>
                  </a:ext>
                </a:extLst>
              </p:cNvPr>
              <p:cNvCxnSpPr/>
              <p:nvPr/>
            </p:nvCxnSpPr>
            <p:spPr>
              <a:xfrm>
                <a:off x="3176722" y="1867451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A700C53-9A31-37B2-B9B4-5533AA89BC0B}"/>
                  </a:ext>
                </a:extLst>
              </p:cNvPr>
              <p:cNvCxnSpPr/>
              <p:nvPr/>
            </p:nvCxnSpPr>
            <p:spPr>
              <a:xfrm>
                <a:off x="3176722" y="205536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7EEF635E-7706-C4CF-1754-D0FD45BD3171}"/>
                  </a:ext>
                </a:extLst>
              </p:cNvPr>
              <p:cNvCxnSpPr/>
              <p:nvPr/>
            </p:nvCxnSpPr>
            <p:spPr>
              <a:xfrm>
                <a:off x="3176723" y="2261029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AE015924-1E02-2C1C-4A01-8B1F7484D503}"/>
                  </a:ext>
                </a:extLst>
              </p:cNvPr>
              <p:cNvCxnSpPr/>
              <p:nvPr/>
            </p:nvCxnSpPr>
            <p:spPr>
              <a:xfrm>
                <a:off x="3176720" y="2445978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C7A9E38-1B35-4F29-7FAC-1A99FA5BF62E}"/>
                </a:ext>
              </a:extLst>
            </p:cNvPr>
            <p:cNvGrpSpPr/>
            <p:nvPr/>
          </p:nvGrpSpPr>
          <p:grpSpPr>
            <a:xfrm>
              <a:off x="2552732" y="3438959"/>
              <a:ext cx="972000" cy="1692000"/>
              <a:chOff x="3849949" y="3179687"/>
              <a:chExt cx="1074198" cy="211436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0CE07B7-A09C-1047-971C-78F91AE64787}"/>
                  </a:ext>
                </a:extLst>
              </p:cNvPr>
              <p:cNvSpPr/>
              <p:nvPr/>
            </p:nvSpPr>
            <p:spPr>
              <a:xfrm>
                <a:off x="3849949" y="3179687"/>
                <a:ext cx="1074198" cy="21143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159D0359-B697-D5D4-C66F-6029607FFA66}"/>
                  </a:ext>
                </a:extLst>
              </p:cNvPr>
              <p:cNvCxnSpPr/>
              <p:nvPr/>
            </p:nvCxnSpPr>
            <p:spPr>
              <a:xfrm>
                <a:off x="4262758" y="3376476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CECE3E50-F584-C99C-744E-74F136A6B4BD}"/>
                  </a:ext>
                </a:extLst>
              </p:cNvPr>
              <p:cNvCxnSpPr/>
              <p:nvPr/>
            </p:nvCxnSpPr>
            <p:spPr>
              <a:xfrm>
                <a:off x="4262758" y="3564387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AA0EB863-CBD8-2759-1B61-6682FB5D67F2}"/>
                  </a:ext>
                </a:extLst>
              </p:cNvPr>
              <p:cNvCxnSpPr/>
              <p:nvPr/>
            </p:nvCxnSpPr>
            <p:spPr>
              <a:xfrm>
                <a:off x="4262759" y="3770054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659249F9-0BFA-8E12-AF02-105DB078F575}"/>
                  </a:ext>
                </a:extLst>
              </p:cNvPr>
              <p:cNvCxnSpPr/>
              <p:nvPr/>
            </p:nvCxnSpPr>
            <p:spPr>
              <a:xfrm>
                <a:off x="4262756" y="3955003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A0AD4487-9C5C-9A91-DB34-42482180C8C6}"/>
                  </a:ext>
                </a:extLst>
              </p:cNvPr>
              <p:cNvCxnSpPr/>
              <p:nvPr/>
            </p:nvCxnSpPr>
            <p:spPr>
              <a:xfrm>
                <a:off x="4262756" y="4142914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D14AB7F-5086-5F02-DC28-9EE87EACEA74}"/>
                  </a:ext>
                </a:extLst>
              </p:cNvPr>
              <p:cNvCxnSpPr/>
              <p:nvPr/>
            </p:nvCxnSpPr>
            <p:spPr>
              <a:xfrm>
                <a:off x="4262757" y="4348581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14D0DAC6-D04B-8326-D689-47289288A809}"/>
                  </a:ext>
                </a:extLst>
              </p:cNvPr>
              <p:cNvCxnSpPr/>
              <p:nvPr/>
            </p:nvCxnSpPr>
            <p:spPr>
              <a:xfrm>
                <a:off x="4262756" y="4540931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D9545EAE-837F-F1AC-880F-09E7678ABF83}"/>
                  </a:ext>
                </a:extLst>
              </p:cNvPr>
              <p:cNvCxnSpPr/>
              <p:nvPr/>
            </p:nvCxnSpPr>
            <p:spPr>
              <a:xfrm>
                <a:off x="4262756" y="472884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00C703D9-B387-9EED-6B70-FB3FC12326CB}"/>
                  </a:ext>
                </a:extLst>
              </p:cNvPr>
              <p:cNvCxnSpPr/>
              <p:nvPr/>
            </p:nvCxnSpPr>
            <p:spPr>
              <a:xfrm>
                <a:off x="4262757" y="4934509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244B5B-1B9E-E161-7008-802CF4764E81}"/>
                  </a:ext>
                </a:extLst>
              </p:cNvPr>
              <p:cNvCxnSpPr/>
              <p:nvPr/>
            </p:nvCxnSpPr>
            <p:spPr>
              <a:xfrm>
                <a:off x="4262754" y="5119458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0385979-959F-F84A-9461-4205161AA9E5}"/>
                </a:ext>
              </a:extLst>
            </p:cNvPr>
            <p:cNvSpPr txBox="1"/>
            <p:nvPr/>
          </p:nvSpPr>
          <p:spPr>
            <a:xfrm>
              <a:off x="428942" y="1041923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>
                  <a:latin typeface="BiauKai" panose="02010601000101010101" pitchFamily="2" charset="-120"/>
                  <a:ea typeface="BiauKai" panose="02010601000101010101" pitchFamily="2" charset="-120"/>
                </a:rPr>
                <a:t>使用者程式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8CEFC36-EE62-A09B-AB54-19CAAC6C690C}"/>
                </a:ext>
              </a:extLst>
            </p:cNvPr>
            <p:cNvSpPr txBox="1"/>
            <p:nvPr/>
          </p:nvSpPr>
          <p:spPr>
            <a:xfrm>
              <a:off x="2395081" y="1084722"/>
              <a:ext cx="1383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400">
                  <a:latin typeface="BiauKai" panose="02010601000101010101" pitchFamily="2" charset="-120"/>
                  <a:ea typeface="BiauKai" panose="02010601000101010101" pitchFamily="2" charset="-120"/>
                </a:rPr>
                <a:t>中斷處理程序</a:t>
              </a:r>
              <a:r>
                <a:rPr lang="en-US" altLang="zh-TW" sz="1400">
                  <a:latin typeface="BiauKai" panose="02010601000101010101" pitchFamily="2" charset="-120"/>
                  <a:ea typeface="BiauKai" panose="02010601000101010101" pitchFamily="2" charset="-120"/>
                </a:rPr>
                <a:t>X</a:t>
              </a:r>
              <a:endParaRPr lang="zh-TW" altLang="en-US" sz="1400">
                <a:latin typeface="BiauKai" panose="02010601000101010101" pitchFamily="2" charset="-120"/>
                <a:ea typeface="BiauKai" panose="02010601000101010101" pitchFamily="2" charset="-12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FF0B97D-F331-F4FA-1925-5183113611B8}"/>
                </a:ext>
              </a:extLst>
            </p:cNvPr>
            <p:cNvSpPr txBox="1"/>
            <p:nvPr/>
          </p:nvSpPr>
          <p:spPr>
            <a:xfrm>
              <a:off x="2274631" y="3188324"/>
              <a:ext cx="1711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>
                  <a:latin typeface="BiauKai" panose="02010601000101010101" pitchFamily="2" charset="-120"/>
                  <a:ea typeface="BiauKai" panose="02010601000101010101" pitchFamily="2" charset="-120"/>
                </a:rPr>
                <a:t>中斷處理程序</a:t>
              </a:r>
              <a:r>
                <a:rPr lang="en-US" altLang="zh-TW" sz="1400">
                  <a:latin typeface="BiauKai" panose="02010601000101010101" pitchFamily="2" charset="-120"/>
                  <a:ea typeface="BiauKai" panose="02010601000101010101" pitchFamily="2" charset="-120"/>
                </a:rPr>
                <a:t>Y</a:t>
              </a:r>
              <a:endParaRPr lang="zh-TW" altLang="en-US" sz="1400">
                <a:latin typeface="BiauKai" panose="02010601000101010101" pitchFamily="2" charset="-120"/>
                <a:ea typeface="BiauKai" panose="02010601000101010101" pitchFamily="2" charset="-120"/>
              </a:endParaRPr>
            </a:p>
          </p:txBody>
        </p:sp>
        <p:cxnSp>
          <p:nvCxnSpPr>
            <p:cNvPr id="9" name="直線單箭頭接點 163">
              <a:extLst>
                <a:ext uri="{FF2B5EF4-FFF2-40B4-BE49-F238E27FC236}">
                  <a16:creationId xmlns:a16="http://schemas.microsoft.com/office/drawing/2014/main" id="{DEFCF963-AD01-0501-2F51-70C18EA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036" y="1537082"/>
              <a:ext cx="1721901" cy="1083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165">
              <a:extLst>
                <a:ext uri="{FF2B5EF4-FFF2-40B4-BE49-F238E27FC236}">
                  <a16:creationId xmlns:a16="http://schemas.microsoft.com/office/drawing/2014/main" id="{FC4E1411-CE21-53CF-B6E0-7779BC117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2559" y="2627883"/>
              <a:ext cx="1721516" cy="343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67">
              <a:extLst>
                <a:ext uri="{FF2B5EF4-FFF2-40B4-BE49-F238E27FC236}">
                  <a16:creationId xmlns:a16="http://schemas.microsoft.com/office/drawing/2014/main" id="{A339163F-0929-3E9C-0B8C-6F325491938E}"/>
                </a:ext>
              </a:extLst>
            </p:cNvPr>
            <p:cNvCxnSpPr>
              <a:cxnSpLocks/>
            </p:cNvCxnSpPr>
            <p:nvPr/>
          </p:nvCxnSpPr>
          <p:spPr>
            <a:xfrm>
              <a:off x="1194036" y="2680038"/>
              <a:ext cx="1730039" cy="924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70">
              <a:extLst>
                <a:ext uri="{FF2B5EF4-FFF2-40B4-BE49-F238E27FC236}">
                  <a16:creationId xmlns:a16="http://schemas.microsoft.com/office/drawing/2014/main" id="{59C6D04C-2990-4152-6892-A5DC1CBA7A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4036" y="2744914"/>
              <a:ext cx="1711537" cy="2235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57BB93E6-F0AA-4E6A-1444-275DADAB0AB4}"/>
              </a:ext>
            </a:extLst>
          </p:cNvPr>
          <p:cNvGrpSpPr/>
          <p:nvPr/>
        </p:nvGrpSpPr>
        <p:grpSpPr>
          <a:xfrm>
            <a:off x="533399" y="792116"/>
            <a:ext cx="3951515" cy="826246"/>
            <a:chOff x="1229091" y="477031"/>
            <a:chExt cx="3951515" cy="826246"/>
          </a:xfrm>
        </p:grpSpPr>
        <p:pic>
          <p:nvPicPr>
            <p:cNvPr id="58" name="圖形 57" descr="燈泡與齒輪 外框">
              <a:extLst>
                <a:ext uri="{FF2B5EF4-FFF2-40B4-BE49-F238E27FC236}">
                  <a16:creationId xmlns:a16="http://schemas.microsoft.com/office/drawing/2014/main" id="{1C9DC503-AF76-F77F-AC3A-4097809FA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723BC1AD-D4CA-C209-00D0-C3077CC9BD98}"/>
                </a:ext>
              </a:extLst>
            </p:cNvPr>
            <p:cNvSpPr txBox="1"/>
            <p:nvPr/>
          </p:nvSpPr>
          <p:spPr>
            <a:xfrm>
              <a:off x="2055338" y="669285"/>
              <a:ext cx="3125268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順序、槽狀中斷</a:t>
              </a:r>
            </a:p>
          </p:txBody>
        </p:sp>
      </p:grpSp>
      <p:sp>
        <p:nvSpPr>
          <p:cNvPr id="60" name="箭號: 五邊形 196">
            <a:extLst>
              <a:ext uri="{FF2B5EF4-FFF2-40B4-BE49-F238E27FC236}">
                <a16:creationId xmlns:a16="http://schemas.microsoft.com/office/drawing/2014/main" id="{9CF73EC5-0208-867D-2AAB-F0284722EEDA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電腦功能</a:t>
            </a: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CA7F1159-8DB2-DCEA-769A-DDF367A22104}"/>
              </a:ext>
            </a:extLst>
          </p:cNvPr>
          <p:cNvGrpSpPr/>
          <p:nvPr/>
        </p:nvGrpSpPr>
        <p:grpSpPr>
          <a:xfrm>
            <a:off x="6872255" y="1961031"/>
            <a:ext cx="3986616" cy="4632660"/>
            <a:chOff x="6102652" y="1062365"/>
            <a:chExt cx="3986616" cy="4632660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CB41E7B9-C84F-887B-2296-9AECD43F515D}"/>
                </a:ext>
              </a:extLst>
            </p:cNvPr>
            <p:cNvGrpSpPr/>
            <p:nvPr/>
          </p:nvGrpSpPr>
          <p:grpSpPr>
            <a:xfrm>
              <a:off x="6102652" y="1380477"/>
              <a:ext cx="1074198" cy="4314548"/>
              <a:chOff x="7267853" y="1502546"/>
              <a:chExt cx="1074198" cy="4314548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9DA05CB2-42AA-CF5B-E8FD-FFBBF1586D04}"/>
                  </a:ext>
                </a:extLst>
              </p:cNvPr>
              <p:cNvSpPr/>
              <p:nvPr/>
            </p:nvSpPr>
            <p:spPr>
              <a:xfrm>
                <a:off x="7267853" y="1502546"/>
                <a:ext cx="1074198" cy="431454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C1BEA501-9FB4-BBCC-121C-532EB19CD415}"/>
                  </a:ext>
                </a:extLst>
              </p:cNvPr>
              <p:cNvCxnSpPr/>
              <p:nvPr/>
            </p:nvCxnSpPr>
            <p:spPr>
              <a:xfrm>
                <a:off x="7680662" y="1742243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F0598C4E-0BC5-C5F1-8CC3-DBCCF7520C47}"/>
                  </a:ext>
                </a:extLst>
              </p:cNvPr>
              <p:cNvCxnSpPr/>
              <p:nvPr/>
            </p:nvCxnSpPr>
            <p:spPr>
              <a:xfrm>
                <a:off x="7680662" y="1930154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AB4FC55-0222-00AF-72F7-35B0C4E0B3FC}"/>
                  </a:ext>
                </a:extLst>
              </p:cNvPr>
              <p:cNvCxnSpPr/>
              <p:nvPr/>
            </p:nvCxnSpPr>
            <p:spPr>
              <a:xfrm>
                <a:off x="7680663" y="2135821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0A62E40A-D8B5-0ADD-EB0D-7F85ACF845D8}"/>
                  </a:ext>
                </a:extLst>
              </p:cNvPr>
              <p:cNvCxnSpPr/>
              <p:nvPr/>
            </p:nvCxnSpPr>
            <p:spPr>
              <a:xfrm>
                <a:off x="7680660" y="2320770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89C26EBB-2B26-DB86-C566-0DFB61EE3DE4}"/>
                  </a:ext>
                </a:extLst>
              </p:cNvPr>
              <p:cNvCxnSpPr/>
              <p:nvPr/>
            </p:nvCxnSpPr>
            <p:spPr>
              <a:xfrm>
                <a:off x="7680660" y="2508681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FA98CB42-5ABE-9DE4-3E4D-18D60C7891AE}"/>
                  </a:ext>
                </a:extLst>
              </p:cNvPr>
              <p:cNvCxnSpPr/>
              <p:nvPr/>
            </p:nvCxnSpPr>
            <p:spPr>
              <a:xfrm>
                <a:off x="7680661" y="2714348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E488C329-881C-408B-CAE7-9EA737D02326}"/>
                  </a:ext>
                </a:extLst>
              </p:cNvPr>
              <p:cNvCxnSpPr/>
              <p:nvPr/>
            </p:nvCxnSpPr>
            <p:spPr>
              <a:xfrm>
                <a:off x="7680660" y="2906698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B5C35140-B155-1846-EE7D-2903BA72CF72}"/>
                  </a:ext>
                </a:extLst>
              </p:cNvPr>
              <p:cNvCxnSpPr/>
              <p:nvPr/>
            </p:nvCxnSpPr>
            <p:spPr>
              <a:xfrm>
                <a:off x="7680660" y="3094609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487E18A9-47A8-BA30-86ED-898EB02D1197}"/>
                  </a:ext>
                </a:extLst>
              </p:cNvPr>
              <p:cNvCxnSpPr/>
              <p:nvPr/>
            </p:nvCxnSpPr>
            <p:spPr>
              <a:xfrm>
                <a:off x="7680661" y="3300276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接點 102">
                <a:extLst>
                  <a:ext uri="{FF2B5EF4-FFF2-40B4-BE49-F238E27FC236}">
                    <a16:creationId xmlns:a16="http://schemas.microsoft.com/office/drawing/2014/main" id="{CA6557DF-74F3-252C-8E4C-DAC22ABDD25F}"/>
                  </a:ext>
                </a:extLst>
              </p:cNvPr>
              <p:cNvCxnSpPr/>
              <p:nvPr/>
            </p:nvCxnSpPr>
            <p:spPr>
              <a:xfrm>
                <a:off x="7680658" y="3485225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接點 103">
                <a:extLst>
                  <a:ext uri="{FF2B5EF4-FFF2-40B4-BE49-F238E27FC236}">
                    <a16:creationId xmlns:a16="http://schemas.microsoft.com/office/drawing/2014/main" id="{2D0F1B9E-DC18-ED25-982C-E854F6EE4DEA}"/>
                  </a:ext>
                </a:extLst>
              </p:cNvPr>
              <p:cNvCxnSpPr/>
              <p:nvPr/>
            </p:nvCxnSpPr>
            <p:spPr>
              <a:xfrm>
                <a:off x="7680658" y="3673136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>
                <a:extLst>
                  <a:ext uri="{FF2B5EF4-FFF2-40B4-BE49-F238E27FC236}">
                    <a16:creationId xmlns:a16="http://schemas.microsoft.com/office/drawing/2014/main" id="{B733B4A9-0834-EA88-1896-8C3110C9C01A}"/>
                  </a:ext>
                </a:extLst>
              </p:cNvPr>
              <p:cNvCxnSpPr/>
              <p:nvPr/>
            </p:nvCxnSpPr>
            <p:spPr>
              <a:xfrm>
                <a:off x="7680659" y="3878803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接點 105">
                <a:extLst>
                  <a:ext uri="{FF2B5EF4-FFF2-40B4-BE49-F238E27FC236}">
                    <a16:creationId xmlns:a16="http://schemas.microsoft.com/office/drawing/2014/main" id="{8EFD3B48-7595-F6C3-0850-F896A269ACFE}"/>
                  </a:ext>
                </a:extLst>
              </p:cNvPr>
              <p:cNvCxnSpPr/>
              <p:nvPr/>
            </p:nvCxnSpPr>
            <p:spPr>
              <a:xfrm>
                <a:off x="7680658" y="407115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接點 106">
                <a:extLst>
                  <a:ext uri="{FF2B5EF4-FFF2-40B4-BE49-F238E27FC236}">
                    <a16:creationId xmlns:a16="http://schemas.microsoft.com/office/drawing/2014/main" id="{5B7ABC4E-BA38-0D80-B7E7-8CEE3DD3FFD3}"/>
                  </a:ext>
                </a:extLst>
              </p:cNvPr>
              <p:cNvCxnSpPr/>
              <p:nvPr/>
            </p:nvCxnSpPr>
            <p:spPr>
              <a:xfrm>
                <a:off x="7680658" y="4259063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969BA4FC-7DEC-5B39-5A2E-5B642451CDC0}"/>
                  </a:ext>
                </a:extLst>
              </p:cNvPr>
              <p:cNvCxnSpPr/>
              <p:nvPr/>
            </p:nvCxnSpPr>
            <p:spPr>
              <a:xfrm>
                <a:off x="7680659" y="4464730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2E69DB75-5AA1-1EE6-0201-DEBED01B6AE8}"/>
                  </a:ext>
                </a:extLst>
              </p:cNvPr>
              <p:cNvCxnSpPr/>
              <p:nvPr/>
            </p:nvCxnSpPr>
            <p:spPr>
              <a:xfrm>
                <a:off x="7680656" y="4649679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接點 109">
                <a:extLst>
                  <a:ext uri="{FF2B5EF4-FFF2-40B4-BE49-F238E27FC236}">
                    <a16:creationId xmlns:a16="http://schemas.microsoft.com/office/drawing/2014/main" id="{BDB6D77A-6179-A7D7-0DD2-30EE10F8A550}"/>
                  </a:ext>
                </a:extLst>
              </p:cNvPr>
              <p:cNvCxnSpPr/>
              <p:nvPr/>
            </p:nvCxnSpPr>
            <p:spPr>
              <a:xfrm>
                <a:off x="7680656" y="4837590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>
                <a:extLst>
                  <a:ext uri="{FF2B5EF4-FFF2-40B4-BE49-F238E27FC236}">
                    <a16:creationId xmlns:a16="http://schemas.microsoft.com/office/drawing/2014/main" id="{6DA8065E-C7D5-215F-ABE4-C28F65C3B08A}"/>
                  </a:ext>
                </a:extLst>
              </p:cNvPr>
              <p:cNvCxnSpPr/>
              <p:nvPr/>
            </p:nvCxnSpPr>
            <p:spPr>
              <a:xfrm>
                <a:off x="7680657" y="5043257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1C6795D2-95FA-C9D4-066A-AC05F63F9FB0}"/>
                  </a:ext>
                </a:extLst>
              </p:cNvPr>
              <p:cNvCxnSpPr/>
              <p:nvPr/>
            </p:nvCxnSpPr>
            <p:spPr>
              <a:xfrm>
                <a:off x="7680654" y="5228207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DA22BBBC-52D5-A2F8-615D-5249ADF24D1B}"/>
                  </a:ext>
                </a:extLst>
              </p:cNvPr>
              <p:cNvCxnSpPr/>
              <p:nvPr/>
            </p:nvCxnSpPr>
            <p:spPr>
              <a:xfrm>
                <a:off x="7680654" y="5416118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接點 113">
                <a:extLst>
                  <a:ext uri="{FF2B5EF4-FFF2-40B4-BE49-F238E27FC236}">
                    <a16:creationId xmlns:a16="http://schemas.microsoft.com/office/drawing/2014/main" id="{50DD905E-846C-710D-D807-BCA189FFB377}"/>
                  </a:ext>
                </a:extLst>
              </p:cNvPr>
              <p:cNvCxnSpPr/>
              <p:nvPr/>
            </p:nvCxnSpPr>
            <p:spPr>
              <a:xfrm>
                <a:off x="7680655" y="5621785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FCEE2E42-17FE-FA98-AB04-5D154931A88C}"/>
                </a:ext>
              </a:extLst>
            </p:cNvPr>
            <p:cNvGrpSpPr/>
            <p:nvPr/>
          </p:nvGrpSpPr>
          <p:grpSpPr>
            <a:xfrm>
              <a:off x="7723786" y="1390835"/>
              <a:ext cx="936000" cy="1656000"/>
              <a:chOff x="9490230" y="617918"/>
              <a:chExt cx="1074198" cy="211436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DFAABA9-779A-B872-672F-3A1E7509AFAA}"/>
                  </a:ext>
                </a:extLst>
              </p:cNvPr>
              <p:cNvSpPr/>
              <p:nvPr/>
            </p:nvSpPr>
            <p:spPr>
              <a:xfrm>
                <a:off x="9490230" y="617918"/>
                <a:ext cx="1074198" cy="21143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B9D8CFC6-B7AC-018A-B0DC-345DA11EF9D9}"/>
                  </a:ext>
                </a:extLst>
              </p:cNvPr>
              <p:cNvCxnSpPr/>
              <p:nvPr/>
            </p:nvCxnSpPr>
            <p:spPr>
              <a:xfrm>
                <a:off x="9903039" y="814707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07E6634B-F597-5C02-C894-2097B9E4689C}"/>
                  </a:ext>
                </a:extLst>
              </p:cNvPr>
              <p:cNvCxnSpPr/>
              <p:nvPr/>
            </p:nvCxnSpPr>
            <p:spPr>
              <a:xfrm>
                <a:off x="9903039" y="1002618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線接點 84">
                <a:extLst>
                  <a:ext uri="{FF2B5EF4-FFF2-40B4-BE49-F238E27FC236}">
                    <a16:creationId xmlns:a16="http://schemas.microsoft.com/office/drawing/2014/main" id="{20BB1466-23A7-D035-4B97-84F91C723820}"/>
                  </a:ext>
                </a:extLst>
              </p:cNvPr>
              <p:cNvCxnSpPr/>
              <p:nvPr/>
            </p:nvCxnSpPr>
            <p:spPr>
              <a:xfrm>
                <a:off x="9903040" y="1208285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87C11525-3FD6-C6A0-D2ED-89493DEC680B}"/>
                  </a:ext>
                </a:extLst>
              </p:cNvPr>
              <p:cNvCxnSpPr/>
              <p:nvPr/>
            </p:nvCxnSpPr>
            <p:spPr>
              <a:xfrm>
                <a:off x="9903037" y="1393234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1CE74A31-1ECD-0B85-483D-F8BEF43C00F2}"/>
                  </a:ext>
                </a:extLst>
              </p:cNvPr>
              <p:cNvCxnSpPr/>
              <p:nvPr/>
            </p:nvCxnSpPr>
            <p:spPr>
              <a:xfrm>
                <a:off x="9903037" y="1581145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D105E383-98F8-801E-95C6-57DF80A8E378}"/>
                  </a:ext>
                </a:extLst>
              </p:cNvPr>
              <p:cNvCxnSpPr/>
              <p:nvPr/>
            </p:nvCxnSpPr>
            <p:spPr>
              <a:xfrm>
                <a:off x="9903038" y="178681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CBB0C3A7-36CF-498B-0C7E-9DD32CECEF05}"/>
                  </a:ext>
                </a:extLst>
              </p:cNvPr>
              <p:cNvCxnSpPr/>
              <p:nvPr/>
            </p:nvCxnSpPr>
            <p:spPr>
              <a:xfrm>
                <a:off x="9903037" y="197916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DD129477-DCA2-7960-3631-AAAA4461D302}"/>
                  </a:ext>
                </a:extLst>
              </p:cNvPr>
              <p:cNvCxnSpPr/>
              <p:nvPr/>
            </p:nvCxnSpPr>
            <p:spPr>
              <a:xfrm>
                <a:off x="9903037" y="2167073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線接點 90">
                <a:extLst>
                  <a:ext uri="{FF2B5EF4-FFF2-40B4-BE49-F238E27FC236}">
                    <a16:creationId xmlns:a16="http://schemas.microsoft.com/office/drawing/2014/main" id="{2FC4AA5D-2E13-225E-CBC8-CC89637A683E}"/>
                  </a:ext>
                </a:extLst>
              </p:cNvPr>
              <p:cNvCxnSpPr/>
              <p:nvPr/>
            </p:nvCxnSpPr>
            <p:spPr>
              <a:xfrm>
                <a:off x="9903038" y="2372740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C20FD8E1-6BCD-D347-3BF8-6C2944ED258F}"/>
                  </a:ext>
                </a:extLst>
              </p:cNvPr>
              <p:cNvCxnSpPr/>
              <p:nvPr/>
            </p:nvCxnSpPr>
            <p:spPr>
              <a:xfrm>
                <a:off x="9903035" y="2557689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B01FE9DE-6288-C3B3-245C-B922B8FA0B8E}"/>
                </a:ext>
              </a:extLst>
            </p:cNvPr>
            <p:cNvGrpSpPr/>
            <p:nvPr/>
          </p:nvGrpSpPr>
          <p:grpSpPr>
            <a:xfrm>
              <a:off x="9189268" y="2360324"/>
              <a:ext cx="900000" cy="1656000"/>
              <a:chOff x="10916717" y="3271778"/>
              <a:chExt cx="1074198" cy="211436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0F06181-47A6-46C7-3ABD-E6E505A900F9}"/>
                  </a:ext>
                </a:extLst>
              </p:cNvPr>
              <p:cNvSpPr/>
              <p:nvPr/>
            </p:nvSpPr>
            <p:spPr>
              <a:xfrm>
                <a:off x="10916717" y="3271778"/>
                <a:ext cx="1074198" cy="21143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2" name="直線接點 71">
                <a:extLst>
                  <a:ext uri="{FF2B5EF4-FFF2-40B4-BE49-F238E27FC236}">
                    <a16:creationId xmlns:a16="http://schemas.microsoft.com/office/drawing/2014/main" id="{1F1842FF-E336-7480-F89A-1293D7C03560}"/>
                  </a:ext>
                </a:extLst>
              </p:cNvPr>
              <p:cNvCxnSpPr/>
              <p:nvPr/>
            </p:nvCxnSpPr>
            <p:spPr>
              <a:xfrm>
                <a:off x="11329526" y="3468567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線接點 72">
                <a:extLst>
                  <a:ext uri="{FF2B5EF4-FFF2-40B4-BE49-F238E27FC236}">
                    <a16:creationId xmlns:a16="http://schemas.microsoft.com/office/drawing/2014/main" id="{29FBA0E1-14CF-2262-8D0C-94376424E1D6}"/>
                  </a:ext>
                </a:extLst>
              </p:cNvPr>
              <p:cNvCxnSpPr/>
              <p:nvPr/>
            </p:nvCxnSpPr>
            <p:spPr>
              <a:xfrm>
                <a:off x="11329526" y="3656478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DBC3FA22-D63C-B161-EFDC-D6B3293C6669}"/>
                  </a:ext>
                </a:extLst>
              </p:cNvPr>
              <p:cNvCxnSpPr/>
              <p:nvPr/>
            </p:nvCxnSpPr>
            <p:spPr>
              <a:xfrm>
                <a:off x="11329527" y="3862145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3A2E8B59-6413-0281-AC0F-21BA9B009030}"/>
                  </a:ext>
                </a:extLst>
              </p:cNvPr>
              <p:cNvCxnSpPr/>
              <p:nvPr/>
            </p:nvCxnSpPr>
            <p:spPr>
              <a:xfrm>
                <a:off x="11329524" y="4047094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76A379D-3FEF-C957-7693-D6A6BE905BAC}"/>
                  </a:ext>
                </a:extLst>
              </p:cNvPr>
              <p:cNvCxnSpPr/>
              <p:nvPr/>
            </p:nvCxnSpPr>
            <p:spPr>
              <a:xfrm>
                <a:off x="11329524" y="4235005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A82CA67F-AC7C-DBFD-A928-D1B42E44524C}"/>
                  </a:ext>
                </a:extLst>
              </p:cNvPr>
              <p:cNvCxnSpPr/>
              <p:nvPr/>
            </p:nvCxnSpPr>
            <p:spPr>
              <a:xfrm>
                <a:off x="11329525" y="444067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接點 77">
                <a:extLst>
                  <a:ext uri="{FF2B5EF4-FFF2-40B4-BE49-F238E27FC236}">
                    <a16:creationId xmlns:a16="http://schemas.microsoft.com/office/drawing/2014/main" id="{5D8F5430-11CF-F8FD-0F62-E6B01107EE26}"/>
                  </a:ext>
                </a:extLst>
              </p:cNvPr>
              <p:cNvCxnSpPr/>
              <p:nvPr/>
            </p:nvCxnSpPr>
            <p:spPr>
              <a:xfrm>
                <a:off x="11329524" y="4633022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0C6831E2-71AB-CCAC-E6DC-13F3678D33E6}"/>
                  </a:ext>
                </a:extLst>
              </p:cNvPr>
              <p:cNvCxnSpPr/>
              <p:nvPr/>
            </p:nvCxnSpPr>
            <p:spPr>
              <a:xfrm>
                <a:off x="11329524" y="4820933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接點 79">
                <a:extLst>
                  <a:ext uri="{FF2B5EF4-FFF2-40B4-BE49-F238E27FC236}">
                    <a16:creationId xmlns:a16="http://schemas.microsoft.com/office/drawing/2014/main" id="{EF38F1ED-EDE3-467E-97D2-9A2B8F4E0AC0}"/>
                  </a:ext>
                </a:extLst>
              </p:cNvPr>
              <p:cNvCxnSpPr/>
              <p:nvPr/>
            </p:nvCxnSpPr>
            <p:spPr>
              <a:xfrm>
                <a:off x="11329525" y="5026600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線接點 80">
                <a:extLst>
                  <a:ext uri="{FF2B5EF4-FFF2-40B4-BE49-F238E27FC236}">
                    <a16:creationId xmlns:a16="http://schemas.microsoft.com/office/drawing/2014/main" id="{3E6CEC65-0ABF-9D79-4943-E9346AF7D808}"/>
                  </a:ext>
                </a:extLst>
              </p:cNvPr>
              <p:cNvCxnSpPr/>
              <p:nvPr/>
            </p:nvCxnSpPr>
            <p:spPr>
              <a:xfrm>
                <a:off x="11329522" y="5211549"/>
                <a:ext cx="239697" cy="0"/>
              </a:xfrm>
              <a:prstGeom prst="line">
                <a:avLst/>
              </a:prstGeom>
              <a:grpFill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86C76B0-E348-2CC9-D38C-6F26BC01028C}"/>
                </a:ext>
              </a:extLst>
            </p:cNvPr>
            <p:cNvSpPr txBox="1"/>
            <p:nvPr/>
          </p:nvSpPr>
          <p:spPr>
            <a:xfrm>
              <a:off x="6102652" y="1062365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>
                  <a:latin typeface="BiauKai" panose="02010601000101010101" pitchFamily="2" charset="-120"/>
                  <a:ea typeface="BiauKai" panose="02010601000101010101" pitchFamily="2" charset="-120"/>
                </a:rPr>
                <a:t>使用者程式</a:t>
              </a:r>
            </a:p>
          </p:txBody>
        </p:sp>
        <p:cxnSp>
          <p:nvCxnSpPr>
            <p:cNvPr id="66" name="直線單箭頭接點 174">
              <a:extLst>
                <a:ext uri="{FF2B5EF4-FFF2-40B4-BE49-F238E27FC236}">
                  <a16:creationId xmlns:a16="http://schemas.microsoft.com/office/drawing/2014/main" id="{1DE5976B-A9D7-0265-EEC8-8B6FBA02D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306" y="1537082"/>
              <a:ext cx="1248342" cy="1415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180">
              <a:extLst>
                <a:ext uri="{FF2B5EF4-FFF2-40B4-BE49-F238E27FC236}">
                  <a16:creationId xmlns:a16="http://schemas.microsoft.com/office/drawing/2014/main" id="{A06DC210-03F1-C36F-844E-AAA20EAC8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1132" y="2902036"/>
              <a:ext cx="1264309" cy="9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182">
              <a:extLst>
                <a:ext uri="{FF2B5EF4-FFF2-40B4-BE49-F238E27FC236}">
                  <a16:creationId xmlns:a16="http://schemas.microsoft.com/office/drawing/2014/main" id="{00A2851B-910B-3E54-F86B-9EBCA0D61A99}"/>
                </a:ext>
              </a:extLst>
            </p:cNvPr>
            <p:cNvCxnSpPr>
              <a:cxnSpLocks/>
            </p:cNvCxnSpPr>
            <p:nvPr/>
          </p:nvCxnSpPr>
          <p:spPr>
            <a:xfrm>
              <a:off x="8228049" y="2017906"/>
              <a:ext cx="1286978" cy="481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184">
              <a:extLst>
                <a:ext uri="{FF2B5EF4-FFF2-40B4-BE49-F238E27FC236}">
                  <a16:creationId xmlns:a16="http://schemas.microsoft.com/office/drawing/2014/main" id="{EEEA67F1-2175-A213-714B-2FC547E72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6021" y="2095765"/>
              <a:ext cx="1239819" cy="18156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15138341-DC2E-5FC5-D0B9-54A1411649D8}"/>
                </a:ext>
              </a:extLst>
            </p:cNvPr>
            <p:cNvSpPr txBox="1"/>
            <p:nvPr/>
          </p:nvSpPr>
          <p:spPr>
            <a:xfrm>
              <a:off x="7332144" y="1064766"/>
              <a:ext cx="17115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>
                  <a:latin typeface="BiauKai" panose="02010601000101010101" pitchFamily="2" charset="-120"/>
                  <a:ea typeface="BiauKai" panose="02010601000101010101" pitchFamily="2" charset="-120"/>
                </a:rPr>
                <a:t>中斷處理程序</a:t>
              </a:r>
              <a:r>
                <a:rPr lang="en-US" altLang="zh-TW" sz="1400">
                  <a:latin typeface="BiauKai" panose="02010601000101010101" pitchFamily="2" charset="-120"/>
                  <a:ea typeface="BiauKai" panose="02010601000101010101" pitchFamily="2" charset="-120"/>
                </a:rPr>
                <a:t>X</a:t>
              </a:r>
              <a:endParaRPr lang="zh-TW" altLang="en-US" sz="1400">
                <a:latin typeface="BiauKai" panose="02010601000101010101" pitchFamily="2" charset="-120"/>
                <a:ea typeface="BiauKai" panose="02010601000101010101" pitchFamily="2" charset="-120"/>
              </a:endParaRPr>
            </a:p>
          </p:txBody>
        </p:sp>
      </p:grp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F2D0432A-D895-5033-86BC-C98F1A0B26FA}"/>
              </a:ext>
            </a:extLst>
          </p:cNvPr>
          <p:cNvCxnSpPr/>
          <p:nvPr/>
        </p:nvCxnSpPr>
        <p:spPr>
          <a:xfrm>
            <a:off x="5770605" y="111211"/>
            <a:ext cx="0" cy="674678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3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Macintosh PowerPoint</Application>
  <PresentationFormat>寬螢幕</PresentationFormat>
  <Paragraphs>293</Paragraphs>
  <Slides>10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標楷體</vt:lpstr>
      <vt:lpstr>BiauKai</vt:lpstr>
      <vt:lpstr>Algerian</vt:lpstr>
      <vt:lpstr>Arial</vt:lpstr>
      <vt:lpstr>Calibri</vt:lpstr>
      <vt:lpstr>Cambria Math</vt:lpstr>
      <vt:lpstr>Times New Roman</vt:lpstr>
      <vt:lpstr>Office 佈景主題</vt:lpstr>
      <vt:lpstr>計算機組織與結構  電腦功能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1011055</dc:creator>
  <cp:lastModifiedBy>張嘉文</cp:lastModifiedBy>
  <cp:revision>1</cp:revision>
  <dcterms:created xsi:type="dcterms:W3CDTF">2021-04-28T06:22:49Z</dcterms:created>
  <dcterms:modified xsi:type="dcterms:W3CDTF">2022-10-18T14:51:06Z</dcterms:modified>
</cp:coreProperties>
</file>