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9"/>
  </p:notesMasterIdLst>
  <p:sldIdLst>
    <p:sldId id="256" r:id="rId2"/>
    <p:sldId id="258" r:id="rId3"/>
    <p:sldId id="260" r:id="rId4"/>
    <p:sldId id="264" r:id="rId5"/>
    <p:sldId id="354" r:id="rId6"/>
    <p:sldId id="275" r:id="rId7"/>
    <p:sldId id="277" r:id="rId8"/>
    <p:sldId id="347" r:id="rId9"/>
    <p:sldId id="348" r:id="rId10"/>
    <p:sldId id="353" r:id="rId11"/>
    <p:sldId id="350" r:id="rId12"/>
    <p:sldId id="351" r:id="rId13"/>
    <p:sldId id="352" r:id="rId14"/>
    <p:sldId id="357" r:id="rId15"/>
    <p:sldId id="355" r:id="rId16"/>
    <p:sldId id="358" r:id="rId17"/>
    <p:sldId id="324" r:id="rId18"/>
  </p:sldIdLst>
  <p:sldSz cx="9144000" cy="5143500" type="screen16x9"/>
  <p:notesSz cx="6858000" cy="9144000"/>
  <p:embeddedFontLst>
    <p:embeddedFont>
      <p:font typeface="Fira Sans" panose="020B0604020202020204" charset="0"/>
      <p:regular r:id="rId20"/>
      <p:bold r:id="rId21"/>
      <p:italic r:id="rId22"/>
      <p:boldItalic r:id="rId23"/>
    </p:embeddedFont>
    <p:embeddedFont>
      <p:font typeface="Fira Sans Condensed Medium" panose="020B0604020202020204" charset="0"/>
      <p:regular r:id="rId24"/>
      <p:bold r:id="rId25"/>
      <p:italic r:id="rId26"/>
      <p:boldItalic r:id="rId27"/>
    </p:embeddedFont>
    <p:embeddedFont>
      <p:font typeface="Fira Sans Extra Condensed Medium" panose="020B0604020202020204" charset="0"/>
      <p:regular r:id="rId28"/>
      <p:bold r:id="rId29"/>
      <p:italic r:id="rId30"/>
      <p:boldItalic r:id="rId31"/>
    </p:embeddedFont>
    <p:embeddedFont>
      <p:font typeface="Roboto Slab" panose="020B060402020202020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17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D7B961-4469-4451-9ACE-41FB7FC98A58}">
  <a:tblStyle styleId="{86D7B961-4469-4451-9ACE-41FB7FC98A5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9"/>
  </p:normalViewPr>
  <p:slideViewPr>
    <p:cSldViewPr snapToGrid="0">
      <p:cViewPr varScale="1">
        <p:scale>
          <a:sx n="144" d="100"/>
          <a:sy n="144" d="100"/>
        </p:scale>
        <p:origin x="6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349BF5-0FE6-6A42-BFD0-84B4E1F170CF}" type="doc">
      <dgm:prSet loTypeId="urn:microsoft.com/office/officeart/2008/layout/IncreasingCircleProcess" loCatId="" qsTypeId="urn:microsoft.com/office/officeart/2005/8/quickstyle/simple1" qsCatId="simple" csTypeId="urn:microsoft.com/office/officeart/2005/8/colors/accent1_2" csCatId="accent1" phldr="1"/>
      <dgm:spPr/>
      <dgm:t>
        <a:bodyPr/>
        <a:lstStyle/>
        <a:p>
          <a:endParaRPr lang="en-US"/>
        </a:p>
      </dgm:t>
    </dgm:pt>
    <dgm:pt modelId="{68404BD7-0E5D-494B-8C6B-1F5E1E9FADCF}">
      <dgm:prSet phldrT="[Text]"/>
      <dgm:spPr/>
      <dgm:t>
        <a:bodyPr/>
        <a:lstStyle/>
        <a:p>
          <a:r>
            <a:rPr lang="en-US" b="1" dirty="0">
              <a:latin typeface="Fira Sans" panose="020B0503050000020004" pitchFamily="34" charset="0"/>
            </a:rPr>
            <a:t>Cobalt Customers</a:t>
          </a:r>
        </a:p>
      </dgm:t>
    </dgm:pt>
    <dgm:pt modelId="{A6456AE4-3EC1-1D4D-A158-628089B940BD}" type="parTrans" cxnId="{95931F8B-3226-F746-9342-B1F293548BC9}">
      <dgm:prSet/>
      <dgm:spPr/>
      <dgm:t>
        <a:bodyPr/>
        <a:lstStyle/>
        <a:p>
          <a:endParaRPr lang="en-US"/>
        </a:p>
      </dgm:t>
    </dgm:pt>
    <dgm:pt modelId="{44A437BB-DAB1-A34B-A52A-14330F6BE23A}" type="sibTrans" cxnId="{95931F8B-3226-F746-9342-B1F293548BC9}">
      <dgm:prSet/>
      <dgm:spPr/>
      <dgm:t>
        <a:bodyPr/>
        <a:lstStyle/>
        <a:p>
          <a:endParaRPr lang="en-US"/>
        </a:p>
      </dgm:t>
    </dgm:pt>
    <dgm:pt modelId="{5E808B5D-7227-2F4E-B7C2-5760736225A9}">
      <dgm:prSet phldrT="[Text]" custT="1"/>
      <dgm:spPr/>
      <dgm:t>
        <a:bodyPr/>
        <a:lstStyle/>
        <a:p>
          <a:pPr>
            <a:buFont typeface="Arial" panose="020B0604020202020204" pitchFamily="34" charset="0"/>
            <a:buNone/>
          </a:pPr>
          <a:r>
            <a:rPr lang="en-US" sz="900" b="0" dirty="0">
              <a:latin typeface="Fira Sans" panose="020B0503050000020004" pitchFamily="34" charset="0"/>
            </a:rPr>
            <a:t>Filed the most claims in the past </a:t>
          </a:r>
          <a:r>
            <a:rPr lang="en-US" sz="900" b="0" dirty="0" smtClean="0">
              <a:latin typeface="Fira Sans" panose="020B0503050000020004" pitchFamily="34" charset="0"/>
            </a:rPr>
            <a:t>year.</a:t>
          </a:r>
        </a:p>
        <a:p>
          <a:pPr>
            <a:buFont typeface="Arial" panose="020B0604020202020204" pitchFamily="34" charset="0"/>
            <a:buNone/>
          </a:pPr>
          <a:r>
            <a:rPr lang="en-US" sz="900" b="0" dirty="0" smtClean="0">
              <a:latin typeface="Fira Sans" panose="020B0503050000020004" pitchFamily="34" charset="0"/>
            </a:rPr>
            <a:t>High vehicle annual mileage</a:t>
          </a:r>
          <a:endParaRPr lang="en-US" sz="900" b="0" dirty="0">
            <a:latin typeface="Fira Sans" panose="020B0503050000020004" pitchFamily="34" charset="0"/>
          </a:endParaRPr>
        </a:p>
      </dgm:t>
    </dgm:pt>
    <dgm:pt modelId="{1D34C41A-1AA7-974B-88E8-93A09A5D2585}" type="parTrans" cxnId="{5A58514A-1781-B54C-9C67-B9F479509CF7}">
      <dgm:prSet/>
      <dgm:spPr/>
      <dgm:t>
        <a:bodyPr/>
        <a:lstStyle/>
        <a:p>
          <a:endParaRPr lang="en-US"/>
        </a:p>
      </dgm:t>
    </dgm:pt>
    <dgm:pt modelId="{63C63254-F3A3-B14B-9592-F8D99DC32388}" type="sibTrans" cxnId="{5A58514A-1781-B54C-9C67-B9F479509CF7}">
      <dgm:prSet/>
      <dgm:spPr/>
      <dgm:t>
        <a:bodyPr/>
        <a:lstStyle/>
        <a:p>
          <a:endParaRPr lang="en-US"/>
        </a:p>
      </dgm:t>
    </dgm:pt>
    <dgm:pt modelId="{318585E5-5A43-CA4E-A845-86E66F8D0200}">
      <dgm:prSet phldrT="[Text]"/>
      <dgm:spPr/>
      <dgm:t>
        <a:bodyPr/>
        <a:lstStyle/>
        <a:p>
          <a:r>
            <a:rPr lang="en-US" b="1" dirty="0">
              <a:latin typeface="Fira Sans" panose="020B0503050000020004" pitchFamily="34" charset="0"/>
            </a:rPr>
            <a:t>Green Customers</a:t>
          </a:r>
        </a:p>
      </dgm:t>
    </dgm:pt>
    <dgm:pt modelId="{079DCB03-6969-7F49-8EC2-FE3BD18338AF}" type="parTrans" cxnId="{B652DD1D-F36A-5646-BE37-E844B92C09F1}">
      <dgm:prSet/>
      <dgm:spPr/>
      <dgm:t>
        <a:bodyPr/>
        <a:lstStyle/>
        <a:p>
          <a:endParaRPr lang="en-US"/>
        </a:p>
      </dgm:t>
    </dgm:pt>
    <dgm:pt modelId="{EA666057-1E23-604F-AC32-1D88EF53BC0D}" type="sibTrans" cxnId="{B652DD1D-F36A-5646-BE37-E844B92C09F1}">
      <dgm:prSet/>
      <dgm:spPr/>
      <dgm:t>
        <a:bodyPr/>
        <a:lstStyle/>
        <a:p>
          <a:endParaRPr lang="en-US"/>
        </a:p>
      </dgm:t>
    </dgm:pt>
    <dgm:pt modelId="{AB4671E5-1E57-2940-A11C-B25E387D5304}">
      <dgm:prSet phldrT="[Text]"/>
      <dgm:spPr/>
      <dgm:t>
        <a:bodyPr/>
        <a:lstStyle/>
        <a:p>
          <a:r>
            <a:rPr lang="en-US" dirty="0">
              <a:latin typeface="Fira Sans" panose="020B0503050000020004" pitchFamily="34" charset="0"/>
            </a:rPr>
            <a:t>Filed the least claims among the clusters.</a:t>
          </a:r>
        </a:p>
      </dgm:t>
    </dgm:pt>
    <dgm:pt modelId="{AE5F8F6C-24E3-8546-AC55-502981C945BC}" type="parTrans" cxnId="{B9E33AB6-B067-364F-B0C0-2B04CBC172C6}">
      <dgm:prSet/>
      <dgm:spPr/>
      <dgm:t>
        <a:bodyPr/>
        <a:lstStyle/>
        <a:p>
          <a:endParaRPr lang="en-US"/>
        </a:p>
      </dgm:t>
    </dgm:pt>
    <dgm:pt modelId="{7104FA7C-B5FB-A74A-AD82-B3A50EAD808D}" type="sibTrans" cxnId="{B9E33AB6-B067-364F-B0C0-2B04CBC172C6}">
      <dgm:prSet/>
      <dgm:spPr/>
      <dgm:t>
        <a:bodyPr/>
        <a:lstStyle/>
        <a:p>
          <a:endParaRPr lang="en-US"/>
        </a:p>
      </dgm:t>
    </dgm:pt>
    <dgm:pt modelId="{4134FC56-BE64-1048-BF6E-31EAB667CA1E}">
      <dgm:prSet phldrT="[Text]"/>
      <dgm:spPr/>
      <dgm:t>
        <a:bodyPr/>
        <a:lstStyle/>
        <a:p>
          <a:pPr algn="ctr"/>
          <a:r>
            <a:rPr lang="en-US" b="1" dirty="0">
              <a:latin typeface="Fira Sans" panose="020B0503050000020004" pitchFamily="34" charset="0"/>
            </a:rPr>
            <a:t>Red Customers</a:t>
          </a:r>
        </a:p>
      </dgm:t>
    </dgm:pt>
    <dgm:pt modelId="{BC36F044-3207-FE4D-BA6A-F735E3BFBF42}" type="parTrans" cxnId="{DCCA0257-8885-484E-87CE-6F7FC8C34D25}">
      <dgm:prSet/>
      <dgm:spPr/>
      <dgm:t>
        <a:bodyPr/>
        <a:lstStyle/>
        <a:p>
          <a:endParaRPr lang="en-US"/>
        </a:p>
      </dgm:t>
    </dgm:pt>
    <dgm:pt modelId="{77823AF7-5637-494C-9FEF-A0307C771CD6}" type="sibTrans" cxnId="{DCCA0257-8885-484E-87CE-6F7FC8C34D25}">
      <dgm:prSet/>
      <dgm:spPr/>
      <dgm:t>
        <a:bodyPr/>
        <a:lstStyle/>
        <a:p>
          <a:endParaRPr lang="en-US"/>
        </a:p>
      </dgm:t>
    </dgm:pt>
    <dgm:pt modelId="{1E4DD596-8945-A24D-A5D4-17E0C542DDEE}">
      <dgm:prSet phldrT="[Text]"/>
      <dgm:spPr/>
      <dgm:t>
        <a:bodyPr/>
        <a:lstStyle/>
        <a:p>
          <a:r>
            <a:rPr lang="en-US" dirty="0">
              <a:latin typeface="Fira Sans" panose="020B0503050000020004" pitchFamily="34" charset="0"/>
            </a:rPr>
            <a:t>Relatively low claims filed in the past year</a:t>
          </a:r>
        </a:p>
      </dgm:t>
    </dgm:pt>
    <dgm:pt modelId="{7C544360-108A-AE4D-A443-9382AD1D2A79}" type="parTrans" cxnId="{81580AB4-CC96-4D4A-B33E-1A4AC99C29B2}">
      <dgm:prSet/>
      <dgm:spPr/>
      <dgm:t>
        <a:bodyPr/>
        <a:lstStyle/>
        <a:p>
          <a:endParaRPr lang="en-US"/>
        </a:p>
      </dgm:t>
    </dgm:pt>
    <dgm:pt modelId="{9F0AAE80-94C4-6C4E-8FD9-7E7DBAAC810A}" type="sibTrans" cxnId="{81580AB4-CC96-4D4A-B33E-1A4AC99C29B2}">
      <dgm:prSet/>
      <dgm:spPr/>
      <dgm:t>
        <a:bodyPr/>
        <a:lstStyle/>
        <a:p>
          <a:endParaRPr lang="en-US"/>
        </a:p>
      </dgm:t>
    </dgm:pt>
    <dgm:pt modelId="{0A7B6B7B-2EB6-1D45-B7F3-B4898038AA72}">
      <dgm:prSet/>
      <dgm:spPr/>
      <dgm:t>
        <a:bodyPr/>
        <a:lstStyle/>
        <a:p>
          <a:r>
            <a:rPr lang="en-US" b="1" dirty="0">
              <a:latin typeface="Fira Sans" panose="020B0503050000020004" pitchFamily="34" charset="0"/>
            </a:rPr>
            <a:t>Magenta Customer</a:t>
          </a:r>
        </a:p>
      </dgm:t>
    </dgm:pt>
    <dgm:pt modelId="{48ED5661-39EA-144D-B673-6F484966525A}" type="parTrans" cxnId="{3130F52D-60FE-A649-AFDD-C8978558FDDE}">
      <dgm:prSet/>
      <dgm:spPr/>
      <dgm:t>
        <a:bodyPr/>
        <a:lstStyle/>
        <a:p>
          <a:endParaRPr lang="en-US"/>
        </a:p>
      </dgm:t>
    </dgm:pt>
    <dgm:pt modelId="{48A16058-2004-5C46-8B3C-5ABD9C7950F6}" type="sibTrans" cxnId="{3130F52D-60FE-A649-AFDD-C8978558FDDE}">
      <dgm:prSet/>
      <dgm:spPr/>
      <dgm:t>
        <a:bodyPr/>
        <a:lstStyle/>
        <a:p>
          <a:endParaRPr lang="en-US"/>
        </a:p>
      </dgm:t>
    </dgm:pt>
    <dgm:pt modelId="{E7A7A7F5-DC10-664B-B22F-E2ECC421976C}">
      <dgm:prSet/>
      <dgm:spPr/>
      <dgm:t>
        <a:bodyPr/>
        <a:lstStyle/>
        <a:p>
          <a:r>
            <a:rPr lang="en-US" b="1" dirty="0">
              <a:latin typeface="Fira Sans" panose="020B0503050000020004" pitchFamily="34" charset="0"/>
            </a:rPr>
            <a:t>Lime Customers</a:t>
          </a:r>
        </a:p>
      </dgm:t>
    </dgm:pt>
    <dgm:pt modelId="{4C6F2F1B-BF08-9D41-9207-40432B76C3D8}" type="parTrans" cxnId="{BEC30CA1-3885-754C-B562-5EACC1C257F7}">
      <dgm:prSet/>
      <dgm:spPr/>
      <dgm:t>
        <a:bodyPr/>
        <a:lstStyle/>
        <a:p>
          <a:endParaRPr lang="en-US"/>
        </a:p>
      </dgm:t>
    </dgm:pt>
    <dgm:pt modelId="{FB4888A1-6153-474B-8872-E971E9896C82}" type="sibTrans" cxnId="{BEC30CA1-3885-754C-B562-5EACC1C257F7}">
      <dgm:prSet/>
      <dgm:spPr/>
      <dgm:t>
        <a:bodyPr/>
        <a:lstStyle/>
        <a:p>
          <a:endParaRPr lang="en-US"/>
        </a:p>
      </dgm:t>
    </dgm:pt>
    <dgm:pt modelId="{BE3178EE-2D27-2542-AA9F-A3AC13B2934B}">
      <dgm:prSet/>
      <dgm:spPr/>
      <dgm:t>
        <a:bodyPr/>
        <a:lstStyle/>
        <a:p>
          <a:r>
            <a:rPr lang="en-US" b="1" dirty="0">
              <a:latin typeface="Fira Sans" panose="020B0503050000020004" pitchFamily="34" charset="0"/>
            </a:rPr>
            <a:t>Blue Customers</a:t>
          </a:r>
        </a:p>
      </dgm:t>
    </dgm:pt>
    <dgm:pt modelId="{0DBCAD14-295C-A542-AD7F-11B8D607B959}" type="parTrans" cxnId="{9E27E43A-CF5E-9244-AE91-D45997622A67}">
      <dgm:prSet/>
      <dgm:spPr/>
      <dgm:t>
        <a:bodyPr/>
        <a:lstStyle/>
        <a:p>
          <a:endParaRPr lang="en-US"/>
        </a:p>
      </dgm:t>
    </dgm:pt>
    <dgm:pt modelId="{FE30045B-F031-2E47-B039-2C7D78EC3181}" type="sibTrans" cxnId="{9E27E43A-CF5E-9244-AE91-D45997622A67}">
      <dgm:prSet/>
      <dgm:spPr/>
      <dgm:t>
        <a:bodyPr/>
        <a:lstStyle/>
        <a:p>
          <a:endParaRPr lang="en-US"/>
        </a:p>
      </dgm:t>
    </dgm:pt>
    <dgm:pt modelId="{77D1110F-E7A7-994E-93ED-F1EFE1B3819E}">
      <dgm:prSet phldrT="[Text]" custT="1"/>
      <dgm:spPr/>
      <dgm:t>
        <a:bodyPr/>
        <a:lstStyle/>
        <a:p>
          <a:pPr>
            <a:buFont typeface="Arial" panose="020B0604020202020204" pitchFamily="34" charset="0"/>
            <a:buNone/>
          </a:pPr>
          <a:r>
            <a:rPr lang="en-US" sz="900" b="0" dirty="0">
              <a:latin typeface="Fira Sans" panose="020B0503050000020004" pitchFamily="34" charset="0"/>
            </a:rPr>
            <a:t>Most of the customers have 0-9 years driving experience</a:t>
          </a:r>
          <a:r>
            <a:rPr lang="en-US" sz="800" b="0" dirty="0">
              <a:latin typeface="Fira Sans" panose="020B0503050000020004" pitchFamily="34" charset="0"/>
            </a:rPr>
            <a:t>.</a:t>
          </a:r>
        </a:p>
      </dgm:t>
    </dgm:pt>
    <dgm:pt modelId="{AF094A55-0E02-B84D-9F30-05ADD206F7FF}" type="parTrans" cxnId="{DA6D38F7-0738-ED4C-968D-E07581A67A0D}">
      <dgm:prSet/>
      <dgm:spPr/>
      <dgm:t>
        <a:bodyPr/>
        <a:lstStyle/>
        <a:p>
          <a:endParaRPr lang="en-US"/>
        </a:p>
      </dgm:t>
    </dgm:pt>
    <dgm:pt modelId="{F594FE97-6F3C-3A45-9C9A-39472A100EB9}" type="sibTrans" cxnId="{DA6D38F7-0738-ED4C-968D-E07581A67A0D}">
      <dgm:prSet/>
      <dgm:spPr/>
      <dgm:t>
        <a:bodyPr/>
        <a:lstStyle/>
        <a:p>
          <a:endParaRPr lang="en-US"/>
        </a:p>
      </dgm:t>
    </dgm:pt>
    <dgm:pt modelId="{F0AF5F8B-BC37-484A-8567-53491CD7603E}">
      <dgm:prSet phldrT="[Text]"/>
      <dgm:spPr/>
      <dgm:t>
        <a:bodyPr/>
        <a:lstStyle/>
        <a:p>
          <a:r>
            <a:rPr lang="en-US" dirty="0">
              <a:latin typeface="Fira Sans" panose="020B0503050000020004" pitchFamily="34" charset="0"/>
            </a:rPr>
            <a:t>Relatively high mileage</a:t>
          </a:r>
        </a:p>
      </dgm:t>
    </dgm:pt>
    <dgm:pt modelId="{8EA3A3BD-58AA-574C-B102-8E9A4DE2FFFF}" type="parTrans" cxnId="{3609505B-4EB3-C24B-A4E5-4F3C216E44F4}">
      <dgm:prSet/>
      <dgm:spPr/>
      <dgm:t>
        <a:bodyPr/>
        <a:lstStyle/>
        <a:p>
          <a:endParaRPr lang="en-US"/>
        </a:p>
      </dgm:t>
    </dgm:pt>
    <dgm:pt modelId="{DBE5EA72-A5AD-7448-A1BD-A66A06B49068}" type="sibTrans" cxnId="{3609505B-4EB3-C24B-A4E5-4F3C216E44F4}">
      <dgm:prSet/>
      <dgm:spPr/>
      <dgm:t>
        <a:bodyPr/>
        <a:lstStyle/>
        <a:p>
          <a:endParaRPr lang="en-US"/>
        </a:p>
      </dgm:t>
    </dgm:pt>
    <dgm:pt modelId="{E8FD99F7-B615-9543-B44C-95AA552677FC}">
      <dgm:prSet phldrT="[Text]"/>
      <dgm:spPr/>
      <dgm:t>
        <a:bodyPr/>
        <a:lstStyle/>
        <a:p>
          <a:r>
            <a:rPr lang="en-US" dirty="0">
              <a:latin typeface="Fira Sans" panose="020B0503050000020004" pitchFamily="34" charset="0"/>
            </a:rPr>
            <a:t>Driving experience between 10-19 years.</a:t>
          </a:r>
        </a:p>
      </dgm:t>
    </dgm:pt>
    <dgm:pt modelId="{90F93C72-4D55-F947-9E70-932AFC320BC3}" type="parTrans" cxnId="{EA16386F-B9B3-F14F-A19D-5DFCA9523EEC}">
      <dgm:prSet/>
      <dgm:spPr/>
      <dgm:t>
        <a:bodyPr/>
        <a:lstStyle/>
        <a:p>
          <a:endParaRPr lang="en-US"/>
        </a:p>
      </dgm:t>
    </dgm:pt>
    <dgm:pt modelId="{4CB13AAB-A1E7-7348-908C-7BABEE9617B4}" type="sibTrans" cxnId="{EA16386F-B9B3-F14F-A19D-5DFCA9523EEC}">
      <dgm:prSet/>
      <dgm:spPr/>
      <dgm:t>
        <a:bodyPr/>
        <a:lstStyle/>
        <a:p>
          <a:endParaRPr lang="en-US"/>
        </a:p>
      </dgm:t>
    </dgm:pt>
    <dgm:pt modelId="{4AF1AF65-061E-ED4D-BE57-CF7CD1C0E05A}">
      <dgm:prSet phldrT="[Text]"/>
      <dgm:spPr/>
      <dgm:t>
        <a:bodyPr/>
        <a:lstStyle/>
        <a:p>
          <a:r>
            <a:rPr lang="en-US" dirty="0" smtClean="0">
              <a:latin typeface="Fira Sans" panose="020B0503050000020004" pitchFamily="34" charset="0"/>
            </a:rPr>
            <a:t>Driving </a:t>
          </a:r>
          <a:r>
            <a:rPr lang="en-US" dirty="0">
              <a:latin typeface="Fira Sans" panose="020B0503050000020004" pitchFamily="34" charset="0"/>
            </a:rPr>
            <a:t>experience between 10-29 years</a:t>
          </a:r>
        </a:p>
      </dgm:t>
    </dgm:pt>
    <dgm:pt modelId="{6B294117-305E-9E4F-B0E5-CE96E0451351}" type="parTrans" cxnId="{ED4BD518-6DF0-F24E-B5EC-32E0E31DABAB}">
      <dgm:prSet/>
      <dgm:spPr/>
      <dgm:t>
        <a:bodyPr/>
        <a:lstStyle/>
        <a:p>
          <a:endParaRPr lang="en-US"/>
        </a:p>
      </dgm:t>
    </dgm:pt>
    <dgm:pt modelId="{0E3E090B-670D-A64F-81EE-3A6AADBF58AA}" type="sibTrans" cxnId="{ED4BD518-6DF0-F24E-B5EC-32E0E31DABAB}">
      <dgm:prSet/>
      <dgm:spPr/>
      <dgm:t>
        <a:bodyPr/>
        <a:lstStyle/>
        <a:p>
          <a:endParaRPr lang="en-US"/>
        </a:p>
      </dgm:t>
    </dgm:pt>
    <dgm:pt modelId="{19C72D02-09FA-9049-8C90-7C799E05140B}">
      <dgm:prSet phldrT="[Text]"/>
      <dgm:spPr/>
      <dgm:t>
        <a:bodyPr/>
        <a:lstStyle/>
        <a:p>
          <a:r>
            <a:rPr lang="en-US" dirty="0">
              <a:latin typeface="Fira Sans" panose="020B0503050000020004" pitchFamily="34" charset="0"/>
            </a:rPr>
            <a:t>High Mileage</a:t>
          </a:r>
        </a:p>
      </dgm:t>
    </dgm:pt>
    <dgm:pt modelId="{33F1168D-755A-744C-A35D-9F901A1D5849}" type="parTrans" cxnId="{D50F4B2C-4C55-644A-A6B2-A8F60AD09612}">
      <dgm:prSet/>
      <dgm:spPr/>
      <dgm:t>
        <a:bodyPr/>
        <a:lstStyle/>
        <a:p>
          <a:endParaRPr lang="en-US"/>
        </a:p>
      </dgm:t>
    </dgm:pt>
    <dgm:pt modelId="{3BB252AC-9CF4-B240-872E-E3E7C0DB3F2D}" type="sibTrans" cxnId="{D50F4B2C-4C55-644A-A6B2-A8F60AD09612}">
      <dgm:prSet/>
      <dgm:spPr/>
      <dgm:t>
        <a:bodyPr/>
        <a:lstStyle/>
        <a:p>
          <a:endParaRPr lang="en-US"/>
        </a:p>
      </dgm:t>
    </dgm:pt>
    <dgm:pt modelId="{21F2D8A4-408D-014F-8680-1F5A7ED92459}">
      <dgm:prSet custT="1"/>
      <dgm:spPr/>
      <dgm:t>
        <a:bodyPr/>
        <a:lstStyle/>
        <a:p>
          <a:r>
            <a:rPr lang="en-US" sz="800" dirty="0">
              <a:latin typeface="Fira Sans" panose="020B0503050000020004" pitchFamily="34" charset="0"/>
            </a:rPr>
            <a:t>10-19 years driving experience.</a:t>
          </a:r>
        </a:p>
      </dgm:t>
    </dgm:pt>
    <dgm:pt modelId="{DD9403C5-1BA6-1F43-84BC-F143970356CC}" type="parTrans" cxnId="{7AEA9C15-6BAC-9440-A607-45BDF504493A}">
      <dgm:prSet/>
      <dgm:spPr/>
      <dgm:t>
        <a:bodyPr/>
        <a:lstStyle/>
        <a:p>
          <a:endParaRPr lang="en-US"/>
        </a:p>
      </dgm:t>
    </dgm:pt>
    <dgm:pt modelId="{3BACFAA3-FDFB-3243-B608-D05DFF01E716}" type="sibTrans" cxnId="{7AEA9C15-6BAC-9440-A607-45BDF504493A}">
      <dgm:prSet/>
      <dgm:spPr/>
      <dgm:t>
        <a:bodyPr/>
        <a:lstStyle/>
        <a:p>
          <a:endParaRPr lang="en-US"/>
        </a:p>
      </dgm:t>
    </dgm:pt>
    <dgm:pt modelId="{747CFF0B-EC1B-FA48-BEA6-6CEF0815AA3C}">
      <dgm:prSet custT="1"/>
      <dgm:spPr/>
      <dgm:t>
        <a:bodyPr/>
        <a:lstStyle/>
        <a:p>
          <a:r>
            <a:rPr lang="en-US" sz="800" dirty="0">
              <a:latin typeface="Fira Sans" panose="020B0503050000020004" pitchFamily="34" charset="0"/>
            </a:rPr>
            <a:t>Average mileage</a:t>
          </a:r>
        </a:p>
      </dgm:t>
    </dgm:pt>
    <dgm:pt modelId="{F8DB3D3A-1CC7-EC41-B051-426289D57251}" type="parTrans" cxnId="{2C4CE132-EAD8-7142-9C79-2A7E59DC6E27}">
      <dgm:prSet/>
      <dgm:spPr/>
      <dgm:t>
        <a:bodyPr/>
        <a:lstStyle/>
        <a:p>
          <a:endParaRPr lang="en-US"/>
        </a:p>
      </dgm:t>
    </dgm:pt>
    <dgm:pt modelId="{E147D9F4-35AA-984E-8B30-3131A3A70339}" type="sibTrans" cxnId="{2C4CE132-EAD8-7142-9C79-2A7E59DC6E27}">
      <dgm:prSet/>
      <dgm:spPr/>
      <dgm:t>
        <a:bodyPr/>
        <a:lstStyle/>
        <a:p>
          <a:endParaRPr lang="en-US"/>
        </a:p>
      </dgm:t>
    </dgm:pt>
    <dgm:pt modelId="{4A88EC1D-4E89-4C49-9B1C-25A0F6261EBD}">
      <dgm:prSet custT="1"/>
      <dgm:spPr/>
      <dgm:t>
        <a:bodyPr/>
        <a:lstStyle/>
        <a:p>
          <a:r>
            <a:rPr lang="en-US" sz="800" dirty="0">
              <a:latin typeface="Fira Sans" panose="020B0503050000020004" pitchFamily="34" charset="0"/>
            </a:rPr>
            <a:t>Low claims filed compared to other clusters</a:t>
          </a:r>
        </a:p>
      </dgm:t>
    </dgm:pt>
    <dgm:pt modelId="{10C6312C-EF8F-AD49-9D94-8E81F089D35A}" type="parTrans" cxnId="{981F9417-47DC-1C4C-A9BA-CE342874DAAE}">
      <dgm:prSet/>
      <dgm:spPr/>
      <dgm:t>
        <a:bodyPr/>
        <a:lstStyle/>
        <a:p>
          <a:endParaRPr lang="en-US"/>
        </a:p>
      </dgm:t>
    </dgm:pt>
    <dgm:pt modelId="{44D89C43-10A5-4B4F-8568-086B01773859}" type="sibTrans" cxnId="{981F9417-47DC-1C4C-A9BA-CE342874DAAE}">
      <dgm:prSet/>
      <dgm:spPr/>
      <dgm:t>
        <a:bodyPr/>
        <a:lstStyle/>
        <a:p>
          <a:endParaRPr lang="en-US"/>
        </a:p>
      </dgm:t>
    </dgm:pt>
    <dgm:pt modelId="{641928DD-C544-7140-8EA9-BCC4B34D5121}">
      <dgm:prSet/>
      <dgm:spPr/>
      <dgm:t>
        <a:bodyPr/>
        <a:lstStyle/>
        <a:p>
          <a:r>
            <a:rPr lang="en-US" dirty="0">
              <a:latin typeface="Fira Sans" panose="020B0503050000020004" pitchFamily="34" charset="0"/>
            </a:rPr>
            <a:t>Drivers with varying driving experience. 0-9, 10-19, 20-29 and 30y+</a:t>
          </a:r>
        </a:p>
      </dgm:t>
    </dgm:pt>
    <dgm:pt modelId="{A14D3939-0DDE-2F49-A1A8-58F5AFCE3888}" type="parTrans" cxnId="{51078599-E118-1F44-8CDA-73812A62C7C3}">
      <dgm:prSet/>
      <dgm:spPr/>
      <dgm:t>
        <a:bodyPr/>
        <a:lstStyle/>
        <a:p>
          <a:endParaRPr lang="en-US"/>
        </a:p>
      </dgm:t>
    </dgm:pt>
    <dgm:pt modelId="{21E53C42-49F4-9047-B387-F789B49AAB97}" type="sibTrans" cxnId="{51078599-E118-1F44-8CDA-73812A62C7C3}">
      <dgm:prSet/>
      <dgm:spPr/>
      <dgm:t>
        <a:bodyPr/>
        <a:lstStyle/>
        <a:p>
          <a:endParaRPr lang="en-US"/>
        </a:p>
      </dgm:t>
    </dgm:pt>
    <dgm:pt modelId="{2F31FA9D-97D5-A043-A0B3-ED02EB68811B}">
      <dgm:prSet/>
      <dgm:spPr/>
      <dgm:t>
        <a:bodyPr/>
        <a:lstStyle/>
        <a:p>
          <a:r>
            <a:rPr lang="en-US" dirty="0">
              <a:latin typeface="Fira Sans" panose="020B0503050000020004" pitchFamily="34" charset="0"/>
            </a:rPr>
            <a:t>Relatively high mileage</a:t>
          </a:r>
        </a:p>
      </dgm:t>
    </dgm:pt>
    <dgm:pt modelId="{D7AF8B18-7F88-F34F-BEAE-8C05EACD7A38}" type="parTrans" cxnId="{7E658206-D5E0-8F4B-B68A-A9C48B880291}">
      <dgm:prSet/>
      <dgm:spPr/>
      <dgm:t>
        <a:bodyPr/>
        <a:lstStyle/>
        <a:p>
          <a:endParaRPr lang="en-US"/>
        </a:p>
      </dgm:t>
    </dgm:pt>
    <dgm:pt modelId="{7F8FFEC7-64A2-894D-BB9E-950375F9EFA8}" type="sibTrans" cxnId="{7E658206-D5E0-8F4B-B68A-A9C48B880291}">
      <dgm:prSet/>
      <dgm:spPr/>
      <dgm:t>
        <a:bodyPr/>
        <a:lstStyle/>
        <a:p>
          <a:endParaRPr lang="en-US"/>
        </a:p>
      </dgm:t>
    </dgm:pt>
    <dgm:pt modelId="{2BFC9A1D-A641-D24B-9B40-12B35E79224D}">
      <dgm:prSet/>
      <dgm:spPr/>
      <dgm:t>
        <a:bodyPr/>
        <a:lstStyle/>
        <a:p>
          <a:r>
            <a:rPr lang="en-US" dirty="0">
              <a:latin typeface="Fira Sans" panose="020B0503050000020004" pitchFamily="34" charset="0"/>
            </a:rPr>
            <a:t>Low claims filed</a:t>
          </a:r>
        </a:p>
      </dgm:t>
    </dgm:pt>
    <dgm:pt modelId="{D0C83395-3ED2-C343-9BCD-6E3CA574E552}" type="parTrans" cxnId="{24995484-D27C-6845-83BF-C37624102846}">
      <dgm:prSet/>
      <dgm:spPr/>
      <dgm:t>
        <a:bodyPr/>
        <a:lstStyle/>
        <a:p>
          <a:endParaRPr lang="en-US"/>
        </a:p>
      </dgm:t>
    </dgm:pt>
    <dgm:pt modelId="{47267D80-588F-F649-8230-A8B803F018B5}" type="sibTrans" cxnId="{24995484-D27C-6845-83BF-C37624102846}">
      <dgm:prSet/>
      <dgm:spPr/>
      <dgm:t>
        <a:bodyPr/>
        <a:lstStyle/>
        <a:p>
          <a:endParaRPr lang="en-US"/>
        </a:p>
      </dgm:t>
    </dgm:pt>
    <dgm:pt modelId="{A818B119-6673-8C45-916C-89E3550A478C}">
      <dgm:prSet/>
      <dgm:spPr/>
      <dgm:t>
        <a:bodyPr/>
        <a:lstStyle/>
        <a:p>
          <a:r>
            <a:rPr lang="en-US" dirty="0">
              <a:latin typeface="Fira Sans" panose="020B0503050000020004" pitchFamily="34" charset="0"/>
            </a:rPr>
            <a:t>Mostly new drivers, 0-9 years.</a:t>
          </a:r>
        </a:p>
      </dgm:t>
    </dgm:pt>
    <dgm:pt modelId="{B7187711-872B-7042-8867-7D35967548FD}" type="parTrans" cxnId="{03732F19-F42C-6245-8E2B-55B286CF760C}">
      <dgm:prSet/>
      <dgm:spPr/>
      <dgm:t>
        <a:bodyPr/>
        <a:lstStyle/>
        <a:p>
          <a:endParaRPr lang="en-US"/>
        </a:p>
      </dgm:t>
    </dgm:pt>
    <dgm:pt modelId="{BEFB07C9-4552-9746-8302-8B49CDC9B8AF}" type="sibTrans" cxnId="{03732F19-F42C-6245-8E2B-55B286CF760C}">
      <dgm:prSet/>
      <dgm:spPr/>
      <dgm:t>
        <a:bodyPr/>
        <a:lstStyle/>
        <a:p>
          <a:endParaRPr lang="en-US"/>
        </a:p>
      </dgm:t>
    </dgm:pt>
    <dgm:pt modelId="{D3C03E94-9887-9C41-B554-882ABFD4561E}">
      <dgm:prSet/>
      <dgm:spPr/>
      <dgm:t>
        <a:bodyPr/>
        <a:lstStyle/>
        <a:p>
          <a:r>
            <a:rPr lang="en-US" dirty="0">
              <a:latin typeface="Fira Sans" panose="020B0503050000020004" pitchFamily="34" charset="0"/>
            </a:rPr>
            <a:t>Relatively high claims filed.</a:t>
          </a:r>
        </a:p>
      </dgm:t>
    </dgm:pt>
    <dgm:pt modelId="{BA7440E2-9EB3-F64F-BCFB-3F974DCE96CA}" type="parTrans" cxnId="{D1231DC3-05B4-8F4E-8DB5-6E32CECC5529}">
      <dgm:prSet/>
      <dgm:spPr/>
      <dgm:t>
        <a:bodyPr/>
        <a:lstStyle/>
        <a:p>
          <a:endParaRPr lang="en-US"/>
        </a:p>
      </dgm:t>
    </dgm:pt>
    <dgm:pt modelId="{0D774D10-9904-4A45-8493-784B02C4E5D3}" type="sibTrans" cxnId="{D1231DC3-05B4-8F4E-8DB5-6E32CECC5529}">
      <dgm:prSet/>
      <dgm:spPr/>
      <dgm:t>
        <a:bodyPr/>
        <a:lstStyle/>
        <a:p>
          <a:endParaRPr lang="en-US"/>
        </a:p>
      </dgm:t>
    </dgm:pt>
    <dgm:pt modelId="{7E9E8659-2A96-AF43-A838-0F3337D79162}">
      <dgm:prSet/>
      <dgm:spPr/>
      <dgm:t>
        <a:bodyPr/>
        <a:lstStyle/>
        <a:p>
          <a:r>
            <a:rPr lang="en-US" dirty="0">
              <a:latin typeface="Fira Sans" panose="020B0503050000020004" pitchFamily="34" charset="0"/>
            </a:rPr>
            <a:t>Higher vehicle mileage</a:t>
          </a:r>
        </a:p>
      </dgm:t>
    </dgm:pt>
    <dgm:pt modelId="{7E665AB4-AE2E-B846-833B-963CEA2783E7}" type="parTrans" cxnId="{99A3DFA6-76C7-FE45-80D7-B0D10634F909}">
      <dgm:prSet/>
      <dgm:spPr/>
      <dgm:t>
        <a:bodyPr/>
        <a:lstStyle/>
        <a:p>
          <a:endParaRPr lang="en-US"/>
        </a:p>
      </dgm:t>
    </dgm:pt>
    <dgm:pt modelId="{828F33EE-7B46-FD4B-987C-C2B5649C27F9}" type="sibTrans" cxnId="{99A3DFA6-76C7-FE45-80D7-B0D10634F909}">
      <dgm:prSet/>
      <dgm:spPr/>
      <dgm:t>
        <a:bodyPr/>
        <a:lstStyle/>
        <a:p>
          <a:endParaRPr lang="en-US"/>
        </a:p>
      </dgm:t>
    </dgm:pt>
    <dgm:pt modelId="{96C3B3C2-CB7F-CA4A-B288-32983DC96D8A}" type="pres">
      <dgm:prSet presAssocID="{3B349BF5-0FE6-6A42-BFD0-84B4E1F170CF}" presName="Name0" presStyleCnt="0">
        <dgm:presLayoutVars>
          <dgm:chMax val="7"/>
          <dgm:chPref val="7"/>
          <dgm:dir/>
          <dgm:animOne val="branch"/>
          <dgm:animLvl val="lvl"/>
        </dgm:presLayoutVars>
      </dgm:prSet>
      <dgm:spPr/>
      <dgm:t>
        <a:bodyPr/>
        <a:lstStyle/>
        <a:p>
          <a:endParaRPr lang="en-US"/>
        </a:p>
      </dgm:t>
    </dgm:pt>
    <dgm:pt modelId="{7316BF02-655F-2046-924D-9CC7DB9A58FF}" type="pres">
      <dgm:prSet presAssocID="{68404BD7-0E5D-494B-8C6B-1F5E1E9FADCF}" presName="composite" presStyleCnt="0"/>
      <dgm:spPr/>
    </dgm:pt>
    <dgm:pt modelId="{EDCA4F94-0C38-7746-8B00-DFA62E18205D}" type="pres">
      <dgm:prSet presAssocID="{68404BD7-0E5D-494B-8C6B-1F5E1E9FADCF}" presName="BackAccent" presStyleLbl="bgShp" presStyleIdx="0" presStyleCnt="6">
        <dgm:style>
          <a:lnRef idx="2">
            <a:schemeClr val="accent2">
              <a:shade val="50000"/>
            </a:schemeClr>
          </a:lnRef>
          <a:fillRef idx="1">
            <a:schemeClr val="accent2"/>
          </a:fillRef>
          <a:effectRef idx="0">
            <a:schemeClr val="accent2"/>
          </a:effectRef>
          <a:fontRef idx="minor">
            <a:schemeClr val="lt1"/>
          </a:fontRef>
        </dgm:style>
      </dgm:prSet>
      <dgm:spPr/>
    </dgm:pt>
    <dgm:pt modelId="{5A5C49AE-0770-CE4E-BA87-25AB4F6BA274}" type="pres">
      <dgm:prSet presAssocID="{68404BD7-0E5D-494B-8C6B-1F5E1E9FADCF}" presName="Accent" presStyleLbl="alignNode1" presStyleIdx="0" presStyleCnt="6"/>
      <dgm:spPr>
        <a:solidFill>
          <a:srgbClr val="002060"/>
        </a:solidFill>
        <a:ln>
          <a:solidFill>
            <a:schemeClr val="accent2"/>
          </a:solidFill>
        </a:ln>
      </dgm:spPr>
    </dgm:pt>
    <dgm:pt modelId="{54F5CC19-7BDB-6944-8668-BBF9EC390BDE}" type="pres">
      <dgm:prSet presAssocID="{68404BD7-0E5D-494B-8C6B-1F5E1E9FADCF}" presName="Child" presStyleLbl="revTx" presStyleIdx="0" presStyleCnt="12">
        <dgm:presLayoutVars>
          <dgm:chMax val="0"/>
          <dgm:chPref val="0"/>
          <dgm:bulletEnabled val="1"/>
        </dgm:presLayoutVars>
      </dgm:prSet>
      <dgm:spPr/>
      <dgm:t>
        <a:bodyPr/>
        <a:lstStyle/>
        <a:p>
          <a:endParaRPr lang="en-US"/>
        </a:p>
      </dgm:t>
    </dgm:pt>
    <dgm:pt modelId="{BBF04D41-4D44-C64A-9CBE-1B1FC806C5C2}" type="pres">
      <dgm:prSet presAssocID="{68404BD7-0E5D-494B-8C6B-1F5E1E9FADCF}" presName="Parent" presStyleLbl="revTx" presStyleIdx="1" presStyleCnt="12">
        <dgm:presLayoutVars>
          <dgm:chMax val="1"/>
          <dgm:chPref val="1"/>
          <dgm:bulletEnabled val="1"/>
        </dgm:presLayoutVars>
      </dgm:prSet>
      <dgm:spPr/>
      <dgm:t>
        <a:bodyPr/>
        <a:lstStyle/>
        <a:p>
          <a:endParaRPr lang="en-US"/>
        </a:p>
      </dgm:t>
    </dgm:pt>
    <dgm:pt modelId="{AFB89B4B-0112-6843-9354-C993CDC89D85}" type="pres">
      <dgm:prSet presAssocID="{44A437BB-DAB1-A34B-A52A-14330F6BE23A}" presName="sibTrans" presStyleCnt="0"/>
      <dgm:spPr/>
    </dgm:pt>
    <dgm:pt modelId="{EFB03D67-B6BF-D94D-9061-AB7D4EA7245C}" type="pres">
      <dgm:prSet presAssocID="{318585E5-5A43-CA4E-A845-86E66F8D0200}" presName="composite" presStyleCnt="0"/>
      <dgm:spPr/>
    </dgm:pt>
    <dgm:pt modelId="{CFD3A449-6601-3041-9E6B-FE3B839D9B57}" type="pres">
      <dgm:prSet presAssocID="{318585E5-5A43-CA4E-A845-86E66F8D0200}" presName="BackAccent" presStyleLbl="bgShp" presStyleIdx="1" presStyleCnt="6"/>
      <dgm:spPr>
        <a:solidFill>
          <a:schemeClr val="accent5">
            <a:lumMod val="50000"/>
          </a:schemeClr>
        </a:solidFill>
        <a:ln>
          <a:solidFill>
            <a:schemeClr val="accent5">
              <a:lumMod val="50000"/>
            </a:schemeClr>
          </a:solidFill>
        </a:ln>
      </dgm:spPr>
    </dgm:pt>
    <dgm:pt modelId="{8379B9CA-68CF-3B40-854C-18343BC6A169}" type="pres">
      <dgm:prSet presAssocID="{318585E5-5A43-CA4E-A845-86E66F8D0200}" presName="Accent" presStyleLbl="alignNode1" presStyleIdx="1" presStyleCnt="6"/>
      <dgm:spPr>
        <a:solidFill>
          <a:schemeClr val="accent5">
            <a:lumMod val="50000"/>
          </a:schemeClr>
        </a:solidFill>
        <a:ln>
          <a:solidFill>
            <a:schemeClr val="accent5">
              <a:lumMod val="50000"/>
            </a:schemeClr>
          </a:solidFill>
        </a:ln>
      </dgm:spPr>
    </dgm:pt>
    <dgm:pt modelId="{C467AA6A-5C86-CE4E-9E6D-C43D6C937C7F}" type="pres">
      <dgm:prSet presAssocID="{318585E5-5A43-CA4E-A845-86E66F8D0200}" presName="Child" presStyleLbl="revTx" presStyleIdx="2" presStyleCnt="12">
        <dgm:presLayoutVars>
          <dgm:chMax val="0"/>
          <dgm:chPref val="0"/>
          <dgm:bulletEnabled val="1"/>
        </dgm:presLayoutVars>
      </dgm:prSet>
      <dgm:spPr/>
      <dgm:t>
        <a:bodyPr/>
        <a:lstStyle/>
        <a:p>
          <a:endParaRPr lang="en-US"/>
        </a:p>
      </dgm:t>
    </dgm:pt>
    <dgm:pt modelId="{D05C1A43-0232-514D-B587-4859FDBEAB65}" type="pres">
      <dgm:prSet presAssocID="{318585E5-5A43-CA4E-A845-86E66F8D0200}" presName="Parent" presStyleLbl="revTx" presStyleIdx="3" presStyleCnt="12">
        <dgm:presLayoutVars>
          <dgm:chMax val="1"/>
          <dgm:chPref val="1"/>
          <dgm:bulletEnabled val="1"/>
        </dgm:presLayoutVars>
      </dgm:prSet>
      <dgm:spPr/>
      <dgm:t>
        <a:bodyPr/>
        <a:lstStyle/>
        <a:p>
          <a:endParaRPr lang="en-US"/>
        </a:p>
      </dgm:t>
    </dgm:pt>
    <dgm:pt modelId="{9F96C1E7-EC9E-6042-8360-7AE07F0496C0}" type="pres">
      <dgm:prSet presAssocID="{EA666057-1E23-604F-AC32-1D88EF53BC0D}" presName="sibTrans" presStyleCnt="0"/>
      <dgm:spPr/>
    </dgm:pt>
    <dgm:pt modelId="{98689505-7365-DD46-9A89-306DCF0FE631}" type="pres">
      <dgm:prSet presAssocID="{4134FC56-BE64-1048-BF6E-31EAB667CA1E}" presName="composite" presStyleCnt="0"/>
      <dgm:spPr/>
    </dgm:pt>
    <dgm:pt modelId="{E3F08AE2-06D0-D74A-822A-73FF0CA4FF37}" type="pres">
      <dgm:prSet presAssocID="{4134FC56-BE64-1048-BF6E-31EAB667CA1E}" presName="BackAccent" presStyleLbl="bgShp" presStyleIdx="2" presStyleCnt="6"/>
      <dgm:spPr>
        <a:solidFill>
          <a:srgbClr val="C00000"/>
        </a:solidFill>
      </dgm:spPr>
    </dgm:pt>
    <dgm:pt modelId="{AE340218-34E2-4447-B56B-8B0DE9AFB865}" type="pres">
      <dgm:prSet presAssocID="{4134FC56-BE64-1048-BF6E-31EAB667CA1E}" presName="Accent" presStyleLbl="alignNode1" presStyleIdx="2" presStyleCnt="6"/>
      <dgm:spPr>
        <a:solidFill>
          <a:srgbClr val="C00000"/>
        </a:solidFill>
        <a:ln>
          <a:solidFill>
            <a:srgbClr val="C00000"/>
          </a:solidFill>
        </a:ln>
      </dgm:spPr>
    </dgm:pt>
    <dgm:pt modelId="{A9D47022-481E-3B45-A6F6-4A802EAD453F}" type="pres">
      <dgm:prSet presAssocID="{4134FC56-BE64-1048-BF6E-31EAB667CA1E}" presName="Child" presStyleLbl="revTx" presStyleIdx="4" presStyleCnt="12">
        <dgm:presLayoutVars>
          <dgm:chMax val="0"/>
          <dgm:chPref val="0"/>
          <dgm:bulletEnabled val="1"/>
        </dgm:presLayoutVars>
      </dgm:prSet>
      <dgm:spPr/>
      <dgm:t>
        <a:bodyPr/>
        <a:lstStyle/>
        <a:p>
          <a:endParaRPr lang="en-US"/>
        </a:p>
      </dgm:t>
    </dgm:pt>
    <dgm:pt modelId="{3C59763A-763B-5947-AC3D-CC8429CEABA3}" type="pres">
      <dgm:prSet presAssocID="{4134FC56-BE64-1048-BF6E-31EAB667CA1E}" presName="Parent" presStyleLbl="revTx" presStyleIdx="5" presStyleCnt="12">
        <dgm:presLayoutVars>
          <dgm:chMax val="1"/>
          <dgm:chPref val="1"/>
          <dgm:bulletEnabled val="1"/>
        </dgm:presLayoutVars>
      </dgm:prSet>
      <dgm:spPr/>
      <dgm:t>
        <a:bodyPr/>
        <a:lstStyle/>
        <a:p>
          <a:endParaRPr lang="en-US"/>
        </a:p>
      </dgm:t>
    </dgm:pt>
    <dgm:pt modelId="{03255197-CEBE-8140-8831-3421585A1F6F}" type="pres">
      <dgm:prSet presAssocID="{77823AF7-5637-494C-9FEF-A0307C771CD6}" presName="sibTrans" presStyleCnt="0"/>
      <dgm:spPr/>
    </dgm:pt>
    <dgm:pt modelId="{7733A7A5-C0C6-3A47-8315-45F32B8BC790}" type="pres">
      <dgm:prSet presAssocID="{0A7B6B7B-2EB6-1D45-B7F3-B4898038AA72}" presName="composite" presStyleCnt="0"/>
      <dgm:spPr/>
    </dgm:pt>
    <dgm:pt modelId="{72AA29FD-FE31-0341-945A-A0E7034C757F}" type="pres">
      <dgm:prSet presAssocID="{0A7B6B7B-2EB6-1D45-B7F3-B4898038AA72}" presName="BackAccent" presStyleLbl="bgShp" presStyleIdx="3" presStyleCnt="6"/>
      <dgm:spPr>
        <a:solidFill>
          <a:srgbClr val="D6179E"/>
        </a:solidFill>
      </dgm:spPr>
    </dgm:pt>
    <dgm:pt modelId="{8FBF3C95-07A9-0243-B72B-F8F511A7EC83}" type="pres">
      <dgm:prSet presAssocID="{0A7B6B7B-2EB6-1D45-B7F3-B4898038AA72}" presName="Accent" presStyleLbl="alignNode1" presStyleIdx="3" presStyleCnt="6"/>
      <dgm:spPr>
        <a:solidFill>
          <a:srgbClr val="D6179E"/>
        </a:solidFill>
        <a:ln>
          <a:solidFill>
            <a:srgbClr val="D6179E"/>
          </a:solidFill>
        </a:ln>
      </dgm:spPr>
    </dgm:pt>
    <dgm:pt modelId="{29F2502B-DA8A-5642-B050-C67C7BE34711}" type="pres">
      <dgm:prSet presAssocID="{0A7B6B7B-2EB6-1D45-B7F3-B4898038AA72}" presName="Child" presStyleLbl="revTx" presStyleIdx="6" presStyleCnt="12">
        <dgm:presLayoutVars>
          <dgm:chMax val="0"/>
          <dgm:chPref val="0"/>
          <dgm:bulletEnabled val="1"/>
        </dgm:presLayoutVars>
      </dgm:prSet>
      <dgm:spPr/>
      <dgm:t>
        <a:bodyPr/>
        <a:lstStyle/>
        <a:p>
          <a:endParaRPr lang="en-US"/>
        </a:p>
      </dgm:t>
    </dgm:pt>
    <dgm:pt modelId="{04C16C60-30E6-7448-9C33-601F1B8492B6}" type="pres">
      <dgm:prSet presAssocID="{0A7B6B7B-2EB6-1D45-B7F3-B4898038AA72}" presName="Parent" presStyleLbl="revTx" presStyleIdx="7" presStyleCnt="12">
        <dgm:presLayoutVars>
          <dgm:chMax val="1"/>
          <dgm:chPref val="1"/>
          <dgm:bulletEnabled val="1"/>
        </dgm:presLayoutVars>
      </dgm:prSet>
      <dgm:spPr/>
      <dgm:t>
        <a:bodyPr/>
        <a:lstStyle/>
        <a:p>
          <a:endParaRPr lang="en-US"/>
        </a:p>
      </dgm:t>
    </dgm:pt>
    <dgm:pt modelId="{BD1BAAFA-6E86-0C47-A9CA-F9DF1B9651B4}" type="pres">
      <dgm:prSet presAssocID="{48A16058-2004-5C46-8B3C-5ABD9C7950F6}" presName="sibTrans" presStyleCnt="0"/>
      <dgm:spPr/>
    </dgm:pt>
    <dgm:pt modelId="{D94A6671-7A51-BC4A-AC4E-B28258499E3D}" type="pres">
      <dgm:prSet presAssocID="{E7A7A7F5-DC10-664B-B22F-E2ECC421976C}" presName="composite" presStyleCnt="0"/>
      <dgm:spPr/>
    </dgm:pt>
    <dgm:pt modelId="{31042DE7-0AE2-4D4F-A968-55AA9CC706CB}" type="pres">
      <dgm:prSet presAssocID="{E7A7A7F5-DC10-664B-B22F-E2ECC421976C}" presName="BackAccent" presStyleLbl="bgShp" presStyleIdx="4" presStyleCnt="6"/>
      <dgm:spPr>
        <a:solidFill>
          <a:srgbClr val="92D050"/>
        </a:solidFill>
      </dgm:spPr>
    </dgm:pt>
    <dgm:pt modelId="{165150DA-29A0-6A48-AF44-30B8CFE68A7D}" type="pres">
      <dgm:prSet presAssocID="{E7A7A7F5-DC10-664B-B22F-E2ECC421976C}" presName="Accent" presStyleLbl="alignNode1" presStyleIdx="4" presStyleCnt="6" custLinFactNeighborX="8765" custLinFactNeighborY="6399"/>
      <dgm:spPr>
        <a:solidFill>
          <a:srgbClr val="92D050"/>
        </a:solidFill>
        <a:ln>
          <a:solidFill>
            <a:srgbClr val="92D050"/>
          </a:solidFill>
        </a:ln>
      </dgm:spPr>
    </dgm:pt>
    <dgm:pt modelId="{C5B89F62-CFC2-314D-A851-0023176236EA}" type="pres">
      <dgm:prSet presAssocID="{E7A7A7F5-DC10-664B-B22F-E2ECC421976C}" presName="Child" presStyleLbl="revTx" presStyleIdx="8" presStyleCnt="12">
        <dgm:presLayoutVars>
          <dgm:chMax val="0"/>
          <dgm:chPref val="0"/>
          <dgm:bulletEnabled val="1"/>
        </dgm:presLayoutVars>
      </dgm:prSet>
      <dgm:spPr/>
      <dgm:t>
        <a:bodyPr/>
        <a:lstStyle/>
        <a:p>
          <a:endParaRPr lang="en-US"/>
        </a:p>
      </dgm:t>
    </dgm:pt>
    <dgm:pt modelId="{D2BD8EA9-FCB5-E344-AB6E-C7F04ADC56BE}" type="pres">
      <dgm:prSet presAssocID="{E7A7A7F5-DC10-664B-B22F-E2ECC421976C}" presName="Parent" presStyleLbl="revTx" presStyleIdx="9" presStyleCnt="12">
        <dgm:presLayoutVars>
          <dgm:chMax val="1"/>
          <dgm:chPref val="1"/>
          <dgm:bulletEnabled val="1"/>
        </dgm:presLayoutVars>
      </dgm:prSet>
      <dgm:spPr/>
      <dgm:t>
        <a:bodyPr/>
        <a:lstStyle/>
        <a:p>
          <a:endParaRPr lang="en-US"/>
        </a:p>
      </dgm:t>
    </dgm:pt>
    <dgm:pt modelId="{F5F572A4-34BF-B041-88CB-9307C2D16C27}" type="pres">
      <dgm:prSet presAssocID="{FB4888A1-6153-474B-8872-E971E9896C82}" presName="sibTrans" presStyleCnt="0"/>
      <dgm:spPr/>
    </dgm:pt>
    <dgm:pt modelId="{BF27CE65-FE47-0240-AF35-2E554C9B5325}" type="pres">
      <dgm:prSet presAssocID="{BE3178EE-2D27-2542-AA9F-A3AC13B2934B}" presName="composite" presStyleCnt="0"/>
      <dgm:spPr/>
    </dgm:pt>
    <dgm:pt modelId="{8A2EC7CE-1C9B-F945-AB5A-8157C16BAF0A}" type="pres">
      <dgm:prSet presAssocID="{BE3178EE-2D27-2542-AA9F-A3AC13B2934B}" presName="BackAccent" presStyleLbl="bgShp" presStyleIdx="5" presStyleCnt="6"/>
      <dgm:spPr/>
    </dgm:pt>
    <dgm:pt modelId="{8F67A975-E946-DD4C-B813-575FFA2D0AF5}" type="pres">
      <dgm:prSet presAssocID="{BE3178EE-2D27-2542-AA9F-A3AC13B2934B}" presName="Accent" presStyleLbl="alignNode1" presStyleIdx="5" presStyleCnt="6"/>
      <dgm:spPr>
        <a:solidFill>
          <a:schemeClr val="accent3">
            <a:lumMod val="20000"/>
            <a:lumOff val="80000"/>
          </a:schemeClr>
        </a:solidFill>
        <a:ln>
          <a:solidFill>
            <a:schemeClr val="accent3">
              <a:lumMod val="20000"/>
              <a:lumOff val="80000"/>
            </a:schemeClr>
          </a:solidFill>
        </a:ln>
      </dgm:spPr>
      <dgm:t>
        <a:bodyPr/>
        <a:lstStyle/>
        <a:p>
          <a:endParaRPr lang="en-US"/>
        </a:p>
      </dgm:t>
    </dgm:pt>
    <dgm:pt modelId="{927C5347-7BF9-E548-BBED-7A67A14AFCF3}" type="pres">
      <dgm:prSet presAssocID="{BE3178EE-2D27-2542-AA9F-A3AC13B2934B}" presName="Child" presStyleLbl="revTx" presStyleIdx="10" presStyleCnt="12">
        <dgm:presLayoutVars>
          <dgm:chMax val="0"/>
          <dgm:chPref val="0"/>
          <dgm:bulletEnabled val="1"/>
        </dgm:presLayoutVars>
      </dgm:prSet>
      <dgm:spPr/>
      <dgm:t>
        <a:bodyPr/>
        <a:lstStyle/>
        <a:p>
          <a:endParaRPr lang="en-US"/>
        </a:p>
      </dgm:t>
    </dgm:pt>
    <dgm:pt modelId="{0D2421A6-D3D3-2346-99F4-7AB254B713B4}" type="pres">
      <dgm:prSet presAssocID="{BE3178EE-2D27-2542-AA9F-A3AC13B2934B}" presName="Parent" presStyleLbl="revTx" presStyleIdx="11" presStyleCnt="12">
        <dgm:presLayoutVars>
          <dgm:chMax val="1"/>
          <dgm:chPref val="1"/>
          <dgm:bulletEnabled val="1"/>
        </dgm:presLayoutVars>
      </dgm:prSet>
      <dgm:spPr/>
      <dgm:t>
        <a:bodyPr/>
        <a:lstStyle/>
        <a:p>
          <a:endParaRPr lang="en-US"/>
        </a:p>
      </dgm:t>
    </dgm:pt>
  </dgm:ptLst>
  <dgm:cxnLst>
    <dgm:cxn modelId="{EC4C9E01-4F81-9649-B106-83DAA82E3FA6}" type="presOf" srcId="{2F31FA9D-97D5-A043-A0B3-ED02EB68811B}" destId="{C5B89F62-CFC2-314D-A851-0023176236EA}" srcOrd="0" destOrd="1" presId="urn:microsoft.com/office/officeart/2008/layout/IncreasingCircleProcess"/>
    <dgm:cxn modelId="{BB48358D-F888-9F46-81EB-27A835526EAD}" type="presOf" srcId="{E8FD99F7-B615-9543-B44C-95AA552677FC}" destId="{C467AA6A-5C86-CE4E-9E6D-C43D6C937C7F}" srcOrd="0" destOrd="2" presId="urn:microsoft.com/office/officeart/2008/layout/IncreasingCircleProcess"/>
    <dgm:cxn modelId="{3130F52D-60FE-A649-AFDD-C8978558FDDE}" srcId="{3B349BF5-0FE6-6A42-BFD0-84B4E1F170CF}" destId="{0A7B6B7B-2EB6-1D45-B7F3-B4898038AA72}" srcOrd="3" destOrd="0" parTransId="{48ED5661-39EA-144D-B673-6F484966525A}" sibTransId="{48A16058-2004-5C46-8B3C-5ABD9C7950F6}"/>
    <dgm:cxn modelId="{DE08567E-DF8C-364B-8A6B-A78625AB0D35}" type="presOf" srcId="{641928DD-C544-7140-8EA9-BCC4B34D5121}" destId="{C5B89F62-CFC2-314D-A851-0023176236EA}" srcOrd="0" destOrd="0" presId="urn:microsoft.com/office/officeart/2008/layout/IncreasingCircleProcess"/>
    <dgm:cxn modelId="{BEC30CA1-3885-754C-B562-5EACC1C257F7}" srcId="{3B349BF5-0FE6-6A42-BFD0-84B4E1F170CF}" destId="{E7A7A7F5-DC10-664B-B22F-E2ECC421976C}" srcOrd="4" destOrd="0" parTransId="{4C6F2F1B-BF08-9D41-9207-40432B76C3D8}" sibTransId="{FB4888A1-6153-474B-8872-E971E9896C82}"/>
    <dgm:cxn modelId="{D1231DC3-05B4-8F4E-8DB5-6E32CECC5529}" srcId="{BE3178EE-2D27-2542-AA9F-A3AC13B2934B}" destId="{D3C03E94-9887-9C41-B554-882ABFD4561E}" srcOrd="1" destOrd="0" parTransId="{BA7440E2-9EB3-F64F-BCFB-3F974DCE96CA}" sibTransId="{0D774D10-9904-4A45-8493-784B02C4E5D3}"/>
    <dgm:cxn modelId="{95931F8B-3226-F746-9342-B1F293548BC9}" srcId="{3B349BF5-0FE6-6A42-BFD0-84B4E1F170CF}" destId="{68404BD7-0E5D-494B-8C6B-1F5E1E9FADCF}" srcOrd="0" destOrd="0" parTransId="{A6456AE4-3EC1-1D4D-A158-628089B940BD}" sibTransId="{44A437BB-DAB1-A34B-A52A-14330F6BE23A}"/>
    <dgm:cxn modelId="{FC566BBE-C871-AD40-B2F1-6F4DA2A270EB}" type="presOf" srcId="{4134FC56-BE64-1048-BF6E-31EAB667CA1E}" destId="{3C59763A-763B-5947-AC3D-CC8429CEABA3}" srcOrd="0" destOrd="0" presId="urn:microsoft.com/office/officeart/2008/layout/IncreasingCircleProcess"/>
    <dgm:cxn modelId="{99A3DFA6-76C7-FE45-80D7-B0D10634F909}" srcId="{BE3178EE-2D27-2542-AA9F-A3AC13B2934B}" destId="{7E9E8659-2A96-AF43-A838-0F3337D79162}" srcOrd="2" destOrd="0" parTransId="{7E665AB4-AE2E-B846-833B-963CEA2783E7}" sibTransId="{828F33EE-7B46-FD4B-987C-C2B5649C27F9}"/>
    <dgm:cxn modelId="{DCCA0257-8885-484E-87CE-6F7FC8C34D25}" srcId="{3B349BF5-0FE6-6A42-BFD0-84B4E1F170CF}" destId="{4134FC56-BE64-1048-BF6E-31EAB667CA1E}" srcOrd="2" destOrd="0" parTransId="{BC36F044-3207-FE4D-BA6A-F735E3BFBF42}" sibTransId="{77823AF7-5637-494C-9FEF-A0307C771CD6}"/>
    <dgm:cxn modelId="{F604DCC1-71BF-294E-B518-B36351F31B74}" type="presOf" srcId="{D3C03E94-9887-9C41-B554-882ABFD4561E}" destId="{927C5347-7BF9-E548-BBED-7A67A14AFCF3}" srcOrd="0" destOrd="1" presId="urn:microsoft.com/office/officeart/2008/layout/IncreasingCircleProcess"/>
    <dgm:cxn modelId="{5A58514A-1781-B54C-9C67-B9F479509CF7}" srcId="{68404BD7-0E5D-494B-8C6B-1F5E1E9FADCF}" destId="{5E808B5D-7227-2F4E-B7C2-5760736225A9}" srcOrd="0" destOrd="0" parTransId="{1D34C41A-1AA7-974B-88E8-93A09A5D2585}" sibTransId="{63C63254-F3A3-B14B-9592-F8D99DC32388}"/>
    <dgm:cxn modelId="{AD1A8D14-C4F9-FB47-BE4A-2A75AD167C06}" type="presOf" srcId="{A818B119-6673-8C45-916C-89E3550A478C}" destId="{927C5347-7BF9-E548-BBED-7A67A14AFCF3}" srcOrd="0" destOrd="0" presId="urn:microsoft.com/office/officeart/2008/layout/IncreasingCircleProcess"/>
    <dgm:cxn modelId="{7AEA9C15-6BAC-9440-A607-45BDF504493A}" srcId="{0A7B6B7B-2EB6-1D45-B7F3-B4898038AA72}" destId="{21F2D8A4-408D-014F-8680-1F5A7ED92459}" srcOrd="0" destOrd="0" parTransId="{DD9403C5-1BA6-1F43-84BC-F143970356CC}" sibTransId="{3BACFAA3-FDFB-3243-B608-D05DFF01E716}"/>
    <dgm:cxn modelId="{51078599-E118-1F44-8CDA-73812A62C7C3}" srcId="{E7A7A7F5-DC10-664B-B22F-E2ECC421976C}" destId="{641928DD-C544-7140-8EA9-BCC4B34D5121}" srcOrd="0" destOrd="0" parTransId="{A14D3939-0DDE-2F49-A1A8-58F5AFCE3888}" sibTransId="{21E53C42-49F4-9047-B387-F789B49AAB97}"/>
    <dgm:cxn modelId="{C8692179-4A54-474F-9B67-0F314C4DC4EE}" type="presOf" srcId="{0A7B6B7B-2EB6-1D45-B7F3-B4898038AA72}" destId="{04C16C60-30E6-7448-9C33-601F1B8492B6}" srcOrd="0" destOrd="0" presId="urn:microsoft.com/office/officeart/2008/layout/IncreasingCircleProcess"/>
    <dgm:cxn modelId="{24995484-D27C-6845-83BF-C37624102846}" srcId="{E7A7A7F5-DC10-664B-B22F-E2ECC421976C}" destId="{2BFC9A1D-A641-D24B-9B40-12B35E79224D}" srcOrd="2" destOrd="0" parTransId="{D0C83395-3ED2-C343-9BCD-6E3CA574E552}" sibTransId="{47267D80-588F-F649-8230-A8B803F018B5}"/>
    <dgm:cxn modelId="{81580AB4-CC96-4D4A-B33E-1A4AC99C29B2}" srcId="{4134FC56-BE64-1048-BF6E-31EAB667CA1E}" destId="{1E4DD596-8945-A24D-A5D4-17E0C542DDEE}" srcOrd="0" destOrd="0" parTransId="{7C544360-108A-AE4D-A443-9382AD1D2A79}" sibTransId="{9F0AAE80-94C4-6C4E-8FD9-7E7DBAAC810A}"/>
    <dgm:cxn modelId="{D2213C35-F6C3-2C4D-A1CE-CB399110EC49}" type="presOf" srcId="{4AF1AF65-061E-ED4D-BE57-CF7CD1C0E05A}" destId="{A9D47022-481E-3B45-A6F6-4A802EAD453F}" srcOrd="0" destOrd="1" presId="urn:microsoft.com/office/officeart/2008/layout/IncreasingCircleProcess"/>
    <dgm:cxn modelId="{8D8F70D9-E112-364A-A080-1C3DD53622C2}" type="presOf" srcId="{BE3178EE-2D27-2542-AA9F-A3AC13B2934B}" destId="{0D2421A6-D3D3-2346-99F4-7AB254B713B4}" srcOrd="0" destOrd="0" presId="urn:microsoft.com/office/officeart/2008/layout/IncreasingCircleProcess"/>
    <dgm:cxn modelId="{A831A053-ABCF-5F4C-8236-7B2A49F9D936}" type="presOf" srcId="{77D1110F-E7A7-994E-93ED-F1EFE1B3819E}" destId="{54F5CC19-7BDB-6944-8668-BBF9EC390BDE}" srcOrd="0" destOrd="1" presId="urn:microsoft.com/office/officeart/2008/layout/IncreasingCircleProcess"/>
    <dgm:cxn modelId="{91E05912-5121-4D46-B49B-F2984956BC22}" type="presOf" srcId="{E7A7A7F5-DC10-664B-B22F-E2ECC421976C}" destId="{D2BD8EA9-FCB5-E344-AB6E-C7F04ADC56BE}" srcOrd="0" destOrd="0" presId="urn:microsoft.com/office/officeart/2008/layout/IncreasingCircleProcess"/>
    <dgm:cxn modelId="{A39DB0EF-C59A-7041-B3FF-C1809D18919F}" type="presOf" srcId="{7E9E8659-2A96-AF43-A838-0F3337D79162}" destId="{927C5347-7BF9-E548-BBED-7A67A14AFCF3}" srcOrd="0" destOrd="2" presId="urn:microsoft.com/office/officeart/2008/layout/IncreasingCircleProcess"/>
    <dgm:cxn modelId="{2A1EDAEF-690C-2849-96D4-703DFBAD24E2}" type="presOf" srcId="{4A88EC1D-4E89-4C49-9B1C-25A0F6261EBD}" destId="{29F2502B-DA8A-5642-B050-C67C7BE34711}" srcOrd="0" destOrd="2" presId="urn:microsoft.com/office/officeart/2008/layout/IncreasingCircleProcess"/>
    <dgm:cxn modelId="{AC5E5AD2-F704-7A4F-92C3-92B124B05EF0}" type="presOf" srcId="{318585E5-5A43-CA4E-A845-86E66F8D0200}" destId="{D05C1A43-0232-514D-B587-4859FDBEAB65}" srcOrd="0" destOrd="0" presId="urn:microsoft.com/office/officeart/2008/layout/IncreasingCircleProcess"/>
    <dgm:cxn modelId="{B652DD1D-F36A-5646-BE37-E844B92C09F1}" srcId="{3B349BF5-0FE6-6A42-BFD0-84B4E1F170CF}" destId="{318585E5-5A43-CA4E-A845-86E66F8D0200}" srcOrd="1" destOrd="0" parTransId="{079DCB03-6969-7F49-8EC2-FE3BD18338AF}" sibTransId="{EA666057-1E23-604F-AC32-1D88EF53BC0D}"/>
    <dgm:cxn modelId="{D50F4B2C-4C55-644A-A6B2-A8F60AD09612}" srcId="{4134FC56-BE64-1048-BF6E-31EAB667CA1E}" destId="{19C72D02-09FA-9049-8C90-7C799E05140B}" srcOrd="2" destOrd="0" parTransId="{33F1168D-755A-744C-A35D-9F901A1D5849}" sibTransId="{3BB252AC-9CF4-B240-872E-E3E7C0DB3F2D}"/>
    <dgm:cxn modelId="{ED4BD518-6DF0-F24E-B5EC-32E0E31DABAB}" srcId="{4134FC56-BE64-1048-BF6E-31EAB667CA1E}" destId="{4AF1AF65-061E-ED4D-BE57-CF7CD1C0E05A}" srcOrd="1" destOrd="0" parTransId="{6B294117-305E-9E4F-B0E5-CE96E0451351}" sibTransId="{0E3E090B-670D-A64F-81EE-3A6AADBF58AA}"/>
    <dgm:cxn modelId="{C02EA1EF-A0E2-4B4C-8D85-78D34602D1B1}" type="presOf" srcId="{68404BD7-0E5D-494B-8C6B-1F5E1E9FADCF}" destId="{BBF04D41-4D44-C64A-9CBE-1B1FC806C5C2}" srcOrd="0" destOrd="0" presId="urn:microsoft.com/office/officeart/2008/layout/IncreasingCircleProcess"/>
    <dgm:cxn modelId="{878F51D0-26F0-D640-882C-4DD604DCE36F}" type="presOf" srcId="{5E808B5D-7227-2F4E-B7C2-5760736225A9}" destId="{54F5CC19-7BDB-6944-8668-BBF9EC390BDE}" srcOrd="0" destOrd="0" presId="urn:microsoft.com/office/officeart/2008/layout/IncreasingCircleProcess"/>
    <dgm:cxn modelId="{2E61D289-CA40-8444-B36A-77A72710BDEC}" type="presOf" srcId="{AB4671E5-1E57-2940-A11C-B25E387D5304}" destId="{C467AA6A-5C86-CE4E-9E6D-C43D6C937C7F}" srcOrd="0" destOrd="0" presId="urn:microsoft.com/office/officeart/2008/layout/IncreasingCircleProcess"/>
    <dgm:cxn modelId="{49CDA6D3-9B18-E74D-B474-61C9E5D5A544}" type="presOf" srcId="{1E4DD596-8945-A24D-A5D4-17E0C542DDEE}" destId="{A9D47022-481E-3B45-A6F6-4A802EAD453F}" srcOrd="0" destOrd="0" presId="urn:microsoft.com/office/officeart/2008/layout/IncreasingCircleProcess"/>
    <dgm:cxn modelId="{03732F19-F42C-6245-8E2B-55B286CF760C}" srcId="{BE3178EE-2D27-2542-AA9F-A3AC13B2934B}" destId="{A818B119-6673-8C45-916C-89E3550A478C}" srcOrd="0" destOrd="0" parTransId="{B7187711-872B-7042-8867-7D35967548FD}" sibTransId="{BEFB07C9-4552-9746-8302-8B49CDC9B8AF}"/>
    <dgm:cxn modelId="{2C4CE132-EAD8-7142-9C79-2A7E59DC6E27}" srcId="{0A7B6B7B-2EB6-1D45-B7F3-B4898038AA72}" destId="{747CFF0B-EC1B-FA48-BEA6-6CEF0815AA3C}" srcOrd="1" destOrd="0" parTransId="{F8DB3D3A-1CC7-EC41-B051-426289D57251}" sibTransId="{E147D9F4-35AA-984E-8B30-3131A3A70339}"/>
    <dgm:cxn modelId="{0CEDCE5A-E491-E74B-8758-0809A9505188}" type="presOf" srcId="{21F2D8A4-408D-014F-8680-1F5A7ED92459}" destId="{29F2502B-DA8A-5642-B050-C67C7BE34711}" srcOrd="0" destOrd="0" presId="urn:microsoft.com/office/officeart/2008/layout/IncreasingCircleProcess"/>
    <dgm:cxn modelId="{3609505B-4EB3-C24B-A4E5-4F3C216E44F4}" srcId="{318585E5-5A43-CA4E-A845-86E66F8D0200}" destId="{F0AF5F8B-BC37-484A-8567-53491CD7603E}" srcOrd="1" destOrd="0" parTransId="{8EA3A3BD-58AA-574C-B102-8E9A4DE2FFFF}" sibTransId="{DBE5EA72-A5AD-7448-A1BD-A66A06B49068}"/>
    <dgm:cxn modelId="{6E8F61DA-EEBB-C54F-9555-6C54CDCD9B0C}" type="presOf" srcId="{19C72D02-09FA-9049-8C90-7C799E05140B}" destId="{A9D47022-481E-3B45-A6F6-4A802EAD453F}" srcOrd="0" destOrd="2" presId="urn:microsoft.com/office/officeart/2008/layout/IncreasingCircleProcess"/>
    <dgm:cxn modelId="{318B7BC8-FB77-2C43-AED5-D16E45CCCB95}" type="presOf" srcId="{2BFC9A1D-A641-D24B-9B40-12B35E79224D}" destId="{C5B89F62-CFC2-314D-A851-0023176236EA}" srcOrd="0" destOrd="2" presId="urn:microsoft.com/office/officeart/2008/layout/IncreasingCircleProcess"/>
    <dgm:cxn modelId="{B9E33AB6-B067-364F-B0C0-2B04CBC172C6}" srcId="{318585E5-5A43-CA4E-A845-86E66F8D0200}" destId="{AB4671E5-1E57-2940-A11C-B25E387D5304}" srcOrd="0" destOrd="0" parTransId="{AE5F8F6C-24E3-8546-AC55-502981C945BC}" sibTransId="{7104FA7C-B5FB-A74A-AD82-B3A50EAD808D}"/>
    <dgm:cxn modelId="{8745DDDE-899A-C54A-B513-882A824E0441}" type="presOf" srcId="{3B349BF5-0FE6-6A42-BFD0-84B4E1F170CF}" destId="{96C3B3C2-CB7F-CA4A-B288-32983DC96D8A}" srcOrd="0" destOrd="0" presId="urn:microsoft.com/office/officeart/2008/layout/IncreasingCircleProcess"/>
    <dgm:cxn modelId="{981F9417-47DC-1C4C-A9BA-CE342874DAAE}" srcId="{0A7B6B7B-2EB6-1D45-B7F3-B4898038AA72}" destId="{4A88EC1D-4E89-4C49-9B1C-25A0F6261EBD}" srcOrd="2" destOrd="0" parTransId="{10C6312C-EF8F-AD49-9D94-8E81F089D35A}" sibTransId="{44D89C43-10A5-4B4F-8568-086B01773859}"/>
    <dgm:cxn modelId="{DA6D38F7-0738-ED4C-968D-E07581A67A0D}" srcId="{68404BD7-0E5D-494B-8C6B-1F5E1E9FADCF}" destId="{77D1110F-E7A7-994E-93ED-F1EFE1B3819E}" srcOrd="1" destOrd="0" parTransId="{AF094A55-0E02-B84D-9F30-05ADD206F7FF}" sibTransId="{F594FE97-6F3C-3A45-9C9A-39472A100EB9}"/>
    <dgm:cxn modelId="{CA55EE79-AE46-514A-9E83-D1E135D9F031}" type="presOf" srcId="{F0AF5F8B-BC37-484A-8567-53491CD7603E}" destId="{C467AA6A-5C86-CE4E-9E6D-C43D6C937C7F}" srcOrd="0" destOrd="1" presId="urn:microsoft.com/office/officeart/2008/layout/IncreasingCircleProcess"/>
    <dgm:cxn modelId="{EA16386F-B9B3-F14F-A19D-5DFCA9523EEC}" srcId="{318585E5-5A43-CA4E-A845-86E66F8D0200}" destId="{E8FD99F7-B615-9543-B44C-95AA552677FC}" srcOrd="2" destOrd="0" parTransId="{90F93C72-4D55-F947-9E70-932AFC320BC3}" sibTransId="{4CB13AAB-A1E7-7348-908C-7BABEE9617B4}"/>
    <dgm:cxn modelId="{9E27E43A-CF5E-9244-AE91-D45997622A67}" srcId="{3B349BF5-0FE6-6A42-BFD0-84B4E1F170CF}" destId="{BE3178EE-2D27-2542-AA9F-A3AC13B2934B}" srcOrd="5" destOrd="0" parTransId="{0DBCAD14-295C-A542-AD7F-11B8D607B959}" sibTransId="{FE30045B-F031-2E47-B039-2C7D78EC3181}"/>
    <dgm:cxn modelId="{4A9EC02A-32D2-4246-8092-F563193AF152}" type="presOf" srcId="{747CFF0B-EC1B-FA48-BEA6-6CEF0815AA3C}" destId="{29F2502B-DA8A-5642-B050-C67C7BE34711}" srcOrd="0" destOrd="1" presId="urn:microsoft.com/office/officeart/2008/layout/IncreasingCircleProcess"/>
    <dgm:cxn modelId="{7E658206-D5E0-8F4B-B68A-A9C48B880291}" srcId="{E7A7A7F5-DC10-664B-B22F-E2ECC421976C}" destId="{2F31FA9D-97D5-A043-A0B3-ED02EB68811B}" srcOrd="1" destOrd="0" parTransId="{D7AF8B18-7F88-F34F-BEAE-8C05EACD7A38}" sibTransId="{7F8FFEC7-64A2-894D-BB9E-950375F9EFA8}"/>
    <dgm:cxn modelId="{75E157AA-358B-1047-A5D7-17CDAB827F46}" type="presParOf" srcId="{96C3B3C2-CB7F-CA4A-B288-32983DC96D8A}" destId="{7316BF02-655F-2046-924D-9CC7DB9A58FF}" srcOrd="0" destOrd="0" presId="urn:microsoft.com/office/officeart/2008/layout/IncreasingCircleProcess"/>
    <dgm:cxn modelId="{243043B1-7E32-4E4D-B6FE-68C17109F442}" type="presParOf" srcId="{7316BF02-655F-2046-924D-9CC7DB9A58FF}" destId="{EDCA4F94-0C38-7746-8B00-DFA62E18205D}" srcOrd="0" destOrd="0" presId="urn:microsoft.com/office/officeart/2008/layout/IncreasingCircleProcess"/>
    <dgm:cxn modelId="{8B8FECAD-D589-6742-AF73-7A8009DB1C47}" type="presParOf" srcId="{7316BF02-655F-2046-924D-9CC7DB9A58FF}" destId="{5A5C49AE-0770-CE4E-BA87-25AB4F6BA274}" srcOrd="1" destOrd="0" presId="urn:microsoft.com/office/officeart/2008/layout/IncreasingCircleProcess"/>
    <dgm:cxn modelId="{435810C7-F456-9248-885B-E8DE553D3A56}" type="presParOf" srcId="{7316BF02-655F-2046-924D-9CC7DB9A58FF}" destId="{54F5CC19-7BDB-6944-8668-BBF9EC390BDE}" srcOrd="2" destOrd="0" presId="urn:microsoft.com/office/officeart/2008/layout/IncreasingCircleProcess"/>
    <dgm:cxn modelId="{CF8FE40E-4B00-344A-AF72-81BA137EEEFB}" type="presParOf" srcId="{7316BF02-655F-2046-924D-9CC7DB9A58FF}" destId="{BBF04D41-4D44-C64A-9CBE-1B1FC806C5C2}" srcOrd="3" destOrd="0" presId="urn:microsoft.com/office/officeart/2008/layout/IncreasingCircleProcess"/>
    <dgm:cxn modelId="{9A08AAB6-BE05-2144-AFE8-C6AF90C5A72E}" type="presParOf" srcId="{96C3B3C2-CB7F-CA4A-B288-32983DC96D8A}" destId="{AFB89B4B-0112-6843-9354-C993CDC89D85}" srcOrd="1" destOrd="0" presId="urn:microsoft.com/office/officeart/2008/layout/IncreasingCircleProcess"/>
    <dgm:cxn modelId="{20C40DB0-3685-D446-9373-BF8F928B6538}" type="presParOf" srcId="{96C3B3C2-CB7F-CA4A-B288-32983DC96D8A}" destId="{EFB03D67-B6BF-D94D-9061-AB7D4EA7245C}" srcOrd="2" destOrd="0" presId="urn:microsoft.com/office/officeart/2008/layout/IncreasingCircleProcess"/>
    <dgm:cxn modelId="{95CD09EC-34D5-8149-A0B4-B81E8F8A298A}" type="presParOf" srcId="{EFB03D67-B6BF-D94D-9061-AB7D4EA7245C}" destId="{CFD3A449-6601-3041-9E6B-FE3B839D9B57}" srcOrd="0" destOrd="0" presId="urn:microsoft.com/office/officeart/2008/layout/IncreasingCircleProcess"/>
    <dgm:cxn modelId="{E436D5A4-D2F6-5D46-A6F5-1592FB52DE14}" type="presParOf" srcId="{EFB03D67-B6BF-D94D-9061-AB7D4EA7245C}" destId="{8379B9CA-68CF-3B40-854C-18343BC6A169}" srcOrd="1" destOrd="0" presId="urn:microsoft.com/office/officeart/2008/layout/IncreasingCircleProcess"/>
    <dgm:cxn modelId="{DBFB0CFE-61E3-D24B-91A3-BCB1B744C267}" type="presParOf" srcId="{EFB03D67-B6BF-D94D-9061-AB7D4EA7245C}" destId="{C467AA6A-5C86-CE4E-9E6D-C43D6C937C7F}" srcOrd="2" destOrd="0" presId="urn:microsoft.com/office/officeart/2008/layout/IncreasingCircleProcess"/>
    <dgm:cxn modelId="{3B54FF9D-5A80-9F49-B1E4-53530FFA0005}" type="presParOf" srcId="{EFB03D67-B6BF-D94D-9061-AB7D4EA7245C}" destId="{D05C1A43-0232-514D-B587-4859FDBEAB65}" srcOrd="3" destOrd="0" presId="urn:microsoft.com/office/officeart/2008/layout/IncreasingCircleProcess"/>
    <dgm:cxn modelId="{015DB026-B90A-414A-A71F-3C6A7FF13B88}" type="presParOf" srcId="{96C3B3C2-CB7F-CA4A-B288-32983DC96D8A}" destId="{9F96C1E7-EC9E-6042-8360-7AE07F0496C0}" srcOrd="3" destOrd="0" presId="urn:microsoft.com/office/officeart/2008/layout/IncreasingCircleProcess"/>
    <dgm:cxn modelId="{9CA9D0CE-D4B4-4B40-939D-40486C4C2A09}" type="presParOf" srcId="{96C3B3C2-CB7F-CA4A-B288-32983DC96D8A}" destId="{98689505-7365-DD46-9A89-306DCF0FE631}" srcOrd="4" destOrd="0" presId="urn:microsoft.com/office/officeart/2008/layout/IncreasingCircleProcess"/>
    <dgm:cxn modelId="{71AF46D7-E72D-9F4F-8AD9-547A5255A05E}" type="presParOf" srcId="{98689505-7365-DD46-9A89-306DCF0FE631}" destId="{E3F08AE2-06D0-D74A-822A-73FF0CA4FF37}" srcOrd="0" destOrd="0" presId="urn:microsoft.com/office/officeart/2008/layout/IncreasingCircleProcess"/>
    <dgm:cxn modelId="{062F552A-22A0-3D44-A202-C33D8283D741}" type="presParOf" srcId="{98689505-7365-DD46-9A89-306DCF0FE631}" destId="{AE340218-34E2-4447-B56B-8B0DE9AFB865}" srcOrd="1" destOrd="0" presId="urn:microsoft.com/office/officeart/2008/layout/IncreasingCircleProcess"/>
    <dgm:cxn modelId="{FFE8CB9E-C91C-A046-88A0-B78237DE7B2F}" type="presParOf" srcId="{98689505-7365-DD46-9A89-306DCF0FE631}" destId="{A9D47022-481E-3B45-A6F6-4A802EAD453F}" srcOrd="2" destOrd="0" presId="urn:microsoft.com/office/officeart/2008/layout/IncreasingCircleProcess"/>
    <dgm:cxn modelId="{96073C11-EF14-C14C-8F61-71B2AD6F802A}" type="presParOf" srcId="{98689505-7365-DD46-9A89-306DCF0FE631}" destId="{3C59763A-763B-5947-AC3D-CC8429CEABA3}" srcOrd="3" destOrd="0" presId="urn:microsoft.com/office/officeart/2008/layout/IncreasingCircleProcess"/>
    <dgm:cxn modelId="{3618B659-EF17-524A-B523-83637DE27A68}" type="presParOf" srcId="{96C3B3C2-CB7F-CA4A-B288-32983DC96D8A}" destId="{03255197-CEBE-8140-8831-3421585A1F6F}" srcOrd="5" destOrd="0" presId="urn:microsoft.com/office/officeart/2008/layout/IncreasingCircleProcess"/>
    <dgm:cxn modelId="{8D94FDF4-BEC0-D54E-B743-2FADF60F554A}" type="presParOf" srcId="{96C3B3C2-CB7F-CA4A-B288-32983DC96D8A}" destId="{7733A7A5-C0C6-3A47-8315-45F32B8BC790}" srcOrd="6" destOrd="0" presId="urn:microsoft.com/office/officeart/2008/layout/IncreasingCircleProcess"/>
    <dgm:cxn modelId="{86779903-6E3B-0646-A67B-FC380D2081CF}" type="presParOf" srcId="{7733A7A5-C0C6-3A47-8315-45F32B8BC790}" destId="{72AA29FD-FE31-0341-945A-A0E7034C757F}" srcOrd="0" destOrd="0" presId="urn:microsoft.com/office/officeart/2008/layout/IncreasingCircleProcess"/>
    <dgm:cxn modelId="{9939DE85-ABAE-4848-9537-6897AC87ADAE}" type="presParOf" srcId="{7733A7A5-C0C6-3A47-8315-45F32B8BC790}" destId="{8FBF3C95-07A9-0243-B72B-F8F511A7EC83}" srcOrd="1" destOrd="0" presId="urn:microsoft.com/office/officeart/2008/layout/IncreasingCircleProcess"/>
    <dgm:cxn modelId="{E06DB7CE-99B4-0044-8137-0FAD3EACB18F}" type="presParOf" srcId="{7733A7A5-C0C6-3A47-8315-45F32B8BC790}" destId="{29F2502B-DA8A-5642-B050-C67C7BE34711}" srcOrd="2" destOrd="0" presId="urn:microsoft.com/office/officeart/2008/layout/IncreasingCircleProcess"/>
    <dgm:cxn modelId="{103E1FA7-8CF8-6344-A12C-23D72FCB3691}" type="presParOf" srcId="{7733A7A5-C0C6-3A47-8315-45F32B8BC790}" destId="{04C16C60-30E6-7448-9C33-601F1B8492B6}" srcOrd="3" destOrd="0" presId="urn:microsoft.com/office/officeart/2008/layout/IncreasingCircleProcess"/>
    <dgm:cxn modelId="{E5551BE2-E7F8-EC45-889B-89B2E3A69E21}" type="presParOf" srcId="{96C3B3C2-CB7F-CA4A-B288-32983DC96D8A}" destId="{BD1BAAFA-6E86-0C47-A9CA-F9DF1B9651B4}" srcOrd="7" destOrd="0" presId="urn:microsoft.com/office/officeart/2008/layout/IncreasingCircleProcess"/>
    <dgm:cxn modelId="{E54CD88F-3478-384F-B63C-A24C1AAC1E04}" type="presParOf" srcId="{96C3B3C2-CB7F-CA4A-B288-32983DC96D8A}" destId="{D94A6671-7A51-BC4A-AC4E-B28258499E3D}" srcOrd="8" destOrd="0" presId="urn:microsoft.com/office/officeart/2008/layout/IncreasingCircleProcess"/>
    <dgm:cxn modelId="{0287223B-9FAB-9941-8F78-D2AAB47139AB}" type="presParOf" srcId="{D94A6671-7A51-BC4A-AC4E-B28258499E3D}" destId="{31042DE7-0AE2-4D4F-A968-55AA9CC706CB}" srcOrd="0" destOrd="0" presId="urn:microsoft.com/office/officeart/2008/layout/IncreasingCircleProcess"/>
    <dgm:cxn modelId="{350A4E0A-8F39-2A43-A4B0-13246F909718}" type="presParOf" srcId="{D94A6671-7A51-BC4A-AC4E-B28258499E3D}" destId="{165150DA-29A0-6A48-AF44-30B8CFE68A7D}" srcOrd="1" destOrd="0" presId="urn:microsoft.com/office/officeart/2008/layout/IncreasingCircleProcess"/>
    <dgm:cxn modelId="{F08DF670-543D-1048-90C5-B99B8B2712A4}" type="presParOf" srcId="{D94A6671-7A51-BC4A-AC4E-B28258499E3D}" destId="{C5B89F62-CFC2-314D-A851-0023176236EA}" srcOrd="2" destOrd="0" presId="urn:microsoft.com/office/officeart/2008/layout/IncreasingCircleProcess"/>
    <dgm:cxn modelId="{126CAD5B-26EF-2B4E-A7B7-4EC7372335E1}" type="presParOf" srcId="{D94A6671-7A51-BC4A-AC4E-B28258499E3D}" destId="{D2BD8EA9-FCB5-E344-AB6E-C7F04ADC56BE}" srcOrd="3" destOrd="0" presId="urn:microsoft.com/office/officeart/2008/layout/IncreasingCircleProcess"/>
    <dgm:cxn modelId="{E6A3FC46-6678-5948-9B49-2A5820825D43}" type="presParOf" srcId="{96C3B3C2-CB7F-CA4A-B288-32983DC96D8A}" destId="{F5F572A4-34BF-B041-88CB-9307C2D16C27}" srcOrd="9" destOrd="0" presId="urn:microsoft.com/office/officeart/2008/layout/IncreasingCircleProcess"/>
    <dgm:cxn modelId="{7E6CCDB6-3E18-2943-9E09-9172D636C5D4}" type="presParOf" srcId="{96C3B3C2-CB7F-CA4A-B288-32983DC96D8A}" destId="{BF27CE65-FE47-0240-AF35-2E554C9B5325}" srcOrd="10" destOrd="0" presId="urn:microsoft.com/office/officeart/2008/layout/IncreasingCircleProcess"/>
    <dgm:cxn modelId="{A40ABEA4-0529-594E-AC30-E4D70236C8CB}" type="presParOf" srcId="{BF27CE65-FE47-0240-AF35-2E554C9B5325}" destId="{8A2EC7CE-1C9B-F945-AB5A-8157C16BAF0A}" srcOrd="0" destOrd="0" presId="urn:microsoft.com/office/officeart/2008/layout/IncreasingCircleProcess"/>
    <dgm:cxn modelId="{C22E837A-131B-EB48-B097-7FDCEEC674C0}" type="presParOf" srcId="{BF27CE65-FE47-0240-AF35-2E554C9B5325}" destId="{8F67A975-E946-DD4C-B813-575FFA2D0AF5}" srcOrd="1" destOrd="0" presId="urn:microsoft.com/office/officeart/2008/layout/IncreasingCircleProcess"/>
    <dgm:cxn modelId="{DD245139-2DDB-7346-916E-BCF9969A149E}" type="presParOf" srcId="{BF27CE65-FE47-0240-AF35-2E554C9B5325}" destId="{927C5347-7BF9-E548-BBED-7A67A14AFCF3}" srcOrd="2" destOrd="0" presId="urn:microsoft.com/office/officeart/2008/layout/IncreasingCircleProcess"/>
    <dgm:cxn modelId="{C2C9BBC6-264D-AD4C-8863-33F5C7BC6653}" type="presParOf" srcId="{BF27CE65-FE47-0240-AF35-2E554C9B5325}" destId="{0D2421A6-D3D3-2346-99F4-7AB254B713B4}" srcOrd="3" destOrd="0" presId="urn:microsoft.com/office/officeart/2008/layout/Increasing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349BF5-0FE6-6A42-BFD0-84B4E1F170CF}" type="doc">
      <dgm:prSet loTypeId="urn:microsoft.com/office/officeart/2008/layout/IncreasingCircleProcess" loCatId="" qsTypeId="urn:microsoft.com/office/officeart/2005/8/quickstyle/simple1" qsCatId="simple" csTypeId="urn:microsoft.com/office/officeart/2005/8/colors/accent1_2" csCatId="accent1" phldr="1"/>
      <dgm:spPr/>
      <dgm:t>
        <a:bodyPr/>
        <a:lstStyle/>
        <a:p>
          <a:endParaRPr lang="en-US"/>
        </a:p>
      </dgm:t>
    </dgm:pt>
    <dgm:pt modelId="{68404BD7-0E5D-494B-8C6B-1F5E1E9FADCF}">
      <dgm:prSet phldrT="[Text]"/>
      <dgm:spPr/>
      <dgm:t>
        <a:bodyPr/>
        <a:lstStyle/>
        <a:p>
          <a:r>
            <a:rPr lang="en-US" b="1" dirty="0">
              <a:latin typeface="Fira Sans" panose="020B0503050000020004" pitchFamily="34" charset="0"/>
            </a:rPr>
            <a:t>Cobalt Customers</a:t>
          </a:r>
        </a:p>
      </dgm:t>
    </dgm:pt>
    <dgm:pt modelId="{A6456AE4-3EC1-1D4D-A158-628089B940BD}" type="parTrans" cxnId="{95931F8B-3226-F746-9342-B1F293548BC9}">
      <dgm:prSet/>
      <dgm:spPr/>
      <dgm:t>
        <a:bodyPr/>
        <a:lstStyle/>
        <a:p>
          <a:endParaRPr lang="en-US"/>
        </a:p>
      </dgm:t>
    </dgm:pt>
    <dgm:pt modelId="{44A437BB-DAB1-A34B-A52A-14330F6BE23A}" type="sibTrans" cxnId="{95931F8B-3226-F746-9342-B1F293548BC9}">
      <dgm:prSet/>
      <dgm:spPr/>
      <dgm:t>
        <a:bodyPr/>
        <a:lstStyle/>
        <a:p>
          <a:endParaRPr lang="en-US"/>
        </a:p>
      </dgm:t>
    </dgm:pt>
    <dgm:pt modelId="{5E808B5D-7227-2F4E-B7C2-5760736225A9}">
      <dgm:prSet phldrT="[Text]" custT="1"/>
      <dgm:spPr/>
      <dgm:t>
        <a:bodyPr/>
        <a:lstStyle/>
        <a:p>
          <a:pPr>
            <a:buFont typeface="Arial" panose="020B0604020202020204" pitchFamily="34" charset="0"/>
            <a:buNone/>
          </a:pPr>
          <a:r>
            <a:rPr lang="en-US" sz="900" b="0" dirty="0" smtClean="0">
              <a:latin typeface="Fira Sans" panose="020B0503050000020004" pitchFamily="34" charset="0"/>
            </a:rPr>
            <a:t>High risk Customers</a:t>
          </a:r>
          <a:endParaRPr lang="en-US" sz="900" b="0" dirty="0">
            <a:latin typeface="Fira Sans" panose="020B0503050000020004" pitchFamily="34" charset="0"/>
          </a:endParaRPr>
        </a:p>
      </dgm:t>
    </dgm:pt>
    <dgm:pt modelId="{1D34C41A-1AA7-974B-88E8-93A09A5D2585}" type="parTrans" cxnId="{5A58514A-1781-B54C-9C67-B9F479509CF7}">
      <dgm:prSet/>
      <dgm:spPr/>
      <dgm:t>
        <a:bodyPr/>
        <a:lstStyle/>
        <a:p>
          <a:endParaRPr lang="en-US"/>
        </a:p>
      </dgm:t>
    </dgm:pt>
    <dgm:pt modelId="{63C63254-F3A3-B14B-9592-F8D99DC32388}" type="sibTrans" cxnId="{5A58514A-1781-B54C-9C67-B9F479509CF7}">
      <dgm:prSet/>
      <dgm:spPr/>
      <dgm:t>
        <a:bodyPr/>
        <a:lstStyle/>
        <a:p>
          <a:endParaRPr lang="en-US"/>
        </a:p>
      </dgm:t>
    </dgm:pt>
    <dgm:pt modelId="{318585E5-5A43-CA4E-A845-86E66F8D0200}">
      <dgm:prSet phldrT="[Text]"/>
      <dgm:spPr/>
      <dgm:t>
        <a:bodyPr/>
        <a:lstStyle/>
        <a:p>
          <a:r>
            <a:rPr lang="en-US" b="1" dirty="0">
              <a:latin typeface="Fira Sans" panose="020B0503050000020004" pitchFamily="34" charset="0"/>
            </a:rPr>
            <a:t>Green Customers</a:t>
          </a:r>
        </a:p>
      </dgm:t>
    </dgm:pt>
    <dgm:pt modelId="{079DCB03-6969-7F49-8EC2-FE3BD18338AF}" type="parTrans" cxnId="{B652DD1D-F36A-5646-BE37-E844B92C09F1}">
      <dgm:prSet/>
      <dgm:spPr/>
      <dgm:t>
        <a:bodyPr/>
        <a:lstStyle/>
        <a:p>
          <a:endParaRPr lang="en-US"/>
        </a:p>
      </dgm:t>
    </dgm:pt>
    <dgm:pt modelId="{EA666057-1E23-604F-AC32-1D88EF53BC0D}" type="sibTrans" cxnId="{B652DD1D-F36A-5646-BE37-E844B92C09F1}">
      <dgm:prSet/>
      <dgm:spPr/>
      <dgm:t>
        <a:bodyPr/>
        <a:lstStyle/>
        <a:p>
          <a:endParaRPr lang="en-US"/>
        </a:p>
      </dgm:t>
    </dgm:pt>
    <dgm:pt modelId="{AB4671E5-1E57-2940-A11C-B25E387D5304}">
      <dgm:prSet phldrT="[Text]" custT="1"/>
      <dgm:spPr/>
      <dgm:t>
        <a:bodyPr/>
        <a:lstStyle/>
        <a:p>
          <a:r>
            <a:rPr lang="en-US" sz="900" dirty="0" smtClean="0">
              <a:latin typeface="Fira Sans" panose="020B0503050000020004" pitchFamily="34" charset="0"/>
            </a:rPr>
            <a:t>Low risk Customers</a:t>
          </a:r>
          <a:endParaRPr lang="en-US" sz="900" dirty="0">
            <a:latin typeface="Fira Sans" panose="020B0503050000020004" pitchFamily="34" charset="0"/>
          </a:endParaRPr>
        </a:p>
      </dgm:t>
    </dgm:pt>
    <dgm:pt modelId="{AE5F8F6C-24E3-8546-AC55-502981C945BC}" type="parTrans" cxnId="{B9E33AB6-B067-364F-B0C0-2B04CBC172C6}">
      <dgm:prSet/>
      <dgm:spPr/>
      <dgm:t>
        <a:bodyPr/>
        <a:lstStyle/>
        <a:p>
          <a:endParaRPr lang="en-US"/>
        </a:p>
      </dgm:t>
    </dgm:pt>
    <dgm:pt modelId="{7104FA7C-B5FB-A74A-AD82-B3A50EAD808D}" type="sibTrans" cxnId="{B9E33AB6-B067-364F-B0C0-2B04CBC172C6}">
      <dgm:prSet/>
      <dgm:spPr/>
      <dgm:t>
        <a:bodyPr/>
        <a:lstStyle/>
        <a:p>
          <a:endParaRPr lang="en-US"/>
        </a:p>
      </dgm:t>
    </dgm:pt>
    <dgm:pt modelId="{4134FC56-BE64-1048-BF6E-31EAB667CA1E}">
      <dgm:prSet phldrT="[Text]"/>
      <dgm:spPr/>
      <dgm:t>
        <a:bodyPr/>
        <a:lstStyle/>
        <a:p>
          <a:pPr algn="ctr"/>
          <a:r>
            <a:rPr lang="en-US" b="1" dirty="0">
              <a:latin typeface="Fira Sans" panose="020B0503050000020004" pitchFamily="34" charset="0"/>
            </a:rPr>
            <a:t>Red Customers</a:t>
          </a:r>
        </a:p>
      </dgm:t>
    </dgm:pt>
    <dgm:pt modelId="{BC36F044-3207-FE4D-BA6A-F735E3BFBF42}" type="parTrans" cxnId="{DCCA0257-8885-484E-87CE-6F7FC8C34D25}">
      <dgm:prSet/>
      <dgm:spPr/>
      <dgm:t>
        <a:bodyPr/>
        <a:lstStyle/>
        <a:p>
          <a:endParaRPr lang="en-US"/>
        </a:p>
      </dgm:t>
    </dgm:pt>
    <dgm:pt modelId="{77823AF7-5637-494C-9FEF-A0307C771CD6}" type="sibTrans" cxnId="{DCCA0257-8885-484E-87CE-6F7FC8C34D25}">
      <dgm:prSet/>
      <dgm:spPr/>
      <dgm:t>
        <a:bodyPr/>
        <a:lstStyle/>
        <a:p>
          <a:endParaRPr lang="en-US"/>
        </a:p>
      </dgm:t>
    </dgm:pt>
    <dgm:pt modelId="{1E4DD596-8945-A24D-A5D4-17E0C542DDEE}">
      <dgm:prSet phldrT="[Text]" custT="1"/>
      <dgm:spPr/>
      <dgm:t>
        <a:bodyPr/>
        <a:lstStyle/>
        <a:p>
          <a:r>
            <a:rPr lang="en-US" sz="900" dirty="0" smtClean="0">
              <a:latin typeface="Fira Sans" panose="020B0503050000020004" pitchFamily="34" charset="0"/>
            </a:rPr>
            <a:t>Medium risk Customers</a:t>
          </a:r>
          <a:endParaRPr lang="en-US" sz="900" dirty="0">
            <a:latin typeface="Fira Sans" panose="020B0503050000020004" pitchFamily="34" charset="0"/>
          </a:endParaRPr>
        </a:p>
      </dgm:t>
    </dgm:pt>
    <dgm:pt modelId="{7C544360-108A-AE4D-A443-9382AD1D2A79}" type="parTrans" cxnId="{81580AB4-CC96-4D4A-B33E-1A4AC99C29B2}">
      <dgm:prSet/>
      <dgm:spPr/>
      <dgm:t>
        <a:bodyPr/>
        <a:lstStyle/>
        <a:p>
          <a:endParaRPr lang="en-US"/>
        </a:p>
      </dgm:t>
    </dgm:pt>
    <dgm:pt modelId="{9F0AAE80-94C4-6C4E-8FD9-7E7DBAAC810A}" type="sibTrans" cxnId="{81580AB4-CC96-4D4A-B33E-1A4AC99C29B2}">
      <dgm:prSet/>
      <dgm:spPr/>
      <dgm:t>
        <a:bodyPr/>
        <a:lstStyle/>
        <a:p>
          <a:endParaRPr lang="en-US"/>
        </a:p>
      </dgm:t>
    </dgm:pt>
    <dgm:pt modelId="{0A7B6B7B-2EB6-1D45-B7F3-B4898038AA72}">
      <dgm:prSet/>
      <dgm:spPr/>
      <dgm:t>
        <a:bodyPr/>
        <a:lstStyle/>
        <a:p>
          <a:r>
            <a:rPr lang="en-US" b="1" dirty="0">
              <a:latin typeface="Fira Sans" panose="020B0503050000020004" pitchFamily="34" charset="0"/>
            </a:rPr>
            <a:t>Magenta Customer</a:t>
          </a:r>
        </a:p>
      </dgm:t>
    </dgm:pt>
    <dgm:pt modelId="{48ED5661-39EA-144D-B673-6F484966525A}" type="parTrans" cxnId="{3130F52D-60FE-A649-AFDD-C8978558FDDE}">
      <dgm:prSet/>
      <dgm:spPr/>
      <dgm:t>
        <a:bodyPr/>
        <a:lstStyle/>
        <a:p>
          <a:endParaRPr lang="en-US"/>
        </a:p>
      </dgm:t>
    </dgm:pt>
    <dgm:pt modelId="{48A16058-2004-5C46-8B3C-5ABD9C7950F6}" type="sibTrans" cxnId="{3130F52D-60FE-A649-AFDD-C8978558FDDE}">
      <dgm:prSet/>
      <dgm:spPr/>
      <dgm:t>
        <a:bodyPr/>
        <a:lstStyle/>
        <a:p>
          <a:endParaRPr lang="en-US"/>
        </a:p>
      </dgm:t>
    </dgm:pt>
    <dgm:pt modelId="{E7A7A7F5-DC10-664B-B22F-E2ECC421976C}">
      <dgm:prSet/>
      <dgm:spPr/>
      <dgm:t>
        <a:bodyPr/>
        <a:lstStyle/>
        <a:p>
          <a:r>
            <a:rPr lang="en-US" b="1" dirty="0">
              <a:latin typeface="Fira Sans" panose="020B0503050000020004" pitchFamily="34" charset="0"/>
            </a:rPr>
            <a:t>Lime Customers</a:t>
          </a:r>
        </a:p>
      </dgm:t>
    </dgm:pt>
    <dgm:pt modelId="{4C6F2F1B-BF08-9D41-9207-40432B76C3D8}" type="parTrans" cxnId="{BEC30CA1-3885-754C-B562-5EACC1C257F7}">
      <dgm:prSet/>
      <dgm:spPr/>
      <dgm:t>
        <a:bodyPr/>
        <a:lstStyle/>
        <a:p>
          <a:endParaRPr lang="en-US"/>
        </a:p>
      </dgm:t>
    </dgm:pt>
    <dgm:pt modelId="{FB4888A1-6153-474B-8872-E971E9896C82}" type="sibTrans" cxnId="{BEC30CA1-3885-754C-B562-5EACC1C257F7}">
      <dgm:prSet/>
      <dgm:spPr/>
      <dgm:t>
        <a:bodyPr/>
        <a:lstStyle/>
        <a:p>
          <a:endParaRPr lang="en-US"/>
        </a:p>
      </dgm:t>
    </dgm:pt>
    <dgm:pt modelId="{BE3178EE-2D27-2542-AA9F-A3AC13B2934B}">
      <dgm:prSet/>
      <dgm:spPr/>
      <dgm:t>
        <a:bodyPr/>
        <a:lstStyle/>
        <a:p>
          <a:r>
            <a:rPr lang="en-US" b="1" dirty="0">
              <a:latin typeface="Fira Sans" panose="020B0503050000020004" pitchFamily="34" charset="0"/>
            </a:rPr>
            <a:t>Blue Customers</a:t>
          </a:r>
        </a:p>
      </dgm:t>
    </dgm:pt>
    <dgm:pt modelId="{0DBCAD14-295C-A542-AD7F-11B8D607B959}" type="parTrans" cxnId="{9E27E43A-CF5E-9244-AE91-D45997622A67}">
      <dgm:prSet/>
      <dgm:spPr/>
      <dgm:t>
        <a:bodyPr/>
        <a:lstStyle/>
        <a:p>
          <a:endParaRPr lang="en-US"/>
        </a:p>
      </dgm:t>
    </dgm:pt>
    <dgm:pt modelId="{FE30045B-F031-2E47-B039-2C7D78EC3181}" type="sibTrans" cxnId="{9E27E43A-CF5E-9244-AE91-D45997622A67}">
      <dgm:prSet/>
      <dgm:spPr/>
      <dgm:t>
        <a:bodyPr/>
        <a:lstStyle/>
        <a:p>
          <a:endParaRPr lang="en-US"/>
        </a:p>
      </dgm:t>
    </dgm:pt>
    <dgm:pt modelId="{21F2D8A4-408D-014F-8680-1F5A7ED92459}">
      <dgm:prSet custT="1"/>
      <dgm:spPr/>
      <dgm:t>
        <a:bodyPr/>
        <a:lstStyle/>
        <a:p>
          <a:r>
            <a:rPr lang="en-US" sz="900" dirty="0" smtClean="0">
              <a:latin typeface="Fira Sans" panose="020B0503050000020004" pitchFamily="34" charset="0"/>
            </a:rPr>
            <a:t>Medium risk Customers</a:t>
          </a:r>
          <a:endParaRPr lang="en-US" sz="900" dirty="0">
            <a:latin typeface="Fira Sans" panose="020B0503050000020004" pitchFamily="34" charset="0"/>
          </a:endParaRPr>
        </a:p>
      </dgm:t>
    </dgm:pt>
    <dgm:pt modelId="{DD9403C5-1BA6-1F43-84BC-F143970356CC}" type="parTrans" cxnId="{7AEA9C15-6BAC-9440-A607-45BDF504493A}">
      <dgm:prSet/>
      <dgm:spPr/>
      <dgm:t>
        <a:bodyPr/>
        <a:lstStyle/>
        <a:p>
          <a:endParaRPr lang="en-US"/>
        </a:p>
      </dgm:t>
    </dgm:pt>
    <dgm:pt modelId="{3BACFAA3-FDFB-3243-B608-D05DFF01E716}" type="sibTrans" cxnId="{7AEA9C15-6BAC-9440-A607-45BDF504493A}">
      <dgm:prSet/>
      <dgm:spPr/>
      <dgm:t>
        <a:bodyPr/>
        <a:lstStyle/>
        <a:p>
          <a:endParaRPr lang="en-US"/>
        </a:p>
      </dgm:t>
    </dgm:pt>
    <dgm:pt modelId="{641928DD-C544-7140-8EA9-BCC4B34D5121}">
      <dgm:prSet custT="1"/>
      <dgm:spPr/>
      <dgm:t>
        <a:bodyPr/>
        <a:lstStyle/>
        <a:p>
          <a:r>
            <a:rPr lang="en-US" sz="900" dirty="0" smtClean="0">
              <a:latin typeface="Fira Sans" panose="020B0503050000020004" pitchFamily="34" charset="0"/>
            </a:rPr>
            <a:t>Low risk customers</a:t>
          </a:r>
          <a:endParaRPr lang="en-US" sz="900" dirty="0">
            <a:latin typeface="Fira Sans" panose="020B0503050000020004" pitchFamily="34" charset="0"/>
          </a:endParaRPr>
        </a:p>
      </dgm:t>
    </dgm:pt>
    <dgm:pt modelId="{A14D3939-0DDE-2F49-A1A8-58F5AFCE3888}" type="parTrans" cxnId="{51078599-E118-1F44-8CDA-73812A62C7C3}">
      <dgm:prSet/>
      <dgm:spPr/>
      <dgm:t>
        <a:bodyPr/>
        <a:lstStyle/>
        <a:p>
          <a:endParaRPr lang="en-US"/>
        </a:p>
      </dgm:t>
    </dgm:pt>
    <dgm:pt modelId="{21E53C42-49F4-9047-B387-F789B49AAB97}" type="sibTrans" cxnId="{51078599-E118-1F44-8CDA-73812A62C7C3}">
      <dgm:prSet/>
      <dgm:spPr/>
      <dgm:t>
        <a:bodyPr/>
        <a:lstStyle/>
        <a:p>
          <a:endParaRPr lang="en-US"/>
        </a:p>
      </dgm:t>
    </dgm:pt>
    <dgm:pt modelId="{A818B119-6673-8C45-916C-89E3550A478C}">
      <dgm:prSet custT="1"/>
      <dgm:spPr/>
      <dgm:t>
        <a:bodyPr/>
        <a:lstStyle/>
        <a:p>
          <a:r>
            <a:rPr lang="en-US" sz="900" dirty="0" smtClean="0">
              <a:latin typeface="Fira Sans" panose="020B0503050000020004" pitchFamily="34" charset="0"/>
            </a:rPr>
            <a:t>High risk Customers</a:t>
          </a:r>
          <a:endParaRPr lang="en-US" sz="900" dirty="0">
            <a:latin typeface="Fira Sans" panose="020B0503050000020004" pitchFamily="34" charset="0"/>
          </a:endParaRPr>
        </a:p>
      </dgm:t>
    </dgm:pt>
    <dgm:pt modelId="{B7187711-872B-7042-8867-7D35967548FD}" type="parTrans" cxnId="{03732F19-F42C-6245-8E2B-55B286CF760C}">
      <dgm:prSet/>
      <dgm:spPr/>
      <dgm:t>
        <a:bodyPr/>
        <a:lstStyle/>
        <a:p>
          <a:endParaRPr lang="en-US"/>
        </a:p>
      </dgm:t>
    </dgm:pt>
    <dgm:pt modelId="{BEFB07C9-4552-9746-8302-8B49CDC9B8AF}" type="sibTrans" cxnId="{03732F19-F42C-6245-8E2B-55B286CF760C}">
      <dgm:prSet/>
      <dgm:spPr/>
      <dgm:t>
        <a:bodyPr/>
        <a:lstStyle/>
        <a:p>
          <a:endParaRPr lang="en-US"/>
        </a:p>
      </dgm:t>
    </dgm:pt>
    <dgm:pt modelId="{96C3B3C2-CB7F-CA4A-B288-32983DC96D8A}" type="pres">
      <dgm:prSet presAssocID="{3B349BF5-0FE6-6A42-BFD0-84B4E1F170CF}" presName="Name0" presStyleCnt="0">
        <dgm:presLayoutVars>
          <dgm:chMax val="7"/>
          <dgm:chPref val="7"/>
          <dgm:dir/>
          <dgm:animOne val="branch"/>
          <dgm:animLvl val="lvl"/>
        </dgm:presLayoutVars>
      </dgm:prSet>
      <dgm:spPr/>
      <dgm:t>
        <a:bodyPr/>
        <a:lstStyle/>
        <a:p>
          <a:endParaRPr lang="en-US"/>
        </a:p>
      </dgm:t>
    </dgm:pt>
    <dgm:pt modelId="{7316BF02-655F-2046-924D-9CC7DB9A58FF}" type="pres">
      <dgm:prSet presAssocID="{68404BD7-0E5D-494B-8C6B-1F5E1E9FADCF}" presName="composite" presStyleCnt="0"/>
      <dgm:spPr/>
    </dgm:pt>
    <dgm:pt modelId="{EDCA4F94-0C38-7746-8B00-DFA62E18205D}" type="pres">
      <dgm:prSet presAssocID="{68404BD7-0E5D-494B-8C6B-1F5E1E9FADCF}" presName="BackAccent" presStyleLbl="bgShp" presStyleIdx="0" presStyleCnt="6">
        <dgm:style>
          <a:lnRef idx="2">
            <a:schemeClr val="accent2">
              <a:shade val="50000"/>
            </a:schemeClr>
          </a:lnRef>
          <a:fillRef idx="1">
            <a:schemeClr val="accent2"/>
          </a:fillRef>
          <a:effectRef idx="0">
            <a:schemeClr val="accent2"/>
          </a:effectRef>
          <a:fontRef idx="minor">
            <a:schemeClr val="lt1"/>
          </a:fontRef>
        </dgm:style>
      </dgm:prSet>
      <dgm:spPr/>
    </dgm:pt>
    <dgm:pt modelId="{5A5C49AE-0770-CE4E-BA87-25AB4F6BA274}" type="pres">
      <dgm:prSet presAssocID="{68404BD7-0E5D-494B-8C6B-1F5E1E9FADCF}" presName="Accent" presStyleLbl="alignNode1" presStyleIdx="0" presStyleCnt="6"/>
      <dgm:spPr>
        <a:solidFill>
          <a:srgbClr val="002060"/>
        </a:solidFill>
        <a:ln>
          <a:solidFill>
            <a:schemeClr val="accent2"/>
          </a:solidFill>
        </a:ln>
      </dgm:spPr>
    </dgm:pt>
    <dgm:pt modelId="{54F5CC19-7BDB-6944-8668-BBF9EC390BDE}" type="pres">
      <dgm:prSet presAssocID="{68404BD7-0E5D-494B-8C6B-1F5E1E9FADCF}" presName="Child" presStyleLbl="revTx" presStyleIdx="0" presStyleCnt="12">
        <dgm:presLayoutVars>
          <dgm:chMax val="0"/>
          <dgm:chPref val="0"/>
          <dgm:bulletEnabled val="1"/>
        </dgm:presLayoutVars>
      </dgm:prSet>
      <dgm:spPr/>
      <dgm:t>
        <a:bodyPr/>
        <a:lstStyle/>
        <a:p>
          <a:endParaRPr lang="en-US"/>
        </a:p>
      </dgm:t>
    </dgm:pt>
    <dgm:pt modelId="{BBF04D41-4D44-C64A-9CBE-1B1FC806C5C2}" type="pres">
      <dgm:prSet presAssocID="{68404BD7-0E5D-494B-8C6B-1F5E1E9FADCF}" presName="Parent" presStyleLbl="revTx" presStyleIdx="1" presStyleCnt="12">
        <dgm:presLayoutVars>
          <dgm:chMax val="1"/>
          <dgm:chPref val="1"/>
          <dgm:bulletEnabled val="1"/>
        </dgm:presLayoutVars>
      </dgm:prSet>
      <dgm:spPr/>
      <dgm:t>
        <a:bodyPr/>
        <a:lstStyle/>
        <a:p>
          <a:endParaRPr lang="en-US"/>
        </a:p>
      </dgm:t>
    </dgm:pt>
    <dgm:pt modelId="{AFB89B4B-0112-6843-9354-C993CDC89D85}" type="pres">
      <dgm:prSet presAssocID="{44A437BB-DAB1-A34B-A52A-14330F6BE23A}" presName="sibTrans" presStyleCnt="0"/>
      <dgm:spPr/>
    </dgm:pt>
    <dgm:pt modelId="{EFB03D67-B6BF-D94D-9061-AB7D4EA7245C}" type="pres">
      <dgm:prSet presAssocID="{318585E5-5A43-CA4E-A845-86E66F8D0200}" presName="composite" presStyleCnt="0"/>
      <dgm:spPr/>
    </dgm:pt>
    <dgm:pt modelId="{CFD3A449-6601-3041-9E6B-FE3B839D9B57}" type="pres">
      <dgm:prSet presAssocID="{318585E5-5A43-CA4E-A845-86E66F8D0200}" presName="BackAccent" presStyleLbl="bgShp" presStyleIdx="1" presStyleCnt="6"/>
      <dgm:spPr>
        <a:solidFill>
          <a:schemeClr val="accent5">
            <a:lumMod val="50000"/>
          </a:schemeClr>
        </a:solidFill>
        <a:ln>
          <a:solidFill>
            <a:schemeClr val="accent5">
              <a:lumMod val="50000"/>
            </a:schemeClr>
          </a:solidFill>
        </a:ln>
      </dgm:spPr>
    </dgm:pt>
    <dgm:pt modelId="{8379B9CA-68CF-3B40-854C-18343BC6A169}" type="pres">
      <dgm:prSet presAssocID="{318585E5-5A43-CA4E-A845-86E66F8D0200}" presName="Accent" presStyleLbl="alignNode1" presStyleIdx="1" presStyleCnt="6"/>
      <dgm:spPr>
        <a:solidFill>
          <a:schemeClr val="accent5">
            <a:lumMod val="50000"/>
          </a:schemeClr>
        </a:solidFill>
        <a:ln>
          <a:solidFill>
            <a:schemeClr val="accent5">
              <a:lumMod val="50000"/>
            </a:schemeClr>
          </a:solidFill>
        </a:ln>
      </dgm:spPr>
    </dgm:pt>
    <dgm:pt modelId="{C467AA6A-5C86-CE4E-9E6D-C43D6C937C7F}" type="pres">
      <dgm:prSet presAssocID="{318585E5-5A43-CA4E-A845-86E66F8D0200}" presName="Child" presStyleLbl="revTx" presStyleIdx="2" presStyleCnt="12">
        <dgm:presLayoutVars>
          <dgm:chMax val="0"/>
          <dgm:chPref val="0"/>
          <dgm:bulletEnabled val="1"/>
        </dgm:presLayoutVars>
      </dgm:prSet>
      <dgm:spPr/>
      <dgm:t>
        <a:bodyPr/>
        <a:lstStyle/>
        <a:p>
          <a:endParaRPr lang="en-US"/>
        </a:p>
      </dgm:t>
    </dgm:pt>
    <dgm:pt modelId="{D05C1A43-0232-514D-B587-4859FDBEAB65}" type="pres">
      <dgm:prSet presAssocID="{318585E5-5A43-CA4E-A845-86E66F8D0200}" presName="Parent" presStyleLbl="revTx" presStyleIdx="3" presStyleCnt="12">
        <dgm:presLayoutVars>
          <dgm:chMax val="1"/>
          <dgm:chPref val="1"/>
          <dgm:bulletEnabled val="1"/>
        </dgm:presLayoutVars>
      </dgm:prSet>
      <dgm:spPr/>
      <dgm:t>
        <a:bodyPr/>
        <a:lstStyle/>
        <a:p>
          <a:endParaRPr lang="en-US"/>
        </a:p>
      </dgm:t>
    </dgm:pt>
    <dgm:pt modelId="{9F96C1E7-EC9E-6042-8360-7AE07F0496C0}" type="pres">
      <dgm:prSet presAssocID="{EA666057-1E23-604F-AC32-1D88EF53BC0D}" presName="sibTrans" presStyleCnt="0"/>
      <dgm:spPr/>
    </dgm:pt>
    <dgm:pt modelId="{98689505-7365-DD46-9A89-306DCF0FE631}" type="pres">
      <dgm:prSet presAssocID="{4134FC56-BE64-1048-BF6E-31EAB667CA1E}" presName="composite" presStyleCnt="0"/>
      <dgm:spPr/>
    </dgm:pt>
    <dgm:pt modelId="{E3F08AE2-06D0-D74A-822A-73FF0CA4FF37}" type="pres">
      <dgm:prSet presAssocID="{4134FC56-BE64-1048-BF6E-31EAB667CA1E}" presName="BackAccent" presStyleLbl="bgShp" presStyleIdx="2" presStyleCnt="6"/>
      <dgm:spPr>
        <a:solidFill>
          <a:srgbClr val="C00000"/>
        </a:solidFill>
      </dgm:spPr>
    </dgm:pt>
    <dgm:pt modelId="{AE340218-34E2-4447-B56B-8B0DE9AFB865}" type="pres">
      <dgm:prSet presAssocID="{4134FC56-BE64-1048-BF6E-31EAB667CA1E}" presName="Accent" presStyleLbl="alignNode1" presStyleIdx="2" presStyleCnt="6"/>
      <dgm:spPr>
        <a:solidFill>
          <a:srgbClr val="C00000"/>
        </a:solidFill>
        <a:ln>
          <a:solidFill>
            <a:srgbClr val="C00000"/>
          </a:solidFill>
        </a:ln>
      </dgm:spPr>
    </dgm:pt>
    <dgm:pt modelId="{A9D47022-481E-3B45-A6F6-4A802EAD453F}" type="pres">
      <dgm:prSet presAssocID="{4134FC56-BE64-1048-BF6E-31EAB667CA1E}" presName="Child" presStyleLbl="revTx" presStyleIdx="4" presStyleCnt="12">
        <dgm:presLayoutVars>
          <dgm:chMax val="0"/>
          <dgm:chPref val="0"/>
          <dgm:bulletEnabled val="1"/>
        </dgm:presLayoutVars>
      </dgm:prSet>
      <dgm:spPr/>
      <dgm:t>
        <a:bodyPr/>
        <a:lstStyle/>
        <a:p>
          <a:endParaRPr lang="en-US"/>
        </a:p>
      </dgm:t>
    </dgm:pt>
    <dgm:pt modelId="{3C59763A-763B-5947-AC3D-CC8429CEABA3}" type="pres">
      <dgm:prSet presAssocID="{4134FC56-BE64-1048-BF6E-31EAB667CA1E}" presName="Parent" presStyleLbl="revTx" presStyleIdx="5" presStyleCnt="12">
        <dgm:presLayoutVars>
          <dgm:chMax val="1"/>
          <dgm:chPref val="1"/>
          <dgm:bulletEnabled val="1"/>
        </dgm:presLayoutVars>
      </dgm:prSet>
      <dgm:spPr/>
      <dgm:t>
        <a:bodyPr/>
        <a:lstStyle/>
        <a:p>
          <a:endParaRPr lang="en-US"/>
        </a:p>
      </dgm:t>
    </dgm:pt>
    <dgm:pt modelId="{03255197-CEBE-8140-8831-3421585A1F6F}" type="pres">
      <dgm:prSet presAssocID="{77823AF7-5637-494C-9FEF-A0307C771CD6}" presName="sibTrans" presStyleCnt="0"/>
      <dgm:spPr/>
    </dgm:pt>
    <dgm:pt modelId="{7733A7A5-C0C6-3A47-8315-45F32B8BC790}" type="pres">
      <dgm:prSet presAssocID="{0A7B6B7B-2EB6-1D45-B7F3-B4898038AA72}" presName="composite" presStyleCnt="0"/>
      <dgm:spPr/>
    </dgm:pt>
    <dgm:pt modelId="{72AA29FD-FE31-0341-945A-A0E7034C757F}" type="pres">
      <dgm:prSet presAssocID="{0A7B6B7B-2EB6-1D45-B7F3-B4898038AA72}" presName="BackAccent" presStyleLbl="bgShp" presStyleIdx="3" presStyleCnt="6"/>
      <dgm:spPr>
        <a:solidFill>
          <a:srgbClr val="D6179E"/>
        </a:solidFill>
      </dgm:spPr>
    </dgm:pt>
    <dgm:pt modelId="{8FBF3C95-07A9-0243-B72B-F8F511A7EC83}" type="pres">
      <dgm:prSet presAssocID="{0A7B6B7B-2EB6-1D45-B7F3-B4898038AA72}" presName="Accent" presStyleLbl="alignNode1" presStyleIdx="3" presStyleCnt="6"/>
      <dgm:spPr>
        <a:solidFill>
          <a:srgbClr val="D6179E"/>
        </a:solidFill>
        <a:ln>
          <a:solidFill>
            <a:srgbClr val="D6179E"/>
          </a:solidFill>
        </a:ln>
      </dgm:spPr>
    </dgm:pt>
    <dgm:pt modelId="{29F2502B-DA8A-5642-B050-C67C7BE34711}" type="pres">
      <dgm:prSet presAssocID="{0A7B6B7B-2EB6-1D45-B7F3-B4898038AA72}" presName="Child" presStyleLbl="revTx" presStyleIdx="6" presStyleCnt="12">
        <dgm:presLayoutVars>
          <dgm:chMax val="0"/>
          <dgm:chPref val="0"/>
          <dgm:bulletEnabled val="1"/>
        </dgm:presLayoutVars>
      </dgm:prSet>
      <dgm:spPr/>
      <dgm:t>
        <a:bodyPr/>
        <a:lstStyle/>
        <a:p>
          <a:endParaRPr lang="en-US"/>
        </a:p>
      </dgm:t>
    </dgm:pt>
    <dgm:pt modelId="{04C16C60-30E6-7448-9C33-601F1B8492B6}" type="pres">
      <dgm:prSet presAssocID="{0A7B6B7B-2EB6-1D45-B7F3-B4898038AA72}" presName="Parent" presStyleLbl="revTx" presStyleIdx="7" presStyleCnt="12">
        <dgm:presLayoutVars>
          <dgm:chMax val="1"/>
          <dgm:chPref val="1"/>
          <dgm:bulletEnabled val="1"/>
        </dgm:presLayoutVars>
      </dgm:prSet>
      <dgm:spPr/>
      <dgm:t>
        <a:bodyPr/>
        <a:lstStyle/>
        <a:p>
          <a:endParaRPr lang="en-US"/>
        </a:p>
      </dgm:t>
    </dgm:pt>
    <dgm:pt modelId="{BD1BAAFA-6E86-0C47-A9CA-F9DF1B9651B4}" type="pres">
      <dgm:prSet presAssocID="{48A16058-2004-5C46-8B3C-5ABD9C7950F6}" presName="sibTrans" presStyleCnt="0"/>
      <dgm:spPr/>
    </dgm:pt>
    <dgm:pt modelId="{D94A6671-7A51-BC4A-AC4E-B28258499E3D}" type="pres">
      <dgm:prSet presAssocID="{E7A7A7F5-DC10-664B-B22F-E2ECC421976C}" presName="composite" presStyleCnt="0"/>
      <dgm:spPr/>
    </dgm:pt>
    <dgm:pt modelId="{31042DE7-0AE2-4D4F-A968-55AA9CC706CB}" type="pres">
      <dgm:prSet presAssocID="{E7A7A7F5-DC10-664B-B22F-E2ECC421976C}" presName="BackAccent" presStyleLbl="bgShp" presStyleIdx="4" presStyleCnt="6"/>
      <dgm:spPr>
        <a:solidFill>
          <a:srgbClr val="92D050"/>
        </a:solidFill>
      </dgm:spPr>
    </dgm:pt>
    <dgm:pt modelId="{165150DA-29A0-6A48-AF44-30B8CFE68A7D}" type="pres">
      <dgm:prSet presAssocID="{E7A7A7F5-DC10-664B-B22F-E2ECC421976C}" presName="Accent" presStyleLbl="alignNode1" presStyleIdx="4" presStyleCnt="6" custLinFactNeighborX="8765" custLinFactNeighborY="6399"/>
      <dgm:spPr>
        <a:solidFill>
          <a:srgbClr val="92D050"/>
        </a:solidFill>
        <a:ln>
          <a:solidFill>
            <a:srgbClr val="92D050"/>
          </a:solidFill>
        </a:ln>
      </dgm:spPr>
    </dgm:pt>
    <dgm:pt modelId="{C5B89F62-CFC2-314D-A851-0023176236EA}" type="pres">
      <dgm:prSet presAssocID="{E7A7A7F5-DC10-664B-B22F-E2ECC421976C}" presName="Child" presStyleLbl="revTx" presStyleIdx="8" presStyleCnt="12">
        <dgm:presLayoutVars>
          <dgm:chMax val="0"/>
          <dgm:chPref val="0"/>
          <dgm:bulletEnabled val="1"/>
        </dgm:presLayoutVars>
      </dgm:prSet>
      <dgm:spPr/>
      <dgm:t>
        <a:bodyPr/>
        <a:lstStyle/>
        <a:p>
          <a:endParaRPr lang="en-US"/>
        </a:p>
      </dgm:t>
    </dgm:pt>
    <dgm:pt modelId="{D2BD8EA9-FCB5-E344-AB6E-C7F04ADC56BE}" type="pres">
      <dgm:prSet presAssocID="{E7A7A7F5-DC10-664B-B22F-E2ECC421976C}" presName="Parent" presStyleLbl="revTx" presStyleIdx="9" presStyleCnt="12">
        <dgm:presLayoutVars>
          <dgm:chMax val="1"/>
          <dgm:chPref val="1"/>
          <dgm:bulletEnabled val="1"/>
        </dgm:presLayoutVars>
      </dgm:prSet>
      <dgm:spPr/>
      <dgm:t>
        <a:bodyPr/>
        <a:lstStyle/>
        <a:p>
          <a:endParaRPr lang="en-US"/>
        </a:p>
      </dgm:t>
    </dgm:pt>
    <dgm:pt modelId="{F5F572A4-34BF-B041-88CB-9307C2D16C27}" type="pres">
      <dgm:prSet presAssocID="{FB4888A1-6153-474B-8872-E971E9896C82}" presName="sibTrans" presStyleCnt="0"/>
      <dgm:spPr/>
    </dgm:pt>
    <dgm:pt modelId="{BF27CE65-FE47-0240-AF35-2E554C9B5325}" type="pres">
      <dgm:prSet presAssocID="{BE3178EE-2D27-2542-AA9F-A3AC13B2934B}" presName="composite" presStyleCnt="0"/>
      <dgm:spPr/>
    </dgm:pt>
    <dgm:pt modelId="{8A2EC7CE-1C9B-F945-AB5A-8157C16BAF0A}" type="pres">
      <dgm:prSet presAssocID="{BE3178EE-2D27-2542-AA9F-A3AC13B2934B}" presName="BackAccent" presStyleLbl="bgShp" presStyleIdx="5" presStyleCnt="6"/>
      <dgm:spPr/>
    </dgm:pt>
    <dgm:pt modelId="{8F67A975-E946-DD4C-B813-575FFA2D0AF5}" type="pres">
      <dgm:prSet presAssocID="{BE3178EE-2D27-2542-AA9F-A3AC13B2934B}" presName="Accent" presStyleLbl="alignNode1" presStyleIdx="5" presStyleCnt="6"/>
      <dgm:spPr>
        <a:solidFill>
          <a:schemeClr val="accent3">
            <a:lumMod val="20000"/>
            <a:lumOff val="80000"/>
          </a:schemeClr>
        </a:solidFill>
        <a:ln>
          <a:solidFill>
            <a:schemeClr val="accent3">
              <a:lumMod val="20000"/>
              <a:lumOff val="80000"/>
            </a:schemeClr>
          </a:solidFill>
        </a:ln>
      </dgm:spPr>
      <dgm:t>
        <a:bodyPr/>
        <a:lstStyle/>
        <a:p>
          <a:endParaRPr lang="en-US"/>
        </a:p>
      </dgm:t>
    </dgm:pt>
    <dgm:pt modelId="{927C5347-7BF9-E548-BBED-7A67A14AFCF3}" type="pres">
      <dgm:prSet presAssocID="{BE3178EE-2D27-2542-AA9F-A3AC13B2934B}" presName="Child" presStyleLbl="revTx" presStyleIdx="10" presStyleCnt="12">
        <dgm:presLayoutVars>
          <dgm:chMax val="0"/>
          <dgm:chPref val="0"/>
          <dgm:bulletEnabled val="1"/>
        </dgm:presLayoutVars>
      </dgm:prSet>
      <dgm:spPr/>
      <dgm:t>
        <a:bodyPr/>
        <a:lstStyle/>
        <a:p>
          <a:endParaRPr lang="en-US"/>
        </a:p>
      </dgm:t>
    </dgm:pt>
    <dgm:pt modelId="{0D2421A6-D3D3-2346-99F4-7AB254B713B4}" type="pres">
      <dgm:prSet presAssocID="{BE3178EE-2D27-2542-AA9F-A3AC13B2934B}" presName="Parent" presStyleLbl="revTx" presStyleIdx="11" presStyleCnt="12">
        <dgm:presLayoutVars>
          <dgm:chMax val="1"/>
          <dgm:chPref val="1"/>
          <dgm:bulletEnabled val="1"/>
        </dgm:presLayoutVars>
      </dgm:prSet>
      <dgm:spPr/>
      <dgm:t>
        <a:bodyPr/>
        <a:lstStyle/>
        <a:p>
          <a:endParaRPr lang="en-US"/>
        </a:p>
      </dgm:t>
    </dgm:pt>
  </dgm:ptLst>
  <dgm:cxnLst>
    <dgm:cxn modelId="{3130F52D-60FE-A649-AFDD-C8978558FDDE}" srcId="{3B349BF5-0FE6-6A42-BFD0-84B4E1F170CF}" destId="{0A7B6B7B-2EB6-1D45-B7F3-B4898038AA72}" srcOrd="3" destOrd="0" parTransId="{48ED5661-39EA-144D-B673-6F484966525A}" sibTransId="{48A16058-2004-5C46-8B3C-5ABD9C7950F6}"/>
    <dgm:cxn modelId="{91E05912-5121-4D46-B49B-F2984956BC22}" type="presOf" srcId="{E7A7A7F5-DC10-664B-B22F-E2ECC421976C}" destId="{D2BD8EA9-FCB5-E344-AB6E-C7F04ADC56BE}" srcOrd="0" destOrd="0" presId="urn:microsoft.com/office/officeart/2008/layout/IncreasingCircleProcess"/>
    <dgm:cxn modelId="{AD1A8D14-C4F9-FB47-BE4A-2A75AD167C06}" type="presOf" srcId="{A818B119-6673-8C45-916C-89E3550A478C}" destId="{927C5347-7BF9-E548-BBED-7A67A14AFCF3}" srcOrd="0" destOrd="0" presId="urn:microsoft.com/office/officeart/2008/layout/IncreasingCircleProcess"/>
    <dgm:cxn modelId="{8D8F70D9-E112-364A-A080-1C3DD53622C2}" type="presOf" srcId="{BE3178EE-2D27-2542-AA9F-A3AC13B2934B}" destId="{0D2421A6-D3D3-2346-99F4-7AB254B713B4}" srcOrd="0" destOrd="0" presId="urn:microsoft.com/office/officeart/2008/layout/IncreasingCircleProcess"/>
    <dgm:cxn modelId="{03732F19-F42C-6245-8E2B-55B286CF760C}" srcId="{BE3178EE-2D27-2542-AA9F-A3AC13B2934B}" destId="{A818B119-6673-8C45-916C-89E3550A478C}" srcOrd="0" destOrd="0" parTransId="{B7187711-872B-7042-8867-7D35967548FD}" sibTransId="{BEFB07C9-4552-9746-8302-8B49CDC9B8AF}"/>
    <dgm:cxn modelId="{51078599-E118-1F44-8CDA-73812A62C7C3}" srcId="{E7A7A7F5-DC10-664B-B22F-E2ECC421976C}" destId="{641928DD-C544-7140-8EA9-BCC4B34D5121}" srcOrd="0" destOrd="0" parTransId="{A14D3939-0DDE-2F49-A1A8-58F5AFCE3888}" sibTransId="{21E53C42-49F4-9047-B387-F789B49AAB97}"/>
    <dgm:cxn modelId="{8745DDDE-899A-C54A-B513-882A824E0441}" type="presOf" srcId="{3B349BF5-0FE6-6A42-BFD0-84B4E1F170CF}" destId="{96C3B3C2-CB7F-CA4A-B288-32983DC96D8A}" srcOrd="0" destOrd="0" presId="urn:microsoft.com/office/officeart/2008/layout/IncreasingCircleProcess"/>
    <dgm:cxn modelId="{878F51D0-26F0-D640-882C-4DD604DCE36F}" type="presOf" srcId="{5E808B5D-7227-2F4E-B7C2-5760736225A9}" destId="{54F5CC19-7BDB-6944-8668-BBF9EC390BDE}" srcOrd="0" destOrd="0" presId="urn:microsoft.com/office/officeart/2008/layout/IncreasingCircleProcess"/>
    <dgm:cxn modelId="{7AEA9C15-6BAC-9440-A607-45BDF504493A}" srcId="{0A7B6B7B-2EB6-1D45-B7F3-B4898038AA72}" destId="{21F2D8A4-408D-014F-8680-1F5A7ED92459}" srcOrd="0" destOrd="0" parTransId="{DD9403C5-1BA6-1F43-84BC-F143970356CC}" sibTransId="{3BACFAA3-FDFB-3243-B608-D05DFF01E716}"/>
    <dgm:cxn modelId="{5A58514A-1781-B54C-9C67-B9F479509CF7}" srcId="{68404BD7-0E5D-494B-8C6B-1F5E1E9FADCF}" destId="{5E808B5D-7227-2F4E-B7C2-5760736225A9}" srcOrd="0" destOrd="0" parTransId="{1D34C41A-1AA7-974B-88E8-93A09A5D2585}" sibTransId="{63C63254-F3A3-B14B-9592-F8D99DC32388}"/>
    <dgm:cxn modelId="{B652DD1D-F36A-5646-BE37-E844B92C09F1}" srcId="{3B349BF5-0FE6-6A42-BFD0-84B4E1F170CF}" destId="{318585E5-5A43-CA4E-A845-86E66F8D0200}" srcOrd="1" destOrd="0" parTransId="{079DCB03-6969-7F49-8EC2-FE3BD18338AF}" sibTransId="{EA666057-1E23-604F-AC32-1D88EF53BC0D}"/>
    <dgm:cxn modelId="{B9E33AB6-B067-364F-B0C0-2B04CBC172C6}" srcId="{318585E5-5A43-CA4E-A845-86E66F8D0200}" destId="{AB4671E5-1E57-2940-A11C-B25E387D5304}" srcOrd="0" destOrd="0" parTransId="{AE5F8F6C-24E3-8546-AC55-502981C945BC}" sibTransId="{7104FA7C-B5FB-A74A-AD82-B3A50EAD808D}"/>
    <dgm:cxn modelId="{C8692179-4A54-474F-9B67-0F314C4DC4EE}" type="presOf" srcId="{0A7B6B7B-2EB6-1D45-B7F3-B4898038AA72}" destId="{04C16C60-30E6-7448-9C33-601F1B8492B6}" srcOrd="0" destOrd="0" presId="urn:microsoft.com/office/officeart/2008/layout/IncreasingCircleProcess"/>
    <dgm:cxn modelId="{DE08567E-DF8C-364B-8A6B-A78625AB0D35}" type="presOf" srcId="{641928DD-C544-7140-8EA9-BCC4B34D5121}" destId="{C5B89F62-CFC2-314D-A851-0023176236EA}" srcOrd="0" destOrd="0" presId="urn:microsoft.com/office/officeart/2008/layout/IncreasingCircleProcess"/>
    <dgm:cxn modelId="{9E27E43A-CF5E-9244-AE91-D45997622A67}" srcId="{3B349BF5-0FE6-6A42-BFD0-84B4E1F170CF}" destId="{BE3178EE-2D27-2542-AA9F-A3AC13B2934B}" srcOrd="5" destOrd="0" parTransId="{0DBCAD14-295C-A542-AD7F-11B8D607B959}" sibTransId="{FE30045B-F031-2E47-B039-2C7D78EC3181}"/>
    <dgm:cxn modelId="{95931F8B-3226-F746-9342-B1F293548BC9}" srcId="{3B349BF5-0FE6-6A42-BFD0-84B4E1F170CF}" destId="{68404BD7-0E5D-494B-8C6B-1F5E1E9FADCF}" srcOrd="0" destOrd="0" parTransId="{A6456AE4-3EC1-1D4D-A158-628089B940BD}" sibTransId="{44A437BB-DAB1-A34B-A52A-14330F6BE23A}"/>
    <dgm:cxn modelId="{C02EA1EF-A0E2-4B4C-8D85-78D34602D1B1}" type="presOf" srcId="{68404BD7-0E5D-494B-8C6B-1F5E1E9FADCF}" destId="{BBF04D41-4D44-C64A-9CBE-1B1FC806C5C2}" srcOrd="0" destOrd="0" presId="urn:microsoft.com/office/officeart/2008/layout/IncreasingCircleProcess"/>
    <dgm:cxn modelId="{DCCA0257-8885-484E-87CE-6F7FC8C34D25}" srcId="{3B349BF5-0FE6-6A42-BFD0-84B4E1F170CF}" destId="{4134FC56-BE64-1048-BF6E-31EAB667CA1E}" srcOrd="2" destOrd="0" parTransId="{BC36F044-3207-FE4D-BA6A-F735E3BFBF42}" sibTransId="{77823AF7-5637-494C-9FEF-A0307C771CD6}"/>
    <dgm:cxn modelId="{81580AB4-CC96-4D4A-B33E-1A4AC99C29B2}" srcId="{4134FC56-BE64-1048-BF6E-31EAB667CA1E}" destId="{1E4DD596-8945-A24D-A5D4-17E0C542DDEE}" srcOrd="0" destOrd="0" parTransId="{7C544360-108A-AE4D-A443-9382AD1D2A79}" sibTransId="{9F0AAE80-94C4-6C4E-8FD9-7E7DBAAC810A}"/>
    <dgm:cxn modelId="{2E61D289-CA40-8444-B36A-77A72710BDEC}" type="presOf" srcId="{AB4671E5-1E57-2940-A11C-B25E387D5304}" destId="{C467AA6A-5C86-CE4E-9E6D-C43D6C937C7F}" srcOrd="0" destOrd="0" presId="urn:microsoft.com/office/officeart/2008/layout/IncreasingCircleProcess"/>
    <dgm:cxn modelId="{49CDA6D3-9B18-E74D-B474-61C9E5D5A544}" type="presOf" srcId="{1E4DD596-8945-A24D-A5D4-17E0C542DDEE}" destId="{A9D47022-481E-3B45-A6F6-4A802EAD453F}" srcOrd="0" destOrd="0" presId="urn:microsoft.com/office/officeart/2008/layout/IncreasingCircleProcess"/>
    <dgm:cxn modelId="{0CEDCE5A-E491-E74B-8758-0809A9505188}" type="presOf" srcId="{21F2D8A4-408D-014F-8680-1F5A7ED92459}" destId="{29F2502B-DA8A-5642-B050-C67C7BE34711}" srcOrd="0" destOrd="0" presId="urn:microsoft.com/office/officeart/2008/layout/IncreasingCircleProcess"/>
    <dgm:cxn modelId="{AC5E5AD2-F704-7A4F-92C3-92B124B05EF0}" type="presOf" srcId="{318585E5-5A43-CA4E-A845-86E66F8D0200}" destId="{D05C1A43-0232-514D-B587-4859FDBEAB65}" srcOrd="0" destOrd="0" presId="urn:microsoft.com/office/officeart/2008/layout/IncreasingCircleProcess"/>
    <dgm:cxn modelId="{FC566BBE-C871-AD40-B2F1-6F4DA2A270EB}" type="presOf" srcId="{4134FC56-BE64-1048-BF6E-31EAB667CA1E}" destId="{3C59763A-763B-5947-AC3D-CC8429CEABA3}" srcOrd="0" destOrd="0" presId="urn:microsoft.com/office/officeart/2008/layout/IncreasingCircleProcess"/>
    <dgm:cxn modelId="{BEC30CA1-3885-754C-B562-5EACC1C257F7}" srcId="{3B349BF5-0FE6-6A42-BFD0-84B4E1F170CF}" destId="{E7A7A7F5-DC10-664B-B22F-E2ECC421976C}" srcOrd="4" destOrd="0" parTransId="{4C6F2F1B-BF08-9D41-9207-40432B76C3D8}" sibTransId="{FB4888A1-6153-474B-8872-E971E9896C82}"/>
    <dgm:cxn modelId="{75E157AA-358B-1047-A5D7-17CDAB827F46}" type="presParOf" srcId="{96C3B3C2-CB7F-CA4A-B288-32983DC96D8A}" destId="{7316BF02-655F-2046-924D-9CC7DB9A58FF}" srcOrd="0" destOrd="0" presId="urn:microsoft.com/office/officeart/2008/layout/IncreasingCircleProcess"/>
    <dgm:cxn modelId="{243043B1-7E32-4E4D-B6FE-68C17109F442}" type="presParOf" srcId="{7316BF02-655F-2046-924D-9CC7DB9A58FF}" destId="{EDCA4F94-0C38-7746-8B00-DFA62E18205D}" srcOrd="0" destOrd="0" presId="urn:microsoft.com/office/officeart/2008/layout/IncreasingCircleProcess"/>
    <dgm:cxn modelId="{8B8FECAD-D589-6742-AF73-7A8009DB1C47}" type="presParOf" srcId="{7316BF02-655F-2046-924D-9CC7DB9A58FF}" destId="{5A5C49AE-0770-CE4E-BA87-25AB4F6BA274}" srcOrd="1" destOrd="0" presId="urn:microsoft.com/office/officeart/2008/layout/IncreasingCircleProcess"/>
    <dgm:cxn modelId="{435810C7-F456-9248-885B-E8DE553D3A56}" type="presParOf" srcId="{7316BF02-655F-2046-924D-9CC7DB9A58FF}" destId="{54F5CC19-7BDB-6944-8668-BBF9EC390BDE}" srcOrd="2" destOrd="0" presId="urn:microsoft.com/office/officeart/2008/layout/IncreasingCircleProcess"/>
    <dgm:cxn modelId="{CF8FE40E-4B00-344A-AF72-81BA137EEEFB}" type="presParOf" srcId="{7316BF02-655F-2046-924D-9CC7DB9A58FF}" destId="{BBF04D41-4D44-C64A-9CBE-1B1FC806C5C2}" srcOrd="3" destOrd="0" presId="urn:microsoft.com/office/officeart/2008/layout/IncreasingCircleProcess"/>
    <dgm:cxn modelId="{9A08AAB6-BE05-2144-AFE8-C6AF90C5A72E}" type="presParOf" srcId="{96C3B3C2-CB7F-CA4A-B288-32983DC96D8A}" destId="{AFB89B4B-0112-6843-9354-C993CDC89D85}" srcOrd="1" destOrd="0" presId="urn:microsoft.com/office/officeart/2008/layout/IncreasingCircleProcess"/>
    <dgm:cxn modelId="{20C40DB0-3685-D446-9373-BF8F928B6538}" type="presParOf" srcId="{96C3B3C2-CB7F-CA4A-B288-32983DC96D8A}" destId="{EFB03D67-B6BF-D94D-9061-AB7D4EA7245C}" srcOrd="2" destOrd="0" presId="urn:microsoft.com/office/officeart/2008/layout/IncreasingCircleProcess"/>
    <dgm:cxn modelId="{95CD09EC-34D5-8149-A0B4-B81E8F8A298A}" type="presParOf" srcId="{EFB03D67-B6BF-D94D-9061-AB7D4EA7245C}" destId="{CFD3A449-6601-3041-9E6B-FE3B839D9B57}" srcOrd="0" destOrd="0" presId="urn:microsoft.com/office/officeart/2008/layout/IncreasingCircleProcess"/>
    <dgm:cxn modelId="{E436D5A4-D2F6-5D46-A6F5-1592FB52DE14}" type="presParOf" srcId="{EFB03D67-B6BF-D94D-9061-AB7D4EA7245C}" destId="{8379B9CA-68CF-3B40-854C-18343BC6A169}" srcOrd="1" destOrd="0" presId="urn:microsoft.com/office/officeart/2008/layout/IncreasingCircleProcess"/>
    <dgm:cxn modelId="{DBFB0CFE-61E3-D24B-91A3-BCB1B744C267}" type="presParOf" srcId="{EFB03D67-B6BF-D94D-9061-AB7D4EA7245C}" destId="{C467AA6A-5C86-CE4E-9E6D-C43D6C937C7F}" srcOrd="2" destOrd="0" presId="urn:microsoft.com/office/officeart/2008/layout/IncreasingCircleProcess"/>
    <dgm:cxn modelId="{3B54FF9D-5A80-9F49-B1E4-53530FFA0005}" type="presParOf" srcId="{EFB03D67-B6BF-D94D-9061-AB7D4EA7245C}" destId="{D05C1A43-0232-514D-B587-4859FDBEAB65}" srcOrd="3" destOrd="0" presId="urn:microsoft.com/office/officeart/2008/layout/IncreasingCircleProcess"/>
    <dgm:cxn modelId="{015DB026-B90A-414A-A71F-3C6A7FF13B88}" type="presParOf" srcId="{96C3B3C2-CB7F-CA4A-B288-32983DC96D8A}" destId="{9F96C1E7-EC9E-6042-8360-7AE07F0496C0}" srcOrd="3" destOrd="0" presId="urn:microsoft.com/office/officeart/2008/layout/IncreasingCircleProcess"/>
    <dgm:cxn modelId="{9CA9D0CE-D4B4-4B40-939D-40486C4C2A09}" type="presParOf" srcId="{96C3B3C2-CB7F-CA4A-B288-32983DC96D8A}" destId="{98689505-7365-DD46-9A89-306DCF0FE631}" srcOrd="4" destOrd="0" presId="urn:microsoft.com/office/officeart/2008/layout/IncreasingCircleProcess"/>
    <dgm:cxn modelId="{71AF46D7-E72D-9F4F-8AD9-547A5255A05E}" type="presParOf" srcId="{98689505-7365-DD46-9A89-306DCF0FE631}" destId="{E3F08AE2-06D0-D74A-822A-73FF0CA4FF37}" srcOrd="0" destOrd="0" presId="urn:microsoft.com/office/officeart/2008/layout/IncreasingCircleProcess"/>
    <dgm:cxn modelId="{062F552A-22A0-3D44-A202-C33D8283D741}" type="presParOf" srcId="{98689505-7365-DD46-9A89-306DCF0FE631}" destId="{AE340218-34E2-4447-B56B-8B0DE9AFB865}" srcOrd="1" destOrd="0" presId="urn:microsoft.com/office/officeart/2008/layout/IncreasingCircleProcess"/>
    <dgm:cxn modelId="{FFE8CB9E-C91C-A046-88A0-B78237DE7B2F}" type="presParOf" srcId="{98689505-7365-DD46-9A89-306DCF0FE631}" destId="{A9D47022-481E-3B45-A6F6-4A802EAD453F}" srcOrd="2" destOrd="0" presId="urn:microsoft.com/office/officeart/2008/layout/IncreasingCircleProcess"/>
    <dgm:cxn modelId="{96073C11-EF14-C14C-8F61-71B2AD6F802A}" type="presParOf" srcId="{98689505-7365-DD46-9A89-306DCF0FE631}" destId="{3C59763A-763B-5947-AC3D-CC8429CEABA3}" srcOrd="3" destOrd="0" presId="urn:microsoft.com/office/officeart/2008/layout/IncreasingCircleProcess"/>
    <dgm:cxn modelId="{3618B659-EF17-524A-B523-83637DE27A68}" type="presParOf" srcId="{96C3B3C2-CB7F-CA4A-B288-32983DC96D8A}" destId="{03255197-CEBE-8140-8831-3421585A1F6F}" srcOrd="5" destOrd="0" presId="urn:microsoft.com/office/officeart/2008/layout/IncreasingCircleProcess"/>
    <dgm:cxn modelId="{8D94FDF4-BEC0-D54E-B743-2FADF60F554A}" type="presParOf" srcId="{96C3B3C2-CB7F-CA4A-B288-32983DC96D8A}" destId="{7733A7A5-C0C6-3A47-8315-45F32B8BC790}" srcOrd="6" destOrd="0" presId="urn:microsoft.com/office/officeart/2008/layout/IncreasingCircleProcess"/>
    <dgm:cxn modelId="{86779903-6E3B-0646-A67B-FC380D2081CF}" type="presParOf" srcId="{7733A7A5-C0C6-3A47-8315-45F32B8BC790}" destId="{72AA29FD-FE31-0341-945A-A0E7034C757F}" srcOrd="0" destOrd="0" presId="urn:microsoft.com/office/officeart/2008/layout/IncreasingCircleProcess"/>
    <dgm:cxn modelId="{9939DE85-ABAE-4848-9537-6897AC87ADAE}" type="presParOf" srcId="{7733A7A5-C0C6-3A47-8315-45F32B8BC790}" destId="{8FBF3C95-07A9-0243-B72B-F8F511A7EC83}" srcOrd="1" destOrd="0" presId="urn:microsoft.com/office/officeart/2008/layout/IncreasingCircleProcess"/>
    <dgm:cxn modelId="{E06DB7CE-99B4-0044-8137-0FAD3EACB18F}" type="presParOf" srcId="{7733A7A5-C0C6-3A47-8315-45F32B8BC790}" destId="{29F2502B-DA8A-5642-B050-C67C7BE34711}" srcOrd="2" destOrd="0" presId="urn:microsoft.com/office/officeart/2008/layout/IncreasingCircleProcess"/>
    <dgm:cxn modelId="{103E1FA7-8CF8-6344-A12C-23D72FCB3691}" type="presParOf" srcId="{7733A7A5-C0C6-3A47-8315-45F32B8BC790}" destId="{04C16C60-30E6-7448-9C33-601F1B8492B6}" srcOrd="3" destOrd="0" presId="urn:microsoft.com/office/officeart/2008/layout/IncreasingCircleProcess"/>
    <dgm:cxn modelId="{E5551BE2-E7F8-EC45-889B-89B2E3A69E21}" type="presParOf" srcId="{96C3B3C2-CB7F-CA4A-B288-32983DC96D8A}" destId="{BD1BAAFA-6E86-0C47-A9CA-F9DF1B9651B4}" srcOrd="7" destOrd="0" presId="urn:microsoft.com/office/officeart/2008/layout/IncreasingCircleProcess"/>
    <dgm:cxn modelId="{E54CD88F-3478-384F-B63C-A24C1AAC1E04}" type="presParOf" srcId="{96C3B3C2-CB7F-CA4A-B288-32983DC96D8A}" destId="{D94A6671-7A51-BC4A-AC4E-B28258499E3D}" srcOrd="8" destOrd="0" presId="urn:microsoft.com/office/officeart/2008/layout/IncreasingCircleProcess"/>
    <dgm:cxn modelId="{0287223B-9FAB-9941-8F78-D2AAB47139AB}" type="presParOf" srcId="{D94A6671-7A51-BC4A-AC4E-B28258499E3D}" destId="{31042DE7-0AE2-4D4F-A968-55AA9CC706CB}" srcOrd="0" destOrd="0" presId="urn:microsoft.com/office/officeart/2008/layout/IncreasingCircleProcess"/>
    <dgm:cxn modelId="{350A4E0A-8F39-2A43-A4B0-13246F909718}" type="presParOf" srcId="{D94A6671-7A51-BC4A-AC4E-B28258499E3D}" destId="{165150DA-29A0-6A48-AF44-30B8CFE68A7D}" srcOrd="1" destOrd="0" presId="urn:microsoft.com/office/officeart/2008/layout/IncreasingCircleProcess"/>
    <dgm:cxn modelId="{F08DF670-543D-1048-90C5-B99B8B2712A4}" type="presParOf" srcId="{D94A6671-7A51-BC4A-AC4E-B28258499E3D}" destId="{C5B89F62-CFC2-314D-A851-0023176236EA}" srcOrd="2" destOrd="0" presId="urn:microsoft.com/office/officeart/2008/layout/IncreasingCircleProcess"/>
    <dgm:cxn modelId="{126CAD5B-26EF-2B4E-A7B7-4EC7372335E1}" type="presParOf" srcId="{D94A6671-7A51-BC4A-AC4E-B28258499E3D}" destId="{D2BD8EA9-FCB5-E344-AB6E-C7F04ADC56BE}" srcOrd="3" destOrd="0" presId="urn:microsoft.com/office/officeart/2008/layout/IncreasingCircleProcess"/>
    <dgm:cxn modelId="{E6A3FC46-6678-5948-9B49-2A5820825D43}" type="presParOf" srcId="{96C3B3C2-CB7F-CA4A-B288-32983DC96D8A}" destId="{F5F572A4-34BF-B041-88CB-9307C2D16C27}" srcOrd="9" destOrd="0" presId="urn:microsoft.com/office/officeart/2008/layout/IncreasingCircleProcess"/>
    <dgm:cxn modelId="{7E6CCDB6-3E18-2943-9E09-9172D636C5D4}" type="presParOf" srcId="{96C3B3C2-CB7F-CA4A-B288-32983DC96D8A}" destId="{BF27CE65-FE47-0240-AF35-2E554C9B5325}" srcOrd="10" destOrd="0" presId="urn:microsoft.com/office/officeart/2008/layout/IncreasingCircleProcess"/>
    <dgm:cxn modelId="{A40ABEA4-0529-594E-AC30-E4D70236C8CB}" type="presParOf" srcId="{BF27CE65-FE47-0240-AF35-2E554C9B5325}" destId="{8A2EC7CE-1C9B-F945-AB5A-8157C16BAF0A}" srcOrd="0" destOrd="0" presId="urn:microsoft.com/office/officeart/2008/layout/IncreasingCircleProcess"/>
    <dgm:cxn modelId="{C22E837A-131B-EB48-B097-7FDCEEC674C0}" type="presParOf" srcId="{BF27CE65-FE47-0240-AF35-2E554C9B5325}" destId="{8F67A975-E946-DD4C-B813-575FFA2D0AF5}" srcOrd="1" destOrd="0" presId="urn:microsoft.com/office/officeart/2008/layout/IncreasingCircleProcess"/>
    <dgm:cxn modelId="{DD245139-2DDB-7346-916E-BCF9969A149E}" type="presParOf" srcId="{BF27CE65-FE47-0240-AF35-2E554C9B5325}" destId="{927C5347-7BF9-E548-BBED-7A67A14AFCF3}" srcOrd="2" destOrd="0" presId="urn:microsoft.com/office/officeart/2008/layout/IncreasingCircleProcess"/>
    <dgm:cxn modelId="{C2C9BBC6-264D-AD4C-8863-33F5C7BC6653}" type="presParOf" srcId="{BF27CE65-FE47-0240-AF35-2E554C9B5325}" destId="{0D2421A6-D3D3-2346-99F4-7AB254B713B4}" srcOrd="3" destOrd="0" presId="urn:microsoft.com/office/officeart/2008/layout/Increasing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CA4F94-0C38-7746-8B00-DFA62E18205D}">
      <dsp:nvSpPr>
        <dsp:cNvPr id="0" name=""/>
        <dsp:cNvSpPr/>
      </dsp:nvSpPr>
      <dsp:spPr>
        <a:xfrm>
          <a:off x="1860" y="0"/>
          <a:ext cx="310852" cy="310852"/>
        </a:xfrm>
        <a:prstGeom prst="ellipse">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sp>
    <dsp:sp modelId="{5A5C49AE-0770-CE4E-BA87-25AB4F6BA274}">
      <dsp:nvSpPr>
        <dsp:cNvPr id="0" name=""/>
        <dsp:cNvSpPr/>
      </dsp:nvSpPr>
      <dsp:spPr>
        <a:xfrm>
          <a:off x="32945" y="31085"/>
          <a:ext cx="248682" cy="248682"/>
        </a:xfrm>
        <a:prstGeom prst="chord">
          <a:avLst>
            <a:gd name="adj1" fmla="val 2508618"/>
            <a:gd name="adj2" fmla="val 8291382"/>
          </a:avLst>
        </a:prstGeom>
        <a:solidFill>
          <a:srgbClr val="002060"/>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sp>
    <dsp:sp modelId="{54F5CC19-7BDB-6944-8668-BBF9EC390BDE}">
      <dsp:nvSpPr>
        <dsp:cNvPr id="0" name=""/>
        <dsp:cNvSpPr/>
      </dsp:nvSpPr>
      <dsp:spPr>
        <a:xfrm>
          <a:off x="377474" y="310852"/>
          <a:ext cx="919605" cy="1308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lvl="0" algn="l" defTabSz="400050">
            <a:lnSpc>
              <a:spcPct val="90000"/>
            </a:lnSpc>
            <a:spcBef>
              <a:spcPct val="0"/>
            </a:spcBef>
            <a:spcAft>
              <a:spcPct val="35000"/>
            </a:spcAft>
            <a:buFont typeface="Arial" panose="020B0604020202020204" pitchFamily="34" charset="0"/>
            <a:buNone/>
          </a:pPr>
          <a:r>
            <a:rPr lang="en-US" sz="900" b="0" kern="1200" dirty="0">
              <a:latin typeface="Fira Sans" panose="020B0503050000020004" pitchFamily="34" charset="0"/>
            </a:rPr>
            <a:t>Filed the most claims in the past </a:t>
          </a:r>
          <a:r>
            <a:rPr lang="en-US" sz="900" b="0" kern="1200" dirty="0" smtClean="0">
              <a:latin typeface="Fira Sans" panose="020B0503050000020004" pitchFamily="34" charset="0"/>
            </a:rPr>
            <a:t>year.</a:t>
          </a:r>
        </a:p>
        <a:p>
          <a:pPr lvl="0" algn="l" defTabSz="400050">
            <a:lnSpc>
              <a:spcPct val="90000"/>
            </a:lnSpc>
            <a:spcBef>
              <a:spcPct val="0"/>
            </a:spcBef>
            <a:spcAft>
              <a:spcPct val="35000"/>
            </a:spcAft>
            <a:buFont typeface="Arial" panose="020B0604020202020204" pitchFamily="34" charset="0"/>
            <a:buNone/>
          </a:pPr>
          <a:r>
            <a:rPr lang="en-US" sz="900" b="0" kern="1200" dirty="0" smtClean="0">
              <a:latin typeface="Fira Sans" panose="020B0503050000020004" pitchFamily="34" charset="0"/>
            </a:rPr>
            <a:t>High vehicle annual mileage</a:t>
          </a:r>
          <a:endParaRPr lang="en-US" sz="900" b="0" kern="1200" dirty="0">
            <a:latin typeface="Fira Sans" panose="020B0503050000020004" pitchFamily="34" charset="0"/>
          </a:endParaRPr>
        </a:p>
        <a:p>
          <a:pPr lvl="0" algn="l" defTabSz="400050">
            <a:lnSpc>
              <a:spcPct val="90000"/>
            </a:lnSpc>
            <a:spcBef>
              <a:spcPct val="0"/>
            </a:spcBef>
            <a:spcAft>
              <a:spcPct val="35000"/>
            </a:spcAft>
            <a:buFont typeface="Arial" panose="020B0604020202020204" pitchFamily="34" charset="0"/>
            <a:buNone/>
          </a:pPr>
          <a:r>
            <a:rPr lang="en-US" sz="900" b="0" kern="1200" dirty="0">
              <a:latin typeface="Fira Sans" panose="020B0503050000020004" pitchFamily="34" charset="0"/>
            </a:rPr>
            <a:t>Most of the customers have 0-9 years driving experience</a:t>
          </a:r>
          <a:r>
            <a:rPr lang="en-US" sz="800" b="0" kern="1200" dirty="0">
              <a:latin typeface="Fira Sans" panose="020B0503050000020004" pitchFamily="34" charset="0"/>
            </a:rPr>
            <a:t>.</a:t>
          </a:r>
        </a:p>
      </dsp:txBody>
      <dsp:txXfrm>
        <a:off x="377474" y="310852"/>
        <a:ext cx="919605" cy="1308171"/>
      </dsp:txXfrm>
    </dsp:sp>
    <dsp:sp modelId="{BBF04D41-4D44-C64A-9CBE-1B1FC806C5C2}">
      <dsp:nvSpPr>
        <dsp:cNvPr id="0" name=""/>
        <dsp:cNvSpPr/>
      </dsp:nvSpPr>
      <dsp:spPr>
        <a:xfrm>
          <a:off x="377474" y="0"/>
          <a:ext cx="919605" cy="310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l" defTabSz="400050">
            <a:lnSpc>
              <a:spcPct val="90000"/>
            </a:lnSpc>
            <a:spcBef>
              <a:spcPct val="0"/>
            </a:spcBef>
            <a:spcAft>
              <a:spcPct val="35000"/>
            </a:spcAft>
          </a:pPr>
          <a:r>
            <a:rPr lang="en-US" sz="900" b="1" kern="1200" dirty="0">
              <a:latin typeface="Fira Sans" panose="020B0503050000020004" pitchFamily="34" charset="0"/>
            </a:rPr>
            <a:t>Cobalt Customers</a:t>
          </a:r>
        </a:p>
      </dsp:txBody>
      <dsp:txXfrm>
        <a:off x="377474" y="0"/>
        <a:ext cx="919605" cy="310852"/>
      </dsp:txXfrm>
    </dsp:sp>
    <dsp:sp modelId="{CFD3A449-6601-3041-9E6B-FE3B839D9B57}">
      <dsp:nvSpPr>
        <dsp:cNvPr id="0" name=""/>
        <dsp:cNvSpPr/>
      </dsp:nvSpPr>
      <dsp:spPr>
        <a:xfrm>
          <a:off x="1361840" y="0"/>
          <a:ext cx="310852" cy="310852"/>
        </a:xfrm>
        <a:prstGeom prst="ellipse">
          <a:avLst/>
        </a:prstGeom>
        <a:solidFill>
          <a:schemeClr val="accent5">
            <a:lumMod val="50000"/>
          </a:schemeClr>
        </a:solidFill>
        <a:ln>
          <a:solidFill>
            <a:schemeClr val="accent5">
              <a:lumMod val="50000"/>
            </a:schemeClr>
          </a:solidFill>
        </a:ln>
        <a:effectLst/>
      </dsp:spPr>
      <dsp:style>
        <a:lnRef idx="0">
          <a:scrgbClr r="0" g="0" b="0"/>
        </a:lnRef>
        <a:fillRef idx="1">
          <a:scrgbClr r="0" g="0" b="0"/>
        </a:fillRef>
        <a:effectRef idx="0">
          <a:scrgbClr r="0" g="0" b="0"/>
        </a:effectRef>
        <a:fontRef idx="minor"/>
      </dsp:style>
    </dsp:sp>
    <dsp:sp modelId="{8379B9CA-68CF-3B40-854C-18343BC6A169}">
      <dsp:nvSpPr>
        <dsp:cNvPr id="0" name=""/>
        <dsp:cNvSpPr/>
      </dsp:nvSpPr>
      <dsp:spPr>
        <a:xfrm>
          <a:off x="1392925" y="31085"/>
          <a:ext cx="248682" cy="248682"/>
        </a:xfrm>
        <a:prstGeom prst="chord">
          <a:avLst>
            <a:gd name="adj1" fmla="val 1168272"/>
            <a:gd name="adj2" fmla="val 9631728"/>
          </a:avLst>
        </a:prstGeom>
        <a:solidFill>
          <a:schemeClr val="accent5">
            <a:lumMod val="50000"/>
          </a:schemeClr>
        </a:solidFill>
        <a:ln w="25400" cap="flat" cmpd="sng" algn="ctr">
          <a:solidFill>
            <a:schemeClr val="accent5">
              <a:lumMod val="50000"/>
            </a:schemeClr>
          </a:solidFill>
          <a:prstDash val="solid"/>
        </a:ln>
        <a:effectLst/>
      </dsp:spPr>
      <dsp:style>
        <a:lnRef idx="2">
          <a:scrgbClr r="0" g="0" b="0"/>
        </a:lnRef>
        <a:fillRef idx="1">
          <a:scrgbClr r="0" g="0" b="0"/>
        </a:fillRef>
        <a:effectRef idx="0">
          <a:scrgbClr r="0" g="0" b="0"/>
        </a:effectRef>
        <a:fontRef idx="minor">
          <a:schemeClr val="lt1"/>
        </a:fontRef>
      </dsp:style>
    </dsp:sp>
    <dsp:sp modelId="{C467AA6A-5C86-CE4E-9E6D-C43D6C937C7F}">
      <dsp:nvSpPr>
        <dsp:cNvPr id="0" name=""/>
        <dsp:cNvSpPr/>
      </dsp:nvSpPr>
      <dsp:spPr>
        <a:xfrm>
          <a:off x="1737454" y="310852"/>
          <a:ext cx="919605" cy="1308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lvl="0" algn="l" defTabSz="400050">
            <a:lnSpc>
              <a:spcPct val="90000"/>
            </a:lnSpc>
            <a:spcBef>
              <a:spcPct val="0"/>
            </a:spcBef>
            <a:spcAft>
              <a:spcPct val="35000"/>
            </a:spcAft>
          </a:pPr>
          <a:r>
            <a:rPr lang="en-US" sz="900" kern="1200" dirty="0">
              <a:latin typeface="Fira Sans" panose="020B0503050000020004" pitchFamily="34" charset="0"/>
            </a:rPr>
            <a:t>Filed the least claims among the clusters.</a:t>
          </a:r>
        </a:p>
        <a:p>
          <a:pPr lvl="0" algn="l" defTabSz="400050">
            <a:lnSpc>
              <a:spcPct val="90000"/>
            </a:lnSpc>
            <a:spcBef>
              <a:spcPct val="0"/>
            </a:spcBef>
            <a:spcAft>
              <a:spcPct val="35000"/>
            </a:spcAft>
          </a:pPr>
          <a:r>
            <a:rPr lang="en-US" sz="900" kern="1200" dirty="0">
              <a:latin typeface="Fira Sans" panose="020B0503050000020004" pitchFamily="34" charset="0"/>
            </a:rPr>
            <a:t>Relatively high mileage</a:t>
          </a:r>
        </a:p>
        <a:p>
          <a:pPr lvl="0" algn="l" defTabSz="400050">
            <a:lnSpc>
              <a:spcPct val="90000"/>
            </a:lnSpc>
            <a:spcBef>
              <a:spcPct val="0"/>
            </a:spcBef>
            <a:spcAft>
              <a:spcPct val="35000"/>
            </a:spcAft>
          </a:pPr>
          <a:r>
            <a:rPr lang="en-US" sz="900" kern="1200" dirty="0">
              <a:latin typeface="Fira Sans" panose="020B0503050000020004" pitchFamily="34" charset="0"/>
            </a:rPr>
            <a:t>Driving experience between 10-19 years.</a:t>
          </a:r>
        </a:p>
      </dsp:txBody>
      <dsp:txXfrm>
        <a:off x="1737454" y="310852"/>
        <a:ext cx="919605" cy="1308171"/>
      </dsp:txXfrm>
    </dsp:sp>
    <dsp:sp modelId="{D05C1A43-0232-514D-B587-4859FDBEAB65}">
      <dsp:nvSpPr>
        <dsp:cNvPr id="0" name=""/>
        <dsp:cNvSpPr/>
      </dsp:nvSpPr>
      <dsp:spPr>
        <a:xfrm>
          <a:off x="1737454" y="0"/>
          <a:ext cx="919605" cy="310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l" defTabSz="400050">
            <a:lnSpc>
              <a:spcPct val="90000"/>
            </a:lnSpc>
            <a:spcBef>
              <a:spcPct val="0"/>
            </a:spcBef>
            <a:spcAft>
              <a:spcPct val="35000"/>
            </a:spcAft>
          </a:pPr>
          <a:r>
            <a:rPr lang="en-US" sz="900" b="1" kern="1200" dirty="0">
              <a:latin typeface="Fira Sans" panose="020B0503050000020004" pitchFamily="34" charset="0"/>
            </a:rPr>
            <a:t>Green Customers</a:t>
          </a:r>
        </a:p>
      </dsp:txBody>
      <dsp:txXfrm>
        <a:off x="1737454" y="0"/>
        <a:ext cx="919605" cy="310852"/>
      </dsp:txXfrm>
    </dsp:sp>
    <dsp:sp modelId="{E3F08AE2-06D0-D74A-822A-73FF0CA4FF37}">
      <dsp:nvSpPr>
        <dsp:cNvPr id="0" name=""/>
        <dsp:cNvSpPr/>
      </dsp:nvSpPr>
      <dsp:spPr>
        <a:xfrm>
          <a:off x="2721820" y="0"/>
          <a:ext cx="310852" cy="310852"/>
        </a:xfrm>
        <a:prstGeom prst="ellipse">
          <a:avLst/>
        </a:prstGeom>
        <a:solidFill>
          <a:srgbClr val="C00000"/>
        </a:solidFill>
        <a:ln>
          <a:noFill/>
        </a:ln>
        <a:effectLst/>
      </dsp:spPr>
      <dsp:style>
        <a:lnRef idx="0">
          <a:scrgbClr r="0" g="0" b="0"/>
        </a:lnRef>
        <a:fillRef idx="1">
          <a:scrgbClr r="0" g="0" b="0"/>
        </a:fillRef>
        <a:effectRef idx="0">
          <a:scrgbClr r="0" g="0" b="0"/>
        </a:effectRef>
        <a:fontRef idx="minor"/>
      </dsp:style>
    </dsp:sp>
    <dsp:sp modelId="{AE340218-34E2-4447-B56B-8B0DE9AFB865}">
      <dsp:nvSpPr>
        <dsp:cNvPr id="0" name=""/>
        <dsp:cNvSpPr/>
      </dsp:nvSpPr>
      <dsp:spPr>
        <a:xfrm>
          <a:off x="2752905" y="31085"/>
          <a:ext cx="248682" cy="248682"/>
        </a:xfrm>
        <a:prstGeom prst="chord">
          <a:avLst>
            <a:gd name="adj1" fmla="val 0"/>
            <a:gd name="adj2" fmla="val 10800000"/>
          </a:avLst>
        </a:prstGeom>
        <a:solidFill>
          <a:srgbClr val="C00000"/>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sp>
    <dsp:sp modelId="{A9D47022-481E-3B45-A6F6-4A802EAD453F}">
      <dsp:nvSpPr>
        <dsp:cNvPr id="0" name=""/>
        <dsp:cNvSpPr/>
      </dsp:nvSpPr>
      <dsp:spPr>
        <a:xfrm>
          <a:off x="3097434" y="310852"/>
          <a:ext cx="919605" cy="1308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lvl="0" algn="l" defTabSz="400050">
            <a:lnSpc>
              <a:spcPct val="90000"/>
            </a:lnSpc>
            <a:spcBef>
              <a:spcPct val="0"/>
            </a:spcBef>
            <a:spcAft>
              <a:spcPct val="35000"/>
            </a:spcAft>
          </a:pPr>
          <a:r>
            <a:rPr lang="en-US" sz="900" kern="1200" dirty="0">
              <a:latin typeface="Fira Sans" panose="020B0503050000020004" pitchFamily="34" charset="0"/>
            </a:rPr>
            <a:t>Relatively low claims filed in the past year</a:t>
          </a:r>
        </a:p>
        <a:p>
          <a:pPr lvl="0" algn="l" defTabSz="400050">
            <a:lnSpc>
              <a:spcPct val="90000"/>
            </a:lnSpc>
            <a:spcBef>
              <a:spcPct val="0"/>
            </a:spcBef>
            <a:spcAft>
              <a:spcPct val="35000"/>
            </a:spcAft>
          </a:pPr>
          <a:r>
            <a:rPr lang="en-US" sz="900" kern="1200" dirty="0" smtClean="0">
              <a:latin typeface="Fira Sans" panose="020B0503050000020004" pitchFamily="34" charset="0"/>
            </a:rPr>
            <a:t>Driving </a:t>
          </a:r>
          <a:r>
            <a:rPr lang="en-US" sz="900" kern="1200" dirty="0">
              <a:latin typeface="Fira Sans" panose="020B0503050000020004" pitchFamily="34" charset="0"/>
            </a:rPr>
            <a:t>experience between 10-29 years</a:t>
          </a:r>
        </a:p>
        <a:p>
          <a:pPr lvl="0" algn="l" defTabSz="400050">
            <a:lnSpc>
              <a:spcPct val="90000"/>
            </a:lnSpc>
            <a:spcBef>
              <a:spcPct val="0"/>
            </a:spcBef>
            <a:spcAft>
              <a:spcPct val="35000"/>
            </a:spcAft>
          </a:pPr>
          <a:r>
            <a:rPr lang="en-US" sz="900" kern="1200" dirty="0">
              <a:latin typeface="Fira Sans" panose="020B0503050000020004" pitchFamily="34" charset="0"/>
            </a:rPr>
            <a:t>High Mileage</a:t>
          </a:r>
        </a:p>
      </dsp:txBody>
      <dsp:txXfrm>
        <a:off x="3097434" y="310852"/>
        <a:ext cx="919605" cy="1308171"/>
      </dsp:txXfrm>
    </dsp:sp>
    <dsp:sp modelId="{3C59763A-763B-5947-AC3D-CC8429CEABA3}">
      <dsp:nvSpPr>
        <dsp:cNvPr id="0" name=""/>
        <dsp:cNvSpPr/>
      </dsp:nvSpPr>
      <dsp:spPr>
        <a:xfrm>
          <a:off x="3097434" y="0"/>
          <a:ext cx="919605" cy="310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ctr" defTabSz="400050">
            <a:lnSpc>
              <a:spcPct val="90000"/>
            </a:lnSpc>
            <a:spcBef>
              <a:spcPct val="0"/>
            </a:spcBef>
            <a:spcAft>
              <a:spcPct val="35000"/>
            </a:spcAft>
          </a:pPr>
          <a:r>
            <a:rPr lang="en-US" sz="900" b="1" kern="1200" dirty="0">
              <a:latin typeface="Fira Sans" panose="020B0503050000020004" pitchFamily="34" charset="0"/>
            </a:rPr>
            <a:t>Red Customers</a:t>
          </a:r>
        </a:p>
      </dsp:txBody>
      <dsp:txXfrm>
        <a:off x="3097434" y="0"/>
        <a:ext cx="919605" cy="310852"/>
      </dsp:txXfrm>
    </dsp:sp>
    <dsp:sp modelId="{72AA29FD-FE31-0341-945A-A0E7034C757F}">
      <dsp:nvSpPr>
        <dsp:cNvPr id="0" name=""/>
        <dsp:cNvSpPr/>
      </dsp:nvSpPr>
      <dsp:spPr>
        <a:xfrm>
          <a:off x="4081800" y="0"/>
          <a:ext cx="310852" cy="310852"/>
        </a:xfrm>
        <a:prstGeom prst="ellipse">
          <a:avLst/>
        </a:prstGeom>
        <a:solidFill>
          <a:srgbClr val="D6179E"/>
        </a:solidFill>
        <a:ln>
          <a:noFill/>
        </a:ln>
        <a:effectLst/>
      </dsp:spPr>
      <dsp:style>
        <a:lnRef idx="0">
          <a:scrgbClr r="0" g="0" b="0"/>
        </a:lnRef>
        <a:fillRef idx="1">
          <a:scrgbClr r="0" g="0" b="0"/>
        </a:fillRef>
        <a:effectRef idx="0">
          <a:scrgbClr r="0" g="0" b="0"/>
        </a:effectRef>
        <a:fontRef idx="minor"/>
      </dsp:style>
    </dsp:sp>
    <dsp:sp modelId="{8FBF3C95-07A9-0243-B72B-F8F511A7EC83}">
      <dsp:nvSpPr>
        <dsp:cNvPr id="0" name=""/>
        <dsp:cNvSpPr/>
      </dsp:nvSpPr>
      <dsp:spPr>
        <a:xfrm>
          <a:off x="4112885" y="31085"/>
          <a:ext cx="248682" cy="248682"/>
        </a:xfrm>
        <a:prstGeom prst="chord">
          <a:avLst>
            <a:gd name="adj1" fmla="val 20431728"/>
            <a:gd name="adj2" fmla="val 11968272"/>
          </a:avLst>
        </a:prstGeom>
        <a:solidFill>
          <a:srgbClr val="D6179E"/>
        </a:solidFill>
        <a:ln w="25400" cap="flat" cmpd="sng" algn="ctr">
          <a:solidFill>
            <a:srgbClr val="D6179E"/>
          </a:solidFill>
          <a:prstDash val="solid"/>
        </a:ln>
        <a:effectLst/>
      </dsp:spPr>
      <dsp:style>
        <a:lnRef idx="2">
          <a:scrgbClr r="0" g="0" b="0"/>
        </a:lnRef>
        <a:fillRef idx="1">
          <a:scrgbClr r="0" g="0" b="0"/>
        </a:fillRef>
        <a:effectRef idx="0">
          <a:scrgbClr r="0" g="0" b="0"/>
        </a:effectRef>
        <a:fontRef idx="minor">
          <a:schemeClr val="lt1"/>
        </a:fontRef>
      </dsp:style>
    </dsp:sp>
    <dsp:sp modelId="{29F2502B-DA8A-5642-B050-C67C7BE34711}">
      <dsp:nvSpPr>
        <dsp:cNvPr id="0" name=""/>
        <dsp:cNvSpPr/>
      </dsp:nvSpPr>
      <dsp:spPr>
        <a:xfrm>
          <a:off x="4457413" y="310852"/>
          <a:ext cx="919605" cy="1308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t" anchorCtr="0">
          <a:noAutofit/>
        </a:bodyPr>
        <a:lstStyle/>
        <a:p>
          <a:pPr lvl="0" algn="l" defTabSz="355600">
            <a:lnSpc>
              <a:spcPct val="90000"/>
            </a:lnSpc>
            <a:spcBef>
              <a:spcPct val="0"/>
            </a:spcBef>
            <a:spcAft>
              <a:spcPct val="35000"/>
            </a:spcAft>
          </a:pPr>
          <a:r>
            <a:rPr lang="en-US" sz="800" kern="1200" dirty="0">
              <a:latin typeface="Fira Sans" panose="020B0503050000020004" pitchFamily="34" charset="0"/>
            </a:rPr>
            <a:t>10-19 years driving experience.</a:t>
          </a:r>
        </a:p>
        <a:p>
          <a:pPr lvl="0" algn="l" defTabSz="355600">
            <a:lnSpc>
              <a:spcPct val="90000"/>
            </a:lnSpc>
            <a:spcBef>
              <a:spcPct val="0"/>
            </a:spcBef>
            <a:spcAft>
              <a:spcPct val="35000"/>
            </a:spcAft>
          </a:pPr>
          <a:r>
            <a:rPr lang="en-US" sz="800" kern="1200" dirty="0">
              <a:latin typeface="Fira Sans" panose="020B0503050000020004" pitchFamily="34" charset="0"/>
            </a:rPr>
            <a:t>Average mileage</a:t>
          </a:r>
        </a:p>
        <a:p>
          <a:pPr lvl="0" algn="l" defTabSz="355600">
            <a:lnSpc>
              <a:spcPct val="90000"/>
            </a:lnSpc>
            <a:spcBef>
              <a:spcPct val="0"/>
            </a:spcBef>
            <a:spcAft>
              <a:spcPct val="35000"/>
            </a:spcAft>
          </a:pPr>
          <a:r>
            <a:rPr lang="en-US" sz="800" kern="1200" dirty="0">
              <a:latin typeface="Fira Sans" panose="020B0503050000020004" pitchFamily="34" charset="0"/>
            </a:rPr>
            <a:t>Low claims filed compared to other clusters</a:t>
          </a:r>
        </a:p>
      </dsp:txBody>
      <dsp:txXfrm>
        <a:off x="4457413" y="310852"/>
        <a:ext cx="919605" cy="1308171"/>
      </dsp:txXfrm>
    </dsp:sp>
    <dsp:sp modelId="{04C16C60-30E6-7448-9C33-601F1B8492B6}">
      <dsp:nvSpPr>
        <dsp:cNvPr id="0" name=""/>
        <dsp:cNvSpPr/>
      </dsp:nvSpPr>
      <dsp:spPr>
        <a:xfrm>
          <a:off x="4457413" y="0"/>
          <a:ext cx="919605" cy="310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l" defTabSz="400050">
            <a:lnSpc>
              <a:spcPct val="90000"/>
            </a:lnSpc>
            <a:spcBef>
              <a:spcPct val="0"/>
            </a:spcBef>
            <a:spcAft>
              <a:spcPct val="35000"/>
            </a:spcAft>
          </a:pPr>
          <a:r>
            <a:rPr lang="en-US" sz="900" b="1" kern="1200" dirty="0">
              <a:latin typeface="Fira Sans" panose="020B0503050000020004" pitchFamily="34" charset="0"/>
            </a:rPr>
            <a:t>Magenta Customer</a:t>
          </a:r>
        </a:p>
      </dsp:txBody>
      <dsp:txXfrm>
        <a:off x="4457413" y="0"/>
        <a:ext cx="919605" cy="310852"/>
      </dsp:txXfrm>
    </dsp:sp>
    <dsp:sp modelId="{31042DE7-0AE2-4D4F-A968-55AA9CC706CB}">
      <dsp:nvSpPr>
        <dsp:cNvPr id="0" name=""/>
        <dsp:cNvSpPr/>
      </dsp:nvSpPr>
      <dsp:spPr>
        <a:xfrm>
          <a:off x="5441780" y="0"/>
          <a:ext cx="310852" cy="310852"/>
        </a:xfrm>
        <a:prstGeom prst="ellipse">
          <a:avLst/>
        </a:prstGeom>
        <a:solidFill>
          <a:srgbClr val="92D050"/>
        </a:solidFill>
        <a:ln>
          <a:noFill/>
        </a:ln>
        <a:effectLst/>
      </dsp:spPr>
      <dsp:style>
        <a:lnRef idx="0">
          <a:scrgbClr r="0" g="0" b="0"/>
        </a:lnRef>
        <a:fillRef idx="1">
          <a:scrgbClr r="0" g="0" b="0"/>
        </a:fillRef>
        <a:effectRef idx="0">
          <a:scrgbClr r="0" g="0" b="0"/>
        </a:effectRef>
        <a:fontRef idx="minor"/>
      </dsp:style>
    </dsp:sp>
    <dsp:sp modelId="{165150DA-29A0-6A48-AF44-30B8CFE68A7D}">
      <dsp:nvSpPr>
        <dsp:cNvPr id="0" name=""/>
        <dsp:cNvSpPr/>
      </dsp:nvSpPr>
      <dsp:spPr>
        <a:xfrm>
          <a:off x="5494662" y="46998"/>
          <a:ext cx="248682" cy="248682"/>
        </a:xfrm>
        <a:prstGeom prst="chord">
          <a:avLst>
            <a:gd name="adj1" fmla="val 19091382"/>
            <a:gd name="adj2" fmla="val 13308618"/>
          </a:avLst>
        </a:prstGeom>
        <a:solidFill>
          <a:srgbClr val="92D050"/>
        </a:solidFill>
        <a:ln w="25400" cap="flat" cmpd="sng" algn="ctr">
          <a:solidFill>
            <a:srgbClr val="92D050"/>
          </a:solidFill>
          <a:prstDash val="solid"/>
        </a:ln>
        <a:effectLst/>
      </dsp:spPr>
      <dsp:style>
        <a:lnRef idx="2">
          <a:scrgbClr r="0" g="0" b="0"/>
        </a:lnRef>
        <a:fillRef idx="1">
          <a:scrgbClr r="0" g="0" b="0"/>
        </a:fillRef>
        <a:effectRef idx="0">
          <a:scrgbClr r="0" g="0" b="0"/>
        </a:effectRef>
        <a:fontRef idx="minor">
          <a:schemeClr val="lt1"/>
        </a:fontRef>
      </dsp:style>
    </dsp:sp>
    <dsp:sp modelId="{C5B89F62-CFC2-314D-A851-0023176236EA}">
      <dsp:nvSpPr>
        <dsp:cNvPr id="0" name=""/>
        <dsp:cNvSpPr/>
      </dsp:nvSpPr>
      <dsp:spPr>
        <a:xfrm>
          <a:off x="5817393" y="310852"/>
          <a:ext cx="919605" cy="1308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lvl="0" algn="l" defTabSz="400050">
            <a:lnSpc>
              <a:spcPct val="90000"/>
            </a:lnSpc>
            <a:spcBef>
              <a:spcPct val="0"/>
            </a:spcBef>
            <a:spcAft>
              <a:spcPct val="35000"/>
            </a:spcAft>
          </a:pPr>
          <a:r>
            <a:rPr lang="en-US" sz="900" kern="1200" dirty="0">
              <a:latin typeface="Fira Sans" panose="020B0503050000020004" pitchFamily="34" charset="0"/>
            </a:rPr>
            <a:t>Drivers with varying driving experience. 0-9, 10-19, 20-29 and 30y+</a:t>
          </a:r>
        </a:p>
        <a:p>
          <a:pPr lvl="0" algn="l" defTabSz="400050">
            <a:lnSpc>
              <a:spcPct val="90000"/>
            </a:lnSpc>
            <a:spcBef>
              <a:spcPct val="0"/>
            </a:spcBef>
            <a:spcAft>
              <a:spcPct val="35000"/>
            </a:spcAft>
          </a:pPr>
          <a:r>
            <a:rPr lang="en-US" sz="900" kern="1200" dirty="0">
              <a:latin typeface="Fira Sans" panose="020B0503050000020004" pitchFamily="34" charset="0"/>
            </a:rPr>
            <a:t>Relatively high mileage</a:t>
          </a:r>
        </a:p>
        <a:p>
          <a:pPr lvl="0" algn="l" defTabSz="400050">
            <a:lnSpc>
              <a:spcPct val="90000"/>
            </a:lnSpc>
            <a:spcBef>
              <a:spcPct val="0"/>
            </a:spcBef>
            <a:spcAft>
              <a:spcPct val="35000"/>
            </a:spcAft>
          </a:pPr>
          <a:r>
            <a:rPr lang="en-US" sz="900" kern="1200" dirty="0">
              <a:latin typeface="Fira Sans" panose="020B0503050000020004" pitchFamily="34" charset="0"/>
            </a:rPr>
            <a:t>Low claims filed</a:t>
          </a:r>
        </a:p>
      </dsp:txBody>
      <dsp:txXfrm>
        <a:off x="5817393" y="310852"/>
        <a:ext cx="919605" cy="1308171"/>
      </dsp:txXfrm>
    </dsp:sp>
    <dsp:sp modelId="{D2BD8EA9-FCB5-E344-AB6E-C7F04ADC56BE}">
      <dsp:nvSpPr>
        <dsp:cNvPr id="0" name=""/>
        <dsp:cNvSpPr/>
      </dsp:nvSpPr>
      <dsp:spPr>
        <a:xfrm>
          <a:off x="5817393" y="0"/>
          <a:ext cx="919605" cy="310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l" defTabSz="400050">
            <a:lnSpc>
              <a:spcPct val="90000"/>
            </a:lnSpc>
            <a:spcBef>
              <a:spcPct val="0"/>
            </a:spcBef>
            <a:spcAft>
              <a:spcPct val="35000"/>
            </a:spcAft>
          </a:pPr>
          <a:r>
            <a:rPr lang="en-US" sz="900" b="1" kern="1200" dirty="0">
              <a:latin typeface="Fira Sans" panose="020B0503050000020004" pitchFamily="34" charset="0"/>
            </a:rPr>
            <a:t>Lime Customers</a:t>
          </a:r>
        </a:p>
      </dsp:txBody>
      <dsp:txXfrm>
        <a:off x="5817393" y="0"/>
        <a:ext cx="919605" cy="310852"/>
      </dsp:txXfrm>
    </dsp:sp>
    <dsp:sp modelId="{8A2EC7CE-1C9B-F945-AB5A-8157C16BAF0A}">
      <dsp:nvSpPr>
        <dsp:cNvPr id="0" name=""/>
        <dsp:cNvSpPr/>
      </dsp:nvSpPr>
      <dsp:spPr>
        <a:xfrm>
          <a:off x="6801760" y="0"/>
          <a:ext cx="310852" cy="31085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67A975-E946-DD4C-B813-575FFA2D0AF5}">
      <dsp:nvSpPr>
        <dsp:cNvPr id="0" name=""/>
        <dsp:cNvSpPr/>
      </dsp:nvSpPr>
      <dsp:spPr>
        <a:xfrm>
          <a:off x="6832845" y="31085"/>
          <a:ext cx="248682" cy="248682"/>
        </a:xfrm>
        <a:prstGeom prst="chord">
          <a:avLst>
            <a:gd name="adj1" fmla="val 16200000"/>
            <a:gd name="adj2" fmla="val 16200000"/>
          </a:avLst>
        </a:prstGeom>
        <a:solidFill>
          <a:schemeClr val="accent3">
            <a:lumMod val="20000"/>
            <a:lumOff val="80000"/>
          </a:schemeClr>
        </a:solidFill>
        <a:ln w="25400" cap="flat" cmpd="sng" algn="ctr">
          <a:solidFill>
            <a:schemeClr val="accent3">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sp>
    <dsp:sp modelId="{927C5347-7BF9-E548-BBED-7A67A14AFCF3}">
      <dsp:nvSpPr>
        <dsp:cNvPr id="0" name=""/>
        <dsp:cNvSpPr/>
      </dsp:nvSpPr>
      <dsp:spPr>
        <a:xfrm>
          <a:off x="7177373" y="310852"/>
          <a:ext cx="919605" cy="1308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lvl="0" algn="l" defTabSz="400050">
            <a:lnSpc>
              <a:spcPct val="90000"/>
            </a:lnSpc>
            <a:spcBef>
              <a:spcPct val="0"/>
            </a:spcBef>
            <a:spcAft>
              <a:spcPct val="35000"/>
            </a:spcAft>
          </a:pPr>
          <a:r>
            <a:rPr lang="en-US" sz="900" kern="1200" dirty="0">
              <a:latin typeface="Fira Sans" panose="020B0503050000020004" pitchFamily="34" charset="0"/>
            </a:rPr>
            <a:t>Mostly new drivers, 0-9 years.</a:t>
          </a:r>
        </a:p>
        <a:p>
          <a:pPr lvl="0" algn="l" defTabSz="400050">
            <a:lnSpc>
              <a:spcPct val="90000"/>
            </a:lnSpc>
            <a:spcBef>
              <a:spcPct val="0"/>
            </a:spcBef>
            <a:spcAft>
              <a:spcPct val="35000"/>
            </a:spcAft>
          </a:pPr>
          <a:r>
            <a:rPr lang="en-US" sz="900" kern="1200" dirty="0">
              <a:latin typeface="Fira Sans" panose="020B0503050000020004" pitchFamily="34" charset="0"/>
            </a:rPr>
            <a:t>Relatively high claims filed.</a:t>
          </a:r>
        </a:p>
        <a:p>
          <a:pPr lvl="0" algn="l" defTabSz="400050">
            <a:lnSpc>
              <a:spcPct val="90000"/>
            </a:lnSpc>
            <a:spcBef>
              <a:spcPct val="0"/>
            </a:spcBef>
            <a:spcAft>
              <a:spcPct val="35000"/>
            </a:spcAft>
          </a:pPr>
          <a:r>
            <a:rPr lang="en-US" sz="900" kern="1200" dirty="0">
              <a:latin typeface="Fira Sans" panose="020B0503050000020004" pitchFamily="34" charset="0"/>
            </a:rPr>
            <a:t>Higher vehicle mileage</a:t>
          </a:r>
        </a:p>
      </dsp:txBody>
      <dsp:txXfrm>
        <a:off x="7177373" y="310852"/>
        <a:ext cx="919605" cy="1308171"/>
      </dsp:txXfrm>
    </dsp:sp>
    <dsp:sp modelId="{0D2421A6-D3D3-2346-99F4-7AB254B713B4}">
      <dsp:nvSpPr>
        <dsp:cNvPr id="0" name=""/>
        <dsp:cNvSpPr/>
      </dsp:nvSpPr>
      <dsp:spPr>
        <a:xfrm>
          <a:off x="7177373" y="0"/>
          <a:ext cx="919605" cy="310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l" defTabSz="400050">
            <a:lnSpc>
              <a:spcPct val="90000"/>
            </a:lnSpc>
            <a:spcBef>
              <a:spcPct val="0"/>
            </a:spcBef>
            <a:spcAft>
              <a:spcPct val="35000"/>
            </a:spcAft>
          </a:pPr>
          <a:r>
            <a:rPr lang="en-US" sz="900" b="1" kern="1200" dirty="0">
              <a:latin typeface="Fira Sans" panose="020B0503050000020004" pitchFamily="34" charset="0"/>
            </a:rPr>
            <a:t>Blue Customers</a:t>
          </a:r>
        </a:p>
      </dsp:txBody>
      <dsp:txXfrm>
        <a:off x="7177373" y="0"/>
        <a:ext cx="919605" cy="3108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CA4F94-0C38-7746-8B00-DFA62E18205D}">
      <dsp:nvSpPr>
        <dsp:cNvPr id="0" name=""/>
        <dsp:cNvSpPr/>
      </dsp:nvSpPr>
      <dsp:spPr>
        <a:xfrm>
          <a:off x="1860" y="0"/>
          <a:ext cx="310852" cy="310852"/>
        </a:xfrm>
        <a:prstGeom prst="ellipse">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sp>
    <dsp:sp modelId="{5A5C49AE-0770-CE4E-BA87-25AB4F6BA274}">
      <dsp:nvSpPr>
        <dsp:cNvPr id="0" name=""/>
        <dsp:cNvSpPr/>
      </dsp:nvSpPr>
      <dsp:spPr>
        <a:xfrm>
          <a:off x="32945" y="31085"/>
          <a:ext cx="248682" cy="248682"/>
        </a:xfrm>
        <a:prstGeom prst="chord">
          <a:avLst>
            <a:gd name="adj1" fmla="val 2508618"/>
            <a:gd name="adj2" fmla="val 8291382"/>
          </a:avLst>
        </a:prstGeom>
        <a:solidFill>
          <a:srgbClr val="002060"/>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sp>
    <dsp:sp modelId="{54F5CC19-7BDB-6944-8668-BBF9EC390BDE}">
      <dsp:nvSpPr>
        <dsp:cNvPr id="0" name=""/>
        <dsp:cNvSpPr/>
      </dsp:nvSpPr>
      <dsp:spPr>
        <a:xfrm>
          <a:off x="377474" y="310852"/>
          <a:ext cx="919605" cy="1308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lvl="0" algn="l" defTabSz="400050">
            <a:lnSpc>
              <a:spcPct val="90000"/>
            </a:lnSpc>
            <a:spcBef>
              <a:spcPct val="0"/>
            </a:spcBef>
            <a:spcAft>
              <a:spcPct val="35000"/>
            </a:spcAft>
            <a:buFont typeface="Arial" panose="020B0604020202020204" pitchFamily="34" charset="0"/>
            <a:buNone/>
          </a:pPr>
          <a:r>
            <a:rPr lang="en-US" sz="900" b="0" kern="1200" dirty="0" smtClean="0">
              <a:latin typeface="Fira Sans" panose="020B0503050000020004" pitchFamily="34" charset="0"/>
            </a:rPr>
            <a:t>High risk Customers</a:t>
          </a:r>
          <a:endParaRPr lang="en-US" sz="900" b="0" kern="1200" dirty="0">
            <a:latin typeface="Fira Sans" panose="020B0503050000020004" pitchFamily="34" charset="0"/>
          </a:endParaRPr>
        </a:p>
      </dsp:txBody>
      <dsp:txXfrm>
        <a:off x="377474" y="310852"/>
        <a:ext cx="919605" cy="1308171"/>
      </dsp:txXfrm>
    </dsp:sp>
    <dsp:sp modelId="{BBF04D41-4D44-C64A-9CBE-1B1FC806C5C2}">
      <dsp:nvSpPr>
        <dsp:cNvPr id="0" name=""/>
        <dsp:cNvSpPr/>
      </dsp:nvSpPr>
      <dsp:spPr>
        <a:xfrm>
          <a:off x="377474" y="0"/>
          <a:ext cx="919605" cy="310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l" defTabSz="400050">
            <a:lnSpc>
              <a:spcPct val="90000"/>
            </a:lnSpc>
            <a:spcBef>
              <a:spcPct val="0"/>
            </a:spcBef>
            <a:spcAft>
              <a:spcPct val="35000"/>
            </a:spcAft>
          </a:pPr>
          <a:r>
            <a:rPr lang="en-US" sz="900" b="1" kern="1200" dirty="0">
              <a:latin typeface="Fira Sans" panose="020B0503050000020004" pitchFamily="34" charset="0"/>
            </a:rPr>
            <a:t>Cobalt Customers</a:t>
          </a:r>
        </a:p>
      </dsp:txBody>
      <dsp:txXfrm>
        <a:off x="377474" y="0"/>
        <a:ext cx="919605" cy="310852"/>
      </dsp:txXfrm>
    </dsp:sp>
    <dsp:sp modelId="{CFD3A449-6601-3041-9E6B-FE3B839D9B57}">
      <dsp:nvSpPr>
        <dsp:cNvPr id="0" name=""/>
        <dsp:cNvSpPr/>
      </dsp:nvSpPr>
      <dsp:spPr>
        <a:xfrm>
          <a:off x="1361840" y="0"/>
          <a:ext cx="310852" cy="310852"/>
        </a:xfrm>
        <a:prstGeom prst="ellipse">
          <a:avLst/>
        </a:prstGeom>
        <a:solidFill>
          <a:schemeClr val="accent5">
            <a:lumMod val="50000"/>
          </a:schemeClr>
        </a:solidFill>
        <a:ln>
          <a:solidFill>
            <a:schemeClr val="accent5">
              <a:lumMod val="50000"/>
            </a:schemeClr>
          </a:solidFill>
        </a:ln>
        <a:effectLst/>
      </dsp:spPr>
      <dsp:style>
        <a:lnRef idx="0">
          <a:scrgbClr r="0" g="0" b="0"/>
        </a:lnRef>
        <a:fillRef idx="1">
          <a:scrgbClr r="0" g="0" b="0"/>
        </a:fillRef>
        <a:effectRef idx="0">
          <a:scrgbClr r="0" g="0" b="0"/>
        </a:effectRef>
        <a:fontRef idx="minor"/>
      </dsp:style>
    </dsp:sp>
    <dsp:sp modelId="{8379B9CA-68CF-3B40-854C-18343BC6A169}">
      <dsp:nvSpPr>
        <dsp:cNvPr id="0" name=""/>
        <dsp:cNvSpPr/>
      </dsp:nvSpPr>
      <dsp:spPr>
        <a:xfrm>
          <a:off x="1392925" y="31085"/>
          <a:ext cx="248682" cy="248682"/>
        </a:xfrm>
        <a:prstGeom prst="chord">
          <a:avLst>
            <a:gd name="adj1" fmla="val 1168272"/>
            <a:gd name="adj2" fmla="val 9631728"/>
          </a:avLst>
        </a:prstGeom>
        <a:solidFill>
          <a:schemeClr val="accent5">
            <a:lumMod val="50000"/>
          </a:schemeClr>
        </a:solidFill>
        <a:ln w="25400" cap="flat" cmpd="sng" algn="ctr">
          <a:solidFill>
            <a:schemeClr val="accent5">
              <a:lumMod val="50000"/>
            </a:schemeClr>
          </a:solidFill>
          <a:prstDash val="solid"/>
        </a:ln>
        <a:effectLst/>
      </dsp:spPr>
      <dsp:style>
        <a:lnRef idx="2">
          <a:scrgbClr r="0" g="0" b="0"/>
        </a:lnRef>
        <a:fillRef idx="1">
          <a:scrgbClr r="0" g="0" b="0"/>
        </a:fillRef>
        <a:effectRef idx="0">
          <a:scrgbClr r="0" g="0" b="0"/>
        </a:effectRef>
        <a:fontRef idx="minor">
          <a:schemeClr val="lt1"/>
        </a:fontRef>
      </dsp:style>
    </dsp:sp>
    <dsp:sp modelId="{C467AA6A-5C86-CE4E-9E6D-C43D6C937C7F}">
      <dsp:nvSpPr>
        <dsp:cNvPr id="0" name=""/>
        <dsp:cNvSpPr/>
      </dsp:nvSpPr>
      <dsp:spPr>
        <a:xfrm>
          <a:off x="1737454" y="310852"/>
          <a:ext cx="919605" cy="1308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lvl="0" algn="l" defTabSz="400050">
            <a:lnSpc>
              <a:spcPct val="90000"/>
            </a:lnSpc>
            <a:spcBef>
              <a:spcPct val="0"/>
            </a:spcBef>
            <a:spcAft>
              <a:spcPct val="35000"/>
            </a:spcAft>
          </a:pPr>
          <a:r>
            <a:rPr lang="en-US" sz="900" kern="1200" dirty="0" smtClean="0">
              <a:latin typeface="Fira Sans" panose="020B0503050000020004" pitchFamily="34" charset="0"/>
            </a:rPr>
            <a:t>Low risk Customers</a:t>
          </a:r>
          <a:endParaRPr lang="en-US" sz="900" kern="1200" dirty="0">
            <a:latin typeface="Fira Sans" panose="020B0503050000020004" pitchFamily="34" charset="0"/>
          </a:endParaRPr>
        </a:p>
      </dsp:txBody>
      <dsp:txXfrm>
        <a:off x="1737454" y="310852"/>
        <a:ext cx="919605" cy="1308171"/>
      </dsp:txXfrm>
    </dsp:sp>
    <dsp:sp modelId="{D05C1A43-0232-514D-B587-4859FDBEAB65}">
      <dsp:nvSpPr>
        <dsp:cNvPr id="0" name=""/>
        <dsp:cNvSpPr/>
      </dsp:nvSpPr>
      <dsp:spPr>
        <a:xfrm>
          <a:off x="1737454" y="0"/>
          <a:ext cx="919605" cy="310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l" defTabSz="400050">
            <a:lnSpc>
              <a:spcPct val="90000"/>
            </a:lnSpc>
            <a:spcBef>
              <a:spcPct val="0"/>
            </a:spcBef>
            <a:spcAft>
              <a:spcPct val="35000"/>
            </a:spcAft>
          </a:pPr>
          <a:r>
            <a:rPr lang="en-US" sz="900" b="1" kern="1200" dirty="0">
              <a:latin typeface="Fira Sans" panose="020B0503050000020004" pitchFamily="34" charset="0"/>
            </a:rPr>
            <a:t>Green Customers</a:t>
          </a:r>
        </a:p>
      </dsp:txBody>
      <dsp:txXfrm>
        <a:off x="1737454" y="0"/>
        <a:ext cx="919605" cy="310852"/>
      </dsp:txXfrm>
    </dsp:sp>
    <dsp:sp modelId="{E3F08AE2-06D0-D74A-822A-73FF0CA4FF37}">
      <dsp:nvSpPr>
        <dsp:cNvPr id="0" name=""/>
        <dsp:cNvSpPr/>
      </dsp:nvSpPr>
      <dsp:spPr>
        <a:xfrm>
          <a:off x="2721820" y="0"/>
          <a:ext cx="310852" cy="310852"/>
        </a:xfrm>
        <a:prstGeom prst="ellipse">
          <a:avLst/>
        </a:prstGeom>
        <a:solidFill>
          <a:srgbClr val="C00000"/>
        </a:solidFill>
        <a:ln>
          <a:noFill/>
        </a:ln>
        <a:effectLst/>
      </dsp:spPr>
      <dsp:style>
        <a:lnRef idx="0">
          <a:scrgbClr r="0" g="0" b="0"/>
        </a:lnRef>
        <a:fillRef idx="1">
          <a:scrgbClr r="0" g="0" b="0"/>
        </a:fillRef>
        <a:effectRef idx="0">
          <a:scrgbClr r="0" g="0" b="0"/>
        </a:effectRef>
        <a:fontRef idx="minor"/>
      </dsp:style>
    </dsp:sp>
    <dsp:sp modelId="{AE340218-34E2-4447-B56B-8B0DE9AFB865}">
      <dsp:nvSpPr>
        <dsp:cNvPr id="0" name=""/>
        <dsp:cNvSpPr/>
      </dsp:nvSpPr>
      <dsp:spPr>
        <a:xfrm>
          <a:off x="2752905" y="31085"/>
          <a:ext cx="248682" cy="248682"/>
        </a:xfrm>
        <a:prstGeom prst="chord">
          <a:avLst>
            <a:gd name="adj1" fmla="val 0"/>
            <a:gd name="adj2" fmla="val 10800000"/>
          </a:avLst>
        </a:prstGeom>
        <a:solidFill>
          <a:srgbClr val="C00000"/>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sp>
    <dsp:sp modelId="{A9D47022-481E-3B45-A6F6-4A802EAD453F}">
      <dsp:nvSpPr>
        <dsp:cNvPr id="0" name=""/>
        <dsp:cNvSpPr/>
      </dsp:nvSpPr>
      <dsp:spPr>
        <a:xfrm>
          <a:off x="3097434" y="310852"/>
          <a:ext cx="919605" cy="1308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lvl="0" algn="l" defTabSz="400050">
            <a:lnSpc>
              <a:spcPct val="90000"/>
            </a:lnSpc>
            <a:spcBef>
              <a:spcPct val="0"/>
            </a:spcBef>
            <a:spcAft>
              <a:spcPct val="35000"/>
            </a:spcAft>
          </a:pPr>
          <a:r>
            <a:rPr lang="en-US" sz="900" kern="1200" dirty="0" smtClean="0">
              <a:latin typeface="Fira Sans" panose="020B0503050000020004" pitchFamily="34" charset="0"/>
            </a:rPr>
            <a:t>Medium risk Customers</a:t>
          </a:r>
          <a:endParaRPr lang="en-US" sz="900" kern="1200" dirty="0">
            <a:latin typeface="Fira Sans" panose="020B0503050000020004" pitchFamily="34" charset="0"/>
          </a:endParaRPr>
        </a:p>
      </dsp:txBody>
      <dsp:txXfrm>
        <a:off x="3097434" y="310852"/>
        <a:ext cx="919605" cy="1308171"/>
      </dsp:txXfrm>
    </dsp:sp>
    <dsp:sp modelId="{3C59763A-763B-5947-AC3D-CC8429CEABA3}">
      <dsp:nvSpPr>
        <dsp:cNvPr id="0" name=""/>
        <dsp:cNvSpPr/>
      </dsp:nvSpPr>
      <dsp:spPr>
        <a:xfrm>
          <a:off x="3097434" y="0"/>
          <a:ext cx="919605" cy="310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ctr" defTabSz="400050">
            <a:lnSpc>
              <a:spcPct val="90000"/>
            </a:lnSpc>
            <a:spcBef>
              <a:spcPct val="0"/>
            </a:spcBef>
            <a:spcAft>
              <a:spcPct val="35000"/>
            </a:spcAft>
          </a:pPr>
          <a:r>
            <a:rPr lang="en-US" sz="900" b="1" kern="1200" dirty="0">
              <a:latin typeface="Fira Sans" panose="020B0503050000020004" pitchFamily="34" charset="0"/>
            </a:rPr>
            <a:t>Red Customers</a:t>
          </a:r>
        </a:p>
      </dsp:txBody>
      <dsp:txXfrm>
        <a:off x="3097434" y="0"/>
        <a:ext cx="919605" cy="310852"/>
      </dsp:txXfrm>
    </dsp:sp>
    <dsp:sp modelId="{72AA29FD-FE31-0341-945A-A0E7034C757F}">
      <dsp:nvSpPr>
        <dsp:cNvPr id="0" name=""/>
        <dsp:cNvSpPr/>
      </dsp:nvSpPr>
      <dsp:spPr>
        <a:xfrm>
          <a:off x="4081800" y="0"/>
          <a:ext cx="310852" cy="310852"/>
        </a:xfrm>
        <a:prstGeom prst="ellipse">
          <a:avLst/>
        </a:prstGeom>
        <a:solidFill>
          <a:srgbClr val="D6179E"/>
        </a:solidFill>
        <a:ln>
          <a:noFill/>
        </a:ln>
        <a:effectLst/>
      </dsp:spPr>
      <dsp:style>
        <a:lnRef idx="0">
          <a:scrgbClr r="0" g="0" b="0"/>
        </a:lnRef>
        <a:fillRef idx="1">
          <a:scrgbClr r="0" g="0" b="0"/>
        </a:fillRef>
        <a:effectRef idx="0">
          <a:scrgbClr r="0" g="0" b="0"/>
        </a:effectRef>
        <a:fontRef idx="minor"/>
      </dsp:style>
    </dsp:sp>
    <dsp:sp modelId="{8FBF3C95-07A9-0243-B72B-F8F511A7EC83}">
      <dsp:nvSpPr>
        <dsp:cNvPr id="0" name=""/>
        <dsp:cNvSpPr/>
      </dsp:nvSpPr>
      <dsp:spPr>
        <a:xfrm>
          <a:off x="4112885" y="31085"/>
          <a:ext cx="248682" cy="248682"/>
        </a:xfrm>
        <a:prstGeom prst="chord">
          <a:avLst>
            <a:gd name="adj1" fmla="val 20431728"/>
            <a:gd name="adj2" fmla="val 11968272"/>
          </a:avLst>
        </a:prstGeom>
        <a:solidFill>
          <a:srgbClr val="D6179E"/>
        </a:solidFill>
        <a:ln w="25400" cap="flat" cmpd="sng" algn="ctr">
          <a:solidFill>
            <a:srgbClr val="D6179E"/>
          </a:solidFill>
          <a:prstDash val="solid"/>
        </a:ln>
        <a:effectLst/>
      </dsp:spPr>
      <dsp:style>
        <a:lnRef idx="2">
          <a:scrgbClr r="0" g="0" b="0"/>
        </a:lnRef>
        <a:fillRef idx="1">
          <a:scrgbClr r="0" g="0" b="0"/>
        </a:fillRef>
        <a:effectRef idx="0">
          <a:scrgbClr r="0" g="0" b="0"/>
        </a:effectRef>
        <a:fontRef idx="minor">
          <a:schemeClr val="lt1"/>
        </a:fontRef>
      </dsp:style>
    </dsp:sp>
    <dsp:sp modelId="{29F2502B-DA8A-5642-B050-C67C7BE34711}">
      <dsp:nvSpPr>
        <dsp:cNvPr id="0" name=""/>
        <dsp:cNvSpPr/>
      </dsp:nvSpPr>
      <dsp:spPr>
        <a:xfrm>
          <a:off x="4457413" y="310852"/>
          <a:ext cx="919605" cy="1308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lvl="0" algn="l" defTabSz="400050">
            <a:lnSpc>
              <a:spcPct val="90000"/>
            </a:lnSpc>
            <a:spcBef>
              <a:spcPct val="0"/>
            </a:spcBef>
            <a:spcAft>
              <a:spcPct val="35000"/>
            </a:spcAft>
          </a:pPr>
          <a:r>
            <a:rPr lang="en-US" sz="900" kern="1200" dirty="0" smtClean="0">
              <a:latin typeface="Fira Sans" panose="020B0503050000020004" pitchFamily="34" charset="0"/>
            </a:rPr>
            <a:t>Medium risk Customers</a:t>
          </a:r>
          <a:endParaRPr lang="en-US" sz="900" kern="1200" dirty="0">
            <a:latin typeface="Fira Sans" panose="020B0503050000020004" pitchFamily="34" charset="0"/>
          </a:endParaRPr>
        </a:p>
      </dsp:txBody>
      <dsp:txXfrm>
        <a:off x="4457413" y="310852"/>
        <a:ext cx="919605" cy="1308171"/>
      </dsp:txXfrm>
    </dsp:sp>
    <dsp:sp modelId="{04C16C60-30E6-7448-9C33-601F1B8492B6}">
      <dsp:nvSpPr>
        <dsp:cNvPr id="0" name=""/>
        <dsp:cNvSpPr/>
      </dsp:nvSpPr>
      <dsp:spPr>
        <a:xfrm>
          <a:off x="4457413" y="0"/>
          <a:ext cx="919605" cy="310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l" defTabSz="400050">
            <a:lnSpc>
              <a:spcPct val="90000"/>
            </a:lnSpc>
            <a:spcBef>
              <a:spcPct val="0"/>
            </a:spcBef>
            <a:spcAft>
              <a:spcPct val="35000"/>
            </a:spcAft>
          </a:pPr>
          <a:r>
            <a:rPr lang="en-US" sz="900" b="1" kern="1200" dirty="0">
              <a:latin typeface="Fira Sans" panose="020B0503050000020004" pitchFamily="34" charset="0"/>
            </a:rPr>
            <a:t>Magenta Customer</a:t>
          </a:r>
        </a:p>
      </dsp:txBody>
      <dsp:txXfrm>
        <a:off x="4457413" y="0"/>
        <a:ext cx="919605" cy="310852"/>
      </dsp:txXfrm>
    </dsp:sp>
    <dsp:sp modelId="{31042DE7-0AE2-4D4F-A968-55AA9CC706CB}">
      <dsp:nvSpPr>
        <dsp:cNvPr id="0" name=""/>
        <dsp:cNvSpPr/>
      </dsp:nvSpPr>
      <dsp:spPr>
        <a:xfrm>
          <a:off x="5441780" y="0"/>
          <a:ext cx="310852" cy="310852"/>
        </a:xfrm>
        <a:prstGeom prst="ellipse">
          <a:avLst/>
        </a:prstGeom>
        <a:solidFill>
          <a:srgbClr val="92D050"/>
        </a:solidFill>
        <a:ln>
          <a:noFill/>
        </a:ln>
        <a:effectLst/>
      </dsp:spPr>
      <dsp:style>
        <a:lnRef idx="0">
          <a:scrgbClr r="0" g="0" b="0"/>
        </a:lnRef>
        <a:fillRef idx="1">
          <a:scrgbClr r="0" g="0" b="0"/>
        </a:fillRef>
        <a:effectRef idx="0">
          <a:scrgbClr r="0" g="0" b="0"/>
        </a:effectRef>
        <a:fontRef idx="minor"/>
      </dsp:style>
    </dsp:sp>
    <dsp:sp modelId="{165150DA-29A0-6A48-AF44-30B8CFE68A7D}">
      <dsp:nvSpPr>
        <dsp:cNvPr id="0" name=""/>
        <dsp:cNvSpPr/>
      </dsp:nvSpPr>
      <dsp:spPr>
        <a:xfrm>
          <a:off x="5494662" y="46998"/>
          <a:ext cx="248682" cy="248682"/>
        </a:xfrm>
        <a:prstGeom prst="chord">
          <a:avLst>
            <a:gd name="adj1" fmla="val 19091382"/>
            <a:gd name="adj2" fmla="val 13308618"/>
          </a:avLst>
        </a:prstGeom>
        <a:solidFill>
          <a:srgbClr val="92D050"/>
        </a:solidFill>
        <a:ln w="25400" cap="flat" cmpd="sng" algn="ctr">
          <a:solidFill>
            <a:srgbClr val="92D050"/>
          </a:solidFill>
          <a:prstDash val="solid"/>
        </a:ln>
        <a:effectLst/>
      </dsp:spPr>
      <dsp:style>
        <a:lnRef idx="2">
          <a:scrgbClr r="0" g="0" b="0"/>
        </a:lnRef>
        <a:fillRef idx="1">
          <a:scrgbClr r="0" g="0" b="0"/>
        </a:fillRef>
        <a:effectRef idx="0">
          <a:scrgbClr r="0" g="0" b="0"/>
        </a:effectRef>
        <a:fontRef idx="minor">
          <a:schemeClr val="lt1"/>
        </a:fontRef>
      </dsp:style>
    </dsp:sp>
    <dsp:sp modelId="{C5B89F62-CFC2-314D-A851-0023176236EA}">
      <dsp:nvSpPr>
        <dsp:cNvPr id="0" name=""/>
        <dsp:cNvSpPr/>
      </dsp:nvSpPr>
      <dsp:spPr>
        <a:xfrm>
          <a:off x="5817393" y="310852"/>
          <a:ext cx="919605" cy="1308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lvl="0" algn="l" defTabSz="400050">
            <a:lnSpc>
              <a:spcPct val="90000"/>
            </a:lnSpc>
            <a:spcBef>
              <a:spcPct val="0"/>
            </a:spcBef>
            <a:spcAft>
              <a:spcPct val="35000"/>
            </a:spcAft>
          </a:pPr>
          <a:r>
            <a:rPr lang="en-US" sz="900" kern="1200" dirty="0" smtClean="0">
              <a:latin typeface="Fira Sans" panose="020B0503050000020004" pitchFamily="34" charset="0"/>
            </a:rPr>
            <a:t>Low risk customers</a:t>
          </a:r>
          <a:endParaRPr lang="en-US" sz="900" kern="1200" dirty="0">
            <a:latin typeface="Fira Sans" panose="020B0503050000020004" pitchFamily="34" charset="0"/>
          </a:endParaRPr>
        </a:p>
      </dsp:txBody>
      <dsp:txXfrm>
        <a:off x="5817393" y="310852"/>
        <a:ext cx="919605" cy="1308171"/>
      </dsp:txXfrm>
    </dsp:sp>
    <dsp:sp modelId="{D2BD8EA9-FCB5-E344-AB6E-C7F04ADC56BE}">
      <dsp:nvSpPr>
        <dsp:cNvPr id="0" name=""/>
        <dsp:cNvSpPr/>
      </dsp:nvSpPr>
      <dsp:spPr>
        <a:xfrm>
          <a:off x="5817393" y="0"/>
          <a:ext cx="919605" cy="310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l" defTabSz="400050">
            <a:lnSpc>
              <a:spcPct val="90000"/>
            </a:lnSpc>
            <a:spcBef>
              <a:spcPct val="0"/>
            </a:spcBef>
            <a:spcAft>
              <a:spcPct val="35000"/>
            </a:spcAft>
          </a:pPr>
          <a:r>
            <a:rPr lang="en-US" sz="900" b="1" kern="1200" dirty="0">
              <a:latin typeface="Fira Sans" panose="020B0503050000020004" pitchFamily="34" charset="0"/>
            </a:rPr>
            <a:t>Lime Customers</a:t>
          </a:r>
        </a:p>
      </dsp:txBody>
      <dsp:txXfrm>
        <a:off x="5817393" y="0"/>
        <a:ext cx="919605" cy="310852"/>
      </dsp:txXfrm>
    </dsp:sp>
    <dsp:sp modelId="{8A2EC7CE-1C9B-F945-AB5A-8157C16BAF0A}">
      <dsp:nvSpPr>
        <dsp:cNvPr id="0" name=""/>
        <dsp:cNvSpPr/>
      </dsp:nvSpPr>
      <dsp:spPr>
        <a:xfrm>
          <a:off x="6801760" y="0"/>
          <a:ext cx="310852" cy="31085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67A975-E946-DD4C-B813-575FFA2D0AF5}">
      <dsp:nvSpPr>
        <dsp:cNvPr id="0" name=""/>
        <dsp:cNvSpPr/>
      </dsp:nvSpPr>
      <dsp:spPr>
        <a:xfrm>
          <a:off x="6832845" y="31085"/>
          <a:ext cx="248682" cy="248682"/>
        </a:xfrm>
        <a:prstGeom prst="chord">
          <a:avLst>
            <a:gd name="adj1" fmla="val 16200000"/>
            <a:gd name="adj2" fmla="val 16200000"/>
          </a:avLst>
        </a:prstGeom>
        <a:solidFill>
          <a:schemeClr val="accent3">
            <a:lumMod val="20000"/>
            <a:lumOff val="80000"/>
          </a:schemeClr>
        </a:solidFill>
        <a:ln w="25400" cap="flat" cmpd="sng" algn="ctr">
          <a:solidFill>
            <a:schemeClr val="accent3">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sp>
    <dsp:sp modelId="{927C5347-7BF9-E548-BBED-7A67A14AFCF3}">
      <dsp:nvSpPr>
        <dsp:cNvPr id="0" name=""/>
        <dsp:cNvSpPr/>
      </dsp:nvSpPr>
      <dsp:spPr>
        <a:xfrm>
          <a:off x="7177373" y="310852"/>
          <a:ext cx="919605" cy="1308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lvl="0" algn="l" defTabSz="400050">
            <a:lnSpc>
              <a:spcPct val="90000"/>
            </a:lnSpc>
            <a:spcBef>
              <a:spcPct val="0"/>
            </a:spcBef>
            <a:spcAft>
              <a:spcPct val="35000"/>
            </a:spcAft>
          </a:pPr>
          <a:r>
            <a:rPr lang="en-US" sz="900" kern="1200" dirty="0" smtClean="0">
              <a:latin typeface="Fira Sans" panose="020B0503050000020004" pitchFamily="34" charset="0"/>
            </a:rPr>
            <a:t>High risk Customers</a:t>
          </a:r>
          <a:endParaRPr lang="en-US" sz="900" kern="1200" dirty="0">
            <a:latin typeface="Fira Sans" panose="020B0503050000020004" pitchFamily="34" charset="0"/>
          </a:endParaRPr>
        </a:p>
      </dsp:txBody>
      <dsp:txXfrm>
        <a:off x="7177373" y="310852"/>
        <a:ext cx="919605" cy="1308171"/>
      </dsp:txXfrm>
    </dsp:sp>
    <dsp:sp modelId="{0D2421A6-D3D3-2346-99F4-7AB254B713B4}">
      <dsp:nvSpPr>
        <dsp:cNvPr id="0" name=""/>
        <dsp:cNvSpPr/>
      </dsp:nvSpPr>
      <dsp:spPr>
        <a:xfrm>
          <a:off x="7177373" y="0"/>
          <a:ext cx="919605" cy="310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l" defTabSz="400050">
            <a:lnSpc>
              <a:spcPct val="90000"/>
            </a:lnSpc>
            <a:spcBef>
              <a:spcPct val="0"/>
            </a:spcBef>
            <a:spcAft>
              <a:spcPct val="35000"/>
            </a:spcAft>
          </a:pPr>
          <a:r>
            <a:rPr lang="en-US" sz="900" b="1" kern="1200" dirty="0">
              <a:latin typeface="Fira Sans" panose="020B0503050000020004" pitchFamily="34" charset="0"/>
            </a:rPr>
            <a:t>Blue Customers</a:t>
          </a:r>
        </a:p>
      </dsp:txBody>
      <dsp:txXfrm>
        <a:off x="7177373" y="0"/>
        <a:ext cx="919605" cy="310852"/>
      </dsp:txXfrm>
    </dsp:sp>
  </dsp:spTree>
</dsp:drawing>
</file>

<file path=ppt/diagrams/layout1.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a6641a08c1_1_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a6641a08c1_1_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2572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a6641a08c1_1_10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a6641a08c1_1_10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178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a6641a08c1_1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a6641a08c1_1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9430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a6641a08c1_1_10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a6641a08c1_1_10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7265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a6641a08c1_1_10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a6641a08c1_1_10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6118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a6641a08c1_1_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a6641a08c1_1_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5414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a6641a08c1_1_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a6641a08c1_1_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82902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a6641a08c1_1_3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a6641a08c1_1_3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a6641a08c1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a6641a08c1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a6641a08c1_1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a6641a08c1_1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a6641a08c1_1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a6641a08c1_1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a6641a08c1_1_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a6641a08c1_1_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9508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a6641a08c1_1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a6641a08c1_1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a6641a08c1_1_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a6641a08c1_1_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a6641a08c1_1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a6641a08c1_1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4753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a6641a08c1_1_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a6641a08c1_1_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9575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flipH="1">
            <a:off x="475" y="-14675"/>
            <a:ext cx="9144000" cy="5158200"/>
          </a:xfrm>
          <a:prstGeom prst="rect">
            <a:avLst/>
          </a:pr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183800" y="0"/>
            <a:ext cx="7960500" cy="41445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1899474"/>
            <a:ext cx="1575000" cy="32442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12" name="Google Shape;12;p2"/>
          <p:cNvSpPr txBox="1">
            <a:spLocks noGrp="1"/>
          </p:cNvSpPr>
          <p:nvPr>
            <p:ph type="ctrTitle"/>
          </p:nvPr>
        </p:nvSpPr>
        <p:spPr>
          <a:xfrm>
            <a:off x="4697175" y="1320225"/>
            <a:ext cx="3616800" cy="1657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6000"/>
              <a:buNone/>
              <a:defRPr sz="6000">
                <a:solidFill>
                  <a:schemeClr val="lt1"/>
                </a:solidFill>
              </a:defRPr>
            </a:lvl1pPr>
            <a:lvl2pPr lvl="1" rtl="0">
              <a:spcBef>
                <a:spcPts val="0"/>
              </a:spcBef>
              <a:spcAft>
                <a:spcPts val="0"/>
              </a:spcAft>
              <a:buClr>
                <a:srgbClr val="434343"/>
              </a:buClr>
              <a:buSzPts val="5200"/>
              <a:buNone/>
              <a:defRPr sz="5200">
                <a:solidFill>
                  <a:srgbClr val="434343"/>
                </a:solidFill>
              </a:defRPr>
            </a:lvl2pPr>
            <a:lvl3pPr lvl="2" rtl="0">
              <a:spcBef>
                <a:spcPts val="0"/>
              </a:spcBef>
              <a:spcAft>
                <a:spcPts val="0"/>
              </a:spcAft>
              <a:buClr>
                <a:srgbClr val="434343"/>
              </a:buClr>
              <a:buSzPts val="5200"/>
              <a:buNone/>
              <a:defRPr sz="5200">
                <a:solidFill>
                  <a:srgbClr val="434343"/>
                </a:solidFill>
              </a:defRPr>
            </a:lvl3pPr>
            <a:lvl4pPr lvl="3" rtl="0">
              <a:spcBef>
                <a:spcPts val="0"/>
              </a:spcBef>
              <a:spcAft>
                <a:spcPts val="0"/>
              </a:spcAft>
              <a:buClr>
                <a:srgbClr val="434343"/>
              </a:buClr>
              <a:buSzPts val="5200"/>
              <a:buNone/>
              <a:defRPr sz="5200">
                <a:solidFill>
                  <a:srgbClr val="434343"/>
                </a:solidFill>
              </a:defRPr>
            </a:lvl4pPr>
            <a:lvl5pPr lvl="4" rtl="0">
              <a:spcBef>
                <a:spcPts val="0"/>
              </a:spcBef>
              <a:spcAft>
                <a:spcPts val="0"/>
              </a:spcAft>
              <a:buClr>
                <a:srgbClr val="434343"/>
              </a:buClr>
              <a:buSzPts val="5200"/>
              <a:buNone/>
              <a:defRPr sz="5200">
                <a:solidFill>
                  <a:srgbClr val="434343"/>
                </a:solidFill>
              </a:defRPr>
            </a:lvl5pPr>
            <a:lvl6pPr lvl="5" rtl="0">
              <a:spcBef>
                <a:spcPts val="0"/>
              </a:spcBef>
              <a:spcAft>
                <a:spcPts val="0"/>
              </a:spcAft>
              <a:buClr>
                <a:srgbClr val="434343"/>
              </a:buClr>
              <a:buSzPts val="5200"/>
              <a:buNone/>
              <a:defRPr sz="5200">
                <a:solidFill>
                  <a:srgbClr val="434343"/>
                </a:solidFill>
              </a:defRPr>
            </a:lvl6pPr>
            <a:lvl7pPr lvl="6" rtl="0">
              <a:spcBef>
                <a:spcPts val="0"/>
              </a:spcBef>
              <a:spcAft>
                <a:spcPts val="0"/>
              </a:spcAft>
              <a:buClr>
                <a:srgbClr val="434343"/>
              </a:buClr>
              <a:buSzPts val="5200"/>
              <a:buNone/>
              <a:defRPr sz="5200">
                <a:solidFill>
                  <a:srgbClr val="434343"/>
                </a:solidFill>
              </a:defRPr>
            </a:lvl7pPr>
            <a:lvl8pPr lvl="7" rtl="0">
              <a:spcBef>
                <a:spcPts val="0"/>
              </a:spcBef>
              <a:spcAft>
                <a:spcPts val="0"/>
              </a:spcAft>
              <a:buClr>
                <a:srgbClr val="434343"/>
              </a:buClr>
              <a:buSzPts val="5200"/>
              <a:buNone/>
              <a:defRPr sz="5200">
                <a:solidFill>
                  <a:srgbClr val="434343"/>
                </a:solidFill>
              </a:defRPr>
            </a:lvl8pPr>
            <a:lvl9pPr lvl="8" rtl="0">
              <a:spcBef>
                <a:spcPts val="0"/>
              </a:spcBef>
              <a:spcAft>
                <a:spcPts val="0"/>
              </a:spcAft>
              <a:buClr>
                <a:srgbClr val="434343"/>
              </a:buClr>
              <a:buSzPts val="5200"/>
              <a:buNone/>
              <a:defRPr sz="5200">
                <a:solidFill>
                  <a:srgbClr val="434343"/>
                </a:solidFill>
              </a:defRPr>
            </a:lvl9pPr>
          </a:lstStyle>
          <a:p>
            <a:endParaRPr/>
          </a:p>
        </p:txBody>
      </p:sp>
      <p:sp>
        <p:nvSpPr>
          <p:cNvPr id="13" name="Google Shape;13;p2"/>
          <p:cNvSpPr txBox="1">
            <a:spLocks noGrp="1"/>
          </p:cNvSpPr>
          <p:nvPr>
            <p:ph type="subTitle" idx="1"/>
          </p:nvPr>
        </p:nvSpPr>
        <p:spPr>
          <a:xfrm>
            <a:off x="6304925" y="3139200"/>
            <a:ext cx="2009100" cy="555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FFFFFF"/>
              </a:buClr>
              <a:buSzPts val="1400"/>
              <a:buNone/>
              <a:defRPr sz="1400">
                <a:solidFill>
                  <a:schemeClr val="lt1"/>
                </a:solidFill>
                <a:latin typeface="Roboto Slab"/>
                <a:ea typeface="Roboto Slab"/>
                <a:cs typeface="Roboto Slab"/>
                <a:sym typeface="Roboto Slab"/>
              </a:defRPr>
            </a:lvl1pPr>
            <a:lvl2pPr lvl="1" algn="r" rtl="0">
              <a:lnSpc>
                <a:spcPct val="100000"/>
              </a:lnSpc>
              <a:spcBef>
                <a:spcPts val="0"/>
              </a:spcBef>
              <a:spcAft>
                <a:spcPts val="0"/>
              </a:spcAft>
              <a:buClr>
                <a:srgbClr val="434343"/>
              </a:buClr>
              <a:buSzPts val="2800"/>
              <a:buNone/>
              <a:defRPr sz="2800">
                <a:solidFill>
                  <a:srgbClr val="434343"/>
                </a:solidFill>
              </a:defRPr>
            </a:lvl2pPr>
            <a:lvl3pPr lvl="2" algn="r" rtl="0">
              <a:lnSpc>
                <a:spcPct val="100000"/>
              </a:lnSpc>
              <a:spcBef>
                <a:spcPts val="0"/>
              </a:spcBef>
              <a:spcAft>
                <a:spcPts val="0"/>
              </a:spcAft>
              <a:buClr>
                <a:srgbClr val="434343"/>
              </a:buClr>
              <a:buSzPts val="2800"/>
              <a:buNone/>
              <a:defRPr sz="2800">
                <a:solidFill>
                  <a:srgbClr val="434343"/>
                </a:solidFill>
              </a:defRPr>
            </a:lvl3pPr>
            <a:lvl4pPr lvl="3" algn="r" rtl="0">
              <a:lnSpc>
                <a:spcPct val="100000"/>
              </a:lnSpc>
              <a:spcBef>
                <a:spcPts val="0"/>
              </a:spcBef>
              <a:spcAft>
                <a:spcPts val="0"/>
              </a:spcAft>
              <a:buClr>
                <a:srgbClr val="434343"/>
              </a:buClr>
              <a:buSzPts val="2800"/>
              <a:buNone/>
              <a:defRPr sz="2800">
                <a:solidFill>
                  <a:srgbClr val="434343"/>
                </a:solidFill>
              </a:defRPr>
            </a:lvl4pPr>
            <a:lvl5pPr lvl="4" algn="r" rtl="0">
              <a:lnSpc>
                <a:spcPct val="100000"/>
              </a:lnSpc>
              <a:spcBef>
                <a:spcPts val="0"/>
              </a:spcBef>
              <a:spcAft>
                <a:spcPts val="0"/>
              </a:spcAft>
              <a:buClr>
                <a:srgbClr val="434343"/>
              </a:buClr>
              <a:buSzPts val="2800"/>
              <a:buNone/>
              <a:defRPr sz="2800">
                <a:solidFill>
                  <a:srgbClr val="434343"/>
                </a:solidFill>
              </a:defRPr>
            </a:lvl5pPr>
            <a:lvl6pPr lvl="5" algn="r" rtl="0">
              <a:lnSpc>
                <a:spcPct val="100000"/>
              </a:lnSpc>
              <a:spcBef>
                <a:spcPts val="0"/>
              </a:spcBef>
              <a:spcAft>
                <a:spcPts val="0"/>
              </a:spcAft>
              <a:buClr>
                <a:srgbClr val="434343"/>
              </a:buClr>
              <a:buSzPts val="2800"/>
              <a:buNone/>
              <a:defRPr sz="2800">
                <a:solidFill>
                  <a:srgbClr val="434343"/>
                </a:solidFill>
              </a:defRPr>
            </a:lvl6pPr>
            <a:lvl7pPr lvl="6" algn="r" rtl="0">
              <a:lnSpc>
                <a:spcPct val="100000"/>
              </a:lnSpc>
              <a:spcBef>
                <a:spcPts val="0"/>
              </a:spcBef>
              <a:spcAft>
                <a:spcPts val="0"/>
              </a:spcAft>
              <a:buClr>
                <a:srgbClr val="434343"/>
              </a:buClr>
              <a:buSzPts val="2800"/>
              <a:buNone/>
              <a:defRPr sz="2800">
                <a:solidFill>
                  <a:srgbClr val="434343"/>
                </a:solidFill>
              </a:defRPr>
            </a:lvl7pPr>
            <a:lvl8pPr lvl="7" algn="r" rtl="0">
              <a:lnSpc>
                <a:spcPct val="100000"/>
              </a:lnSpc>
              <a:spcBef>
                <a:spcPts val="0"/>
              </a:spcBef>
              <a:spcAft>
                <a:spcPts val="0"/>
              </a:spcAft>
              <a:buClr>
                <a:srgbClr val="434343"/>
              </a:buClr>
              <a:buSzPts val="2800"/>
              <a:buNone/>
              <a:defRPr sz="2800">
                <a:solidFill>
                  <a:srgbClr val="434343"/>
                </a:solidFill>
              </a:defRPr>
            </a:lvl8pPr>
            <a:lvl9pPr lvl="8" algn="r" rtl="0">
              <a:lnSpc>
                <a:spcPct val="100000"/>
              </a:lnSpc>
              <a:spcBef>
                <a:spcPts val="0"/>
              </a:spcBef>
              <a:spcAft>
                <a:spcPts val="0"/>
              </a:spcAft>
              <a:buClr>
                <a:srgbClr val="434343"/>
              </a:buClr>
              <a:buSzPts val="2800"/>
              <a:buNone/>
              <a:defRPr sz="2800">
                <a:solidFill>
                  <a:srgbClr val="434343"/>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3">
  <p:cSld name="CUSTOM_3_1_1">
    <p:spTree>
      <p:nvGrpSpPr>
        <p:cNvPr id="1" name="Shape 142"/>
        <p:cNvGrpSpPr/>
        <p:nvPr/>
      </p:nvGrpSpPr>
      <p:grpSpPr>
        <a:xfrm>
          <a:off x="0" y="0"/>
          <a:ext cx="0" cy="0"/>
          <a:chOff x="0" y="0"/>
          <a:chExt cx="0" cy="0"/>
        </a:xfrm>
      </p:grpSpPr>
      <p:sp>
        <p:nvSpPr>
          <p:cNvPr id="143" name="Google Shape;143;p20"/>
          <p:cNvSpPr/>
          <p:nvPr/>
        </p:nvSpPr>
        <p:spPr>
          <a:xfrm flipH="1">
            <a:off x="142275" y="1230300"/>
            <a:ext cx="272700" cy="39132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144" name="Google Shape;144;p20"/>
          <p:cNvSpPr/>
          <p:nvPr/>
        </p:nvSpPr>
        <p:spPr>
          <a:xfrm flipH="1">
            <a:off x="0" y="0"/>
            <a:ext cx="272700" cy="51435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145" name="Google Shape;145;p20"/>
          <p:cNvSpPr txBox="1">
            <a:spLocks noGrp="1"/>
          </p:cNvSpPr>
          <p:nvPr>
            <p:ph type="ctrTitle"/>
          </p:nvPr>
        </p:nvSpPr>
        <p:spPr>
          <a:xfrm>
            <a:off x="720000" y="540000"/>
            <a:ext cx="7704000" cy="4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146" name="Google Shape;146;p20"/>
          <p:cNvSpPr/>
          <p:nvPr/>
        </p:nvSpPr>
        <p:spPr>
          <a:xfrm flipH="1">
            <a:off x="8871300" y="1230300"/>
            <a:ext cx="272700" cy="39132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5">
  <p:cSld name="CUSTOM_3_1_1_1_1">
    <p:spTree>
      <p:nvGrpSpPr>
        <p:cNvPr id="1" name="Shape 147"/>
        <p:cNvGrpSpPr/>
        <p:nvPr/>
      </p:nvGrpSpPr>
      <p:grpSpPr>
        <a:xfrm>
          <a:off x="0" y="0"/>
          <a:ext cx="0" cy="0"/>
          <a:chOff x="0" y="0"/>
          <a:chExt cx="0" cy="0"/>
        </a:xfrm>
      </p:grpSpPr>
      <p:sp>
        <p:nvSpPr>
          <p:cNvPr id="148" name="Google Shape;148;p21"/>
          <p:cNvSpPr/>
          <p:nvPr/>
        </p:nvSpPr>
        <p:spPr>
          <a:xfrm flipH="1">
            <a:off x="142275" y="1230300"/>
            <a:ext cx="272700" cy="39132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149" name="Google Shape;149;p21"/>
          <p:cNvSpPr/>
          <p:nvPr/>
        </p:nvSpPr>
        <p:spPr>
          <a:xfrm flipH="1">
            <a:off x="0" y="0"/>
            <a:ext cx="272700" cy="51435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150" name="Google Shape;150;p21"/>
          <p:cNvSpPr txBox="1">
            <a:spLocks noGrp="1"/>
          </p:cNvSpPr>
          <p:nvPr>
            <p:ph type="ctrTitle"/>
          </p:nvPr>
        </p:nvSpPr>
        <p:spPr>
          <a:xfrm>
            <a:off x="720000" y="540000"/>
            <a:ext cx="7704000" cy="4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151" name="Google Shape;151;p21"/>
          <p:cNvSpPr/>
          <p:nvPr/>
        </p:nvSpPr>
        <p:spPr>
          <a:xfrm flipH="1">
            <a:off x="8871300" y="1230300"/>
            <a:ext cx="272700" cy="39132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152" name="Google Shape;152;p21"/>
          <p:cNvSpPr/>
          <p:nvPr/>
        </p:nvSpPr>
        <p:spPr>
          <a:xfrm flipH="1">
            <a:off x="8424000" y="4603500"/>
            <a:ext cx="720000" cy="5400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252"/>
        <p:cNvGrpSpPr/>
        <p:nvPr/>
      </p:nvGrpSpPr>
      <p:grpSpPr>
        <a:xfrm>
          <a:off x="0" y="0"/>
          <a:ext cx="0" cy="0"/>
          <a:chOff x="0" y="0"/>
          <a:chExt cx="0" cy="0"/>
        </a:xfrm>
      </p:grpSpPr>
      <p:sp>
        <p:nvSpPr>
          <p:cNvPr id="253" name="Google Shape;253;p34"/>
          <p:cNvSpPr/>
          <p:nvPr/>
        </p:nvSpPr>
        <p:spPr>
          <a:xfrm flipH="1">
            <a:off x="200" y="0"/>
            <a:ext cx="9144000" cy="5151000"/>
          </a:xfrm>
          <a:prstGeom prst="rect">
            <a:avLst/>
          </a:pr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flipH="1">
            <a:off x="-225" y="0"/>
            <a:ext cx="7932000" cy="46473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255" name="Google Shape;255;p34"/>
          <p:cNvSpPr txBox="1">
            <a:spLocks noGrp="1"/>
          </p:cNvSpPr>
          <p:nvPr>
            <p:ph type="ctrTitle"/>
          </p:nvPr>
        </p:nvSpPr>
        <p:spPr>
          <a:xfrm>
            <a:off x="817499" y="540000"/>
            <a:ext cx="3297000" cy="8868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6000">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a:endParaRPr/>
          </a:p>
        </p:txBody>
      </p:sp>
      <p:sp>
        <p:nvSpPr>
          <p:cNvPr id="256" name="Google Shape;256;p34"/>
          <p:cNvSpPr txBox="1">
            <a:spLocks noGrp="1"/>
          </p:cNvSpPr>
          <p:nvPr>
            <p:ph type="subTitle" idx="1"/>
          </p:nvPr>
        </p:nvSpPr>
        <p:spPr>
          <a:xfrm>
            <a:off x="816925" y="1628550"/>
            <a:ext cx="3297000" cy="1095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57" name="Google Shape;257;p34"/>
          <p:cNvSpPr/>
          <p:nvPr/>
        </p:nvSpPr>
        <p:spPr>
          <a:xfrm flipH="1">
            <a:off x="361625" y="3827725"/>
            <a:ext cx="8240100" cy="13230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258" name="Google Shape;258;p34"/>
          <p:cNvSpPr txBox="1"/>
          <p:nvPr/>
        </p:nvSpPr>
        <p:spPr>
          <a:xfrm>
            <a:off x="817828" y="3037914"/>
            <a:ext cx="3297000" cy="661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chemeClr val="lt1"/>
                </a:solidFill>
                <a:latin typeface="Roboto Slab"/>
                <a:ea typeface="Roboto Slab"/>
                <a:cs typeface="Roboto Slab"/>
                <a:sym typeface="Roboto Slab"/>
              </a:rPr>
              <a:t>CREDITS: This presentation template was created by </a:t>
            </a:r>
            <a:r>
              <a:rPr lang="en" sz="1200" b="1">
                <a:solidFill>
                  <a:schemeClr val="lt1"/>
                </a:solidFill>
                <a:uFill>
                  <a:noFill/>
                </a:uFill>
                <a:latin typeface="Roboto Slab"/>
                <a:ea typeface="Roboto Slab"/>
                <a:cs typeface="Roboto Slab"/>
                <a:sym typeface="Roboto Slab"/>
                <a:hlinkClick r:id="rId2">
                  <a:extLst>
                    <a:ext uri="{A12FA001-AC4F-418D-AE19-62706E023703}">
                      <ahyp:hlinkClr xmlns:ahyp="http://schemas.microsoft.com/office/drawing/2018/hyperlinkcolor" xmlns="" val="tx"/>
                    </a:ext>
                  </a:extLst>
                </a:hlinkClick>
              </a:rPr>
              <a:t>Slidesgo</a:t>
            </a:r>
            <a:r>
              <a:rPr lang="en" sz="1200">
                <a:solidFill>
                  <a:schemeClr val="lt1"/>
                </a:solidFill>
                <a:latin typeface="Roboto Slab"/>
                <a:ea typeface="Roboto Slab"/>
                <a:cs typeface="Roboto Slab"/>
                <a:sym typeface="Roboto Slab"/>
              </a:rPr>
              <a:t>, including icons by </a:t>
            </a:r>
            <a:r>
              <a:rPr lang="en" sz="1200" b="1">
                <a:solidFill>
                  <a:schemeClr val="lt1"/>
                </a:solidFill>
                <a:uFill>
                  <a:noFill/>
                </a:uFill>
                <a:latin typeface="Roboto Slab"/>
                <a:ea typeface="Roboto Slab"/>
                <a:cs typeface="Roboto Slab"/>
                <a:sym typeface="Roboto Slab"/>
                <a:hlinkClick r:id="rId3">
                  <a:extLst>
                    <a:ext uri="{A12FA001-AC4F-418D-AE19-62706E023703}">
                      <ahyp:hlinkClr xmlns:ahyp="http://schemas.microsoft.com/office/drawing/2018/hyperlinkcolor" xmlns="" val="tx"/>
                    </a:ext>
                  </a:extLst>
                </a:hlinkClick>
              </a:rPr>
              <a:t>Flaticon</a:t>
            </a:r>
            <a:r>
              <a:rPr lang="en" sz="1200">
                <a:solidFill>
                  <a:schemeClr val="lt1"/>
                </a:solidFill>
                <a:latin typeface="Roboto Slab"/>
                <a:ea typeface="Roboto Slab"/>
                <a:cs typeface="Roboto Slab"/>
                <a:sym typeface="Roboto Slab"/>
              </a:rPr>
              <a:t>, infographics &amp; images by </a:t>
            </a:r>
            <a:r>
              <a:rPr lang="en" sz="1200" b="1">
                <a:solidFill>
                  <a:schemeClr val="lt1"/>
                </a:solidFill>
                <a:uFill>
                  <a:noFill/>
                </a:uFill>
                <a:latin typeface="Roboto Slab"/>
                <a:ea typeface="Roboto Slab"/>
                <a:cs typeface="Roboto Slab"/>
                <a:sym typeface="Roboto Slab"/>
                <a:hlinkClick r:id="rId4">
                  <a:extLst>
                    <a:ext uri="{A12FA001-AC4F-418D-AE19-62706E023703}">
                      <ahyp:hlinkClr xmlns:ahyp="http://schemas.microsoft.com/office/drawing/2018/hyperlinkcolor" xmlns="" val="tx"/>
                    </a:ext>
                  </a:extLst>
                </a:hlinkClick>
              </a:rPr>
              <a:t>Freepik</a:t>
            </a:r>
            <a:r>
              <a:rPr lang="en" sz="1200" b="1">
                <a:solidFill>
                  <a:schemeClr val="lt1"/>
                </a:solidFill>
                <a:latin typeface="Roboto Slab"/>
                <a:ea typeface="Roboto Slab"/>
                <a:cs typeface="Roboto Slab"/>
                <a:sym typeface="Roboto Slab"/>
              </a:rPr>
              <a:t> </a:t>
            </a:r>
            <a:endParaRPr sz="1200" b="1">
              <a:solidFill>
                <a:schemeClr val="lt1"/>
              </a:solidFill>
              <a:latin typeface="Roboto Slab"/>
              <a:ea typeface="Roboto Slab"/>
              <a:cs typeface="Roboto Slab"/>
              <a:sym typeface="Roboto Slab"/>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0" y="-7350"/>
            <a:ext cx="9144000" cy="5158200"/>
          </a:xfrm>
          <a:prstGeom prst="rect">
            <a:avLst/>
          </a:pr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flipH="1">
            <a:off x="175" y="0"/>
            <a:ext cx="7960500" cy="41445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flipH="1">
            <a:off x="7569475" y="1915675"/>
            <a:ext cx="1575000" cy="32280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18" name="Google Shape;18;p3"/>
          <p:cNvSpPr txBox="1">
            <a:spLocks noGrp="1"/>
          </p:cNvSpPr>
          <p:nvPr>
            <p:ph type="ctrTitle"/>
          </p:nvPr>
        </p:nvSpPr>
        <p:spPr>
          <a:xfrm flipH="1">
            <a:off x="3038225" y="1435700"/>
            <a:ext cx="2755800" cy="192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chemeClr val="lt1"/>
                </a:solidFill>
              </a:defRPr>
            </a:lvl1pPr>
            <a:lvl2pPr lvl="1" algn="r" rtl="0">
              <a:spcBef>
                <a:spcPts val="0"/>
              </a:spcBef>
              <a:spcAft>
                <a:spcPts val="0"/>
              </a:spcAft>
              <a:buClr>
                <a:schemeClr val="lt1"/>
              </a:buClr>
              <a:buSzPts val="6500"/>
              <a:buNone/>
              <a:defRPr sz="6500">
                <a:solidFill>
                  <a:schemeClr val="lt1"/>
                </a:solidFill>
              </a:defRPr>
            </a:lvl2pPr>
            <a:lvl3pPr lvl="2" algn="r" rtl="0">
              <a:spcBef>
                <a:spcPts val="0"/>
              </a:spcBef>
              <a:spcAft>
                <a:spcPts val="0"/>
              </a:spcAft>
              <a:buClr>
                <a:schemeClr val="lt1"/>
              </a:buClr>
              <a:buSzPts val="6500"/>
              <a:buNone/>
              <a:defRPr sz="6500">
                <a:solidFill>
                  <a:schemeClr val="lt1"/>
                </a:solidFill>
              </a:defRPr>
            </a:lvl3pPr>
            <a:lvl4pPr lvl="3" algn="r" rtl="0">
              <a:spcBef>
                <a:spcPts val="0"/>
              </a:spcBef>
              <a:spcAft>
                <a:spcPts val="0"/>
              </a:spcAft>
              <a:buClr>
                <a:schemeClr val="lt1"/>
              </a:buClr>
              <a:buSzPts val="6500"/>
              <a:buNone/>
              <a:defRPr sz="6500">
                <a:solidFill>
                  <a:schemeClr val="lt1"/>
                </a:solidFill>
              </a:defRPr>
            </a:lvl4pPr>
            <a:lvl5pPr lvl="4" algn="r" rtl="0">
              <a:spcBef>
                <a:spcPts val="0"/>
              </a:spcBef>
              <a:spcAft>
                <a:spcPts val="0"/>
              </a:spcAft>
              <a:buClr>
                <a:schemeClr val="lt1"/>
              </a:buClr>
              <a:buSzPts val="6500"/>
              <a:buNone/>
              <a:defRPr sz="6500">
                <a:solidFill>
                  <a:schemeClr val="lt1"/>
                </a:solidFill>
              </a:defRPr>
            </a:lvl5pPr>
            <a:lvl6pPr lvl="5" algn="r" rtl="0">
              <a:spcBef>
                <a:spcPts val="0"/>
              </a:spcBef>
              <a:spcAft>
                <a:spcPts val="0"/>
              </a:spcAft>
              <a:buClr>
                <a:schemeClr val="lt1"/>
              </a:buClr>
              <a:buSzPts val="6500"/>
              <a:buNone/>
              <a:defRPr sz="6500">
                <a:solidFill>
                  <a:schemeClr val="lt1"/>
                </a:solidFill>
              </a:defRPr>
            </a:lvl6pPr>
            <a:lvl7pPr lvl="6" algn="r" rtl="0">
              <a:spcBef>
                <a:spcPts val="0"/>
              </a:spcBef>
              <a:spcAft>
                <a:spcPts val="0"/>
              </a:spcAft>
              <a:buClr>
                <a:schemeClr val="lt1"/>
              </a:buClr>
              <a:buSzPts val="6500"/>
              <a:buNone/>
              <a:defRPr sz="6500">
                <a:solidFill>
                  <a:schemeClr val="lt1"/>
                </a:solidFill>
              </a:defRPr>
            </a:lvl7pPr>
            <a:lvl8pPr lvl="7" algn="r" rtl="0">
              <a:spcBef>
                <a:spcPts val="0"/>
              </a:spcBef>
              <a:spcAft>
                <a:spcPts val="0"/>
              </a:spcAft>
              <a:buClr>
                <a:schemeClr val="lt1"/>
              </a:buClr>
              <a:buSzPts val="6500"/>
              <a:buNone/>
              <a:defRPr sz="6500">
                <a:solidFill>
                  <a:schemeClr val="lt1"/>
                </a:solidFill>
              </a:defRPr>
            </a:lvl8pPr>
            <a:lvl9pPr lvl="8" algn="r" rtl="0">
              <a:spcBef>
                <a:spcPts val="0"/>
              </a:spcBef>
              <a:spcAft>
                <a:spcPts val="0"/>
              </a:spcAft>
              <a:buClr>
                <a:schemeClr val="lt1"/>
              </a:buClr>
              <a:buSzPts val="6500"/>
              <a:buNone/>
              <a:defRPr sz="6500">
                <a:solidFill>
                  <a:schemeClr val="lt1"/>
                </a:solidFill>
              </a:defRPr>
            </a:lvl9pPr>
          </a:lstStyle>
          <a:p>
            <a:endParaRPr/>
          </a:p>
        </p:txBody>
      </p:sp>
      <p:sp>
        <p:nvSpPr>
          <p:cNvPr id="19" name="Google Shape;19;p3"/>
          <p:cNvSpPr txBox="1">
            <a:spLocks noGrp="1"/>
          </p:cNvSpPr>
          <p:nvPr>
            <p:ph type="title" idx="2" hasCustomPrompt="1"/>
          </p:nvPr>
        </p:nvSpPr>
        <p:spPr>
          <a:xfrm flipH="1">
            <a:off x="6075979" y="2332900"/>
            <a:ext cx="2979300" cy="7545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9600"/>
              <a:buNone/>
              <a:defRPr sz="9600">
                <a:solidFill>
                  <a:schemeClr val="lt1"/>
                </a:solidFill>
              </a:defRPr>
            </a:lvl1pPr>
            <a:lvl2pPr lvl="1"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20" name="Google Shape;20;p3"/>
          <p:cNvCxnSpPr/>
          <p:nvPr/>
        </p:nvCxnSpPr>
        <p:spPr>
          <a:xfrm>
            <a:off x="5954850" y="0"/>
            <a:ext cx="0" cy="3162000"/>
          </a:xfrm>
          <a:prstGeom prst="straightConnector1">
            <a:avLst/>
          </a:prstGeom>
          <a:noFill/>
          <a:ln w="28575" cap="flat" cmpd="sng">
            <a:solidFill>
              <a:schemeClr val="l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
        <p:cNvGrpSpPr/>
        <p:nvPr/>
      </p:nvGrpSpPr>
      <p:grpSpPr>
        <a:xfrm>
          <a:off x="0" y="0"/>
          <a:ext cx="0" cy="0"/>
          <a:chOff x="0" y="0"/>
          <a:chExt cx="0" cy="0"/>
        </a:xfrm>
      </p:grpSpPr>
      <p:sp>
        <p:nvSpPr>
          <p:cNvPr id="41" name="Google Shape;41;p7"/>
          <p:cNvSpPr/>
          <p:nvPr/>
        </p:nvSpPr>
        <p:spPr>
          <a:xfrm rot="828" flipH="1">
            <a:off x="4162800" y="4979536"/>
            <a:ext cx="4981200" cy="1641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42" name="Google Shape;42;p7"/>
          <p:cNvSpPr/>
          <p:nvPr/>
        </p:nvSpPr>
        <p:spPr>
          <a:xfrm flipH="1">
            <a:off x="0" y="0"/>
            <a:ext cx="325200" cy="46473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43" name="Google Shape;43;p7"/>
          <p:cNvSpPr/>
          <p:nvPr/>
        </p:nvSpPr>
        <p:spPr>
          <a:xfrm rot="984" flipH="1">
            <a:off x="7638900" y="4897324"/>
            <a:ext cx="1047900" cy="1641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44" name="Google Shape;44;p7"/>
          <p:cNvSpPr/>
          <p:nvPr/>
        </p:nvSpPr>
        <p:spPr>
          <a:xfrm rot="-5398897" flipH="1">
            <a:off x="8513700" y="2409300"/>
            <a:ext cx="935400" cy="3249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45" name="Google Shape;45;p7"/>
          <p:cNvSpPr txBox="1">
            <a:spLocks noGrp="1"/>
          </p:cNvSpPr>
          <p:nvPr>
            <p:ph type="ctrTitle"/>
          </p:nvPr>
        </p:nvSpPr>
        <p:spPr>
          <a:xfrm>
            <a:off x="720000" y="540000"/>
            <a:ext cx="7704000" cy="4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6" name="Google Shape;46;p7"/>
          <p:cNvSpPr txBox="1">
            <a:spLocks noGrp="1"/>
          </p:cNvSpPr>
          <p:nvPr>
            <p:ph type="body" idx="1"/>
          </p:nvPr>
        </p:nvSpPr>
        <p:spPr>
          <a:xfrm>
            <a:off x="763738" y="1530875"/>
            <a:ext cx="3852600" cy="25551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Clr>
                <a:schemeClr val="accent2"/>
              </a:buClr>
              <a:buSzPts val="1500"/>
              <a:buFont typeface="Roboto Slab"/>
              <a:buChar char="●"/>
              <a:defRPr>
                <a:solidFill>
                  <a:srgbClr val="073763"/>
                </a:solidFill>
                <a:latin typeface="Roboto Slab"/>
                <a:ea typeface="Roboto Slab"/>
                <a:cs typeface="Roboto Slab"/>
                <a:sym typeface="Roboto Slab"/>
              </a:defRPr>
            </a:lvl1pPr>
            <a:lvl2pPr marL="914400" lvl="1" indent="-317500" rtl="0">
              <a:spcBef>
                <a:spcPts val="0"/>
              </a:spcBef>
              <a:spcAft>
                <a:spcPts val="0"/>
              </a:spcAft>
              <a:buClr>
                <a:schemeClr val="accent2"/>
              </a:buClr>
              <a:buSzPts val="1400"/>
              <a:buFont typeface="Roboto Slab"/>
              <a:buChar char="○"/>
              <a:defRPr>
                <a:solidFill>
                  <a:srgbClr val="073763"/>
                </a:solidFill>
              </a:defRPr>
            </a:lvl2pPr>
            <a:lvl3pPr marL="1371600" lvl="2" indent="-317500" rtl="0">
              <a:spcBef>
                <a:spcPts val="0"/>
              </a:spcBef>
              <a:spcAft>
                <a:spcPts val="0"/>
              </a:spcAft>
              <a:buClr>
                <a:schemeClr val="accent2"/>
              </a:buClr>
              <a:buSzPts val="1400"/>
              <a:buFont typeface="Roboto Slab"/>
              <a:buChar char="■"/>
              <a:defRPr>
                <a:solidFill>
                  <a:srgbClr val="073763"/>
                </a:solidFill>
              </a:defRPr>
            </a:lvl3pPr>
            <a:lvl4pPr marL="1828800" lvl="3" indent="-317500" rtl="0">
              <a:spcBef>
                <a:spcPts val="0"/>
              </a:spcBef>
              <a:spcAft>
                <a:spcPts val="0"/>
              </a:spcAft>
              <a:buClr>
                <a:schemeClr val="accent2"/>
              </a:buClr>
              <a:buSzPts val="1400"/>
              <a:buFont typeface="Roboto Slab"/>
              <a:buChar char="●"/>
              <a:defRPr>
                <a:solidFill>
                  <a:srgbClr val="073763"/>
                </a:solidFill>
              </a:defRPr>
            </a:lvl4pPr>
            <a:lvl5pPr marL="2286000" lvl="4" indent="-317500" rtl="0">
              <a:spcBef>
                <a:spcPts val="0"/>
              </a:spcBef>
              <a:spcAft>
                <a:spcPts val="0"/>
              </a:spcAft>
              <a:buClr>
                <a:schemeClr val="accent2"/>
              </a:buClr>
              <a:buSzPts val="1400"/>
              <a:buFont typeface="Roboto Slab"/>
              <a:buChar char="○"/>
              <a:defRPr>
                <a:solidFill>
                  <a:srgbClr val="073763"/>
                </a:solidFill>
              </a:defRPr>
            </a:lvl5pPr>
            <a:lvl6pPr marL="2743200" lvl="5" indent="-317500" rtl="0">
              <a:spcBef>
                <a:spcPts val="0"/>
              </a:spcBef>
              <a:spcAft>
                <a:spcPts val="0"/>
              </a:spcAft>
              <a:buClr>
                <a:schemeClr val="accent2"/>
              </a:buClr>
              <a:buSzPts val="1400"/>
              <a:buFont typeface="Roboto Slab"/>
              <a:buChar char="■"/>
              <a:defRPr>
                <a:solidFill>
                  <a:srgbClr val="073763"/>
                </a:solidFill>
              </a:defRPr>
            </a:lvl6pPr>
            <a:lvl7pPr marL="3200400" lvl="6" indent="-317500" rtl="0">
              <a:spcBef>
                <a:spcPts val="0"/>
              </a:spcBef>
              <a:spcAft>
                <a:spcPts val="0"/>
              </a:spcAft>
              <a:buClr>
                <a:schemeClr val="accent2"/>
              </a:buClr>
              <a:buSzPts val="1400"/>
              <a:buFont typeface="Roboto Slab"/>
              <a:buChar char="●"/>
              <a:defRPr>
                <a:solidFill>
                  <a:srgbClr val="073763"/>
                </a:solidFill>
              </a:defRPr>
            </a:lvl7pPr>
            <a:lvl8pPr marL="3657600" lvl="7" indent="-317500" rtl="0">
              <a:spcBef>
                <a:spcPts val="0"/>
              </a:spcBef>
              <a:spcAft>
                <a:spcPts val="0"/>
              </a:spcAft>
              <a:buClr>
                <a:schemeClr val="accent2"/>
              </a:buClr>
              <a:buSzPts val="1400"/>
              <a:buFont typeface="Roboto Slab"/>
              <a:buChar char="○"/>
              <a:defRPr>
                <a:solidFill>
                  <a:srgbClr val="073763"/>
                </a:solidFill>
              </a:defRPr>
            </a:lvl8pPr>
            <a:lvl9pPr marL="4114800" lvl="8" indent="-317500" rtl="0">
              <a:spcBef>
                <a:spcPts val="0"/>
              </a:spcBef>
              <a:spcAft>
                <a:spcPts val="0"/>
              </a:spcAft>
              <a:buClr>
                <a:schemeClr val="accent2"/>
              </a:buClr>
              <a:buSzPts val="1400"/>
              <a:buFont typeface="Roboto Slab"/>
              <a:buChar char="■"/>
              <a:defRPr>
                <a:solidFill>
                  <a:srgbClr val="07376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7"/>
        <p:cNvGrpSpPr/>
        <p:nvPr/>
      </p:nvGrpSpPr>
      <p:grpSpPr>
        <a:xfrm>
          <a:off x="0" y="0"/>
          <a:ext cx="0" cy="0"/>
          <a:chOff x="0" y="0"/>
          <a:chExt cx="0" cy="0"/>
        </a:xfrm>
      </p:grpSpPr>
      <p:sp>
        <p:nvSpPr>
          <p:cNvPr id="48" name="Google Shape;48;p8"/>
          <p:cNvSpPr/>
          <p:nvPr/>
        </p:nvSpPr>
        <p:spPr>
          <a:xfrm>
            <a:off x="773800" y="2322625"/>
            <a:ext cx="144300" cy="9081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p:nvPr/>
        </p:nvSpPr>
        <p:spPr>
          <a:xfrm>
            <a:off x="542400" y="0"/>
            <a:ext cx="144300" cy="28209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p:nvPr/>
        </p:nvSpPr>
        <p:spPr>
          <a:xfrm>
            <a:off x="8028375" y="411475"/>
            <a:ext cx="144300" cy="17232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8"/>
          <p:cNvSpPr/>
          <p:nvPr/>
        </p:nvSpPr>
        <p:spPr>
          <a:xfrm>
            <a:off x="8613000" y="3420300"/>
            <a:ext cx="531000" cy="17232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txBox="1">
            <a:spLocks noGrp="1"/>
          </p:cNvSpPr>
          <p:nvPr>
            <p:ph type="title"/>
          </p:nvPr>
        </p:nvSpPr>
        <p:spPr>
          <a:xfrm>
            <a:off x="2484150" y="1366425"/>
            <a:ext cx="4175700" cy="2350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72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3" name="Google Shape;53;p8"/>
          <p:cNvSpPr/>
          <p:nvPr/>
        </p:nvSpPr>
        <p:spPr>
          <a:xfrm rot="-5398897" flipH="1">
            <a:off x="-395550" y="2499750"/>
            <a:ext cx="935400" cy="1440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54" name="Google Shape;54;p8"/>
          <p:cNvSpPr/>
          <p:nvPr/>
        </p:nvSpPr>
        <p:spPr>
          <a:xfrm rot="5400000">
            <a:off x="8213250" y="-41450"/>
            <a:ext cx="138300" cy="17232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670" flipH="1">
            <a:off x="-150" y="4979146"/>
            <a:ext cx="1538400" cy="1641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sp>
        <p:nvSpPr>
          <p:cNvPr id="57" name="Google Shape;57;p9"/>
          <p:cNvSpPr/>
          <p:nvPr/>
        </p:nvSpPr>
        <p:spPr>
          <a:xfrm>
            <a:off x="0" y="-7350"/>
            <a:ext cx="9144000" cy="5158200"/>
          </a:xfrm>
          <a:prstGeom prst="rect">
            <a:avLst/>
          </a:pr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flipH="1">
            <a:off x="300" y="-7350"/>
            <a:ext cx="3201900" cy="15477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flipH="1">
            <a:off x="2582575" y="900600"/>
            <a:ext cx="6561900" cy="42429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60" name="Google Shape;60;p9"/>
          <p:cNvSpPr txBox="1">
            <a:spLocks noGrp="1"/>
          </p:cNvSpPr>
          <p:nvPr>
            <p:ph type="ctrTitle"/>
          </p:nvPr>
        </p:nvSpPr>
        <p:spPr>
          <a:xfrm flipH="1">
            <a:off x="2627825" y="2540550"/>
            <a:ext cx="3166200" cy="1921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3600"/>
              <a:buNone/>
              <a:defRPr sz="3600">
                <a:solidFill>
                  <a:schemeClr val="lt1"/>
                </a:solidFill>
              </a:defRPr>
            </a:lvl1pPr>
            <a:lvl2pPr lvl="1" algn="r" rtl="0">
              <a:spcBef>
                <a:spcPts val="0"/>
              </a:spcBef>
              <a:spcAft>
                <a:spcPts val="0"/>
              </a:spcAft>
              <a:buClr>
                <a:schemeClr val="lt1"/>
              </a:buClr>
              <a:buSzPts val="6500"/>
              <a:buNone/>
              <a:defRPr sz="6500">
                <a:solidFill>
                  <a:schemeClr val="lt1"/>
                </a:solidFill>
              </a:defRPr>
            </a:lvl2pPr>
            <a:lvl3pPr lvl="2" algn="r" rtl="0">
              <a:spcBef>
                <a:spcPts val="0"/>
              </a:spcBef>
              <a:spcAft>
                <a:spcPts val="0"/>
              </a:spcAft>
              <a:buClr>
                <a:schemeClr val="lt1"/>
              </a:buClr>
              <a:buSzPts val="6500"/>
              <a:buNone/>
              <a:defRPr sz="6500">
                <a:solidFill>
                  <a:schemeClr val="lt1"/>
                </a:solidFill>
              </a:defRPr>
            </a:lvl3pPr>
            <a:lvl4pPr lvl="3" algn="r" rtl="0">
              <a:spcBef>
                <a:spcPts val="0"/>
              </a:spcBef>
              <a:spcAft>
                <a:spcPts val="0"/>
              </a:spcAft>
              <a:buClr>
                <a:schemeClr val="lt1"/>
              </a:buClr>
              <a:buSzPts val="6500"/>
              <a:buNone/>
              <a:defRPr sz="6500">
                <a:solidFill>
                  <a:schemeClr val="lt1"/>
                </a:solidFill>
              </a:defRPr>
            </a:lvl4pPr>
            <a:lvl5pPr lvl="4" algn="r" rtl="0">
              <a:spcBef>
                <a:spcPts val="0"/>
              </a:spcBef>
              <a:spcAft>
                <a:spcPts val="0"/>
              </a:spcAft>
              <a:buClr>
                <a:schemeClr val="lt1"/>
              </a:buClr>
              <a:buSzPts val="6500"/>
              <a:buNone/>
              <a:defRPr sz="6500">
                <a:solidFill>
                  <a:schemeClr val="lt1"/>
                </a:solidFill>
              </a:defRPr>
            </a:lvl5pPr>
            <a:lvl6pPr lvl="5" algn="r" rtl="0">
              <a:spcBef>
                <a:spcPts val="0"/>
              </a:spcBef>
              <a:spcAft>
                <a:spcPts val="0"/>
              </a:spcAft>
              <a:buClr>
                <a:schemeClr val="lt1"/>
              </a:buClr>
              <a:buSzPts val="6500"/>
              <a:buNone/>
              <a:defRPr sz="6500">
                <a:solidFill>
                  <a:schemeClr val="lt1"/>
                </a:solidFill>
              </a:defRPr>
            </a:lvl6pPr>
            <a:lvl7pPr lvl="6" algn="r" rtl="0">
              <a:spcBef>
                <a:spcPts val="0"/>
              </a:spcBef>
              <a:spcAft>
                <a:spcPts val="0"/>
              </a:spcAft>
              <a:buClr>
                <a:schemeClr val="lt1"/>
              </a:buClr>
              <a:buSzPts val="6500"/>
              <a:buNone/>
              <a:defRPr sz="6500">
                <a:solidFill>
                  <a:schemeClr val="lt1"/>
                </a:solidFill>
              </a:defRPr>
            </a:lvl7pPr>
            <a:lvl8pPr lvl="7" algn="r" rtl="0">
              <a:spcBef>
                <a:spcPts val="0"/>
              </a:spcBef>
              <a:spcAft>
                <a:spcPts val="0"/>
              </a:spcAft>
              <a:buClr>
                <a:schemeClr val="lt1"/>
              </a:buClr>
              <a:buSzPts val="6500"/>
              <a:buNone/>
              <a:defRPr sz="6500">
                <a:solidFill>
                  <a:schemeClr val="lt1"/>
                </a:solidFill>
              </a:defRPr>
            </a:lvl8pPr>
            <a:lvl9pPr lvl="8" algn="r" rtl="0">
              <a:spcBef>
                <a:spcPts val="0"/>
              </a:spcBef>
              <a:spcAft>
                <a:spcPts val="0"/>
              </a:spcAft>
              <a:buClr>
                <a:schemeClr val="lt1"/>
              </a:buClr>
              <a:buSzPts val="6500"/>
              <a:buNone/>
              <a:defRPr sz="6500">
                <a:solidFill>
                  <a:schemeClr val="lt1"/>
                </a:solidFill>
              </a:defRPr>
            </a:lvl9pPr>
          </a:lstStyle>
          <a:p>
            <a:endParaRPr/>
          </a:p>
        </p:txBody>
      </p:sp>
      <p:sp>
        <p:nvSpPr>
          <p:cNvPr id="61" name="Google Shape;61;p9"/>
          <p:cNvSpPr txBox="1">
            <a:spLocks noGrp="1"/>
          </p:cNvSpPr>
          <p:nvPr>
            <p:ph type="title" idx="2" hasCustomPrompt="1"/>
          </p:nvPr>
        </p:nvSpPr>
        <p:spPr>
          <a:xfrm flipH="1">
            <a:off x="6075775" y="2359022"/>
            <a:ext cx="2628600" cy="2276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9600"/>
              <a:buNone/>
              <a:defRPr sz="9600">
                <a:solidFill>
                  <a:schemeClr val="lt1"/>
                </a:solidFill>
              </a:defRPr>
            </a:lvl1pPr>
            <a:lvl2pPr lvl="1"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62" name="Google Shape;62;p9"/>
          <p:cNvCxnSpPr/>
          <p:nvPr/>
        </p:nvCxnSpPr>
        <p:spPr>
          <a:xfrm>
            <a:off x="5954850" y="-10625"/>
            <a:ext cx="0" cy="4277400"/>
          </a:xfrm>
          <a:prstGeom prst="straightConnector1">
            <a:avLst/>
          </a:prstGeom>
          <a:noFill/>
          <a:ln w="28575" cap="flat" cmpd="sng">
            <a:solidFill>
              <a:schemeClr val="l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3"/>
        <p:cNvGrpSpPr/>
        <p:nvPr/>
      </p:nvGrpSpPr>
      <p:grpSpPr>
        <a:xfrm>
          <a:off x="0" y="0"/>
          <a:ext cx="0" cy="0"/>
          <a:chOff x="0" y="0"/>
          <a:chExt cx="0" cy="0"/>
        </a:xfrm>
      </p:grpSpPr>
      <p:sp>
        <p:nvSpPr>
          <p:cNvPr id="64" name="Google Shape;64;p10"/>
          <p:cNvSpPr txBox="1">
            <a:spLocks noGrp="1"/>
          </p:cNvSpPr>
          <p:nvPr>
            <p:ph type="body" idx="1"/>
          </p:nvPr>
        </p:nvSpPr>
        <p:spPr>
          <a:xfrm>
            <a:off x="2688600" y="550689"/>
            <a:ext cx="3766800" cy="1154400"/>
          </a:xfrm>
          <a:prstGeom prst="rect">
            <a:avLst/>
          </a:prstGeom>
        </p:spPr>
        <p:txBody>
          <a:bodyPr spcFirstLastPara="1" wrap="square" lIns="91425" tIns="91425" rIns="91425" bIns="91425" anchor="ctr" anchorCtr="0">
            <a:noAutofit/>
          </a:bodyPr>
          <a:lstStyle>
            <a:lvl1pPr marL="457200" lvl="0" indent="-317500" algn="ctr" rtl="0">
              <a:lnSpc>
                <a:spcPct val="100000"/>
              </a:lnSpc>
              <a:spcBef>
                <a:spcPts val="0"/>
              </a:spcBef>
              <a:spcAft>
                <a:spcPts val="0"/>
              </a:spcAft>
              <a:buSzPts val="1400"/>
              <a:buChar char="●"/>
              <a:defRPr sz="3200">
                <a:latin typeface="Fira Sans Extra Condensed Medium"/>
                <a:ea typeface="Fira Sans Extra Condensed Medium"/>
                <a:cs typeface="Fira Sans Extra Condensed Medium"/>
                <a:sym typeface="Fira Sans Extra Condensed Medium"/>
              </a:defRPr>
            </a:lvl1pPr>
            <a:lvl2pPr marL="914400" lvl="1" indent="-317500" algn="ctr" rtl="0">
              <a:lnSpc>
                <a:spcPct val="100000"/>
              </a:lnSpc>
              <a:spcBef>
                <a:spcPts val="0"/>
              </a:spcBef>
              <a:spcAft>
                <a:spcPts val="0"/>
              </a:spcAft>
              <a:buSzPts val="1400"/>
              <a:buChar char="○"/>
              <a:defRPr sz="3200">
                <a:latin typeface="Fira Sans Extra Condensed Medium"/>
                <a:ea typeface="Fira Sans Extra Condensed Medium"/>
                <a:cs typeface="Fira Sans Extra Condensed Medium"/>
                <a:sym typeface="Fira Sans Extra Condensed Medium"/>
              </a:defRPr>
            </a:lvl2pPr>
            <a:lvl3pPr marL="1371600" lvl="2" indent="-317500" algn="ctr" rtl="0">
              <a:lnSpc>
                <a:spcPct val="100000"/>
              </a:lnSpc>
              <a:spcBef>
                <a:spcPts val="0"/>
              </a:spcBef>
              <a:spcAft>
                <a:spcPts val="0"/>
              </a:spcAft>
              <a:buSzPts val="1400"/>
              <a:buChar char="■"/>
              <a:defRPr sz="3200">
                <a:latin typeface="Fira Sans Extra Condensed Medium"/>
                <a:ea typeface="Fira Sans Extra Condensed Medium"/>
                <a:cs typeface="Fira Sans Extra Condensed Medium"/>
                <a:sym typeface="Fira Sans Extra Condensed Medium"/>
              </a:defRPr>
            </a:lvl3pPr>
            <a:lvl4pPr marL="1828800" lvl="3" indent="-317500" algn="ctr" rtl="0">
              <a:lnSpc>
                <a:spcPct val="100000"/>
              </a:lnSpc>
              <a:spcBef>
                <a:spcPts val="0"/>
              </a:spcBef>
              <a:spcAft>
                <a:spcPts val="0"/>
              </a:spcAft>
              <a:buSzPts val="1400"/>
              <a:buChar char="●"/>
              <a:defRPr sz="3200">
                <a:latin typeface="Fira Sans Extra Condensed Medium"/>
                <a:ea typeface="Fira Sans Extra Condensed Medium"/>
                <a:cs typeface="Fira Sans Extra Condensed Medium"/>
                <a:sym typeface="Fira Sans Extra Condensed Medium"/>
              </a:defRPr>
            </a:lvl4pPr>
            <a:lvl5pPr marL="2286000" lvl="4" indent="-317500" algn="ctr" rtl="0">
              <a:lnSpc>
                <a:spcPct val="100000"/>
              </a:lnSpc>
              <a:spcBef>
                <a:spcPts val="0"/>
              </a:spcBef>
              <a:spcAft>
                <a:spcPts val="0"/>
              </a:spcAft>
              <a:buSzPts val="1400"/>
              <a:buChar char="○"/>
              <a:defRPr sz="3200">
                <a:latin typeface="Fira Sans Extra Condensed Medium"/>
                <a:ea typeface="Fira Sans Extra Condensed Medium"/>
                <a:cs typeface="Fira Sans Extra Condensed Medium"/>
                <a:sym typeface="Fira Sans Extra Condensed Medium"/>
              </a:defRPr>
            </a:lvl5pPr>
            <a:lvl6pPr marL="2743200" lvl="5" indent="-317500" algn="ctr" rtl="0">
              <a:lnSpc>
                <a:spcPct val="100000"/>
              </a:lnSpc>
              <a:spcBef>
                <a:spcPts val="0"/>
              </a:spcBef>
              <a:spcAft>
                <a:spcPts val="0"/>
              </a:spcAft>
              <a:buSzPts val="1400"/>
              <a:buChar char="■"/>
              <a:defRPr sz="3200">
                <a:latin typeface="Fira Sans Extra Condensed Medium"/>
                <a:ea typeface="Fira Sans Extra Condensed Medium"/>
                <a:cs typeface="Fira Sans Extra Condensed Medium"/>
                <a:sym typeface="Fira Sans Extra Condensed Medium"/>
              </a:defRPr>
            </a:lvl6pPr>
            <a:lvl7pPr marL="3200400" lvl="6" indent="-317500" algn="ctr" rtl="0">
              <a:lnSpc>
                <a:spcPct val="100000"/>
              </a:lnSpc>
              <a:spcBef>
                <a:spcPts val="0"/>
              </a:spcBef>
              <a:spcAft>
                <a:spcPts val="0"/>
              </a:spcAft>
              <a:buSzPts val="1400"/>
              <a:buChar char="●"/>
              <a:defRPr sz="3200">
                <a:latin typeface="Fira Sans Extra Condensed Medium"/>
                <a:ea typeface="Fira Sans Extra Condensed Medium"/>
                <a:cs typeface="Fira Sans Extra Condensed Medium"/>
                <a:sym typeface="Fira Sans Extra Condensed Medium"/>
              </a:defRPr>
            </a:lvl7pPr>
            <a:lvl8pPr marL="3657600" lvl="7" indent="-317500" algn="ctr" rtl="0">
              <a:lnSpc>
                <a:spcPct val="100000"/>
              </a:lnSpc>
              <a:spcBef>
                <a:spcPts val="0"/>
              </a:spcBef>
              <a:spcAft>
                <a:spcPts val="0"/>
              </a:spcAft>
              <a:buSzPts val="1400"/>
              <a:buChar char="○"/>
              <a:defRPr sz="3200">
                <a:latin typeface="Fira Sans Extra Condensed Medium"/>
                <a:ea typeface="Fira Sans Extra Condensed Medium"/>
                <a:cs typeface="Fira Sans Extra Condensed Medium"/>
                <a:sym typeface="Fira Sans Extra Condensed Medium"/>
              </a:defRPr>
            </a:lvl8pPr>
            <a:lvl9pPr marL="4114800" lvl="8" indent="-317500" algn="ctr" rtl="0">
              <a:lnSpc>
                <a:spcPct val="100000"/>
              </a:lnSpc>
              <a:spcBef>
                <a:spcPts val="0"/>
              </a:spcBef>
              <a:spcAft>
                <a:spcPts val="0"/>
              </a:spcAft>
              <a:buSzPts val="1400"/>
              <a:buChar char="■"/>
              <a:defRPr sz="3200">
                <a:latin typeface="Fira Sans Extra Condensed Medium"/>
                <a:ea typeface="Fira Sans Extra Condensed Medium"/>
                <a:cs typeface="Fira Sans Extra Condensed Medium"/>
                <a:sym typeface="Fira Sans Extra Condensed Medium"/>
              </a:defRPr>
            </a:lvl9pPr>
          </a:lstStyle>
          <a:p>
            <a:endParaRPr/>
          </a:p>
        </p:txBody>
      </p:sp>
      <p:sp>
        <p:nvSpPr>
          <p:cNvPr id="65" name="Google Shape;65;p10"/>
          <p:cNvSpPr/>
          <p:nvPr/>
        </p:nvSpPr>
        <p:spPr>
          <a:xfrm>
            <a:off x="0" y="3420300"/>
            <a:ext cx="140700" cy="17232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0"/>
          <p:cNvSpPr/>
          <p:nvPr/>
        </p:nvSpPr>
        <p:spPr>
          <a:xfrm>
            <a:off x="7249500" y="4573650"/>
            <a:ext cx="1894500" cy="3108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0"/>
          <p:cNvSpPr/>
          <p:nvPr/>
        </p:nvSpPr>
        <p:spPr>
          <a:xfrm rot="5400000">
            <a:off x="8304150" y="4295575"/>
            <a:ext cx="765300" cy="1077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0"/>
          <p:cNvSpPr/>
          <p:nvPr/>
        </p:nvSpPr>
        <p:spPr>
          <a:xfrm rot="5400000">
            <a:off x="366925" y="384100"/>
            <a:ext cx="138300" cy="8721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9"/>
        <p:cNvGrpSpPr/>
        <p:nvPr/>
      </p:nvGrpSpPr>
      <p:grpSpPr>
        <a:xfrm>
          <a:off x="0" y="0"/>
          <a:ext cx="0" cy="0"/>
          <a:chOff x="0" y="0"/>
          <a:chExt cx="0" cy="0"/>
        </a:xfrm>
      </p:grpSpPr>
      <p:sp>
        <p:nvSpPr>
          <p:cNvPr id="70" name="Google Shape;70;p11"/>
          <p:cNvSpPr/>
          <p:nvPr/>
        </p:nvSpPr>
        <p:spPr>
          <a:xfrm>
            <a:off x="0" y="4573650"/>
            <a:ext cx="3990000" cy="3108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1"/>
          <p:cNvSpPr/>
          <p:nvPr/>
        </p:nvSpPr>
        <p:spPr>
          <a:xfrm rot="10800000">
            <a:off x="2207575" y="411400"/>
            <a:ext cx="6937200" cy="1077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rot="10800000">
            <a:off x="6895050" y="465250"/>
            <a:ext cx="1785900" cy="294600"/>
          </a:xfrm>
          <a:prstGeom prst="rect">
            <a:avLst/>
          </a:prstGeom>
          <a:solidFill>
            <a:schemeClr val="accent6">
              <a:alpha val="534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a:off x="5808150" y="3897725"/>
            <a:ext cx="2872800" cy="1383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txBox="1">
            <a:spLocks noGrp="1"/>
          </p:cNvSpPr>
          <p:nvPr>
            <p:ph type="title" hasCustomPrompt="1"/>
          </p:nvPr>
        </p:nvSpPr>
        <p:spPr>
          <a:xfrm>
            <a:off x="4419275" y="1373263"/>
            <a:ext cx="3942600" cy="1690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1200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5" name="Google Shape;75;p11"/>
          <p:cNvSpPr txBox="1">
            <a:spLocks noGrp="1"/>
          </p:cNvSpPr>
          <p:nvPr>
            <p:ph type="body" idx="1"/>
          </p:nvPr>
        </p:nvSpPr>
        <p:spPr>
          <a:xfrm>
            <a:off x="5938614" y="3191388"/>
            <a:ext cx="2377200" cy="578700"/>
          </a:xfrm>
          <a:prstGeom prst="rect">
            <a:avLst/>
          </a:prstGeom>
        </p:spPr>
        <p:txBody>
          <a:bodyPr spcFirstLastPara="1" wrap="square" lIns="91425" tIns="91425" rIns="91425" bIns="91425" anchor="ctr" anchorCtr="0">
            <a:noAutofit/>
          </a:bodyPr>
          <a:lstStyle>
            <a:lvl1pPr marL="457200" lvl="0" indent="-317500" algn="r" rtl="0">
              <a:spcBef>
                <a:spcPts val="0"/>
              </a:spcBef>
              <a:spcAft>
                <a:spcPts val="0"/>
              </a:spcAft>
              <a:buSzPts val="1400"/>
              <a:buChar char="●"/>
              <a:defRPr>
                <a:solidFill>
                  <a:schemeClr val="accent2"/>
                </a:solidFill>
                <a:latin typeface="Roboto Slab"/>
                <a:ea typeface="Roboto Slab"/>
                <a:cs typeface="Roboto Slab"/>
                <a:sym typeface="Roboto Slab"/>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7"/>
        <p:cNvGrpSpPr/>
        <p:nvPr/>
      </p:nvGrpSpPr>
      <p:grpSpPr>
        <a:xfrm>
          <a:off x="0" y="0"/>
          <a:ext cx="0" cy="0"/>
          <a:chOff x="0" y="0"/>
          <a:chExt cx="0" cy="0"/>
        </a:xfrm>
      </p:grpSpPr>
      <p:sp>
        <p:nvSpPr>
          <p:cNvPr id="78" name="Google Shape;78;p13"/>
          <p:cNvSpPr/>
          <p:nvPr/>
        </p:nvSpPr>
        <p:spPr>
          <a:xfrm>
            <a:off x="-150" y="1276200"/>
            <a:ext cx="9144000" cy="38667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8275"/>
              </a:solidFill>
            </a:endParaRPr>
          </a:p>
        </p:txBody>
      </p:sp>
      <p:cxnSp>
        <p:nvCxnSpPr>
          <p:cNvPr id="79" name="Google Shape;79;p13"/>
          <p:cNvCxnSpPr/>
          <p:nvPr/>
        </p:nvCxnSpPr>
        <p:spPr>
          <a:xfrm rot="10800000">
            <a:off x="1654675" y="1693225"/>
            <a:ext cx="0" cy="3450600"/>
          </a:xfrm>
          <a:prstGeom prst="straightConnector1">
            <a:avLst/>
          </a:prstGeom>
          <a:noFill/>
          <a:ln w="28575" cap="flat" cmpd="sng">
            <a:solidFill>
              <a:schemeClr val="lt1"/>
            </a:solidFill>
            <a:prstDash val="solid"/>
            <a:round/>
            <a:headEnd type="none" w="med" len="med"/>
            <a:tailEnd type="none" w="med" len="med"/>
          </a:ln>
        </p:spPr>
      </p:cxnSp>
      <p:cxnSp>
        <p:nvCxnSpPr>
          <p:cNvPr id="80" name="Google Shape;80;p13"/>
          <p:cNvCxnSpPr/>
          <p:nvPr/>
        </p:nvCxnSpPr>
        <p:spPr>
          <a:xfrm rot="10800000">
            <a:off x="3968125" y="1693225"/>
            <a:ext cx="0" cy="3450600"/>
          </a:xfrm>
          <a:prstGeom prst="straightConnector1">
            <a:avLst/>
          </a:prstGeom>
          <a:noFill/>
          <a:ln w="28575" cap="flat" cmpd="sng">
            <a:solidFill>
              <a:schemeClr val="lt1"/>
            </a:solidFill>
            <a:prstDash val="solid"/>
            <a:round/>
            <a:headEnd type="none" w="med" len="med"/>
            <a:tailEnd type="none" w="med" len="med"/>
          </a:ln>
        </p:spPr>
      </p:cxnSp>
      <p:cxnSp>
        <p:nvCxnSpPr>
          <p:cNvPr id="81" name="Google Shape;81;p13"/>
          <p:cNvCxnSpPr/>
          <p:nvPr/>
        </p:nvCxnSpPr>
        <p:spPr>
          <a:xfrm rot="10800000">
            <a:off x="6258550" y="1693225"/>
            <a:ext cx="0" cy="3450600"/>
          </a:xfrm>
          <a:prstGeom prst="straightConnector1">
            <a:avLst/>
          </a:prstGeom>
          <a:noFill/>
          <a:ln w="28575" cap="flat" cmpd="sng">
            <a:solidFill>
              <a:schemeClr val="lt1"/>
            </a:solidFill>
            <a:prstDash val="solid"/>
            <a:round/>
            <a:headEnd type="none" w="med" len="med"/>
            <a:tailEnd type="none" w="med" len="med"/>
          </a:ln>
        </p:spPr>
      </p:cxnSp>
      <p:sp>
        <p:nvSpPr>
          <p:cNvPr id="82" name="Google Shape;82;p13"/>
          <p:cNvSpPr txBox="1">
            <a:spLocks noGrp="1"/>
          </p:cNvSpPr>
          <p:nvPr>
            <p:ph type="ctrTitle"/>
          </p:nvPr>
        </p:nvSpPr>
        <p:spPr>
          <a:xfrm>
            <a:off x="1716225" y="2084233"/>
            <a:ext cx="2056500" cy="313500"/>
          </a:xfrm>
          <a:prstGeom prst="rect">
            <a:avLst/>
          </a:prstGeom>
        </p:spPr>
        <p:txBody>
          <a:bodyPr spcFirstLastPara="1" wrap="square" lIns="91425" tIns="91425" rIns="91425" bIns="91425" anchor="ctr" anchorCtr="0">
            <a:noAutofit/>
          </a:bodyPr>
          <a:lstStyle>
            <a:lvl1pPr lvl="0" algn="l" rtl="0">
              <a:spcBef>
                <a:spcPts val="0"/>
              </a:spcBef>
              <a:spcAft>
                <a:spcPts val="0"/>
              </a:spcAft>
              <a:buClr>
                <a:srgbClr val="FFFFFF"/>
              </a:buClr>
              <a:buSzPts val="1200"/>
              <a:buNone/>
              <a:defRPr sz="2000">
                <a:solidFill>
                  <a:schemeClr val="lt1"/>
                </a:solidFill>
              </a:defRPr>
            </a:lvl1pPr>
            <a:lvl2pPr lvl="1" rtl="0">
              <a:spcBef>
                <a:spcPts val="0"/>
              </a:spcBef>
              <a:spcAft>
                <a:spcPts val="0"/>
              </a:spcAft>
              <a:buClr>
                <a:schemeClr val="lt1"/>
              </a:buClr>
              <a:buSzPts val="1200"/>
              <a:buNone/>
              <a:defRPr sz="1200">
                <a:solidFill>
                  <a:schemeClr val="lt1"/>
                </a:solidFill>
              </a:defRPr>
            </a:lvl2pPr>
            <a:lvl3pPr lvl="2" rtl="0">
              <a:spcBef>
                <a:spcPts val="0"/>
              </a:spcBef>
              <a:spcAft>
                <a:spcPts val="0"/>
              </a:spcAft>
              <a:buClr>
                <a:schemeClr val="lt1"/>
              </a:buClr>
              <a:buSzPts val="1200"/>
              <a:buNone/>
              <a:defRPr sz="1200">
                <a:solidFill>
                  <a:schemeClr val="lt1"/>
                </a:solidFill>
              </a:defRPr>
            </a:lvl3pPr>
            <a:lvl4pPr lvl="3" rtl="0">
              <a:spcBef>
                <a:spcPts val="0"/>
              </a:spcBef>
              <a:spcAft>
                <a:spcPts val="0"/>
              </a:spcAft>
              <a:buClr>
                <a:schemeClr val="lt1"/>
              </a:buClr>
              <a:buSzPts val="1200"/>
              <a:buNone/>
              <a:defRPr sz="1200">
                <a:solidFill>
                  <a:schemeClr val="lt1"/>
                </a:solidFill>
              </a:defRPr>
            </a:lvl4pPr>
            <a:lvl5pPr lvl="4" rtl="0">
              <a:spcBef>
                <a:spcPts val="0"/>
              </a:spcBef>
              <a:spcAft>
                <a:spcPts val="0"/>
              </a:spcAft>
              <a:buClr>
                <a:schemeClr val="lt1"/>
              </a:buClr>
              <a:buSzPts val="1200"/>
              <a:buNone/>
              <a:defRPr sz="1200">
                <a:solidFill>
                  <a:schemeClr val="lt1"/>
                </a:solidFill>
              </a:defRPr>
            </a:lvl5pPr>
            <a:lvl6pPr lvl="5" rtl="0">
              <a:spcBef>
                <a:spcPts val="0"/>
              </a:spcBef>
              <a:spcAft>
                <a:spcPts val="0"/>
              </a:spcAft>
              <a:buClr>
                <a:schemeClr val="lt1"/>
              </a:buClr>
              <a:buSzPts val="1200"/>
              <a:buNone/>
              <a:defRPr sz="1200">
                <a:solidFill>
                  <a:schemeClr val="lt1"/>
                </a:solidFill>
              </a:defRPr>
            </a:lvl6pPr>
            <a:lvl7pPr lvl="6" rtl="0">
              <a:spcBef>
                <a:spcPts val="0"/>
              </a:spcBef>
              <a:spcAft>
                <a:spcPts val="0"/>
              </a:spcAft>
              <a:buClr>
                <a:schemeClr val="lt1"/>
              </a:buClr>
              <a:buSzPts val="1200"/>
              <a:buNone/>
              <a:defRPr sz="1200">
                <a:solidFill>
                  <a:schemeClr val="lt1"/>
                </a:solidFill>
              </a:defRPr>
            </a:lvl7pPr>
            <a:lvl8pPr lvl="7" rtl="0">
              <a:spcBef>
                <a:spcPts val="0"/>
              </a:spcBef>
              <a:spcAft>
                <a:spcPts val="0"/>
              </a:spcAft>
              <a:buClr>
                <a:schemeClr val="lt1"/>
              </a:buClr>
              <a:buSzPts val="1200"/>
              <a:buNone/>
              <a:defRPr sz="1200">
                <a:solidFill>
                  <a:schemeClr val="lt1"/>
                </a:solidFill>
              </a:defRPr>
            </a:lvl8pPr>
            <a:lvl9pPr lvl="8" rtl="0">
              <a:spcBef>
                <a:spcPts val="0"/>
              </a:spcBef>
              <a:spcAft>
                <a:spcPts val="0"/>
              </a:spcAft>
              <a:buClr>
                <a:schemeClr val="lt1"/>
              </a:buClr>
              <a:buSzPts val="1200"/>
              <a:buNone/>
              <a:defRPr sz="1200">
                <a:solidFill>
                  <a:schemeClr val="lt1"/>
                </a:solidFill>
              </a:defRPr>
            </a:lvl9pPr>
          </a:lstStyle>
          <a:p>
            <a:endParaRPr/>
          </a:p>
        </p:txBody>
      </p:sp>
      <p:sp>
        <p:nvSpPr>
          <p:cNvPr id="83" name="Google Shape;83;p13"/>
          <p:cNvSpPr txBox="1">
            <a:spLocks noGrp="1"/>
          </p:cNvSpPr>
          <p:nvPr>
            <p:ph type="subTitle" idx="1"/>
          </p:nvPr>
        </p:nvSpPr>
        <p:spPr>
          <a:xfrm>
            <a:off x="1724559" y="2471500"/>
            <a:ext cx="2056500" cy="46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000"/>
              <a:buNone/>
              <a:defRPr>
                <a:solidFill>
                  <a:schemeClr val="lt1"/>
                </a:solidFill>
                <a:latin typeface="Roboto Slab"/>
                <a:ea typeface="Roboto Slab"/>
                <a:cs typeface="Roboto Slab"/>
                <a:sym typeface="Roboto Slab"/>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84" name="Google Shape;84;p13"/>
          <p:cNvSpPr txBox="1">
            <a:spLocks noGrp="1"/>
          </p:cNvSpPr>
          <p:nvPr>
            <p:ph type="ctrTitle" idx="2"/>
          </p:nvPr>
        </p:nvSpPr>
        <p:spPr>
          <a:xfrm>
            <a:off x="4034436" y="2083866"/>
            <a:ext cx="2056500" cy="313500"/>
          </a:xfrm>
          <a:prstGeom prst="rect">
            <a:avLst/>
          </a:prstGeom>
        </p:spPr>
        <p:txBody>
          <a:bodyPr spcFirstLastPara="1" wrap="square" lIns="91425" tIns="91425" rIns="91425" bIns="91425" anchor="ctr" anchorCtr="0">
            <a:noAutofit/>
          </a:bodyPr>
          <a:lstStyle>
            <a:lvl1pPr lvl="0" algn="l" rtl="0">
              <a:spcBef>
                <a:spcPts val="0"/>
              </a:spcBef>
              <a:spcAft>
                <a:spcPts val="0"/>
              </a:spcAft>
              <a:buClr>
                <a:srgbClr val="FFFFFF"/>
              </a:buClr>
              <a:buSzPts val="1200"/>
              <a:buNone/>
              <a:defRPr sz="2000">
                <a:solidFill>
                  <a:schemeClr val="lt1"/>
                </a:solidFill>
              </a:defRPr>
            </a:lvl1pPr>
            <a:lvl2pPr lvl="1" rtl="0">
              <a:spcBef>
                <a:spcPts val="0"/>
              </a:spcBef>
              <a:spcAft>
                <a:spcPts val="0"/>
              </a:spcAft>
              <a:buClr>
                <a:schemeClr val="lt1"/>
              </a:buClr>
              <a:buSzPts val="1200"/>
              <a:buNone/>
              <a:defRPr sz="1200">
                <a:solidFill>
                  <a:schemeClr val="lt1"/>
                </a:solidFill>
              </a:defRPr>
            </a:lvl2pPr>
            <a:lvl3pPr lvl="2" rtl="0">
              <a:spcBef>
                <a:spcPts val="0"/>
              </a:spcBef>
              <a:spcAft>
                <a:spcPts val="0"/>
              </a:spcAft>
              <a:buClr>
                <a:schemeClr val="lt1"/>
              </a:buClr>
              <a:buSzPts val="1200"/>
              <a:buNone/>
              <a:defRPr sz="1200">
                <a:solidFill>
                  <a:schemeClr val="lt1"/>
                </a:solidFill>
              </a:defRPr>
            </a:lvl3pPr>
            <a:lvl4pPr lvl="3" rtl="0">
              <a:spcBef>
                <a:spcPts val="0"/>
              </a:spcBef>
              <a:spcAft>
                <a:spcPts val="0"/>
              </a:spcAft>
              <a:buClr>
                <a:schemeClr val="lt1"/>
              </a:buClr>
              <a:buSzPts val="1200"/>
              <a:buNone/>
              <a:defRPr sz="1200">
                <a:solidFill>
                  <a:schemeClr val="lt1"/>
                </a:solidFill>
              </a:defRPr>
            </a:lvl4pPr>
            <a:lvl5pPr lvl="4" rtl="0">
              <a:spcBef>
                <a:spcPts val="0"/>
              </a:spcBef>
              <a:spcAft>
                <a:spcPts val="0"/>
              </a:spcAft>
              <a:buClr>
                <a:schemeClr val="lt1"/>
              </a:buClr>
              <a:buSzPts val="1200"/>
              <a:buNone/>
              <a:defRPr sz="1200">
                <a:solidFill>
                  <a:schemeClr val="lt1"/>
                </a:solidFill>
              </a:defRPr>
            </a:lvl5pPr>
            <a:lvl6pPr lvl="5" rtl="0">
              <a:spcBef>
                <a:spcPts val="0"/>
              </a:spcBef>
              <a:spcAft>
                <a:spcPts val="0"/>
              </a:spcAft>
              <a:buClr>
                <a:schemeClr val="lt1"/>
              </a:buClr>
              <a:buSzPts val="1200"/>
              <a:buNone/>
              <a:defRPr sz="1200">
                <a:solidFill>
                  <a:schemeClr val="lt1"/>
                </a:solidFill>
              </a:defRPr>
            </a:lvl6pPr>
            <a:lvl7pPr lvl="6" rtl="0">
              <a:spcBef>
                <a:spcPts val="0"/>
              </a:spcBef>
              <a:spcAft>
                <a:spcPts val="0"/>
              </a:spcAft>
              <a:buClr>
                <a:schemeClr val="lt1"/>
              </a:buClr>
              <a:buSzPts val="1200"/>
              <a:buNone/>
              <a:defRPr sz="1200">
                <a:solidFill>
                  <a:schemeClr val="lt1"/>
                </a:solidFill>
              </a:defRPr>
            </a:lvl7pPr>
            <a:lvl8pPr lvl="7" rtl="0">
              <a:spcBef>
                <a:spcPts val="0"/>
              </a:spcBef>
              <a:spcAft>
                <a:spcPts val="0"/>
              </a:spcAft>
              <a:buClr>
                <a:schemeClr val="lt1"/>
              </a:buClr>
              <a:buSzPts val="1200"/>
              <a:buNone/>
              <a:defRPr sz="1200">
                <a:solidFill>
                  <a:schemeClr val="lt1"/>
                </a:solidFill>
              </a:defRPr>
            </a:lvl8pPr>
            <a:lvl9pPr lvl="8" rtl="0">
              <a:spcBef>
                <a:spcPts val="0"/>
              </a:spcBef>
              <a:spcAft>
                <a:spcPts val="0"/>
              </a:spcAft>
              <a:buClr>
                <a:schemeClr val="lt1"/>
              </a:buClr>
              <a:buSzPts val="1200"/>
              <a:buNone/>
              <a:defRPr sz="1200">
                <a:solidFill>
                  <a:schemeClr val="lt1"/>
                </a:solidFill>
              </a:defRPr>
            </a:lvl9pPr>
          </a:lstStyle>
          <a:p>
            <a:endParaRPr/>
          </a:p>
        </p:txBody>
      </p:sp>
      <p:sp>
        <p:nvSpPr>
          <p:cNvPr id="85" name="Google Shape;85;p13"/>
          <p:cNvSpPr txBox="1">
            <a:spLocks noGrp="1"/>
          </p:cNvSpPr>
          <p:nvPr>
            <p:ph type="subTitle" idx="3"/>
          </p:nvPr>
        </p:nvSpPr>
        <p:spPr>
          <a:xfrm>
            <a:off x="4038008" y="2471392"/>
            <a:ext cx="2056500" cy="46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000"/>
              <a:buNone/>
              <a:defRPr>
                <a:solidFill>
                  <a:schemeClr val="lt1"/>
                </a:solidFill>
                <a:latin typeface="Roboto Slab"/>
                <a:ea typeface="Roboto Slab"/>
                <a:cs typeface="Roboto Slab"/>
                <a:sym typeface="Roboto Slab"/>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86" name="Google Shape;86;p13"/>
          <p:cNvSpPr txBox="1">
            <a:spLocks noGrp="1"/>
          </p:cNvSpPr>
          <p:nvPr>
            <p:ph type="title" idx="4" hasCustomPrompt="1"/>
          </p:nvPr>
        </p:nvSpPr>
        <p:spPr>
          <a:xfrm>
            <a:off x="4017175" y="1505875"/>
            <a:ext cx="866100" cy="468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87" name="Google Shape;87;p13"/>
          <p:cNvSpPr txBox="1">
            <a:spLocks noGrp="1"/>
          </p:cNvSpPr>
          <p:nvPr>
            <p:ph type="ctrTitle" idx="5"/>
          </p:nvPr>
        </p:nvSpPr>
        <p:spPr>
          <a:xfrm>
            <a:off x="6324667" y="2083890"/>
            <a:ext cx="2056500" cy="313500"/>
          </a:xfrm>
          <a:prstGeom prst="rect">
            <a:avLst/>
          </a:prstGeom>
        </p:spPr>
        <p:txBody>
          <a:bodyPr spcFirstLastPara="1" wrap="square" lIns="91425" tIns="91425" rIns="91425" bIns="91425" anchor="ctr" anchorCtr="0">
            <a:noAutofit/>
          </a:bodyPr>
          <a:lstStyle>
            <a:lvl1pPr lvl="0" algn="l" rtl="0">
              <a:spcBef>
                <a:spcPts val="0"/>
              </a:spcBef>
              <a:spcAft>
                <a:spcPts val="0"/>
              </a:spcAft>
              <a:buClr>
                <a:srgbClr val="FFFFFF"/>
              </a:buClr>
              <a:buSzPts val="1200"/>
              <a:buNone/>
              <a:defRPr sz="2000">
                <a:solidFill>
                  <a:schemeClr val="lt1"/>
                </a:solidFill>
              </a:defRPr>
            </a:lvl1pPr>
            <a:lvl2pPr lvl="1" rtl="0">
              <a:spcBef>
                <a:spcPts val="0"/>
              </a:spcBef>
              <a:spcAft>
                <a:spcPts val="0"/>
              </a:spcAft>
              <a:buClr>
                <a:schemeClr val="lt1"/>
              </a:buClr>
              <a:buSzPts val="1200"/>
              <a:buNone/>
              <a:defRPr sz="1200">
                <a:solidFill>
                  <a:schemeClr val="lt1"/>
                </a:solidFill>
              </a:defRPr>
            </a:lvl2pPr>
            <a:lvl3pPr lvl="2" rtl="0">
              <a:spcBef>
                <a:spcPts val="0"/>
              </a:spcBef>
              <a:spcAft>
                <a:spcPts val="0"/>
              </a:spcAft>
              <a:buClr>
                <a:schemeClr val="lt1"/>
              </a:buClr>
              <a:buSzPts val="1200"/>
              <a:buNone/>
              <a:defRPr sz="1200">
                <a:solidFill>
                  <a:schemeClr val="lt1"/>
                </a:solidFill>
              </a:defRPr>
            </a:lvl3pPr>
            <a:lvl4pPr lvl="3" rtl="0">
              <a:spcBef>
                <a:spcPts val="0"/>
              </a:spcBef>
              <a:spcAft>
                <a:spcPts val="0"/>
              </a:spcAft>
              <a:buClr>
                <a:schemeClr val="lt1"/>
              </a:buClr>
              <a:buSzPts val="1200"/>
              <a:buNone/>
              <a:defRPr sz="1200">
                <a:solidFill>
                  <a:schemeClr val="lt1"/>
                </a:solidFill>
              </a:defRPr>
            </a:lvl4pPr>
            <a:lvl5pPr lvl="4" rtl="0">
              <a:spcBef>
                <a:spcPts val="0"/>
              </a:spcBef>
              <a:spcAft>
                <a:spcPts val="0"/>
              </a:spcAft>
              <a:buClr>
                <a:schemeClr val="lt1"/>
              </a:buClr>
              <a:buSzPts val="1200"/>
              <a:buNone/>
              <a:defRPr sz="1200">
                <a:solidFill>
                  <a:schemeClr val="lt1"/>
                </a:solidFill>
              </a:defRPr>
            </a:lvl5pPr>
            <a:lvl6pPr lvl="5" rtl="0">
              <a:spcBef>
                <a:spcPts val="0"/>
              </a:spcBef>
              <a:spcAft>
                <a:spcPts val="0"/>
              </a:spcAft>
              <a:buClr>
                <a:schemeClr val="lt1"/>
              </a:buClr>
              <a:buSzPts val="1200"/>
              <a:buNone/>
              <a:defRPr sz="1200">
                <a:solidFill>
                  <a:schemeClr val="lt1"/>
                </a:solidFill>
              </a:defRPr>
            </a:lvl6pPr>
            <a:lvl7pPr lvl="6" rtl="0">
              <a:spcBef>
                <a:spcPts val="0"/>
              </a:spcBef>
              <a:spcAft>
                <a:spcPts val="0"/>
              </a:spcAft>
              <a:buClr>
                <a:schemeClr val="lt1"/>
              </a:buClr>
              <a:buSzPts val="1200"/>
              <a:buNone/>
              <a:defRPr sz="1200">
                <a:solidFill>
                  <a:schemeClr val="lt1"/>
                </a:solidFill>
              </a:defRPr>
            </a:lvl7pPr>
            <a:lvl8pPr lvl="7" rtl="0">
              <a:spcBef>
                <a:spcPts val="0"/>
              </a:spcBef>
              <a:spcAft>
                <a:spcPts val="0"/>
              </a:spcAft>
              <a:buClr>
                <a:schemeClr val="lt1"/>
              </a:buClr>
              <a:buSzPts val="1200"/>
              <a:buNone/>
              <a:defRPr sz="1200">
                <a:solidFill>
                  <a:schemeClr val="lt1"/>
                </a:solidFill>
              </a:defRPr>
            </a:lvl8pPr>
            <a:lvl9pPr lvl="8" rtl="0">
              <a:spcBef>
                <a:spcPts val="0"/>
              </a:spcBef>
              <a:spcAft>
                <a:spcPts val="0"/>
              </a:spcAft>
              <a:buClr>
                <a:schemeClr val="lt1"/>
              </a:buClr>
              <a:buSzPts val="1200"/>
              <a:buNone/>
              <a:defRPr sz="1200">
                <a:solidFill>
                  <a:schemeClr val="lt1"/>
                </a:solidFill>
              </a:defRPr>
            </a:lvl9pPr>
          </a:lstStyle>
          <a:p>
            <a:endParaRPr/>
          </a:p>
        </p:txBody>
      </p:sp>
      <p:sp>
        <p:nvSpPr>
          <p:cNvPr id="88" name="Google Shape;88;p13"/>
          <p:cNvSpPr txBox="1">
            <a:spLocks noGrp="1"/>
          </p:cNvSpPr>
          <p:nvPr>
            <p:ph type="subTitle" idx="6"/>
          </p:nvPr>
        </p:nvSpPr>
        <p:spPr>
          <a:xfrm>
            <a:off x="6328239" y="2471417"/>
            <a:ext cx="2056500" cy="46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000"/>
              <a:buNone/>
              <a:defRPr>
                <a:solidFill>
                  <a:schemeClr val="lt1"/>
                </a:solidFill>
                <a:latin typeface="Roboto Slab"/>
                <a:ea typeface="Roboto Slab"/>
                <a:cs typeface="Roboto Slab"/>
                <a:sym typeface="Roboto Slab"/>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89" name="Google Shape;89;p13"/>
          <p:cNvSpPr txBox="1">
            <a:spLocks noGrp="1"/>
          </p:cNvSpPr>
          <p:nvPr>
            <p:ph type="title" idx="7" hasCustomPrompt="1"/>
          </p:nvPr>
        </p:nvSpPr>
        <p:spPr>
          <a:xfrm>
            <a:off x="6307400" y="1505875"/>
            <a:ext cx="866100" cy="468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90" name="Google Shape;90;p13"/>
          <p:cNvSpPr txBox="1">
            <a:spLocks noGrp="1"/>
          </p:cNvSpPr>
          <p:nvPr>
            <p:ph type="title" idx="8" hasCustomPrompt="1"/>
          </p:nvPr>
        </p:nvSpPr>
        <p:spPr>
          <a:xfrm>
            <a:off x="1703725" y="1505875"/>
            <a:ext cx="866100" cy="468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91" name="Google Shape;91;p13"/>
          <p:cNvSpPr txBox="1">
            <a:spLocks noGrp="1"/>
          </p:cNvSpPr>
          <p:nvPr>
            <p:ph type="ctrTitle" idx="9"/>
          </p:nvPr>
        </p:nvSpPr>
        <p:spPr>
          <a:xfrm>
            <a:off x="720000" y="540000"/>
            <a:ext cx="7704000" cy="4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2" name="Google Shape;92;p13"/>
          <p:cNvSpPr txBox="1">
            <a:spLocks noGrp="1"/>
          </p:cNvSpPr>
          <p:nvPr>
            <p:ph type="ctrTitle" idx="13"/>
          </p:nvPr>
        </p:nvSpPr>
        <p:spPr>
          <a:xfrm>
            <a:off x="1720988" y="3752933"/>
            <a:ext cx="2056500" cy="313500"/>
          </a:xfrm>
          <a:prstGeom prst="rect">
            <a:avLst/>
          </a:prstGeom>
        </p:spPr>
        <p:txBody>
          <a:bodyPr spcFirstLastPara="1" wrap="square" lIns="91425" tIns="91425" rIns="91425" bIns="91425" anchor="ctr" anchorCtr="0">
            <a:noAutofit/>
          </a:bodyPr>
          <a:lstStyle>
            <a:lvl1pPr lvl="0" algn="l" rtl="0">
              <a:spcBef>
                <a:spcPts val="0"/>
              </a:spcBef>
              <a:spcAft>
                <a:spcPts val="0"/>
              </a:spcAft>
              <a:buClr>
                <a:srgbClr val="FFFFFF"/>
              </a:buClr>
              <a:buSzPts val="1200"/>
              <a:buNone/>
              <a:defRPr sz="2000">
                <a:solidFill>
                  <a:schemeClr val="lt1"/>
                </a:solidFill>
              </a:defRPr>
            </a:lvl1pPr>
            <a:lvl2pPr lvl="1" rtl="0">
              <a:spcBef>
                <a:spcPts val="0"/>
              </a:spcBef>
              <a:spcAft>
                <a:spcPts val="0"/>
              </a:spcAft>
              <a:buClr>
                <a:schemeClr val="lt1"/>
              </a:buClr>
              <a:buSzPts val="1200"/>
              <a:buNone/>
              <a:defRPr sz="1200">
                <a:solidFill>
                  <a:schemeClr val="lt1"/>
                </a:solidFill>
              </a:defRPr>
            </a:lvl2pPr>
            <a:lvl3pPr lvl="2" rtl="0">
              <a:spcBef>
                <a:spcPts val="0"/>
              </a:spcBef>
              <a:spcAft>
                <a:spcPts val="0"/>
              </a:spcAft>
              <a:buClr>
                <a:schemeClr val="lt1"/>
              </a:buClr>
              <a:buSzPts val="1200"/>
              <a:buNone/>
              <a:defRPr sz="1200">
                <a:solidFill>
                  <a:schemeClr val="lt1"/>
                </a:solidFill>
              </a:defRPr>
            </a:lvl3pPr>
            <a:lvl4pPr lvl="3" rtl="0">
              <a:spcBef>
                <a:spcPts val="0"/>
              </a:spcBef>
              <a:spcAft>
                <a:spcPts val="0"/>
              </a:spcAft>
              <a:buClr>
                <a:schemeClr val="lt1"/>
              </a:buClr>
              <a:buSzPts val="1200"/>
              <a:buNone/>
              <a:defRPr sz="1200">
                <a:solidFill>
                  <a:schemeClr val="lt1"/>
                </a:solidFill>
              </a:defRPr>
            </a:lvl4pPr>
            <a:lvl5pPr lvl="4" rtl="0">
              <a:spcBef>
                <a:spcPts val="0"/>
              </a:spcBef>
              <a:spcAft>
                <a:spcPts val="0"/>
              </a:spcAft>
              <a:buClr>
                <a:schemeClr val="lt1"/>
              </a:buClr>
              <a:buSzPts val="1200"/>
              <a:buNone/>
              <a:defRPr sz="1200">
                <a:solidFill>
                  <a:schemeClr val="lt1"/>
                </a:solidFill>
              </a:defRPr>
            </a:lvl5pPr>
            <a:lvl6pPr lvl="5" rtl="0">
              <a:spcBef>
                <a:spcPts val="0"/>
              </a:spcBef>
              <a:spcAft>
                <a:spcPts val="0"/>
              </a:spcAft>
              <a:buClr>
                <a:schemeClr val="lt1"/>
              </a:buClr>
              <a:buSzPts val="1200"/>
              <a:buNone/>
              <a:defRPr sz="1200">
                <a:solidFill>
                  <a:schemeClr val="lt1"/>
                </a:solidFill>
              </a:defRPr>
            </a:lvl6pPr>
            <a:lvl7pPr lvl="6" rtl="0">
              <a:spcBef>
                <a:spcPts val="0"/>
              </a:spcBef>
              <a:spcAft>
                <a:spcPts val="0"/>
              </a:spcAft>
              <a:buClr>
                <a:schemeClr val="lt1"/>
              </a:buClr>
              <a:buSzPts val="1200"/>
              <a:buNone/>
              <a:defRPr sz="1200">
                <a:solidFill>
                  <a:schemeClr val="lt1"/>
                </a:solidFill>
              </a:defRPr>
            </a:lvl7pPr>
            <a:lvl8pPr lvl="7" rtl="0">
              <a:spcBef>
                <a:spcPts val="0"/>
              </a:spcBef>
              <a:spcAft>
                <a:spcPts val="0"/>
              </a:spcAft>
              <a:buClr>
                <a:schemeClr val="lt1"/>
              </a:buClr>
              <a:buSzPts val="1200"/>
              <a:buNone/>
              <a:defRPr sz="1200">
                <a:solidFill>
                  <a:schemeClr val="lt1"/>
                </a:solidFill>
              </a:defRPr>
            </a:lvl8pPr>
            <a:lvl9pPr lvl="8" rtl="0">
              <a:spcBef>
                <a:spcPts val="0"/>
              </a:spcBef>
              <a:spcAft>
                <a:spcPts val="0"/>
              </a:spcAft>
              <a:buClr>
                <a:schemeClr val="lt1"/>
              </a:buClr>
              <a:buSzPts val="1200"/>
              <a:buNone/>
              <a:defRPr sz="1200">
                <a:solidFill>
                  <a:schemeClr val="lt1"/>
                </a:solidFill>
              </a:defRPr>
            </a:lvl9pPr>
          </a:lstStyle>
          <a:p>
            <a:endParaRPr/>
          </a:p>
        </p:txBody>
      </p:sp>
      <p:sp>
        <p:nvSpPr>
          <p:cNvPr id="93" name="Google Shape;93;p13"/>
          <p:cNvSpPr txBox="1">
            <a:spLocks noGrp="1"/>
          </p:cNvSpPr>
          <p:nvPr>
            <p:ph type="subTitle" idx="14"/>
          </p:nvPr>
        </p:nvSpPr>
        <p:spPr>
          <a:xfrm>
            <a:off x="1724559" y="4140200"/>
            <a:ext cx="2056500" cy="46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000"/>
              <a:buNone/>
              <a:defRPr>
                <a:solidFill>
                  <a:schemeClr val="lt1"/>
                </a:solidFill>
                <a:latin typeface="Roboto Slab"/>
                <a:ea typeface="Roboto Slab"/>
                <a:cs typeface="Roboto Slab"/>
                <a:sym typeface="Roboto Slab"/>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94" name="Google Shape;94;p13"/>
          <p:cNvSpPr txBox="1">
            <a:spLocks noGrp="1"/>
          </p:cNvSpPr>
          <p:nvPr>
            <p:ph type="ctrTitle" idx="15"/>
          </p:nvPr>
        </p:nvSpPr>
        <p:spPr>
          <a:xfrm>
            <a:off x="4035627" y="3752566"/>
            <a:ext cx="2056500" cy="313500"/>
          </a:xfrm>
          <a:prstGeom prst="rect">
            <a:avLst/>
          </a:prstGeom>
        </p:spPr>
        <p:txBody>
          <a:bodyPr spcFirstLastPara="1" wrap="square" lIns="91425" tIns="91425" rIns="91425" bIns="91425" anchor="ctr" anchorCtr="0">
            <a:noAutofit/>
          </a:bodyPr>
          <a:lstStyle>
            <a:lvl1pPr lvl="0" algn="l" rtl="0">
              <a:spcBef>
                <a:spcPts val="0"/>
              </a:spcBef>
              <a:spcAft>
                <a:spcPts val="0"/>
              </a:spcAft>
              <a:buClr>
                <a:srgbClr val="FFFFFF"/>
              </a:buClr>
              <a:buSzPts val="1200"/>
              <a:buNone/>
              <a:defRPr sz="2000">
                <a:solidFill>
                  <a:schemeClr val="lt1"/>
                </a:solidFill>
              </a:defRPr>
            </a:lvl1pPr>
            <a:lvl2pPr lvl="1" rtl="0">
              <a:spcBef>
                <a:spcPts val="0"/>
              </a:spcBef>
              <a:spcAft>
                <a:spcPts val="0"/>
              </a:spcAft>
              <a:buClr>
                <a:schemeClr val="lt1"/>
              </a:buClr>
              <a:buSzPts val="1200"/>
              <a:buNone/>
              <a:defRPr sz="1200">
                <a:solidFill>
                  <a:schemeClr val="lt1"/>
                </a:solidFill>
              </a:defRPr>
            </a:lvl2pPr>
            <a:lvl3pPr lvl="2" rtl="0">
              <a:spcBef>
                <a:spcPts val="0"/>
              </a:spcBef>
              <a:spcAft>
                <a:spcPts val="0"/>
              </a:spcAft>
              <a:buClr>
                <a:schemeClr val="lt1"/>
              </a:buClr>
              <a:buSzPts val="1200"/>
              <a:buNone/>
              <a:defRPr sz="1200">
                <a:solidFill>
                  <a:schemeClr val="lt1"/>
                </a:solidFill>
              </a:defRPr>
            </a:lvl3pPr>
            <a:lvl4pPr lvl="3" rtl="0">
              <a:spcBef>
                <a:spcPts val="0"/>
              </a:spcBef>
              <a:spcAft>
                <a:spcPts val="0"/>
              </a:spcAft>
              <a:buClr>
                <a:schemeClr val="lt1"/>
              </a:buClr>
              <a:buSzPts val="1200"/>
              <a:buNone/>
              <a:defRPr sz="1200">
                <a:solidFill>
                  <a:schemeClr val="lt1"/>
                </a:solidFill>
              </a:defRPr>
            </a:lvl4pPr>
            <a:lvl5pPr lvl="4" rtl="0">
              <a:spcBef>
                <a:spcPts val="0"/>
              </a:spcBef>
              <a:spcAft>
                <a:spcPts val="0"/>
              </a:spcAft>
              <a:buClr>
                <a:schemeClr val="lt1"/>
              </a:buClr>
              <a:buSzPts val="1200"/>
              <a:buNone/>
              <a:defRPr sz="1200">
                <a:solidFill>
                  <a:schemeClr val="lt1"/>
                </a:solidFill>
              </a:defRPr>
            </a:lvl5pPr>
            <a:lvl6pPr lvl="5" rtl="0">
              <a:spcBef>
                <a:spcPts val="0"/>
              </a:spcBef>
              <a:spcAft>
                <a:spcPts val="0"/>
              </a:spcAft>
              <a:buClr>
                <a:schemeClr val="lt1"/>
              </a:buClr>
              <a:buSzPts val="1200"/>
              <a:buNone/>
              <a:defRPr sz="1200">
                <a:solidFill>
                  <a:schemeClr val="lt1"/>
                </a:solidFill>
              </a:defRPr>
            </a:lvl6pPr>
            <a:lvl7pPr lvl="6" rtl="0">
              <a:spcBef>
                <a:spcPts val="0"/>
              </a:spcBef>
              <a:spcAft>
                <a:spcPts val="0"/>
              </a:spcAft>
              <a:buClr>
                <a:schemeClr val="lt1"/>
              </a:buClr>
              <a:buSzPts val="1200"/>
              <a:buNone/>
              <a:defRPr sz="1200">
                <a:solidFill>
                  <a:schemeClr val="lt1"/>
                </a:solidFill>
              </a:defRPr>
            </a:lvl7pPr>
            <a:lvl8pPr lvl="7" rtl="0">
              <a:spcBef>
                <a:spcPts val="0"/>
              </a:spcBef>
              <a:spcAft>
                <a:spcPts val="0"/>
              </a:spcAft>
              <a:buClr>
                <a:schemeClr val="lt1"/>
              </a:buClr>
              <a:buSzPts val="1200"/>
              <a:buNone/>
              <a:defRPr sz="1200">
                <a:solidFill>
                  <a:schemeClr val="lt1"/>
                </a:solidFill>
              </a:defRPr>
            </a:lvl8pPr>
            <a:lvl9pPr lvl="8" rtl="0">
              <a:spcBef>
                <a:spcPts val="0"/>
              </a:spcBef>
              <a:spcAft>
                <a:spcPts val="0"/>
              </a:spcAft>
              <a:buClr>
                <a:schemeClr val="lt1"/>
              </a:buClr>
              <a:buSzPts val="1200"/>
              <a:buNone/>
              <a:defRPr sz="1200">
                <a:solidFill>
                  <a:schemeClr val="lt1"/>
                </a:solidFill>
              </a:defRPr>
            </a:lvl9pPr>
          </a:lstStyle>
          <a:p>
            <a:endParaRPr/>
          </a:p>
        </p:txBody>
      </p:sp>
      <p:sp>
        <p:nvSpPr>
          <p:cNvPr id="95" name="Google Shape;95;p13"/>
          <p:cNvSpPr txBox="1">
            <a:spLocks noGrp="1"/>
          </p:cNvSpPr>
          <p:nvPr>
            <p:ph type="subTitle" idx="16"/>
          </p:nvPr>
        </p:nvSpPr>
        <p:spPr>
          <a:xfrm>
            <a:off x="4038008" y="4140092"/>
            <a:ext cx="2056500" cy="46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000"/>
              <a:buNone/>
              <a:defRPr>
                <a:solidFill>
                  <a:schemeClr val="lt1"/>
                </a:solidFill>
                <a:latin typeface="Roboto Slab"/>
                <a:ea typeface="Roboto Slab"/>
                <a:cs typeface="Roboto Slab"/>
                <a:sym typeface="Roboto Slab"/>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96" name="Google Shape;96;p13"/>
          <p:cNvSpPr txBox="1">
            <a:spLocks noGrp="1"/>
          </p:cNvSpPr>
          <p:nvPr>
            <p:ph type="title" idx="17" hasCustomPrompt="1"/>
          </p:nvPr>
        </p:nvSpPr>
        <p:spPr>
          <a:xfrm>
            <a:off x="4017175" y="3174575"/>
            <a:ext cx="866100" cy="468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97" name="Google Shape;97;p13"/>
          <p:cNvSpPr txBox="1">
            <a:spLocks noGrp="1"/>
          </p:cNvSpPr>
          <p:nvPr>
            <p:ph type="ctrTitle" idx="18"/>
          </p:nvPr>
        </p:nvSpPr>
        <p:spPr>
          <a:xfrm>
            <a:off x="6319905" y="3752590"/>
            <a:ext cx="2056500" cy="313500"/>
          </a:xfrm>
          <a:prstGeom prst="rect">
            <a:avLst/>
          </a:prstGeom>
        </p:spPr>
        <p:txBody>
          <a:bodyPr spcFirstLastPara="1" wrap="square" lIns="91425" tIns="91425" rIns="91425" bIns="91425" anchor="ctr" anchorCtr="0">
            <a:noAutofit/>
          </a:bodyPr>
          <a:lstStyle>
            <a:lvl1pPr lvl="0" algn="l" rtl="0">
              <a:spcBef>
                <a:spcPts val="0"/>
              </a:spcBef>
              <a:spcAft>
                <a:spcPts val="0"/>
              </a:spcAft>
              <a:buClr>
                <a:srgbClr val="FFFFFF"/>
              </a:buClr>
              <a:buSzPts val="1200"/>
              <a:buNone/>
              <a:defRPr sz="2000">
                <a:solidFill>
                  <a:schemeClr val="lt1"/>
                </a:solidFill>
              </a:defRPr>
            </a:lvl1pPr>
            <a:lvl2pPr lvl="1" rtl="0">
              <a:spcBef>
                <a:spcPts val="0"/>
              </a:spcBef>
              <a:spcAft>
                <a:spcPts val="0"/>
              </a:spcAft>
              <a:buClr>
                <a:schemeClr val="lt1"/>
              </a:buClr>
              <a:buSzPts val="1200"/>
              <a:buNone/>
              <a:defRPr sz="1200">
                <a:solidFill>
                  <a:schemeClr val="lt1"/>
                </a:solidFill>
              </a:defRPr>
            </a:lvl2pPr>
            <a:lvl3pPr lvl="2" rtl="0">
              <a:spcBef>
                <a:spcPts val="0"/>
              </a:spcBef>
              <a:spcAft>
                <a:spcPts val="0"/>
              </a:spcAft>
              <a:buClr>
                <a:schemeClr val="lt1"/>
              </a:buClr>
              <a:buSzPts val="1200"/>
              <a:buNone/>
              <a:defRPr sz="1200">
                <a:solidFill>
                  <a:schemeClr val="lt1"/>
                </a:solidFill>
              </a:defRPr>
            </a:lvl3pPr>
            <a:lvl4pPr lvl="3" rtl="0">
              <a:spcBef>
                <a:spcPts val="0"/>
              </a:spcBef>
              <a:spcAft>
                <a:spcPts val="0"/>
              </a:spcAft>
              <a:buClr>
                <a:schemeClr val="lt1"/>
              </a:buClr>
              <a:buSzPts val="1200"/>
              <a:buNone/>
              <a:defRPr sz="1200">
                <a:solidFill>
                  <a:schemeClr val="lt1"/>
                </a:solidFill>
              </a:defRPr>
            </a:lvl4pPr>
            <a:lvl5pPr lvl="4" rtl="0">
              <a:spcBef>
                <a:spcPts val="0"/>
              </a:spcBef>
              <a:spcAft>
                <a:spcPts val="0"/>
              </a:spcAft>
              <a:buClr>
                <a:schemeClr val="lt1"/>
              </a:buClr>
              <a:buSzPts val="1200"/>
              <a:buNone/>
              <a:defRPr sz="1200">
                <a:solidFill>
                  <a:schemeClr val="lt1"/>
                </a:solidFill>
              </a:defRPr>
            </a:lvl5pPr>
            <a:lvl6pPr lvl="5" rtl="0">
              <a:spcBef>
                <a:spcPts val="0"/>
              </a:spcBef>
              <a:spcAft>
                <a:spcPts val="0"/>
              </a:spcAft>
              <a:buClr>
                <a:schemeClr val="lt1"/>
              </a:buClr>
              <a:buSzPts val="1200"/>
              <a:buNone/>
              <a:defRPr sz="1200">
                <a:solidFill>
                  <a:schemeClr val="lt1"/>
                </a:solidFill>
              </a:defRPr>
            </a:lvl6pPr>
            <a:lvl7pPr lvl="6" rtl="0">
              <a:spcBef>
                <a:spcPts val="0"/>
              </a:spcBef>
              <a:spcAft>
                <a:spcPts val="0"/>
              </a:spcAft>
              <a:buClr>
                <a:schemeClr val="lt1"/>
              </a:buClr>
              <a:buSzPts val="1200"/>
              <a:buNone/>
              <a:defRPr sz="1200">
                <a:solidFill>
                  <a:schemeClr val="lt1"/>
                </a:solidFill>
              </a:defRPr>
            </a:lvl7pPr>
            <a:lvl8pPr lvl="7" rtl="0">
              <a:spcBef>
                <a:spcPts val="0"/>
              </a:spcBef>
              <a:spcAft>
                <a:spcPts val="0"/>
              </a:spcAft>
              <a:buClr>
                <a:schemeClr val="lt1"/>
              </a:buClr>
              <a:buSzPts val="1200"/>
              <a:buNone/>
              <a:defRPr sz="1200">
                <a:solidFill>
                  <a:schemeClr val="lt1"/>
                </a:solidFill>
              </a:defRPr>
            </a:lvl8pPr>
            <a:lvl9pPr lvl="8" rtl="0">
              <a:spcBef>
                <a:spcPts val="0"/>
              </a:spcBef>
              <a:spcAft>
                <a:spcPts val="0"/>
              </a:spcAft>
              <a:buClr>
                <a:schemeClr val="lt1"/>
              </a:buClr>
              <a:buSzPts val="1200"/>
              <a:buNone/>
              <a:defRPr sz="1200">
                <a:solidFill>
                  <a:schemeClr val="lt1"/>
                </a:solidFill>
              </a:defRPr>
            </a:lvl9pPr>
          </a:lstStyle>
          <a:p>
            <a:endParaRPr/>
          </a:p>
        </p:txBody>
      </p:sp>
      <p:sp>
        <p:nvSpPr>
          <p:cNvPr id="98" name="Google Shape;98;p13"/>
          <p:cNvSpPr txBox="1">
            <a:spLocks noGrp="1"/>
          </p:cNvSpPr>
          <p:nvPr>
            <p:ph type="subTitle" idx="19"/>
          </p:nvPr>
        </p:nvSpPr>
        <p:spPr>
          <a:xfrm>
            <a:off x="6328239" y="4140117"/>
            <a:ext cx="2056500" cy="46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000"/>
              <a:buNone/>
              <a:defRPr>
                <a:solidFill>
                  <a:schemeClr val="lt1"/>
                </a:solidFill>
                <a:latin typeface="Roboto Slab"/>
                <a:ea typeface="Roboto Slab"/>
                <a:cs typeface="Roboto Slab"/>
                <a:sym typeface="Roboto Slab"/>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99" name="Google Shape;99;p13"/>
          <p:cNvSpPr txBox="1">
            <a:spLocks noGrp="1"/>
          </p:cNvSpPr>
          <p:nvPr>
            <p:ph type="title" idx="20" hasCustomPrompt="1"/>
          </p:nvPr>
        </p:nvSpPr>
        <p:spPr>
          <a:xfrm>
            <a:off x="6307400" y="3174575"/>
            <a:ext cx="866100" cy="468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100" name="Google Shape;100;p13"/>
          <p:cNvSpPr txBox="1">
            <a:spLocks noGrp="1"/>
          </p:cNvSpPr>
          <p:nvPr>
            <p:ph type="title" idx="21" hasCustomPrompt="1"/>
          </p:nvPr>
        </p:nvSpPr>
        <p:spPr>
          <a:xfrm>
            <a:off x="1703725" y="3174575"/>
            <a:ext cx="866100" cy="468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01"/>
        <p:cNvGrpSpPr/>
        <p:nvPr/>
      </p:nvGrpSpPr>
      <p:grpSpPr>
        <a:xfrm>
          <a:off x="0" y="0"/>
          <a:ext cx="0" cy="0"/>
          <a:chOff x="0" y="0"/>
          <a:chExt cx="0" cy="0"/>
        </a:xfrm>
      </p:grpSpPr>
      <p:sp>
        <p:nvSpPr>
          <p:cNvPr id="102" name="Google Shape;102;p14"/>
          <p:cNvSpPr/>
          <p:nvPr/>
        </p:nvSpPr>
        <p:spPr>
          <a:xfrm>
            <a:off x="0" y="-14675"/>
            <a:ext cx="9144000" cy="5158200"/>
          </a:xfrm>
          <a:prstGeom prst="rect">
            <a:avLst/>
          </a:pr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0" y="978325"/>
            <a:ext cx="9144000" cy="31722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8275"/>
              </a:solidFill>
            </a:endParaRPr>
          </a:p>
        </p:txBody>
      </p:sp>
      <p:sp>
        <p:nvSpPr>
          <p:cNvPr id="104" name="Google Shape;104;p14"/>
          <p:cNvSpPr txBox="1">
            <a:spLocks noGrp="1"/>
          </p:cNvSpPr>
          <p:nvPr>
            <p:ph type="title"/>
          </p:nvPr>
        </p:nvSpPr>
        <p:spPr>
          <a:xfrm>
            <a:off x="1676549" y="2123400"/>
            <a:ext cx="2847000" cy="896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2800"/>
              <a:buNone/>
              <a:defRPr>
                <a:solidFill>
                  <a:schemeClr val="lt1"/>
                </a:solidFill>
              </a:defRPr>
            </a:lvl1pPr>
            <a:lvl2pPr lvl="1" algn="r" rtl="0">
              <a:spcBef>
                <a:spcPts val="0"/>
              </a:spcBef>
              <a:spcAft>
                <a:spcPts val="0"/>
              </a:spcAft>
              <a:buClr>
                <a:schemeClr val="lt1"/>
              </a:buClr>
              <a:buSzPts val="2800"/>
              <a:buNone/>
              <a:defRPr>
                <a:solidFill>
                  <a:schemeClr val="lt1"/>
                </a:solidFill>
              </a:defRPr>
            </a:lvl2pPr>
            <a:lvl3pPr lvl="2" algn="r" rtl="0">
              <a:spcBef>
                <a:spcPts val="0"/>
              </a:spcBef>
              <a:spcAft>
                <a:spcPts val="0"/>
              </a:spcAft>
              <a:buClr>
                <a:schemeClr val="lt1"/>
              </a:buClr>
              <a:buSzPts val="2800"/>
              <a:buNone/>
              <a:defRPr>
                <a:solidFill>
                  <a:schemeClr val="lt1"/>
                </a:solidFill>
              </a:defRPr>
            </a:lvl3pPr>
            <a:lvl4pPr lvl="3" algn="r" rtl="0">
              <a:spcBef>
                <a:spcPts val="0"/>
              </a:spcBef>
              <a:spcAft>
                <a:spcPts val="0"/>
              </a:spcAft>
              <a:buClr>
                <a:schemeClr val="lt1"/>
              </a:buClr>
              <a:buSzPts val="2800"/>
              <a:buNone/>
              <a:defRPr>
                <a:solidFill>
                  <a:schemeClr val="lt1"/>
                </a:solidFill>
              </a:defRPr>
            </a:lvl4pPr>
            <a:lvl5pPr lvl="4" algn="r" rtl="0">
              <a:spcBef>
                <a:spcPts val="0"/>
              </a:spcBef>
              <a:spcAft>
                <a:spcPts val="0"/>
              </a:spcAft>
              <a:buClr>
                <a:schemeClr val="lt1"/>
              </a:buClr>
              <a:buSzPts val="2800"/>
              <a:buNone/>
              <a:defRPr>
                <a:solidFill>
                  <a:schemeClr val="lt1"/>
                </a:solidFill>
              </a:defRPr>
            </a:lvl5pPr>
            <a:lvl6pPr lvl="5" algn="r" rtl="0">
              <a:spcBef>
                <a:spcPts val="0"/>
              </a:spcBef>
              <a:spcAft>
                <a:spcPts val="0"/>
              </a:spcAft>
              <a:buClr>
                <a:schemeClr val="lt1"/>
              </a:buClr>
              <a:buSzPts val="2800"/>
              <a:buNone/>
              <a:defRPr>
                <a:solidFill>
                  <a:schemeClr val="lt1"/>
                </a:solidFill>
              </a:defRPr>
            </a:lvl6pPr>
            <a:lvl7pPr lvl="6" algn="r" rtl="0">
              <a:spcBef>
                <a:spcPts val="0"/>
              </a:spcBef>
              <a:spcAft>
                <a:spcPts val="0"/>
              </a:spcAft>
              <a:buClr>
                <a:schemeClr val="lt1"/>
              </a:buClr>
              <a:buSzPts val="2800"/>
              <a:buNone/>
              <a:defRPr>
                <a:solidFill>
                  <a:schemeClr val="lt1"/>
                </a:solidFill>
              </a:defRPr>
            </a:lvl7pPr>
            <a:lvl8pPr lvl="7" algn="r" rtl="0">
              <a:spcBef>
                <a:spcPts val="0"/>
              </a:spcBef>
              <a:spcAft>
                <a:spcPts val="0"/>
              </a:spcAft>
              <a:buClr>
                <a:schemeClr val="lt1"/>
              </a:buClr>
              <a:buSzPts val="2800"/>
              <a:buNone/>
              <a:defRPr>
                <a:solidFill>
                  <a:schemeClr val="lt1"/>
                </a:solidFill>
              </a:defRPr>
            </a:lvl8pPr>
            <a:lvl9pPr lvl="8" algn="r" rtl="0">
              <a:spcBef>
                <a:spcPts val="0"/>
              </a:spcBef>
              <a:spcAft>
                <a:spcPts val="0"/>
              </a:spcAft>
              <a:buClr>
                <a:schemeClr val="lt1"/>
              </a:buClr>
              <a:buSzPts val="2800"/>
              <a:buNone/>
              <a:defRPr>
                <a:solidFill>
                  <a:schemeClr val="lt1"/>
                </a:solidFill>
              </a:defRPr>
            </a:lvl9pPr>
          </a:lstStyle>
          <a:p>
            <a:endParaRPr/>
          </a:p>
        </p:txBody>
      </p:sp>
      <p:sp>
        <p:nvSpPr>
          <p:cNvPr id="105" name="Google Shape;105;p14"/>
          <p:cNvSpPr txBox="1">
            <a:spLocks noGrp="1"/>
          </p:cNvSpPr>
          <p:nvPr>
            <p:ph type="subTitle" idx="1"/>
          </p:nvPr>
        </p:nvSpPr>
        <p:spPr>
          <a:xfrm flipH="1">
            <a:off x="4792272" y="1986750"/>
            <a:ext cx="2631000" cy="117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rgbClr val="434343"/>
              </a:buClr>
              <a:buSzPts val="2800"/>
              <a:buNone/>
              <a:defRPr sz="2800">
                <a:solidFill>
                  <a:srgbClr val="434343"/>
                </a:solidFill>
              </a:defRPr>
            </a:lvl2pPr>
            <a:lvl3pPr lvl="2" rtl="0">
              <a:lnSpc>
                <a:spcPct val="100000"/>
              </a:lnSpc>
              <a:spcBef>
                <a:spcPts val="0"/>
              </a:spcBef>
              <a:spcAft>
                <a:spcPts val="0"/>
              </a:spcAft>
              <a:buClr>
                <a:srgbClr val="434343"/>
              </a:buClr>
              <a:buSzPts val="2800"/>
              <a:buNone/>
              <a:defRPr sz="2800">
                <a:solidFill>
                  <a:srgbClr val="434343"/>
                </a:solidFill>
              </a:defRPr>
            </a:lvl3pPr>
            <a:lvl4pPr lvl="3" rtl="0">
              <a:lnSpc>
                <a:spcPct val="100000"/>
              </a:lnSpc>
              <a:spcBef>
                <a:spcPts val="0"/>
              </a:spcBef>
              <a:spcAft>
                <a:spcPts val="0"/>
              </a:spcAft>
              <a:buClr>
                <a:srgbClr val="434343"/>
              </a:buClr>
              <a:buSzPts val="2800"/>
              <a:buNone/>
              <a:defRPr sz="2800">
                <a:solidFill>
                  <a:srgbClr val="434343"/>
                </a:solidFill>
              </a:defRPr>
            </a:lvl4pPr>
            <a:lvl5pPr lvl="4" rtl="0">
              <a:lnSpc>
                <a:spcPct val="100000"/>
              </a:lnSpc>
              <a:spcBef>
                <a:spcPts val="0"/>
              </a:spcBef>
              <a:spcAft>
                <a:spcPts val="0"/>
              </a:spcAft>
              <a:buClr>
                <a:srgbClr val="434343"/>
              </a:buClr>
              <a:buSzPts val="2800"/>
              <a:buNone/>
              <a:defRPr sz="2800">
                <a:solidFill>
                  <a:srgbClr val="434343"/>
                </a:solidFill>
              </a:defRPr>
            </a:lvl5pPr>
            <a:lvl6pPr lvl="5" rtl="0">
              <a:lnSpc>
                <a:spcPct val="100000"/>
              </a:lnSpc>
              <a:spcBef>
                <a:spcPts val="0"/>
              </a:spcBef>
              <a:spcAft>
                <a:spcPts val="0"/>
              </a:spcAft>
              <a:buClr>
                <a:srgbClr val="434343"/>
              </a:buClr>
              <a:buSzPts val="2800"/>
              <a:buNone/>
              <a:defRPr sz="2800">
                <a:solidFill>
                  <a:srgbClr val="434343"/>
                </a:solidFill>
              </a:defRPr>
            </a:lvl6pPr>
            <a:lvl7pPr lvl="6" rtl="0">
              <a:lnSpc>
                <a:spcPct val="100000"/>
              </a:lnSpc>
              <a:spcBef>
                <a:spcPts val="0"/>
              </a:spcBef>
              <a:spcAft>
                <a:spcPts val="0"/>
              </a:spcAft>
              <a:buClr>
                <a:srgbClr val="434343"/>
              </a:buClr>
              <a:buSzPts val="2800"/>
              <a:buNone/>
              <a:defRPr sz="2800">
                <a:solidFill>
                  <a:srgbClr val="434343"/>
                </a:solidFill>
              </a:defRPr>
            </a:lvl7pPr>
            <a:lvl8pPr lvl="7" rtl="0">
              <a:lnSpc>
                <a:spcPct val="100000"/>
              </a:lnSpc>
              <a:spcBef>
                <a:spcPts val="0"/>
              </a:spcBef>
              <a:spcAft>
                <a:spcPts val="0"/>
              </a:spcAft>
              <a:buClr>
                <a:srgbClr val="434343"/>
              </a:buClr>
              <a:buSzPts val="2800"/>
              <a:buNone/>
              <a:defRPr sz="2800">
                <a:solidFill>
                  <a:srgbClr val="434343"/>
                </a:solidFill>
              </a:defRPr>
            </a:lvl8pPr>
            <a:lvl9pPr lvl="8" rtl="0">
              <a:lnSpc>
                <a:spcPct val="100000"/>
              </a:lnSpc>
              <a:spcBef>
                <a:spcPts val="0"/>
              </a:spcBef>
              <a:spcAft>
                <a:spcPts val="0"/>
              </a:spcAft>
              <a:buClr>
                <a:srgbClr val="434343"/>
              </a:buClr>
              <a:buSzPts val="2800"/>
              <a:buNone/>
              <a:defRPr sz="2800">
                <a:solidFill>
                  <a:srgbClr val="434343"/>
                </a:solidFill>
              </a:defRPr>
            </a:lvl9pPr>
          </a:lstStyle>
          <a:p>
            <a:endParaRPr/>
          </a:p>
        </p:txBody>
      </p:sp>
      <p:sp>
        <p:nvSpPr>
          <p:cNvPr id="106" name="Google Shape;106;p14"/>
          <p:cNvSpPr/>
          <p:nvPr/>
        </p:nvSpPr>
        <p:spPr>
          <a:xfrm flipH="1">
            <a:off x="0" y="0"/>
            <a:ext cx="4627800" cy="3099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00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accent2"/>
              </a:buClr>
              <a:buSzPts val="2800"/>
              <a:buFont typeface="Fira Sans Extra Condensed Medium"/>
              <a:buNone/>
              <a:defRPr sz="2800">
                <a:solidFill>
                  <a:schemeClr val="accent2"/>
                </a:solidFill>
                <a:latin typeface="Fira Sans Extra Condensed Medium"/>
                <a:ea typeface="Fira Sans Extra Condensed Medium"/>
                <a:cs typeface="Fira Sans Extra Condensed Medium"/>
                <a:sym typeface="Fira Sans Extra Condensed Medium"/>
              </a:defRPr>
            </a:lvl1pPr>
            <a:lvl2pPr lvl="1" algn="ctr" rtl="0">
              <a:spcBef>
                <a:spcPts val="0"/>
              </a:spcBef>
              <a:spcAft>
                <a:spcPts val="0"/>
              </a:spcAft>
              <a:buClr>
                <a:srgbClr val="666666"/>
              </a:buClr>
              <a:buSzPts val="2800"/>
              <a:buFont typeface="Fira Sans Extra Condensed Medium"/>
              <a:buNone/>
              <a:defRPr sz="2800">
                <a:solidFill>
                  <a:srgbClr val="666666"/>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666666"/>
              </a:buClr>
              <a:buSzPts val="2800"/>
              <a:buFont typeface="Fira Sans Extra Condensed Medium"/>
              <a:buNone/>
              <a:defRPr sz="2800">
                <a:solidFill>
                  <a:srgbClr val="666666"/>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666666"/>
              </a:buClr>
              <a:buSzPts val="2800"/>
              <a:buFont typeface="Fira Sans Extra Condensed Medium"/>
              <a:buNone/>
              <a:defRPr sz="2800">
                <a:solidFill>
                  <a:srgbClr val="666666"/>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666666"/>
              </a:buClr>
              <a:buSzPts val="2800"/>
              <a:buFont typeface="Fira Sans Extra Condensed Medium"/>
              <a:buNone/>
              <a:defRPr sz="2800">
                <a:solidFill>
                  <a:srgbClr val="666666"/>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666666"/>
              </a:buClr>
              <a:buSzPts val="2800"/>
              <a:buFont typeface="Fira Sans Extra Condensed Medium"/>
              <a:buNone/>
              <a:defRPr sz="2800">
                <a:solidFill>
                  <a:srgbClr val="666666"/>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666666"/>
              </a:buClr>
              <a:buSzPts val="2800"/>
              <a:buFont typeface="Fira Sans Extra Condensed Medium"/>
              <a:buNone/>
              <a:defRPr sz="2800">
                <a:solidFill>
                  <a:srgbClr val="666666"/>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666666"/>
              </a:buClr>
              <a:buSzPts val="2800"/>
              <a:buFont typeface="Fira Sans Extra Condensed Medium"/>
              <a:buNone/>
              <a:defRPr sz="2800">
                <a:solidFill>
                  <a:srgbClr val="666666"/>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666666"/>
              </a:buClr>
              <a:buSzPts val="2800"/>
              <a:buFont typeface="Fira Sans Extra Condensed Medium"/>
              <a:buNone/>
              <a:defRPr sz="2800">
                <a:solidFill>
                  <a:srgbClr val="666666"/>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4175" y="1201750"/>
            <a:ext cx="7716600" cy="34017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2"/>
              </a:buClr>
              <a:buSzPts val="1400"/>
              <a:buFont typeface="Roboto Slab"/>
              <a:buChar char="●"/>
              <a:defRPr>
                <a:solidFill>
                  <a:schemeClr val="accent2"/>
                </a:solidFill>
                <a:latin typeface="Roboto Slab"/>
                <a:ea typeface="Roboto Slab"/>
                <a:cs typeface="Roboto Slab"/>
                <a:sym typeface="Roboto Slab"/>
              </a:defRPr>
            </a:lvl1pPr>
            <a:lvl2pPr marL="914400" lvl="1" indent="-317500">
              <a:spcBef>
                <a:spcPts val="0"/>
              </a:spcBef>
              <a:spcAft>
                <a:spcPts val="0"/>
              </a:spcAft>
              <a:buClr>
                <a:schemeClr val="accent2"/>
              </a:buClr>
              <a:buSzPts val="1400"/>
              <a:buChar char="○"/>
              <a:defRPr>
                <a:solidFill>
                  <a:schemeClr val="accent2"/>
                </a:solidFill>
              </a:defRPr>
            </a:lvl2pPr>
            <a:lvl3pPr marL="1371600" lvl="2" indent="-317500">
              <a:spcBef>
                <a:spcPts val="0"/>
              </a:spcBef>
              <a:spcAft>
                <a:spcPts val="0"/>
              </a:spcAft>
              <a:buClr>
                <a:schemeClr val="accent2"/>
              </a:buClr>
              <a:buSzPts val="1400"/>
              <a:buChar char="■"/>
              <a:defRPr>
                <a:solidFill>
                  <a:schemeClr val="accent2"/>
                </a:solidFill>
              </a:defRPr>
            </a:lvl3pPr>
            <a:lvl4pPr marL="1828800" lvl="3" indent="-317500">
              <a:spcBef>
                <a:spcPts val="0"/>
              </a:spcBef>
              <a:spcAft>
                <a:spcPts val="0"/>
              </a:spcAft>
              <a:buClr>
                <a:schemeClr val="accent2"/>
              </a:buClr>
              <a:buSzPts val="1400"/>
              <a:buChar char="●"/>
              <a:defRPr>
                <a:solidFill>
                  <a:schemeClr val="accent2"/>
                </a:solidFill>
              </a:defRPr>
            </a:lvl4pPr>
            <a:lvl5pPr marL="2286000" lvl="4" indent="-317500">
              <a:spcBef>
                <a:spcPts val="0"/>
              </a:spcBef>
              <a:spcAft>
                <a:spcPts val="0"/>
              </a:spcAft>
              <a:buClr>
                <a:schemeClr val="accent2"/>
              </a:buClr>
              <a:buSzPts val="1400"/>
              <a:buChar char="○"/>
              <a:defRPr>
                <a:solidFill>
                  <a:schemeClr val="accent2"/>
                </a:solidFill>
              </a:defRPr>
            </a:lvl5pPr>
            <a:lvl6pPr marL="2743200" lvl="5" indent="-317500">
              <a:spcBef>
                <a:spcPts val="0"/>
              </a:spcBef>
              <a:spcAft>
                <a:spcPts val="0"/>
              </a:spcAft>
              <a:buClr>
                <a:schemeClr val="accent2"/>
              </a:buClr>
              <a:buSzPts val="1400"/>
              <a:buChar char="■"/>
              <a:defRPr>
                <a:solidFill>
                  <a:schemeClr val="accent2"/>
                </a:solidFill>
              </a:defRPr>
            </a:lvl6pPr>
            <a:lvl7pPr marL="3200400" lvl="6" indent="-317500">
              <a:spcBef>
                <a:spcPts val="0"/>
              </a:spcBef>
              <a:spcAft>
                <a:spcPts val="0"/>
              </a:spcAft>
              <a:buClr>
                <a:schemeClr val="accent2"/>
              </a:buClr>
              <a:buSzPts val="1400"/>
              <a:buChar char="●"/>
              <a:defRPr>
                <a:solidFill>
                  <a:schemeClr val="accent2"/>
                </a:solidFill>
              </a:defRPr>
            </a:lvl7pPr>
            <a:lvl8pPr marL="3657600" lvl="7" indent="-317500">
              <a:spcBef>
                <a:spcPts val="0"/>
              </a:spcBef>
              <a:spcAft>
                <a:spcPts val="0"/>
              </a:spcAft>
              <a:buClr>
                <a:schemeClr val="accent2"/>
              </a:buClr>
              <a:buSzPts val="1400"/>
              <a:buChar char="○"/>
              <a:defRPr>
                <a:solidFill>
                  <a:schemeClr val="accent2"/>
                </a:solidFill>
              </a:defRPr>
            </a:lvl8pPr>
            <a:lvl9pPr marL="4114800" lvl="8" indent="-317500">
              <a:spcBef>
                <a:spcPts val="0"/>
              </a:spcBef>
              <a:spcAft>
                <a:spcPts val="0"/>
              </a:spcAft>
              <a:buClr>
                <a:schemeClr val="accent2"/>
              </a:buClr>
              <a:buSzPts val="1400"/>
              <a:buChar char="■"/>
              <a:defRPr>
                <a:solidFill>
                  <a:schemeClr val="accent2"/>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6" r:id="rId6"/>
    <p:sldLayoutId id="2147483657" r:id="rId7"/>
    <p:sldLayoutId id="2147483659" r:id="rId8"/>
    <p:sldLayoutId id="2147483660" r:id="rId9"/>
    <p:sldLayoutId id="2147483666" r:id="rId10"/>
    <p:sldLayoutId id="2147483667" r:id="rId11"/>
    <p:sldLayoutId id="214748368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1"/>
        <p:cNvGrpSpPr/>
        <p:nvPr/>
      </p:nvGrpSpPr>
      <p:grpSpPr>
        <a:xfrm>
          <a:off x="0" y="0"/>
          <a:ext cx="0" cy="0"/>
          <a:chOff x="0" y="0"/>
          <a:chExt cx="0" cy="0"/>
        </a:xfrm>
      </p:grpSpPr>
      <p:sp>
        <p:nvSpPr>
          <p:cNvPr id="272" name="Google Shape;272;p39"/>
          <p:cNvSpPr txBox="1">
            <a:spLocks noGrp="1"/>
          </p:cNvSpPr>
          <p:nvPr>
            <p:ph type="ctrTitle"/>
          </p:nvPr>
        </p:nvSpPr>
        <p:spPr>
          <a:xfrm>
            <a:off x="4697175" y="1320225"/>
            <a:ext cx="3616800" cy="1657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600" dirty="0">
                <a:latin typeface="Fira Sans Condensed Medium" panose="020B0604020202020204" charset="0"/>
              </a:rPr>
              <a:t>AUTO INSURANCE</a:t>
            </a:r>
            <a:br>
              <a:rPr lang="en" sz="3600" dirty="0">
                <a:latin typeface="Fira Sans Condensed Medium" panose="020B0604020202020204" charset="0"/>
              </a:rPr>
            </a:br>
            <a:r>
              <a:rPr lang="en" sz="3600" dirty="0">
                <a:latin typeface="Fira Sans Condensed Medium" panose="020B0604020202020204" charset="0"/>
              </a:rPr>
              <a:t>CUSTOMER</a:t>
            </a:r>
            <a:endParaRPr sz="3600" dirty="0">
              <a:latin typeface="Fira Sans Condensed Medium" panose="020B0604020202020204" charset="0"/>
            </a:endParaRPr>
          </a:p>
        </p:txBody>
      </p:sp>
      <p:sp>
        <p:nvSpPr>
          <p:cNvPr id="273" name="Google Shape;273;p39"/>
          <p:cNvSpPr txBox="1">
            <a:spLocks noGrp="1"/>
          </p:cNvSpPr>
          <p:nvPr>
            <p:ph type="subTitle" idx="1"/>
          </p:nvPr>
        </p:nvSpPr>
        <p:spPr>
          <a:xfrm>
            <a:off x="2637183" y="3139199"/>
            <a:ext cx="6122504" cy="763497"/>
          </a:xfrm>
          <a:prstGeom prst="rect">
            <a:avLst/>
          </a:prstGeom>
        </p:spPr>
        <p:txBody>
          <a:bodyPr spcFirstLastPara="1" wrap="square" lIns="91425" tIns="91425" rIns="91425" bIns="91425" anchor="ctr" anchorCtr="0">
            <a:noAutofit/>
          </a:bodyPr>
          <a:lstStyle/>
          <a:p>
            <a:pPr marL="0" lvl="0" indent="0">
              <a:buClr>
                <a:schemeClr val="dk1"/>
              </a:buClr>
              <a:buSzPts val="1100"/>
            </a:pPr>
            <a:r>
              <a:rPr lang="en-US" b="1" dirty="0"/>
              <a:t>ANALYSIS OF AN AUTO-INSURANCE </a:t>
            </a:r>
            <a:r>
              <a:rPr lang="en-US" b="1" dirty="0" smtClean="0"/>
              <a:t>CUSTOMERS </a:t>
            </a:r>
            <a:r>
              <a:rPr lang="en-US" b="1" dirty="0"/>
              <a:t>USING K-MEANS CLUSTERING</a:t>
            </a:r>
          </a:p>
          <a:p>
            <a:pPr marL="0" lvl="0" indent="0" algn="ctr">
              <a:buClr>
                <a:schemeClr val="dk1"/>
              </a:buClr>
              <a:buSzPts val="1100"/>
            </a:pPr>
            <a:r>
              <a:rPr lang="en-CA" b="1" dirty="0"/>
              <a:t>BY RISIKAT AND VIVIAN</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Shape 462"/>
        <p:cNvGrpSpPr/>
        <p:nvPr/>
      </p:nvGrpSpPr>
      <p:grpSpPr>
        <a:xfrm>
          <a:off x="0" y="0"/>
          <a:ext cx="0" cy="0"/>
          <a:chOff x="0" y="0"/>
          <a:chExt cx="0" cy="0"/>
        </a:xfrm>
      </p:grpSpPr>
      <p:sp>
        <p:nvSpPr>
          <p:cNvPr id="463" name="Google Shape;463;p60"/>
          <p:cNvSpPr txBox="1">
            <a:spLocks noGrp="1"/>
          </p:cNvSpPr>
          <p:nvPr>
            <p:ph type="ctrTitle"/>
          </p:nvPr>
        </p:nvSpPr>
        <p:spPr>
          <a:xfrm>
            <a:off x="720000" y="540000"/>
            <a:ext cx="7704000" cy="405600"/>
          </a:xfrm>
          <a:prstGeom prst="rect">
            <a:avLst/>
          </a:prstGeom>
          <a:solidFill>
            <a:schemeClr val="accent1">
              <a:lumMod val="60000"/>
              <a:lumOff val="40000"/>
            </a:schemeClr>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K – means Clustering</a:t>
            </a:r>
            <a:endParaRPr dirty="0"/>
          </a:p>
        </p:txBody>
      </p:sp>
      <p:sp>
        <p:nvSpPr>
          <p:cNvPr id="2" name="TextBox 1"/>
          <p:cNvSpPr txBox="1"/>
          <p:nvPr/>
        </p:nvSpPr>
        <p:spPr>
          <a:xfrm>
            <a:off x="942109" y="1378527"/>
            <a:ext cx="7793182" cy="1384995"/>
          </a:xfrm>
          <a:prstGeom prst="rect">
            <a:avLst/>
          </a:prstGeom>
          <a:noFill/>
        </p:spPr>
        <p:txBody>
          <a:bodyPr wrap="square" rtlCol="0">
            <a:spAutoFit/>
          </a:bodyPr>
          <a:lstStyle/>
          <a:p>
            <a:r>
              <a:rPr lang="en-US" dirty="0">
                <a:solidFill>
                  <a:schemeClr val="bg1"/>
                </a:solidFill>
                <a:latin typeface="Fira Sans Condensed Medium" panose="020B0604020202020204" charset="0"/>
              </a:rPr>
              <a:t>K – Means clustering is an algorithm that groups dataset into “K” number of clusters.</a:t>
            </a:r>
          </a:p>
          <a:p>
            <a:endParaRPr lang="en-US" dirty="0">
              <a:solidFill>
                <a:schemeClr val="bg1"/>
              </a:solidFill>
              <a:latin typeface="Fira Sans Condensed Medium" panose="020B0604020202020204" charset="0"/>
            </a:endParaRPr>
          </a:p>
          <a:p>
            <a:r>
              <a:rPr lang="en-US" dirty="0">
                <a:solidFill>
                  <a:schemeClr val="bg1"/>
                </a:solidFill>
                <a:latin typeface="Fira Sans Condensed Medium" panose="020B0604020202020204" charset="0"/>
              </a:rPr>
              <a:t>To get the optimal number of clusters, the Elbow Curve Method will be applied first. The Elbow Curve method is used to determine the optimal number of clusters to achieve the best result.</a:t>
            </a:r>
          </a:p>
          <a:p>
            <a:endParaRPr lang="en-US" dirty="0">
              <a:solidFill>
                <a:schemeClr val="bg1"/>
              </a:solidFill>
              <a:latin typeface="Fira Sans Condensed Medium" panose="020B0604020202020204" charset="0"/>
            </a:endParaRPr>
          </a:p>
          <a:p>
            <a:endParaRPr lang="en-US" dirty="0">
              <a:solidFill>
                <a:schemeClr val="bg1"/>
              </a:solidFill>
              <a:latin typeface="Fira Sans Condensed Medium" panose="020B0604020202020204" charset="0"/>
            </a:endParaRPr>
          </a:p>
        </p:txBody>
      </p:sp>
    </p:spTree>
    <p:extLst>
      <p:ext uri="{BB962C8B-B14F-4D97-AF65-F5344CB8AC3E}">
        <p14:creationId xmlns:p14="http://schemas.microsoft.com/office/powerpoint/2010/main" val="1833438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62"/>
          <p:cNvSpPr txBox="1">
            <a:spLocks noGrp="1"/>
          </p:cNvSpPr>
          <p:nvPr>
            <p:ph type="ctrTitle"/>
          </p:nvPr>
        </p:nvSpPr>
        <p:spPr>
          <a:xfrm>
            <a:off x="809618" y="441981"/>
            <a:ext cx="7704000" cy="4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CLUSTER DISTRIBUTION $ COUNT</a:t>
            </a:r>
            <a:endParaRPr dirty="0"/>
          </a:p>
        </p:txBody>
      </p:sp>
      <p:pic>
        <p:nvPicPr>
          <p:cNvPr id="2052" name="Picture 4" descr="https://lh4.googleusercontent.com/Eh8MP5uqWxEK4XX87_Pj9mz4ESPLkulMnW8fgrYql9G6QRC7Nep9IFycoXXjtkO1sZD9_8yRGIx2N5Hm_mDXxyRSLQif0mhNb_fWgSZb-tHrhYeLyFbWU07iA05P5Zx2VaJAZo98rwWEQAF5z82bSN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18" y="847580"/>
            <a:ext cx="7704000" cy="350760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073727" y="4433455"/>
            <a:ext cx="7190509" cy="307777"/>
          </a:xfrm>
          <a:prstGeom prst="rect">
            <a:avLst/>
          </a:prstGeom>
          <a:noFill/>
        </p:spPr>
        <p:txBody>
          <a:bodyPr wrap="square" rtlCol="0">
            <a:spAutoFit/>
          </a:bodyPr>
          <a:lstStyle/>
          <a:p>
            <a:pPr algn="ctr"/>
            <a:r>
              <a:rPr lang="en-US" dirty="0">
                <a:latin typeface="Fira Sans Condensed Medium" panose="020B0604020202020204" charset="0"/>
              </a:rPr>
              <a:t>More customers fall in Cluster 2 and 3. Cluster 5 has the least number of customers.</a:t>
            </a:r>
          </a:p>
        </p:txBody>
      </p:sp>
    </p:spTree>
    <p:extLst>
      <p:ext uri="{BB962C8B-B14F-4D97-AF65-F5344CB8AC3E}">
        <p14:creationId xmlns:p14="http://schemas.microsoft.com/office/powerpoint/2010/main" val="719920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Shape 450"/>
        <p:cNvGrpSpPr/>
        <p:nvPr/>
      </p:nvGrpSpPr>
      <p:grpSpPr>
        <a:xfrm>
          <a:off x="0" y="0"/>
          <a:ext cx="0" cy="0"/>
          <a:chOff x="0" y="0"/>
          <a:chExt cx="0" cy="0"/>
        </a:xfrm>
      </p:grpSpPr>
      <p:sp>
        <p:nvSpPr>
          <p:cNvPr id="451" name="Google Shape;451;p58"/>
          <p:cNvSpPr txBox="1">
            <a:spLocks noGrp="1"/>
          </p:cNvSpPr>
          <p:nvPr>
            <p:ph type="ctrTitle"/>
          </p:nvPr>
        </p:nvSpPr>
        <p:spPr>
          <a:xfrm flipH="1">
            <a:off x="2627825" y="2540550"/>
            <a:ext cx="3166200" cy="192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 dirty="0">
                <a:solidFill>
                  <a:schemeClr val="lt1"/>
                </a:solidFill>
              </a:rPr>
              <a:t>Customer profiles and risk level</a:t>
            </a:r>
            <a:endParaRPr dirty="0"/>
          </a:p>
        </p:txBody>
      </p:sp>
    </p:spTree>
    <p:extLst>
      <p:ext uri="{BB962C8B-B14F-4D97-AF65-F5344CB8AC3E}">
        <p14:creationId xmlns:p14="http://schemas.microsoft.com/office/powerpoint/2010/main" val="430705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62"/>
          <p:cNvSpPr txBox="1">
            <a:spLocks noGrp="1"/>
          </p:cNvSpPr>
          <p:nvPr>
            <p:ph type="ctrTitle"/>
          </p:nvPr>
        </p:nvSpPr>
        <p:spPr>
          <a:xfrm>
            <a:off x="828472" y="357139"/>
            <a:ext cx="7704000" cy="4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CLUSTER ATTRIBUTES DISTRIBUTION</a:t>
            </a:r>
            <a:endParaRPr dirty="0"/>
          </a:p>
        </p:txBody>
      </p:sp>
      <p:graphicFrame>
        <p:nvGraphicFramePr>
          <p:cNvPr id="6" name="Diagram 5">
            <a:extLst>
              <a:ext uri="{FF2B5EF4-FFF2-40B4-BE49-F238E27FC236}">
                <a16:creationId xmlns:a16="http://schemas.microsoft.com/office/drawing/2014/main" id="{604FC621-6901-3E53-2804-6AB3ADEEC134}"/>
              </a:ext>
            </a:extLst>
          </p:cNvPr>
          <p:cNvGraphicFramePr/>
          <p:nvPr>
            <p:extLst>
              <p:ext uri="{D42A27DB-BD31-4B8C-83A1-F6EECF244321}">
                <p14:modId xmlns:p14="http://schemas.microsoft.com/office/powerpoint/2010/main" val="2139923250"/>
              </p:ext>
            </p:extLst>
          </p:nvPr>
        </p:nvGraphicFramePr>
        <p:xfrm>
          <a:off x="433632" y="972763"/>
          <a:ext cx="8098840" cy="39008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0304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62"/>
          <p:cNvSpPr txBox="1">
            <a:spLocks noGrp="1"/>
          </p:cNvSpPr>
          <p:nvPr>
            <p:ph type="ctrTitle"/>
          </p:nvPr>
        </p:nvSpPr>
        <p:spPr>
          <a:xfrm>
            <a:off x="828472" y="357139"/>
            <a:ext cx="7704000" cy="40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CLUSTER ATTRIBUTES DISTRIBUTION</a:t>
            </a:r>
            <a:endParaRPr dirty="0"/>
          </a:p>
        </p:txBody>
      </p:sp>
      <p:graphicFrame>
        <p:nvGraphicFramePr>
          <p:cNvPr id="6" name="Diagram 5">
            <a:extLst>
              <a:ext uri="{FF2B5EF4-FFF2-40B4-BE49-F238E27FC236}">
                <a16:creationId xmlns:a16="http://schemas.microsoft.com/office/drawing/2014/main" id="{604FC621-6901-3E53-2804-6AB3ADEEC134}"/>
              </a:ext>
            </a:extLst>
          </p:cNvPr>
          <p:cNvGraphicFramePr/>
          <p:nvPr>
            <p:extLst>
              <p:ext uri="{D42A27DB-BD31-4B8C-83A1-F6EECF244321}">
                <p14:modId xmlns:p14="http://schemas.microsoft.com/office/powerpoint/2010/main" val="2639964664"/>
              </p:ext>
            </p:extLst>
          </p:nvPr>
        </p:nvGraphicFramePr>
        <p:xfrm>
          <a:off x="433632" y="972763"/>
          <a:ext cx="8098840" cy="39008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636104" y="2292626"/>
            <a:ext cx="7792279" cy="1338828"/>
          </a:xfrm>
          <a:prstGeom prst="rect">
            <a:avLst/>
          </a:prstGeom>
          <a:noFill/>
        </p:spPr>
        <p:txBody>
          <a:bodyPr wrap="square" rtlCol="0">
            <a:spAutoFit/>
          </a:bodyPr>
          <a:lstStyle/>
          <a:p>
            <a:r>
              <a:rPr lang="en-US" sz="900" dirty="0" smtClean="0">
                <a:latin typeface="Fira Sans Condensed Medium" panose="020B0604020202020204" charset="0"/>
              </a:rPr>
              <a:t>From the Clustering result, Cobalt and Blue Customers have low driving experience compared to other clusters but has filed the most claims. High vehicle mileage which impacts the overall condition of the car and performance.</a:t>
            </a:r>
          </a:p>
          <a:p>
            <a:endParaRPr lang="en-US" sz="900" dirty="0">
              <a:latin typeface="Fira Sans Condensed Medium" panose="020B0604020202020204" charset="0"/>
            </a:endParaRPr>
          </a:p>
          <a:p>
            <a:r>
              <a:rPr lang="en-US" sz="900" dirty="0" smtClean="0">
                <a:latin typeface="Fira Sans Condensed Medium" panose="020B0604020202020204" charset="0"/>
              </a:rPr>
              <a:t>Red and Magenta Customers are considered medium risk customers, have more driving experience which means more experience behind the wheel- mitigate road risks and are considered “safe”. The customers in this cluster also filed low claims.</a:t>
            </a:r>
          </a:p>
          <a:p>
            <a:endParaRPr lang="en-US" sz="900" dirty="0">
              <a:latin typeface="Fira Sans Condensed Medium" panose="020B0604020202020204" charset="0"/>
            </a:endParaRPr>
          </a:p>
          <a:p>
            <a:r>
              <a:rPr lang="en-US" sz="900" dirty="0" smtClean="0">
                <a:latin typeface="Fira Sans Condensed Medium" panose="020B0604020202020204" charset="0"/>
              </a:rPr>
              <a:t>Green and Lime Customers are considered low risk, experienced drivers with the least claims filed among the clusters.</a:t>
            </a:r>
          </a:p>
          <a:p>
            <a:endParaRPr lang="en-US" sz="900" dirty="0">
              <a:latin typeface="Fira Sans Condensed Medium" panose="020B0604020202020204" charset="0"/>
            </a:endParaRPr>
          </a:p>
          <a:p>
            <a:r>
              <a:rPr lang="en-US" sz="900" dirty="0" smtClean="0">
                <a:latin typeface="Fira Sans Condensed Medium" panose="020B0604020202020204" charset="0"/>
              </a:rPr>
              <a:t> </a:t>
            </a:r>
            <a:endParaRPr lang="en-US" sz="900" dirty="0">
              <a:latin typeface="Fira Sans Condensed Medium" panose="020B0604020202020204" charset="0"/>
            </a:endParaRPr>
          </a:p>
        </p:txBody>
      </p:sp>
    </p:spTree>
    <p:extLst>
      <p:ext uri="{BB962C8B-B14F-4D97-AF65-F5344CB8AC3E}">
        <p14:creationId xmlns:p14="http://schemas.microsoft.com/office/powerpoint/2010/main" val="51991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Shape 462"/>
        <p:cNvGrpSpPr/>
        <p:nvPr/>
      </p:nvGrpSpPr>
      <p:grpSpPr>
        <a:xfrm>
          <a:off x="0" y="0"/>
          <a:ext cx="0" cy="0"/>
          <a:chOff x="0" y="0"/>
          <a:chExt cx="0" cy="0"/>
        </a:xfrm>
      </p:grpSpPr>
      <p:sp>
        <p:nvSpPr>
          <p:cNvPr id="463" name="Google Shape;463;p60"/>
          <p:cNvSpPr txBox="1">
            <a:spLocks noGrp="1"/>
          </p:cNvSpPr>
          <p:nvPr>
            <p:ph type="ctrTitle"/>
          </p:nvPr>
        </p:nvSpPr>
        <p:spPr>
          <a:xfrm>
            <a:off x="720000" y="540000"/>
            <a:ext cx="7704000" cy="405600"/>
          </a:xfrm>
          <a:prstGeom prst="rect">
            <a:avLst/>
          </a:prstGeom>
          <a:solidFill>
            <a:schemeClr val="accent1">
              <a:lumMod val="60000"/>
              <a:lumOff val="40000"/>
            </a:schemeClr>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Recommendations</a:t>
            </a:r>
            <a:endParaRPr dirty="0"/>
          </a:p>
        </p:txBody>
      </p:sp>
      <p:sp>
        <p:nvSpPr>
          <p:cNvPr id="2" name="TextBox 1"/>
          <p:cNvSpPr txBox="1"/>
          <p:nvPr/>
        </p:nvSpPr>
        <p:spPr>
          <a:xfrm>
            <a:off x="942109" y="1378527"/>
            <a:ext cx="7793182" cy="2031325"/>
          </a:xfrm>
          <a:prstGeom prst="rect">
            <a:avLst/>
          </a:prstGeom>
          <a:noFill/>
        </p:spPr>
        <p:txBody>
          <a:bodyPr wrap="square" rtlCol="0">
            <a:spAutoFit/>
          </a:bodyPr>
          <a:lstStyle/>
          <a:p>
            <a:pPr marL="285750" indent="-285750" fontAlgn="base">
              <a:buFont typeface="Wingdings" panose="05000000000000000000" pitchFamily="2" charset="2"/>
              <a:buChar char="§"/>
            </a:pPr>
            <a:r>
              <a:rPr lang="en-US" dirty="0">
                <a:solidFill>
                  <a:schemeClr val="bg1"/>
                </a:solidFill>
                <a:latin typeface="Fira Sans Condensed Medium" panose="020B0604020202020204" charset="0"/>
              </a:rPr>
              <a:t>Implement the model in the auto insurance industry for a more equitable auto-insurance pricing.</a:t>
            </a:r>
          </a:p>
          <a:p>
            <a:pPr marL="285750" indent="-285750" fontAlgn="base">
              <a:buFont typeface="Wingdings" panose="05000000000000000000" pitchFamily="2" charset="2"/>
              <a:buChar char="§"/>
            </a:pPr>
            <a:endParaRPr lang="en-US" dirty="0">
              <a:solidFill>
                <a:schemeClr val="bg1"/>
              </a:solidFill>
              <a:latin typeface="Fira Sans Condensed Medium" panose="020B0604020202020204" charset="0"/>
            </a:endParaRPr>
          </a:p>
          <a:p>
            <a:pPr marL="285750" indent="-285750" fontAlgn="base">
              <a:buFont typeface="Wingdings" panose="05000000000000000000" pitchFamily="2" charset="2"/>
              <a:buChar char="§"/>
            </a:pPr>
            <a:endParaRPr lang="en-US" dirty="0">
              <a:solidFill>
                <a:schemeClr val="bg1"/>
              </a:solidFill>
              <a:latin typeface="Fira Sans Condensed Medium" panose="020B0604020202020204" charset="0"/>
            </a:endParaRPr>
          </a:p>
          <a:p>
            <a:pPr marL="285750" indent="-285750" fontAlgn="base">
              <a:buFont typeface="Wingdings" panose="05000000000000000000" pitchFamily="2" charset="2"/>
              <a:buChar char="§"/>
            </a:pPr>
            <a:r>
              <a:rPr lang="en-US" dirty="0">
                <a:solidFill>
                  <a:schemeClr val="bg1"/>
                </a:solidFill>
                <a:latin typeface="Fira Sans Condensed Medium" panose="020B0604020202020204" charset="0"/>
              </a:rPr>
              <a:t>One of the identified challenges in the analysis was the data. The industry should invest in quality data collection and reporting for future work and modelling.</a:t>
            </a:r>
          </a:p>
          <a:p>
            <a:pPr marL="285750" indent="-285750" fontAlgn="base">
              <a:buFont typeface="Wingdings" panose="05000000000000000000" pitchFamily="2" charset="2"/>
              <a:buChar char="§"/>
            </a:pPr>
            <a:endParaRPr lang="en-US" dirty="0">
              <a:solidFill>
                <a:schemeClr val="bg1"/>
              </a:solidFill>
              <a:latin typeface="Fira Sans Condensed Medium" panose="020B0604020202020204" charset="0"/>
            </a:endParaRPr>
          </a:p>
          <a:p>
            <a:pPr marL="285750" indent="-285750" fontAlgn="base">
              <a:buFont typeface="Wingdings" panose="05000000000000000000" pitchFamily="2" charset="2"/>
              <a:buChar char="§"/>
            </a:pPr>
            <a:endParaRPr lang="en-US" dirty="0">
              <a:solidFill>
                <a:schemeClr val="bg1"/>
              </a:solidFill>
              <a:latin typeface="Fira Sans Condensed Medium" panose="020B0604020202020204" charset="0"/>
            </a:endParaRPr>
          </a:p>
          <a:p>
            <a:pPr marL="285750" indent="-285750" fontAlgn="base">
              <a:buFont typeface="Wingdings" panose="05000000000000000000" pitchFamily="2" charset="2"/>
              <a:buChar char="§"/>
            </a:pPr>
            <a:r>
              <a:rPr lang="en-US" dirty="0">
                <a:solidFill>
                  <a:schemeClr val="bg1"/>
                </a:solidFill>
                <a:latin typeface="Fira Sans Condensed Medium" panose="020B0604020202020204" charset="0"/>
              </a:rPr>
              <a:t>Other clustering techniques can be developed to support non spherical data modelling.</a:t>
            </a:r>
          </a:p>
          <a:p>
            <a:pPr marL="285750" indent="-285750">
              <a:buFont typeface="Wingdings" panose="05000000000000000000" pitchFamily="2" charset="2"/>
              <a:buChar char="§"/>
            </a:pPr>
            <a:endParaRPr lang="en-US" dirty="0">
              <a:solidFill>
                <a:schemeClr val="bg1"/>
              </a:solidFill>
              <a:latin typeface="Fira Sans Condensed Medium" panose="020B0604020202020204" charset="0"/>
            </a:endParaRPr>
          </a:p>
        </p:txBody>
      </p:sp>
    </p:spTree>
    <p:extLst>
      <p:ext uri="{BB962C8B-B14F-4D97-AF65-F5344CB8AC3E}">
        <p14:creationId xmlns:p14="http://schemas.microsoft.com/office/powerpoint/2010/main" val="2614950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Shape 462"/>
        <p:cNvGrpSpPr/>
        <p:nvPr/>
      </p:nvGrpSpPr>
      <p:grpSpPr>
        <a:xfrm>
          <a:off x="0" y="0"/>
          <a:ext cx="0" cy="0"/>
          <a:chOff x="0" y="0"/>
          <a:chExt cx="0" cy="0"/>
        </a:xfrm>
      </p:grpSpPr>
      <p:sp>
        <p:nvSpPr>
          <p:cNvPr id="463" name="Google Shape;463;p60"/>
          <p:cNvSpPr txBox="1">
            <a:spLocks noGrp="1"/>
          </p:cNvSpPr>
          <p:nvPr>
            <p:ph type="ctrTitle"/>
          </p:nvPr>
        </p:nvSpPr>
        <p:spPr>
          <a:xfrm>
            <a:off x="720000" y="540000"/>
            <a:ext cx="7704000" cy="405600"/>
          </a:xfrm>
          <a:prstGeom prst="rect">
            <a:avLst/>
          </a:prstGeom>
          <a:solidFill>
            <a:schemeClr val="accent1">
              <a:lumMod val="60000"/>
              <a:lumOff val="40000"/>
            </a:schemeClr>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Conclusion</a:t>
            </a:r>
            <a:endParaRPr dirty="0"/>
          </a:p>
        </p:txBody>
      </p:sp>
      <p:sp>
        <p:nvSpPr>
          <p:cNvPr id="2" name="TextBox 1"/>
          <p:cNvSpPr txBox="1"/>
          <p:nvPr/>
        </p:nvSpPr>
        <p:spPr>
          <a:xfrm>
            <a:off x="1034875" y="1405030"/>
            <a:ext cx="7793182" cy="1384995"/>
          </a:xfrm>
          <a:prstGeom prst="rect">
            <a:avLst/>
          </a:prstGeom>
          <a:noFill/>
        </p:spPr>
        <p:txBody>
          <a:bodyPr wrap="square" rtlCol="0">
            <a:spAutoFit/>
          </a:bodyPr>
          <a:lstStyle/>
          <a:p>
            <a:r>
              <a:rPr lang="en-US" dirty="0" smtClean="0">
                <a:solidFill>
                  <a:schemeClr val="bg1"/>
                </a:solidFill>
                <a:latin typeface="Fira Sans Condensed Medium" panose="020B0604020202020204" charset="0"/>
              </a:rPr>
              <a:t>To summarize the key points in the project:</a:t>
            </a:r>
          </a:p>
          <a:p>
            <a:endParaRPr lang="en-US" dirty="0">
              <a:solidFill>
                <a:schemeClr val="bg1"/>
              </a:solidFill>
              <a:latin typeface="Fira Sans Condensed Medium" panose="020B0604020202020204" charset="0"/>
            </a:endParaRPr>
          </a:p>
          <a:p>
            <a:pPr marL="285750" indent="-285750">
              <a:buFont typeface="Arial" panose="020B0604020202020204" pitchFamily="34" charset="0"/>
              <a:buChar char="•"/>
            </a:pPr>
            <a:r>
              <a:rPr lang="en-US" dirty="0">
                <a:solidFill>
                  <a:schemeClr val="bg1"/>
                </a:solidFill>
                <a:latin typeface="Fira Sans Condensed Medium" panose="020B0604020202020204" charset="0"/>
              </a:rPr>
              <a:t>The Business </a:t>
            </a:r>
            <a:r>
              <a:rPr lang="en-US" dirty="0" smtClean="0">
                <a:solidFill>
                  <a:schemeClr val="bg1"/>
                </a:solidFill>
                <a:latin typeface="Fira Sans Condensed Medium" panose="020B0604020202020204" charset="0"/>
              </a:rPr>
              <a:t>Problem</a:t>
            </a:r>
          </a:p>
          <a:p>
            <a:pPr marL="285750" indent="-285750">
              <a:buFont typeface="Arial" panose="020B0604020202020204" pitchFamily="34" charset="0"/>
              <a:buChar char="•"/>
            </a:pPr>
            <a:r>
              <a:rPr lang="en-US" dirty="0">
                <a:solidFill>
                  <a:schemeClr val="bg1"/>
                </a:solidFill>
                <a:latin typeface="Fira Sans Condensed Medium" panose="020B0604020202020204" charset="0"/>
              </a:rPr>
              <a:t>Customer’s dissatisfaction with Premium </a:t>
            </a:r>
            <a:r>
              <a:rPr lang="en-US" dirty="0" smtClean="0">
                <a:solidFill>
                  <a:schemeClr val="bg1"/>
                </a:solidFill>
                <a:latin typeface="Fira Sans Condensed Medium" panose="020B0604020202020204" charset="0"/>
              </a:rPr>
              <a:t>calculations</a:t>
            </a:r>
          </a:p>
          <a:p>
            <a:pPr marL="285750" indent="-285750">
              <a:buFont typeface="Arial" panose="020B0604020202020204" pitchFamily="34" charset="0"/>
              <a:buChar char="•"/>
            </a:pPr>
            <a:r>
              <a:rPr lang="en-US" dirty="0">
                <a:solidFill>
                  <a:schemeClr val="bg1"/>
                </a:solidFill>
                <a:latin typeface="Fira Sans Condensed Medium" panose="020B0604020202020204" charset="0"/>
              </a:rPr>
              <a:t>Project justification and </a:t>
            </a:r>
            <a:r>
              <a:rPr lang="en-US" dirty="0" smtClean="0">
                <a:solidFill>
                  <a:schemeClr val="bg1"/>
                </a:solidFill>
                <a:latin typeface="Fira Sans Condensed Medium" panose="020B0604020202020204" charset="0"/>
              </a:rPr>
              <a:t>modelling</a:t>
            </a:r>
          </a:p>
          <a:p>
            <a:pPr marL="285750" indent="-285750">
              <a:buFont typeface="Arial" panose="020B0604020202020204" pitchFamily="34" charset="0"/>
              <a:buChar char="•"/>
            </a:pPr>
            <a:r>
              <a:rPr lang="en-US" dirty="0">
                <a:solidFill>
                  <a:schemeClr val="bg1"/>
                </a:solidFill>
                <a:latin typeface="Fira Sans Condensed Medium" panose="020B0604020202020204" charset="0"/>
              </a:rPr>
              <a:t>Recommendations</a:t>
            </a:r>
            <a:endParaRPr lang="en-US" dirty="0">
              <a:solidFill>
                <a:schemeClr val="bg1"/>
              </a:solidFill>
              <a:latin typeface="Fira Sans Condensed Medium" panose="020B0604020202020204" charset="0"/>
            </a:endParaRPr>
          </a:p>
        </p:txBody>
      </p:sp>
    </p:spTree>
    <p:extLst>
      <p:ext uri="{BB962C8B-B14F-4D97-AF65-F5344CB8AC3E}">
        <p14:creationId xmlns:p14="http://schemas.microsoft.com/office/powerpoint/2010/main" val="4182660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6"/>
        <p:cNvGrpSpPr/>
        <p:nvPr/>
      </p:nvGrpSpPr>
      <p:grpSpPr>
        <a:xfrm>
          <a:off x="0" y="0"/>
          <a:ext cx="0" cy="0"/>
          <a:chOff x="0" y="0"/>
          <a:chExt cx="0" cy="0"/>
        </a:xfrm>
      </p:grpSpPr>
      <p:sp>
        <p:nvSpPr>
          <p:cNvPr id="1157" name="Google Shape;1157;p107"/>
          <p:cNvSpPr txBox="1">
            <a:spLocks noGrp="1"/>
          </p:cNvSpPr>
          <p:nvPr>
            <p:ph type="ctrTitle"/>
          </p:nvPr>
        </p:nvSpPr>
        <p:spPr>
          <a:xfrm>
            <a:off x="817499" y="540000"/>
            <a:ext cx="3297000" cy="886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a:t>
            </a:r>
            <a:endParaRPr/>
          </a:p>
        </p:txBody>
      </p:sp>
      <p:sp>
        <p:nvSpPr>
          <p:cNvPr id="1158" name="Google Shape;1158;p107"/>
          <p:cNvSpPr txBox="1">
            <a:spLocks noGrp="1"/>
          </p:cNvSpPr>
          <p:nvPr>
            <p:ph type="subTitle" idx="1"/>
          </p:nvPr>
        </p:nvSpPr>
        <p:spPr>
          <a:xfrm>
            <a:off x="816925" y="1628550"/>
            <a:ext cx="3297000" cy="109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solidFill>
                  <a:schemeClr val="lt1"/>
                </a:solidFill>
              </a:rPr>
              <a:t>Do</a:t>
            </a:r>
            <a:r>
              <a:rPr lang="en" dirty="0"/>
              <a:t> you</a:t>
            </a:r>
            <a:r>
              <a:rPr lang="en" dirty="0">
                <a:solidFill>
                  <a:schemeClr val="lt1"/>
                </a:solidFill>
              </a:rPr>
              <a:t> have any questions?</a:t>
            </a:r>
            <a:endParaRPr dirty="0">
              <a:solidFill>
                <a:schemeClr val="lt1"/>
              </a:solidFill>
            </a:endParaRPr>
          </a:p>
          <a:p>
            <a:pPr marL="0" lvl="0" indent="0" algn="l" rtl="0">
              <a:spcBef>
                <a:spcPts val="0"/>
              </a:spcBef>
              <a:spcAft>
                <a:spcPts val="0"/>
              </a:spcAft>
              <a:buClr>
                <a:schemeClr val="dk1"/>
              </a:buClr>
              <a:buSzPts val="1100"/>
              <a:buFont typeface="Arial"/>
              <a:buNone/>
            </a:pPr>
            <a:endParaRPr dirty="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4" name="Google Shape;284;p41"/>
          <p:cNvPicPr preferRelativeResize="0"/>
          <p:nvPr/>
        </p:nvPicPr>
        <p:blipFill rotWithShape="1">
          <a:blip r:embed="rId3">
            <a:alphaModFix/>
          </a:blip>
          <a:srcRect t="31282" b="1630"/>
          <a:stretch/>
        </p:blipFill>
        <p:spPr>
          <a:xfrm>
            <a:off x="0" y="1276200"/>
            <a:ext cx="9144005" cy="3866929"/>
          </a:xfrm>
          <a:prstGeom prst="rect">
            <a:avLst/>
          </a:prstGeom>
          <a:noFill/>
          <a:ln>
            <a:noFill/>
          </a:ln>
        </p:spPr>
      </p:pic>
      <p:sp>
        <p:nvSpPr>
          <p:cNvPr id="285" name="Google Shape;285;p41"/>
          <p:cNvSpPr/>
          <p:nvPr/>
        </p:nvSpPr>
        <p:spPr>
          <a:xfrm flipH="1">
            <a:off x="500" y="1276704"/>
            <a:ext cx="9144000" cy="3866700"/>
          </a:xfrm>
          <a:prstGeom prst="rect">
            <a:avLst/>
          </a:pr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1"/>
          <p:cNvSpPr/>
          <p:nvPr/>
        </p:nvSpPr>
        <p:spPr>
          <a:xfrm>
            <a:off x="-150" y="1276200"/>
            <a:ext cx="9144000" cy="38667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8275"/>
              </a:solidFill>
            </a:endParaRPr>
          </a:p>
        </p:txBody>
      </p:sp>
      <p:sp>
        <p:nvSpPr>
          <p:cNvPr id="287" name="Google Shape;287;p41"/>
          <p:cNvSpPr/>
          <p:nvPr/>
        </p:nvSpPr>
        <p:spPr>
          <a:xfrm flipH="1">
            <a:off x="-150" y="945650"/>
            <a:ext cx="178500" cy="22266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288" name="Google Shape;288;p41"/>
          <p:cNvSpPr txBox="1">
            <a:spLocks noGrp="1"/>
          </p:cNvSpPr>
          <p:nvPr>
            <p:ph type="ctrTitle" idx="9"/>
          </p:nvPr>
        </p:nvSpPr>
        <p:spPr>
          <a:xfrm>
            <a:off x="720000" y="540000"/>
            <a:ext cx="7704000" cy="405600"/>
          </a:xfrm>
          <a:prstGeom prst="rect">
            <a:avLst/>
          </a:prstGeom>
          <a:pattFill prst="horzBrick">
            <a:fgClr>
              <a:schemeClr val="lt1"/>
            </a:fgClr>
            <a:bgClr>
              <a:schemeClr val="accent1">
                <a:lumMod val="40000"/>
                <a:lumOff val="60000"/>
              </a:schemeClr>
            </a:bgClr>
          </a:pattFill>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289" name="Google Shape;289;p41"/>
          <p:cNvSpPr txBox="1">
            <a:spLocks noGrp="1"/>
          </p:cNvSpPr>
          <p:nvPr>
            <p:ph type="ctrTitle"/>
          </p:nvPr>
        </p:nvSpPr>
        <p:spPr>
          <a:xfrm>
            <a:off x="1716225" y="2084232"/>
            <a:ext cx="2056500" cy="6404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Industry Overview/ Summary</a:t>
            </a:r>
            <a:endParaRPr dirty="0"/>
          </a:p>
        </p:txBody>
      </p:sp>
      <p:sp>
        <p:nvSpPr>
          <p:cNvPr id="291" name="Google Shape;291;p41"/>
          <p:cNvSpPr txBox="1">
            <a:spLocks noGrp="1"/>
          </p:cNvSpPr>
          <p:nvPr>
            <p:ph type="ctrTitle" idx="2"/>
          </p:nvPr>
        </p:nvSpPr>
        <p:spPr>
          <a:xfrm>
            <a:off x="4034436" y="2083866"/>
            <a:ext cx="2056500" cy="31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Business Problem</a:t>
            </a:r>
            <a:endParaRPr dirty="0"/>
          </a:p>
        </p:txBody>
      </p:sp>
      <p:sp>
        <p:nvSpPr>
          <p:cNvPr id="293" name="Google Shape;293;p41"/>
          <p:cNvSpPr txBox="1">
            <a:spLocks noGrp="1"/>
          </p:cNvSpPr>
          <p:nvPr>
            <p:ph type="title" idx="4"/>
          </p:nvPr>
        </p:nvSpPr>
        <p:spPr>
          <a:xfrm>
            <a:off x="4017175" y="1505875"/>
            <a:ext cx="866100" cy="46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294" name="Google Shape;294;p41"/>
          <p:cNvSpPr txBox="1">
            <a:spLocks noGrp="1"/>
          </p:cNvSpPr>
          <p:nvPr>
            <p:ph type="ctrTitle" idx="5"/>
          </p:nvPr>
        </p:nvSpPr>
        <p:spPr>
          <a:xfrm>
            <a:off x="6324667" y="2083890"/>
            <a:ext cx="2056500" cy="48703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Project and Data assumptions</a:t>
            </a:r>
            <a:endParaRPr dirty="0"/>
          </a:p>
        </p:txBody>
      </p:sp>
      <p:sp>
        <p:nvSpPr>
          <p:cNvPr id="296" name="Google Shape;296;p41"/>
          <p:cNvSpPr txBox="1">
            <a:spLocks noGrp="1"/>
          </p:cNvSpPr>
          <p:nvPr>
            <p:ph type="title" idx="7"/>
          </p:nvPr>
        </p:nvSpPr>
        <p:spPr>
          <a:xfrm>
            <a:off x="6307400" y="1505875"/>
            <a:ext cx="866100" cy="46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297" name="Google Shape;297;p41"/>
          <p:cNvSpPr txBox="1">
            <a:spLocks noGrp="1"/>
          </p:cNvSpPr>
          <p:nvPr>
            <p:ph type="title" idx="8"/>
          </p:nvPr>
        </p:nvSpPr>
        <p:spPr>
          <a:xfrm>
            <a:off x="1703725" y="1505875"/>
            <a:ext cx="866100" cy="46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cxnSp>
        <p:nvCxnSpPr>
          <p:cNvPr id="298" name="Google Shape;298;p41"/>
          <p:cNvCxnSpPr/>
          <p:nvPr/>
        </p:nvCxnSpPr>
        <p:spPr>
          <a:xfrm rot="10800000">
            <a:off x="1654675" y="1276800"/>
            <a:ext cx="0" cy="3866700"/>
          </a:xfrm>
          <a:prstGeom prst="straightConnector1">
            <a:avLst/>
          </a:prstGeom>
          <a:noFill/>
          <a:ln w="28575" cap="flat" cmpd="sng">
            <a:solidFill>
              <a:schemeClr val="lt1"/>
            </a:solidFill>
            <a:prstDash val="solid"/>
            <a:round/>
            <a:headEnd type="none" w="med" len="med"/>
            <a:tailEnd type="none" w="med" len="med"/>
          </a:ln>
        </p:spPr>
      </p:cxnSp>
      <p:cxnSp>
        <p:nvCxnSpPr>
          <p:cNvPr id="299" name="Google Shape;299;p41"/>
          <p:cNvCxnSpPr/>
          <p:nvPr/>
        </p:nvCxnSpPr>
        <p:spPr>
          <a:xfrm rot="10800000">
            <a:off x="3968125" y="1276800"/>
            <a:ext cx="0" cy="3866700"/>
          </a:xfrm>
          <a:prstGeom prst="straightConnector1">
            <a:avLst/>
          </a:prstGeom>
          <a:noFill/>
          <a:ln w="28575" cap="flat" cmpd="sng">
            <a:solidFill>
              <a:schemeClr val="lt1"/>
            </a:solidFill>
            <a:prstDash val="solid"/>
            <a:round/>
            <a:headEnd type="none" w="med" len="med"/>
            <a:tailEnd type="none" w="med" len="med"/>
          </a:ln>
        </p:spPr>
      </p:cxnSp>
      <p:cxnSp>
        <p:nvCxnSpPr>
          <p:cNvPr id="300" name="Google Shape;300;p41"/>
          <p:cNvCxnSpPr/>
          <p:nvPr/>
        </p:nvCxnSpPr>
        <p:spPr>
          <a:xfrm rot="10800000">
            <a:off x="6258550" y="1276800"/>
            <a:ext cx="0" cy="3866700"/>
          </a:xfrm>
          <a:prstGeom prst="straightConnector1">
            <a:avLst/>
          </a:prstGeom>
          <a:noFill/>
          <a:ln w="28575" cap="flat" cmpd="sng">
            <a:solidFill>
              <a:schemeClr val="lt1"/>
            </a:solidFill>
            <a:prstDash val="solid"/>
            <a:round/>
            <a:headEnd type="none" w="med" len="med"/>
            <a:tailEnd type="none" w="med" len="med"/>
          </a:ln>
        </p:spPr>
      </p:cxnSp>
      <p:sp>
        <p:nvSpPr>
          <p:cNvPr id="301" name="Google Shape;301;p41"/>
          <p:cNvSpPr txBox="1">
            <a:spLocks noGrp="1"/>
          </p:cNvSpPr>
          <p:nvPr>
            <p:ph type="ctrTitle" idx="13"/>
          </p:nvPr>
        </p:nvSpPr>
        <p:spPr>
          <a:xfrm>
            <a:off x="1720988" y="3752933"/>
            <a:ext cx="2056500" cy="31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Data Modeling</a:t>
            </a:r>
          </a:p>
        </p:txBody>
      </p:sp>
      <p:sp>
        <p:nvSpPr>
          <p:cNvPr id="302" name="Google Shape;302;p41"/>
          <p:cNvSpPr txBox="1">
            <a:spLocks noGrp="1"/>
          </p:cNvSpPr>
          <p:nvPr>
            <p:ph type="ctrTitle" idx="15"/>
          </p:nvPr>
        </p:nvSpPr>
        <p:spPr>
          <a:xfrm>
            <a:off x="4035626" y="3752566"/>
            <a:ext cx="2222427" cy="31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Customers Profiles</a:t>
            </a:r>
          </a:p>
        </p:txBody>
      </p:sp>
      <p:sp>
        <p:nvSpPr>
          <p:cNvPr id="303" name="Google Shape;303;p41"/>
          <p:cNvSpPr txBox="1">
            <a:spLocks noGrp="1"/>
          </p:cNvSpPr>
          <p:nvPr>
            <p:ph type="ctrTitle" idx="18"/>
          </p:nvPr>
        </p:nvSpPr>
        <p:spPr>
          <a:xfrm>
            <a:off x="6319905" y="3752590"/>
            <a:ext cx="2056500" cy="31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Recommendation</a:t>
            </a:r>
            <a:endParaRPr dirty="0"/>
          </a:p>
        </p:txBody>
      </p:sp>
      <p:sp>
        <p:nvSpPr>
          <p:cNvPr id="304" name="Google Shape;304;p41"/>
          <p:cNvSpPr txBox="1">
            <a:spLocks noGrp="1"/>
          </p:cNvSpPr>
          <p:nvPr>
            <p:ph type="subTitle" idx="14"/>
          </p:nvPr>
        </p:nvSpPr>
        <p:spPr>
          <a:xfrm>
            <a:off x="1724559" y="4140200"/>
            <a:ext cx="2056500" cy="4638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Clr>
                <a:schemeClr val="dk1"/>
              </a:buClr>
              <a:buSzPts val="1100"/>
              <a:buFont typeface="Wingdings" panose="05000000000000000000" pitchFamily="2" charset="2"/>
              <a:buChar char="§"/>
            </a:pPr>
            <a:r>
              <a:rPr lang="en-US" dirty="0"/>
              <a:t>K-Means Clustering</a:t>
            </a:r>
          </a:p>
        </p:txBody>
      </p:sp>
      <p:sp>
        <p:nvSpPr>
          <p:cNvPr id="305" name="Google Shape;305;p41"/>
          <p:cNvSpPr txBox="1">
            <a:spLocks noGrp="1"/>
          </p:cNvSpPr>
          <p:nvPr>
            <p:ph type="subTitle" idx="16"/>
          </p:nvPr>
        </p:nvSpPr>
        <p:spPr>
          <a:xfrm>
            <a:off x="4038008" y="4140092"/>
            <a:ext cx="2056500" cy="4638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Clr>
                <a:schemeClr val="dk1"/>
              </a:buClr>
              <a:buSzPts val="1100"/>
              <a:buFont typeface="Wingdings" panose="05000000000000000000" pitchFamily="2" charset="2"/>
              <a:buChar char="§"/>
            </a:pPr>
            <a:r>
              <a:rPr lang="en" dirty="0"/>
              <a:t>Using Clustering attributes.</a:t>
            </a:r>
            <a:endParaRPr dirty="0"/>
          </a:p>
        </p:txBody>
      </p:sp>
      <p:sp>
        <p:nvSpPr>
          <p:cNvPr id="306" name="Google Shape;306;p41"/>
          <p:cNvSpPr txBox="1">
            <a:spLocks noGrp="1"/>
          </p:cNvSpPr>
          <p:nvPr>
            <p:ph type="title" idx="17"/>
          </p:nvPr>
        </p:nvSpPr>
        <p:spPr>
          <a:xfrm>
            <a:off x="4017175" y="3174575"/>
            <a:ext cx="866100" cy="46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307" name="Google Shape;307;p41"/>
          <p:cNvSpPr txBox="1">
            <a:spLocks noGrp="1"/>
          </p:cNvSpPr>
          <p:nvPr>
            <p:ph type="subTitle" idx="19"/>
          </p:nvPr>
        </p:nvSpPr>
        <p:spPr>
          <a:xfrm>
            <a:off x="6328239" y="4140117"/>
            <a:ext cx="2056500" cy="4638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Clr>
                <a:schemeClr val="dk1"/>
              </a:buClr>
              <a:buSzPts val="1100"/>
              <a:buFont typeface="Wingdings" panose="05000000000000000000" pitchFamily="2" charset="2"/>
              <a:buChar char="§"/>
            </a:pPr>
            <a:r>
              <a:rPr lang="en" dirty="0"/>
              <a:t>Conclusion</a:t>
            </a:r>
            <a:endParaRPr dirty="0"/>
          </a:p>
        </p:txBody>
      </p:sp>
      <p:sp>
        <p:nvSpPr>
          <p:cNvPr id="308" name="Google Shape;308;p41"/>
          <p:cNvSpPr txBox="1">
            <a:spLocks noGrp="1"/>
          </p:cNvSpPr>
          <p:nvPr>
            <p:ph type="title" idx="20"/>
          </p:nvPr>
        </p:nvSpPr>
        <p:spPr>
          <a:xfrm>
            <a:off x="6307400" y="3174575"/>
            <a:ext cx="866100" cy="46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309" name="Google Shape;309;p41"/>
          <p:cNvSpPr txBox="1">
            <a:spLocks noGrp="1"/>
          </p:cNvSpPr>
          <p:nvPr>
            <p:ph type="title" idx="21"/>
          </p:nvPr>
        </p:nvSpPr>
        <p:spPr>
          <a:xfrm>
            <a:off x="1703725" y="3174575"/>
            <a:ext cx="866100" cy="46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tile tx="0" ty="0" sx="100000" sy="100000" flip="none" algn="tl"/>
        </a:blipFill>
        <a:effectLst/>
      </p:bgPr>
    </p:bg>
    <p:spTree>
      <p:nvGrpSpPr>
        <p:cNvPr id="1" name="Shape 319"/>
        <p:cNvGrpSpPr/>
        <p:nvPr/>
      </p:nvGrpSpPr>
      <p:grpSpPr>
        <a:xfrm>
          <a:off x="0" y="0"/>
          <a:ext cx="0" cy="0"/>
          <a:chOff x="0" y="0"/>
          <a:chExt cx="0" cy="0"/>
        </a:xfrm>
      </p:grpSpPr>
      <p:sp>
        <p:nvSpPr>
          <p:cNvPr id="321" name="Google Shape;321;p43"/>
          <p:cNvSpPr txBox="1">
            <a:spLocks noGrp="1"/>
          </p:cNvSpPr>
          <p:nvPr>
            <p:ph type="subTitle" idx="1"/>
          </p:nvPr>
        </p:nvSpPr>
        <p:spPr>
          <a:xfrm flipH="1">
            <a:off x="2916382" y="3325091"/>
            <a:ext cx="4163290" cy="1669473"/>
          </a:xfrm>
          <a:prstGeom prst="rect">
            <a:avLst/>
          </a:prstGeom>
          <a:solidFill>
            <a:srgbClr val="002060">
              <a:alpha val="76000"/>
            </a:srgbClr>
          </a:solidFill>
        </p:spPr>
        <p:txBody>
          <a:bodyPr spcFirstLastPara="1" wrap="square" lIns="91425" tIns="91425" rIns="91425" bIns="91425" anchor="ctr" anchorCtr="0">
            <a:noAutofit/>
          </a:bodyPr>
          <a:lstStyle/>
          <a:p>
            <a:pPr marL="0" lvl="0" indent="0">
              <a:buClr>
                <a:schemeClr val="dk1"/>
              </a:buClr>
              <a:buSzPts val="1100"/>
            </a:pPr>
            <a:r>
              <a:rPr lang="en-US" dirty="0"/>
              <a:t>Insurance companies’ rivalry has become more intense over</a:t>
            </a:r>
          </a:p>
          <a:p>
            <a:pPr marL="0" lvl="0" indent="0">
              <a:buClr>
                <a:schemeClr val="dk1"/>
              </a:buClr>
              <a:buSzPts val="1100"/>
            </a:pPr>
            <a:r>
              <a:rPr lang="en-US" dirty="0"/>
              <a:t>the years, Customer retention and acquisition are critical for</a:t>
            </a:r>
          </a:p>
          <a:p>
            <a:pPr marL="0" lvl="0" indent="0">
              <a:buClr>
                <a:schemeClr val="dk1"/>
              </a:buClr>
              <a:buSzPts val="1100"/>
            </a:pPr>
            <a:r>
              <a:rPr lang="en-US" dirty="0"/>
              <a:t>maintaining a competitive advantage in the industry.</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horzBrick">
          <a:fgClr>
            <a:schemeClr val="accent1">
              <a:lumMod val="75000"/>
            </a:schemeClr>
          </a:fgClr>
          <a:bgClr>
            <a:schemeClr val="bg1"/>
          </a:bgClr>
        </a:pattFill>
        <a:effectLst/>
      </p:bgPr>
    </p:bg>
    <p:spTree>
      <p:nvGrpSpPr>
        <p:cNvPr id="1" name="Shape 351"/>
        <p:cNvGrpSpPr/>
        <p:nvPr/>
      </p:nvGrpSpPr>
      <p:grpSpPr>
        <a:xfrm>
          <a:off x="0" y="0"/>
          <a:ext cx="0" cy="0"/>
          <a:chOff x="0" y="0"/>
          <a:chExt cx="0" cy="0"/>
        </a:xfrm>
      </p:grpSpPr>
      <p:sp>
        <p:nvSpPr>
          <p:cNvPr id="352" name="Google Shape;352;p47"/>
          <p:cNvSpPr txBox="1">
            <a:spLocks noGrp="1"/>
          </p:cNvSpPr>
          <p:nvPr>
            <p:ph type="ctrTitle"/>
          </p:nvPr>
        </p:nvSpPr>
        <p:spPr>
          <a:xfrm flipH="1">
            <a:off x="3038225" y="1435700"/>
            <a:ext cx="2755800" cy="192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 dirty="0"/>
              <a:t>BUSINESS PROBLEM</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Shape 462"/>
        <p:cNvGrpSpPr/>
        <p:nvPr/>
      </p:nvGrpSpPr>
      <p:grpSpPr>
        <a:xfrm>
          <a:off x="0" y="0"/>
          <a:ext cx="0" cy="0"/>
          <a:chOff x="0" y="0"/>
          <a:chExt cx="0" cy="0"/>
        </a:xfrm>
      </p:grpSpPr>
      <p:sp>
        <p:nvSpPr>
          <p:cNvPr id="463" name="Google Shape;463;p60"/>
          <p:cNvSpPr txBox="1">
            <a:spLocks noGrp="1"/>
          </p:cNvSpPr>
          <p:nvPr>
            <p:ph type="ctrTitle"/>
          </p:nvPr>
        </p:nvSpPr>
        <p:spPr>
          <a:xfrm>
            <a:off x="720000" y="540000"/>
            <a:ext cx="7704000" cy="405600"/>
          </a:xfrm>
          <a:prstGeom prst="rect">
            <a:avLst/>
          </a:prstGeom>
          <a:solidFill>
            <a:schemeClr val="accent1">
              <a:lumMod val="60000"/>
              <a:lumOff val="40000"/>
            </a:schemeClr>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problem</a:t>
            </a:r>
            <a:endParaRPr dirty="0"/>
          </a:p>
        </p:txBody>
      </p:sp>
      <p:sp>
        <p:nvSpPr>
          <p:cNvPr id="2" name="TextBox 1"/>
          <p:cNvSpPr txBox="1"/>
          <p:nvPr/>
        </p:nvSpPr>
        <p:spPr>
          <a:xfrm>
            <a:off x="942109" y="1378527"/>
            <a:ext cx="7793182" cy="3385542"/>
          </a:xfrm>
          <a:prstGeom prst="rect">
            <a:avLst/>
          </a:prstGeom>
          <a:noFill/>
        </p:spPr>
        <p:txBody>
          <a:bodyPr wrap="square" rtlCol="0">
            <a:spAutoFit/>
          </a:bodyPr>
          <a:lstStyle/>
          <a:p>
            <a:r>
              <a:rPr lang="en-US" sz="2000" dirty="0">
                <a:solidFill>
                  <a:srgbClr val="FFFFFF"/>
                </a:solidFill>
                <a:latin typeface="Fira Sans Extra Condensed Medium"/>
                <a:sym typeface="Fira Sans Extra Condensed Medium"/>
              </a:rPr>
              <a:t>Auto Insurance rate evasion is a growing problem in different countries . Rate evasion is providing wrong information in order to obtain cheaper insurance rate.</a:t>
            </a:r>
            <a:br>
              <a:rPr lang="en-US" sz="2000" dirty="0">
                <a:solidFill>
                  <a:srgbClr val="FFFFFF"/>
                </a:solidFill>
                <a:latin typeface="Fira Sans Extra Condensed Medium"/>
                <a:sym typeface="Fira Sans Extra Condensed Medium"/>
              </a:rPr>
            </a:br>
            <a:r>
              <a:rPr lang="en-US" sz="2000" dirty="0">
                <a:solidFill>
                  <a:srgbClr val="FFFFFF"/>
                </a:solidFill>
                <a:latin typeface="Fira Sans Extra Condensed Medium"/>
                <a:sym typeface="Fira Sans Extra Condensed Medium"/>
              </a:rPr>
              <a:t/>
            </a:r>
            <a:br>
              <a:rPr lang="en-US" sz="2000" dirty="0">
                <a:solidFill>
                  <a:srgbClr val="FFFFFF"/>
                </a:solidFill>
                <a:latin typeface="Fira Sans Extra Condensed Medium"/>
                <a:sym typeface="Fira Sans Extra Condensed Medium"/>
              </a:rPr>
            </a:br>
            <a:r>
              <a:rPr lang="en-US" sz="2000" dirty="0">
                <a:solidFill>
                  <a:srgbClr val="FFFFFF"/>
                </a:solidFill>
                <a:latin typeface="Fira Sans Extra Condensed Medium"/>
                <a:sym typeface="Fira Sans Extra Condensed Medium"/>
              </a:rPr>
              <a:t>In Canada, Aviva Canada, an insurance company reported that their data shows 9.1% address misrepresentation claims and almost 7% national address misrepresentation claims.</a:t>
            </a:r>
            <a:br>
              <a:rPr lang="en-US" sz="2000" dirty="0">
                <a:solidFill>
                  <a:srgbClr val="FFFFFF"/>
                </a:solidFill>
                <a:latin typeface="Fira Sans Extra Condensed Medium"/>
                <a:sym typeface="Fira Sans Extra Condensed Medium"/>
              </a:rPr>
            </a:br>
            <a:r>
              <a:rPr lang="en-US" sz="2000" dirty="0">
                <a:solidFill>
                  <a:srgbClr val="FFFFFF"/>
                </a:solidFill>
                <a:latin typeface="Fira Sans Extra Condensed Medium"/>
                <a:sym typeface="Fira Sans Extra Condensed Medium"/>
              </a:rPr>
              <a:t/>
            </a:r>
            <a:br>
              <a:rPr lang="en-US" sz="2000" dirty="0">
                <a:solidFill>
                  <a:srgbClr val="FFFFFF"/>
                </a:solidFill>
                <a:latin typeface="Fira Sans Extra Condensed Medium"/>
                <a:sym typeface="Fira Sans Extra Condensed Medium"/>
              </a:rPr>
            </a:br>
            <a:r>
              <a:rPr lang="en-US" sz="2000" dirty="0">
                <a:solidFill>
                  <a:srgbClr val="FFFFFF"/>
                </a:solidFill>
                <a:latin typeface="Fira Sans Extra Condensed Medium"/>
                <a:sym typeface="Fira Sans Extra Condensed Medium"/>
              </a:rPr>
              <a:t>Misrepresentation is when wrong home address is provided to get cheaper rates.</a:t>
            </a:r>
            <a:br>
              <a:rPr lang="en-US" sz="2000" dirty="0">
                <a:solidFill>
                  <a:srgbClr val="FFFFFF"/>
                </a:solidFill>
                <a:latin typeface="Fira Sans Extra Condensed Medium"/>
                <a:sym typeface="Fira Sans Extra Condensed Medium"/>
              </a:rPr>
            </a:br>
            <a:endParaRPr lang="en-US" dirty="0"/>
          </a:p>
        </p:txBody>
      </p:sp>
    </p:spTree>
    <p:extLst>
      <p:ext uri="{BB962C8B-B14F-4D97-AF65-F5344CB8AC3E}">
        <p14:creationId xmlns:p14="http://schemas.microsoft.com/office/powerpoint/2010/main" val="2716701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Shape 450"/>
        <p:cNvGrpSpPr/>
        <p:nvPr/>
      </p:nvGrpSpPr>
      <p:grpSpPr>
        <a:xfrm>
          <a:off x="0" y="0"/>
          <a:ext cx="0" cy="0"/>
          <a:chOff x="0" y="0"/>
          <a:chExt cx="0" cy="0"/>
        </a:xfrm>
      </p:grpSpPr>
      <p:sp>
        <p:nvSpPr>
          <p:cNvPr id="451" name="Google Shape;451;p58"/>
          <p:cNvSpPr txBox="1">
            <a:spLocks noGrp="1"/>
          </p:cNvSpPr>
          <p:nvPr>
            <p:ph type="ctrTitle"/>
          </p:nvPr>
        </p:nvSpPr>
        <p:spPr>
          <a:xfrm flipH="1">
            <a:off x="2627825" y="2540550"/>
            <a:ext cx="3166200" cy="192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 dirty="0">
                <a:solidFill>
                  <a:schemeClr val="lt1"/>
                </a:solidFill>
              </a:rPr>
              <a:t>Project  Assumptions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Shape 462"/>
        <p:cNvGrpSpPr/>
        <p:nvPr/>
      </p:nvGrpSpPr>
      <p:grpSpPr>
        <a:xfrm>
          <a:off x="0" y="0"/>
          <a:ext cx="0" cy="0"/>
          <a:chOff x="0" y="0"/>
          <a:chExt cx="0" cy="0"/>
        </a:xfrm>
      </p:grpSpPr>
      <p:sp>
        <p:nvSpPr>
          <p:cNvPr id="463" name="Google Shape;463;p60"/>
          <p:cNvSpPr txBox="1">
            <a:spLocks noGrp="1"/>
          </p:cNvSpPr>
          <p:nvPr>
            <p:ph type="ctrTitle"/>
          </p:nvPr>
        </p:nvSpPr>
        <p:spPr>
          <a:xfrm>
            <a:off x="720000" y="540000"/>
            <a:ext cx="7704000" cy="405600"/>
          </a:xfrm>
          <a:prstGeom prst="rect">
            <a:avLst/>
          </a:prstGeom>
          <a:solidFill>
            <a:schemeClr val="accent1">
              <a:lumMod val="60000"/>
              <a:lumOff val="40000"/>
            </a:schemeClr>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Assumptions</a:t>
            </a:r>
            <a:endParaRPr dirty="0"/>
          </a:p>
        </p:txBody>
      </p:sp>
      <p:sp>
        <p:nvSpPr>
          <p:cNvPr id="2" name="TextBox 1"/>
          <p:cNvSpPr txBox="1"/>
          <p:nvPr/>
        </p:nvSpPr>
        <p:spPr>
          <a:xfrm>
            <a:off x="942109" y="1378527"/>
            <a:ext cx="7793182" cy="2462213"/>
          </a:xfrm>
          <a:prstGeom prst="rect">
            <a:avLst/>
          </a:prstGeom>
          <a:noFill/>
        </p:spPr>
        <p:txBody>
          <a:bodyPr wrap="square" rtlCol="0">
            <a:spAutoFit/>
          </a:bodyPr>
          <a:lstStyle/>
          <a:p>
            <a:pPr marL="285750" indent="-285750" fontAlgn="base">
              <a:buFont typeface="Wingdings" panose="05000000000000000000" pitchFamily="2" charset="2"/>
              <a:buChar char="§"/>
            </a:pPr>
            <a:r>
              <a:rPr lang="en-US" dirty="0">
                <a:solidFill>
                  <a:schemeClr val="bg1"/>
                </a:solidFill>
                <a:latin typeface="Fira Sans Condensed Medium" panose="020B0604020202020204" charset="0"/>
              </a:rPr>
              <a:t>The datasets we used for this project is  correct and meets all quality standards including method of data collection</a:t>
            </a:r>
          </a:p>
          <a:p>
            <a:pPr fontAlgn="base"/>
            <a:endParaRPr lang="en-US" dirty="0">
              <a:solidFill>
                <a:schemeClr val="bg1"/>
              </a:solidFill>
              <a:latin typeface="Fira Sans Condensed Medium" panose="020B0604020202020204" charset="0"/>
            </a:endParaRPr>
          </a:p>
          <a:p>
            <a:pPr marL="285750" indent="-285750" fontAlgn="base">
              <a:buFont typeface="Wingdings" panose="05000000000000000000" pitchFamily="2" charset="2"/>
              <a:buChar char="§"/>
            </a:pPr>
            <a:r>
              <a:rPr lang="en-US" dirty="0">
                <a:solidFill>
                  <a:schemeClr val="bg1"/>
                </a:solidFill>
                <a:latin typeface="Fira Sans Condensed Medium" panose="020B0604020202020204" charset="0"/>
              </a:rPr>
              <a:t> The property and casualty insurance sector is willing to adjust premium calculation methods as a result of the outcome of this project</a:t>
            </a:r>
          </a:p>
          <a:p>
            <a:pPr fontAlgn="base"/>
            <a:endParaRPr lang="en-US" dirty="0">
              <a:solidFill>
                <a:schemeClr val="bg1"/>
              </a:solidFill>
              <a:latin typeface="Fira Sans Condensed Medium" panose="020B0604020202020204" charset="0"/>
            </a:endParaRPr>
          </a:p>
          <a:p>
            <a:pPr marL="285750" indent="-285750" fontAlgn="base">
              <a:buFont typeface="Wingdings" panose="05000000000000000000" pitchFamily="2" charset="2"/>
              <a:buChar char="§"/>
            </a:pPr>
            <a:r>
              <a:rPr lang="en-US" dirty="0">
                <a:solidFill>
                  <a:schemeClr val="bg1"/>
                </a:solidFill>
                <a:latin typeface="Fira Sans Condensed Medium" panose="020B0604020202020204" charset="0"/>
              </a:rPr>
              <a:t> Our model accurately captures all categories of insurance customers.</a:t>
            </a:r>
          </a:p>
          <a:p>
            <a:pPr fontAlgn="base"/>
            <a:endParaRPr lang="en-US" dirty="0">
              <a:solidFill>
                <a:schemeClr val="bg1"/>
              </a:solidFill>
              <a:latin typeface="Fira Sans Condensed Medium" panose="020B0604020202020204" charset="0"/>
            </a:endParaRPr>
          </a:p>
          <a:p>
            <a:pPr marL="285750" indent="-285750" fontAlgn="base">
              <a:buFont typeface="Wingdings" panose="05000000000000000000" pitchFamily="2" charset="2"/>
              <a:buChar char="§"/>
            </a:pPr>
            <a:r>
              <a:rPr lang="en-US" dirty="0">
                <a:solidFill>
                  <a:schemeClr val="bg1"/>
                </a:solidFill>
                <a:latin typeface="Fira Sans Condensed Medium" panose="020B0604020202020204" charset="0"/>
              </a:rPr>
              <a:t>Available dataset is similar to what is obtainable in the Canadian Auto Insurance industry and as a result, the model is reproducible in the aforementioned industry.</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Shape 450"/>
        <p:cNvGrpSpPr/>
        <p:nvPr/>
      </p:nvGrpSpPr>
      <p:grpSpPr>
        <a:xfrm>
          <a:off x="0" y="0"/>
          <a:ext cx="0" cy="0"/>
          <a:chOff x="0" y="0"/>
          <a:chExt cx="0" cy="0"/>
        </a:xfrm>
      </p:grpSpPr>
      <p:sp>
        <p:nvSpPr>
          <p:cNvPr id="451" name="Google Shape;451;p58"/>
          <p:cNvSpPr txBox="1">
            <a:spLocks noGrp="1"/>
          </p:cNvSpPr>
          <p:nvPr>
            <p:ph type="ctrTitle"/>
          </p:nvPr>
        </p:nvSpPr>
        <p:spPr>
          <a:xfrm flipH="1">
            <a:off x="2627825" y="2540550"/>
            <a:ext cx="3166200" cy="192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 dirty="0">
                <a:solidFill>
                  <a:schemeClr val="lt1"/>
                </a:solidFill>
              </a:rPr>
              <a:t>Data Modeling: K-means</a:t>
            </a:r>
            <a:endParaRPr dirty="0"/>
          </a:p>
        </p:txBody>
      </p:sp>
    </p:spTree>
    <p:extLst>
      <p:ext uri="{BB962C8B-B14F-4D97-AF65-F5344CB8AC3E}">
        <p14:creationId xmlns:p14="http://schemas.microsoft.com/office/powerpoint/2010/main" val="2870538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62"/>
        <p:cNvGrpSpPr/>
        <p:nvPr/>
      </p:nvGrpSpPr>
      <p:grpSpPr>
        <a:xfrm>
          <a:off x="0" y="0"/>
          <a:ext cx="0" cy="0"/>
          <a:chOff x="0" y="0"/>
          <a:chExt cx="0" cy="0"/>
        </a:xfrm>
      </p:grpSpPr>
      <p:sp>
        <p:nvSpPr>
          <p:cNvPr id="463" name="Google Shape;463;p60"/>
          <p:cNvSpPr txBox="1">
            <a:spLocks noGrp="1"/>
          </p:cNvSpPr>
          <p:nvPr>
            <p:ph type="ctrTitle"/>
          </p:nvPr>
        </p:nvSpPr>
        <p:spPr>
          <a:xfrm>
            <a:off x="720000" y="540000"/>
            <a:ext cx="7704000" cy="405600"/>
          </a:xfrm>
          <a:prstGeom prst="rect">
            <a:avLst/>
          </a:prstGeom>
          <a:solidFill>
            <a:schemeClr val="accent1">
              <a:lumMod val="60000"/>
              <a:lumOff val="40000"/>
            </a:schemeClr>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Important Variables based on Decision Tree</a:t>
            </a:r>
            <a:endParaRPr dirty="0"/>
          </a:p>
        </p:txBody>
      </p:sp>
      <p:sp>
        <p:nvSpPr>
          <p:cNvPr id="2" name="TextBox 1"/>
          <p:cNvSpPr txBox="1"/>
          <p:nvPr/>
        </p:nvSpPr>
        <p:spPr>
          <a:xfrm>
            <a:off x="1350818" y="4188402"/>
            <a:ext cx="7793182" cy="1384995"/>
          </a:xfrm>
          <a:prstGeom prst="rect">
            <a:avLst/>
          </a:prstGeom>
          <a:noFill/>
        </p:spPr>
        <p:txBody>
          <a:bodyPr wrap="square" rtlCol="0">
            <a:spAutoFit/>
          </a:bodyPr>
          <a:lstStyle/>
          <a:p>
            <a:r>
              <a:rPr lang="en-US" dirty="0">
                <a:solidFill>
                  <a:schemeClr val="bg1"/>
                </a:solidFill>
                <a:latin typeface="Fira Sans Condensed Medium" panose="020B0604020202020204" charset="0"/>
              </a:rPr>
              <a:t>K – Means clustering is an algorithm that groups dataset into “K” number of clusters.</a:t>
            </a:r>
          </a:p>
          <a:p>
            <a:endParaRPr lang="en-US" dirty="0">
              <a:solidFill>
                <a:schemeClr val="bg1"/>
              </a:solidFill>
              <a:latin typeface="Fira Sans Condensed Medium" panose="020B0604020202020204" charset="0"/>
            </a:endParaRPr>
          </a:p>
          <a:p>
            <a:r>
              <a:rPr lang="en-US" dirty="0">
                <a:solidFill>
                  <a:schemeClr val="bg1"/>
                </a:solidFill>
                <a:latin typeface="Fira Sans Condensed Medium" panose="020B0604020202020204" charset="0"/>
              </a:rPr>
              <a:t>To get the optimal number of clusters, the Elbow Curve Method will be applied first. The Elbow Curve method is used to determine the optimal number of clusters to achieve the best result.</a:t>
            </a:r>
          </a:p>
          <a:p>
            <a:endParaRPr lang="en-US" dirty="0">
              <a:solidFill>
                <a:schemeClr val="bg1"/>
              </a:solidFill>
              <a:latin typeface="Fira Sans Condensed Medium" panose="020B0604020202020204" charset="0"/>
            </a:endParaRPr>
          </a:p>
          <a:p>
            <a:endParaRPr lang="en-US" dirty="0">
              <a:solidFill>
                <a:schemeClr val="bg1"/>
              </a:solidFill>
              <a:latin typeface="Fira Sans Condensed Medium" panose="020B0604020202020204" charset="0"/>
            </a:endParaRPr>
          </a:p>
        </p:txBody>
      </p:sp>
      <p:pic>
        <p:nvPicPr>
          <p:cNvPr id="5122" name="Picture 2" descr="https://lh5.googleusercontent.com/zgbyHXLYkEryOoMx9h2k50rosKRK7X7AuhDb2k2Srik1wCDEoe9mKS1UEA9-JfsBKzdNl3uHuSrVYvU8wJwgMqMBHEZ3DGf1R-zxbsSLT2TMrCydi0iqg_X1ZLpEOa44iE3u6SaaI5UUpziv5VLt5t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09" y="1095375"/>
            <a:ext cx="5943600" cy="40481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859154" y="1385454"/>
            <a:ext cx="1905000" cy="1815882"/>
          </a:xfrm>
          <a:prstGeom prst="rect">
            <a:avLst/>
          </a:prstGeom>
          <a:noFill/>
        </p:spPr>
        <p:txBody>
          <a:bodyPr wrap="square" rtlCol="0">
            <a:spAutoFit/>
          </a:bodyPr>
          <a:lstStyle/>
          <a:p>
            <a:endParaRPr lang="en-US" dirty="0">
              <a:latin typeface="Fira Sans Condensed Medium" panose="020B0604020202020204" charset="0"/>
            </a:endParaRPr>
          </a:p>
          <a:p>
            <a:pPr marL="285750" indent="-285750">
              <a:buFont typeface="Wingdings" panose="05000000000000000000" pitchFamily="2" charset="2"/>
              <a:buChar char="§"/>
            </a:pPr>
            <a:r>
              <a:rPr lang="en-US" dirty="0">
                <a:latin typeface="Fira Sans Condensed Medium" panose="020B0604020202020204" charset="0"/>
              </a:rPr>
              <a:t>Vehicle ownership</a:t>
            </a:r>
          </a:p>
          <a:p>
            <a:pPr marL="285750" indent="-285750">
              <a:buFont typeface="Wingdings" panose="05000000000000000000" pitchFamily="2" charset="2"/>
              <a:buChar char="§"/>
            </a:pPr>
            <a:r>
              <a:rPr lang="en-US" dirty="0">
                <a:latin typeface="Fira Sans Condensed Medium" panose="020B0604020202020204" charset="0"/>
              </a:rPr>
              <a:t>Vehicle year</a:t>
            </a:r>
          </a:p>
          <a:p>
            <a:pPr marL="285750" indent="-285750">
              <a:buFont typeface="Wingdings" panose="05000000000000000000" pitchFamily="2" charset="2"/>
              <a:buChar char="§"/>
            </a:pPr>
            <a:r>
              <a:rPr lang="en-US" dirty="0">
                <a:latin typeface="Fira Sans Condensed Medium" panose="020B0604020202020204" charset="0"/>
              </a:rPr>
              <a:t>Driving experience</a:t>
            </a:r>
          </a:p>
          <a:p>
            <a:pPr marL="285750" indent="-285750">
              <a:buFont typeface="Wingdings" panose="05000000000000000000" pitchFamily="2" charset="2"/>
              <a:buChar char="§"/>
            </a:pPr>
            <a:r>
              <a:rPr lang="en-US" dirty="0">
                <a:latin typeface="Fira Sans Condensed Medium" panose="020B0604020202020204" charset="0"/>
              </a:rPr>
              <a:t>Gender</a:t>
            </a:r>
          </a:p>
          <a:p>
            <a:pPr marL="285750" indent="-285750">
              <a:buFont typeface="Wingdings" panose="05000000000000000000" pitchFamily="2" charset="2"/>
              <a:buChar char="§"/>
            </a:pPr>
            <a:r>
              <a:rPr lang="en-US" dirty="0">
                <a:latin typeface="Fira Sans Condensed Medium" panose="020B0604020202020204" charset="0"/>
              </a:rPr>
              <a:t>Annual Mileage</a:t>
            </a:r>
          </a:p>
          <a:p>
            <a:pPr marL="285750" indent="-285750">
              <a:buFont typeface="Wingdings" panose="05000000000000000000" pitchFamily="2" charset="2"/>
              <a:buChar char="§"/>
            </a:pPr>
            <a:r>
              <a:rPr lang="en-US" dirty="0">
                <a:latin typeface="Fira Sans Condensed Medium" panose="020B0604020202020204" charset="0"/>
              </a:rPr>
              <a:t>Credit score</a:t>
            </a:r>
          </a:p>
          <a:p>
            <a:pPr marL="285750" indent="-285750">
              <a:buFont typeface="Wingdings" panose="05000000000000000000" pitchFamily="2" charset="2"/>
              <a:buChar char="§"/>
            </a:pPr>
            <a:r>
              <a:rPr lang="en-US" dirty="0">
                <a:latin typeface="Fira Sans Condensed Medium" panose="020B0604020202020204" charset="0"/>
              </a:rPr>
              <a:t>Relationship status</a:t>
            </a:r>
          </a:p>
        </p:txBody>
      </p:sp>
    </p:spTree>
    <p:extLst>
      <p:ext uri="{BB962C8B-B14F-4D97-AF65-F5344CB8AC3E}">
        <p14:creationId xmlns:p14="http://schemas.microsoft.com/office/powerpoint/2010/main" val="3728169376"/>
      </p:ext>
    </p:extLst>
  </p:cSld>
  <p:clrMapOvr>
    <a:masterClrMapping/>
  </p:clrMapOvr>
</p:sld>
</file>

<file path=ppt/theme/theme1.xml><?xml version="1.0" encoding="utf-8"?>
<a:theme xmlns:a="http://schemas.openxmlformats.org/drawingml/2006/main" name="Insurance Plan by Slidesgo">
  <a:themeElements>
    <a:clrScheme name="Simple Light">
      <a:dk1>
        <a:srgbClr val="000000"/>
      </a:dk1>
      <a:lt1>
        <a:srgbClr val="FFFFFF"/>
      </a:lt1>
      <a:dk2>
        <a:srgbClr val="595959"/>
      </a:dk2>
      <a:lt2>
        <a:srgbClr val="EEEEEE"/>
      </a:lt2>
      <a:accent1>
        <a:srgbClr val="00D6C0"/>
      </a:accent1>
      <a:accent2>
        <a:srgbClr val="073763"/>
      </a:accent2>
      <a:accent3>
        <a:srgbClr val="0B5394"/>
      </a:accent3>
      <a:accent4>
        <a:srgbClr val="3D85C6"/>
      </a:accent4>
      <a:accent5>
        <a:srgbClr val="008275"/>
      </a:accent5>
      <a:accent6>
        <a:srgbClr val="00AE9D"/>
      </a:accent6>
      <a:hlink>
        <a:srgbClr val="0737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598</TotalTime>
  <Words>737</Words>
  <Application>Microsoft Office PowerPoint</Application>
  <PresentationFormat>On-screen Show (16:9)</PresentationFormat>
  <Paragraphs>116</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Wingdings</vt:lpstr>
      <vt:lpstr>Fira Sans</vt:lpstr>
      <vt:lpstr>Fira Sans Condensed Medium</vt:lpstr>
      <vt:lpstr>Arial</vt:lpstr>
      <vt:lpstr>Fira Sans Extra Condensed Medium</vt:lpstr>
      <vt:lpstr>Roboto Slab</vt:lpstr>
      <vt:lpstr>Insurance Plan by Slidesgo</vt:lpstr>
      <vt:lpstr>AUTO INSURANCE CUSTOMER</vt:lpstr>
      <vt:lpstr>TABLE OF CONTENTS</vt:lpstr>
      <vt:lpstr>PowerPoint Presentation</vt:lpstr>
      <vt:lpstr>BUSINESS PROBLEM</vt:lpstr>
      <vt:lpstr>The problem</vt:lpstr>
      <vt:lpstr>Project  Assumptions</vt:lpstr>
      <vt:lpstr>Assumptions</vt:lpstr>
      <vt:lpstr>Data Modeling: K-means</vt:lpstr>
      <vt:lpstr>Important Variables based on Decision Tree</vt:lpstr>
      <vt:lpstr>K – means Clustering</vt:lpstr>
      <vt:lpstr>CLUSTER DISTRIBUTION $ COUNT</vt:lpstr>
      <vt:lpstr>Customer profiles and risk level</vt:lpstr>
      <vt:lpstr>CLUSTER ATTRIBUTES DISTRIBUTION</vt:lpstr>
      <vt:lpstr>CLUSTER ATTRIBUTES DISTRIBUTION</vt:lpstr>
      <vt:lpstr>Recommendations</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 INSURANCE</dc:title>
  <dc:creator>Hameed, Risikat</dc:creator>
  <cp:lastModifiedBy>Hameed, Risikat</cp:lastModifiedBy>
  <cp:revision>22</cp:revision>
  <dcterms:modified xsi:type="dcterms:W3CDTF">2022-08-17T17:09:06Z</dcterms:modified>
</cp:coreProperties>
</file>