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c3acbc94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c3acbc94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3acbc94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3acbc94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1c39f559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1c39f559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c3acbc94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c3acbc94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c3acbc94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c3acbc94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1c39f559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1c39f559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c39f55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c39f55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1c39f55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1c39f55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moosavi.org/datasets/us_accid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projects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Uros Vukic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projects were developed using docker and docker compose.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Big Data Europe (</a:t>
            </a:r>
            <a:r>
              <a:rPr lang="en"/>
              <a:t>https://hub.docker.com/u/bde2020</a:t>
            </a:r>
            <a:r>
              <a:rPr lang="en"/>
              <a:t>) containers were used for hadoop and spark instances and also for application deployment container.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kafka and zookeeper instances wurstmeister (https://hub.docker.com/u/wurstmeister) containers were used.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Cassandra official docker image was used.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- Docker-compose files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ocker-compose.yaml - contains configuration for hadoop nodes/components containers and spark master and consumer containers, run this docker-compose file before any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docker-compose-submit.yaml - runs deploy container for spark submit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docker-compose-streaming.yaml - </a:t>
            </a:r>
            <a:r>
              <a:rPr lang="en"/>
              <a:t>runs</a:t>
            </a:r>
            <a:r>
              <a:rPr lang="en"/>
              <a:t> zookeeper, kafka and cassandra containers, and also containers for spark streaming producer and </a:t>
            </a:r>
            <a:r>
              <a:rPr lang="en"/>
              <a:t>spark streaming consumer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- Docker-compose files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docker-compose-model-training.yaml - runs container for spark application for training supervised machine learning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docker-compose-stream-classification.yaml - runs zookeeper and kafka containers, and also spark stream producer and spark classification consumer applications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accidents dataset was used which can be found on the following link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https://smoosavi.org/datasets/us_accidents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 contains locations of accidents, duration of accidents, attributes describing location where accident has happen, weather information approximately in the time of event.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Before deploying </a:t>
            </a:r>
            <a:r>
              <a:rPr lang="en"/>
              <a:t>application </a:t>
            </a:r>
            <a:r>
              <a:rPr lang="en"/>
              <a:t>(running deploy container with docker compose), run upload-dataset-to-hdfs shell script to deploy dataset from namenode container to HDFS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1 - Submit app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demonstrates the usage of spark batch processing on Traffic Accidents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Following calculations have been performed: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mostFrequentAccidentInCity - calculates most frequent types of accidents in some time period(window) and displays top 100 of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averageDurationPerAccidentTypeInCity - calculates average duration of each type of accidents in a given time period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weatherConditionsDuringAcciedents - calculates most frequent weather conditions during accidents in some time period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1 - Submit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cityWithMaxAccidentsInPeiod - find a city with most recorded accidents in time period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Accident types were joined (join column TMC) with descriptions from wikipedia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2 - Spark stream processing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consists of 2 applications: stream-producer and stream-consumer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stream-producer reads one line at a time from dataset (dataset is saved on HDFS) and publishes it to Kafka “accidents” topic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tream-consumer reads published data from “accidents” topic and finds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City with most accident in given time window, and saves that value in cities_with_most_accidents Cassandra 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and minimum of accident duration, average duration of accident and accident count for given city and time window, results are saved in duration_statistic Cassandra table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Spark ML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also consists of 2 applications: batch-model-training and stream-classification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</a:t>
            </a:r>
            <a:r>
              <a:rPr lang="en"/>
              <a:t>tch-model-training is app for training ML model for predicting severity of accident (classification) depending on accident location, weather condition during accident, distance of accident. 2 models were tested - logistic regression model and random forest model - with random forest achieving more accuracy (around 70%). Models are saved on HDFS along with additional objects that preprocess data before feeding it the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stream-classification is application that loads model and preprocessing objects from HDFS and feeds data published from “accidents” Kafka stream to the model and displays the 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