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67" r:id="rId14"/>
    <p:sldId id="266" r:id="rId15"/>
    <p:sldId id="268" r:id="rId16"/>
    <p:sldId id="272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BB5BC46-4FAB-4054-9566-697EC1D69388}" type="datetimeFigureOut">
              <a:rPr lang="en-US" smtClean="0"/>
              <a:t>23/1/2020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E27AD33-D790-4F55-BB2B-6E82915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11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BC46-4FAB-4054-9566-697EC1D69388}" type="datetimeFigureOut">
              <a:rPr lang="en-US" smtClean="0"/>
              <a:t>23/1/2020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AD33-D790-4F55-BB2B-6E82915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3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BC46-4FAB-4054-9566-697EC1D69388}" type="datetimeFigureOut">
              <a:rPr lang="en-US" smtClean="0"/>
              <a:t>23/1/2020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AD33-D790-4F55-BB2B-6E82915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73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BC46-4FAB-4054-9566-697EC1D69388}" type="datetimeFigureOut">
              <a:rPr lang="en-US" smtClean="0"/>
              <a:t>23/1/2020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AD33-D790-4F55-BB2B-6E82915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14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BC46-4FAB-4054-9566-697EC1D69388}" type="datetimeFigureOut">
              <a:rPr lang="en-US" smtClean="0"/>
              <a:t>23/1/2020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AD33-D790-4F55-BB2B-6E82915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15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BC46-4FAB-4054-9566-697EC1D69388}" type="datetimeFigureOut">
              <a:rPr lang="en-US" smtClean="0"/>
              <a:t>23/1/2020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AD33-D790-4F55-BB2B-6E82915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23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BC46-4FAB-4054-9566-697EC1D69388}" type="datetimeFigureOut">
              <a:rPr lang="en-US" smtClean="0"/>
              <a:t>23/1/2020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AD33-D790-4F55-BB2B-6E82915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45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BC46-4FAB-4054-9566-697EC1D69388}" type="datetimeFigureOut">
              <a:rPr lang="en-US" smtClean="0"/>
              <a:t>23/1/2020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AD33-D790-4F55-BB2B-6E829155308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44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BC46-4FAB-4054-9566-697EC1D69388}" type="datetimeFigureOut">
              <a:rPr lang="en-US" smtClean="0"/>
              <a:t>23/1/2020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AD33-D790-4F55-BB2B-6E82915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1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BC46-4FAB-4054-9566-697EC1D69388}" type="datetimeFigureOut">
              <a:rPr lang="en-US" smtClean="0"/>
              <a:t>23/1/2020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AD33-D790-4F55-BB2B-6E82915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5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BC46-4FAB-4054-9566-697EC1D69388}" type="datetimeFigureOut">
              <a:rPr lang="en-US" smtClean="0"/>
              <a:t>23/1/2020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AD33-D790-4F55-BB2B-6E82915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1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BC46-4FAB-4054-9566-697EC1D69388}" type="datetimeFigureOut">
              <a:rPr lang="en-US" smtClean="0"/>
              <a:t>23/1/2020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AD33-D790-4F55-BB2B-6E82915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5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BC46-4FAB-4054-9566-697EC1D69388}" type="datetimeFigureOut">
              <a:rPr lang="en-US" smtClean="0"/>
              <a:t>23/1/2020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AD33-D790-4F55-BB2B-6E82915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BC46-4FAB-4054-9566-697EC1D69388}" type="datetimeFigureOut">
              <a:rPr lang="en-US" smtClean="0"/>
              <a:t>23/1/2020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AD33-D790-4F55-BB2B-6E82915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8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BC46-4FAB-4054-9566-697EC1D69388}" type="datetimeFigureOut">
              <a:rPr lang="en-US" smtClean="0"/>
              <a:t>23/1/2020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AD33-D790-4F55-BB2B-6E82915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9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BC46-4FAB-4054-9566-697EC1D69388}" type="datetimeFigureOut">
              <a:rPr lang="en-US" smtClean="0"/>
              <a:t>23/1/2020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AD33-D790-4F55-BB2B-6E82915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3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BC46-4FAB-4054-9566-697EC1D69388}" type="datetimeFigureOut">
              <a:rPr lang="en-US" smtClean="0"/>
              <a:t>23/1/2020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7AD33-D790-4F55-BB2B-6E82915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8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B5BC46-4FAB-4054-9566-697EC1D69388}" type="datetimeFigureOut">
              <a:rPr lang="en-US" smtClean="0"/>
              <a:t>23/1/2020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27AD33-D790-4F55-BB2B-6E829155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368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Prvi</a:t>
            </a:r>
            <a:r>
              <a:rPr lang="en-US" dirty="0" smtClean="0"/>
              <a:t> do</a:t>
            </a:r>
            <a:r>
              <a:rPr lang="sr-Latn-RS" dirty="0" smtClean="0"/>
              <a:t>maći zadatak - Modifikacija i </a:t>
            </a:r>
            <a:r>
              <a:rPr lang="sr-Latn-RS" dirty="0" err="1" smtClean="0"/>
              <a:t>rebu</a:t>
            </a:r>
            <a:r>
              <a:rPr lang="en-US" dirty="0" err="1" smtClean="0"/>
              <a:t>i</a:t>
            </a:r>
            <a:r>
              <a:rPr lang="sr-Latn-RS" dirty="0" err="1" smtClean="0"/>
              <a:t>ld-ovanje</a:t>
            </a:r>
            <a:r>
              <a:rPr lang="sr-Latn-RS" dirty="0" smtClean="0"/>
              <a:t> </a:t>
            </a:r>
            <a:r>
              <a:rPr lang="sr-Latn-RS" dirty="0" err="1" smtClean="0"/>
              <a:t>Linux</a:t>
            </a:r>
            <a:r>
              <a:rPr lang="sr-Latn-RS" dirty="0" smtClean="0"/>
              <a:t> </a:t>
            </a:r>
            <a:r>
              <a:rPr lang="sr-Latn-RS" dirty="0" err="1" smtClean="0"/>
              <a:t>kernela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 smtClean="0"/>
          </a:p>
          <a:p>
            <a:pPr algn="r"/>
            <a:r>
              <a:rPr lang="sr-Latn-RS" dirty="0" smtClean="0"/>
              <a:t>Uroš </a:t>
            </a:r>
            <a:r>
              <a:rPr lang="sr-Latn-RS" dirty="0" smtClean="0"/>
              <a:t>Vukić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139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Sistemski poziv za prikaz liste signala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353608"/>
          </a:xfrm>
        </p:spPr>
        <p:txBody>
          <a:bodyPr/>
          <a:lstStyle/>
          <a:p>
            <a:r>
              <a:rPr lang="sr-Latn-RS" dirty="0" smtClean="0"/>
              <a:t>Sistemski poziv ima samo jedan parametar – </a:t>
            </a:r>
            <a:r>
              <a:rPr lang="sr-Latn-RS" dirty="0" err="1" smtClean="0"/>
              <a:t>pid</a:t>
            </a:r>
            <a:r>
              <a:rPr lang="sr-Latn-RS" dirty="0" smtClean="0"/>
              <a:t> procesa za koji prikazuje listu. Svodi se na obilazaka liste i štampanje njenog sadržaja.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3311525"/>
            <a:ext cx="5848350" cy="3095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442" y="4521200"/>
            <a:ext cx="49053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94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Demo program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3472"/>
            <a:ext cx="4362450" cy="518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4399649" cy="685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25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Rezultat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704314"/>
            <a:ext cx="8553449" cy="4811315"/>
          </a:xfrm>
        </p:spPr>
      </p:pic>
    </p:spTree>
    <p:extLst>
      <p:ext uri="{BB962C8B-B14F-4D97-AF65-F5344CB8AC3E}">
        <p14:creationId xmlns:p14="http://schemas.microsoft.com/office/powerpoint/2010/main" val="3777487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Implementacija modula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 smtClean="0"/>
              <a:t>Modul je implementiran kao device kome se može pristupiti preko file sistema. Pristup je isti kao i pristup </a:t>
            </a:r>
            <a:r>
              <a:rPr lang="sr-Latn-RS" dirty="0" err="1" smtClean="0"/>
              <a:t>proc</a:t>
            </a:r>
            <a:r>
              <a:rPr lang="sr-Latn-RS" dirty="0" smtClean="0"/>
              <a:t> file sistemu.  Implementira se interfejs zadat </a:t>
            </a:r>
            <a:r>
              <a:rPr lang="en-US" dirty="0" err="1" smtClean="0"/>
              <a:t>file_operations</a:t>
            </a:r>
            <a:r>
              <a:rPr lang="sr-Latn-RS" dirty="0" smtClean="0"/>
              <a:t> strukturom</a:t>
            </a:r>
          </a:p>
          <a:p>
            <a:r>
              <a:rPr lang="sr-Latn-RS" dirty="0" err="1" smtClean="0"/>
              <a:t>owner</a:t>
            </a:r>
            <a:r>
              <a:rPr lang="sr-Latn-RS" dirty="0" smtClean="0"/>
              <a:t> – vlasnik file-a</a:t>
            </a:r>
          </a:p>
          <a:p>
            <a:r>
              <a:rPr lang="sr-Latn-RS" dirty="0" err="1" smtClean="0"/>
              <a:t>read</a:t>
            </a:r>
            <a:r>
              <a:rPr lang="sr-Latn-RS" dirty="0" smtClean="0"/>
              <a:t> – pointer na funkciju za čitanje file-a</a:t>
            </a:r>
          </a:p>
          <a:p>
            <a:r>
              <a:rPr lang="sr-Latn-RS" dirty="0" err="1" smtClean="0"/>
              <a:t>write</a:t>
            </a:r>
            <a:r>
              <a:rPr lang="sr-Latn-RS" dirty="0" smtClean="0"/>
              <a:t> – pointer na funkciju za upis u file</a:t>
            </a:r>
          </a:p>
          <a:p>
            <a:pPr marL="0" indent="0">
              <a:buNone/>
            </a:pPr>
            <a:r>
              <a:rPr lang="sr-Latn-RS" dirty="0" smtClean="0"/>
              <a:t>Prilikom </a:t>
            </a:r>
            <a:r>
              <a:rPr lang="sr-Latn-RS" dirty="0" err="1" smtClean="0"/>
              <a:t>inicijalizacije</a:t>
            </a:r>
            <a:r>
              <a:rPr lang="sr-Latn-RS" dirty="0" smtClean="0"/>
              <a:t> modula potrebno je pozvati </a:t>
            </a:r>
            <a:r>
              <a:rPr lang="sr-Latn-RS" dirty="0" err="1" smtClean="0"/>
              <a:t>proc_create</a:t>
            </a:r>
            <a:r>
              <a:rPr lang="sr-Latn-RS" dirty="0" smtClean="0"/>
              <a:t> funkciju za kreiranje </a:t>
            </a:r>
            <a:r>
              <a:rPr lang="sr-Latn-RS" dirty="0" err="1" smtClean="0"/>
              <a:t>proc</a:t>
            </a:r>
            <a:r>
              <a:rPr lang="sr-Latn-RS" dirty="0" smtClean="0"/>
              <a:t> file-a, pri čemu se prosleđuje </a:t>
            </a:r>
            <a:r>
              <a:rPr lang="sr-Latn-RS" dirty="0" err="1" smtClean="0"/>
              <a:t>file_operations</a:t>
            </a:r>
            <a:r>
              <a:rPr lang="sr-Latn-RS" dirty="0" smtClean="0"/>
              <a:t> struktura</a:t>
            </a:r>
          </a:p>
          <a:p>
            <a:pPr marL="0" indent="0">
              <a:buNone/>
            </a:pPr>
            <a:r>
              <a:rPr lang="sr-Latn-RS" dirty="0" smtClean="0"/>
              <a:t>Za uklanjanje file-a potrebno je pozvati </a:t>
            </a:r>
            <a:r>
              <a:rPr lang="sr-Latn-RS" dirty="0" err="1" smtClean="0"/>
              <a:t>proc_remove</a:t>
            </a:r>
            <a:r>
              <a:rPr lang="sr-Latn-RS" dirty="0" smtClean="0"/>
              <a:t> funkciju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614" y="3142402"/>
            <a:ext cx="47053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66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 modula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50492" cy="4351338"/>
          </a:xfrm>
        </p:spPr>
        <p:txBody>
          <a:bodyPr/>
          <a:lstStyle/>
          <a:p>
            <a:r>
              <a:rPr lang="sr-Latn-RS" dirty="0" smtClean="0"/>
              <a:t>Implementirani modul ima jedan parametar – </a:t>
            </a:r>
            <a:r>
              <a:rPr lang="sr-Latn-RS" dirty="0" err="1" smtClean="0"/>
              <a:t>pid</a:t>
            </a:r>
            <a:r>
              <a:rPr lang="sr-Latn-RS" dirty="0" smtClean="0"/>
              <a:t> kojim mu se prosleđuje </a:t>
            </a:r>
            <a:r>
              <a:rPr lang="sr-Latn-RS" dirty="0" err="1" smtClean="0"/>
              <a:t>pid</a:t>
            </a:r>
            <a:r>
              <a:rPr lang="sr-Latn-RS" dirty="0" smtClean="0"/>
              <a:t> procesa za koji treba prikazati primljene signale</a:t>
            </a:r>
          </a:p>
          <a:p>
            <a:r>
              <a:rPr lang="sr-Latn-RS" dirty="0" smtClean="0"/>
              <a:t>Ukoliko se pri </a:t>
            </a:r>
            <a:r>
              <a:rPr lang="sr-Latn-RS" dirty="0" err="1" smtClean="0"/>
              <a:t>inicijalizaciji</a:t>
            </a:r>
            <a:r>
              <a:rPr lang="sr-Latn-RS" dirty="0" smtClean="0"/>
              <a:t> prosledi </a:t>
            </a:r>
            <a:r>
              <a:rPr lang="sr-Latn-RS" dirty="0" err="1" smtClean="0"/>
              <a:t>pid</a:t>
            </a:r>
            <a:r>
              <a:rPr lang="sr-Latn-RS" dirty="0" smtClean="0"/>
              <a:t> parametar, onda se vrši prikaz liste unutar </a:t>
            </a:r>
            <a:r>
              <a:rPr lang="sr-Latn-RS" dirty="0" err="1" smtClean="0"/>
              <a:t>kernel</a:t>
            </a:r>
            <a:r>
              <a:rPr lang="sr-Latn-RS" dirty="0" smtClean="0"/>
              <a:t> log-a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500" y="1923299"/>
            <a:ext cx="6983500" cy="415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18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Demo program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063" y="419252"/>
            <a:ext cx="3911462" cy="64387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504" y="1609724"/>
            <a:ext cx="3299332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83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Rezultat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706331"/>
            <a:ext cx="4501098" cy="515166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083" y="1706330"/>
            <a:ext cx="4774855" cy="515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73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4700" y="2727325"/>
            <a:ext cx="6153150" cy="1325563"/>
          </a:xfrm>
        </p:spPr>
        <p:txBody>
          <a:bodyPr/>
          <a:lstStyle/>
          <a:p>
            <a:r>
              <a:rPr lang="sr-Latn-RS" dirty="0"/>
              <a:t>Hvala na pažnji!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1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Cilj zadatka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563158"/>
          </a:xfrm>
        </p:spPr>
        <p:txBody>
          <a:bodyPr/>
          <a:lstStyle/>
          <a:p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proces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zadatim</a:t>
            </a:r>
            <a:r>
              <a:rPr lang="en-US" dirty="0" smtClean="0"/>
              <a:t> PID </a:t>
            </a:r>
            <a:r>
              <a:rPr lang="en-US" dirty="0" err="1" smtClean="0"/>
              <a:t>prikazati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signale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je </a:t>
            </a:r>
            <a:r>
              <a:rPr lang="en-US" dirty="0" err="1" smtClean="0"/>
              <a:t>proces</a:t>
            </a:r>
            <a:r>
              <a:rPr lang="en-US" dirty="0" smtClean="0"/>
              <a:t> </a:t>
            </a:r>
            <a:r>
              <a:rPr lang="en-US" dirty="0" err="1" smtClean="0"/>
              <a:t>primio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je </a:t>
            </a:r>
            <a:r>
              <a:rPr lang="en-US" dirty="0" err="1" smtClean="0"/>
              <a:t>odgovorio</a:t>
            </a:r>
            <a:r>
              <a:rPr lang="en-US" dirty="0" smtClean="0"/>
              <a:t> </a:t>
            </a:r>
            <a:r>
              <a:rPr lang="en-US" dirty="0" err="1" smtClean="0"/>
              <a:t>izvršavanjem</a:t>
            </a:r>
            <a:r>
              <a:rPr lang="en-US" dirty="0" smtClean="0"/>
              <a:t> </a:t>
            </a:r>
            <a:r>
              <a:rPr lang="en-US" dirty="0" err="1" smtClean="0"/>
              <a:t>odgovarajućeg</a:t>
            </a:r>
            <a:r>
              <a:rPr lang="en-US" dirty="0" smtClean="0"/>
              <a:t> handler-a.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84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Šta su signali?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2134658"/>
          </a:xfrm>
        </p:spPr>
        <p:txBody>
          <a:bodyPr/>
          <a:lstStyle/>
          <a:p>
            <a:r>
              <a:rPr lang="sr-Latn-RS" dirty="0" smtClean="0"/>
              <a:t>Veoma kratke poruke koje se mogu poslati procesu ili grupi procesa</a:t>
            </a:r>
          </a:p>
          <a:p>
            <a:r>
              <a:rPr lang="sr-Latn-RS" dirty="0" smtClean="0"/>
              <a:t>Jedina informacija koja se šalje je uglavnom broj koji identifikuje signal</a:t>
            </a:r>
          </a:p>
          <a:p>
            <a:pPr marL="0" indent="0">
              <a:buNone/>
            </a:pPr>
            <a:r>
              <a:rPr lang="sr-Latn-RS" dirty="0" smtClean="0"/>
              <a:t>Brojevi prva tri signala: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3944144"/>
            <a:ext cx="71913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5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Šta su signali?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2096558"/>
          </a:xfrm>
        </p:spPr>
        <p:txBody>
          <a:bodyPr/>
          <a:lstStyle/>
          <a:p>
            <a:pPr marL="0" indent="0">
              <a:buNone/>
            </a:pPr>
            <a:r>
              <a:rPr lang="sr-Latn-RS" dirty="0" smtClean="0"/>
              <a:t>Postoje dve faze u prenošenju signala: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Generisanje signala – </a:t>
            </a:r>
            <a:r>
              <a:rPr lang="sr-Latn-RS" dirty="0" err="1" smtClean="0"/>
              <a:t>krenel</a:t>
            </a:r>
            <a:r>
              <a:rPr lang="sr-Latn-RS" dirty="0" smtClean="0"/>
              <a:t> </a:t>
            </a:r>
            <a:r>
              <a:rPr lang="sr-Latn-RS" dirty="0" err="1" smtClean="0"/>
              <a:t>update</a:t>
            </a:r>
            <a:r>
              <a:rPr lang="sr-Latn-RS" dirty="0" smtClean="0"/>
              <a:t>-uje (ažurira) u odredišnom procesu (proces kome se šalje signal) strukture koje predstavljaju da je poslat novi signal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 smtClean="0"/>
              <a:t>Dostavljanje signala – </a:t>
            </a:r>
            <a:r>
              <a:rPr lang="sr-Latn-RS" dirty="0" err="1" smtClean="0"/>
              <a:t>kernel</a:t>
            </a:r>
            <a:r>
              <a:rPr lang="sr-Latn-RS" dirty="0" smtClean="0"/>
              <a:t> primorava odredišni proces da „odreaguje“ na signal tako što će promeniti svoje stanje, izvršiti odgovarajući </a:t>
            </a:r>
            <a:r>
              <a:rPr lang="sr-Latn-RS" dirty="0" err="1" smtClean="0"/>
              <a:t>handler</a:t>
            </a:r>
            <a:r>
              <a:rPr lang="sr-Latn-RS" dirty="0" smtClean="0"/>
              <a:t> ili odraditi obe stvari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61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Strukture podataka povezane sa signalima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4005" y="2141538"/>
            <a:ext cx="4315015" cy="36496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07062" y="5530632"/>
            <a:ext cx="2768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Preuzeto iz knjige: </a:t>
            </a:r>
          </a:p>
          <a:p>
            <a:r>
              <a:rPr lang="sr-Latn-RS" dirty="0" err="1" smtClean="0"/>
              <a:t>Understanding</a:t>
            </a:r>
            <a:r>
              <a:rPr lang="sr-Latn-RS" dirty="0" smtClean="0"/>
              <a:t> </a:t>
            </a:r>
            <a:r>
              <a:rPr lang="sr-Latn-RS" dirty="0" err="1" smtClean="0"/>
              <a:t>Linux</a:t>
            </a:r>
            <a:r>
              <a:rPr lang="sr-Latn-RS" dirty="0" smtClean="0"/>
              <a:t> </a:t>
            </a:r>
            <a:r>
              <a:rPr lang="sr-Latn-RS" dirty="0" err="1" smtClean="0"/>
              <a:t>Kernel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Modifikacije</a:t>
            </a:r>
            <a:r>
              <a:rPr lang="sr-Latn-RS" dirty="0" smtClean="0"/>
              <a:t>: Struktura </a:t>
            </a:r>
            <a:r>
              <a:rPr lang="sr-Latn-RS" dirty="0" err="1" smtClean="0"/>
              <a:t>received_signal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2496608"/>
          </a:xfrm>
        </p:spPr>
        <p:txBody>
          <a:bodyPr/>
          <a:lstStyle/>
          <a:p>
            <a:pPr marL="0" indent="0">
              <a:buNone/>
            </a:pPr>
            <a:r>
              <a:rPr lang="sr-Latn-RS" dirty="0" smtClean="0"/>
              <a:t>Struktura koja čuva podatke o primljenom signalu: </a:t>
            </a:r>
          </a:p>
          <a:p>
            <a:r>
              <a:rPr lang="sr-Latn-RS" dirty="0" err="1" smtClean="0"/>
              <a:t>int</a:t>
            </a:r>
            <a:r>
              <a:rPr lang="sr-Latn-RS" dirty="0" smtClean="0"/>
              <a:t> </a:t>
            </a:r>
            <a:r>
              <a:rPr lang="sr-Latn-RS" dirty="0" err="1" smtClean="0"/>
              <a:t>sig</a:t>
            </a:r>
            <a:r>
              <a:rPr lang="sr-Latn-RS" dirty="0" err="1" smtClean="0"/>
              <a:t>_num</a:t>
            </a:r>
            <a:r>
              <a:rPr lang="sr-Latn-RS" dirty="0" smtClean="0"/>
              <a:t> – čuva tip/broj signala</a:t>
            </a:r>
          </a:p>
          <a:p>
            <a:r>
              <a:rPr lang="sr-Latn-RS" dirty="0" err="1" smtClean="0"/>
              <a:t>int</a:t>
            </a:r>
            <a:r>
              <a:rPr lang="sr-Latn-RS" dirty="0" smtClean="0"/>
              <a:t> </a:t>
            </a:r>
            <a:r>
              <a:rPr lang="sr-Latn-RS" dirty="0" err="1" smtClean="0"/>
              <a:t>handled</a:t>
            </a:r>
            <a:r>
              <a:rPr lang="sr-Latn-RS" dirty="0" smtClean="0"/>
              <a:t> – čuva da li je signal </a:t>
            </a:r>
            <a:r>
              <a:rPr lang="sr-Latn-RS" dirty="0" err="1" smtClean="0"/>
              <a:t>obradjen</a:t>
            </a:r>
            <a:r>
              <a:rPr lang="sr-Latn-RS" dirty="0" smtClean="0"/>
              <a:t> (0 – nije, 1 – jeste)</a:t>
            </a:r>
          </a:p>
          <a:p>
            <a:r>
              <a:rPr lang="sr-Latn-RS" dirty="0" err="1" smtClean="0"/>
              <a:t>struct</a:t>
            </a:r>
            <a:r>
              <a:rPr lang="sr-Latn-RS" dirty="0" smtClean="0"/>
              <a:t> </a:t>
            </a:r>
            <a:r>
              <a:rPr lang="sr-Latn-RS" dirty="0" err="1" smtClean="0"/>
              <a:t>list_head</a:t>
            </a:r>
            <a:r>
              <a:rPr lang="sr-Latn-RS" dirty="0" smtClean="0"/>
              <a:t> list – pokazivači na susedne elemente u listi</a:t>
            </a:r>
          </a:p>
          <a:p>
            <a:pPr marL="0" indent="0">
              <a:buNone/>
            </a:pPr>
            <a:r>
              <a:rPr lang="sr-Latn-RS" dirty="0" smtClean="0"/>
              <a:t>Nalazi se u file-u </a:t>
            </a:r>
            <a:r>
              <a:rPr lang="sr-Latn-RS" dirty="0" err="1" smtClean="0"/>
              <a:t>include</a:t>
            </a:r>
            <a:r>
              <a:rPr lang="sr-Latn-RS" dirty="0" smtClean="0"/>
              <a:t>/</a:t>
            </a:r>
            <a:r>
              <a:rPr lang="sr-Latn-RS" dirty="0" err="1" smtClean="0"/>
              <a:t>linux</a:t>
            </a:r>
            <a:r>
              <a:rPr lang="sr-Latn-RS" dirty="0" smtClean="0"/>
              <a:t>/</a:t>
            </a:r>
            <a:r>
              <a:rPr lang="sr-Latn-RS" dirty="0" err="1" smtClean="0"/>
              <a:t>signal_types.h</a:t>
            </a:r>
            <a:endParaRPr lang="sr-Latn-RS" dirty="0" smtClean="0"/>
          </a:p>
          <a:p>
            <a:pPr marL="0" indent="0">
              <a:buNone/>
            </a:pPr>
            <a:r>
              <a:rPr lang="sr-Latn-RS" dirty="0" smtClean="0"/>
              <a:t>Unutar </a:t>
            </a:r>
            <a:r>
              <a:rPr lang="sr-Latn-RS" dirty="0" err="1" smtClean="0"/>
              <a:t>task_struct</a:t>
            </a:r>
            <a:r>
              <a:rPr lang="sr-Latn-RS" dirty="0" smtClean="0"/>
              <a:t> strukture, dodat je čvor </a:t>
            </a:r>
            <a:r>
              <a:rPr lang="sr-Latn-RS" dirty="0" err="1" smtClean="0"/>
              <a:t>rec_sig</a:t>
            </a:r>
            <a:r>
              <a:rPr lang="sr-Latn-RS" dirty="0" smtClean="0"/>
              <a:t> koji pokazuje na elemente ove strukture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4819650"/>
            <a:ext cx="38481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425" y="4933950"/>
            <a:ext cx="62960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78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Modifikacije: Izmene u </a:t>
            </a:r>
            <a:r>
              <a:rPr lang="sr-Latn-RS" dirty="0" err="1" smtClean="0"/>
              <a:t>signal.c</a:t>
            </a:r>
            <a:r>
              <a:rPr lang="sr-Latn-RS" dirty="0" smtClean="0"/>
              <a:t> file-u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 ovom fajlu se nalazi kompletna logika za implementaciju funkcionalnosti signala</a:t>
            </a:r>
            <a:endParaRPr lang="en-US" dirty="0"/>
          </a:p>
          <a:p>
            <a:r>
              <a:rPr lang="sr-Latn-RS" dirty="0" err="1" smtClean="0"/>
              <a:t>add_received_signal</a:t>
            </a:r>
            <a:r>
              <a:rPr lang="sr-Latn-RS" dirty="0" smtClean="0"/>
              <a:t> – funkcija koja dodaje novi čvor u listi primljenih signala unutar </a:t>
            </a:r>
            <a:r>
              <a:rPr lang="sr-Latn-RS" dirty="0" err="1" smtClean="0"/>
              <a:t>task_struct</a:t>
            </a:r>
            <a:r>
              <a:rPr lang="sr-Latn-RS" dirty="0" smtClean="0"/>
              <a:t> strukture. Poziva se u  unutar </a:t>
            </a:r>
            <a:r>
              <a:rPr lang="en-US" dirty="0" smtClean="0"/>
              <a:t>__</a:t>
            </a:r>
            <a:r>
              <a:rPr lang="en-US" dirty="0" err="1" smtClean="0"/>
              <a:t>send_signal</a:t>
            </a:r>
            <a:r>
              <a:rPr lang="sr-Latn-RS" dirty="0" smtClean="0"/>
              <a:t> funkcije. </a:t>
            </a:r>
            <a:r>
              <a:rPr lang="sr-Latn-RS" dirty="0" err="1" smtClean="0"/>
              <a:t>Send</a:t>
            </a:r>
            <a:r>
              <a:rPr lang="sr-Latn-RS" dirty="0" smtClean="0"/>
              <a:t> signal funkcija implementira slanje signala nekom procesu tako sto dodaje novi element </a:t>
            </a:r>
            <a:r>
              <a:rPr lang="sr-Latn-RS" dirty="0" err="1" smtClean="0"/>
              <a:t>sigqueue</a:t>
            </a:r>
            <a:r>
              <a:rPr lang="sr-Latn-RS" dirty="0" smtClean="0"/>
              <a:t> </a:t>
            </a:r>
            <a:r>
              <a:rPr lang="sr-Latn-RS" dirty="0" err="1" smtClean="0"/>
              <a:t>strutkure</a:t>
            </a:r>
            <a:r>
              <a:rPr lang="sr-Latn-RS" dirty="0" smtClean="0"/>
              <a:t> u </a:t>
            </a:r>
            <a:r>
              <a:rPr lang="sr-Latn-RS" dirty="0" err="1" smtClean="0"/>
              <a:t>task_struct</a:t>
            </a:r>
            <a:r>
              <a:rPr lang="sr-Latn-RS" dirty="0" smtClean="0"/>
              <a:t> procesa.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8699"/>
            <a:ext cx="5800725" cy="1971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75" y="5229225"/>
            <a:ext cx="58388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1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Modifikacije: Izmene u </a:t>
            </a:r>
            <a:r>
              <a:rPr lang="sr-Latn-RS" dirty="0" err="1"/>
              <a:t>signal.c</a:t>
            </a:r>
            <a:r>
              <a:rPr lang="sr-Latn-RS" dirty="0"/>
              <a:t> file-u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506008"/>
          </a:xfrm>
        </p:spPr>
        <p:txBody>
          <a:bodyPr/>
          <a:lstStyle/>
          <a:p>
            <a:r>
              <a:rPr lang="en-US" dirty="0" err="1" smtClean="0"/>
              <a:t>change_received_signal_status</a:t>
            </a:r>
            <a:r>
              <a:rPr lang="sr-Latn-RS" dirty="0" smtClean="0"/>
              <a:t> – funkcija koja menja status prve pojave čvora neobrađenog signal iz stanja ne obrađen u stanje obrađen. Poziva se unutar </a:t>
            </a:r>
            <a:r>
              <a:rPr lang="sr-Latn-RS" dirty="0" err="1" smtClean="0"/>
              <a:t>signal_delivered</a:t>
            </a:r>
            <a:r>
              <a:rPr lang="sr-Latn-RS" dirty="0" smtClean="0"/>
              <a:t> funkcije, koja se poziva nakon što je određeni signal uspešno obrađen.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5800"/>
            <a:ext cx="5905500" cy="236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650" y="3648076"/>
            <a:ext cx="62293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78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Dodatne modifikacije: </a:t>
            </a:r>
            <a:r>
              <a:rPr lang="sr-Latn-RS" dirty="0" err="1" smtClean="0"/>
              <a:t>fork.c</a:t>
            </a:r>
            <a:r>
              <a:rPr lang="sr-Latn-R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25662" cy="4351338"/>
          </a:xfrm>
        </p:spPr>
        <p:txBody>
          <a:bodyPr>
            <a:normAutofit/>
          </a:bodyPr>
          <a:lstStyle/>
          <a:p>
            <a:r>
              <a:rPr lang="sr-Latn-RS" dirty="0" smtClean="0"/>
              <a:t>U ovom file-u se nalaze funkcije koje se pozivaju prilikom kopiranja </a:t>
            </a:r>
            <a:r>
              <a:rPr lang="sr-Latn-RS" dirty="0" err="1" smtClean="0"/>
              <a:t>task_struct</a:t>
            </a:r>
            <a:r>
              <a:rPr lang="sr-Latn-RS" dirty="0" smtClean="0"/>
              <a:t> strukture kao i funkcije za brisanje </a:t>
            </a:r>
            <a:r>
              <a:rPr lang="sr-Latn-RS" dirty="0" err="1" smtClean="0"/>
              <a:t>task_struct</a:t>
            </a:r>
            <a:r>
              <a:rPr lang="sr-Latn-RS" dirty="0" smtClean="0"/>
              <a:t>. </a:t>
            </a:r>
          </a:p>
          <a:p>
            <a:r>
              <a:rPr lang="sr-Latn-RS" dirty="0" err="1" smtClean="0"/>
              <a:t>Unutak</a:t>
            </a:r>
            <a:r>
              <a:rPr lang="sr-Latn-RS" dirty="0" smtClean="0"/>
              <a:t> poziva </a:t>
            </a:r>
            <a:r>
              <a:rPr lang="en-US" dirty="0" err="1" smtClean="0"/>
              <a:t>copy_process</a:t>
            </a:r>
            <a:r>
              <a:rPr lang="sr-Latn-RS" dirty="0" smtClean="0"/>
              <a:t> funkcije (funkcija koja vrši kopiranje </a:t>
            </a:r>
            <a:r>
              <a:rPr lang="sr-Latn-RS" dirty="0" err="1" smtClean="0"/>
              <a:t>task_struct</a:t>
            </a:r>
            <a:r>
              <a:rPr lang="sr-Latn-RS" dirty="0" smtClean="0"/>
              <a:t>) dodat je poziv funkcije INIT_LIST_HEAD za </a:t>
            </a:r>
            <a:r>
              <a:rPr lang="sr-Latn-RS" dirty="0" err="1" smtClean="0"/>
              <a:t>inicijalizaciju</a:t>
            </a:r>
            <a:r>
              <a:rPr lang="sr-Latn-RS" dirty="0" smtClean="0"/>
              <a:t> liste koja čuva primljene signale.</a:t>
            </a:r>
            <a:endParaRPr lang="en-US" dirty="0"/>
          </a:p>
          <a:p>
            <a:r>
              <a:rPr lang="en-US" dirty="0" err="1" smtClean="0"/>
              <a:t>free_task_struct</a:t>
            </a:r>
            <a:r>
              <a:rPr lang="sr-Latn-RS" dirty="0" smtClean="0"/>
              <a:t> – funkcija koja briše </a:t>
            </a:r>
            <a:r>
              <a:rPr lang="en-US" dirty="0" err="1" smtClean="0"/>
              <a:t>received_signal</a:t>
            </a:r>
            <a:r>
              <a:rPr lang="sr-Latn-RS" dirty="0" smtClean="0"/>
              <a:t> čvorove iz liste prilikom brisanja </a:t>
            </a:r>
            <a:r>
              <a:rPr lang="sr-Latn-RS" dirty="0" err="1" smtClean="0"/>
              <a:t>task_struct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251" y="1825625"/>
            <a:ext cx="4762500" cy="156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251" y="3510756"/>
            <a:ext cx="57626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15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204</TotalTime>
  <Words>527</Words>
  <Application>Microsoft Office PowerPoint</Application>
  <PresentationFormat>Widescreen</PresentationFormat>
  <Paragraphs>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Celestial</vt:lpstr>
      <vt:lpstr>Prvi domaći zadatak - Modifikacija i rebuild-ovanje Linux kernela</vt:lpstr>
      <vt:lpstr>Cilj zadatka</vt:lpstr>
      <vt:lpstr>Šta su signali?</vt:lpstr>
      <vt:lpstr>Šta su signali?</vt:lpstr>
      <vt:lpstr>Strukture podataka povezane sa signalima</vt:lpstr>
      <vt:lpstr>Modifikacije: Struktura received_signal</vt:lpstr>
      <vt:lpstr>Modifikacije: Izmene u signal.c file-u</vt:lpstr>
      <vt:lpstr>Modifikacije: Izmene u signal.c file-u</vt:lpstr>
      <vt:lpstr>Dodatne modifikacije: fork.c file</vt:lpstr>
      <vt:lpstr>Sistemski poziv za prikaz liste signala</vt:lpstr>
      <vt:lpstr>Demo program</vt:lpstr>
      <vt:lpstr>Rezultat</vt:lpstr>
      <vt:lpstr>Implementacija modula</vt:lpstr>
      <vt:lpstr>Implementacija modula</vt:lpstr>
      <vt:lpstr>Demo program</vt:lpstr>
      <vt:lpstr>Rezultat</vt:lpstr>
      <vt:lpstr>Hvala na pažnji!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Prvi domaći zadatak - Modifikacija i rebuld-ovanje Linux kernela</dc:title>
  <dc:creator>Uros Vukic</dc:creator>
  <cp:lastModifiedBy>Uros Vukic</cp:lastModifiedBy>
  <cp:revision>20</cp:revision>
  <dcterms:created xsi:type="dcterms:W3CDTF">2020-01-20T07:04:01Z</dcterms:created>
  <dcterms:modified xsi:type="dcterms:W3CDTF">2020-01-23T23:22:16Z</dcterms:modified>
</cp:coreProperties>
</file>