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8d5aee8a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8d5aee8a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8d5aee8a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8d5aee8a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8d5aee8a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8d5aee8a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8d5aee8a0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8d5aee8a0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83af7a4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83af7a4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83af7a4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83af7a4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83af7a4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83af7a4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83af7a4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83af7a4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7f69ea68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7f69ea68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8d5aee8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8d5aee8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8d5aee8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8d5aee8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8d5aee8a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8d5aee8a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8d5aee8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8d5aee8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8d5aee8a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8d5aee8a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8d5aee8a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8d5aee8a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8d5aee8a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8d5aee8a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496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CarWatcher - Kubernetes deployment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 Service and Deployment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7" y="1284122"/>
            <a:ext cx="1800250" cy="16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648" y="1284125"/>
            <a:ext cx="3914225" cy="38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64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CarWatcher API Service and Deployment 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00150"/>
            <a:ext cx="1992250" cy="20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987" y="1300150"/>
            <a:ext cx="4169737" cy="38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925" y="598575"/>
            <a:ext cx="3271549" cy="44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Web App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375" y="1218650"/>
            <a:ext cx="4906625" cy="37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Web App</a:t>
            </a:r>
            <a:endParaRPr/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00" y="1171450"/>
            <a:ext cx="4904499" cy="3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Web App</a:t>
            </a:r>
            <a:endParaRPr/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597863"/>
            <a:ext cx="51530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Web App</a:t>
            </a:r>
            <a:endParaRPr/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17800"/>
            <a:ext cx="43624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Web App</a:t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850" y="1330750"/>
            <a:ext cx="4860327" cy="36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1303800" y="1990050"/>
            <a:ext cx="40386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Contiki-NG clients read value from car sensors and publish data to RabbitMQ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Collector Service collects published sensor data, store it in MongoDB and exposes REST API service for access to this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CarWatcher API contains business logic for CarWatcher app and exposes REST API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Collector Service and CarWatcher API synchronize about Contiki-NG client status through RabbitMQ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Web App</a:t>
            </a:r>
            <a:endParaRPr/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CarWatcher app microservice architecture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278" y="1319100"/>
            <a:ext cx="3801725" cy="3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minikube cluster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75775"/>
            <a:ext cx="72009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services deployments and pods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0" y="3315121"/>
            <a:ext cx="4308500" cy="10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50" y="1990050"/>
            <a:ext cx="5277674" cy="12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266150"/>
            <a:ext cx="4308500" cy="142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- for persisting data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50625"/>
            <a:ext cx="2501150" cy="37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400" y="1350625"/>
            <a:ext cx="2530725" cy="19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Service and Deployment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8" y="1340823"/>
            <a:ext cx="2337575" cy="2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825" y="1340825"/>
            <a:ext cx="2654575" cy="37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Service and Deployment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378388"/>
            <a:ext cx="27336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725" y="1378400"/>
            <a:ext cx="2993850" cy="37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63" y="1990038"/>
            <a:ext cx="36099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100" y="1990038"/>
            <a:ext cx="42100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 Service and Deployment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81200"/>
            <a:ext cx="2412125" cy="22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825" y="1181200"/>
            <a:ext cx="2966100" cy="38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