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02/21/23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1:3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1:3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24575,'1'-6'0,"0"0"0,0 1 0,0-1 0,0 1 0,1-1 0,0 1 0,0 0 0,1 0 0,-1 0 0,1 0 0,0 0 0,0 0 0,1 1 0,0-1 0,-1 1 0,1 0 0,1 0 0,7-5 0,-3 2 0,0 1 0,1 0 0,-1 1 0,1 0 0,0 0 0,1 1 0,-1 0 0,19-3 0,-22 5 9,1 1 1,0 0-1,-1 1 0,1 0 0,0 0 1,-1 0-1,1 1 0,-1 1 0,1-1 0,-1 1 1,1 0-1,13 7 0,-12-4-174,0 1 0,0 0 0,0 0 0,-1 1 0,0 0 0,0 1 0,0 0 0,9 14 0,0 0-6661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1:4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24575,'3'0'0,"-1"-1"0,1 1 0,-1-1 0,0 0 0,1 0 0,-1 0 0,0 0 0,0 0 0,1-1 0,-1 1 0,0-1 0,0 1 0,0-1 0,-1 0 0,3-2 0,26-33 0,-25 30 0,-1 1 0,1 1 0,-1 0 0,1 0 0,0 1 0,1-1 0,-1 1 0,1 1 0,-1-1 0,1 1 0,0 0 0,1 0 0,-1 0 0,0 1 0,1 0 0,-1 0 0,10-1 0,6 1 0,0 1 0,1 1 0,36 4 0,-50-3-76,-1 0 1,1 0-1,-1 1 0,0 0 0,0 1 0,0 0 0,0 0 0,0 1 1,-1 0-1,1 0 0,-1 1 0,0 0 0,0 0 0,-1 0 1,0 1-1,0 0 0,9 12 0,1 8-6750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2:0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24575,'9'1'0,"0"0"0,-1 1 0,1 0 0,-1 0 0,0 1 0,0 0 0,0 1 0,0 0 0,0 0 0,-1 0 0,0 1 0,11 9 0,-8-7 0,0 0 0,0 0 0,1-1 0,0-1 0,0 0 0,11 4 0,-5-6 0,0-1 0,1-1 0,-1 0 0,0-1 0,1-1 0,-1-1 0,0-1 0,0 0 0,0-1 0,31-12 0,-25 6 0,0-2 0,-1-1 0,-1 0 0,0-2 0,-1 0 0,23-23 0,4-1 0,-16 13-1365,-2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2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2:1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2:2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9:42:4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02/21/23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02/21/23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02/21/23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02/21/23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02/21/23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02/21/23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02/21/23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02/21/23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02/21/23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hnsmith88/heart-disease-datase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304800"/>
            <a:ext cx="4098175" cy="4876800"/>
          </a:xfrm>
        </p:spPr>
        <p:txBody>
          <a:bodyPr>
            <a:normAutofit/>
          </a:bodyPr>
          <a:lstStyle/>
          <a:p>
            <a:r>
              <a:rPr lang="en-US" b="1" dirty="0"/>
              <a:t>Heart Disease Prediction Using Machine Learning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CSE445: Machine Learning Project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121920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Asif Rahman 1821214042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Md. Sihab Bhuiyan 1912403642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Monjurul Aziz Fahim 1913080642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Md. Saifur Rahman 1921664042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Ristian Uddin 2021188642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Heart Disease Prediction Using Machine 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DD6B6-1987-A0DE-25F7-6210074CFCF5}"/>
              </a:ext>
            </a:extLst>
          </p:cNvPr>
          <p:cNvSpPr txBox="1"/>
          <p:nvPr/>
        </p:nvSpPr>
        <p:spPr>
          <a:xfrm>
            <a:off x="304800" y="1859340"/>
            <a:ext cx="11582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Supervised or unsupervised  learning problem?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Supervised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Regression or classification problem?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Classification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What our system will predict?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Prediction of a person having a heart disease or not.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How many classes/categories?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Based on the dataset we have two class or label. So it’s a binary classification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Name of the classes?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Heart Disease: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(1) or No (0)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Heart Disease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4"/>
            <a:ext cx="12192000" cy="47275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Kaggle Heart Disease Dataset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Reference: </a:t>
            </a:r>
            <a:r>
              <a:rPr lang="en-US" sz="1600" u="sng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https://www.kaggle.com/datasets/johnsmith88/heart-disease-dataset</a:t>
            </a:r>
            <a:endParaRPr lang="en-US" sz="16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 Range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From 0-1025.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Features Of The Dataset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/>
              <a:t>14 Features.</a:t>
            </a:r>
          </a:p>
          <a:p>
            <a:pPr marL="228600" lvl="1" indent="0" algn="ctr">
              <a:buNone/>
            </a:pPr>
            <a:r>
              <a:rPr lang="en-US" sz="2400" b="1" dirty="0"/>
              <a:t>Table Of Dataset Features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14D0919-729B-1A92-95E8-556700FC2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49049"/>
              </p:ext>
            </p:extLst>
          </p:nvPr>
        </p:nvGraphicFramePr>
        <p:xfrm>
          <a:off x="0" y="4495800"/>
          <a:ext cx="12192000" cy="20574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950847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43837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641319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54713818"/>
                    </a:ext>
                  </a:extLst>
                </a:gridCol>
              </a:tblGrid>
              <a:tr h="50904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age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cp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trestbps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77569"/>
                  </a:ext>
                </a:extLst>
              </a:tr>
              <a:tr h="5161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chol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fbs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restecg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thalach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67103"/>
                  </a:ext>
                </a:extLst>
              </a:tr>
              <a:tr h="5161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exang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oldpeak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slope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342950"/>
                  </a:ext>
                </a:extLst>
              </a:tr>
              <a:tr h="5161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target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99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7772400" cy="35814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</a:t>
            </a: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CABF9BAE-14A6-4328-5371-9C0AD8FBB909}"/>
              </a:ext>
            </a:extLst>
          </p:cNvPr>
          <p:cNvSpPr/>
          <p:nvPr/>
        </p:nvSpPr>
        <p:spPr>
          <a:xfrm>
            <a:off x="5257800" y="3397624"/>
            <a:ext cx="1295400" cy="1098176"/>
          </a:xfrm>
          <a:prstGeom prst="hear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48A390-8512-72A9-B6AB-2A46A7936F8E}"/>
                  </a:ext>
                </a:extLst>
              </p14:cNvPr>
              <p14:cNvContentPartPr/>
              <p14:nvPr/>
            </p14:nvContentPartPr>
            <p14:xfrm>
              <a:off x="5674701" y="375633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48A390-8512-72A9-B6AB-2A46A7936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5701" y="3747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1542A9-B61A-DEAE-EDF3-42C6FFFB7354}"/>
                  </a:ext>
                </a:extLst>
              </p14:cNvPr>
              <p14:cNvContentPartPr/>
              <p14:nvPr/>
            </p14:nvContentPartPr>
            <p14:xfrm>
              <a:off x="5593701" y="3746259"/>
              <a:ext cx="136080" cy="55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1542A9-B61A-DEAE-EDF3-42C6FFFB7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701" y="3737619"/>
                <a:ext cx="153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6EA24A-4C39-2AFD-EAA1-41A488ABC336}"/>
                  </a:ext>
                </a:extLst>
              </p14:cNvPr>
              <p14:cNvContentPartPr/>
              <p14:nvPr/>
            </p14:nvContentPartPr>
            <p14:xfrm>
              <a:off x="6149901" y="3726819"/>
              <a:ext cx="166680" cy="47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6EA24A-4C39-2AFD-EAA1-41A488ABC3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0901" y="3718179"/>
                <a:ext cx="184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0BAD6D-DE2D-A200-189F-B532DD82EEB8}"/>
                  </a:ext>
                </a:extLst>
              </p14:cNvPr>
              <p14:cNvContentPartPr/>
              <p14:nvPr/>
            </p14:nvContentPartPr>
            <p14:xfrm>
              <a:off x="5799981" y="4111659"/>
              <a:ext cx="252360" cy="84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0BAD6D-DE2D-A200-189F-B532DD82EE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0981" y="4102659"/>
                <a:ext cx="270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132E2F-C875-977D-B4B7-81783A08476C}"/>
                  </a:ext>
                </a:extLst>
              </p14:cNvPr>
              <p14:cNvContentPartPr/>
              <p14:nvPr/>
            </p14:nvContentPartPr>
            <p14:xfrm>
              <a:off x="6275181" y="372897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132E2F-C875-977D-B4B7-81783A084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6181" y="372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D9FD68-13F1-39E4-698B-9599C08F8D17}"/>
                  </a:ext>
                </a:extLst>
              </p14:cNvPr>
              <p14:cNvContentPartPr/>
              <p14:nvPr/>
            </p14:nvContentPartPr>
            <p14:xfrm>
              <a:off x="6203541" y="372897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D9FD68-13F1-39E4-698B-9599C08F8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4541" y="372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A4A4DD-5F43-6CE0-35E9-1D062FA2BD0B}"/>
                  </a:ext>
                </a:extLst>
              </p14:cNvPr>
              <p14:cNvContentPartPr/>
              <p14:nvPr/>
            </p14:nvContentPartPr>
            <p14:xfrm>
              <a:off x="6203541" y="372897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A4A4DD-5F43-6CE0-35E9-1D062FA2B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4541" y="372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B765BB-DBC4-D5F4-4653-69571D01E3DD}"/>
                  </a:ext>
                </a:extLst>
              </p14:cNvPr>
              <p14:cNvContentPartPr/>
              <p14:nvPr/>
            </p14:nvContentPartPr>
            <p14:xfrm>
              <a:off x="12854901" y="52893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B765BB-DBC4-D5F4-4653-69571D01E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6261" y="51993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793</TotalTime>
  <Words>180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Medium</vt:lpstr>
      <vt:lpstr>Wingdings</vt:lpstr>
      <vt:lpstr>Medical Design 16x9</vt:lpstr>
      <vt:lpstr>Heart Disease Prediction Using Machine Learning </vt:lpstr>
      <vt:lpstr>Group Member</vt:lpstr>
      <vt:lpstr>Heart Disease Prediction Using Machine Learning</vt:lpstr>
      <vt:lpstr>Heart Disease Dataset</vt:lpstr>
      <vt:lpstr>Thank You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 </dc:title>
  <dc:creator>Ristian Ridoy</dc:creator>
  <cp:lastModifiedBy>Ristian Ridoy</cp:lastModifiedBy>
  <cp:revision>2</cp:revision>
  <dcterms:created xsi:type="dcterms:W3CDTF">2023-02-14T06:48:11Z</dcterms:created>
  <dcterms:modified xsi:type="dcterms:W3CDTF">2023-02-21T08:05:33Z</dcterms:modified>
</cp:coreProperties>
</file>