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>
        <p:scale>
          <a:sx n="30" d="100"/>
          <a:sy n="30" d="100"/>
        </p:scale>
        <p:origin x="164" y="-3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74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91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98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3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5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49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46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72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89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97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8676-F52B-437A-BBAC-24E4C1277226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6A36-CB59-40D7-9E05-26B79E7CB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0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0275213" cy="68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20486" y="620484"/>
            <a:ext cx="291954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0" dirty="0"/>
              <a:t>S</a:t>
            </a:r>
            <a:r>
              <a:rPr lang="en-GB" sz="14000" dirty="0" smtClean="0"/>
              <a:t>peaker recognition – Getting gender and accent of the speaker.</a:t>
            </a:r>
          </a:p>
          <a:p>
            <a:r>
              <a:rPr lang="en-GB" sz="6000" dirty="0" smtClean="0"/>
              <a:t>By: Risto </a:t>
            </a:r>
            <a:r>
              <a:rPr lang="en-GB" sz="6000" dirty="0" err="1" smtClean="0"/>
              <a:t>Rahulan</a:t>
            </a:r>
            <a:r>
              <a:rPr lang="en-GB" sz="6000" dirty="0" smtClean="0"/>
              <a:t> and Frederik </a:t>
            </a:r>
            <a:r>
              <a:rPr lang="en-GB" sz="6000" dirty="0" err="1" smtClean="0"/>
              <a:t>Raud</a:t>
            </a:r>
            <a:endParaRPr lang="en-GB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620486" y="7103293"/>
            <a:ext cx="10196286" cy="3280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Introduction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8017102" y="7486706"/>
            <a:ext cx="6418267" cy="767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</a:t>
            </a:r>
          </a:p>
          <a:p>
            <a:endParaRPr lang="en-GB" sz="4000" dirty="0"/>
          </a:p>
          <a:p>
            <a:r>
              <a:rPr lang="en-GB" sz="3200" dirty="0" smtClean="0"/>
              <a:t>Common Voice by Mozilla</a:t>
            </a:r>
          </a:p>
          <a:p>
            <a:r>
              <a:rPr lang="en-GB" sz="3200" dirty="0" smtClean="0"/>
              <a:t>Datasets included audio files, age, gender, accent, text</a:t>
            </a:r>
          </a:p>
          <a:p>
            <a:endParaRPr lang="en-GB" sz="3200" dirty="0" smtClean="0"/>
          </a:p>
          <a:p>
            <a:r>
              <a:rPr lang="en-GB" sz="3200" dirty="0" smtClean="0"/>
              <a:t>- Estonian dataset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- 12 hours of audio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- 225 different voices</a:t>
            </a:r>
          </a:p>
          <a:p>
            <a:endParaRPr lang="en-GB" sz="3200" dirty="0" smtClean="0"/>
          </a:p>
          <a:p>
            <a:r>
              <a:rPr lang="en-GB" sz="3200" dirty="0" smtClean="0"/>
              <a:t>- English dataset</a:t>
            </a:r>
          </a:p>
          <a:p>
            <a:r>
              <a:rPr lang="en-GB" sz="3200" dirty="0" smtClean="0"/>
              <a:t>   - 1087 hours of audio</a:t>
            </a:r>
          </a:p>
          <a:p>
            <a:r>
              <a:rPr lang="en-GB" sz="3200" dirty="0" smtClean="0"/>
              <a:t>   - 39 577 different voices</a:t>
            </a:r>
            <a:endParaRPr lang="en-GB" sz="3200" dirty="0"/>
          </a:p>
          <a:p>
            <a:r>
              <a:rPr lang="en-GB" sz="3200" dirty="0" smtClean="0"/>
              <a:t>   - Includes accents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870974"/>
              </p:ext>
            </p:extLst>
          </p:nvPr>
        </p:nvGraphicFramePr>
        <p:xfrm>
          <a:off x="18788063" y="30980289"/>
          <a:ext cx="11487150" cy="1154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88063" y="30980289"/>
                        <a:ext cx="11487150" cy="1154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418828" y="30980289"/>
            <a:ext cx="7066111" cy="6649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FEATURES:</a:t>
            </a:r>
          </a:p>
          <a:p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Zero crossing 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Spectral roll-off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</a:t>
            </a:r>
            <a:r>
              <a:rPr lang="en-GB" sz="3200" dirty="0" smtClean="0"/>
              <a:t>pectral centroid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</a:t>
            </a:r>
            <a:r>
              <a:rPr lang="en-GB" sz="3200" dirty="0" smtClean="0"/>
              <a:t>pectral bandwidth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 smtClean="0"/>
              <a:t>Chromagram</a:t>
            </a:r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Mel-frequency </a:t>
            </a:r>
            <a:r>
              <a:rPr lang="en-GB" sz="3200" dirty="0" err="1" smtClean="0"/>
              <a:t>cepstral</a:t>
            </a:r>
            <a:r>
              <a:rPr lang="en-GB" sz="3200" dirty="0" smtClean="0"/>
              <a:t> coefficients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Root-mean-square</a:t>
            </a:r>
          </a:p>
          <a:p>
            <a:endParaRPr lang="en-GB" sz="3200" dirty="0" smtClean="0"/>
          </a:p>
          <a:p>
            <a:endParaRPr lang="en-GB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983015"/>
              </p:ext>
            </p:extLst>
          </p:nvPr>
        </p:nvGraphicFramePr>
        <p:xfrm>
          <a:off x="24872689" y="14226430"/>
          <a:ext cx="5137728" cy="3444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PDF" r:id="rId5" imgW="0" imgH="360" progId="FoxitReader.Document">
                  <p:embed/>
                </p:oleObj>
              </mc:Choice>
              <mc:Fallback>
                <p:oleObj name="PDF" r:id="rId5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72689" y="14226430"/>
                        <a:ext cx="5137728" cy="3444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800984"/>
              </p:ext>
            </p:extLst>
          </p:nvPr>
        </p:nvGraphicFramePr>
        <p:xfrm>
          <a:off x="25036840" y="10820889"/>
          <a:ext cx="4809427" cy="3224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PDF" r:id="rId7" imgW="0" imgH="360" progId="FoxitReader.Document">
                  <p:embed/>
                </p:oleObj>
              </mc:Choice>
              <mc:Fallback>
                <p:oleObj name="PDF" r:id="rId7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36840" y="10820889"/>
                        <a:ext cx="4809427" cy="3224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897757"/>
              </p:ext>
            </p:extLst>
          </p:nvPr>
        </p:nvGraphicFramePr>
        <p:xfrm>
          <a:off x="25036840" y="7486706"/>
          <a:ext cx="4703003" cy="3153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PDF" r:id="rId9" imgW="0" imgH="360" progId="FoxitReader.Document">
                  <p:embed/>
                </p:oleObj>
              </mc:Choice>
              <mc:Fallback>
                <p:oleObj name="PDF" r:id="rId9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36840" y="7486706"/>
                        <a:ext cx="4703003" cy="3153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91386" y="41648831"/>
            <a:ext cx="11653284" cy="1154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References: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699979"/>
              </p:ext>
            </p:extLst>
          </p:nvPr>
        </p:nvGraphicFramePr>
        <p:xfrm>
          <a:off x="16876059" y="38395835"/>
          <a:ext cx="2963485" cy="2976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PDF" r:id="rId11" imgW="0" imgH="360" progId="FoxitReader.Document">
                  <p:embed/>
                </p:oleObj>
              </mc:Choice>
              <mc:Fallback>
                <p:oleObj name="PDF" r:id="rId11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876059" y="38395835"/>
                        <a:ext cx="2963485" cy="2976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102" y="2488018"/>
            <a:ext cx="12258111" cy="437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87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PDF</vt:lpstr>
      <vt:lpstr>Foxit PDF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Risto</dc:creator>
  <cp:lastModifiedBy>Risto</cp:lastModifiedBy>
  <cp:revision>8</cp:revision>
  <dcterms:created xsi:type="dcterms:W3CDTF">2019-12-14T18:46:13Z</dcterms:created>
  <dcterms:modified xsi:type="dcterms:W3CDTF">2019-12-14T20:00:00Z</dcterms:modified>
</cp:coreProperties>
</file>