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30" d="100"/>
          <a:sy n="30" d="100"/>
        </p:scale>
        <p:origin x="164" y="-5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8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3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937025"/>
              </p:ext>
            </p:extLst>
          </p:nvPr>
        </p:nvGraphicFramePr>
        <p:xfrm>
          <a:off x="18755299" y="2739366"/>
          <a:ext cx="11552678" cy="415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55299" y="2739366"/>
                        <a:ext cx="11552678" cy="4151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0486" y="620484"/>
            <a:ext cx="291954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0" dirty="0"/>
              <a:t>S</a:t>
            </a:r>
            <a:r>
              <a:rPr lang="en-GB" sz="14000" dirty="0" smtClean="0"/>
              <a:t>peaker recognition – Getting gender and accent of the speaker.</a:t>
            </a:r>
          </a:p>
          <a:p>
            <a:r>
              <a:rPr lang="en-GB" sz="6000" dirty="0" smtClean="0"/>
              <a:t>By: Risto </a:t>
            </a:r>
            <a:r>
              <a:rPr lang="en-GB" sz="6000" dirty="0" err="1" smtClean="0"/>
              <a:t>Rahulan</a:t>
            </a:r>
            <a:r>
              <a:rPr lang="en-GB" sz="6000" dirty="0" smtClean="0"/>
              <a:t> and Frederik </a:t>
            </a:r>
            <a:r>
              <a:rPr lang="en-GB" sz="6000" dirty="0" err="1" smtClean="0"/>
              <a:t>Raud</a:t>
            </a:r>
            <a:endParaRPr lang="en-GB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20486" y="7103293"/>
            <a:ext cx="10196286" cy="328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Introduction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071133" y="7103293"/>
            <a:ext cx="6418267" cy="960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</a:t>
            </a:r>
          </a:p>
          <a:p>
            <a:endParaRPr lang="en-GB" dirty="0"/>
          </a:p>
          <a:p>
            <a:r>
              <a:rPr lang="en-GB" sz="4000" dirty="0" smtClean="0"/>
              <a:t>Common Voice by Mozilla</a:t>
            </a:r>
          </a:p>
          <a:p>
            <a:r>
              <a:rPr lang="en-GB" sz="4000" dirty="0" smtClean="0"/>
              <a:t>Datasets included audio files, age, gender, accent, text</a:t>
            </a:r>
          </a:p>
          <a:p>
            <a:endParaRPr lang="en-GB" sz="4000" dirty="0" smtClean="0"/>
          </a:p>
          <a:p>
            <a:r>
              <a:rPr lang="en-GB" sz="4000" dirty="0" smtClean="0"/>
              <a:t>- Estonian dataset</a:t>
            </a:r>
          </a:p>
          <a:p>
            <a:r>
              <a:rPr lang="en-GB" sz="4000" dirty="0"/>
              <a:t> </a:t>
            </a:r>
            <a:r>
              <a:rPr lang="en-GB" sz="4000" dirty="0" smtClean="0"/>
              <a:t>  - 12 hours of audio</a:t>
            </a:r>
          </a:p>
          <a:p>
            <a:r>
              <a:rPr lang="en-GB" sz="4000" dirty="0"/>
              <a:t> </a:t>
            </a:r>
            <a:r>
              <a:rPr lang="en-GB" sz="4000" dirty="0" smtClean="0"/>
              <a:t>  - 225 different voices</a:t>
            </a:r>
          </a:p>
          <a:p>
            <a:endParaRPr lang="en-GB" sz="4000" dirty="0" smtClean="0"/>
          </a:p>
          <a:p>
            <a:r>
              <a:rPr lang="en-GB" sz="4000" dirty="0" smtClean="0"/>
              <a:t>- English dataset</a:t>
            </a:r>
          </a:p>
          <a:p>
            <a:r>
              <a:rPr lang="en-GB" sz="4000" dirty="0" smtClean="0"/>
              <a:t>   - </a:t>
            </a:r>
            <a:r>
              <a:rPr lang="en-GB" sz="4000" dirty="0" smtClean="0"/>
              <a:t>1087 hours of audio</a:t>
            </a:r>
          </a:p>
          <a:p>
            <a:r>
              <a:rPr lang="en-GB" sz="4000" dirty="0" smtClean="0"/>
              <a:t>   - 39 577 different voices</a:t>
            </a:r>
            <a:endParaRPr lang="en-GB" sz="4000" dirty="0"/>
          </a:p>
          <a:p>
            <a:r>
              <a:rPr lang="en-GB" sz="4000" dirty="0" smtClean="0"/>
              <a:t>   - Includes accents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870974"/>
              </p:ext>
            </p:extLst>
          </p:nvPr>
        </p:nvGraphicFramePr>
        <p:xfrm>
          <a:off x="18788063" y="30980289"/>
          <a:ext cx="11487150" cy="1154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DF" r:id="rId5" imgW="0" imgH="360" progId="FoxitReader.Document">
                  <p:embed/>
                </p:oleObj>
              </mc:Choice>
              <mc:Fallback>
                <p:oleObj name="PDF" r:id="rId5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8063" y="30980289"/>
                        <a:ext cx="11487150" cy="1154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418828" y="30980289"/>
            <a:ext cx="7066111" cy="664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FEATURES:</a:t>
            </a:r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Zero crossing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Spectral roll-off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</a:t>
            </a:r>
            <a:r>
              <a:rPr lang="en-GB" sz="3200" dirty="0" smtClean="0"/>
              <a:t>pectral centroid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</a:t>
            </a:r>
            <a:r>
              <a:rPr lang="en-GB" sz="3200" dirty="0" smtClean="0"/>
              <a:t>pectral 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 smtClean="0"/>
              <a:t>Chromagram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Mel-frequency </a:t>
            </a:r>
            <a:r>
              <a:rPr lang="en-GB" sz="3200" dirty="0" err="1" smtClean="0"/>
              <a:t>cepstral</a:t>
            </a:r>
            <a:r>
              <a:rPr lang="en-GB" sz="3200" dirty="0" smtClean="0"/>
              <a:t> coefficients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Root-mean-square</a:t>
            </a:r>
          </a:p>
          <a:p>
            <a:endParaRPr lang="en-GB" sz="3200" dirty="0" smtClean="0"/>
          </a:p>
          <a:p>
            <a:endParaRPr lang="en-GB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32766"/>
              </p:ext>
            </p:extLst>
          </p:nvPr>
        </p:nvGraphicFramePr>
        <p:xfrm>
          <a:off x="20708366" y="16944838"/>
          <a:ext cx="4725534" cy="316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DF" r:id="rId7" imgW="0" imgH="360" progId="FoxitReader.Document">
                  <p:embed/>
                </p:oleObj>
              </mc:Choice>
              <mc:Fallback>
                <p:oleObj name="PDF" r:id="rId7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08366" y="16944838"/>
                        <a:ext cx="4725534" cy="316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42929"/>
              </p:ext>
            </p:extLst>
          </p:nvPr>
        </p:nvGraphicFramePr>
        <p:xfrm>
          <a:off x="25793079" y="17026439"/>
          <a:ext cx="4482134" cy="300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DF" r:id="rId9" imgW="0" imgH="360" progId="FoxitReader.Document">
                  <p:embed/>
                </p:oleObj>
              </mc:Choice>
              <mc:Fallback>
                <p:oleObj name="PDF" r:id="rId9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93079" y="17026439"/>
                        <a:ext cx="4482134" cy="3005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979320"/>
              </p:ext>
            </p:extLst>
          </p:nvPr>
        </p:nvGraphicFramePr>
        <p:xfrm>
          <a:off x="25955025" y="20217847"/>
          <a:ext cx="4320188" cy="289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DF" r:id="rId11" imgW="0" imgH="360" progId="FoxitReader.Document">
                  <p:embed/>
                </p:oleObj>
              </mc:Choice>
              <mc:Fallback>
                <p:oleObj name="PDF" r:id="rId11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955025" y="20217847"/>
                        <a:ext cx="4320188" cy="289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1386" y="41648831"/>
            <a:ext cx="11653284" cy="115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614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87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Foxit PDF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Risto</dc:creator>
  <cp:lastModifiedBy>Risto</cp:lastModifiedBy>
  <cp:revision>5</cp:revision>
  <dcterms:created xsi:type="dcterms:W3CDTF">2019-12-14T18:46:13Z</dcterms:created>
  <dcterms:modified xsi:type="dcterms:W3CDTF">2019-12-14T19:30:13Z</dcterms:modified>
</cp:coreProperties>
</file>