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11"/>
  </p:notesMasterIdLst>
  <p:handoutMasterIdLst>
    <p:handoutMasterId r:id="rId12"/>
  </p:handoutMasterIdLst>
  <p:sldIdLst>
    <p:sldId id="499" r:id="rId2"/>
    <p:sldId id="817" r:id="rId3"/>
    <p:sldId id="823" r:id="rId4"/>
    <p:sldId id="820" r:id="rId5"/>
    <p:sldId id="824" r:id="rId6"/>
    <p:sldId id="821" r:id="rId7"/>
    <p:sldId id="825" r:id="rId8"/>
    <p:sldId id="822" r:id="rId9"/>
    <p:sldId id="826" r:id="rId10"/>
  </p:sldIdLst>
  <p:sldSz cx="9144000" cy="6858000" type="screen4x3"/>
  <p:notesSz cx="9777413" cy="664686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94" userDrawn="1">
          <p15:clr>
            <a:srgbClr val="A4A3A4"/>
          </p15:clr>
        </p15:guide>
        <p15:guide id="2" pos="307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FF"/>
    <a:srgbClr val="006600"/>
    <a:srgbClr val="009999"/>
    <a:srgbClr val="FF6600"/>
    <a:srgbClr val="FFCCFF"/>
    <a:srgbClr val="FF99FF"/>
    <a:srgbClr val="66FF99"/>
    <a:srgbClr val="FF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839FE-889B-42DE-9584-2E023866B764}" v="1" dt="2024-12-22T09:50:01.6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9094" autoAdjust="0"/>
  </p:normalViewPr>
  <p:slideViewPr>
    <p:cSldViewPr>
      <p:cViewPr varScale="1">
        <p:scale>
          <a:sx n="82" d="100"/>
          <a:sy n="82" d="100"/>
        </p:scale>
        <p:origin x="17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726" y="-102"/>
      </p:cViewPr>
      <p:guideLst>
        <p:guide orient="horz" pos="2094"/>
        <p:guide pos="30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章弘 羅" userId="0459013682fd43d8" providerId="LiveId" clId="{28F839FE-889B-42DE-9584-2E023866B764}"/>
    <pc:docChg chg="undo custSel addSld modSld">
      <pc:chgData name="章弘 羅" userId="0459013682fd43d8" providerId="LiveId" clId="{28F839FE-889B-42DE-9584-2E023866B764}" dt="2024-12-22T09:54:18.277" v="66" actId="22"/>
      <pc:docMkLst>
        <pc:docMk/>
      </pc:docMkLst>
      <pc:sldChg chg="modSp mod">
        <pc:chgData name="章弘 羅" userId="0459013682fd43d8" providerId="LiveId" clId="{28F839FE-889B-42DE-9584-2E023866B764}" dt="2024-12-22T09:41:07.036" v="29" actId="20577"/>
        <pc:sldMkLst>
          <pc:docMk/>
          <pc:sldMk cId="0" sldId="499"/>
        </pc:sldMkLst>
        <pc:spChg chg="mod">
          <ac:chgData name="章弘 羅" userId="0459013682fd43d8" providerId="LiveId" clId="{28F839FE-889B-42DE-9584-2E023866B764}" dt="2024-12-22T09:41:07.036" v="29" actId="20577"/>
          <ac:spMkLst>
            <pc:docMk/>
            <pc:sldMk cId="0" sldId="499"/>
            <ac:spMk id="4" creationId="{00000000-0000-0000-0000-000000000000}"/>
          </ac:spMkLst>
        </pc:spChg>
      </pc:sldChg>
      <pc:sldChg chg="addSp delSp modSp mod">
        <pc:chgData name="章弘 羅" userId="0459013682fd43d8" providerId="LiveId" clId="{28F839FE-889B-42DE-9584-2E023866B764}" dt="2024-12-22T09:42:52.738" v="31" actId="22"/>
        <pc:sldMkLst>
          <pc:docMk/>
          <pc:sldMk cId="4127539554" sldId="817"/>
        </pc:sldMkLst>
        <pc:spChg chg="del">
          <ac:chgData name="章弘 羅" userId="0459013682fd43d8" providerId="LiveId" clId="{28F839FE-889B-42DE-9584-2E023866B764}" dt="2024-12-22T09:42:52.738" v="31" actId="22"/>
          <ac:spMkLst>
            <pc:docMk/>
            <pc:sldMk cId="4127539554" sldId="817"/>
            <ac:spMk id="3" creationId="{00000000-0000-0000-0000-000000000000}"/>
          </ac:spMkLst>
        </pc:spChg>
        <pc:picChg chg="add mod ord">
          <ac:chgData name="章弘 羅" userId="0459013682fd43d8" providerId="LiveId" clId="{28F839FE-889B-42DE-9584-2E023866B764}" dt="2024-12-22T09:42:52.738" v="31" actId="22"/>
          <ac:picMkLst>
            <pc:docMk/>
            <pc:sldMk cId="4127539554" sldId="817"/>
            <ac:picMk id="6" creationId="{386B3989-B854-1DFD-43EF-300F4DE0CC8C}"/>
          </ac:picMkLst>
        </pc:picChg>
      </pc:sldChg>
      <pc:sldChg chg="addSp delSp modSp mod">
        <pc:chgData name="章弘 羅" userId="0459013682fd43d8" providerId="LiveId" clId="{28F839FE-889B-42DE-9584-2E023866B764}" dt="2024-12-22T09:45:21.933" v="36" actId="22"/>
        <pc:sldMkLst>
          <pc:docMk/>
          <pc:sldMk cId="2301196818" sldId="820"/>
        </pc:sldMkLst>
        <pc:spChg chg="add del">
          <ac:chgData name="章弘 羅" userId="0459013682fd43d8" providerId="LiveId" clId="{28F839FE-889B-42DE-9584-2E023866B764}" dt="2024-12-22T09:45:21.933" v="36" actId="22"/>
          <ac:spMkLst>
            <pc:docMk/>
            <pc:sldMk cId="2301196818" sldId="820"/>
            <ac:spMk id="3" creationId="{00000000-0000-0000-0000-000000000000}"/>
          </ac:spMkLst>
        </pc:spChg>
        <pc:picChg chg="add del mod ord">
          <ac:chgData name="章弘 羅" userId="0459013682fd43d8" providerId="LiveId" clId="{28F839FE-889B-42DE-9584-2E023866B764}" dt="2024-12-22T09:43:55.979" v="33" actId="22"/>
          <ac:picMkLst>
            <pc:docMk/>
            <pc:sldMk cId="2301196818" sldId="820"/>
            <ac:picMk id="6" creationId="{2762FD7A-A7C5-BD9A-89DC-23F6DFDD0BD3}"/>
          </ac:picMkLst>
        </pc:picChg>
        <pc:picChg chg="add mod ord">
          <ac:chgData name="章弘 羅" userId="0459013682fd43d8" providerId="LiveId" clId="{28F839FE-889B-42DE-9584-2E023866B764}" dt="2024-12-22T09:45:21.933" v="36" actId="22"/>
          <ac:picMkLst>
            <pc:docMk/>
            <pc:sldMk cId="2301196818" sldId="820"/>
            <ac:picMk id="8" creationId="{3A3723F7-4A80-9DD8-7389-C4F35DDD8F76}"/>
          </ac:picMkLst>
        </pc:picChg>
      </pc:sldChg>
      <pc:sldChg chg="addSp delSp modSp mod">
        <pc:chgData name="章弘 羅" userId="0459013682fd43d8" providerId="LiveId" clId="{28F839FE-889B-42DE-9584-2E023866B764}" dt="2024-12-22T09:50:25.626" v="55" actId="1076"/>
        <pc:sldMkLst>
          <pc:docMk/>
          <pc:sldMk cId="2157524411" sldId="821"/>
        </pc:sldMkLst>
        <pc:spChg chg="del">
          <ac:chgData name="章弘 羅" userId="0459013682fd43d8" providerId="LiveId" clId="{28F839FE-889B-42DE-9584-2E023866B764}" dt="2024-12-22T09:47:14.379" v="39" actId="22"/>
          <ac:spMkLst>
            <pc:docMk/>
            <pc:sldMk cId="2157524411" sldId="821"/>
            <ac:spMk id="3" creationId="{00000000-0000-0000-0000-000000000000}"/>
          </ac:spMkLst>
        </pc:spChg>
        <pc:spChg chg="add del mod">
          <ac:chgData name="章弘 羅" userId="0459013682fd43d8" providerId="LiveId" clId="{28F839FE-889B-42DE-9584-2E023866B764}" dt="2024-12-22T09:48:37.643" v="41" actId="22"/>
          <ac:spMkLst>
            <pc:docMk/>
            <pc:sldMk cId="2157524411" sldId="821"/>
            <ac:spMk id="8" creationId="{F08E2B32-E50F-E096-A96F-42B2F19E7BE9}"/>
          </ac:spMkLst>
        </pc:spChg>
        <pc:picChg chg="add del mod ord">
          <ac:chgData name="章弘 羅" userId="0459013682fd43d8" providerId="LiveId" clId="{28F839FE-889B-42DE-9584-2E023866B764}" dt="2024-12-22T09:48:36.298" v="40" actId="478"/>
          <ac:picMkLst>
            <pc:docMk/>
            <pc:sldMk cId="2157524411" sldId="821"/>
            <ac:picMk id="6" creationId="{DBE7F687-91A9-1DB8-4954-1D9E7764905D}"/>
          </ac:picMkLst>
        </pc:picChg>
        <pc:picChg chg="add mod ord">
          <ac:chgData name="章弘 羅" userId="0459013682fd43d8" providerId="LiveId" clId="{28F839FE-889B-42DE-9584-2E023866B764}" dt="2024-12-22T09:50:25.626" v="55" actId="1076"/>
          <ac:picMkLst>
            <pc:docMk/>
            <pc:sldMk cId="2157524411" sldId="821"/>
            <ac:picMk id="10" creationId="{58B3AD54-B6F0-F0BD-59A8-5B3F38BE78DC}"/>
          </ac:picMkLst>
        </pc:picChg>
        <pc:picChg chg="add del mod">
          <ac:chgData name="章弘 羅" userId="0459013682fd43d8" providerId="LiveId" clId="{28F839FE-889B-42DE-9584-2E023866B764}" dt="2024-12-22T09:49:56.017" v="46" actId="21"/>
          <ac:picMkLst>
            <pc:docMk/>
            <pc:sldMk cId="2157524411" sldId="821"/>
            <ac:picMk id="12" creationId="{26F30CA9-CCEC-DC44-6B16-E0D075B62D30}"/>
          </ac:picMkLst>
        </pc:picChg>
      </pc:sldChg>
      <pc:sldChg chg="addSp delSp modSp mod">
        <pc:chgData name="章弘 羅" userId="0459013682fd43d8" providerId="LiveId" clId="{28F839FE-889B-42DE-9584-2E023866B764}" dt="2024-12-22T09:53:57.547" v="65" actId="22"/>
        <pc:sldMkLst>
          <pc:docMk/>
          <pc:sldMk cId="1458601749" sldId="822"/>
        </pc:sldMkLst>
        <pc:spChg chg="add del">
          <ac:chgData name="章弘 羅" userId="0459013682fd43d8" providerId="LiveId" clId="{28F839FE-889B-42DE-9584-2E023866B764}" dt="2024-12-22T09:53:57.547" v="65" actId="22"/>
          <ac:spMkLst>
            <pc:docMk/>
            <pc:sldMk cId="1458601749" sldId="822"/>
            <ac:spMk id="3" creationId="{00000000-0000-0000-0000-000000000000}"/>
          </ac:spMkLst>
        </pc:spChg>
        <pc:picChg chg="add del mod ord modCrop">
          <ac:chgData name="章弘 羅" userId="0459013682fd43d8" providerId="LiveId" clId="{28F839FE-889B-42DE-9584-2E023866B764}" dt="2024-12-22T09:52:00.778" v="64" actId="22"/>
          <ac:picMkLst>
            <pc:docMk/>
            <pc:sldMk cId="1458601749" sldId="822"/>
            <ac:picMk id="6" creationId="{0C9F4CEE-CC22-47D5-5FD1-36DB89CBDBE3}"/>
          </ac:picMkLst>
        </pc:picChg>
        <pc:picChg chg="add mod ord">
          <ac:chgData name="章弘 羅" userId="0459013682fd43d8" providerId="LiveId" clId="{28F839FE-889B-42DE-9584-2E023866B764}" dt="2024-12-22T09:53:57.547" v="65" actId="22"/>
          <ac:picMkLst>
            <pc:docMk/>
            <pc:sldMk cId="1458601749" sldId="822"/>
            <ac:picMk id="8" creationId="{1985F6AF-0BAB-E5D6-C61D-B60BD00BEE03}"/>
          </ac:picMkLst>
        </pc:picChg>
      </pc:sldChg>
      <pc:sldChg chg="addSp delSp modSp add mod">
        <pc:chgData name="章弘 羅" userId="0459013682fd43d8" providerId="LiveId" clId="{28F839FE-889B-42DE-9584-2E023866B764}" dt="2024-12-22T09:43:58.198" v="34" actId="22"/>
        <pc:sldMkLst>
          <pc:docMk/>
          <pc:sldMk cId="978833430" sldId="823"/>
        </pc:sldMkLst>
        <pc:spChg chg="del">
          <ac:chgData name="章弘 羅" userId="0459013682fd43d8" providerId="LiveId" clId="{28F839FE-889B-42DE-9584-2E023866B764}" dt="2024-12-22T09:43:58.198" v="34" actId="22"/>
          <ac:spMkLst>
            <pc:docMk/>
            <pc:sldMk cId="978833430" sldId="823"/>
            <ac:spMk id="3" creationId="{B8E0E00E-D098-1B3C-D3B7-2BE156DF1C98}"/>
          </ac:spMkLst>
        </pc:spChg>
        <pc:picChg chg="add mod ord">
          <ac:chgData name="章弘 羅" userId="0459013682fd43d8" providerId="LiveId" clId="{28F839FE-889B-42DE-9584-2E023866B764}" dt="2024-12-22T09:43:58.198" v="34" actId="22"/>
          <ac:picMkLst>
            <pc:docMk/>
            <pc:sldMk cId="978833430" sldId="823"/>
            <ac:picMk id="6" creationId="{920B8A5F-C302-98DE-99ED-99FAE116C79F}"/>
          </ac:picMkLst>
        </pc:picChg>
      </pc:sldChg>
      <pc:sldChg chg="addSp delSp modSp add mod">
        <pc:chgData name="章弘 羅" userId="0459013682fd43d8" providerId="LiveId" clId="{28F839FE-889B-42DE-9584-2E023866B764}" dt="2024-12-22T09:46:00.311" v="37" actId="22"/>
        <pc:sldMkLst>
          <pc:docMk/>
          <pc:sldMk cId="379015439" sldId="824"/>
        </pc:sldMkLst>
        <pc:spChg chg="del">
          <ac:chgData name="章弘 羅" userId="0459013682fd43d8" providerId="LiveId" clId="{28F839FE-889B-42DE-9584-2E023866B764}" dt="2024-12-22T09:46:00.311" v="37" actId="22"/>
          <ac:spMkLst>
            <pc:docMk/>
            <pc:sldMk cId="379015439" sldId="824"/>
            <ac:spMk id="3" creationId="{339B9C63-FFC2-6F2D-37EF-F025165590CE}"/>
          </ac:spMkLst>
        </pc:spChg>
        <pc:picChg chg="add mod ord">
          <ac:chgData name="章弘 羅" userId="0459013682fd43d8" providerId="LiveId" clId="{28F839FE-889B-42DE-9584-2E023866B764}" dt="2024-12-22T09:46:00.311" v="37" actId="22"/>
          <ac:picMkLst>
            <pc:docMk/>
            <pc:sldMk cId="379015439" sldId="824"/>
            <ac:picMk id="6" creationId="{164C920A-103F-DDD3-95D9-F1E4E9AB2C04}"/>
          </ac:picMkLst>
        </pc:picChg>
      </pc:sldChg>
      <pc:sldChg chg="addSp delSp modSp add">
        <pc:chgData name="章弘 羅" userId="0459013682fd43d8" providerId="LiveId" clId="{28F839FE-889B-42DE-9584-2E023866B764}" dt="2024-12-22T09:50:01.618" v="47"/>
        <pc:sldMkLst>
          <pc:docMk/>
          <pc:sldMk cId="999077132" sldId="825"/>
        </pc:sldMkLst>
        <pc:spChg chg="del">
          <ac:chgData name="章弘 羅" userId="0459013682fd43d8" providerId="LiveId" clId="{28F839FE-889B-42DE-9584-2E023866B764}" dt="2024-12-22T09:50:01.618" v="47"/>
          <ac:spMkLst>
            <pc:docMk/>
            <pc:sldMk cId="999077132" sldId="825"/>
            <ac:spMk id="3" creationId="{192909B5-875D-381E-41DA-9FE3064C0243}"/>
          </ac:spMkLst>
        </pc:spChg>
        <pc:picChg chg="add mod">
          <ac:chgData name="章弘 羅" userId="0459013682fd43d8" providerId="LiveId" clId="{28F839FE-889B-42DE-9584-2E023866B764}" dt="2024-12-22T09:50:01.618" v="47"/>
          <ac:picMkLst>
            <pc:docMk/>
            <pc:sldMk cId="999077132" sldId="825"/>
            <ac:picMk id="12" creationId="{26F30CA9-CCEC-DC44-6B16-E0D075B62D30}"/>
          </ac:picMkLst>
        </pc:picChg>
      </pc:sldChg>
      <pc:sldChg chg="addSp delSp modSp add mod">
        <pc:chgData name="章弘 羅" userId="0459013682fd43d8" providerId="LiveId" clId="{28F839FE-889B-42DE-9584-2E023866B764}" dt="2024-12-22T09:54:18.277" v="66" actId="22"/>
        <pc:sldMkLst>
          <pc:docMk/>
          <pc:sldMk cId="1596477064" sldId="826"/>
        </pc:sldMkLst>
        <pc:spChg chg="del">
          <ac:chgData name="章弘 羅" userId="0459013682fd43d8" providerId="LiveId" clId="{28F839FE-889B-42DE-9584-2E023866B764}" dt="2024-12-22T09:54:18.277" v="66" actId="22"/>
          <ac:spMkLst>
            <pc:docMk/>
            <pc:sldMk cId="1596477064" sldId="826"/>
            <ac:spMk id="3" creationId="{02AD4672-9811-536C-D211-04AD6BCC2026}"/>
          </ac:spMkLst>
        </pc:spChg>
        <pc:picChg chg="add mod ord">
          <ac:chgData name="章弘 羅" userId="0459013682fd43d8" providerId="LiveId" clId="{28F839FE-889B-42DE-9584-2E023866B764}" dt="2024-12-22T09:54:18.277" v="66" actId="22"/>
          <ac:picMkLst>
            <pc:docMk/>
            <pc:sldMk cId="1596477064" sldId="826"/>
            <ac:picMk id="6" creationId="{1A128794-2A7D-42C4-3594-290BAB87001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36827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5" tIns="45698" rIns="91395" bIns="45698" numCol="1" anchor="t" anchorCtr="0" compatLnSpc="1">
            <a:prstTxWarp prst="textNoShape">
              <a:avLst/>
            </a:prstTxWarp>
          </a:bodyPr>
          <a:lstStyle>
            <a:lvl1pPr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40587" y="0"/>
            <a:ext cx="4235261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5" tIns="45698" rIns="91395" bIns="45698" numCol="1" anchor="t" anchorCtr="0" compatLnSpc="1">
            <a:prstTxWarp prst="textNoShape">
              <a:avLst/>
            </a:prstTxWarp>
          </a:bodyPr>
          <a:lstStyle>
            <a:lvl1pPr algn="r"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314131"/>
            <a:ext cx="4236827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5" tIns="45698" rIns="91395" bIns="45698" numCol="1" anchor="b" anchorCtr="0" compatLnSpc="1">
            <a:prstTxWarp prst="textNoShape">
              <a:avLst/>
            </a:prstTxWarp>
          </a:bodyPr>
          <a:lstStyle>
            <a:lvl1pPr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40587" y="6314131"/>
            <a:ext cx="4235261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5" tIns="45698" rIns="91395" bIns="45698" numCol="1" anchor="b" anchorCtr="0" compatLnSpc="1">
            <a:prstTxWarp prst="textNoShape">
              <a:avLst/>
            </a:prstTxWarp>
          </a:bodyPr>
          <a:lstStyle>
            <a:lvl1pPr algn="r"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CE7E4225-0E39-449B-9FE9-1E3686815B00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59908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36827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t" anchorCtr="0" compatLnSpc="1">
            <a:prstTxWarp prst="textNoShape">
              <a:avLst/>
            </a:prstTxWarp>
          </a:bodyPr>
          <a:lstStyle>
            <a:lvl1pPr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40587" y="0"/>
            <a:ext cx="4235261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t" anchorCtr="0" compatLnSpc="1">
            <a:prstTxWarp prst="textNoShape">
              <a:avLst/>
            </a:prstTxWarp>
          </a:bodyPr>
          <a:lstStyle>
            <a:lvl1pPr algn="r"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0563" y="498475"/>
            <a:ext cx="3322637" cy="2492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9776" y="3156288"/>
            <a:ext cx="7817861" cy="2991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314131"/>
            <a:ext cx="4236827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b" anchorCtr="0" compatLnSpc="1">
            <a:prstTxWarp prst="textNoShape">
              <a:avLst/>
            </a:prstTxWarp>
          </a:bodyPr>
          <a:lstStyle>
            <a:lvl1pPr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40587" y="6314131"/>
            <a:ext cx="4235261" cy="331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80" rIns="91358" bIns="45680" numCol="1" anchor="b" anchorCtr="0" compatLnSpc="1">
            <a:prstTxWarp prst="textNoShape">
              <a:avLst/>
            </a:prstTxWarp>
          </a:bodyPr>
          <a:lstStyle>
            <a:lvl1pPr algn="r" defTabSz="914646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5783477C-868C-43C0-8915-4C5A1F3BC6E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00826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ncue.edu.tw/~ncue1/logo/LOGO1-1.jpg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校徽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80288" y="287338"/>
            <a:ext cx="1511300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投影片編號版面配置區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E46A9-EAA2-42F2-A666-77F26773B2E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1368000"/>
            <a:ext cx="8280000" cy="5328000"/>
          </a:xfrm>
        </p:spPr>
        <p:txBody>
          <a:bodyPr/>
          <a:lstStyle>
            <a:lvl1pPr>
              <a:buSzPct val="80000"/>
              <a:defRPr>
                <a:latin typeface="+mn-lt"/>
                <a:ea typeface="微軟正黑體" pitchFamily="34" charset="-120"/>
              </a:defRPr>
            </a:lvl1pPr>
            <a:lvl2pPr>
              <a:buSzPct val="80000"/>
              <a:defRPr>
                <a:latin typeface="+mn-lt"/>
                <a:ea typeface="微軟正黑體" pitchFamily="34" charset="-120"/>
              </a:defRPr>
            </a:lvl2pPr>
            <a:lvl3pPr>
              <a:buSzPct val="80000"/>
              <a:defRPr>
                <a:latin typeface="+mn-lt"/>
                <a:ea typeface="微軟正黑體" pitchFamily="34" charset="-120"/>
              </a:defRPr>
            </a:lvl3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739E1-4F7D-4A52-BD40-FD1F0A58EA9D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9" name="Rectangle 9"/>
          <p:cNvSpPr>
            <a:spLocks noChangeArrowheads="1"/>
          </p:cNvSpPr>
          <p:nvPr/>
        </p:nvSpPr>
        <p:spPr bwMode="gray">
          <a:xfrm>
            <a:off x="431800" y="1152525"/>
            <a:ext cx="8280400" cy="317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ea typeface="新細明體" pitchFamily="18" charset="-120"/>
            </a:endParaRPr>
          </a:p>
        </p:txBody>
      </p:sp>
      <p:sp>
        <p:nvSpPr>
          <p:cNvPr id="1433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07950"/>
            <a:ext cx="828040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434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68425"/>
            <a:ext cx="8280400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62305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72338" y="6408738"/>
            <a:ext cx="18002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fld id="{F5B522CD-1265-442D-B95B-E5D0EB5D669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8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+mn-lt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rgbClr val="0000CC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FF6600"/>
        </a:buClr>
        <a:buSzPct val="8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微軟正黑體" pitchFamily="34" charset="-120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006600"/>
        </a:buClr>
        <a:buSzPct val="8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微軟正黑體" pitchFamily="34" charset="-120"/>
        </a:defRPr>
      </a:lvl2pPr>
      <a:lvl3pPr marL="11430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7030A0"/>
        </a:buClr>
        <a:buSzPct val="80000"/>
        <a:buFont typeface="Arial" charset="0"/>
        <a:buChar char="−"/>
        <a:defRPr kumimoji="1" sz="2000">
          <a:solidFill>
            <a:schemeClr val="tx1"/>
          </a:solidFill>
          <a:latin typeface="+mn-lt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 txBox="1">
            <a:spLocks/>
          </p:cNvSpPr>
          <p:nvPr/>
        </p:nvSpPr>
        <p:spPr bwMode="auto">
          <a:xfrm>
            <a:off x="792163" y="647700"/>
            <a:ext cx="7199312" cy="5661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zh-TW" altLang="en-US" sz="2800" b="1" u="sng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硬體描述語言</a:t>
            </a:r>
            <a:endParaRPr lang="en-US" altLang="zh-TW" sz="2800" b="1" u="sng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spcBef>
                <a:spcPts val="600"/>
              </a:spcBef>
              <a:defRPr/>
            </a:pPr>
            <a:br>
              <a:rPr lang="en-US" altLang="zh-TW" sz="2800" b="1" u="sng" kern="0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</a:br>
            <a:r>
              <a:rPr lang="en-US" altLang="zh-TW" sz="4000" b="1" u="sng" dirty="0">
                <a:solidFill>
                  <a:srgbClr val="0070C0"/>
                </a:solidFill>
                <a:latin typeface="微軟正黑體" pitchFamily="34" charset="-120"/>
                <a:ea typeface="新細明體" pitchFamily="18" charset="-120"/>
              </a:rPr>
              <a:t> </a:t>
            </a:r>
            <a:endParaRPr lang="en-US" altLang="zh-TW" sz="4000" b="1" dirty="0">
              <a:solidFill>
                <a:srgbClr val="0070C0"/>
              </a:solidFill>
              <a:latin typeface="微軟正黑體" pitchFamily="34" charset="-120"/>
              <a:ea typeface="新細明體" pitchFamily="18" charset="-120"/>
            </a:endParaRPr>
          </a:p>
          <a:p>
            <a:pPr algn="ctr">
              <a:defRPr/>
            </a:pPr>
            <a:r>
              <a:rPr lang="en-US" altLang="zh-TW" sz="3600" b="1" dirty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Homework 03</a:t>
            </a:r>
          </a:p>
          <a:p>
            <a:pPr algn="ctr">
              <a:defRPr/>
            </a:pPr>
            <a:endParaRPr lang="en-US" altLang="zh-TW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endParaRPr lang="en-US" altLang="zh-TW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1795463">
              <a:spcBef>
                <a:spcPts val="600"/>
              </a:spcBef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班級：資工二</a:t>
            </a:r>
            <a:endParaRPr lang="en-US" altLang="zh-TW" sz="2800" b="1" kern="0" dirty="0">
              <a:latin typeface="微軟正黑體" pitchFamily="34" charset="-120"/>
              <a:ea typeface="微軟正黑體" pitchFamily="34" charset="-120"/>
            </a:endParaRPr>
          </a:p>
          <a:p>
            <a:pPr marL="1795463">
              <a:spcBef>
                <a:spcPts val="600"/>
              </a:spcBef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學號：</a:t>
            </a:r>
            <a:r>
              <a:rPr lang="en-US" altLang="zh-TW" sz="2800" b="1" kern="0" dirty="0">
                <a:latin typeface="微軟正黑體" pitchFamily="34" charset="-120"/>
                <a:ea typeface="微軟正黑體" pitchFamily="34" charset="-120"/>
              </a:rPr>
              <a:t>S1254040	</a:t>
            </a:r>
          </a:p>
          <a:p>
            <a:pPr marL="1795463">
              <a:spcBef>
                <a:spcPts val="600"/>
              </a:spcBef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姓名：羅章弘</a:t>
            </a:r>
            <a:endParaRPr lang="en-US" altLang="zh-TW" sz="2800" b="1" kern="0" dirty="0">
              <a:latin typeface="微軟正黑體" pitchFamily="34" charset="-120"/>
              <a:ea typeface="微軟正黑體" pitchFamily="34" charset="-120"/>
            </a:endParaRPr>
          </a:p>
          <a:p>
            <a:pPr marL="1795463">
              <a:spcBef>
                <a:spcPts val="600"/>
              </a:spcBef>
              <a:defRPr/>
            </a:pPr>
            <a:r>
              <a:rPr lang="zh-TW" altLang="en-US" sz="2800" b="1" kern="0" dirty="0">
                <a:latin typeface="微軟正黑體" pitchFamily="34" charset="-120"/>
                <a:ea typeface="微軟正黑體" pitchFamily="34" charset="-120"/>
              </a:rPr>
              <a:t>日期：</a:t>
            </a:r>
            <a:r>
              <a:rPr lang="en-US" altLang="zh-TW" sz="2800" b="1" kern="0" dirty="0">
                <a:latin typeface="微軟正黑體" pitchFamily="34" charset="-120"/>
                <a:ea typeface="微軟正黑體" pitchFamily="34" charset="-120"/>
              </a:rPr>
              <a:t>2024/12/26</a:t>
            </a:r>
          </a:p>
          <a:p>
            <a:pPr algn="ctr">
              <a:defRPr/>
            </a:pPr>
            <a:endParaRPr lang="zh-TW" altLang="en-US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defRPr/>
            </a:pPr>
            <a:endParaRPr lang="zh-TW" altLang="en-US" sz="3600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spcBef>
                <a:spcPts val="600"/>
              </a:spcBef>
              <a:defRPr/>
            </a:pPr>
            <a:endParaRPr lang="zh-TW" altLang="en-US" sz="3400" b="1" kern="0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spcBef>
                <a:spcPts val="600"/>
              </a:spcBef>
              <a:defRPr/>
            </a:pPr>
            <a:endParaRPr lang="en-US" altLang="zh-TW" sz="3200" b="1" kern="0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spcBef>
                <a:spcPts val="600"/>
              </a:spcBef>
              <a:defRPr/>
            </a:pPr>
            <a:endParaRPr lang="zh-TW" altLang="en-US" sz="3200" b="1" kern="0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br>
              <a:rPr lang="en-US" altLang="zh-TW" dirty="0"/>
            </a:br>
            <a:r>
              <a:rPr lang="en-US" altLang="zh-TW" dirty="0"/>
              <a:t>Verilog Code (sort4_pipe.v)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86B3989-B854-1DFD-43EF-300F4DE0C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2312131"/>
            <a:ext cx="8280400" cy="344023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2753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E92BA-9554-598E-089A-10132A149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4A91C-A4E9-405A-329A-973FC8DC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br>
              <a:rPr lang="en-US" altLang="zh-TW" dirty="0"/>
            </a:br>
            <a:r>
              <a:rPr lang="en-US" altLang="zh-TW" dirty="0"/>
              <a:t>Verilog Code (sort4_pipe.v)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20B8A5F-C302-98DE-99ED-99FAE116C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1911052"/>
            <a:ext cx="8280400" cy="4242396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EDD490-24D8-4318-824B-F6B63F1A56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7883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br>
              <a:rPr lang="en-US" altLang="zh-TW" dirty="0"/>
            </a:br>
            <a:r>
              <a:rPr lang="en-US" altLang="zh-TW" dirty="0"/>
              <a:t>Verilog Code (sort4_pipel_tb.v)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A3723F7-4A80-9DD8-7389-C4F35DDD8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1853327"/>
            <a:ext cx="8280400" cy="4357845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0119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77E79-7943-8704-1C54-C3F5B361D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5B7E0-58F4-174E-7DC3-7209A4BB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br>
              <a:rPr lang="en-US" altLang="zh-TW" dirty="0"/>
            </a:br>
            <a:r>
              <a:rPr lang="en-US" altLang="zh-TW" dirty="0"/>
              <a:t>Verilog Code (sort4_pipel_tb.v)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64C920A-103F-DDD3-95D9-F1E4E9AB2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00" y="2743366"/>
            <a:ext cx="8280400" cy="2577767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C572C4-9A12-01B8-E726-4A59656C92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901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br>
              <a:rPr lang="en-US" altLang="zh-TW" dirty="0"/>
            </a:br>
            <a:r>
              <a:rPr lang="en-US" altLang="zh-TW" dirty="0"/>
              <a:t>Text Message Output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58B3AD54-B6F0-F0BD-59A8-5B3F38BE7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691" y="1770831"/>
            <a:ext cx="5220618" cy="4637907"/>
          </a:xfrm>
        </p:spPr>
      </p:pic>
    </p:spTree>
    <p:extLst>
      <p:ext uri="{BB962C8B-B14F-4D97-AF65-F5344CB8AC3E}">
        <p14:creationId xmlns:p14="http://schemas.microsoft.com/office/powerpoint/2010/main" val="215752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2330C-4F10-4161-D543-5F7133B83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C085D7-062A-E1E7-D6D5-9477A952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br>
              <a:rPr lang="en-US" altLang="zh-TW" dirty="0"/>
            </a:br>
            <a:r>
              <a:rPr lang="en-US" altLang="zh-TW" dirty="0"/>
              <a:t>Text Message Output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28D6B1-BB57-642B-C857-FB39002B9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26F30CA9-CCEC-DC44-6B16-E0D075B62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841" y="2180429"/>
            <a:ext cx="6904318" cy="37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7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br>
              <a:rPr lang="en-US" altLang="zh-TW" dirty="0"/>
            </a:br>
            <a:r>
              <a:rPr lang="en-US" altLang="zh-TW" dirty="0"/>
              <a:t>Simulation Waveform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985F6AF-0BAB-E5D6-C61D-B60BD00BE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636" y="1776534"/>
            <a:ext cx="7940728" cy="4511431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860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B5FED-570B-0B58-AEE2-8B9E4131F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4F79E-1739-1DFA-65C0-4DCF91B4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br>
              <a:rPr lang="en-US" altLang="zh-TW" dirty="0"/>
            </a:br>
            <a:r>
              <a:rPr lang="en-US" altLang="zh-TW" dirty="0"/>
              <a:t>Simulation Waveform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A128794-2A7D-42C4-3594-290BAB870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065" y="1776534"/>
            <a:ext cx="7033870" cy="451143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09627E-4F8B-B29A-156C-4E31A95FE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6739E1-4F7D-4A52-BD40-FD1F0A58EA9D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96477064"/>
      </p:ext>
    </p:extLst>
  </p:cSld>
  <p:clrMapOvr>
    <a:masterClrMapping/>
  </p:clrMapOvr>
</p:sld>
</file>

<file path=ppt/theme/theme1.xml><?xml version="1.0" encoding="utf-8"?>
<a:theme xmlns:a="http://schemas.openxmlformats.org/drawingml/2006/main" name="2_rdchen_template">
  <a:themeElements>
    <a:clrScheme name="2_rdchen_template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2_rdchen_template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rdchen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dchen_templat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rdchen_templat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dchen_templat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dchen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rdchen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dig_lab_11</Template>
  <TotalTime>28762</TotalTime>
  <Words>96</Words>
  <Application>Microsoft Office PowerPoint</Application>
  <PresentationFormat>如螢幕大小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Tahoma</vt:lpstr>
      <vt:lpstr>Wingdings</vt:lpstr>
      <vt:lpstr>2_rdchen_template</vt:lpstr>
      <vt:lpstr>PowerPoint 簡報</vt:lpstr>
      <vt:lpstr>作業 Verilog Code (sort4_pipe.v)</vt:lpstr>
      <vt:lpstr>作業 Verilog Code (sort4_pipe.v)</vt:lpstr>
      <vt:lpstr>作業 Verilog Code (sort4_pipel_tb.v)</vt:lpstr>
      <vt:lpstr>作業 Verilog Code (sort4_pipel_tb.v)</vt:lpstr>
      <vt:lpstr>作業 Text Message Output</vt:lpstr>
      <vt:lpstr>作業 Text Message Output</vt:lpstr>
      <vt:lpstr>作業 Simulation Waveform</vt:lpstr>
      <vt:lpstr>作業 Simulation Waveform</vt:lpstr>
    </vt:vector>
  </TitlesOfParts>
  <Company>ncue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rdchen</dc:creator>
  <cp:lastModifiedBy>章弘 羅</cp:lastModifiedBy>
  <cp:revision>3883</cp:revision>
  <cp:lastPrinted>2014-02-16T15:44:29Z</cp:lastPrinted>
  <dcterms:created xsi:type="dcterms:W3CDTF">2003-02-18T03:13:54Z</dcterms:created>
  <dcterms:modified xsi:type="dcterms:W3CDTF">2024-12-22T09:54:27Z</dcterms:modified>
</cp:coreProperties>
</file>