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Pengenalan Palm Vein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d-ID" sz="3500" b="1" dirty="0" smtClean="0">
                <a:latin typeface="Agency FB" panose="020B0503020202020204" pitchFamily="34" charset="0"/>
              </a:rPr>
              <a:t>Kelompok : </a:t>
            </a:r>
            <a:endParaRPr lang="id-ID" sz="3500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3500" b="1" dirty="0">
                <a:latin typeface="Agency FB" panose="020B0503020202020204" pitchFamily="34" charset="0"/>
              </a:rPr>
              <a:t> Delia	(5114100033)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500" b="1" dirty="0">
                <a:latin typeface="Agency FB" panose="020B0503020202020204" pitchFamily="34" charset="0"/>
              </a:rPr>
              <a:t>Nuzul 	(5115100078)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500" b="1" dirty="0">
                <a:latin typeface="Agency FB" panose="020B0503020202020204" pitchFamily="34" charset="0"/>
              </a:rPr>
              <a:t>Ana	(5114100115)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008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Membangun aplikasi pengenalan palm vein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284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CASIA </a:t>
            </a:r>
            <a:r>
              <a:rPr lang="id-ID" i="1" dirty="0" smtClean="0"/>
              <a:t>Multi-Spectral Palmprint Image Database V1.0 </a:t>
            </a:r>
            <a:r>
              <a:rPr lang="id-ID" dirty="0" smtClean="0"/>
              <a:t>(CAMSIA-MS-PalmprintV1) untuk </a:t>
            </a:r>
            <a:r>
              <a:rPr lang="id-ID" i="1" dirty="0" smtClean="0"/>
              <a:t>palm vein</a:t>
            </a:r>
            <a:r>
              <a:rPr lang="id-ID" dirty="0" smtClean="0"/>
              <a:t>.</a:t>
            </a:r>
          </a:p>
          <a:p>
            <a:r>
              <a:rPr lang="id-ID" dirty="0" smtClean="0"/>
              <a:t>Data diambil dari 10 orang, masing-masing individu mempunyai 6 citra palm vein. Jadi total data citra yang digunakan sebanyak 60 citra.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58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Proses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 yang dilakukan :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847850" y="38100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Pre-Processing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975835" y="38100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Ekstraksi Fitur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8103821" y="38100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Klasifikasi</a:t>
            </a:r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>
            <a:off x="4200525" y="41052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7299935" y="41052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2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Pre-processing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 yang dilakukan :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847850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ROI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975835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8103821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5128235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8256221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>
            <a:off x="420052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729993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rot="5400000">
            <a:off x="9064980" y="4472211"/>
            <a:ext cx="55418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rot="10800000">
            <a:off x="7505638" y="553402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161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 yang dilakukan :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847850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Akuisisi Citra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975835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</a:t>
            </a:r>
            <a:r>
              <a:rPr lang="id-ID" dirty="0" smtClean="0"/>
              <a:t>engubah Ke Citra Gray-scale 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8103821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Segmentasi Region Based Active Contour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5128235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Penentuan Letak Tanda Air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8256221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Region Filling</a:t>
            </a:r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>
            <a:off x="420052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729993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rot="5400000">
            <a:off x="9064980" y="4472211"/>
            <a:ext cx="55418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rot="10800000">
            <a:off x="7505638" y="553402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24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 yang dilakukan :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847850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Akuisisi Citra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975835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</a:t>
            </a:r>
            <a:r>
              <a:rPr lang="id-ID" dirty="0" smtClean="0"/>
              <a:t>engubah Ke Citra Gray-scale 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8103821" y="316230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Segmentasi Region Based Active Contour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5128235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Penentuan Letak Tanda Air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8256221" y="5200650"/>
            <a:ext cx="2171700" cy="1085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Region Filling</a:t>
            </a:r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>
            <a:off x="420052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7299935" y="345757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rot="5400000">
            <a:off x="9064980" y="4472211"/>
            <a:ext cx="55418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rot="10800000">
            <a:off x="7505638" y="5534025"/>
            <a:ext cx="609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81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17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113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Agency FB</vt:lpstr>
      <vt:lpstr>Arial</vt:lpstr>
      <vt:lpstr>Garamond</vt:lpstr>
      <vt:lpstr>Organic</vt:lpstr>
      <vt:lpstr>Pengenalan Palm Vein </vt:lpstr>
      <vt:lpstr>Tujuan</vt:lpstr>
      <vt:lpstr>Dataset</vt:lpstr>
      <vt:lpstr>Tahapan Proses</vt:lpstr>
      <vt:lpstr>Pre-processing</vt:lpstr>
      <vt:lpstr>Ekstraksi Fitur</vt:lpstr>
      <vt:lpstr>Klasifikasi</vt:lpstr>
      <vt:lpstr>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Palm Vein</dc:title>
  <dc:creator>Windows User</dc:creator>
  <cp:lastModifiedBy>Windows User</cp:lastModifiedBy>
  <cp:revision>3</cp:revision>
  <dcterms:created xsi:type="dcterms:W3CDTF">2018-05-27T08:55:58Z</dcterms:created>
  <dcterms:modified xsi:type="dcterms:W3CDTF">2018-05-27T09:12:51Z</dcterms:modified>
</cp:coreProperties>
</file>