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2F45F0-E359-B1B9-9520-5B4BC94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7"/>
            <a:ext cx="12192001" cy="639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315" y="457731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Risul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East West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C7DE3-FC4A-D1B4-6248-F0E0481C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149262" cy="6400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33" y="1446405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- Improved compression with steganography</a:t>
            </a:r>
          </a:p>
          <a:p>
            <a:r>
              <a:rPr lang="en-US" sz="3200" dirty="0"/>
              <a:t>- AI-powered steganalysis detection</a:t>
            </a:r>
          </a:p>
          <a:p>
            <a:r>
              <a:rPr lang="en-US" sz="3200" dirty="0"/>
              <a:t>- Integration with blockchain for enhanced security</a:t>
            </a:r>
          </a:p>
          <a:p>
            <a:pPr marL="305435" indent="-305435"/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712133" y="1446405"/>
            <a:ext cx="11029616" cy="85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ea typeface="+mn-lt"/>
                <a:cs typeface="Arial"/>
              </a:rPr>
              <a:t>  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CA959B-9625-0962-4495-AD800778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9684" cy="63616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79" y="111925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79" y="691285"/>
            <a:ext cx="10440186" cy="4673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With increasing digital communication, data security is crucial. Traditional encryption is easily detectable. Steganography provides a way to hide data within images securely.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79CCA-43B0-378D-12C5-65245775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6831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943594"/>
            <a:ext cx="11613485" cy="464608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- Programming Language: Python</a:t>
            </a:r>
          </a:p>
          <a:p>
            <a:r>
              <a:rPr lang="en-US" sz="3200" dirty="0"/>
              <a:t>- Libraries: OpenCV, NumPy, Pillow</a:t>
            </a:r>
          </a:p>
          <a:p>
            <a:r>
              <a:rPr lang="en-US" sz="3200" dirty="0"/>
              <a:t>- Platforms: Windows/Linux, </a:t>
            </a:r>
            <a:r>
              <a:rPr lang="en-US" sz="3200" dirty="0" err="1"/>
              <a:t>Jupyter</a:t>
            </a:r>
            <a:r>
              <a:rPr lang="en-US" sz="3200" dirty="0"/>
              <a:t> Notebook, PyCharm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5F880-56C4-6ADE-A768-2261A08C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373853" cy="6397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72782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- High security with minimal distortion</a:t>
            </a:r>
          </a:p>
          <a:p>
            <a:r>
              <a:rPr lang="en-US" sz="3600" dirty="0"/>
              <a:t>- Uses LSB (Least Significant Bit) technique</a:t>
            </a:r>
          </a:p>
          <a:p>
            <a:r>
              <a:rPr lang="en-US" sz="3600" dirty="0"/>
              <a:t>- Can embed encrypted data within images</a:t>
            </a:r>
          </a:p>
          <a:p>
            <a:r>
              <a:rPr lang="en-US" sz="3600" dirty="0"/>
              <a:t>- Hard to detect through visual inspection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1A541-58F5-7140-3AC3-A4BE778A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- Cybersecurity Professionals</a:t>
            </a:r>
          </a:p>
          <a:p>
            <a:r>
              <a:rPr lang="en-US" sz="3200" dirty="0"/>
              <a:t>- Journalists and Whistleblowers</a:t>
            </a:r>
          </a:p>
          <a:p>
            <a:r>
              <a:rPr lang="en-US" sz="3200" dirty="0"/>
              <a:t>- Military and Intelligence Agencies</a:t>
            </a:r>
          </a:p>
          <a:p>
            <a:r>
              <a:rPr lang="en-US" sz="3200" dirty="0"/>
              <a:t>- Secure Communication Users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F1607-E238-00EF-3DBA-60F0EF37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78975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40553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Successfully implemented image steganography with hidden data extraction. The project ensures data security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3EBCC-2ACF-0030-7135-461726BD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1320213" cy="63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87" y="1985525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87" y="1302026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This project demonstrates an efficient method of securing data using steganography. It offers an additional layer of security alongside encryption.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A1888-6ABE-CDB8-A94F-C780A115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97819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223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Administrator</cp:lastModifiedBy>
  <cp:revision>27</cp:revision>
  <dcterms:created xsi:type="dcterms:W3CDTF">2021-05-26T16:50:10Z</dcterms:created>
  <dcterms:modified xsi:type="dcterms:W3CDTF">2025-02-26T14:23:11Z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