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uldev94/Project-ACITE.git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2F45F0-E359-B1B9-9520-5B4BC94A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17"/>
            <a:ext cx="12192001" cy="6399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81315" y="4577312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Risul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Dev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Science and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East West Institute Of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7C7DE3-FC4A-D1B4-6248-F0E0481C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1149262" cy="6400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133" y="1446405"/>
            <a:ext cx="11029615" cy="4673324"/>
          </a:xfrm>
        </p:spPr>
        <p:txBody>
          <a:bodyPr>
            <a:normAutofit/>
          </a:bodyPr>
          <a:lstStyle/>
          <a:p>
            <a:r>
              <a:rPr lang="en-US" sz="3200" dirty="0"/>
              <a:t>- Improved compression with steganography</a:t>
            </a:r>
          </a:p>
          <a:p>
            <a:r>
              <a:rPr lang="en-US" sz="3200" dirty="0"/>
              <a:t>- AI-powered steganalysis detection</a:t>
            </a:r>
          </a:p>
          <a:p>
            <a:r>
              <a:rPr lang="en-US" sz="3200" dirty="0"/>
              <a:t>- Integration with blockchain for enhanced security</a:t>
            </a:r>
          </a:p>
          <a:p>
            <a:pPr marL="305435" indent="-305435"/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712133" y="1446405"/>
            <a:ext cx="11029616" cy="85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Arial"/>
                <a:ea typeface="+mn-lt"/>
                <a:cs typeface="Arial"/>
              </a:rPr>
              <a:t>  </a:t>
            </a:r>
            <a:endParaRPr lang="en-US" sz="1800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Technology used</a:t>
            </a:r>
            <a:endParaRPr lang="en-US" sz="1800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Wow factor </a:t>
            </a:r>
            <a:endParaRPr lang="en-US" sz="24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4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4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CA959B-9625-0962-4495-AD8007786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09684" cy="63616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79" y="111925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79" y="691285"/>
            <a:ext cx="10440186" cy="467332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With increasing digital communication, data security is crucial. Traditional encryption is easily detectable. Steganography provides a way to hide data within images securely.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79CCA-43B0-378D-12C5-65245775B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57811" cy="638876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68318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15" y="943594"/>
            <a:ext cx="11613485" cy="464608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/>
              <a:t>- Programming Language: Python</a:t>
            </a:r>
          </a:p>
          <a:p>
            <a:r>
              <a:rPr lang="en-US" sz="3200" dirty="0"/>
              <a:t>- Libraries: OpenCV, NumPy, Pillow</a:t>
            </a:r>
          </a:p>
          <a:p>
            <a:r>
              <a:rPr lang="en-US" sz="3200" dirty="0"/>
              <a:t>- Platforms: Windows/Linux, </a:t>
            </a:r>
            <a:r>
              <a:rPr lang="en-US" sz="3200" dirty="0" err="1"/>
              <a:t>Jupyter</a:t>
            </a:r>
            <a:r>
              <a:rPr lang="en-US" sz="3200" dirty="0"/>
              <a:t> Notebook, PyCharm,                      					 Command prompt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45F880-56C4-6ADE-A768-2261A08CE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373853" cy="639779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172782"/>
            <a:ext cx="11029616" cy="53029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- High security with minimal distortion</a:t>
            </a:r>
          </a:p>
          <a:p>
            <a:r>
              <a:rPr lang="en-US" sz="3600" dirty="0"/>
              <a:t>- Uses LSB (Least Significant Bit) technique</a:t>
            </a:r>
          </a:p>
          <a:p>
            <a:r>
              <a:rPr lang="en-US" sz="3600" dirty="0"/>
              <a:t>- Can embed encrypted data within images</a:t>
            </a:r>
          </a:p>
          <a:p>
            <a:r>
              <a:rPr lang="en-US" sz="3600" dirty="0"/>
              <a:t>- Hard to detect through visual inspection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F1A541-58F5-7140-3AC3-A4BE778A5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57811" cy="63887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092338"/>
            <a:ext cx="11029615" cy="4673324"/>
          </a:xfrm>
        </p:spPr>
        <p:txBody>
          <a:bodyPr>
            <a:normAutofit/>
          </a:bodyPr>
          <a:lstStyle/>
          <a:p>
            <a:r>
              <a:rPr lang="en-US" sz="3200" dirty="0"/>
              <a:t>- Cybersecurity Professionals</a:t>
            </a:r>
          </a:p>
          <a:p>
            <a:r>
              <a:rPr lang="en-US" sz="3200" dirty="0"/>
              <a:t>- Journalists and Whistleblowers</a:t>
            </a:r>
          </a:p>
          <a:p>
            <a:r>
              <a:rPr lang="en-US" sz="3200" dirty="0"/>
              <a:t>- Military and Intelligence Agencies</a:t>
            </a:r>
          </a:p>
          <a:p>
            <a:r>
              <a:rPr lang="en-US" sz="3200" dirty="0"/>
              <a:t>- Secure Communication Users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2650"/>
            <a:ext cx="11029616" cy="530296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accent1"/>
                </a:solidFill>
              </a:rPr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2F1607-E238-00EF-3DBA-60F0EF37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57811" cy="63887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9488"/>
            <a:ext cx="11029616" cy="530296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50403"/>
            <a:ext cx="8812190" cy="15177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Successfully implemented image steganography with hidden data extraction. The project ensures data security without raising suspicion.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BBC02-ACC0-AA9B-EB93-247F6A4B9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530" y="2826676"/>
            <a:ext cx="4571254" cy="2478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C3C571-B260-871F-0B62-36287D728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09" y="2829057"/>
            <a:ext cx="4571254" cy="24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93EBCC-2ACF-0030-7135-461726BD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1320213" cy="6367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787" y="1985525"/>
            <a:ext cx="11029616" cy="530296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87" y="1302026"/>
            <a:ext cx="11029615" cy="4673324"/>
          </a:xfrm>
        </p:spPr>
        <p:txBody>
          <a:bodyPr>
            <a:normAutofit/>
          </a:bodyPr>
          <a:lstStyle/>
          <a:p>
            <a:r>
              <a:rPr lang="en-US" sz="3200" dirty="0"/>
              <a:t>This project demonstrates an efficient method of securing data using steganography. It offers an additional layer of security alongside encryption.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2A1888-6ABE-CDB8-A94F-C780A11516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1357811" cy="63887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097819"/>
            <a:ext cx="11029616" cy="530296"/>
          </a:xfrm>
        </p:spPr>
        <p:txBody>
          <a:bodyPr>
            <a:noAutofit/>
          </a:bodyPr>
          <a:lstStyle/>
          <a:p>
            <a:r>
              <a:rPr lang="en-IN" sz="44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hlinkClick r:id="rId3"/>
            </a:endParaRPr>
          </a:p>
          <a:p>
            <a:r>
              <a:rPr lang="en-IN" dirty="0">
                <a:hlinkClick r:id="rId3"/>
              </a:rPr>
              <a:t>https://github.com/Risuldev94/Project-ACITE.git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130</TotalTime>
  <Words>235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Administrator</cp:lastModifiedBy>
  <cp:revision>28</cp:revision>
  <dcterms:created xsi:type="dcterms:W3CDTF">2021-05-26T16:50:10Z</dcterms:created>
  <dcterms:modified xsi:type="dcterms:W3CDTF">2025-02-26T14:32:14Z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