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1" r:id="rId6"/>
    <p:sldId id="261" r:id="rId7"/>
    <p:sldId id="262" r:id="rId8"/>
    <p:sldId id="284" r:id="rId9"/>
    <p:sldId id="285" r:id="rId10"/>
    <p:sldId id="283"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ED4DF3-8E57-433F-A47B-B0178982215E}">
          <p14:sldIdLst>
            <p14:sldId id="256"/>
            <p14:sldId id="257"/>
            <p14:sldId id="258"/>
            <p14:sldId id="260"/>
            <p14:sldId id="281"/>
            <p14:sldId id="261"/>
            <p14:sldId id="262"/>
            <p14:sldId id="284"/>
            <p14:sldId id="285"/>
            <p14:sldId id="28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0CECA-B71A-4599-A473-C5BACD6C513C}" type="doc">
      <dgm:prSet loTypeId="urn:microsoft.com/office/officeart/2005/8/layout/list1" loCatId="list" qsTypeId="urn:microsoft.com/office/officeart/2005/8/quickstyle/simple1" qsCatId="simple" csTypeId="urn:microsoft.com/office/officeart/2018/5/colors/Iconchunking_neutralicon_colorful1" csCatId="colorful" phldr="1"/>
      <dgm:spPr/>
      <dgm:t>
        <a:bodyPr/>
        <a:lstStyle/>
        <a:p>
          <a:endParaRPr lang="en-US"/>
        </a:p>
      </dgm:t>
    </dgm:pt>
    <dgm:pt modelId="{DE031231-080F-4B62-BA9C-7617FD3BDF88}">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1. Problem Statement</a:t>
          </a:r>
          <a:endParaRPr lang="en-US" sz="1600" b="1" i="1" dirty="0">
            <a:latin typeface="Times New Roman" panose="02020603050405020304" pitchFamily="18" charset="0"/>
            <a:cs typeface="Times New Roman" panose="02020603050405020304" pitchFamily="18" charset="0"/>
          </a:endParaRPr>
        </a:p>
      </dgm:t>
    </dgm:pt>
    <dgm:pt modelId="{660C3B5B-B8D4-44A5-AFAB-047CE1F9F652}" type="parTrans" cxnId="{0D9F410B-A884-4101-8872-2EF65671B881}">
      <dgm:prSet/>
      <dgm:spPr/>
      <dgm:t>
        <a:bodyPr/>
        <a:lstStyle/>
        <a:p>
          <a:endParaRPr lang="en-US"/>
        </a:p>
      </dgm:t>
    </dgm:pt>
    <dgm:pt modelId="{C62FCD09-7C7B-4F1E-824A-EE7F6F1CBC67}" type="sibTrans" cxnId="{0D9F410B-A884-4101-8872-2EF65671B881}">
      <dgm:prSet/>
      <dgm:spPr/>
      <dgm:t>
        <a:bodyPr/>
        <a:lstStyle/>
        <a:p>
          <a:pPr>
            <a:lnSpc>
              <a:spcPct val="100000"/>
            </a:lnSpc>
          </a:pPr>
          <a:endParaRPr lang="en-US"/>
        </a:p>
      </dgm:t>
    </dgm:pt>
    <dgm:pt modelId="{9F88FF4F-3399-4681-B96F-47DBE6CA1E78}">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2.Introduction</a:t>
          </a:r>
          <a:endParaRPr lang="en-US" sz="1600" b="1" i="1" dirty="0">
            <a:latin typeface="Times New Roman" panose="02020603050405020304" pitchFamily="18" charset="0"/>
            <a:cs typeface="Times New Roman" panose="02020603050405020304" pitchFamily="18" charset="0"/>
          </a:endParaRPr>
        </a:p>
      </dgm:t>
    </dgm:pt>
    <dgm:pt modelId="{2B67AC2E-DE29-45F6-9006-29AB09CF2A8D}" type="parTrans" cxnId="{F8A70A4C-4AC0-474D-B93D-130FEA01DBDC}">
      <dgm:prSet/>
      <dgm:spPr/>
      <dgm:t>
        <a:bodyPr/>
        <a:lstStyle/>
        <a:p>
          <a:endParaRPr lang="en-US"/>
        </a:p>
      </dgm:t>
    </dgm:pt>
    <dgm:pt modelId="{6D2FF43E-42EA-4355-A19A-45DE10EF0073}" type="sibTrans" cxnId="{F8A70A4C-4AC0-474D-B93D-130FEA01DBDC}">
      <dgm:prSet/>
      <dgm:spPr/>
      <dgm:t>
        <a:bodyPr/>
        <a:lstStyle/>
        <a:p>
          <a:pPr>
            <a:lnSpc>
              <a:spcPct val="100000"/>
            </a:lnSpc>
          </a:pPr>
          <a:endParaRPr lang="en-US"/>
        </a:p>
      </dgm:t>
    </dgm:pt>
    <dgm:pt modelId="{EC945E8E-D2F3-4023-BCA7-B7AD008F0F9C}">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3.Working Principles of Agile</a:t>
          </a:r>
          <a:endParaRPr lang="en-US" sz="1600" b="1" i="1" dirty="0">
            <a:latin typeface="Times New Roman" panose="02020603050405020304" pitchFamily="18" charset="0"/>
            <a:cs typeface="Times New Roman" panose="02020603050405020304" pitchFamily="18" charset="0"/>
          </a:endParaRPr>
        </a:p>
      </dgm:t>
    </dgm:pt>
    <dgm:pt modelId="{7EFDE289-3DAF-4FA6-A20D-FFE10758E339}" type="parTrans" cxnId="{32B95F93-BC2A-4DA1-9734-420ED0236A26}">
      <dgm:prSet/>
      <dgm:spPr/>
      <dgm:t>
        <a:bodyPr/>
        <a:lstStyle/>
        <a:p>
          <a:endParaRPr lang="en-US"/>
        </a:p>
      </dgm:t>
    </dgm:pt>
    <dgm:pt modelId="{1EB2100F-634C-4681-B81B-8C9903794896}" type="sibTrans" cxnId="{32B95F93-BC2A-4DA1-9734-420ED0236A26}">
      <dgm:prSet/>
      <dgm:spPr/>
      <dgm:t>
        <a:bodyPr/>
        <a:lstStyle/>
        <a:p>
          <a:pPr>
            <a:lnSpc>
              <a:spcPct val="100000"/>
            </a:lnSpc>
          </a:pPr>
          <a:endParaRPr lang="en-US"/>
        </a:p>
      </dgm:t>
    </dgm:pt>
    <dgm:pt modelId="{DDF40668-ADEF-4C3F-AAB4-A3B505350CA8}">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4.Scrum as Agile</a:t>
          </a:r>
          <a:endParaRPr lang="en-US" sz="1600" b="1" i="1" dirty="0">
            <a:latin typeface="Times New Roman" panose="02020603050405020304" pitchFamily="18" charset="0"/>
            <a:cs typeface="Times New Roman" panose="02020603050405020304" pitchFamily="18" charset="0"/>
          </a:endParaRPr>
        </a:p>
      </dgm:t>
    </dgm:pt>
    <dgm:pt modelId="{AF07578B-050B-4D81-B92D-40CEE4EC8C80}" type="parTrans" cxnId="{9866C845-AB86-4080-A60B-2D1F4C97BB2E}">
      <dgm:prSet/>
      <dgm:spPr/>
      <dgm:t>
        <a:bodyPr/>
        <a:lstStyle/>
        <a:p>
          <a:endParaRPr lang="en-US"/>
        </a:p>
      </dgm:t>
    </dgm:pt>
    <dgm:pt modelId="{A0FB31C0-DF47-497C-BC8A-41A1F0E45A5F}" type="sibTrans" cxnId="{9866C845-AB86-4080-A60B-2D1F4C97BB2E}">
      <dgm:prSet/>
      <dgm:spPr/>
      <dgm:t>
        <a:bodyPr/>
        <a:lstStyle/>
        <a:p>
          <a:pPr>
            <a:lnSpc>
              <a:spcPct val="100000"/>
            </a:lnSpc>
          </a:pPr>
          <a:endParaRPr lang="en-US"/>
        </a:p>
      </dgm:t>
    </dgm:pt>
    <dgm:pt modelId="{304D1614-D1E6-4603-8BEC-E311758A7611}">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5.User Component Discussion</a:t>
          </a:r>
          <a:endParaRPr lang="en-US" sz="1600" b="1" i="1" dirty="0">
            <a:latin typeface="Times New Roman" panose="02020603050405020304" pitchFamily="18" charset="0"/>
            <a:cs typeface="Times New Roman" panose="02020603050405020304" pitchFamily="18" charset="0"/>
          </a:endParaRPr>
        </a:p>
      </dgm:t>
    </dgm:pt>
    <dgm:pt modelId="{F7DB0343-3D36-41B0-9E24-31467D343853}" type="parTrans" cxnId="{040A2415-1584-43F5-8B27-2E9371991ED1}">
      <dgm:prSet/>
      <dgm:spPr/>
      <dgm:t>
        <a:bodyPr/>
        <a:lstStyle/>
        <a:p>
          <a:endParaRPr lang="en-US"/>
        </a:p>
      </dgm:t>
    </dgm:pt>
    <dgm:pt modelId="{475F8017-F10B-4A55-9B53-0C4B45A8C7FF}" type="sibTrans" cxnId="{040A2415-1584-43F5-8B27-2E9371991ED1}">
      <dgm:prSet/>
      <dgm:spPr/>
      <dgm:t>
        <a:bodyPr/>
        <a:lstStyle/>
        <a:p>
          <a:pPr>
            <a:lnSpc>
              <a:spcPct val="100000"/>
            </a:lnSpc>
          </a:pPr>
          <a:endParaRPr lang="en-US"/>
        </a:p>
      </dgm:t>
    </dgm:pt>
    <dgm:pt modelId="{AC0C2D03-29E9-411D-932A-E64DBE185655}">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6.Admin Component Discussion</a:t>
          </a:r>
          <a:endParaRPr lang="en-US" sz="1600" b="1" i="1" dirty="0">
            <a:latin typeface="Times New Roman" panose="02020603050405020304" pitchFamily="18" charset="0"/>
            <a:cs typeface="Times New Roman" panose="02020603050405020304" pitchFamily="18" charset="0"/>
          </a:endParaRPr>
        </a:p>
      </dgm:t>
    </dgm:pt>
    <dgm:pt modelId="{CAD45F9C-0316-4131-B40E-175D64F84181}" type="parTrans" cxnId="{59023D83-700C-4F65-8486-810F3C6CD93B}">
      <dgm:prSet/>
      <dgm:spPr/>
      <dgm:t>
        <a:bodyPr/>
        <a:lstStyle/>
        <a:p>
          <a:endParaRPr lang="en-US"/>
        </a:p>
      </dgm:t>
    </dgm:pt>
    <dgm:pt modelId="{BB9973F2-7BD4-435B-B8E0-6206DD2D147B}" type="sibTrans" cxnId="{59023D83-700C-4F65-8486-810F3C6CD93B}">
      <dgm:prSet/>
      <dgm:spPr/>
      <dgm:t>
        <a:bodyPr/>
        <a:lstStyle/>
        <a:p>
          <a:pPr>
            <a:lnSpc>
              <a:spcPct val="100000"/>
            </a:lnSpc>
          </a:pPr>
          <a:endParaRPr lang="en-US"/>
        </a:p>
      </dgm:t>
    </dgm:pt>
    <dgm:pt modelId="{A96B5C1B-3753-4157-ADEA-2BF08EB8DBE9}">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7.Deployment </a:t>
          </a:r>
          <a:endParaRPr lang="en-US" sz="1600" b="1" i="1" dirty="0">
            <a:latin typeface="Times New Roman" panose="02020603050405020304" pitchFamily="18" charset="0"/>
            <a:cs typeface="Times New Roman" panose="02020603050405020304" pitchFamily="18" charset="0"/>
          </a:endParaRPr>
        </a:p>
      </dgm:t>
    </dgm:pt>
    <dgm:pt modelId="{DED577DF-FC91-4EE9-B378-0FD7FE2F508F}" type="parTrans" cxnId="{09073F17-BC6C-446E-A8CC-45590F65080D}">
      <dgm:prSet/>
      <dgm:spPr/>
      <dgm:t>
        <a:bodyPr/>
        <a:lstStyle/>
        <a:p>
          <a:endParaRPr lang="en-US"/>
        </a:p>
      </dgm:t>
    </dgm:pt>
    <dgm:pt modelId="{C56C1A2B-EB95-4D37-BFA8-56F9A920A6EB}" type="sibTrans" cxnId="{09073F17-BC6C-446E-A8CC-45590F65080D}">
      <dgm:prSet/>
      <dgm:spPr/>
      <dgm:t>
        <a:bodyPr/>
        <a:lstStyle/>
        <a:p>
          <a:pPr>
            <a:lnSpc>
              <a:spcPct val="100000"/>
            </a:lnSpc>
          </a:pPr>
          <a:endParaRPr lang="en-US"/>
        </a:p>
      </dgm:t>
    </dgm:pt>
    <dgm:pt modelId="{9910A92D-31A0-4C34-8D3E-3303AB9D331B}">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8.Conclusion </a:t>
          </a:r>
          <a:endParaRPr lang="en-US" sz="1600" b="1" i="1" dirty="0">
            <a:latin typeface="Times New Roman" panose="02020603050405020304" pitchFamily="18" charset="0"/>
            <a:cs typeface="Times New Roman" panose="02020603050405020304" pitchFamily="18" charset="0"/>
          </a:endParaRPr>
        </a:p>
      </dgm:t>
    </dgm:pt>
    <dgm:pt modelId="{B8EE317F-9239-4F95-AEF1-DDBA58A5C483}" type="parTrans" cxnId="{4DA06C80-5ED7-4705-AB54-6040C9767D17}">
      <dgm:prSet/>
      <dgm:spPr/>
      <dgm:t>
        <a:bodyPr/>
        <a:lstStyle/>
        <a:p>
          <a:endParaRPr lang="en-IN"/>
        </a:p>
      </dgm:t>
    </dgm:pt>
    <dgm:pt modelId="{0ABA3BB4-FF34-44EC-AE5A-BA774C22D7C6}" type="sibTrans" cxnId="{4DA06C80-5ED7-4705-AB54-6040C9767D17}">
      <dgm:prSet/>
      <dgm:spPr/>
      <dgm:t>
        <a:bodyPr/>
        <a:lstStyle/>
        <a:p>
          <a:endParaRPr lang="en-IN"/>
        </a:p>
      </dgm:t>
    </dgm:pt>
    <dgm:pt modelId="{8B923205-A220-448F-9550-1ED334D73DA2}" type="pres">
      <dgm:prSet presAssocID="{AE70CECA-B71A-4599-A473-C5BACD6C513C}" presName="linear" presStyleCnt="0">
        <dgm:presLayoutVars>
          <dgm:dir/>
          <dgm:animLvl val="lvl"/>
          <dgm:resizeHandles val="exact"/>
        </dgm:presLayoutVars>
      </dgm:prSet>
      <dgm:spPr/>
    </dgm:pt>
    <dgm:pt modelId="{17BC99BA-5D31-4C54-9489-C563EABF3537}" type="pres">
      <dgm:prSet presAssocID="{DE031231-080F-4B62-BA9C-7617FD3BDF88}" presName="parentLin" presStyleCnt="0"/>
      <dgm:spPr/>
    </dgm:pt>
    <dgm:pt modelId="{938797E1-3B74-4CF6-A5A7-8317B8CB1CC0}" type="pres">
      <dgm:prSet presAssocID="{DE031231-080F-4B62-BA9C-7617FD3BDF88}" presName="parentLeftMargin" presStyleLbl="node1" presStyleIdx="0" presStyleCnt="8"/>
      <dgm:spPr/>
    </dgm:pt>
    <dgm:pt modelId="{104244E5-5652-4B04-BEE6-83BEEC9DBDD3}" type="pres">
      <dgm:prSet presAssocID="{DE031231-080F-4B62-BA9C-7617FD3BDF88}" presName="parentText" presStyleLbl="node1" presStyleIdx="0" presStyleCnt="8">
        <dgm:presLayoutVars>
          <dgm:chMax val="0"/>
          <dgm:bulletEnabled val="1"/>
        </dgm:presLayoutVars>
      </dgm:prSet>
      <dgm:spPr/>
    </dgm:pt>
    <dgm:pt modelId="{FD24B776-E717-4703-BC1B-2535255918C8}" type="pres">
      <dgm:prSet presAssocID="{DE031231-080F-4B62-BA9C-7617FD3BDF88}" presName="negativeSpace" presStyleCnt="0"/>
      <dgm:spPr/>
    </dgm:pt>
    <dgm:pt modelId="{7732BD2E-D1EE-4520-AFBA-0C64145FD553}" type="pres">
      <dgm:prSet presAssocID="{DE031231-080F-4B62-BA9C-7617FD3BDF88}" presName="childText" presStyleLbl="conFgAcc1" presStyleIdx="0" presStyleCnt="8">
        <dgm:presLayoutVars>
          <dgm:bulletEnabled val="1"/>
        </dgm:presLayoutVars>
      </dgm:prSet>
      <dgm:spPr/>
    </dgm:pt>
    <dgm:pt modelId="{EAEF28FB-AE76-4D10-B8D5-5E75DC963480}" type="pres">
      <dgm:prSet presAssocID="{C62FCD09-7C7B-4F1E-824A-EE7F6F1CBC67}" presName="spaceBetweenRectangles" presStyleCnt="0"/>
      <dgm:spPr/>
    </dgm:pt>
    <dgm:pt modelId="{6B7A30F0-2DA9-4ADA-9D25-25A8CDD05F4E}" type="pres">
      <dgm:prSet presAssocID="{9F88FF4F-3399-4681-B96F-47DBE6CA1E78}" presName="parentLin" presStyleCnt="0"/>
      <dgm:spPr/>
    </dgm:pt>
    <dgm:pt modelId="{3CBAE3D1-22BC-43E6-BE3B-0142B17CC2A8}" type="pres">
      <dgm:prSet presAssocID="{9F88FF4F-3399-4681-B96F-47DBE6CA1E78}" presName="parentLeftMargin" presStyleLbl="node1" presStyleIdx="0" presStyleCnt="8"/>
      <dgm:spPr/>
    </dgm:pt>
    <dgm:pt modelId="{B79843A4-1113-4F5E-AF01-2553869E2637}" type="pres">
      <dgm:prSet presAssocID="{9F88FF4F-3399-4681-B96F-47DBE6CA1E78}" presName="parentText" presStyleLbl="node1" presStyleIdx="1" presStyleCnt="8">
        <dgm:presLayoutVars>
          <dgm:chMax val="0"/>
          <dgm:bulletEnabled val="1"/>
        </dgm:presLayoutVars>
      </dgm:prSet>
      <dgm:spPr/>
    </dgm:pt>
    <dgm:pt modelId="{9BCA6686-8E44-4F4F-B9C6-5A36FABC1A81}" type="pres">
      <dgm:prSet presAssocID="{9F88FF4F-3399-4681-B96F-47DBE6CA1E78}" presName="negativeSpace" presStyleCnt="0"/>
      <dgm:spPr/>
    </dgm:pt>
    <dgm:pt modelId="{896022C0-1478-49FE-A662-06BFAFBD1390}" type="pres">
      <dgm:prSet presAssocID="{9F88FF4F-3399-4681-B96F-47DBE6CA1E78}" presName="childText" presStyleLbl="conFgAcc1" presStyleIdx="1" presStyleCnt="8">
        <dgm:presLayoutVars>
          <dgm:bulletEnabled val="1"/>
        </dgm:presLayoutVars>
      </dgm:prSet>
      <dgm:spPr/>
    </dgm:pt>
    <dgm:pt modelId="{0DD4C159-D859-4332-8C26-9DD3AC0E0C27}" type="pres">
      <dgm:prSet presAssocID="{6D2FF43E-42EA-4355-A19A-45DE10EF0073}" presName="spaceBetweenRectangles" presStyleCnt="0"/>
      <dgm:spPr/>
    </dgm:pt>
    <dgm:pt modelId="{2A881911-25AC-43A5-B2F6-91AB38DB8875}" type="pres">
      <dgm:prSet presAssocID="{EC945E8E-D2F3-4023-BCA7-B7AD008F0F9C}" presName="parentLin" presStyleCnt="0"/>
      <dgm:spPr/>
    </dgm:pt>
    <dgm:pt modelId="{AF5D1D5F-AD29-4F7F-9E03-8C0C3F6FA04B}" type="pres">
      <dgm:prSet presAssocID="{EC945E8E-D2F3-4023-BCA7-B7AD008F0F9C}" presName="parentLeftMargin" presStyleLbl="node1" presStyleIdx="1" presStyleCnt="8"/>
      <dgm:spPr/>
    </dgm:pt>
    <dgm:pt modelId="{35640C67-1A19-4507-851C-5D19F1220B1F}" type="pres">
      <dgm:prSet presAssocID="{EC945E8E-D2F3-4023-BCA7-B7AD008F0F9C}" presName="parentText" presStyleLbl="node1" presStyleIdx="2" presStyleCnt="8">
        <dgm:presLayoutVars>
          <dgm:chMax val="0"/>
          <dgm:bulletEnabled val="1"/>
        </dgm:presLayoutVars>
      </dgm:prSet>
      <dgm:spPr/>
    </dgm:pt>
    <dgm:pt modelId="{3BE85FFC-8229-46DB-9D72-CD408BB005F3}" type="pres">
      <dgm:prSet presAssocID="{EC945E8E-D2F3-4023-BCA7-B7AD008F0F9C}" presName="negativeSpace" presStyleCnt="0"/>
      <dgm:spPr/>
    </dgm:pt>
    <dgm:pt modelId="{0F381307-DB91-4895-9654-4A979AF38133}" type="pres">
      <dgm:prSet presAssocID="{EC945E8E-D2F3-4023-BCA7-B7AD008F0F9C}" presName="childText" presStyleLbl="conFgAcc1" presStyleIdx="2" presStyleCnt="8">
        <dgm:presLayoutVars>
          <dgm:bulletEnabled val="1"/>
        </dgm:presLayoutVars>
      </dgm:prSet>
      <dgm:spPr/>
    </dgm:pt>
    <dgm:pt modelId="{1905927A-D234-44AD-B751-CFB6C376C478}" type="pres">
      <dgm:prSet presAssocID="{1EB2100F-634C-4681-B81B-8C9903794896}" presName="spaceBetweenRectangles" presStyleCnt="0"/>
      <dgm:spPr/>
    </dgm:pt>
    <dgm:pt modelId="{F4709D3F-7C45-440A-A6F1-4D9188934CF0}" type="pres">
      <dgm:prSet presAssocID="{DDF40668-ADEF-4C3F-AAB4-A3B505350CA8}" presName="parentLin" presStyleCnt="0"/>
      <dgm:spPr/>
    </dgm:pt>
    <dgm:pt modelId="{421FD4E6-D4E9-46A4-A889-C56E294A1CFC}" type="pres">
      <dgm:prSet presAssocID="{DDF40668-ADEF-4C3F-AAB4-A3B505350CA8}" presName="parentLeftMargin" presStyleLbl="node1" presStyleIdx="2" presStyleCnt="8"/>
      <dgm:spPr/>
    </dgm:pt>
    <dgm:pt modelId="{DC29F04A-9464-4801-BCA7-3B07FE203D94}" type="pres">
      <dgm:prSet presAssocID="{DDF40668-ADEF-4C3F-AAB4-A3B505350CA8}" presName="parentText" presStyleLbl="node1" presStyleIdx="3" presStyleCnt="8">
        <dgm:presLayoutVars>
          <dgm:chMax val="0"/>
          <dgm:bulletEnabled val="1"/>
        </dgm:presLayoutVars>
      </dgm:prSet>
      <dgm:spPr/>
    </dgm:pt>
    <dgm:pt modelId="{3115B490-F184-40FC-87F9-AB356CEB608C}" type="pres">
      <dgm:prSet presAssocID="{DDF40668-ADEF-4C3F-AAB4-A3B505350CA8}" presName="negativeSpace" presStyleCnt="0"/>
      <dgm:spPr/>
    </dgm:pt>
    <dgm:pt modelId="{5BBE938A-BEC3-411A-9E9E-2745433D60B5}" type="pres">
      <dgm:prSet presAssocID="{DDF40668-ADEF-4C3F-AAB4-A3B505350CA8}" presName="childText" presStyleLbl="conFgAcc1" presStyleIdx="3" presStyleCnt="8">
        <dgm:presLayoutVars>
          <dgm:bulletEnabled val="1"/>
        </dgm:presLayoutVars>
      </dgm:prSet>
      <dgm:spPr/>
    </dgm:pt>
    <dgm:pt modelId="{C70155CF-2AEC-439F-A38D-B28B38AE2663}" type="pres">
      <dgm:prSet presAssocID="{A0FB31C0-DF47-497C-BC8A-41A1F0E45A5F}" presName="spaceBetweenRectangles" presStyleCnt="0"/>
      <dgm:spPr/>
    </dgm:pt>
    <dgm:pt modelId="{98621AF7-C9D2-4A65-BD2B-3BABC3EDBEF6}" type="pres">
      <dgm:prSet presAssocID="{304D1614-D1E6-4603-8BEC-E311758A7611}" presName="parentLin" presStyleCnt="0"/>
      <dgm:spPr/>
    </dgm:pt>
    <dgm:pt modelId="{3964CF2B-2220-4CA4-9B26-82C123C4F165}" type="pres">
      <dgm:prSet presAssocID="{304D1614-D1E6-4603-8BEC-E311758A7611}" presName="parentLeftMargin" presStyleLbl="node1" presStyleIdx="3" presStyleCnt="8"/>
      <dgm:spPr/>
    </dgm:pt>
    <dgm:pt modelId="{D2E97F0C-85E3-4151-8522-492BF6E4B308}" type="pres">
      <dgm:prSet presAssocID="{304D1614-D1E6-4603-8BEC-E311758A7611}" presName="parentText" presStyleLbl="node1" presStyleIdx="4" presStyleCnt="8">
        <dgm:presLayoutVars>
          <dgm:chMax val="0"/>
          <dgm:bulletEnabled val="1"/>
        </dgm:presLayoutVars>
      </dgm:prSet>
      <dgm:spPr/>
    </dgm:pt>
    <dgm:pt modelId="{5FEE5478-21B2-46CA-82AE-92BA225F8E6F}" type="pres">
      <dgm:prSet presAssocID="{304D1614-D1E6-4603-8BEC-E311758A7611}" presName="negativeSpace" presStyleCnt="0"/>
      <dgm:spPr/>
    </dgm:pt>
    <dgm:pt modelId="{8CE01E45-12EB-410C-969B-732A3C103780}" type="pres">
      <dgm:prSet presAssocID="{304D1614-D1E6-4603-8BEC-E311758A7611}" presName="childText" presStyleLbl="conFgAcc1" presStyleIdx="4" presStyleCnt="8">
        <dgm:presLayoutVars>
          <dgm:bulletEnabled val="1"/>
        </dgm:presLayoutVars>
      </dgm:prSet>
      <dgm:spPr/>
    </dgm:pt>
    <dgm:pt modelId="{892EAA72-C0BF-4895-9271-FE2E3228D1CC}" type="pres">
      <dgm:prSet presAssocID="{475F8017-F10B-4A55-9B53-0C4B45A8C7FF}" presName="spaceBetweenRectangles" presStyleCnt="0"/>
      <dgm:spPr/>
    </dgm:pt>
    <dgm:pt modelId="{77128CC8-3738-4DA8-9654-B4AE6B52D55E}" type="pres">
      <dgm:prSet presAssocID="{AC0C2D03-29E9-411D-932A-E64DBE185655}" presName="parentLin" presStyleCnt="0"/>
      <dgm:spPr/>
    </dgm:pt>
    <dgm:pt modelId="{485E0322-5B7F-4FED-A57D-65DEFFADD83E}" type="pres">
      <dgm:prSet presAssocID="{AC0C2D03-29E9-411D-932A-E64DBE185655}" presName="parentLeftMargin" presStyleLbl="node1" presStyleIdx="4" presStyleCnt="8"/>
      <dgm:spPr/>
    </dgm:pt>
    <dgm:pt modelId="{72DE4C80-0396-49C9-A271-C2B5C5E14464}" type="pres">
      <dgm:prSet presAssocID="{AC0C2D03-29E9-411D-932A-E64DBE185655}" presName="parentText" presStyleLbl="node1" presStyleIdx="5" presStyleCnt="8">
        <dgm:presLayoutVars>
          <dgm:chMax val="0"/>
          <dgm:bulletEnabled val="1"/>
        </dgm:presLayoutVars>
      </dgm:prSet>
      <dgm:spPr/>
    </dgm:pt>
    <dgm:pt modelId="{A3C4DDFB-5D6F-403E-B1AD-5FA5F6C71F12}" type="pres">
      <dgm:prSet presAssocID="{AC0C2D03-29E9-411D-932A-E64DBE185655}" presName="negativeSpace" presStyleCnt="0"/>
      <dgm:spPr/>
    </dgm:pt>
    <dgm:pt modelId="{6848A82D-FEAE-4E43-A34E-F73C5BF06ACE}" type="pres">
      <dgm:prSet presAssocID="{AC0C2D03-29E9-411D-932A-E64DBE185655}" presName="childText" presStyleLbl="conFgAcc1" presStyleIdx="5" presStyleCnt="8">
        <dgm:presLayoutVars>
          <dgm:bulletEnabled val="1"/>
        </dgm:presLayoutVars>
      </dgm:prSet>
      <dgm:spPr/>
    </dgm:pt>
    <dgm:pt modelId="{E4429F22-06B6-47FF-9C2B-1B7A6175FAD7}" type="pres">
      <dgm:prSet presAssocID="{BB9973F2-7BD4-435B-B8E0-6206DD2D147B}" presName="spaceBetweenRectangles" presStyleCnt="0"/>
      <dgm:spPr/>
    </dgm:pt>
    <dgm:pt modelId="{7E2D7CD4-D071-4AAE-A2F0-828192ABF2A1}" type="pres">
      <dgm:prSet presAssocID="{A96B5C1B-3753-4157-ADEA-2BF08EB8DBE9}" presName="parentLin" presStyleCnt="0"/>
      <dgm:spPr/>
    </dgm:pt>
    <dgm:pt modelId="{DB08B751-5596-4BEB-982C-071B10B9FFA6}" type="pres">
      <dgm:prSet presAssocID="{A96B5C1B-3753-4157-ADEA-2BF08EB8DBE9}" presName="parentLeftMargin" presStyleLbl="node1" presStyleIdx="5" presStyleCnt="8"/>
      <dgm:spPr/>
    </dgm:pt>
    <dgm:pt modelId="{2DFF24F0-BCC0-480F-955B-CE932EFB71A9}" type="pres">
      <dgm:prSet presAssocID="{A96B5C1B-3753-4157-ADEA-2BF08EB8DBE9}" presName="parentText" presStyleLbl="node1" presStyleIdx="6" presStyleCnt="8">
        <dgm:presLayoutVars>
          <dgm:chMax val="0"/>
          <dgm:bulletEnabled val="1"/>
        </dgm:presLayoutVars>
      </dgm:prSet>
      <dgm:spPr/>
    </dgm:pt>
    <dgm:pt modelId="{E67344CC-3725-4C46-BD01-A8DCB47739D3}" type="pres">
      <dgm:prSet presAssocID="{A96B5C1B-3753-4157-ADEA-2BF08EB8DBE9}" presName="negativeSpace" presStyleCnt="0"/>
      <dgm:spPr/>
    </dgm:pt>
    <dgm:pt modelId="{F39F0C0B-0BC8-4872-9749-E85AEF6E95D9}" type="pres">
      <dgm:prSet presAssocID="{A96B5C1B-3753-4157-ADEA-2BF08EB8DBE9}" presName="childText" presStyleLbl="conFgAcc1" presStyleIdx="6" presStyleCnt="8">
        <dgm:presLayoutVars>
          <dgm:bulletEnabled val="1"/>
        </dgm:presLayoutVars>
      </dgm:prSet>
      <dgm:spPr/>
    </dgm:pt>
    <dgm:pt modelId="{AB2D122C-4CA1-4F6A-8A93-7438E952FCE0}" type="pres">
      <dgm:prSet presAssocID="{C56C1A2B-EB95-4D37-BFA8-56F9A920A6EB}" presName="spaceBetweenRectangles" presStyleCnt="0"/>
      <dgm:spPr/>
    </dgm:pt>
    <dgm:pt modelId="{0D87FF16-B294-495A-888F-4C6E57F3AFBE}" type="pres">
      <dgm:prSet presAssocID="{9910A92D-31A0-4C34-8D3E-3303AB9D331B}" presName="parentLin" presStyleCnt="0"/>
      <dgm:spPr/>
    </dgm:pt>
    <dgm:pt modelId="{90FBFD66-A359-460B-A3BB-B7BEB3927E87}" type="pres">
      <dgm:prSet presAssocID="{9910A92D-31A0-4C34-8D3E-3303AB9D331B}" presName="parentLeftMargin" presStyleLbl="node1" presStyleIdx="6" presStyleCnt="8"/>
      <dgm:spPr/>
    </dgm:pt>
    <dgm:pt modelId="{B055020B-16FF-40CC-BDA0-5C2A6382ED76}" type="pres">
      <dgm:prSet presAssocID="{9910A92D-31A0-4C34-8D3E-3303AB9D331B}" presName="parentText" presStyleLbl="node1" presStyleIdx="7" presStyleCnt="8">
        <dgm:presLayoutVars>
          <dgm:chMax val="0"/>
          <dgm:bulletEnabled val="1"/>
        </dgm:presLayoutVars>
      </dgm:prSet>
      <dgm:spPr/>
    </dgm:pt>
    <dgm:pt modelId="{6829E83A-9C59-49C2-9434-42992C37F9EC}" type="pres">
      <dgm:prSet presAssocID="{9910A92D-31A0-4C34-8D3E-3303AB9D331B}" presName="negativeSpace" presStyleCnt="0"/>
      <dgm:spPr/>
    </dgm:pt>
    <dgm:pt modelId="{522EE99F-B6EC-4BF0-B59D-C392DC00FE26}" type="pres">
      <dgm:prSet presAssocID="{9910A92D-31A0-4C34-8D3E-3303AB9D331B}" presName="childText" presStyleLbl="conFgAcc1" presStyleIdx="7" presStyleCnt="8">
        <dgm:presLayoutVars>
          <dgm:bulletEnabled val="1"/>
        </dgm:presLayoutVars>
      </dgm:prSet>
      <dgm:spPr/>
    </dgm:pt>
  </dgm:ptLst>
  <dgm:cxnLst>
    <dgm:cxn modelId="{0D9F410B-A884-4101-8872-2EF65671B881}" srcId="{AE70CECA-B71A-4599-A473-C5BACD6C513C}" destId="{DE031231-080F-4B62-BA9C-7617FD3BDF88}" srcOrd="0" destOrd="0" parTransId="{660C3B5B-B8D4-44A5-AFAB-047CE1F9F652}" sibTransId="{C62FCD09-7C7B-4F1E-824A-EE7F6F1CBC67}"/>
    <dgm:cxn modelId="{6AB9B614-3C47-4C48-BB08-E0AAB4D2B80A}" type="presOf" srcId="{DDF40668-ADEF-4C3F-AAB4-A3B505350CA8}" destId="{DC29F04A-9464-4801-BCA7-3B07FE203D94}" srcOrd="1" destOrd="0" presId="urn:microsoft.com/office/officeart/2005/8/layout/list1"/>
    <dgm:cxn modelId="{040A2415-1584-43F5-8B27-2E9371991ED1}" srcId="{AE70CECA-B71A-4599-A473-C5BACD6C513C}" destId="{304D1614-D1E6-4603-8BEC-E311758A7611}" srcOrd="4" destOrd="0" parTransId="{F7DB0343-3D36-41B0-9E24-31467D343853}" sibTransId="{475F8017-F10B-4A55-9B53-0C4B45A8C7FF}"/>
    <dgm:cxn modelId="{13B6D115-2247-4E9E-AA2A-D493956C5677}" type="presOf" srcId="{9910A92D-31A0-4C34-8D3E-3303AB9D331B}" destId="{B055020B-16FF-40CC-BDA0-5C2A6382ED76}" srcOrd="1" destOrd="0" presId="urn:microsoft.com/office/officeart/2005/8/layout/list1"/>
    <dgm:cxn modelId="{09073F17-BC6C-446E-A8CC-45590F65080D}" srcId="{AE70CECA-B71A-4599-A473-C5BACD6C513C}" destId="{A96B5C1B-3753-4157-ADEA-2BF08EB8DBE9}" srcOrd="6" destOrd="0" parTransId="{DED577DF-FC91-4EE9-B378-0FD7FE2F508F}" sibTransId="{C56C1A2B-EB95-4D37-BFA8-56F9A920A6EB}"/>
    <dgm:cxn modelId="{9C5F5A29-0B88-47F7-B104-B0D6C140367F}" type="presOf" srcId="{A96B5C1B-3753-4157-ADEA-2BF08EB8DBE9}" destId="{2DFF24F0-BCC0-480F-955B-CE932EFB71A9}" srcOrd="1" destOrd="0" presId="urn:microsoft.com/office/officeart/2005/8/layout/list1"/>
    <dgm:cxn modelId="{02B98B36-0624-4B1B-98BA-0646A0D04AA7}" type="presOf" srcId="{DE031231-080F-4B62-BA9C-7617FD3BDF88}" destId="{104244E5-5652-4B04-BEE6-83BEEC9DBDD3}" srcOrd="1" destOrd="0" presId="urn:microsoft.com/office/officeart/2005/8/layout/list1"/>
    <dgm:cxn modelId="{F68F203B-5772-4645-A00A-1AFF6765B2BC}" type="presOf" srcId="{9910A92D-31A0-4C34-8D3E-3303AB9D331B}" destId="{90FBFD66-A359-460B-A3BB-B7BEB3927E87}" srcOrd="0" destOrd="0" presId="urn:microsoft.com/office/officeart/2005/8/layout/list1"/>
    <dgm:cxn modelId="{FFC43A40-3D6F-4622-8BFA-67A2220504D0}" type="presOf" srcId="{A96B5C1B-3753-4157-ADEA-2BF08EB8DBE9}" destId="{DB08B751-5596-4BEB-982C-071B10B9FFA6}" srcOrd="0" destOrd="0" presId="urn:microsoft.com/office/officeart/2005/8/layout/list1"/>
    <dgm:cxn modelId="{E9DE6565-3405-4202-8696-B9AE615319E8}" type="presOf" srcId="{AE70CECA-B71A-4599-A473-C5BACD6C513C}" destId="{8B923205-A220-448F-9550-1ED334D73DA2}" srcOrd="0" destOrd="0" presId="urn:microsoft.com/office/officeart/2005/8/layout/list1"/>
    <dgm:cxn modelId="{9866C845-AB86-4080-A60B-2D1F4C97BB2E}" srcId="{AE70CECA-B71A-4599-A473-C5BACD6C513C}" destId="{DDF40668-ADEF-4C3F-AAB4-A3B505350CA8}" srcOrd="3" destOrd="0" parTransId="{AF07578B-050B-4D81-B92D-40CEE4EC8C80}" sibTransId="{A0FB31C0-DF47-497C-BC8A-41A1F0E45A5F}"/>
    <dgm:cxn modelId="{F8A70A4C-4AC0-474D-B93D-130FEA01DBDC}" srcId="{AE70CECA-B71A-4599-A473-C5BACD6C513C}" destId="{9F88FF4F-3399-4681-B96F-47DBE6CA1E78}" srcOrd="1" destOrd="0" parTransId="{2B67AC2E-DE29-45F6-9006-29AB09CF2A8D}" sibTransId="{6D2FF43E-42EA-4355-A19A-45DE10EF0073}"/>
    <dgm:cxn modelId="{5A1D6755-0315-4BD4-9425-5C5F19A8226A}" type="presOf" srcId="{EC945E8E-D2F3-4023-BCA7-B7AD008F0F9C}" destId="{AF5D1D5F-AD29-4F7F-9E03-8C0C3F6FA04B}" srcOrd="0" destOrd="0" presId="urn:microsoft.com/office/officeart/2005/8/layout/list1"/>
    <dgm:cxn modelId="{585B8079-44AF-4448-BC57-932CB90D07A6}" type="presOf" srcId="{AC0C2D03-29E9-411D-932A-E64DBE185655}" destId="{485E0322-5B7F-4FED-A57D-65DEFFADD83E}" srcOrd="0" destOrd="0" presId="urn:microsoft.com/office/officeart/2005/8/layout/list1"/>
    <dgm:cxn modelId="{5186C47D-9B13-4E83-B615-19EC84D0FB28}" type="presOf" srcId="{9F88FF4F-3399-4681-B96F-47DBE6CA1E78}" destId="{B79843A4-1113-4F5E-AF01-2553869E2637}" srcOrd="1" destOrd="0" presId="urn:microsoft.com/office/officeart/2005/8/layout/list1"/>
    <dgm:cxn modelId="{4DA06C80-5ED7-4705-AB54-6040C9767D17}" srcId="{AE70CECA-B71A-4599-A473-C5BACD6C513C}" destId="{9910A92D-31A0-4C34-8D3E-3303AB9D331B}" srcOrd="7" destOrd="0" parTransId="{B8EE317F-9239-4F95-AEF1-DDBA58A5C483}" sibTransId="{0ABA3BB4-FF34-44EC-AE5A-BA774C22D7C6}"/>
    <dgm:cxn modelId="{59023D83-700C-4F65-8486-810F3C6CD93B}" srcId="{AE70CECA-B71A-4599-A473-C5BACD6C513C}" destId="{AC0C2D03-29E9-411D-932A-E64DBE185655}" srcOrd="5" destOrd="0" parTransId="{CAD45F9C-0316-4131-B40E-175D64F84181}" sibTransId="{BB9973F2-7BD4-435B-B8E0-6206DD2D147B}"/>
    <dgm:cxn modelId="{32B95F93-BC2A-4DA1-9734-420ED0236A26}" srcId="{AE70CECA-B71A-4599-A473-C5BACD6C513C}" destId="{EC945E8E-D2F3-4023-BCA7-B7AD008F0F9C}" srcOrd="2" destOrd="0" parTransId="{7EFDE289-3DAF-4FA6-A20D-FFE10758E339}" sibTransId="{1EB2100F-634C-4681-B81B-8C9903794896}"/>
    <dgm:cxn modelId="{AC135C9A-63FF-4217-B2C3-02293AD08247}" type="presOf" srcId="{304D1614-D1E6-4603-8BEC-E311758A7611}" destId="{3964CF2B-2220-4CA4-9B26-82C123C4F165}" srcOrd="0" destOrd="0" presId="urn:microsoft.com/office/officeart/2005/8/layout/list1"/>
    <dgm:cxn modelId="{65DE33A7-FCFD-4D25-897E-CEE2C8162867}" type="presOf" srcId="{304D1614-D1E6-4603-8BEC-E311758A7611}" destId="{D2E97F0C-85E3-4151-8522-492BF6E4B308}" srcOrd="1" destOrd="0" presId="urn:microsoft.com/office/officeart/2005/8/layout/list1"/>
    <dgm:cxn modelId="{D5284CAB-A979-49FB-96A6-7F6AF89E8A6F}" type="presOf" srcId="{DDF40668-ADEF-4C3F-AAB4-A3B505350CA8}" destId="{421FD4E6-D4E9-46A4-A889-C56E294A1CFC}" srcOrd="0" destOrd="0" presId="urn:microsoft.com/office/officeart/2005/8/layout/list1"/>
    <dgm:cxn modelId="{3F0D29C8-AB09-4CA5-900F-1EA955B54F69}" type="presOf" srcId="{EC945E8E-D2F3-4023-BCA7-B7AD008F0F9C}" destId="{35640C67-1A19-4507-851C-5D19F1220B1F}" srcOrd="1" destOrd="0" presId="urn:microsoft.com/office/officeart/2005/8/layout/list1"/>
    <dgm:cxn modelId="{CC0318CA-3894-40FF-BD03-743766EE8734}" type="presOf" srcId="{AC0C2D03-29E9-411D-932A-E64DBE185655}" destId="{72DE4C80-0396-49C9-A271-C2B5C5E14464}" srcOrd="1" destOrd="0" presId="urn:microsoft.com/office/officeart/2005/8/layout/list1"/>
    <dgm:cxn modelId="{47DE3EE9-D6BD-488C-9747-C2C6378B2DD9}" type="presOf" srcId="{DE031231-080F-4B62-BA9C-7617FD3BDF88}" destId="{938797E1-3B74-4CF6-A5A7-8317B8CB1CC0}" srcOrd="0" destOrd="0" presId="urn:microsoft.com/office/officeart/2005/8/layout/list1"/>
    <dgm:cxn modelId="{8F46F2EC-BFC1-4332-9689-D75CA5C70EB6}" type="presOf" srcId="{9F88FF4F-3399-4681-B96F-47DBE6CA1E78}" destId="{3CBAE3D1-22BC-43E6-BE3B-0142B17CC2A8}" srcOrd="0" destOrd="0" presId="urn:microsoft.com/office/officeart/2005/8/layout/list1"/>
    <dgm:cxn modelId="{1AF80B0D-81A6-4B76-80A2-34420EEE3246}" type="presParOf" srcId="{8B923205-A220-448F-9550-1ED334D73DA2}" destId="{17BC99BA-5D31-4C54-9489-C563EABF3537}" srcOrd="0" destOrd="0" presId="urn:microsoft.com/office/officeart/2005/8/layout/list1"/>
    <dgm:cxn modelId="{A5B3BC9B-68BE-476D-927D-D0D3C31BFFC8}" type="presParOf" srcId="{17BC99BA-5D31-4C54-9489-C563EABF3537}" destId="{938797E1-3B74-4CF6-A5A7-8317B8CB1CC0}" srcOrd="0" destOrd="0" presId="urn:microsoft.com/office/officeart/2005/8/layout/list1"/>
    <dgm:cxn modelId="{7E70C29E-A3B8-4B57-ABFE-5D74274422F0}" type="presParOf" srcId="{17BC99BA-5D31-4C54-9489-C563EABF3537}" destId="{104244E5-5652-4B04-BEE6-83BEEC9DBDD3}" srcOrd="1" destOrd="0" presId="urn:microsoft.com/office/officeart/2005/8/layout/list1"/>
    <dgm:cxn modelId="{1DB4301E-D111-47FE-ACB9-A8599FC33C5D}" type="presParOf" srcId="{8B923205-A220-448F-9550-1ED334D73DA2}" destId="{FD24B776-E717-4703-BC1B-2535255918C8}" srcOrd="1" destOrd="0" presId="urn:microsoft.com/office/officeart/2005/8/layout/list1"/>
    <dgm:cxn modelId="{74B7E3D7-E058-437A-9457-6437CEAAB033}" type="presParOf" srcId="{8B923205-A220-448F-9550-1ED334D73DA2}" destId="{7732BD2E-D1EE-4520-AFBA-0C64145FD553}" srcOrd="2" destOrd="0" presId="urn:microsoft.com/office/officeart/2005/8/layout/list1"/>
    <dgm:cxn modelId="{B6D4B4C0-D421-4555-ACF2-12FED0E6F0FB}" type="presParOf" srcId="{8B923205-A220-448F-9550-1ED334D73DA2}" destId="{EAEF28FB-AE76-4D10-B8D5-5E75DC963480}" srcOrd="3" destOrd="0" presId="urn:microsoft.com/office/officeart/2005/8/layout/list1"/>
    <dgm:cxn modelId="{98203849-103E-4B1D-ACBC-F2D4F01C9100}" type="presParOf" srcId="{8B923205-A220-448F-9550-1ED334D73DA2}" destId="{6B7A30F0-2DA9-4ADA-9D25-25A8CDD05F4E}" srcOrd="4" destOrd="0" presId="urn:microsoft.com/office/officeart/2005/8/layout/list1"/>
    <dgm:cxn modelId="{84DF9A8B-3585-442D-B56C-FD2F94EB18D0}" type="presParOf" srcId="{6B7A30F0-2DA9-4ADA-9D25-25A8CDD05F4E}" destId="{3CBAE3D1-22BC-43E6-BE3B-0142B17CC2A8}" srcOrd="0" destOrd="0" presId="urn:microsoft.com/office/officeart/2005/8/layout/list1"/>
    <dgm:cxn modelId="{8F7A0E7E-D083-410F-BD0C-C2A524B2EFC9}" type="presParOf" srcId="{6B7A30F0-2DA9-4ADA-9D25-25A8CDD05F4E}" destId="{B79843A4-1113-4F5E-AF01-2553869E2637}" srcOrd="1" destOrd="0" presId="urn:microsoft.com/office/officeart/2005/8/layout/list1"/>
    <dgm:cxn modelId="{6DE6632E-980E-491C-8E03-7F5D2B133927}" type="presParOf" srcId="{8B923205-A220-448F-9550-1ED334D73DA2}" destId="{9BCA6686-8E44-4F4F-B9C6-5A36FABC1A81}" srcOrd="5" destOrd="0" presId="urn:microsoft.com/office/officeart/2005/8/layout/list1"/>
    <dgm:cxn modelId="{1FDCCDD9-6E90-49AA-8BFC-A916A30D9BE0}" type="presParOf" srcId="{8B923205-A220-448F-9550-1ED334D73DA2}" destId="{896022C0-1478-49FE-A662-06BFAFBD1390}" srcOrd="6" destOrd="0" presId="urn:microsoft.com/office/officeart/2005/8/layout/list1"/>
    <dgm:cxn modelId="{44EDE663-2101-4D22-9ABB-CA199E9D3246}" type="presParOf" srcId="{8B923205-A220-448F-9550-1ED334D73DA2}" destId="{0DD4C159-D859-4332-8C26-9DD3AC0E0C27}" srcOrd="7" destOrd="0" presId="urn:microsoft.com/office/officeart/2005/8/layout/list1"/>
    <dgm:cxn modelId="{754C393D-45EE-4827-B959-F34297F21AFB}" type="presParOf" srcId="{8B923205-A220-448F-9550-1ED334D73DA2}" destId="{2A881911-25AC-43A5-B2F6-91AB38DB8875}" srcOrd="8" destOrd="0" presId="urn:microsoft.com/office/officeart/2005/8/layout/list1"/>
    <dgm:cxn modelId="{F0814293-1371-4B36-A446-5F82445EBD84}" type="presParOf" srcId="{2A881911-25AC-43A5-B2F6-91AB38DB8875}" destId="{AF5D1D5F-AD29-4F7F-9E03-8C0C3F6FA04B}" srcOrd="0" destOrd="0" presId="urn:microsoft.com/office/officeart/2005/8/layout/list1"/>
    <dgm:cxn modelId="{45C7872C-49B2-4BFE-BFE9-1A2CBA4763FF}" type="presParOf" srcId="{2A881911-25AC-43A5-B2F6-91AB38DB8875}" destId="{35640C67-1A19-4507-851C-5D19F1220B1F}" srcOrd="1" destOrd="0" presId="urn:microsoft.com/office/officeart/2005/8/layout/list1"/>
    <dgm:cxn modelId="{0753126F-F4AC-4F92-AB30-A75EF8C7EB71}" type="presParOf" srcId="{8B923205-A220-448F-9550-1ED334D73DA2}" destId="{3BE85FFC-8229-46DB-9D72-CD408BB005F3}" srcOrd="9" destOrd="0" presId="urn:microsoft.com/office/officeart/2005/8/layout/list1"/>
    <dgm:cxn modelId="{BD665846-EE08-4367-B661-262D8F9D73D8}" type="presParOf" srcId="{8B923205-A220-448F-9550-1ED334D73DA2}" destId="{0F381307-DB91-4895-9654-4A979AF38133}" srcOrd="10" destOrd="0" presId="urn:microsoft.com/office/officeart/2005/8/layout/list1"/>
    <dgm:cxn modelId="{43EF1435-134A-4027-931A-7FC692AFA142}" type="presParOf" srcId="{8B923205-A220-448F-9550-1ED334D73DA2}" destId="{1905927A-D234-44AD-B751-CFB6C376C478}" srcOrd="11" destOrd="0" presId="urn:microsoft.com/office/officeart/2005/8/layout/list1"/>
    <dgm:cxn modelId="{ABCD4F58-521D-4A3D-B9D9-3D43E9DEC983}" type="presParOf" srcId="{8B923205-A220-448F-9550-1ED334D73DA2}" destId="{F4709D3F-7C45-440A-A6F1-4D9188934CF0}" srcOrd="12" destOrd="0" presId="urn:microsoft.com/office/officeart/2005/8/layout/list1"/>
    <dgm:cxn modelId="{E2B01005-DDB9-4748-B2A0-A21AF9262CBC}" type="presParOf" srcId="{F4709D3F-7C45-440A-A6F1-4D9188934CF0}" destId="{421FD4E6-D4E9-46A4-A889-C56E294A1CFC}" srcOrd="0" destOrd="0" presId="urn:microsoft.com/office/officeart/2005/8/layout/list1"/>
    <dgm:cxn modelId="{1F232F08-1379-47C0-88FF-435FAA5B8E78}" type="presParOf" srcId="{F4709D3F-7C45-440A-A6F1-4D9188934CF0}" destId="{DC29F04A-9464-4801-BCA7-3B07FE203D94}" srcOrd="1" destOrd="0" presId="urn:microsoft.com/office/officeart/2005/8/layout/list1"/>
    <dgm:cxn modelId="{717A9D0A-B7F0-470F-A11F-C8051DD5F19F}" type="presParOf" srcId="{8B923205-A220-448F-9550-1ED334D73DA2}" destId="{3115B490-F184-40FC-87F9-AB356CEB608C}" srcOrd="13" destOrd="0" presId="urn:microsoft.com/office/officeart/2005/8/layout/list1"/>
    <dgm:cxn modelId="{25DE5786-E034-4E4B-84B6-4BC5144FD114}" type="presParOf" srcId="{8B923205-A220-448F-9550-1ED334D73DA2}" destId="{5BBE938A-BEC3-411A-9E9E-2745433D60B5}" srcOrd="14" destOrd="0" presId="urn:microsoft.com/office/officeart/2005/8/layout/list1"/>
    <dgm:cxn modelId="{131509F3-258A-4853-BBA2-D1883683B46F}" type="presParOf" srcId="{8B923205-A220-448F-9550-1ED334D73DA2}" destId="{C70155CF-2AEC-439F-A38D-B28B38AE2663}" srcOrd="15" destOrd="0" presId="urn:microsoft.com/office/officeart/2005/8/layout/list1"/>
    <dgm:cxn modelId="{746B62E6-8034-4FE0-90E4-1F19DC41D7E4}" type="presParOf" srcId="{8B923205-A220-448F-9550-1ED334D73DA2}" destId="{98621AF7-C9D2-4A65-BD2B-3BABC3EDBEF6}" srcOrd="16" destOrd="0" presId="urn:microsoft.com/office/officeart/2005/8/layout/list1"/>
    <dgm:cxn modelId="{C807E95B-47C8-47BA-8F78-6E966364873A}" type="presParOf" srcId="{98621AF7-C9D2-4A65-BD2B-3BABC3EDBEF6}" destId="{3964CF2B-2220-4CA4-9B26-82C123C4F165}" srcOrd="0" destOrd="0" presId="urn:microsoft.com/office/officeart/2005/8/layout/list1"/>
    <dgm:cxn modelId="{03B2180F-9231-4277-B8A1-2AAF23ED2711}" type="presParOf" srcId="{98621AF7-C9D2-4A65-BD2B-3BABC3EDBEF6}" destId="{D2E97F0C-85E3-4151-8522-492BF6E4B308}" srcOrd="1" destOrd="0" presId="urn:microsoft.com/office/officeart/2005/8/layout/list1"/>
    <dgm:cxn modelId="{8BF4DF4B-B3AE-4BAF-B035-573E1D63660E}" type="presParOf" srcId="{8B923205-A220-448F-9550-1ED334D73DA2}" destId="{5FEE5478-21B2-46CA-82AE-92BA225F8E6F}" srcOrd="17" destOrd="0" presId="urn:microsoft.com/office/officeart/2005/8/layout/list1"/>
    <dgm:cxn modelId="{84A2BCD8-54BF-47CB-A02A-908D79D79465}" type="presParOf" srcId="{8B923205-A220-448F-9550-1ED334D73DA2}" destId="{8CE01E45-12EB-410C-969B-732A3C103780}" srcOrd="18" destOrd="0" presId="urn:microsoft.com/office/officeart/2005/8/layout/list1"/>
    <dgm:cxn modelId="{5FE97BEB-3AD1-458F-8E3E-34BDEADA971E}" type="presParOf" srcId="{8B923205-A220-448F-9550-1ED334D73DA2}" destId="{892EAA72-C0BF-4895-9271-FE2E3228D1CC}" srcOrd="19" destOrd="0" presId="urn:microsoft.com/office/officeart/2005/8/layout/list1"/>
    <dgm:cxn modelId="{64AA2427-1243-4B97-B93A-F17A2E86B0D1}" type="presParOf" srcId="{8B923205-A220-448F-9550-1ED334D73DA2}" destId="{77128CC8-3738-4DA8-9654-B4AE6B52D55E}" srcOrd="20" destOrd="0" presId="urn:microsoft.com/office/officeart/2005/8/layout/list1"/>
    <dgm:cxn modelId="{4098825D-2E12-4820-A7A7-C70704816780}" type="presParOf" srcId="{77128CC8-3738-4DA8-9654-B4AE6B52D55E}" destId="{485E0322-5B7F-4FED-A57D-65DEFFADD83E}" srcOrd="0" destOrd="0" presId="urn:microsoft.com/office/officeart/2005/8/layout/list1"/>
    <dgm:cxn modelId="{58AE5C8F-5703-4C4B-BC30-8E0DEB4A2B59}" type="presParOf" srcId="{77128CC8-3738-4DA8-9654-B4AE6B52D55E}" destId="{72DE4C80-0396-49C9-A271-C2B5C5E14464}" srcOrd="1" destOrd="0" presId="urn:microsoft.com/office/officeart/2005/8/layout/list1"/>
    <dgm:cxn modelId="{677702FE-6683-4E41-BE9A-F2308091F1CA}" type="presParOf" srcId="{8B923205-A220-448F-9550-1ED334D73DA2}" destId="{A3C4DDFB-5D6F-403E-B1AD-5FA5F6C71F12}" srcOrd="21" destOrd="0" presId="urn:microsoft.com/office/officeart/2005/8/layout/list1"/>
    <dgm:cxn modelId="{DC43FD0B-4C5C-41BB-ABC4-B23F1B550313}" type="presParOf" srcId="{8B923205-A220-448F-9550-1ED334D73DA2}" destId="{6848A82D-FEAE-4E43-A34E-F73C5BF06ACE}" srcOrd="22" destOrd="0" presId="urn:microsoft.com/office/officeart/2005/8/layout/list1"/>
    <dgm:cxn modelId="{0CB14C5C-4A37-4E93-A420-C26AC0CAB19F}" type="presParOf" srcId="{8B923205-A220-448F-9550-1ED334D73DA2}" destId="{E4429F22-06B6-47FF-9C2B-1B7A6175FAD7}" srcOrd="23" destOrd="0" presId="urn:microsoft.com/office/officeart/2005/8/layout/list1"/>
    <dgm:cxn modelId="{AFC6C410-ED4D-481F-98E5-B2D7B0A08D16}" type="presParOf" srcId="{8B923205-A220-448F-9550-1ED334D73DA2}" destId="{7E2D7CD4-D071-4AAE-A2F0-828192ABF2A1}" srcOrd="24" destOrd="0" presId="urn:microsoft.com/office/officeart/2005/8/layout/list1"/>
    <dgm:cxn modelId="{C63BAD9F-43D4-467F-B2B7-7CF4D1E7E923}" type="presParOf" srcId="{7E2D7CD4-D071-4AAE-A2F0-828192ABF2A1}" destId="{DB08B751-5596-4BEB-982C-071B10B9FFA6}" srcOrd="0" destOrd="0" presId="urn:microsoft.com/office/officeart/2005/8/layout/list1"/>
    <dgm:cxn modelId="{323379DF-14CE-4C55-A8CF-026558718ED7}" type="presParOf" srcId="{7E2D7CD4-D071-4AAE-A2F0-828192ABF2A1}" destId="{2DFF24F0-BCC0-480F-955B-CE932EFB71A9}" srcOrd="1" destOrd="0" presId="urn:microsoft.com/office/officeart/2005/8/layout/list1"/>
    <dgm:cxn modelId="{BA99AC93-804F-4A0D-999B-A658BC264DAC}" type="presParOf" srcId="{8B923205-A220-448F-9550-1ED334D73DA2}" destId="{E67344CC-3725-4C46-BD01-A8DCB47739D3}" srcOrd="25" destOrd="0" presId="urn:microsoft.com/office/officeart/2005/8/layout/list1"/>
    <dgm:cxn modelId="{0B343016-EBC9-40C7-B327-BCE5E368CA9C}" type="presParOf" srcId="{8B923205-A220-448F-9550-1ED334D73DA2}" destId="{F39F0C0B-0BC8-4872-9749-E85AEF6E95D9}" srcOrd="26" destOrd="0" presId="urn:microsoft.com/office/officeart/2005/8/layout/list1"/>
    <dgm:cxn modelId="{B365A94B-295A-44FB-AA00-AFEEE51EBCC6}" type="presParOf" srcId="{8B923205-A220-448F-9550-1ED334D73DA2}" destId="{AB2D122C-4CA1-4F6A-8A93-7438E952FCE0}" srcOrd="27" destOrd="0" presId="urn:microsoft.com/office/officeart/2005/8/layout/list1"/>
    <dgm:cxn modelId="{0C9BBABF-352B-49EF-B559-AA668E16C705}" type="presParOf" srcId="{8B923205-A220-448F-9550-1ED334D73DA2}" destId="{0D87FF16-B294-495A-888F-4C6E57F3AFBE}" srcOrd="28" destOrd="0" presId="urn:microsoft.com/office/officeart/2005/8/layout/list1"/>
    <dgm:cxn modelId="{A9250684-7112-4FF8-9CAE-E94FB3906E7D}" type="presParOf" srcId="{0D87FF16-B294-495A-888F-4C6E57F3AFBE}" destId="{90FBFD66-A359-460B-A3BB-B7BEB3927E87}" srcOrd="0" destOrd="0" presId="urn:microsoft.com/office/officeart/2005/8/layout/list1"/>
    <dgm:cxn modelId="{79ACAAF1-7594-4C07-AE19-3F662A9571F2}" type="presParOf" srcId="{0D87FF16-B294-495A-888F-4C6E57F3AFBE}" destId="{B055020B-16FF-40CC-BDA0-5C2A6382ED76}" srcOrd="1" destOrd="0" presId="urn:microsoft.com/office/officeart/2005/8/layout/list1"/>
    <dgm:cxn modelId="{F432AA15-F57B-4F9F-8D1D-9B78CCE457AD}" type="presParOf" srcId="{8B923205-A220-448F-9550-1ED334D73DA2}" destId="{6829E83A-9C59-49C2-9434-42992C37F9EC}" srcOrd="29" destOrd="0" presId="urn:microsoft.com/office/officeart/2005/8/layout/list1"/>
    <dgm:cxn modelId="{2F493DF8-F79E-4513-881F-B8CF0C843972}" type="presParOf" srcId="{8B923205-A220-448F-9550-1ED334D73DA2}" destId="{522EE99F-B6EC-4BF0-B59D-C392DC00FE26}"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4F3A3-752B-47FF-B3B5-FCC8D5AF13C3}"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63CC989E-0FF6-42F8-9608-F117F17A8966}">
      <dgm:prSet custT="1"/>
      <dgm:spPr/>
      <dgm:t>
        <a:bodyPr/>
        <a:lstStyle/>
        <a:p>
          <a:pPr>
            <a:lnSpc>
              <a:spcPct val="100000"/>
            </a:lnSpc>
          </a:pPr>
          <a:r>
            <a:rPr lang="en-US" sz="1800" b="1" i="1" dirty="0">
              <a:latin typeface="Times New Roman" pitchFamily="18"/>
              <a:cs typeface="Times New Roman" pitchFamily="18"/>
            </a:rPr>
            <a:t>This project is positioned to transform the field of IT service requests and provider </a:t>
          </a:r>
          <a:endParaRPr lang="en-IN" sz="1800" b="1" i="1" dirty="0">
            <a:latin typeface="Times New Roman" pitchFamily="18"/>
            <a:cs typeface="Times New Roman" pitchFamily="18"/>
          </a:endParaRPr>
        </a:p>
        <a:p>
          <a:r>
            <a:rPr lang="en-US" sz="1800" b="1" i="1" dirty="0">
              <a:latin typeface="Times New Roman" pitchFamily="18"/>
              <a:cs typeface="Times New Roman" pitchFamily="18"/>
            </a:rPr>
            <a:t>partnerships by implementing Agile approaches that give priority to flexibility, customer </a:t>
          </a:r>
          <a:endParaRPr lang="en-IN" sz="1800" b="1" i="1" dirty="0">
            <a:latin typeface="Times New Roman" pitchFamily="18"/>
            <a:cs typeface="Times New Roman" pitchFamily="18"/>
          </a:endParaRPr>
        </a:p>
        <a:p>
          <a:r>
            <a:rPr lang="en-IN" sz="1800" b="1" i="1" dirty="0">
              <a:latin typeface="Times New Roman" pitchFamily="18"/>
              <a:cs typeface="Times New Roman" pitchFamily="18"/>
            </a:rPr>
            <a:t>involvement, and iterative development</a:t>
          </a:r>
          <a:endParaRPr lang="en-US" sz="1800" b="1" i="1" u="none" strike="noStrike" cap="none" spc="0" baseline="0" dirty="0">
            <a:uFillTx/>
            <a:latin typeface="Times New Roman" pitchFamily="18"/>
            <a:cs typeface="Times New Roman" pitchFamily="18"/>
          </a:endParaRPr>
        </a:p>
      </dgm:t>
    </dgm:pt>
    <dgm:pt modelId="{1BCBBD86-776D-45E2-82B1-82289753E0CC}" type="parTrans" cxnId="{4EEFB0EB-4A98-45AF-871E-870893F674D4}">
      <dgm:prSet/>
      <dgm:spPr/>
      <dgm:t>
        <a:bodyPr/>
        <a:lstStyle/>
        <a:p>
          <a:endParaRPr lang="en-US"/>
        </a:p>
      </dgm:t>
    </dgm:pt>
    <dgm:pt modelId="{0C4F1C6A-8688-434D-8D44-DFDEDD4F2AAA}" type="sibTrans" cxnId="{4EEFB0EB-4A98-45AF-871E-870893F674D4}">
      <dgm:prSet/>
      <dgm:spPr/>
      <dgm:t>
        <a:bodyPr/>
        <a:lstStyle/>
        <a:p>
          <a:endParaRPr lang="en-US"/>
        </a:p>
      </dgm:t>
    </dgm:pt>
    <dgm:pt modelId="{62B9BD40-EAA5-41E1-B61F-5F6E63B64D22}">
      <dgm:prSet custT="1"/>
      <dgm:spPr/>
      <dgm:t>
        <a:bodyPr/>
        <a:lstStyle/>
        <a:p>
          <a:pPr>
            <a:lnSpc>
              <a:spcPct val="100000"/>
            </a:lnSpc>
          </a:pPr>
          <a:r>
            <a:rPr lang="en-US" sz="1800" b="1" i="1" u="none" strike="noStrike" cap="none" spc="0" baseline="0" dirty="0">
              <a:uFillTx/>
              <a:latin typeface="Times New Roman" pitchFamily="18"/>
              <a:cs typeface="Times New Roman" pitchFamily="18"/>
            </a:rPr>
            <a:t>Implement the component by sharing and fetching APIs from other groups</a:t>
          </a:r>
          <a:r>
            <a:rPr lang="en-US" sz="1800" b="1" i="1" dirty="0">
              <a:latin typeface="Times New Roman" pitchFamily="18"/>
              <a:cs typeface="Times New Roman" pitchFamily="18"/>
            </a:rPr>
            <a:t> </a:t>
          </a:r>
          <a:endParaRPr lang="en-US" sz="1800" b="1" dirty="0"/>
        </a:p>
      </dgm:t>
    </dgm:pt>
    <dgm:pt modelId="{87659E6F-347D-44CD-AFD6-4B500364AC02}" type="parTrans" cxnId="{8907F795-9895-421E-8613-4C47F4ABE37D}">
      <dgm:prSet/>
      <dgm:spPr/>
      <dgm:t>
        <a:bodyPr/>
        <a:lstStyle/>
        <a:p>
          <a:endParaRPr lang="en-IN"/>
        </a:p>
      </dgm:t>
    </dgm:pt>
    <dgm:pt modelId="{9E62B777-CB4E-4DF2-B5C3-8876525E64A4}" type="sibTrans" cxnId="{8907F795-9895-421E-8613-4C47F4ABE37D}">
      <dgm:prSet/>
      <dgm:spPr/>
      <dgm:t>
        <a:bodyPr/>
        <a:lstStyle/>
        <a:p>
          <a:endParaRPr lang="en-IN"/>
        </a:p>
      </dgm:t>
    </dgm:pt>
    <dgm:pt modelId="{3BB9E01B-D704-4E3B-B943-80B60D71AAD4}" type="pres">
      <dgm:prSet presAssocID="{C3C4F3A3-752B-47FF-B3B5-FCC8D5AF13C3}" presName="root" presStyleCnt="0">
        <dgm:presLayoutVars>
          <dgm:dir/>
          <dgm:resizeHandles val="exact"/>
        </dgm:presLayoutVars>
      </dgm:prSet>
      <dgm:spPr/>
    </dgm:pt>
    <dgm:pt modelId="{0BFAAA15-8C2D-4781-AC37-1ACB26E3A5D2}" type="pres">
      <dgm:prSet presAssocID="{63CC989E-0FF6-42F8-9608-F117F17A8966}" presName="compNode" presStyleCnt="0"/>
      <dgm:spPr/>
    </dgm:pt>
    <dgm:pt modelId="{9C4254E3-5602-4801-91F2-EE7E3E5105A3}" type="pres">
      <dgm:prSet presAssocID="{63CC989E-0FF6-42F8-9608-F117F17A8966}" presName="bgRect" presStyleLbl="bgShp" presStyleIdx="0" presStyleCnt="2"/>
      <dgm:spPr/>
    </dgm:pt>
    <dgm:pt modelId="{6ECE67CB-8B13-433D-B0B8-3D106E28B34A}" type="pres">
      <dgm:prSet presAssocID="{63CC989E-0FF6-42F8-9608-F117F17A89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39AC099-985B-4538-A487-FF0C0D2DE7FD}" type="pres">
      <dgm:prSet presAssocID="{63CC989E-0FF6-42F8-9608-F117F17A8966}" presName="spaceRect" presStyleCnt="0"/>
      <dgm:spPr/>
    </dgm:pt>
    <dgm:pt modelId="{B3BF1412-0160-4AB5-9CD5-C1FA769A9619}" type="pres">
      <dgm:prSet presAssocID="{63CC989E-0FF6-42F8-9608-F117F17A8966}" presName="parTx" presStyleLbl="revTx" presStyleIdx="0" presStyleCnt="2">
        <dgm:presLayoutVars>
          <dgm:chMax val="0"/>
          <dgm:chPref val="0"/>
        </dgm:presLayoutVars>
      </dgm:prSet>
      <dgm:spPr/>
    </dgm:pt>
    <dgm:pt modelId="{BD031EC4-162D-4242-BC02-16A095A61477}" type="pres">
      <dgm:prSet presAssocID="{0C4F1C6A-8688-434D-8D44-DFDEDD4F2AAA}" presName="sibTrans" presStyleCnt="0"/>
      <dgm:spPr/>
    </dgm:pt>
    <dgm:pt modelId="{BDDEB8AE-7E2A-4020-9E52-6509294E1AF4}" type="pres">
      <dgm:prSet presAssocID="{62B9BD40-EAA5-41E1-B61F-5F6E63B64D22}" presName="compNode" presStyleCnt="0"/>
      <dgm:spPr/>
    </dgm:pt>
    <dgm:pt modelId="{C0536F8D-2F13-4ACD-ADC0-C76E10F98373}" type="pres">
      <dgm:prSet presAssocID="{62B9BD40-EAA5-41E1-B61F-5F6E63B64D22}" presName="bgRect" presStyleLbl="bgShp" presStyleIdx="1" presStyleCnt="2"/>
      <dgm:spPr/>
    </dgm:pt>
    <dgm:pt modelId="{4E2CFA87-5D00-4005-A68B-A24C049A82E4}" type="pres">
      <dgm:prSet presAssocID="{62B9BD40-EAA5-41E1-B61F-5F6E63B64D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3CA97C09-ACB3-490A-BD7A-12AFDD646C17}" type="pres">
      <dgm:prSet presAssocID="{62B9BD40-EAA5-41E1-B61F-5F6E63B64D22}" presName="spaceRect" presStyleCnt="0"/>
      <dgm:spPr/>
    </dgm:pt>
    <dgm:pt modelId="{40E31E97-0F55-42F1-A30D-CE53F9278390}" type="pres">
      <dgm:prSet presAssocID="{62B9BD40-EAA5-41E1-B61F-5F6E63B64D22}" presName="parTx" presStyleLbl="revTx" presStyleIdx="1" presStyleCnt="2">
        <dgm:presLayoutVars>
          <dgm:chMax val="0"/>
          <dgm:chPref val="0"/>
        </dgm:presLayoutVars>
      </dgm:prSet>
      <dgm:spPr/>
    </dgm:pt>
  </dgm:ptLst>
  <dgm:cxnLst>
    <dgm:cxn modelId="{99F53216-FDED-47D3-A1AE-34D79762C810}" type="presOf" srcId="{62B9BD40-EAA5-41E1-B61F-5F6E63B64D22}" destId="{40E31E97-0F55-42F1-A30D-CE53F9278390}" srcOrd="0" destOrd="0" presId="urn:microsoft.com/office/officeart/2018/2/layout/IconVerticalSolidList"/>
    <dgm:cxn modelId="{E1E9BF34-3CDB-45C3-830C-929A92B0722A}" type="presOf" srcId="{C3C4F3A3-752B-47FF-B3B5-FCC8D5AF13C3}" destId="{3BB9E01B-D704-4E3B-B943-80B60D71AAD4}" srcOrd="0" destOrd="0" presId="urn:microsoft.com/office/officeart/2018/2/layout/IconVerticalSolidList"/>
    <dgm:cxn modelId="{54ED5A5E-181C-46A3-84C7-30BF59BA037A}" type="presOf" srcId="{63CC989E-0FF6-42F8-9608-F117F17A8966}" destId="{B3BF1412-0160-4AB5-9CD5-C1FA769A9619}" srcOrd="0" destOrd="0" presId="urn:microsoft.com/office/officeart/2018/2/layout/IconVerticalSolidList"/>
    <dgm:cxn modelId="{8907F795-9895-421E-8613-4C47F4ABE37D}" srcId="{C3C4F3A3-752B-47FF-B3B5-FCC8D5AF13C3}" destId="{62B9BD40-EAA5-41E1-B61F-5F6E63B64D22}" srcOrd="1" destOrd="0" parTransId="{87659E6F-347D-44CD-AFD6-4B500364AC02}" sibTransId="{9E62B777-CB4E-4DF2-B5C3-8876525E64A4}"/>
    <dgm:cxn modelId="{4EEFB0EB-4A98-45AF-871E-870893F674D4}" srcId="{C3C4F3A3-752B-47FF-B3B5-FCC8D5AF13C3}" destId="{63CC989E-0FF6-42F8-9608-F117F17A8966}" srcOrd="0" destOrd="0" parTransId="{1BCBBD86-776D-45E2-82B1-82289753E0CC}" sibTransId="{0C4F1C6A-8688-434D-8D44-DFDEDD4F2AAA}"/>
    <dgm:cxn modelId="{52986AC8-0CB6-4D15-9666-488DDB2F6F9C}" type="presParOf" srcId="{3BB9E01B-D704-4E3B-B943-80B60D71AAD4}" destId="{0BFAAA15-8C2D-4781-AC37-1ACB26E3A5D2}" srcOrd="0" destOrd="0" presId="urn:microsoft.com/office/officeart/2018/2/layout/IconVerticalSolidList"/>
    <dgm:cxn modelId="{909C400A-D51C-4152-9B67-32C8C021FA77}" type="presParOf" srcId="{0BFAAA15-8C2D-4781-AC37-1ACB26E3A5D2}" destId="{9C4254E3-5602-4801-91F2-EE7E3E5105A3}" srcOrd="0" destOrd="0" presId="urn:microsoft.com/office/officeart/2018/2/layout/IconVerticalSolidList"/>
    <dgm:cxn modelId="{9234652A-31BF-4743-9538-B85827A6A6B8}" type="presParOf" srcId="{0BFAAA15-8C2D-4781-AC37-1ACB26E3A5D2}" destId="{6ECE67CB-8B13-433D-B0B8-3D106E28B34A}" srcOrd="1" destOrd="0" presId="urn:microsoft.com/office/officeart/2018/2/layout/IconVerticalSolidList"/>
    <dgm:cxn modelId="{A1FBBE70-C3D9-484B-8218-68B53BC83206}" type="presParOf" srcId="{0BFAAA15-8C2D-4781-AC37-1ACB26E3A5D2}" destId="{B39AC099-985B-4538-A487-FF0C0D2DE7FD}" srcOrd="2" destOrd="0" presId="urn:microsoft.com/office/officeart/2018/2/layout/IconVerticalSolidList"/>
    <dgm:cxn modelId="{9307A885-FFC3-4159-A7BC-D362D6797331}" type="presParOf" srcId="{0BFAAA15-8C2D-4781-AC37-1ACB26E3A5D2}" destId="{B3BF1412-0160-4AB5-9CD5-C1FA769A9619}" srcOrd="3" destOrd="0" presId="urn:microsoft.com/office/officeart/2018/2/layout/IconVerticalSolidList"/>
    <dgm:cxn modelId="{15C6F467-C237-44FF-BC2F-F7E88B744CB7}" type="presParOf" srcId="{3BB9E01B-D704-4E3B-B943-80B60D71AAD4}" destId="{BD031EC4-162D-4242-BC02-16A095A61477}" srcOrd="1" destOrd="0" presId="urn:microsoft.com/office/officeart/2018/2/layout/IconVerticalSolidList"/>
    <dgm:cxn modelId="{090F7614-1522-4E9B-99D5-288B8CA44015}" type="presParOf" srcId="{3BB9E01B-D704-4E3B-B943-80B60D71AAD4}" destId="{BDDEB8AE-7E2A-4020-9E52-6509294E1AF4}" srcOrd="2" destOrd="0" presId="urn:microsoft.com/office/officeart/2018/2/layout/IconVerticalSolidList"/>
    <dgm:cxn modelId="{96E43BBF-6E62-45D4-A76C-0BB931DADB84}" type="presParOf" srcId="{BDDEB8AE-7E2A-4020-9E52-6509294E1AF4}" destId="{C0536F8D-2F13-4ACD-ADC0-C76E10F98373}" srcOrd="0" destOrd="0" presId="urn:microsoft.com/office/officeart/2018/2/layout/IconVerticalSolidList"/>
    <dgm:cxn modelId="{D6E224F9-6CED-45D3-98A0-A17CF6426180}" type="presParOf" srcId="{BDDEB8AE-7E2A-4020-9E52-6509294E1AF4}" destId="{4E2CFA87-5D00-4005-A68B-A24C049A82E4}" srcOrd="1" destOrd="0" presId="urn:microsoft.com/office/officeart/2018/2/layout/IconVerticalSolidList"/>
    <dgm:cxn modelId="{6B4BB694-A074-4102-934D-A6944C9DAD95}" type="presParOf" srcId="{BDDEB8AE-7E2A-4020-9E52-6509294E1AF4}" destId="{3CA97C09-ACB3-490A-BD7A-12AFDD646C17}" srcOrd="2" destOrd="0" presId="urn:microsoft.com/office/officeart/2018/2/layout/IconVerticalSolidList"/>
    <dgm:cxn modelId="{C8A3C86D-7C6C-4F67-9919-900A2DDF5F91}" type="presParOf" srcId="{BDDEB8AE-7E2A-4020-9E52-6509294E1AF4}" destId="{40E31E97-0F55-42F1-A30D-CE53F927839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2BD2E-D1EE-4520-AFBA-0C64145FD553}">
      <dsp:nvSpPr>
        <dsp:cNvPr id="0" name=""/>
        <dsp:cNvSpPr/>
      </dsp:nvSpPr>
      <dsp:spPr>
        <a:xfrm>
          <a:off x="0" y="2926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244E5-5652-4B04-BEE6-83BEEC9DBDD3}">
      <dsp:nvSpPr>
        <dsp:cNvPr id="0" name=""/>
        <dsp:cNvSpPr/>
      </dsp:nvSpPr>
      <dsp:spPr>
        <a:xfrm>
          <a:off x="546391" y="1302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1. Problem Statement</a:t>
          </a:r>
          <a:endParaRPr lang="en-US" sz="1600" b="1" i="1" kern="1200" dirty="0">
            <a:latin typeface="Times New Roman" panose="02020603050405020304" pitchFamily="18" charset="0"/>
            <a:cs typeface="Times New Roman" panose="02020603050405020304" pitchFamily="18" charset="0"/>
          </a:endParaRPr>
        </a:p>
      </dsp:txBody>
      <dsp:txXfrm>
        <a:off x="562243" y="146114"/>
        <a:ext cx="7617776" cy="293016"/>
      </dsp:txXfrm>
    </dsp:sp>
    <dsp:sp modelId="{896022C0-1478-49FE-A662-06BFAFBD1390}">
      <dsp:nvSpPr>
        <dsp:cNvPr id="0" name=""/>
        <dsp:cNvSpPr/>
      </dsp:nvSpPr>
      <dsp:spPr>
        <a:xfrm>
          <a:off x="0" y="7915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9843A4-1113-4F5E-AF01-2553869E2637}">
      <dsp:nvSpPr>
        <dsp:cNvPr id="0" name=""/>
        <dsp:cNvSpPr/>
      </dsp:nvSpPr>
      <dsp:spPr>
        <a:xfrm>
          <a:off x="546391" y="6292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2.Introduction</a:t>
          </a:r>
          <a:endParaRPr lang="en-US" sz="1600" b="1" i="1" kern="1200" dirty="0">
            <a:latin typeface="Times New Roman" panose="02020603050405020304" pitchFamily="18" charset="0"/>
            <a:cs typeface="Times New Roman" panose="02020603050405020304" pitchFamily="18" charset="0"/>
          </a:endParaRPr>
        </a:p>
      </dsp:txBody>
      <dsp:txXfrm>
        <a:off x="562243" y="645074"/>
        <a:ext cx="7617776" cy="293016"/>
      </dsp:txXfrm>
    </dsp:sp>
    <dsp:sp modelId="{0F381307-DB91-4895-9654-4A979AF38133}">
      <dsp:nvSpPr>
        <dsp:cNvPr id="0" name=""/>
        <dsp:cNvSpPr/>
      </dsp:nvSpPr>
      <dsp:spPr>
        <a:xfrm>
          <a:off x="0" y="12905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40C67-1A19-4507-851C-5D19F1220B1F}">
      <dsp:nvSpPr>
        <dsp:cNvPr id="0" name=""/>
        <dsp:cNvSpPr/>
      </dsp:nvSpPr>
      <dsp:spPr>
        <a:xfrm>
          <a:off x="546391" y="11281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3.Working Principles of Agile</a:t>
          </a:r>
          <a:endParaRPr lang="en-US" sz="1600" b="1" i="1" kern="1200" dirty="0">
            <a:latin typeface="Times New Roman" panose="02020603050405020304" pitchFamily="18" charset="0"/>
            <a:cs typeface="Times New Roman" panose="02020603050405020304" pitchFamily="18" charset="0"/>
          </a:endParaRPr>
        </a:p>
      </dsp:txBody>
      <dsp:txXfrm>
        <a:off x="562243" y="1144034"/>
        <a:ext cx="7617776" cy="293016"/>
      </dsp:txXfrm>
    </dsp:sp>
    <dsp:sp modelId="{5BBE938A-BEC3-411A-9E9E-2745433D60B5}">
      <dsp:nvSpPr>
        <dsp:cNvPr id="0" name=""/>
        <dsp:cNvSpPr/>
      </dsp:nvSpPr>
      <dsp:spPr>
        <a:xfrm>
          <a:off x="0" y="1789502"/>
          <a:ext cx="10927829"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29F04A-9464-4801-BCA7-3B07FE203D94}">
      <dsp:nvSpPr>
        <dsp:cNvPr id="0" name=""/>
        <dsp:cNvSpPr/>
      </dsp:nvSpPr>
      <dsp:spPr>
        <a:xfrm>
          <a:off x="546391" y="162714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4.Scrum as Agile</a:t>
          </a:r>
          <a:endParaRPr lang="en-US" sz="1600" b="1" i="1" kern="1200" dirty="0">
            <a:latin typeface="Times New Roman" panose="02020603050405020304" pitchFamily="18" charset="0"/>
            <a:cs typeface="Times New Roman" panose="02020603050405020304" pitchFamily="18" charset="0"/>
          </a:endParaRPr>
        </a:p>
      </dsp:txBody>
      <dsp:txXfrm>
        <a:off x="562243" y="1642994"/>
        <a:ext cx="7617776" cy="293016"/>
      </dsp:txXfrm>
    </dsp:sp>
    <dsp:sp modelId="{8CE01E45-12EB-410C-969B-732A3C103780}">
      <dsp:nvSpPr>
        <dsp:cNvPr id="0" name=""/>
        <dsp:cNvSpPr/>
      </dsp:nvSpPr>
      <dsp:spPr>
        <a:xfrm>
          <a:off x="0" y="2288462"/>
          <a:ext cx="10927829" cy="277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E97F0C-85E3-4151-8522-492BF6E4B308}">
      <dsp:nvSpPr>
        <dsp:cNvPr id="0" name=""/>
        <dsp:cNvSpPr/>
      </dsp:nvSpPr>
      <dsp:spPr>
        <a:xfrm>
          <a:off x="546391" y="212610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5.User Component Discussion</a:t>
          </a:r>
          <a:endParaRPr lang="en-US" sz="1600" b="1" i="1" kern="1200" dirty="0">
            <a:latin typeface="Times New Roman" panose="02020603050405020304" pitchFamily="18" charset="0"/>
            <a:cs typeface="Times New Roman" panose="02020603050405020304" pitchFamily="18" charset="0"/>
          </a:endParaRPr>
        </a:p>
      </dsp:txBody>
      <dsp:txXfrm>
        <a:off x="562243" y="2141954"/>
        <a:ext cx="7617776" cy="293016"/>
      </dsp:txXfrm>
    </dsp:sp>
    <dsp:sp modelId="{6848A82D-FEAE-4E43-A34E-F73C5BF06ACE}">
      <dsp:nvSpPr>
        <dsp:cNvPr id="0" name=""/>
        <dsp:cNvSpPr/>
      </dsp:nvSpPr>
      <dsp:spPr>
        <a:xfrm>
          <a:off x="0" y="27874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E4C80-0396-49C9-A271-C2B5C5E14464}">
      <dsp:nvSpPr>
        <dsp:cNvPr id="0" name=""/>
        <dsp:cNvSpPr/>
      </dsp:nvSpPr>
      <dsp:spPr>
        <a:xfrm>
          <a:off x="546391" y="26250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6.Admin Component Discussion</a:t>
          </a:r>
          <a:endParaRPr lang="en-US" sz="1600" b="1" i="1" kern="1200" dirty="0">
            <a:latin typeface="Times New Roman" panose="02020603050405020304" pitchFamily="18" charset="0"/>
            <a:cs typeface="Times New Roman" panose="02020603050405020304" pitchFamily="18" charset="0"/>
          </a:endParaRPr>
        </a:p>
      </dsp:txBody>
      <dsp:txXfrm>
        <a:off x="562243" y="2640914"/>
        <a:ext cx="7617776" cy="293016"/>
      </dsp:txXfrm>
    </dsp:sp>
    <dsp:sp modelId="{F39F0C0B-0BC8-4872-9749-E85AEF6E95D9}">
      <dsp:nvSpPr>
        <dsp:cNvPr id="0" name=""/>
        <dsp:cNvSpPr/>
      </dsp:nvSpPr>
      <dsp:spPr>
        <a:xfrm>
          <a:off x="0" y="32863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F24F0-BCC0-480F-955B-CE932EFB71A9}">
      <dsp:nvSpPr>
        <dsp:cNvPr id="0" name=""/>
        <dsp:cNvSpPr/>
      </dsp:nvSpPr>
      <dsp:spPr>
        <a:xfrm>
          <a:off x="546391" y="31240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7.Deployment </a:t>
          </a:r>
          <a:endParaRPr lang="en-US" sz="1600" b="1" i="1" kern="1200" dirty="0">
            <a:latin typeface="Times New Roman" panose="02020603050405020304" pitchFamily="18" charset="0"/>
            <a:cs typeface="Times New Roman" panose="02020603050405020304" pitchFamily="18" charset="0"/>
          </a:endParaRPr>
        </a:p>
      </dsp:txBody>
      <dsp:txXfrm>
        <a:off x="562243" y="3139874"/>
        <a:ext cx="7617776" cy="293016"/>
      </dsp:txXfrm>
    </dsp:sp>
    <dsp:sp modelId="{522EE99F-B6EC-4BF0-B59D-C392DC00FE26}">
      <dsp:nvSpPr>
        <dsp:cNvPr id="0" name=""/>
        <dsp:cNvSpPr/>
      </dsp:nvSpPr>
      <dsp:spPr>
        <a:xfrm>
          <a:off x="0" y="37853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5020B-16FF-40CC-BDA0-5C2A6382ED76}">
      <dsp:nvSpPr>
        <dsp:cNvPr id="0" name=""/>
        <dsp:cNvSpPr/>
      </dsp:nvSpPr>
      <dsp:spPr>
        <a:xfrm>
          <a:off x="546391" y="36229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8.Conclusion </a:t>
          </a:r>
          <a:endParaRPr lang="en-US" sz="1600" b="1" i="1" kern="1200" dirty="0">
            <a:latin typeface="Times New Roman" panose="02020603050405020304" pitchFamily="18" charset="0"/>
            <a:cs typeface="Times New Roman" panose="02020603050405020304" pitchFamily="18" charset="0"/>
          </a:endParaRPr>
        </a:p>
      </dsp:txBody>
      <dsp:txXfrm>
        <a:off x="562243" y="3638834"/>
        <a:ext cx="761777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254E3-5602-4801-91F2-EE7E3E5105A3}">
      <dsp:nvSpPr>
        <dsp:cNvPr id="0" name=""/>
        <dsp:cNvSpPr/>
      </dsp:nvSpPr>
      <dsp:spPr>
        <a:xfrm>
          <a:off x="0" y="461175"/>
          <a:ext cx="10927829" cy="124517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E67CB-8B13-433D-B0B8-3D106E28B34A}">
      <dsp:nvSpPr>
        <dsp:cNvPr id="0" name=""/>
        <dsp:cNvSpPr/>
      </dsp:nvSpPr>
      <dsp:spPr>
        <a:xfrm>
          <a:off x="376665" y="741339"/>
          <a:ext cx="684845" cy="684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F1412-0160-4AB5-9CD5-C1FA769A9619}">
      <dsp:nvSpPr>
        <dsp:cNvPr id="0" name=""/>
        <dsp:cNvSpPr/>
      </dsp:nvSpPr>
      <dsp:spPr>
        <a:xfrm>
          <a:off x="1438176" y="461175"/>
          <a:ext cx="9489652" cy="124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81" tIns="131781" rIns="131781" bIns="131781" numCol="1" spcCol="1270" anchor="ctr" anchorCtr="0">
          <a:noAutofit/>
        </a:bodyPr>
        <a:lstStyle/>
        <a:p>
          <a:pPr marL="0" lvl="0" indent="0" algn="l" defTabSz="800100">
            <a:lnSpc>
              <a:spcPct val="100000"/>
            </a:lnSpc>
            <a:spcBef>
              <a:spcPct val="0"/>
            </a:spcBef>
            <a:spcAft>
              <a:spcPct val="35000"/>
            </a:spcAft>
            <a:buNone/>
          </a:pPr>
          <a:r>
            <a:rPr lang="en-US" sz="1800" b="1" i="1" kern="1200" dirty="0">
              <a:latin typeface="Times New Roman" pitchFamily="18"/>
              <a:cs typeface="Times New Roman" pitchFamily="18"/>
            </a:rPr>
            <a:t>This project is positioned to transform the field of IT service requests and provider </a:t>
          </a:r>
          <a:endParaRPr lang="en-IN" sz="1800" b="1" i="1" kern="1200" dirty="0">
            <a:latin typeface="Times New Roman" pitchFamily="18"/>
            <a:cs typeface="Times New Roman" pitchFamily="18"/>
          </a:endParaRPr>
        </a:p>
        <a:p>
          <a:pPr marL="0" lvl="0" indent="0" algn="l" defTabSz="800100">
            <a:spcBef>
              <a:spcPct val="0"/>
            </a:spcBef>
            <a:spcAft>
              <a:spcPct val="35000"/>
            </a:spcAft>
            <a:buNone/>
          </a:pPr>
          <a:r>
            <a:rPr lang="en-US" sz="1800" b="1" i="1" kern="1200" dirty="0">
              <a:latin typeface="Times New Roman" pitchFamily="18"/>
              <a:cs typeface="Times New Roman" pitchFamily="18"/>
            </a:rPr>
            <a:t>partnerships by implementing Agile approaches that give priority to flexibility, customer </a:t>
          </a:r>
          <a:endParaRPr lang="en-IN" sz="1800" b="1" i="1" kern="1200" dirty="0">
            <a:latin typeface="Times New Roman" pitchFamily="18"/>
            <a:cs typeface="Times New Roman" pitchFamily="18"/>
          </a:endParaRPr>
        </a:p>
        <a:p>
          <a:pPr marL="0" lvl="0" indent="0" algn="l" defTabSz="800100">
            <a:spcBef>
              <a:spcPct val="0"/>
            </a:spcBef>
            <a:spcAft>
              <a:spcPct val="35000"/>
            </a:spcAft>
            <a:buNone/>
          </a:pPr>
          <a:r>
            <a:rPr lang="en-IN" sz="1800" b="1" i="1" kern="1200" dirty="0">
              <a:latin typeface="Times New Roman" pitchFamily="18"/>
              <a:cs typeface="Times New Roman" pitchFamily="18"/>
            </a:rPr>
            <a:t>involvement, and iterative development</a:t>
          </a:r>
          <a:endParaRPr lang="en-US" sz="1800" b="1" i="1" u="none" strike="noStrike" kern="1200" cap="none" spc="0" baseline="0" dirty="0">
            <a:uFillTx/>
            <a:latin typeface="Times New Roman" pitchFamily="18"/>
            <a:cs typeface="Times New Roman" pitchFamily="18"/>
          </a:endParaRPr>
        </a:p>
      </dsp:txBody>
      <dsp:txXfrm>
        <a:off x="1438176" y="461175"/>
        <a:ext cx="9489652" cy="1245174"/>
      </dsp:txXfrm>
    </dsp:sp>
    <dsp:sp modelId="{C0536F8D-2F13-4ACD-ADC0-C76E10F98373}">
      <dsp:nvSpPr>
        <dsp:cNvPr id="0" name=""/>
        <dsp:cNvSpPr/>
      </dsp:nvSpPr>
      <dsp:spPr>
        <a:xfrm>
          <a:off x="0" y="1983055"/>
          <a:ext cx="10927829" cy="124517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CFA87-5D00-4005-A68B-A24C049A82E4}">
      <dsp:nvSpPr>
        <dsp:cNvPr id="0" name=""/>
        <dsp:cNvSpPr/>
      </dsp:nvSpPr>
      <dsp:spPr>
        <a:xfrm>
          <a:off x="376665" y="2263219"/>
          <a:ext cx="684845" cy="684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97-0F55-42F1-A30D-CE53F9278390}">
      <dsp:nvSpPr>
        <dsp:cNvPr id="0" name=""/>
        <dsp:cNvSpPr/>
      </dsp:nvSpPr>
      <dsp:spPr>
        <a:xfrm>
          <a:off x="1438176" y="1983055"/>
          <a:ext cx="9489652" cy="124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81" tIns="131781" rIns="131781" bIns="131781" numCol="1" spcCol="1270" anchor="ctr" anchorCtr="0">
          <a:noAutofit/>
        </a:bodyPr>
        <a:lstStyle/>
        <a:p>
          <a:pPr marL="0" lvl="0" indent="0" algn="l" defTabSz="800100">
            <a:lnSpc>
              <a:spcPct val="100000"/>
            </a:lnSpc>
            <a:spcBef>
              <a:spcPct val="0"/>
            </a:spcBef>
            <a:spcAft>
              <a:spcPct val="35000"/>
            </a:spcAft>
            <a:buNone/>
          </a:pPr>
          <a:r>
            <a:rPr lang="en-US" sz="1800" b="1" i="1" u="none" strike="noStrike" kern="1200" cap="none" spc="0" baseline="0" dirty="0">
              <a:uFillTx/>
              <a:latin typeface="Times New Roman" pitchFamily="18"/>
              <a:cs typeface="Times New Roman" pitchFamily="18"/>
            </a:rPr>
            <a:t>Implement the component by sharing and fetching APIs from other groups</a:t>
          </a:r>
          <a:r>
            <a:rPr lang="en-US" sz="1800" b="1" i="1" kern="1200" dirty="0">
              <a:latin typeface="Times New Roman" pitchFamily="18"/>
              <a:cs typeface="Times New Roman" pitchFamily="18"/>
            </a:rPr>
            <a:t> </a:t>
          </a:r>
          <a:endParaRPr lang="en-US" sz="1800" b="1" kern="1200" dirty="0"/>
        </a:p>
      </dsp:txBody>
      <dsp:txXfrm>
        <a:off x="1438176" y="1983055"/>
        <a:ext cx="9489652" cy="12451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6490-4E57-CFF4-7BBA-57D1984CA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15C3C5-0207-E74B-E451-DC1C4C2F9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059240-DB2F-1DB0-C14D-287EA6297617}"/>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5" name="Footer Placeholder 4">
            <a:extLst>
              <a:ext uri="{FF2B5EF4-FFF2-40B4-BE49-F238E27FC236}">
                <a16:creationId xmlns:a16="http://schemas.microsoft.com/office/drawing/2014/main" id="{575D20CC-503E-E62E-315B-3D012BEC0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78AD6-1865-E333-8B80-D75B6E5EFF4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30357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3472-7773-9934-09F7-191F502AA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090DB-DF3B-ED16-979C-3D43A8F83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DEDF5-B571-607C-6606-04612E953ABB}"/>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5" name="Footer Placeholder 4">
            <a:extLst>
              <a:ext uri="{FF2B5EF4-FFF2-40B4-BE49-F238E27FC236}">
                <a16:creationId xmlns:a16="http://schemas.microsoft.com/office/drawing/2014/main" id="{1DA479DF-E062-B5E3-6D90-3015FED96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6109D-A2C0-E83C-7B0E-1E2116691745}"/>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1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A032D-D7D3-9929-9224-17CC44B76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E13CB-ED1B-CB08-DF11-100F9A1A3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CEFCB-52E0-F755-D08D-C3DA22A8A217}"/>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5" name="Footer Placeholder 4">
            <a:extLst>
              <a:ext uri="{FF2B5EF4-FFF2-40B4-BE49-F238E27FC236}">
                <a16:creationId xmlns:a16="http://schemas.microsoft.com/office/drawing/2014/main" id="{5C357C8B-5972-2934-217E-563A96069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FFA5E-6573-FE66-9473-00F63158B67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2340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D6B7-A03E-619A-D350-6962EBBDB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1E7B9-B8DA-D88E-A99A-5840C98AA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A26A5-EE6B-EC8B-BC99-EA4EB1DF7B3C}"/>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5" name="Footer Placeholder 4">
            <a:extLst>
              <a:ext uri="{FF2B5EF4-FFF2-40B4-BE49-F238E27FC236}">
                <a16:creationId xmlns:a16="http://schemas.microsoft.com/office/drawing/2014/main" id="{613D8CEA-EF1E-77D6-4E06-81CC0A2BB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BEC04-0FA2-7886-4B72-6823978D032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86214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2BED-7EB9-7159-9BB3-CF823A83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ECDE13-CA1C-1B50-CF08-1EF2BD8D4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676F9-16B5-C831-3386-300DEA4B5FEF}"/>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5" name="Footer Placeholder 4">
            <a:extLst>
              <a:ext uri="{FF2B5EF4-FFF2-40B4-BE49-F238E27FC236}">
                <a16:creationId xmlns:a16="http://schemas.microsoft.com/office/drawing/2014/main" id="{624CDE75-48A3-9DD9-8DCB-E032D0EC6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6B2A5-5119-229C-A72F-4E990CCAE66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30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6D1E-C5E3-A82E-160C-56A737020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BD669F-420C-736E-5871-8143F5FEC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C78EC8-BD75-2B24-441E-7DBAB16DB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864506-BB1E-7FBA-F7B7-DF56C9362B16}"/>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6" name="Footer Placeholder 5">
            <a:extLst>
              <a:ext uri="{FF2B5EF4-FFF2-40B4-BE49-F238E27FC236}">
                <a16:creationId xmlns:a16="http://schemas.microsoft.com/office/drawing/2014/main" id="{96D883EA-63DB-97AA-4C63-9738FBE4D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69155-6EAB-1C0B-04BA-168AA300768E}"/>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60631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CA21-E0B1-29CE-87D7-B4AEA23406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35B2E-0482-CD40-9446-A7A543F5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BCB36-1A77-7F6C-87C7-757B4C489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E9D88C-171C-B0E0-6094-F664B54AD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8A5E9-7838-A2A9-91A3-8D05356E8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563B24-23B1-96BD-5E96-36AB3650E0BF}"/>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8" name="Footer Placeholder 7">
            <a:extLst>
              <a:ext uri="{FF2B5EF4-FFF2-40B4-BE49-F238E27FC236}">
                <a16:creationId xmlns:a16="http://schemas.microsoft.com/office/drawing/2014/main" id="{F55D2E8B-C8B4-53EE-9334-D3008FF13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BB562F-6D63-7964-F357-F6E0A2A04A3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3659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9F7A-2016-8978-25B2-50BC93ACA0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5E958-7459-31DF-8159-C992401822E5}"/>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4" name="Footer Placeholder 3">
            <a:extLst>
              <a:ext uri="{FF2B5EF4-FFF2-40B4-BE49-F238E27FC236}">
                <a16:creationId xmlns:a16="http://schemas.microsoft.com/office/drawing/2014/main" id="{937C91B8-A46C-2072-B1AA-D22DBF14C9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146A4C-EB32-257A-522D-D2149FA239AC}"/>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53394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4F64A-156E-8F5B-5D7E-2A0C8FCFE602}"/>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3" name="Footer Placeholder 2">
            <a:extLst>
              <a:ext uri="{FF2B5EF4-FFF2-40B4-BE49-F238E27FC236}">
                <a16:creationId xmlns:a16="http://schemas.microsoft.com/office/drawing/2014/main" id="{E3AFEE29-C5F0-FB8D-EAB6-7F4F156969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88D795-D731-4457-D74D-E13F8F83CCCD}"/>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28871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ABB9-D24D-7F35-EE21-D9D94D9B6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62B64E-473E-10AD-CB37-EB2F6B32D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AF8C63-EB7B-EBD9-62C2-41D2200EA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E5FC2-220E-6FE9-67A1-F6FFF755563B}"/>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6" name="Footer Placeholder 5">
            <a:extLst>
              <a:ext uri="{FF2B5EF4-FFF2-40B4-BE49-F238E27FC236}">
                <a16:creationId xmlns:a16="http://schemas.microsoft.com/office/drawing/2014/main" id="{D2FDD7A4-3C20-3DF9-8833-83CB19A80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0715C-33B0-AD34-8FF8-4BC8BB61C021}"/>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109143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1720-D235-DCAE-0FDE-4280049BA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32378-FF71-4C68-6594-F3C0D55F5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80949-223A-E1F7-08F7-95DED269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C122D-B2D3-64BE-0EC5-0286994E6906}"/>
              </a:ext>
            </a:extLst>
          </p:cNvPr>
          <p:cNvSpPr>
            <a:spLocks noGrp="1"/>
          </p:cNvSpPr>
          <p:nvPr>
            <p:ph type="dt" sz="half" idx="10"/>
          </p:nvPr>
        </p:nvSpPr>
        <p:spPr/>
        <p:txBody>
          <a:bodyPr/>
          <a:lstStyle/>
          <a:p>
            <a:fld id="{E70BB040-1417-463D-8924-20454A1D4474}" type="datetimeFigureOut">
              <a:rPr lang="en-IN" smtClean="0"/>
              <a:t>28-01-2024</a:t>
            </a:fld>
            <a:endParaRPr lang="en-IN"/>
          </a:p>
        </p:txBody>
      </p:sp>
      <p:sp>
        <p:nvSpPr>
          <p:cNvPr id="6" name="Footer Placeholder 5">
            <a:extLst>
              <a:ext uri="{FF2B5EF4-FFF2-40B4-BE49-F238E27FC236}">
                <a16:creationId xmlns:a16="http://schemas.microsoft.com/office/drawing/2014/main" id="{CC90DCBF-CB3C-63BE-4779-622F01CA8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A7186-BCC0-6C41-FC5C-72225C275BF7}"/>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53394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898A6-FE2E-2DD1-CE05-5F0F2EC04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CDCF5-C1A3-CAC3-AFAD-B710134BB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D6884-11BD-E6D6-3332-792934BBF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B040-1417-463D-8924-20454A1D4474}" type="datetimeFigureOut">
              <a:rPr lang="en-IN" smtClean="0"/>
              <a:t>28-01-2024</a:t>
            </a:fld>
            <a:endParaRPr lang="en-IN"/>
          </a:p>
        </p:txBody>
      </p:sp>
      <p:sp>
        <p:nvSpPr>
          <p:cNvPr id="5" name="Footer Placeholder 4">
            <a:extLst>
              <a:ext uri="{FF2B5EF4-FFF2-40B4-BE49-F238E27FC236}">
                <a16:creationId xmlns:a16="http://schemas.microsoft.com/office/drawing/2014/main" id="{A6410BB7-DD1F-5198-F42B-BF5E6D63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E08485-06EF-BDA5-6917-D026E30AF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7E911-EDC5-4A6C-BB2E-3308591A7074}" type="slidenum">
              <a:rPr lang="en-IN" smtClean="0"/>
              <a:t>‹#›</a:t>
            </a:fld>
            <a:endParaRPr lang="en-IN"/>
          </a:p>
        </p:txBody>
      </p:sp>
    </p:spTree>
    <p:extLst>
      <p:ext uri="{BB962C8B-B14F-4D97-AF65-F5344CB8AC3E}">
        <p14:creationId xmlns:p14="http://schemas.microsoft.com/office/powerpoint/2010/main" val="384508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6A0ED5-5B94-D147-1DC0-6BA80484A56A}"/>
              </a:ext>
            </a:extLst>
          </p:cNvPr>
          <p:cNvSpPr>
            <a:spLocks noGrp="1"/>
          </p:cNvSpPr>
          <p:nvPr>
            <p:ph type="ctrTitle"/>
          </p:nvPr>
        </p:nvSpPr>
        <p:spPr>
          <a:xfrm>
            <a:off x="438481" y="158621"/>
            <a:ext cx="10438785" cy="2377962"/>
          </a:xfrm>
        </p:spPr>
        <p:txBody>
          <a:bodyPr vert="horz" lIns="91440" tIns="45720" rIns="91440" bIns="45720" rtlCol="0">
            <a:normAutofit/>
          </a:bodyPr>
          <a:lstStyle/>
          <a:p>
            <a:pPr>
              <a:tabLst>
                <a:tab pos="2971800" algn="ctr"/>
                <a:tab pos="5943600" algn="r"/>
              </a:tabLst>
            </a:pPr>
            <a:r>
              <a:rPr lang="en-US" sz="4400" dirty="0">
                <a:solidFill>
                  <a:schemeClr val="bg1"/>
                </a:solidFill>
                <a:effectLst/>
                <a:latin typeface="Times New Roman" panose="02020603050405020304" pitchFamily="18" charset="0"/>
                <a:ea typeface="SimSun" panose="02010600030101010101" pitchFamily="2" charset="-122"/>
              </a:rPr>
              <a:t>SERVICE MANAGEMENT PORTAL – 4B </a:t>
            </a:r>
            <a:endParaRPr lang="en-US" sz="4400" kern="1200" dirty="0">
              <a:solidFill>
                <a:srgbClr val="FFFFFF"/>
              </a:solidFill>
              <a:latin typeface="+mj-lt"/>
              <a:ea typeface="+mj-ea"/>
              <a:cs typeface="+mj-cs"/>
            </a:endParaRP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92B009-B37D-52D1-17CB-2CED9F5ECAEF}"/>
              </a:ext>
            </a:extLst>
          </p:cNvPr>
          <p:cNvSpPr>
            <a:spLocks noGrp="1"/>
          </p:cNvSpPr>
          <p:nvPr>
            <p:ph type="subTitle" idx="1"/>
          </p:nvPr>
        </p:nvSpPr>
        <p:spPr>
          <a:xfrm>
            <a:off x="3791846" y="4182174"/>
            <a:ext cx="7498195" cy="1714773"/>
          </a:xfrm>
        </p:spPr>
        <p:txBody>
          <a:bodyPr vert="horz" lIns="91440" tIns="45720" rIns="91440" bIns="45720" rtlCol="0">
            <a:noAutofit/>
          </a:bodyPr>
          <a:lstStyle/>
          <a:p>
            <a:pPr algn="l"/>
            <a:r>
              <a:rPr lang="en-US" sz="1600" dirty="0">
                <a:solidFill>
                  <a:srgbClr val="FFFFFF"/>
                </a:solidFill>
              </a:rPr>
              <a:t>Presented By - </a:t>
            </a:r>
          </a:p>
          <a:p>
            <a:pPr indent="-228600" algn="l">
              <a:buFont typeface="Arial" panose="020B0604020202020204" pitchFamily="34" charset="0"/>
              <a:buChar char="•"/>
            </a:pPr>
            <a:r>
              <a:rPr lang="en-US" sz="1600" dirty="0">
                <a:solidFill>
                  <a:srgbClr val="FFFFFF"/>
                </a:solidFill>
              </a:rPr>
              <a:t>RISWAN BASHA SALEEM BASHA (1440928) </a:t>
            </a:r>
          </a:p>
          <a:p>
            <a:pPr indent="-228600" algn="l">
              <a:buFont typeface="Arial" panose="020B0604020202020204" pitchFamily="34" charset="0"/>
              <a:buChar char="•"/>
            </a:pPr>
            <a:r>
              <a:rPr lang="en-US" sz="1600" dirty="0">
                <a:solidFill>
                  <a:srgbClr val="FFFFFF"/>
                </a:solidFill>
              </a:rPr>
              <a:t>SHIVAKUMAR VEERAPUR (1445680)</a:t>
            </a:r>
          </a:p>
          <a:p>
            <a:pPr indent="-228600" algn="l">
              <a:buFont typeface="Arial" panose="020B0604020202020204" pitchFamily="34" charset="0"/>
              <a:buChar char="•"/>
            </a:pPr>
            <a:r>
              <a:rPr lang="en-US" sz="1600" dirty="0">
                <a:solidFill>
                  <a:srgbClr val="FFFFFF"/>
                </a:solidFill>
              </a:rPr>
              <a:t>AMITH NAIR (1428869)</a:t>
            </a:r>
          </a:p>
          <a:p>
            <a:pPr indent="-228600" algn="l">
              <a:buFont typeface="Arial" panose="020B0604020202020204" pitchFamily="34" charset="0"/>
              <a:buChar char="•"/>
            </a:pPr>
            <a:r>
              <a:rPr lang="en-US" sz="1600" dirty="0">
                <a:solidFill>
                  <a:srgbClr val="FFFFFF"/>
                </a:solidFill>
              </a:rPr>
              <a:t>JISHNU SHIVARAMAN (1440698)</a:t>
            </a:r>
          </a:p>
          <a:p>
            <a:pPr indent="-228600" algn="l">
              <a:buFont typeface="Arial" panose="020B0604020202020204" pitchFamily="34" charset="0"/>
              <a:buChar char="•"/>
            </a:pPr>
            <a:r>
              <a:rPr lang="en-US" sz="1600" dirty="0">
                <a:solidFill>
                  <a:srgbClr val="FFFFFF"/>
                </a:solidFill>
              </a:rPr>
              <a:t>VASANTHAKUMAR RAMESH LAKSHMI (1439256)</a:t>
            </a:r>
          </a:p>
        </p:txBody>
      </p:sp>
      <p:pic>
        <p:nvPicPr>
          <p:cNvPr id="5" name="image5.png">
            <a:extLst>
              <a:ext uri="{FF2B5EF4-FFF2-40B4-BE49-F238E27FC236}">
                <a16:creationId xmlns:a16="http://schemas.microsoft.com/office/drawing/2014/main" id="{C0934A8B-6B2D-AA4D-9620-F8AAA5C811A1}"/>
              </a:ext>
            </a:extLst>
          </p:cNvPr>
          <p:cNvPicPr>
            <a:picLocks noChangeAspect="1"/>
          </p:cNvPicPr>
          <p:nvPr/>
        </p:nvPicPr>
        <p:blipFill>
          <a:blip r:embed="rId2"/>
          <a:stretch>
            <a:fillRect/>
          </a:stretch>
        </p:blipFill>
        <p:spPr>
          <a:xfrm>
            <a:off x="10486900" y="-1092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4" name="Rectangle 3">
            <a:extLst>
              <a:ext uri="{FF2B5EF4-FFF2-40B4-BE49-F238E27FC236}">
                <a16:creationId xmlns:a16="http://schemas.microsoft.com/office/drawing/2014/main" id="{E8199948-21C4-7F62-156C-D4D3E0C5A212}"/>
              </a:ext>
            </a:extLst>
          </p:cNvPr>
          <p:cNvSpPr/>
          <p:nvPr/>
        </p:nvSpPr>
        <p:spPr>
          <a:xfrm>
            <a:off x="5479870" y="6023706"/>
            <a:ext cx="6270171" cy="634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a:p>
            <a:pPr algn="ctr"/>
            <a:r>
              <a:rPr lang="en-GB" sz="1600" dirty="0"/>
              <a:t>Examined by – Prof. </a:t>
            </a:r>
            <a:r>
              <a:rPr lang="en-GB" sz="1600" dirty="0" err="1"/>
              <a:t>Dr.</a:t>
            </a:r>
            <a:r>
              <a:rPr lang="en-GB" sz="1600" dirty="0"/>
              <a:t> Patrick </a:t>
            </a:r>
            <a:r>
              <a:rPr lang="en-GB" sz="1600" dirty="0" err="1"/>
              <a:t>Wacht</a:t>
            </a:r>
            <a:endParaRPr lang="en-DE" sz="1600" dirty="0"/>
          </a:p>
        </p:txBody>
      </p:sp>
    </p:spTree>
    <p:extLst>
      <p:ext uri="{BB962C8B-B14F-4D97-AF65-F5344CB8AC3E}">
        <p14:creationId xmlns:p14="http://schemas.microsoft.com/office/powerpoint/2010/main" val="281373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9" name="Rectangle 2560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1" name="Rectangle 256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3" name="Rectangle 256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5" name="Rectangle 256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D84E1-167E-609D-E6A9-3EE65120FCDC}"/>
              </a:ext>
            </a:extLst>
          </p:cNvPr>
          <p:cNvSpPr txBox="1">
            <a:spLocks noGrp="1"/>
          </p:cNvSpPr>
          <p:nvPr>
            <p:ph type="title"/>
          </p:nvPr>
        </p:nvSpPr>
        <p:spPr>
          <a:xfrm>
            <a:off x="1371599" y="294538"/>
            <a:ext cx="9895951" cy="1033669"/>
          </a:xfrm>
        </p:spPr>
        <p:txBody>
          <a:bodyPr>
            <a:normAutofit/>
          </a:bodyPr>
          <a:lstStyle/>
          <a:p>
            <a:pPr eaLnBrk="1" fontAlgn="auto" hangingPunct="1">
              <a:spcBef>
                <a:spcPts val="0"/>
              </a:spcBef>
              <a:spcAft>
                <a:spcPts val="0"/>
              </a:spcAft>
              <a:defRPr sz="1800" b="0" i="0" u="none" strike="noStrike" kern="0" cap="none" spc="0" baseline="0">
                <a:solidFill>
                  <a:srgbClr val="000000"/>
                </a:solidFill>
                <a:uFillTx/>
              </a:defRPr>
            </a:pPr>
            <a:r>
              <a:rPr lang="en-US" sz="4000" kern="0" dirty="0">
                <a:solidFill>
                  <a:srgbClr val="FFFFFF"/>
                </a:solidFill>
                <a:cs typeface="Times New Roman" pitchFamily="18"/>
              </a:rPr>
              <a:t>8. Conclusion</a:t>
            </a:r>
          </a:p>
        </p:txBody>
      </p:sp>
      <p:sp>
        <p:nvSpPr>
          <p:cNvPr id="25602" name="Content Placeholder 2">
            <a:extLst>
              <a:ext uri="{FF2B5EF4-FFF2-40B4-BE49-F238E27FC236}">
                <a16:creationId xmlns:a16="http://schemas.microsoft.com/office/drawing/2014/main" id="{C11C0236-09FB-81ED-E123-18050151E79C}"/>
              </a:ext>
            </a:extLst>
          </p:cNvPr>
          <p:cNvSpPr>
            <a:spLocks noGrp="1" noChangeArrowheads="1"/>
          </p:cNvSpPr>
          <p:nvPr>
            <p:ph idx="1"/>
          </p:nvPr>
        </p:nvSpPr>
        <p:spPr>
          <a:xfrm>
            <a:off x="914400" y="1765190"/>
            <a:ext cx="10531087" cy="4236365"/>
          </a:xfrm>
        </p:spPr>
        <p:txBody>
          <a:bodyPr anchor="ctr">
            <a:noAutofit/>
          </a:bodyPr>
          <a:lstStyle/>
          <a:p>
            <a:pPr marL="0" indent="0" algn="just" eaLnBrk="1" hangingPunct="1">
              <a:lnSpc>
                <a:spcPct val="150000"/>
              </a:lnSpc>
              <a:buNone/>
            </a:pPr>
            <a:r>
              <a:rPr lang="en-US" altLang="en-US" sz="1800" i="1" dirty="0">
                <a:latin typeface="Times New Roman" panose="02020603050405020304" pitchFamily="18" charset="0"/>
                <a:cs typeface="Times New Roman" panose="02020603050405020304" pitchFamily="18" charset="0"/>
              </a:rPr>
              <a:t>The Presentation on "AGILE Development In Cloud Computing Environments" presents an in-depth study of the Agile methodology and its application in IT service requests and provider partnerships. It emphasizes flexibility, customer involvement, and iterative development. The report details the Agile principles such as prioritizing people over processes, welcoming change, and delivering incremental value. It also examines the use of Agile frameworks like Kanban and Scrum in project management, highlighting their roles in enhancing efficiency, transparency, and customer satisfaction. The project's journey is narrated through various sprints, showcasing the development of a Service Management Component that integrates real-time tracking, user authentication, and API integration, culminating in a user-centric and flexible solution that revolutionizes the IT service sector.</a:t>
            </a:r>
          </a:p>
        </p:txBody>
      </p:sp>
      <p:pic>
        <p:nvPicPr>
          <p:cNvPr id="5" name="image5.png">
            <a:extLst>
              <a:ext uri="{FF2B5EF4-FFF2-40B4-BE49-F238E27FC236}">
                <a16:creationId xmlns:a16="http://schemas.microsoft.com/office/drawing/2014/main" id="{32BB2274-FB9F-C593-D1B8-2F7835EBE2E9}"/>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400764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alendar&#10;&#10;Description automatically generated">
            <a:extLst>
              <a:ext uri="{FF2B5EF4-FFF2-40B4-BE49-F238E27FC236}">
                <a16:creationId xmlns:a16="http://schemas.microsoft.com/office/drawing/2014/main" id="{388268A3-1112-2533-1F26-DCBA59BAA3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0783"/>
          <a:stretch/>
        </p:blipFill>
        <p:spPr>
          <a:xfrm rot="21600000">
            <a:off x="4038599" y="10"/>
            <a:ext cx="8160026" cy="6875809"/>
          </a:xfrm>
          <a:prstGeom prst="rect">
            <a:avLst/>
          </a:prstGeom>
        </p:spPr>
      </p:pic>
      <p:sp>
        <p:nvSpPr>
          <p:cNvPr id="40" name="Freeform: Shape 3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37F1E31-DBEB-E107-7FB8-421CAFB94A27}"/>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Thank You</a:t>
            </a:r>
          </a:p>
        </p:txBody>
      </p:sp>
      <p:pic>
        <p:nvPicPr>
          <p:cNvPr id="4" name="image5.png" descr="A logo for a university&#10;&#10;Description automatically generated">
            <a:extLst>
              <a:ext uri="{FF2B5EF4-FFF2-40B4-BE49-F238E27FC236}">
                <a16:creationId xmlns:a16="http://schemas.microsoft.com/office/drawing/2014/main" id="{3D0D1583-9BFB-C44E-ACB5-F1440722F2E5}"/>
              </a:ext>
            </a:extLst>
          </p:cNvPr>
          <p:cNvPicPr>
            <a:picLocks noChangeAspect="1"/>
          </p:cNvPicPr>
          <p:nvPr/>
        </p:nvPicPr>
        <p:blipFill>
          <a:blip r:embed="rId4"/>
          <a:stretch>
            <a:fillRect/>
          </a:stretch>
        </p:blipFill>
        <p:spPr>
          <a:xfrm>
            <a:off x="10486135" y="1014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71524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Agenda</a:t>
            </a:r>
          </a:p>
        </p:txBody>
      </p:sp>
      <p:pic>
        <p:nvPicPr>
          <p:cNvPr id="6" name="image5.png" descr="A logo for a university&#10;&#10;Description automatically generated">
            <a:extLst>
              <a:ext uri="{FF2B5EF4-FFF2-40B4-BE49-F238E27FC236}">
                <a16:creationId xmlns:a16="http://schemas.microsoft.com/office/drawing/2014/main" id="{578F5664-DA3B-AAED-451D-BBAA617E9E1F}"/>
              </a:ext>
            </a:extLst>
          </p:cNvPr>
          <p:cNvPicPr>
            <a:picLocks noChangeAspect="1"/>
          </p:cNvPicPr>
          <p:nvPr/>
        </p:nvPicPr>
        <p:blipFill>
          <a:blip r:embed="rId2"/>
          <a:stretch>
            <a:fillRect/>
          </a:stretch>
        </p:blipFill>
        <p:spPr>
          <a:xfrm>
            <a:off x="10486900" y="2187"/>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18489315-660F-5863-A236-DBB8896BE500}"/>
              </a:ext>
            </a:extLst>
          </p:cNvPr>
          <p:cNvGraphicFramePr>
            <a:graphicFrameLocks noGrp="1"/>
          </p:cNvGraphicFramePr>
          <p:nvPr>
            <p:ph idx="1"/>
            <p:extLst>
              <p:ext uri="{D42A27DB-BD31-4B8C-83A1-F6EECF244321}">
                <p14:modId xmlns:p14="http://schemas.microsoft.com/office/powerpoint/2010/main" val="20220267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01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83564" y="348865"/>
            <a:ext cx="9718111" cy="1576446"/>
          </a:xfrm>
        </p:spPr>
        <p:txBody>
          <a:bodyPr anchor="ctr">
            <a:normAutofit/>
          </a:bodyPr>
          <a:lstStyle/>
          <a:p>
            <a:r>
              <a:rPr lang="en-IN" sz="4000" dirty="0">
                <a:solidFill>
                  <a:srgbClr val="FFFFFF"/>
                </a:solidFill>
              </a:rPr>
              <a:t>1. Problem Statement</a:t>
            </a:r>
          </a:p>
        </p:txBody>
      </p:sp>
      <p:pic>
        <p:nvPicPr>
          <p:cNvPr id="3" name="image5.png" descr="A logo for a university&#10;&#10;Description automatically generated">
            <a:extLst>
              <a:ext uri="{FF2B5EF4-FFF2-40B4-BE49-F238E27FC236}">
                <a16:creationId xmlns:a16="http://schemas.microsoft.com/office/drawing/2014/main" id="{E3388F9B-8C1A-4DAA-F9E7-89DA077431F9}"/>
              </a:ext>
            </a:extLst>
          </p:cNvPr>
          <p:cNvPicPr>
            <a:picLocks noChangeAspect="1"/>
          </p:cNvPicPr>
          <p:nvPr/>
        </p:nvPicPr>
        <p:blipFill>
          <a:blip r:embed="rId2"/>
          <a:stretch>
            <a:fillRect/>
          </a:stretch>
        </p:blipFill>
        <p:spPr>
          <a:xfrm>
            <a:off x="10486900" y="-2970"/>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4F123A5D-5D38-6E44-1FF0-03792D8B1074}"/>
              </a:ext>
            </a:extLst>
          </p:cNvPr>
          <p:cNvGraphicFramePr>
            <a:graphicFrameLocks noGrp="1"/>
          </p:cNvGraphicFramePr>
          <p:nvPr>
            <p:ph idx="1"/>
            <p:extLst>
              <p:ext uri="{D42A27DB-BD31-4B8C-83A1-F6EECF244321}">
                <p14:modId xmlns:p14="http://schemas.microsoft.com/office/powerpoint/2010/main" val="141961349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876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2. Working Principles of Agile</a:t>
            </a:r>
          </a:p>
        </p:txBody>
      </p:sp>
      <p:pic>
        <p:nvPicPr>
          <p:cNvPr id="4" name="image5.png">
            <a:extLst>
              <a:ext uri="{FF2B5EF4-FFF2-40B4-BE49-F238E27FC236}">
                <a16:creationId xmlns:a16="http://schemas.microsoft.com/office/drawing/2014/main" id="{39B74B93-164A-DEBD-BA63-8BD90D0AE5D0}"/>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3" name="Content Placeholder 2">
            <a:extLst>
              <a:ext uri="{FF2B5EF4-FFF2-40B4-BE49-F238E27FC236}">
                <a16:creationId xmlns:a16="http://schemas.microsoft.com/office/drawing/2014/main" id="{F7FB0882-2587-77CC-5663-CBA40D6DCCAA}"/>
              </a:ext>
            </a:extLst>
          </p:cNvPr>
          <p:cNvSpPr>
            <a:spLocks noGrp="1"/>
          </p:cNvSpPr>
          <p:nvPr>
            <p:ph idx="1"/>
          </p:nvPr>
        </p:nvSpPr>
        <p:spPr>
          <a:xfrm>
            <a:off x="377393" y="5043776"/>
            <a:ext cx="11465781" cy="1814224"/>
          </a:xfrm>
        </p:spPr>
        <p:txBody>
          <a:bodyPr>
            <a:noAutofit/>
          </a:bodyPr>
          <a:lstStyle/>
          <a:p>
            <a:pPr algn="just">
              <a:lnSpc>
                <a:spcPct val="100000"/>
              </a:lnSpc>
            </a:pPr>
            <a:r>
              <a:rPr lang="en-US" sz="1800" b="0" i="1" u="none" strike="noStrike" kern="1200" cap="none" spc="0" baseline="0" dirty="0">
                <a:uFillTx/>
                <a:latin typeface="Times New Roman" pitchFamily="18"/>
                <a:cs typeface="Times New Roman" pitchFamily="18"/>
              </a:rPr>
              <a:t>Customer Satisfaction through Early and Continuous Delivery: Agile focuses on delivering valuable features to customers frequently, from a few weeks to a couple of months, with a preference for shorter timescales.</a:t>
            </a:r>
          </a:p>
          <a:p>
            <a:pPr algn="just">
              <a:lnSpc>
                <a:spcPct val="100000"/>
              </a:lnSpc>
            </a:pPr>
            <a:r>
              <a:rPr lang="en-US" sz="1800" b="0" i="1" u="none" strike="noStrike" kern="1200" cap="none" spc="0" baseline="0" dirty="0">
                <a:uFillTx/>
                <a:latin typeface="Times New Roman" pitchFamily="18"/>
                <a:cs typeface="Times New Roman" pitchFamily="18"/>
              </a:rPr>
              <a:t>Welcome Changing Requirements: Agile processes harness change for the customer's competitive advantage. Even late in the development process, Agile welcomes changes in requirements.</a:t>
            </a:r>
          </a:p>
        </p:txBody>
      </p:sp>
      <p:sp>
        <p:nvSpPr>
          <p:cNvPr id="6" name="TextBox 5">
            <a:extLst>
              <a:ext uri="{FF2B5EF4-FFF2-40B4-BE49-F238E27FC236}">
                <a16:creationId xmlns:a16="http://schemas.microsoft.com/office/drawing/2014/main" id="{2F87D131-4FEF-0C02-7F0E-45B13793B738}"/>
              </a:ext>
            </a:extLst>
          </p:cNvPr>
          <p:cNvSpPr txBox="1"/>
          <p:nvPr/>
        </p:nvSpPr>
        <p:spPr>
          <a:xfrm>
            <a:off x="4568818" y="4513889"/>
            <a:ext cx="4265353" cy="246221"/>
          </a:xfrm>
          <a:prstGeom prst="rect">
            <a:avLst/>
          </a:prstGeom>
          <a:noFill/>
        </p:spPr>
        <p:txBody>
          <a:bodyPr wrap="square" rtlCol="0">
            <a:spAutoFit/>
          </a:bodyPr>
          <a:lstStyle/>
          <a:p>
            <a:r>
              <a:rPr lang="en-US" sz="1000" dirty="0"/>
              <a:t>                  Figure 2.1 : Process of Agile</a:t>
            </a:r>
          </a:p>
        </p:txBody>
      </p:sp>
      <p:pic>
        <p:nvPicPr>
          <p:cNvPr id="10" name="Picture 9" descr="A group of people in a meeting&#10;&#10;Description automatically generated">
            <a:extLst>
              <a:ext uri="{FF2B5EF4-FFF2-40B4-BE49-F238E27FC236}">
                <a16:creationId xmlns:a16="http://schemas.microsoft.com/office/drawing/2014/main" id="{8F09C902-6DBF-FA21-BAB8-AAF960F83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091" y="1669143"/>
            <a:ext cx="5056387" cy="2803684"/>
          </a:xfrm>
          <a:prstGeom prst="rect">
            <a:avLst/>
          </a:prstGeom>
        </p:spPr>
      </p:pic>
    </p:spTree>
    <p:extLst>
      <p:ext uri="{BB962C8B-B14F-4D97-AF65-F5344CB8AC3E}">
        <p14:creationId xmlns:p14="http://schemas.microsoft.com/office/powerpoint/2010/main" val="150998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E281E-5D91-6373-E0CA-95DD4AE160EC}"/>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3. Working Priciple of Agile</a:t>
            </a:r>
          </a:p>
        </p:txBody>
      </p:sp>
      <p:sp>
        <p:nvSpPr>
          <p:cNvPr id="3" name="Content Placeholder 2">
            <a:extLst>
              <a:ext uri="{FF2B5EF4-FFF2-40B4-BE49-F238E27FC236}">
                <a16:creationId xmlns:a16="http://schemas.microsoft.com/office/drawing/2014/main" id="{3884497A-D9A8-AF18-7688-A49523EC42AA}"/>
              </a:ext>
            </a:extLst>
          </p:cNvPr>
          <p:cNvSpPr>
            <a:spLocks noGrp="1"/>
          </p:cNvSpPr>
          <p:nvPr>
            <p:ph idx="1"/>
          </p:nvPr>
        </p:nvSpPr>
        <p:spPr>
          <a:xfrm>
            <a:off x="459350" y="2115047"/>
            <a:ext cx="11451703" cy="3458817"/>
          </a:xfrm>
        </p:spPr>
        <p:txBody>
          <a:bodyPr anchor="ctr">
            <a:normAutofit/>
          </a:bodyPr>
          <a:lstStyle/>
          <a:p>
            <a:pPr algn="just"/>
            <a:r>
              <a:rPr lang="en-US" sz="1800" b="0" i="1" u="none" strike="noStrike" kern="1200" cap="none" spc="0" baseline="0" dirty="0">
                <a:uFillTx/>
                <a:latin typeface="Times New Roman" pitchFamily="18"/>
                <a:cs typeface="Times New Roman" pitchFamily="18"/>
              </a:rPr>
              <a:t>Deliver Working Software Frequently: The primary measure of progress in Agile is the delivery of working software, which is delivered regularly, from a few weeks to a couple of months, with a preference for the shorter scale.</a:t>
            </a:r>
          </a:p>
          <a:p>
            <a:pPr algn="just"/>
            <a:endParaRPr lang="en-US" sz="1800" b="0" i="1" u="none" strike="noStrike" kern="1200" cap="none" spc="0" baseline="0" dirty="0">
              <a:uFillTx/>
              <a:latin typeface="Times New Roman" pitchFamily="18"/>
              <a:cs typeface="Times New Roman" pitchFamily="18"/>
            </a:endParaRPr>
          </a:p>
          <a:p>
            <a:pPr algn="just"/>
            <a:r>
              <a:rPr lang="en-US" sz="1800" b="0" i="1" u="none" strike="noStrike" kern="1200" cap="none" spc="0" baseline="0" dirty="0">
                <a:uFillTx/>
                <a:latin typeface="Times New Roman" pitchFamily="18"/>
                <a:cs typeface="Times New Roman" pitchFamily="18"/>
              </a:rPr>
              <a:t>Collaboration between Businesspeople and Developers: Throughout the project, business stakeholders and developers must work together daily to ensure alignment and mutual understanding of the project goals and requirements.</a:t>
            </a:r>
          </a:p>
          <a:p>
            <a:pPr algn="just"/>
            <a:endParaRPr lang="en-US" sz="1800" b="0" i="1" u="none" strike="noStrike" kern="1200" cap="none" spc="0" baseline="0" dirty="0">
              <a:uFillTx/>
              <a:latin typeface="Times New Roman" pitchFamily="18"/>
              <a:cs typeface="Times New Roman" pitchFamily="18"/>
            </a:endParaRPr>
          </a:p>
          <a:p>
            <a:pPr algn="just"/>
            <a:r>
              <a:rPr lang="en-US" sz="1800" b="0" i="1" u="none" strike="noStrike" kern="1200" cap="none" spc="0" baseline="0" dirty="0">
                <a:uFillTx/>
                <a:latin typeface="Times New Roman" pitchFamily="18"/>
                <a:cs typeface="Times New Roman" pitchFamily="18"/>
              </a:rPr>
              <a:t>Motivated Individuals: Projects are built around motivated individuals who should be trusted to get the job done. Providing them with the environment and support they need and trust them to complete their tasks.</a:t>
            </a:r>
          </a:p>
          <a:p>
            <a:pPr algn="just"/>
            <a:endParaRPr lang="en-IN" sz="1800" dirty="0"/>
          </a:p>
        </p:txBody>
      </p:sp>
    </p:spTree>
    <p:extLst>
      <p:ext uri="{BB962C8B-B14F-4D97-AF65-F5344CB8AC3E}">
        <p14:creationId xmlns:p14="http://schemas.microsoft.com/office/powerpoint/2010/main" val="174503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46AB5C66-2682-753D-6273-6F4CB8BEC484}"/>
              </a:ext>
            </a:extLst>
          </p:cNvPr>
          <p:cNvSpPr txBox="1"/>
          <p:nvPr/>
        </p:nvSpPr>
        <p:spPr>
          <a:xfrm>
            <a:off x="1371597" y="348865"/>
            <a:ext cx="10044023" cy="877729"/>
          </a:xfrm>
          <a:prstGeom prst="rect">
            <a:avLst/>
          </a:prstGeom>
        </p:spPr>
        <p:txBody>
          <a:bodyPr vert="horz" lIns="91440" tIns="45720" rIns="91440" bIns="45720" rtlCol="0" anchor="ctr" anchorCtr="0" compatLnSpc="1">
            <a:normAutofit/>
          </a:bodyPr>
          <a:lstStyle/>
          <a:p>
            <a:pPr marR="0" lvl="0" fontAlgn="auto">
              <a:lnSpc>
                <a:spcPct val="90000"/>
              </a:lnSpc>
              <a:spcBef>
                <a:spcPct val="0"/>
              </a:spcBef>
              <a:spcAft>
                <a:spcPts val="600"/>
              </a:spcAft>
              <a:tabLst/>
              <a:defRPr sz="1800" b="0" i="0" u="none" strike="noStrike" kern="0" cap="none" spc="0" baseline="0">
                <a:solidFill>
                  <a:srgbClr val="000000"/>
                </a:solidFill>
                <a:uFillTx/>
              </a:defRPr>
            </a:pPr>
            <a:r>
              <a:rPr lang="en-US" sz="4000" dirty="0">
                <a:solidFill>
                  <a:srgbClr val="FFFFFF"/>
                </a:solidFill>
                <a:latin typeface="+mj-lt"/>
                <a:ea typeface="+mj-ea"/>
                <a:cs typeface="+mj-cs"/>
              </a:rPr>
              <a:t>4</a:t>
            </a:r>
            <a:r>
              <a:rPr lang="en-US" sz="4000" kern="1200" dirty="0">
                <a:solidFill>
                  <a:srgbClr val="FFFFFF"/>
                </a:solidFill>
                <a:latin typeface="+mj-lt"/>
                <a:ea typeface="+mj-ea"/>
                <a:cs typeface="+mj-cs"/>
              </a:rPr>
              <a:t>. Scrum as Agile</a:t>
            </a:r>
          </a:p>
        </p:txBody>
      </p:sp>
      <p:pic>
        <p:nvPicPr>
          <p:cNvPr id="3" name="image5.png">
            <a:extLst>
              <a:ext uri="{FF2B5EF4-FFF2-40B4-BE49-F238E27FC236}">
                <a16:creationId xmlns:a16="http://schemas.microsoft.com/office/drawing/2014/main" id="{5533FB0C-BD7D-AF9B-8FC4-2DD7F62F5F26}"/>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8" name="Content Placeholder 2">
            <a:extLst>
              <a:ext uri="{FF2B5EF4-FFF2-40B4-BE49-F238E27FC236}">
                <a16:creationId xmlns:a16="http://schemas.microsoft.com/office/drawing/2014/main" id="{E03FE9CC-9679-B793-B6B8-837A46A4CE4A}"/>
              </a:ext>
            </a:extLst>
          </p:cNvPr>
          <p:cNvSpPr txBox="1">
            <a:spLocks/>
          </p:cNvSpPr>
          <p:nvPr/>
        </p:nvSpPr>
        <p:spPr>
          <a:xfrm>
            <a:off x="397565" y="1806933"/>
            <a:ext cx="11243144" cy="287735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Agile Scrum technique was successfully applied in our project to improve software development and project management procedures. Throughout several sprints, the Scrum Master adeptly oversaw team availability and skill sets, converting project requirements into user stories. </a:t>
            </a:r>
          </a:p>
          <a:p>
            <a:pPr marL="285750" indent="-285750" algn="just">
              <a:lnSpc>
                <a:spcPct val="10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For this project, each group member has followed SCRUM methodology such as: •Attending Scrum meetings, e.g. Sprint planning, Sprint review and Sprint retrospective •Choosing agile roles (Product Owner)</a:t>
            </a:r>
          </a:p>
          <a:p>
            <a:pPr marL="285750" indent="-285750" algn="just">
              <a:lnSpc>
                <a:spcPct val="10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We followed 5 Sprints with each 2 weeks</a:t>
            </a:r>
          </a:p>
          <a:p>
            <a:pPr marL="285750" indent="-285750" algn="just">
              <a:lnSpc>
                <a:spcPct val="10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Regular Scrum meetings were conducted to ensure effective communication and collaboration within the team. Bi-weekly stand-up meetings were held to discuss progress, challenges, and plans for the week</a:t>
            </a:r>
            <a:endParaRPr lang="en-IN" sz="1800" i="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2D221C0-6790-7764-6EA4-91760A23F26E}"/>
              </a:ext>
            </a:extLst>
          </p:cNvPr>
          <p:cNvPicPr>
            <a:picLocks noChangeAspect="1"/>
          </p:cNvPicPr>
          <p:nvPr/>
        </p:nvPicPr>
        <p:blipFill>
          <a:blip r:embed="rId3"/>
          <a:stretch>
            <a:fillRect/>
          </a:stretch>
        </p:blipFill>
        <p:spPr>
          <a:xfrm>
            <a:off x="0" y="5427885"/>
            <a:ext cx="4079019" cy="1430343"/>
          </a:xfrm>
          <a:prstGeom prst="rect">
            <a:avLst/>
          </a:prstGeom>
        </p:spPr>
      </p:pic>
      <p:pic>
        <p:nvPicPr>
          <p:cNvPr id="19" name="Picture 18">
            <a:extLst>
              <a:ext uri="{FF2B5EF4-FFF2-40B4-BE49-F238E27FC236}">
                <a16:creationId xmlns:a16="http://schemas.microsoft.com/office/drawing/2014/main" id="{71EE4F64-E6B6-49C8-3EA6-78BB813004EF}"/>
              </a:ext>
            </a:extLst>
          </p:cNvPr>
          <p:cNvPicPr>
            <a:picLocks noChangeAspect="1"/>
          </p:cNvPicPr>
          <p:nvPr/>
        </p:nvPicPr>
        <p:blipFill>
          <a:blip r:embed="rId4"/>
          <a:stretch>
            <a:fillRect/>
          </a:stretch>
        </p:blipFill>
        <p:spPr>
          <a:xfrm>
            <a:off x="9231464" y="4222143"/>
            <a:ext cx="2890522" cy="2635857"/>
          </a:xfrm>
          <a:prstGeom prst="rect">
            <a:avLst/>
          </a:prstGeom>
        </p:spPr>
      </p:pic>
      <p:sp>
        <p:nvSpPr>
          <p:cNvPr id="20" name="TextBox 19">
            <a:extLst>
              <a:ext uri="{FF2B5EF4-FFF2-40B4-BE49-F238E27FC236}">
                <a16:creationId xmlns:a16="http://schemas.microsoft.com/office/drawing/2014/main" id="{ECB6D9D0-A296-8000-742D-27E210B55343}"/>
              </a:ext>
            </a:extLst>
          </p:cNvPr>
          <p:cNvSpPr txBox="1"/>
          <p:nvPr/>
        </p:nvSpPr>
        <p:spPr>
          <a:xfrm>
            <a:off x="4099691" y="6603912"/>
            <a:ext cx="4265353" cy="246221"/>
          </a:xfrm>
          <a:prstGeom prst="rect">
            <a:avLst/>
          </a:prstGeom>
          <a:noFill/>
        </p:spPr>
        <p:txBody>
          <a:bodyPr wrap="square" rtlCol="0">
            <a:spAutoFit/>
          </a:bodyPr>
          <a:lstStyle/>
          <a:p>
            <a:r>
              <a:rPr lang="en-US" sz="1000" dirty="0"/>
              <a:t>                  Figure 4.1 : Scrum as Agile &amp; Figure 4.2 : Sprint Planning and Review </a:t>
            </a:r>
          </a:p>
        </p:txBody>
      </p:sp>
    </p:spTree>
    <p:extLst>
      <p:ext uri="{BB962C8B-B14F-4D97-AF65-F5344CB8AC3E}">
        <p14:creationId xmlns:p14="http://schemas.microsoft.com/office/powerpoint/2010/main" val="1481138201"/>
      </p:ext>
    </p:extLst>
  </p:cSld>
  <p:clrMapOvr>
    <a:masterClrMapping/>
  </p:clrMapOvr>
  <mc:AlternateContent xmlns:mc="http://schemas.openxmlformats.org/markup-compatibility/2006" xmlns:p14="http://schemas.microsoft.com/office/powerpoint/2010/main">
    <mc:Choice Requires="p14">
      <p:transition spd="slow" p14:dur="2000" advTm="201471"/>
    </mc:Choice>
    <mc:Fallback xmlns="">
      <p:transition spd="slow" advTm="201471"/>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9159904" cy="1159200"/>
          </a:xfrm>
        </p:spPr>
        <p:txBody>
          <a:bodyPr vert="horz" lIns="91440" tIns="45720" rIns="91440" bIns="45720" rtlCol="0" anchor="ctr">
            <a:normAutofit/>
          </a:bodyPr>
          <a:lstStyle/>
          <a:p>
            <a:r>
              <a:rPr lang="en-US" sz="4000" dirty="0">
                <a:solidFill>
                  <a:srgbClr val="FFFFFF"/>
                </a:solidFill>
              </a:rPr>
              <a:t>5</a:t>
            </a:r>
            <a:r>
              <a:rPr lang="en-US" sz="4000" kern="1200" dirty="0">
                <a:solidFill>
                  <a:srgbClr val="FFFFFF"/>
                </a:solidFill>
                <a:latin typeface="+mj-lt"/>
                <a:ea typeface="+mj-ea"/>
                <a:cs typeface="+mj-cs"/>
              </a:rPr>
              <a:t>. </a:t>
            </a:r>
            <a:r>
              <a:rPr lang="en-US" sz="4000" dirty="0">
                <a:solidFill>
                  <a:srgbClr val="FFFFFF"/>
                </a:solidFill>
              </a:rPr>
              <a:t>User Component Discussion</a:t>
            </a:r>
            <a:endParaRPr lang="en-US" sz="4000" kern="1200" dirty="0">
              <a:solidFill>
                <a:srgbClr val="FFFFFF"/>
              </a:solidFill>
              <a:latin typeface="+mj-lt"/>
              <a:ea typeface="+mj-ea"/>
              <a:cs typeface="+mj-cs"/>
            </a:endParaRPr>
          </a:p>
        </p:txBody>
      </p:sp>
      <p:sp>
        <p:nvSpPr>
          <p:cNvPr id="14" name="Content Placeholder 13">
            <a:extLst>
              <a:ext uri="{FF2B5EF4-FFF2-40B4-BE49-F238E27FC236}">
                <a16:creationId xmlns:a16="http://schemas.microsoft.com/office/drawing/2014/main" id="{902BE860-2E67-69B8-C7E0-DEBFE6060A29}"/>
              </a:ext>
            </a:extLst>
          </p:cNvPr>
          <p:cNvSpPr>
            <a:spLocks noGrp="1"/>
          </p:cNvSpPr>
          <p:nvPr>
            <p:ph idx="1"/>
          </p:nvPr>
        </p:nvSpPr>
        <p:spPr>
          <a:xfrm>
            <a:off x="838200" y="2170705"/>
            <a:ext cx="10515600" cy="4556097"/>
          </a:xfrm>
        </p:spPr>
        <p:txBody>
          <a:bodyPr>
            <a:normAutofit lnSpcReduction="10000"/>
          </a:bodyPr>
          <a:lstStyle/>
          <a:p>
            <a:pPr algn="just"/>
            <a:r>
              <a:rPr lang="en-US" sz="1800" b="1" i="1" dirty="0">
                <a:latin typeface="Times New Roman" panose="02020603050405020304" pitchFamily="18" charset="0"/>
                <a:cs typeface="Times New Roman" panose="02020603050405020304" pitchFamily="18" charset="0"/>
              </a:rPr>
              <a:t>Home Page</a:t>
            </a:r>
            <a:r>
              <a:rPr lang="en-US" sz="1800" i="1" dirty="0">
                <a:latin typeface="Times New Roman" panose="02020603050405020304" pitchFamily="18" charset="0"/>
                <a:cs typeface="Times New Roman" panose="02020603050405020304" pitchFamily="18" charset="0"/>
              </a:rPr>
              <a:t>: First point of interaction, showcasing service highlights and access to main features.</a:t>
            </a:r>
          </a:p>
          <a:p>
            <a:pPr algn="just"/>
            <a:r>
              <a:rPr lang="en-US" sz="1800" b="1" i="1" dirty="0">
                <a:latin typeface="Times New Roman" panose="02020603050405020304" pitchFamily="18" charset="0"/>
                <a:cs typeface="Times New Roman" panose="02020603050405020304" pitchFamily="18" charset="0"/>
              </a:rPr>
              <a:t>Customer Signup/Login</a:t>
            </a:r>
            <a:r>
              <a:rPr lang="en-US" sz="1800" i="1" dirty="0">
                <a:latin typeface="Times New Roman" panose="02020603050405020304" pitchFamily="18" charset="0"/>
                <a:cs typeface="Times New Roman" panose="02020603050405020304" pitchFamily="18" charset="0"/>
              </a:rPr>
              <a:t>: Secure entry point for users to access personalized services and features. It has been integrated from the API of  1A for both signup and login where the successful login credentials will automatically be stored in their respective Database.</a:t>
            </a:r>
          </a:p>
          <a:p>
            <a:pPr algn="just"/>
            <a:r>
              <a:rPr lang="en-US" sz="1800" b="1" i="1" dirty="0">
                <a:latin typeface="Times New Roman" panose="02020603050405020304" pitchFamily="18" charset="0"/>
                <a:cs typeface="Times New Roman" panose="02020603050405020304" pitchFamily="18" charset="0"/>
              </a:rPr>
              <a:t>User Dashboard</a:t>
            </a:r>
            <a:r>
              <a:rPr lang="en-US" sz="1800" i="1" dirty="0">
                <a:latin typeface="Times New Roman" panose="02020603050405020304" pitchFamily="18" charset="0"/>
                <a:cs typeface="Times New Roman" panose="02020603050405020304" pitchFamily="18" charset="0"/>
              </a:rPr>
              <a:t>: Central hub for users to view, manage, and track service requests and interactions.</a:t>
            </a:r>
          </a:p>
          <a:p>
            <a:pPr algn="just"/>
            <a:r>
              <a:rPr lang="en-US" sz="1800" b="1" i="1" dirty="0">
                <a:latin typeface="Times New Roman" panose="02020603050405020304" pitchFamily="18" charset="0"/>
                <a:cs typeface="Times New Roman" panose="02020603050405020304" pitchFamily="18" charset="0"/>
              </a:rPr>
              <a:t>Request Submission</a:t>
            </a:r>
            <a:r>
              <a:rPr lang="en-US" sz="1800" i="1" dirty="0">
                <a:latin typeface="Times New Roman" panose="02020603050405020304" pitchFamily="18" charset="0"/>
                <a:cs typeface="Times New Roman" panose="02020603050405020304" pitchFamily="18" charset="0"/>
              </a:rPr>
              <a:t>: Interface for users to submit new service requests with detailed specifications. Agreement name has been populated form Team2Bs API and integrated in our form.</a:t>
            </a:r>
          </a:p>
          <a:p>
            <a:pPr algn="just"/>
            <a:r>
              <a:rPr lang="en-US" sz="1800" b="1" i="1" dirty="0">
                <a:latin typeface="Times New Roman" panose="02020603050405020304" pitchFamily="18" charset="0"/>
                <a:cs typeface="Times New Roman" panose="02020603050405020304" pitchFamily="18" charset="0"/>
              </a:rPr>
              <a:t>View Pending Requests</a:t>
            </a:r>
            <a:r>
              <a:rPr lang="en-US" sz="1800" i="1" dirty="0">
                <a:latin typeface="Times New Roman" panose="02020603050405020304" pitchFamily="18" charset="0"/>
                <a:cs typeface="Times New Roman" panose="02020603050405020304" pitchFamily="18" charset="0"/>
              </a:rPr>
              <a:t>: Allows users to monitor the status of their submitted requests and any pending actions.</a:t>
            </a:r>
          </a:p>
          <a:p>
            <a:pPr algn="just"/>
            <a:r>
              <a:rPr lang="en-US" sz="1800" b="1" i="1" dirty="0">
                <a:latin typeface="Times New Roman" panose="02020603050405020304" pitchFamily="18" charset="0"/>
                <a:cs typeface="Times New Roman" panose="02020603050405020304" pitchFamily="18" charset="0"/>
              </a:rPr>
              <a:t>Manage Requests</a:t>
            </a:r>
            <a:r>
              <a:rPr lang="en-US" sz="1800" i="1" dirty="0">
                <a:latin typeface="Times New Roman" panose="02020603050405020304" pitchFamily="18" charset="0"/>
                <a:cs typeface="Times New Roman" panose="02020603050405020304" pitchFamily="18" charset="0"/>
              </a:rPr>
              <a:t>: Features for users to modify, cancel, or update their service requests as needed.</a:t>
            </a:r>
          </a:p>
          <a:p>
            <a:pPr algn="just"/>
            <a:r>
              <a:rPr lang="en-US" sz="1800" b="1" i="1" dirty="0">
                <a:latin typeface="Times New Roman" panose="02020603050405020304" pitchFamily="18" charset="0"/>
                <a:cs typeface="Times New Roman" panose="02020603050405020304" pitchFamily="18" charset="0"/>
              </a:rPr>
              <a:t>Feedback</a:t>
            </a:r>
            <a:r>
              <a:rPr lang="en-US" sz="1800" i="1" dirty="0">
                <a:latin typeface="Times New Roman" panose="02020603050405020304" pitchFamily="18" charset="0"/>
                <a:cs typeface="Times New Roman" panose="02020603050405020304" pitchFamily="18" charset="0"/>
              </a:rPr>
              <a:t>: Enables users to provide feedback on services received, enhancing quality and trust.</a:t>
            </a:r>
          </a:p>
          <a:p>
            <a:pPr algn="just"/>
            <a:r>
              <a:rPr lang="en-US" sz="1800" b="1" i="1" dirty="0">
                <a:latin typeface="Times New Roman" panose="02020603050405020304" pitchFamily="18" charset="0"/>
                <a:cs typeface="Times New Roman" panose="02020603050405020304" pitchFamily="18" charset="0"/>
              </a:rPr>
              <a:t>Offers: </a:t>
            </a:r>
            <a:r>
              <a:rPr lang="en-US" sz="1800" i="1" dirty="0">
                <a:latin typeface="Times New Roman" panose="02020603050405020304" pitchFamily="18" charset="0"/>
                <a:cs typeface="Times New Roman" panose="02020603050405020304" pitchFamily="18" charset="0"/>
              </a:rPr>
              <a:t>API</a:t>
            </a:r>
            <a:r>
              <a:rPr lang="en-US" sz="1800" b="1" i="1"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Fetched from Team3B and populated in our Offers page to accept it or decline it with reason</a:t>
            </a:r>
          </a:p>
          <a:p>
            <a:pPr algn="just"/>
            <a:endParaRPr lang="en-US" sz="1800" b="1" i="1" dirty="0">
              <a:latin typeface="Times New Roman" panose="02020603050405020304" pitchFamily="18" charset="0"/>
              <a:cs typeface="Times New Roman" panose="02020603050405020304" pitchFamily="18" charset="0"/>
            </a:endParaRPr>
          </a:p>
          <a:p>
            <a:pPr marL="0" indent="0" algn="just">
              <a:buNone/>
            </a:pPr>
            <a:r>
              <a:rPr lang="en-IN" sz="1800" i="1" dirty="0">
                <a:latin typeface="Times New Roman" panose="02020603050405020304" pitchFamily="18" charset="0"/>
                <a:cs typeface="Times New Roman" panose="02020603050405020304" pitchFamily="18" charset="0"/>
              </a:rPr>
              <a:t>Let’s look into a short Demo…………..</a:t>
            </a:r>
          </a:p>
        </p:txBody>
      </p:sp>
      <p:pic>
        <p:nvPicPr>
          <p:cNvPr id="15" name="image5.png">
            <a:extLst>
              <a:ext uri="{FF2B5EF4-FFF2-40B4-BE49-F238E27FC236}">
                <a16:creationId xmlns:a16="http://schemas.microsoft.com/office/drawing/2014/main" id="{54F4E436-0ECB-623D-CC2B-5150D6215E8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9833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9159904" cy="1159200"/>
          </a:xfrm>
        </p:spPr>
        <p:txBody>
          <a:bodyPr vert="horz" lIns="91440" tIns="45720" rIns="91440" bIns="45720" rtlCol="0" anchor="ctr">
            <a:normAutofit/>
          </a:bodyPr>
          <a:lstStyle/>
          <a:p>
            <a:r>
              <a:rPr lang="en-US" sz="4000" dirty="0">
                <a:solidFill>
                  <a:srgbClr val="FFFFFF"/>
                </a:solidFill>
              </a:rPr>
              <a:t>6</a:t>
            </a:r>
            <a:r>
              <a:rPr lang="en-US" sz="4000" kern="1200" dirty="0">
                <a:solidFill>
                  <a:srgbClr val="FFFFFF"/>
                </a:solidFill>
                <a:latin typeface="+mj-lt"/>
                <a:ea typeface="+mj-ea"/>
                <a:cs typeface="+mj-cs"/>
              </a:rPr>
              <a:t>. </a:t>
            </a:r>
            <a:r>
              <a:rPr lang="en-US" sz="4000" dirty="0">
                <a:solidFill>
                  <a:srgbClr val="FFFFFF"/>
                </a:solidFill>
              </a:rPr>
              <a:t>Admin Component Discussion</a:t>
            </a:r>
            <a:endParaRPr lang="en-US" sz="4000" kern="1200" dirty="0">
              <a:solidFill>
                <a:srgbClr val="FFFFFF"/>
              </a:solidFill>
              <a:latin typeface="+mj-lt"/>
              <a:ea typeface="+mj-ea"/>
              <a:cs typeface="+mj-cs"/>
            </a:endParaRPr>
          </a:p>
        </p:txBody>
      </p:sp>
      <p:sp>
        <p:nvSpPr>
          <p:cNvPr id="14" name="Content Placeholder 13">
            <a:extLst>
              <a:ext uri="{FF2B5EF4-FFF2-40B4-BE49-F238E27FC236}">
                <a16:creationId xmlns:a16="http://schemas.microsoft.com/office/drawing/2014/main" id="{902BE860-2E67-69B8-C7E0-DEBFE6060A29}"/>
              </a:ext>
            </a:extLst>
          </p:cNvPr>
          <p:cNvSpPr>
            <a:spLocks noGrp="1"/>
          </p:cNvSpPr>
          <p:nvPr>
            <p:ph idx="1"/>
          </p:nvPr>
        </p:nvSpPr>
        <p:spPr>
          <a:xfrm>
            <a:off x="838198" y="1937531"/>
            <a:ext cx="10515600" cy="4556097"/>
          </a:xfrm>
        </p:spPr>
        <p:txBody>
          <a:bodyPr>
            <a:normAutofit lnSpcReduction="10000"/>
          </a:bodyPr>
          <a:lstStyle/>
          <a:p>
            <a:pPr algn="just">
              <a:lnSpc>
                <a:spcPct val="100000"/>
              </a:lnSpc>
            </a:pPr>
            <a:r>
              <a:rPr lang="en-US" sz="1800" b="1" i="1" dirty="0">
                <a:latin typeface="Times New Roman" panose="02020603050405020304" pitchFamily="18" charset="0"/>
                <a:cs typeface="Times New Roman" panose="02020603050405020304" pitchFamily="18" charset="0"/>
              </a:rPr>
              <a:t>Admin Login Page: </a:t>
            </a:r>
            <a:r>
              <a:rPr lang="en-US" sz="1800" i="1" dirty="0">
                <a:latin typeface="Times New Roman" panose="02020603050405020304" pitchFamily="18" charset="0"/>
                <a:cs typeface="Times New Roman" panose="02020603050405020304" pitchFamily="18" charset="0"/>
              </a:rPr>
              <a:t>A secure entry point designed specifically for system administrators, distinct from user login, ensuring the integrity and smooth operation of the platform.</a:t>
            </a:r>
            <a:endParaRPr lang="en-US" sz="1800" b="1" i="1" dirty="0">
              <a:latin typeface="Times New Roman" panose="02020603050405020304" pitchFamily="18" charset="0"/>
              <a:cs typeface="Times New Roman" panose="02020603050405020304" pitchFamily="18" charset="0"/>
            </a:endParaRPr>
          </a:p>
          <a:p>
            <a:pPr algn="just">
              <a:lnSpc>
                <a:spcPct val="100000"/>
              </a:lnSpc>
            </a:pPr>
            <a:r>
              <a:rPr lang="en-US" sz="1800" b="1" i="1" dirty="0">
                <a:latin typeface="Times New Roman" panose="02020603050405020304" pitchFamily="18" charset="0"/>
                <a:cs typeface="Times New Roman" panose="02020603050405020304" pitchFamily="18" charset="0"/>
              </a:rPr>
              <a:t>Admin Dashboard: </a:t>
            </a:r>
            <a:r>
              <a:rPr lang="en-US" sz="1800" i="1" dirty="0">
                <a:latin typeface="Times New Roman" panose="02020603050405020304" pitchFamily="18" charset="0"/>
                <a:cs typeface="Times New Roman" panose="02020603050405020304" pitchFamily="18" charset="0"/>
              </a:rPr>
              <a:t>Provides a comprehensive overview of platform activities, including total users, current job offers, active requests, and ongoing negotiations, enhancing management efficiency and user experience.</a:t>
            </a:r>
            <a:endParaRPr lang="en-US" sz="1800" b="1" i="1" dirty="0">
              <a:latin typeface="Times New Roman" panose="02020603050405020304" pitchFamily="18" charset="0"/>
              <a:cs typeface="Times New Roman" panose="02020603050405020304" pitchFamily="18" charset="0"/>
            </a:endParaRPr>
          </a:p>
          <a:p>
            <a:pPr algn="just">
              <a:lnSpc>
                <a:spcPct val="100000"/>
              </a:lnSpc>
            </a:pPr>
            <a:r>
              <a:rPr lang="en-US" sz="1800" b="1" i="1" dirty="0">
                <a:latin typeface="Times New Roman" panose="02020603050405020304" pitchFamily="18" charset="0"/>
                <a:cs typeface="Times New Roman" panose="02020603050405020304" pitchFamily="18" charset="0"/>
              </a:rPr>
              <a:t>View All Users: </a:t>
            </a:r>
            <a:r>
              <a:rPr lang="en-US" sz="1800" i="1" dirty="0">
                <a:latin typeface="Times New Roman" panose="02020603050405020304" pitchFamily="18" charset="0"/>
                <a:cs typeface="Times New Roman" panose="02020603050405020304" pitchFamily="18" charset="0"/>
              </a:rPr>
              <a:t>Lists all registered users with their profile information, offering management options such as updates and deletions to maintain up-to-date user records.</a:t>
            </a:r>
            <a:endParaRPr lang="en-US" sz="1800" b="1" i="1" dirty="0">
              <a:latin typeface="Times New Roman" panose="02020603050405020304" pitchFamily="18" charset="0"/>
              <a:cs typeface="Times New Roman" panose="02020603050405020304" pitchFamily="18" charset="0"/>
            </a:endParaRPr>
          </a:p>
          <a:p>
            <a:pPr algn="just">
              <a:lnSpc>
                <a:spcPct val="100000"/>
              </a:lnSpc>
            </a:pPr>
            <a:r>
              <a:rPr lang="en-US" sz="1800" b="1" i="1" dirty="0">
                <a:latin typeface="Times New Roman" panose="02020603050405020304" pitchFamily="18" charset="0"/>
                <a:cs typeface="Times New Roman" panose="02020603050405020304" pitchFamily="18" charset="0"/>
              </a:rPr>
              <a:t>Update User/Customer: </a:t>
            </a:r>
            <a:r>
              <a:rPr lang="en-US" sz="1800" i="1" dirty="0">
                <a:latin typeface="Times New Roman" panose="02020603050405020304" pitchFamily="18" charset="0"/>
                <a:cs typeface="Times New Roman" panose="02020603050405020304" pitchFamily="18" charset="0"/>
              </a:rPr>
              <a:t>Allows administrators to modify user account details, ensuring the platform's user information remains current and accurate.</a:t>
            </a:r>
            <a:endParaRPr lang="en-US" sz="1800" b="1" i="1" dirty="0">
              <a:latin typeface="Times New Roman" panose="02020603050405020304" pitchFamily="18" charset="0"/>
              <a:cs typeface="Times New Roman" panose="02020603050405020304" pitchFamily="18" charset="0"/>
            </a:endParaRPr>
          </a:p>
          <a:p>
            <a:pPr algn="just">
              <a:lnSpc>
                <a:spcPct val="100000"/>
              </a:lnSpc>
            </a:pPr>
            <a:r>
              <a:rPr lang="en-US" sz="1800" b="1" i="1" dirty="0">
                <a:latin typeface="Times New Roman" panose="02020603050405020304" pitchFamily="18" charset="0"/>
                <a:cs typeface="Times New Roman" panose="02020603050405020304" pitchFamily="18" charset="0"/>
              </a:rPr>
              <a:t>View All Requests: </a:t>
            </a:r>
            <a:r>
              <a:rPr lang="en-US" sz="1800" i="1" dirty="0">
                <a:latin typeface="Times New Roman" panose="02020603050405020304" pitchFamily="18" charset="0"/>
                <a:cs typeface="Times New Roman" panose="02020603050405020304" pitchFamily="18" charset="0"/>
              </a:rPr>
              <a:t>A comprehensive record of job applications and requests, presenting details like job titles, project descriptions, and engagement specifics, pivotal for monitoring the job request lifecycle.</a:t>
            </a:r>
            <a:endParaRPr lang="en-US" sz="1800" b="1" i="1" dirty="0">
              <a:latin typeface="Times New Roman" panose="02020603050405020304" pitchFamily="18" charset="0"/>
              <a:cs typeface="Times New Roman" panose="02020603050405020304" pitchFamily="18" charset="0"/>
            </a:endParaRPr>
          </a:p>
          <a:p>
            <a:pPr algn="just">
              <a:lnSpc>
                <a:spcPct val="100000"/>
              </a:lnSpc>
            </a:pPr>
            <a:r>
              <a:rPr lang="en-US" sz="1800" b="1" i="1" dirty="0">
                <a:latin typeface="Times New Roman" panose="02020603050405020304" pitchFamily="18" charset="0"/>
                <a:cs typeface="Times New Roman" panose="02020603050405020304" pitchFamily="18" charset="0"/>
              </a:rPr>
              <a:t>Update Request: </a:t>
            </a:r>
            <a:r>
              <a:rPr lang="en-US" sz="1800" i="1" dirty="0">
                <a:latin typeface="Times New Roman" panose="02020603050405020304" pitchFamily="18" charset="0"/>
                <a:cs typeface="Times New Roman" panose="02020603050405020304" pitchFamily="18" charset="0"/>
              </a:rPr>
              <a:t>Enables admins to oversee and adjust the status of job requests, managing request parameters and lifecycle, and ensuring relevance and currency of active requests.</a:t>
            </a:r>
          </a:p>
          <a:p>
            <a:pPr algn="just">
              <a:lnSpc>
                <a:spcPct val="100000"/>
              </a:lnSpc>
            </a:pPr>
            <a:endParaRPr lang="en-US" sz="1800" i="1" dirty="0">
              <a:latin typeface="Times New Roman" panose="02020603050405020304" pitchFamily="18" charset="0"/>
              <a:cs typeface="Times New Roman" panose="02020603050405020304" pitchFamily="18" charset="0"/>
            </a:endParaRPr>
          </a:p>
          <a:p>
            <a:pPr marL="0" indent="0" algn="just">
              <a:lnSpc>
                <a:spcPct val="100000"/>
              </a:lnSpc>
              <a:buNone/>
            </a:pPr>
            <a:r>
              <a:rPr lang="en-IN" sz="1800" i="1" dirty="0">
                <a:latin typeface="Times New Roman" panose="02020603050405020304" pitchFamily="18" charset="0"/>
                <a:cs typeface="Times New Roman" panose="02020603050405020304" pitchFamily="18" charset="0"/>
              </a:rPr>
              <a:t>Let’s look into a short Demo…………..</a:t>
            </a:r>
          </a:p>
          <a:p>
            <a:pPr algn="just">
              <a:lnSpc>
                <a:spcPct val="100000"/>
              </a:lnSpc>
            </a:pPr>
            <a:endParaRPr lang="en-IN" sz="1800" i="1" dirty="0">
              <a:latin typeface="Times New Roman" panose="02020603050405020304" pitchFamily="18" charset="0"/>
              <a:cs typeface="Times New Roman" panose="02020603050405020304" pitchFamily="18" charset="0"/>
            </a:endParaRPr>
          </a:p>
        </p:txBody>
      </p:sp>
      <p:pic>
        <p:nvPicPr>
          <p:cNvPr id="15" name="image5.png">
            <a:extLst>
              <a:ext uri="{FF2B5EF4-FFF2-40B4-BE49-F238E27FC236}">
                <a16:creationId xmlns:a16="http://schemas.microsoft.com/office/drawing/2014/main" id="{54F4E436-0ECB-623D-CC2B-5150D6215E8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31156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9159904"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7. </a:t>
            </a:r>
            <a:r>
              <a:rPr lang="en-US" sz="4000" dirty="0">
                <a:solidFill>
                  <a:srgbClr val="FFFFFF"/>
                </a:solidFill>
              </a:rPr>
              <a:t>Deployment</a:t>
            </a:r>
            <a:endParaRPr lang="en-US" sz="4000" kern="1200" dirty="0">
              <a:solidFill>
                <a:srgbClr val="FFFFFF"/>
              </a:solidFill>
              <a:latin typeface="+mj-lt"/>
              <a:ea typeface="+mj-ea"/>
              <a:cs typeface="+mj-cs"/>
            </a:endParaRPr>
          </a:p>
        </p:txBody>
      </p:sp>
      <p:sp>
        <p:nvSpPr>
          <p:cNvPr id="14" name="Content Placeholder 13">
            <a:extLst>
              <a:ext uri="{FF2B5EF4-FFF2-40B4-BE49-F238E27FC236}">
                <a16:creationId xmlns:a16="http://schemas.microsoft.com/office/drawing/2014/main" id="{902BE860-2E67-69B8-C7E0-DEBFE6060A29}"/>
              </a:ext>
            </a:extLst>
          </p:cNvPr>
          <p:cNvSpPr>
            <a:spLocks noGrp="1"/>
          </p:cNvSpPr>
          <p:nvPr>
            <p:ph idx="1"/>
          </p:nvPr>
        </p:nvSpPr>
        <p:spPr>
          <a:xfrm>
            <a:off x="838198" y="1937531"/>
            <a:ext cx="10515600" cy="4556097"/>
          </a:xfrm>
        </p:spPr>
        <p:txBody>
          <a:bodyPr>
            <a:normAutofit/>
          </a:bodyPr>
          <a:lstStyle/>
          <a:p>
            <a:pPr algn="just">
              <a:lnSpc>
                <a:spcPct val="100000"/>
              </a:lnSpc>
            </a:pPr>
            <a:r>
              <a:rPr lang="en-US" sz="1800" b="0" i="1" u="none" strike="noStrike" baseline="0" dirty="0">
                <a:solidFill>
                  <a:srgbClr val="000000"/>
                </a:solidFill>
                <a:latin typeface="Times New Roman" panose="02020603050405020304" pitchFamily="18" charset="0"/>
              </a:rPr>
              <a:t>Amazon Web Services (AWS), which combines scalability, resilience, and efficiency, hosts our website. Our website is always dependable and responsive thanks to AWS's cloud architecture, which easily adjusts to different traffic volumes and applications can be published directly from GitHub.. This deployment decision demonstrates our dedication to providing the best possible performance, security, and user experience while utilizing AWS's widely renowned and environmentally responsible platform. </a:t>
            </a:r>
          </a:p>
          <a:p>
            <a:pPr algn="just">
              <a:lnSpc>
                <a:spcPct val="100000"/>
              </a:lnSpc>
            </a:pPr>
            <a:endParaRPr lang="en-IN" sz="1800" i="1" dirty="0">
              <a:latin typeface="Times New Roman" panose="02020603050405020304" pitchFamily="18" charset="0"/>
              <a:cs typeface="Times New Roman" panose="02020603050405020304" pitchFamily="18" charset="0"/>
            </a:endParaRPr>
          </a:p>
        </p:txBody>
      </p:sp>
      <p:pic>
        <p:nvPicPr>
          <p:cNvPr id="15" name="image5.png">
            <a:extLst>
              <a:ext uri="{FF2B5EF4-FFF2-40B4-BE49-F238E27FC236}">
                <a16:creationId xmlns:a16="http://schemas.microsoft.com/office/drawing/2014/main" id="{54F4E436-0ECB-623D-CC2B-5150D6215E8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3" name="Picture 2">
            <a:extLst>
              <a:ext uri="{FF2B5EF4-FFF2-40B4-BE49-F238E27FC236}">
                <a16:creationId xmlns:a16="http://schemas.microsoft.com/office/drawing/2014/main" id="{A7FAECB4-AC94-B171-C1CD-023373C77F7C}"/>
              </a:ext>
            </a:extLst>
          </p:cNvPr>
          <p:cNvPicPr>
            <a:picLocks noChangeAspect="1"/>
          </p:cNvPicPr>
          <p:nvPr/>
        </p:nvPicPr>
        <p:blipFill rotWithShape="1">
          <a:blip r:embed="rId3"/>
          <a:srcRect t="2179"/>
          <a:stretch/>
        </p:blipFill>
        <p:spPr>
          <a:xfrm>
            <a:off x="2154551" y="3488345"/>
            <a:ext cx="6610690" cy="3005283"/>
          </a:xfrm>
          <a:prstGeom prst="rect">
            <a:avLst/>
          </a:prstGeom>
        </p:spPr>
      </p:pic>
      <p:sp>
        <p:nvSpPr>
          <p:cNvPr id="4" name="TextBox 3">
            <a:extLst>
              <a:ext uri="{FF2B5EF4-FFF2-40B4-BE49-F238E27FC236}">
                <a16:creationId xmlns:a16="http://schemas.microsoft.com/office/drawing/2014/main" id="{3F3ABDAE-6A5D-7C22-1E37-0292A208C17B}"/>
              </a:ext>
            </a:extLst>
          </p:cNvPr>
          <p:cNvSpPr txBox="1"/>
          <p:nvPr/>
        </p:nvSpPr>
        <p:spPr>
          <a:xfrm>
            <a:off x="2962655" y="6649428"/>
            <a:ext cx="4265353" cy="246221"/>
          </a:xfrm>
          <a:prstGeom prst="rect">
            <a:avLst/>
          </a:prstGeom>
          <a:noFill/>
        </p:spPr>
        <p:txBody>
          <a:bodyPr wrap="square" rtlCol="0">
            <a:spAutoFit/>
          </a:bodyPr>
          <a:lstStyle/>
          <a:p>
            <a:r>
              <a:rPr lang="en-US" sz="1000" dirty="0"/>
              <a:t>                  Figure 7.1 : AWS EC2 Instance of our SMP Portal </a:t>
            </a:r>
          </a:p>
        </p:txBody>
      </p:sp>
    </p:spTree>
    <p:extLst>
      <p:ext uri="{BB962C8B-B14F-4D97-AF65-F5344CB8AC3E}">
        <p14:creationId xmlns:p14="http://schemas.microsoft.com/office/powerpoint/2010/main" val="254299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1068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SERVICE MANAGEMENT PORTAL – 4B </vt:lpstr>
      <vt:lpstr>Agenda</vt:lpstr>
      <vt:lpstr>1. Problem Statement</vt:lpstr>
      <vt:lpstr>2. Working Principles of Agile</vt:lpstr>
      <vt:lpstr>3. Working Priciple of Agile</vt:lpstr>
      <vt:lpstr>PowerPoint Presentation</vt:lpstr>
      <vt:lpstr>5. User Component Discussion</vt:lpstr>
      <vt:lpstr>6. Admin Component Discussion</vt:lpstr>
      <vt:lpstr>7. Deployment</vt:lpstr>
      <vt:lpstr>8.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AND INVESTIGATE KNN</dc:title>
  <dc:creator>Riswan Basha S</dc:creator>
  <cp:lastModifiedBy>Riswan Basha S</cp:lastModifiedBy>
  <cp:revision>193</cp:revision>
  <dcterms:created xsi:type="dcterms:W3CDTF">2023-03-24T09:25:36Z</dcterms:created>
  <dcterms:modified xsi:type="dcterms:W3CDTF">2024-01-28T10:56:07Z</dcterms:modified>
</cp:coreProperties>
</file>