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948DC-AB60-4845-9CDC-362CFD7EF798}" v="76" dt="2024-05-27T16:01:0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i, Mohammad Mansour" userId="eca1080c-6524-4df3-b22b-819af0b6cc67" providerId="ADAL" clId="{3E9948DC-AB60-4845-9CDC-362CFD7EF798}"/>
    <pc:docChg chg="undo custSel addSld delSld modSld replTag">
      <pc:chgData name="Abbasi, Mohammad Mansour" userId="eca1080c-6524-4df3-b22b-819af0b6cc67" providerId="ADAL" clId="{3E9948DC-AB60-4845-9CDC-362CFD7EF798}" dt="2024-05-27T16:01:09.385" v="2552" actId="1037"/>
      <pc:docMkLst>
        <pc:docMk/>
      </pc:docMkLst>
      <pc:sldChg chg="del">
        <pc:chgData name="Abbasi, Mohammad Mansour" userId="eca1080c-6524-4df3-b22b-819af0b6cc67" providerId="ADAL" clId="{3E9948DC-AB60-4845-9CDC-362CFD7EF798}" dt="2024-05-27T12:25:19.902" v="21" actId="47"/>
        <pc:sldMkLst>
          <pc:docMk/>
          <pc:sldMk cId="3363514524" sldId="257"/>
        </pc:sldMkLst>
      </pc:sldChg>
      <pc:sldChg chg="del">
        <pc:chgData name="Abbasi, Mohammad Mansour" userId="eca1080c-6524-4df3-b22b-819af0b6cc67" providerId="ADAL" clId="{3E9948DC-AB60-4845-9CDC-362CFD7EF798}" dt="2024-05-27T12:25:21.585" v="22" actId="47"/>
        <pc:sldMkLst>
          <pc:docMk/>
          <pc:sldMk cId="3283950062" sldId="258"/>
        </pc:sldMkLst>
      </pc:sldChg>
      <pc:sldChg chg="addSp delSp modSp mod">
        <pc:chgData name="Abbasi, Mohammad Mansour" userId="eca1080c-6524-4df3-b22b-819af0b6cc67" providerId="ADAL" clId="{3E9948DC-AB60-4845-9CDC-362CFD7EF798}" dt="2024-05-27T16:01:09.385" v="2552" actId="1037"/>
        <pc:sldMkLst>
          <pc:docMk/>
          <pc:sldMk cId="1225205393" sldId="259"/>
        </pc:sldMkLst>
        <pc:spChg chg="add mod">
          <ac:chgData name="Abbasi, Mohammad Mansour" userId="eca1080c-6524-4df3-b22b-819af0b6cc67" providerId="ADAL" clId="{3E9948DC-AB60-4845-9CDC-362CFD7EF798}" dt="2024-05-27T15:59:02.056" v="2412" actId="947"/>
          <ac:spMkLst>
            <pc:docMk/>
            <pc:sldMk cId="1225205393" sldId="259"/>
            <ac:spMk id="15" creationId="{F91B6AE8-2951-6E0A-8A55-CCEE6DEAA9C0}"/>
          </ac:spMkLst>
        </pc:spChg>
        <pc:spChg chg="add del mod">
          <ac:chgData name="Abbasi, Mohammad Mansour" userId="eca1080c-6524-4df3-b22b-819af0b6cc67" providerId="ADAL" clId="{3E9948DC-AB60-4845-9CDC-362CFD7EF798}" dt="2024-05-27T12:45:48.618" v="61" actId="478"/>
          <ac:spMkLst>
            <pc:docMk/>
            <pc:sldMk cId="1225205393" sldId="259"/>
            <ac:spMk id="22" creationId="{8C33BD9B-73AE-E669-B20C-E0EE4704E8E1}"/>
          </ac:spMkLst>
        </pc:spChg>
        <pc:spChg chg="add mod">
          <ac:chgData name="Abbasi, Mohammad Mansour" userId="eca1080c-6524-4df3-b22b-819af0b6cc67" providerId="ADAL" clId="{3E9948DC-AB60-4845-9CDC-362CFD7EF798}" dt="2024-05-27T15:59:14.767" v="2418" actId="313"/>
          <ac:spMkLst>
            <pc:docMk/>
            <pc:sldMk cId="1225205393" sldId="259"/>
            <ac:spMk id="23" creationId="{8DA10A20-1F02-1E16-4639-C1A2EAC290B1}"/>
          </ac:spMkLst>
        </pc:spChg>
        <pc:spChg chg="add mod">
          <ac:chgData name="Abbasi, Mohammad Mansour" userId="eca1080c-6524-4df3-b22b-819af0b6cc67" providerId="ADAL" clId="{3E9948DC-AB60-4845-9CDC-362CFD7EF798}" dt="2024-05-27T15:59:02.056" v="2410" actId="947"/>
          <ac:spMkLst>
            <pc:docMk/>
            <pc:sldMk cId="1225205393" sldId="259"/>
            <ac:spMk id="24" creationId="{F76575E8-F92F-A9F6-962B-3564A6010287}"/>
          </ac:spMkLst>
        </pc:spChg>
        <pc:spChg chg="add mod">
          <ac:chgData name="Abbasi, Mohammad Mansour" userId="eca1080c-6524-4df3-b22b-819af0b6cc67" providerId="ADAL" clId="{3E9948DC-AB60-4845-9CDC-362CFD7EF798}" dt="2024-05-27T15:59:02.056" v="2408" actId="947"/>
          <ac:spMkLst>
            <pc:docMk/>
            <pc:sldMk cId="1225205393" sldId="259"/>
            <ac:spMk id="25" creationId="{DC89780F-BB7E-AD28-5751-944CF96FBCD9}"/>
          </ac:spMkLst>
        </pc:spChg>
        <pc:spChg chg="add mod">
          <ac:chgData name="Abbasi, Mohammad Mansour" userId="eca1080c-6524-4df3-b22b-819af0b6cc67" providerId="ADAL" clId="{3E9948DC-AB60-4845-9CDC-362CFD7EF798}" dt="2024-05-27T16:00:35.617" v="2472" actId="1038"/>
          <ac:spMkLst>
            <pc:docMk/>
            <pc:sldMk cId="1225205393" sldId="259"/>
            <ac:spMk id="26" creationId="{A46DE2D9-A87C-7AB7-3A50-82D507D197DD}"/>
          </ac:spMkLst>
        </pc:spChg>
        <pc:spChg chg="add mod">
          <ac:chgData name="Abbasi, Mohammad Mansour" userId="eca1080c-6524-4df3-b22b-819af0b6cc67" providerId="ADAL" clId="{3E9948DC-AB60-4845-9CDC-362CFD7EF798}" dt="2024-05-27T16:00:48.067" v="2495" actId="1038"/>
          <ac:spMkLst>
            <pc:docMk/>
            <pc:sldMk cId="1225205393" sldId="259"/>
            <ac:spMk id="27" creationId="{F50B14CF-1C74-57AD-8ECA-9E04CABC4D33}"/>
          </ac:spMkLst>
        </pc:spChg>
        <pc:spChg chg="add mod">
          <ac:chgData name="Abbasi, Mohammad Mansour" userId="eca1080c-6524-4df3-b22b-819af0b6cc67" providerId="ADAL" clId="{3E9948DC-AB60-4845-9CDC-362CFD7EF798}" dt="2024-05-27T16:00:57.857" v="2524" actId="1037"/>
          <ac:spMkLst>
            <pc:docMk/>
            <pc:sldMk cId="1225205393" sldId="259"/>
            <ac:spMk id="28" creationId="{ED4F2BA8-015D-B209-8311-1EBF19CB30D4}"/>
          </ac:spMkLst>
        </pc:spChg>
        <pc:spChg chg="add mod">
          <ac:chgData name="Abbasi, Mohammad Mansour" userId="eca1080c-6524-4df3-b22b-819af0b6cc67" providerId="ADAL" clId="{3E9948DC-AB60-4845-9CDC-362CFD7EF798}" dt="2024-05-27T16:01:09.385" v="2552" actId="1037"/>
          <ac:spMkLst>
            <pc:docMk/>
            <pc:sldMk cId="1225205393" sldId="259"/>
            <ac:spMk id="29" creationId="{1EA20D07-C1DF-961F-F698-279C893CD9E6}"/>
          </ac:spMkLst>
        </pc:spChg>
        <pc:grpChg chg="add mod">
          <ac:chgData name="Abbasi, Mohammad Mansour" userId="eca1080c-6524-4df3-b22b-819af0b6cc67" providerId="ADAL" clId="{3E9948DC-AB60-4845-9CDC-362CFD7EF798}" dt="2024-05-27T15:45:25.577" v="1585" actId="571"/>
          <ac:grpSpMkLst>
            <pc:docMk/>
            <pc:sldMk cId="1225205393" sldId="259"/>
            <ac:grpSpMk id="16" creationId="{31965998-F0B3-63D6-F02F-D7B49E0A3A02}"/>
          </ac:grpSpMkLst>
        </pc:grpChg>
        <pc:graphicFrameChg chg="mod">
          <ac:chgData name="Abbasi, Mohammad Mansour" userId="eca1080c-6524-4df3-b22b-819af0b6cc67" providerId="ADAL" clId="{3E9948DC-AB60-4845-9CDC-362CFD7EF798}" dt="2024-05-27T15:59:02.566" v="2416"/>
          <ac:graphicFrameMkLst>
            <pc:docMk/>
            <pc:sldMk cId="1225205393" sldId="259"/>
            <ac:graphicFrameMk id="12" creationId="{5B860080-FE40-A095-4F6A-856F0DADFF08}"/>
          </ac:graphicFrameMkLst>
        </pc:graphicFrameChg>
        <pc:picChg chg="del">
          <ac:chgData name="Abbasi, Mohammad Mansour" userId="eca1080c-6524-4df3-b22b-819af0b6cc67" providerId="ADAL" clId="{3E9948DC-AB60-4845-9CDC-362CFD7EF798}" dt="2024-05-27T11:07:53.038" v="0" actId="478"/>
          <ac:picMkLst>
            <pc:docMk/>
            <pc:sldMk cId="1225205393" sldId="259"/>
            <ac:picMk id="7" creationId="{44B6FD8B-C611-4825-6AA2-2338C9D40ECB}"/>
          </ac:picMkLst>
        </pc:picChg>
        <pc:picChg chg="add mod">
          <ac:chgData name="Abbasi, Mohammad Mansour" userId="eca1080c-6524-4df3-b22b-819af0b6cc67" providerId="ADAL" clId="{3E9948DC-AB60-4845-9CDC-362CFD7EF798}" dt="2024-05-27T15:45:03.163" v="1572" actId="1076"/>
          <ac:picMkLst>
            <pc:docMk/>
            <pc:sldMk cId="1225205393" sldId="259"/>
            <ac:picMk id="8" creationId="{04F78AE4-F4A1-8D0F-F071-B99E563715CA}"/>
          </ac:picMkLst>
        </pc:picChg>
        <pc:picChg chg="add mod">
          <ac:chgData name="Abbasi, Mohammad Mansour" userId="eca1080c-6524-4df3-b22b-819af0b6cc67" providerId="ADAL" clId="{3E9948DC-AB60-4845-9CDC-362CFD7EF798}" dt="2024-05-27T12:25:32.418" v="24" actId="1076"/>
          <ac:picMkLst>
            <pc:docMk/>
            <pc:sldMk cId="1225205393" sldId="259"/>
            <ac:picMk id="1028" creationId="{B83E12F6-C63A-91BB-772E-5CEFB4BCA0B3}"/>
          </ac:picMkLst>
        </pc:picChg>
        <pc:picChg chg="add mod">
          <ac:chgData name="Abbasi, Mohammad Mansour" userId="eca1080c-6524-4df3-b22b-819af0b6cc67" providerId="ADAL" clId="{3E9948DC-AB60-4845-9CDC-362CFD7EF798}" dt="2024-05-27T15:45:25.577" v="1585" actId="571"/>
          <ac:picMkLst>
            <pc:docMk/>
            <pc:sldMk cId="1225205393" sldId="259"/>
            <ac:picMk id="1030" creationId="{F59EED97-25DD-C8EF-7FBB-03EC8305D328}"/>
          </ac:picMkLst>
        </pc:picChg>
        <pc:cxnChg chg="add mod">
          <ac:chgData name="Abbasi, Mohammad Mansour" userId="eca1080c-6524-4df3-b22b-819af0b6cc67" providerId="ADAL" clId="{3E9948DC-AB60-4845-9CDC-362CFD7EF798}" dt="2024-05-27T12:43:02.783" v="31" actId="1582"/>
          <ac:cxnSpMkLst>
            <pc:docMk/>
            <pc:sldMk cId="1225205393" sldId="259"/>
            <ac:cxnSpMk id="10" creationId="{044FD3DD-9B01-4064-F535-7CDB6F0F3A1D}"/>
          </ac:cxnSpMkLst>
        </pc:cxnChg>
        <pc:cxnChg chg="add mod">
          <ac:chgData name="Abbasi, Mohammad Mansour" userId="eca1080c-6524-4df3-b22b-819af0b6cc67" providerId="ADAL" clId="{3E9948DC-AB60-4845-9CDC-362CFD7EF798}" dt="2024-05-27T12:43:18.971" v="33"/>
          <ac:cxnSpMkLst>
            <pc:docMk/>
            <pc:sldMk cId="1225205393" sldId="259"/>
            <ac:cxnSpMk id="11" creationId="{2F43501D-C81B-AC8B-2413-A633D3FDA184}"/>
          </ac:cxnSpMkLst>
        </pc:cxnChg>
        <pc:cxnChg chg="add mod">
          <ac:chgData name="Abbasi, Mohammad Mansour" userId="eca1080c-6524-4df3-b22b-819af0b6cc67" providerId="ADAL" clId="{3E9948DC-AB60-4845-9CDC-362CFD7EF798}" dt="2024-05-27T12:43:36.031" v="36" actId="1037"/>
          <ac:cxnSpMkLst>
            <pc:docMk/>
            <pc:sldMk cId="1225205393" sldId="259"/>
            <ac:cxnSpMk id="13" creationId="{9A439BB6-7318-CC14-0A80-02625EEE4DD0}"/>
          </ac:cxnSpMkLst>
        </pc:cxnChg>
        <pc:cxnChg chg="add mod">
          <ac:chgData name="Abbasi, Mohammad Mansour" userId="eca1080c-6524-4df3-b22b-819af0b6cc67" providerId="ADAL" clId="{3E9948DC-AB60-4845-9CDC-362CFD7EF798}" dt="2024-05-27T12:43:26.415" v="34" actId="571"/>
          <ac:cxnSpMkLst>
            <pc:docMk/>
            <pc:sldMk cId="1225205393" sldId="259"/>
            <ac:cxnSpMk id="14" creationId="{9ADF9604-424D-D0B4-A45D-D72C45F162CD}"/>
          </ac:cxnSpMkLst>
        </pc:cxnChg>
        <pc:cxnChg chg="add mod">
          <ac:chgData name="Abbasi, Mohammad Mansour" userId="eca1080c-6524-4df3-b22b-819af0b6cc67" providerId="ADAL" clId="{3E9948DC-AB60-4845-9CDC-362CFD7EF798}" dt="2024-05-27T12:46:19.643" v="75" actId="1035"/>
          <ac:cxnSpMkLst>
            <pc:docMk/>
            <pc:sldMk cId="1225205393" sldId="259"/>
            <ac:cxnSpMk id="18" creationId="{B56BA691-20B9-ADDF-4DEA-596023501CFB}"/>
          </ac:cxnSpMkLst>
        </pc:cxnChg>
      </pc:sldChg>
      <pc:sldChg chg="add del">
        <pc:chgData name="Abbasi, Mohammad Mansour" userId="eca1080c-6524-4df3-b22b-819af0b6cc67" providerId="ADAL" clId="{3E9948DC-AB60-4845-9CDC-362CFD7EF798}" dt="2024-05-27T15:43:30.877" v="1358" actId="47"/>
        <pc:sldMkLst>
          <pc:docMk/>
          <pc:sldMk cId="1211669990" sldId="260"/>
        </pc:sldMkLst>
      </pc:sldChg>
      <pc:sldChg chg="addSp delSp modSp add mod">
        <pc:chgData name="Abbasi, Mohammad Mansour" userId="eca1080c-6524-4df3-b22b-819af0b6cc67" providerId="ADAL" clId="{3E9948DC-AB60-4845-9CDC-362CFD7EF798}" dt="2024-05-27T16:00:04.210" v="2447" actId="313"/>
        <pc:sldMkLst>
          <pc:docMk/>
          <pc:sldMk cId="923741012" sldId="261"/>
        </pc:sldMkLst>
        <pc:spChg chg="add mod topLvl">
          <ac:chgData name="Abbasi, Mohammad Mansour" userId="eca1080c-6524-4df3-b22b-819af0b6cc67" providerId="ADAL" clId="{3E9948DC-AB60-4845-9CDC-362CFD7EF798}" dt="2024-05-27T15:59:39.536" v="2422" actId="947"/>
          <ac:spMkLst>
            <pc:docMk/>
            <pc:sldMk cId="923741012" sldId="261"/>
            <ac:spMk id="3" creationId="{F50A4C32-A313-9995-6574-FF439E5FAAE0}"/>
          </ac:spMkLst>
        </pc:spChg>
        <pc:spChg chg="add mod">
          <ac:chgData name="Abbasi, Mohammad Mansour" userId="eca1080c-6524-4df3-b22b-819af0b6cc67" providerId="ADAL" clId="{3E9948DC-AB60-4845-9CDC-362CFD7EF798}" dt="2024-05-27T15:59:39.551" v="2426" actId="947"/>
          <ac:spMkLst>
            <pc:docMk/>
            <pc:sldMk cId="923741012" sldId="261"/>
            <ac:spMk id="9" creationId="{3BFEBC22-DB7D-18F5-C7DF-DEA8CDA5FEAC}"/>
          </ac:spMkLst>
        </pc:spChg>
        <pc:spChg chg="mod topLvl">
          <ac:chgData name="Abbasi, Mohammad Mansour" userId="eca1080c-6524-4df3-b22b-819af0b6cc67" providerId="ADAL" clId="{3E9948DC-AB60-4845-9CDC-362CFD7EF798}" dt="2024-05-27T15:59:39.536" v="2420" actId="947"/>
          <ac:spMkLst>
            <pc:docMk/>
            <pc:sldMk cId="923741012" sldId="261"/>
            <ac:spMk id="15" creationId="{F91B6AE8-2951-6E0A-8A55-CCEE6DEAA9C0}"/>
          </ac:spMkLst>
        </pc:spChg>
        <pc:spChg chg="mod">
          <ac:chgData name="Abbasi, Mohammad Mansour" userId="eca1080c-6524-4df3-b22b-819af0b6cc67" providerId="ADAL" clId="{3E9948DC-AB60-4845-9CDC-362CFD7EF798}" dt="2024-05-27T15:59:48.457" v="2444" actId="313"/>
          <ac:spMkLst>
            <pc:docMk/>
            <pc:sldMk cId="923741012" sldId="261"/>
            <ac:spMk id="23" creationId="{8DA10A20-1F02-1E16-4639-C1A2EAC290B1}"/>
          </ac:spMkLst>
        </pc:spChg>
        <pc:spChg chg="add mod">
          <ac:chgData name="Abbasi, Mohammad Mansour" userId="eca1080c-6524-4df3-b22b-819af0b6cc67" providerId="ADAL" clId="{3E9948DC-AB60-4845-9CDC-362CFD7EF798}" dt="2024-05-27T15:59:39.551" v="2428" actId="947"/>
          <ac:spMkLst>
            <pc:docMk/>
            <pc:sldMk cId="923741012" sldId="261"/>
            <ac:spMk id="41" creationId="{A4C5D7A8-33E7-4E33-FDF3-305EF52F6FCA}"/>
          </ac:spMkLst>
        </pc:spChg>
        <pc:spChg chg="add mod">
          <ac:chgData name="Abbasi, Mohammad Mansour" userId="eca1080c-6524-4df3-b22b-819af0b6cc67" providerId="ADAL" clId="{3E9948DC-AB60-4845-9CDC-362CFD7EF798}" dt="2024-05-27T15:59:39.551" v="2430" actId="947"/>
          <ac:spMkLst>
            <pc:docMk/>
            <pc:sldMk cId="923741012" sldId="261"/>
            <ac:spMk id="42" creationId="{C26E5C86-A73E-6E7B-91F9-7A9D4F4D53AB}"/>
          </ac:spMkLst>
        </pc:spChg>
        <pc:spChg chg="add mod">
          <ac:chgData name="Abbasi, Mohammad Mansour" userId="eca1080c-6524-4df3-b22b-819af0b6cc67" providerId="ADAL" clId="{3E9948DC-AB60-4845-9CDC-362CFD7EF798}" dt="2024-05-27T15:59:39.567" v="2432" actId="947"/>
          <ac:spMkLst>
            <pc:docMk/>
            <pc:sldMk cId="923741012" sldId="261"/>
            <ac:spMk id="43" creationId="{502DFFFC-8CD9-0BF1-B1E7-B90683678A93}"/>
          </ac:spMkLst>
        </pc:spChg>
        <pc:spChg chg="add mod">
          <ac:chgData name="Abbasi, Mohammad Mansour" userId="eca1080c-6524-4df3-b22b-819af0b6cc67" providerId="ADAL" clId="{3E9948DC-AB60-4845-9CDC-362CFD7EF798}" dt="2024-05-27T15:59:59.129" v="2446" actId="313"/>
          <ac:spMkLst>
            <pc:docMk/>
            <pc:sldMk cId="923741012" sldId="261"/>
            <ac:spMk id="44" creationId="{ACA40B6C-19D6-C502-40E6-EE3F525AD65B}"/>
          </ac:spMkLst>
        </pc:spChg>
        <pc:spChg chg="add mod">
          <ac:chgData name="Abbasi, Mohammad Mansour" userId="eca1080c-6524-4df3-b22b-819af0b6cc67" providerId="ADAL" clId="{3E9948DC-AB60-4845-9CDC-362CFD7EF798}" dt="2024-05-27T15:52:54.638" v="1844" actId="571"/>
          <ac:spMkLst>
            <pc:docMk/>
            <pc:sldMk cId="923741012" sldId="261"/>
            <ac:spMk id="45" creationId="{70062A37-21B5-29A5-4F5A-0BF0B2C797B6}"/>
          </ac:spMkLst>
        </pc:spChg>
        <pc:spChg chg="add mod">
          <ac:chgData name="Abbasi, Mohammad Mansour" userId="eca1080c-6524-4df3-b22b-819af0b6cc67" providerId="ADAL" clId="{3E9948DC-AB60-4845-9CDC-362CFD7EF798}" dt="2024-05-27T15:59:57.136" v="2445" actId="313"/>
          <ac:spMkLst>
            <pc:docMk/>
            <pc:sldMk cId="923741012" sldId="261"/>
            <ac:spMk id="47" creationId="{D3A00D14-4CCB-EAEC-4746-13E12E9A16A1}"/>
          </ac:spMkLst>
        </pc:spChg>
        <pc:spChg chg="add mod">
          <ac:chgData name="Abbasi, Mohammad Mansour" userId="eca1080c-6524-4df3-b22b-819af0b6cc67" providerId="ADAL" clId="{3E9948DC-AB60-4845-9CDC-362CFD7EF798}" dt="2024-05-27T16:00:04.210" v="2447" actId="313"/>
          <ac:spMkLst>
            <pc:docMk/>
            <pc:sldMk cId="923741012" sldId="261"/>
            <ac:spMk id="49" creationId="{B68361C7-78FF-0093-0775-2C1F5BE804C4}"/>
          </ac:spMkLst>
        </pc:spChg>
        <pc:grpChg chg="add mod">
          <ac:chgData name="Abbasi, Mohammad Mansour" userId="eca1080c-6524-4df3-b22b-819af0b6cc67" providerId="ADAL" clId="{3E9948DC-AB60-4845-9CDC-362CFD7EF798}" dt="2024-05-27T15:49:31.053" v="1656" actId="1076"/>
          <ac:grpSpMkLst>
            <pc:docMk/>
            <pc:sldMk cId="923741012" sldId="261"/>
            <ac:grpSpMk id="4" creationId="{EFF58270-6746-391F-37AB-1B290B908FC6}"/>
          </ac:grpSpMkLst>
        </pc:grpChg>
        <pc:grpChg chg="del mod">
          <ac:chgData name="Abbasi, Mohammad Mansour" userId="eca1080c-6524-4df3-b22b-819af0b6cc67" providerId="ADAL" clId="{3E9948DC-AB60-4845-9CDC-362CFD7EF798}" dt="2024-05-27T15:45:48.449" v="1607" actId="165"/>
          <ac:grpSpMkLst>
            <pc:docMk/>
            <pc:sldMk cId="923741012" sldId="261"/>
            <ac:grpSpMk id="16" creationId="{31965998-F0B3-63D6-F02F-D7B49E0A3A02}"/>
          </ac:grpSpMkLst>
        </pc:grpChg>
        <pc:graphicFrameChg chg="mod">
          <ac:chgData name="Abbasi, Mohammad Mansour" userId="eca1080c-6524-4df3-b22b-819af0b6cc67" providerId="ADAL" clId="{3E9948DC-AB60-4845-9CDC-362CFD7EF798}" dt="2024-05-27T15:59:40.092" v="2442"/>
          <ac:graphicFrameMkLst>
            <pc:docMk/>
            <pc:sldMk cId="923741012" sldId="261"/>
            <ac:graphicFrameMk id="12" creationId="{5B860080-FE40-A095-4F6A-856F0DADFF08}"/>
          </ac:graphicFrameMkLst>
        </pc:graphicFrameChg>
        <pc:picChg chg="mod topLvl">
          <ac:chgData name="Abbasi, Mohammad Mansour" userId="eca1080c-6524-4df3-b22b-819af0b6cc67" providerId="ADAL" clId="{3E9948DC-AB60-4845-9CDC-362CFD7EF798}" dt="2024-05-27T15:49:31.053" v="1656" actId="1076"/>
          <ac:picMkLst>
            <pc:docMk/>
            <pc:sldMk cId="923741012" sldId="261"/>
            <ac:picMk id="1030" creationId="{F59EED97-25DD-C8EF-7FBB-03EC8305D328}"/>
          </ac:picMkLst>
        </pc:picChg>
        <pc:picChg chg="add mod">
          <ac:chgData name="Abbasi, Mohammad Mansour" userId="eca1080c-6524-4df3-b22b-819af0b6cc67" providerId="ADAL" clId="{3E9948DC-AB60-4845-9CDC-362CFD7EF798}" dt="2024-05-27T15:50:26.477" v="1672" actId="1076"/>
          <ac:picMkLst>
            <pc:docMk/>
            <pc:sldMk cId="923741012" sldId="261"/>
            <ac:picMk id="2050" creationId="{934F223E-B378-0439-C0A8-BC9B1FBD76AF}"/>
          </ac:picMkLst>
        </pc:picChg>
        <pc:cxnChg chg="del mod">
          <ac:chgData name="Abbasi, Mohammad Mansour" userId="eca1080c-6524-4df3-b22b-819af0b6cc67" providerId="ADAL" clId="{3E9948DC-AB60-4845-9CDC-362CFD7EF798}" dt="2024-05-27T15:53:04.914" v="1865" actId="478"/>
          <ac:cxnSpMkLst>
            <pc:docMk/>
            <pc:sldMk cId="923741012" sldId="261"/>
            <ac:cxnSpMk id="10" creationId="{044FD3DD-9B01-4064-F535-7CDB6F0F3A1D}"/>
          </ac:cxnSpMkLst>
        </pc:cxnChg>
        <pc:cxnChg chg="mod">
          <ac:chgData name="Abbasi, Mohammad Mansour" userId="eca1080c-6524-4df3-b22b-819af0b6cc67" providerId="ADAL" clId="{3E9948DC-AB60-4845-9CDC-362CFD7EF798}" dt="2024-05-27T15:49:54.940" v="1664" actId="1038"/>
          <ac:cxnSpMkLst>
            <pc:docMk/>
            <pc:sldMk cId="923741012" sldId="261"/>
            <ac:cxnSpMk id="11" creationId="{2F43501D-C81B-AC8B-2413-A633D3FDA184}"/>
          </ac:cxnSpMkLst>
        </pc:cxnChg>
        <pc:cxnChg chg="mod">
          <ac:chgData name="Abbasi, Mohammad Mansour" userId="eca1080c-6524-4df3-b22b-819af0b6cc67" providerId="ADAL" clId="{3E9948DC-AB60-4845-9CDC-362CFD7EF798}" dt="2024-05-27T15:50:24.542" v="1671" actId="14100"/>
          <ac:cxnSpMkLst>
            <pc:docMk/>
            <pc:sldMk cId="923741012" sldId="261"/>
            <ac:cxnSpMk id="13" creationId="{9A439BB6-7318-CC14-0A80-02625EEE4DD0}"/>
          </ac:cxnSpMkLst>
        </pc:cxnChg>
        <pc:cxnChg chg="mod">
          <ac:chgData name="Abbasi, Mohammad Mansour" userId="eca1080c-6524-4df3-b22b-819af0b6cc67" providerId="ADAL" clId="{3E9948DC-AB60-4845-9CDC-362CFD7EF798}" dt="2024-05-27T15:50:19.230" v="1670" actId="14100"/>
          <ac:cxnSpMkLst>
            <pc:docMk/>
            <pc:sldMk cId="923741012" sldId="261"/>
            <ac:cxnSpMk id="14" creationId="{9ADF9604-424D-D0B4-A45D-D72C45F162CD}"/>
          </ac:cxnSpMkLst>
        </pc:cxnChg>
        <pc:cxnChg chg="mod">
          <ac:chgData name="Abbasi, Mohammad Mansour" userId="eca1080c-6524-4df3-b22b-819af0b6cc67" providerId="ADAL" clId="{3E9948DC-AB60-4845-9CDC-362CFD7EF798}" dt="2024-05-27T15:54:33.803" v="1913" actId="1076"/>
          <ac:cxnSpMkLst>
            <pc:docMk/>
            <pc:sldMk cId="923741012" sldId="261"/>
            <ac:cxnSpMk id="18" creationId="{B56BA691-20B9-ADDF-4DEA-596023501CFB}"/>
          </ac:cxnSpMkLst>
        </pc:cxnChg>
        <pc:cxnChg chg="add mod">
          <ac:chgData name="Abbasi, Mohammad Mansour" userId="eca1080c-6524-4df3-b22b-819af0b6cc67" providerId="ADAL" clId="{3E9948DC-AB60-4845-9CDC-362CFD7EF798}" dt="2024-05-27T15:50:38.758" v="1673" actId="571"/>
          <ac:cxnSpMkLst>
            <pc:docMk/>
            <pc:sldMk cId="923741012" sldId="261"/>
            <ac:cxnSpMk id="38" creationId="{E882C533-D7DF-698F-2972-561D90C31FB9}"/>
          </ac:cxnSpMkLst>
        </pc:cxnChg>
        <pc:cxnChg chg="add del mod">
          <ac:chgData name="Abbasi, Mohammad Mansour" userId="eca1080c-6524-4df3-b22b-819af0b6cc67" providerId="ADAL" clId="{3E9948DC-AB60-4845-9CDC-362CFD7EF798}" dt="2024-05-27T15:53:04.914" v="1865" actId="478"/>
          <ac:cxnSpMkLst>
            <pc:docMk/>
            <pc:sldMk cId="923741012" sldId="261"/>
            <ac:cxnSpMk id="39" creationId="{66A8869E-0C8B-448E-DBFC-5126E97B5A37}"/>
          </ac:cxnSpMkLst>
        </pc:cxnChg>
        <pc:cxnChg chg="add del mod">
          <ac:chgData name="Abbasi, Mohammad Mansour" userId="eca1080c-6524-4df3-b22b-819af0b6cc67" providerId="ADAL" clId="{3E9948DC-AB60-4845-9CDC-362CFD7EF798}" dt="2024-05-27T15:52:07.997" v="1725" actId="478"/>
          <ac:cxnSpMkLst>
            <pc:docMk/>
            <pc:sldMk cId="923741012" sldId="261"/>
            <ac:cxnSpMk id="40" creationId="{564105F7-87A6-D952-5071-F58BE9B28C66}"/>
          </ac:cxnSpMkLst>
        </pc:cxnChg>
        <pc:cxnChg chg="add mod">
          <ac:chgData name="Abbasi, Mohammad Mansour" userId="eca1080c-6524-4df3-b22b-819af0b6cc67" providerId="ADAL" clId="{3E9948DC-AB60-4845-9CDC-362CFD7EF798}" dt="2024-05-27T15:53:21.354" v="1868" actId="1037"/>
          <ac:cxnSpMkLst>
            <pc:docMk/>
            <pc:sldMk cId="923741012" sldId="261"/>
            <ac:cxnSpMk id="46" creationId="{CB3D343A-4FC6-5E6D-395A-495C83CA45FD}"/>
          </ac:cxnSpMkLst>
        </pc:cxnChg>
        <pc:cxnChg chg="add mod">
          <ac:chgData name="Abbasi, Mohammad Mansour" userId="eca1080c-6524-4df3-b22b-819af0b6cc67" providerId="ADAL" clId="{3E9948DC-AB60-4845-9CDC-362CFD7EF798}" dt="2024-05-27T15:54:03.628" v="1910" actId="14100"/>
          <ac:cxnSpMkLst>
            <pc:docMk/>
            <pc:sldMk cId="923741012" sldId="261"/>
            <ac:cxnSpMk id="48" creationId="{09517E05-DB6B-B9D5-489B-394BD6C8D3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ECD75-C2AD-4D21-B5B1-4A9B58B4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2E0E4E-0A26-58E9-EDA3-DDFA955D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3B198-8564-4E87-3FE6-22D52D8D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B4E4D-6E70-1C2B-33B5-EC3EFAD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0DC0CF-1C9A-A410-6BC1-60758389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7985-9642-B397-7123-A5C65789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7AC2A-28C5-49DB-AA9E-6692E3F7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8D8EB-C704-8DA6-87F5-7B2B5EED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5E048-5728-992B-84DC-67B88EEB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41D79-AA4E-3F5F-8579-A0163C56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2813FB-3972-BFF8-0E53-382379EAC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0A7FA6-2A7E-4523-CFD6-5CBE94A0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18337-9237-9C7A-868E-9EDB2516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7DE38-4C3B-DB10-D818-2F7D154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AF49D-78A2-C59C-FB3A-2868CD2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96C6-7C4D-E114-882A-2182044C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43A7-C324-236F-8A9B-E5E120CB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8572A-D260-002B-1C8D-DE5F3513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0F2B2-E2C2-36A8-32BB-077AAD6D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89292-28CF-33CC-EE9D-EBD864B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EEE4A-EE0E-D3D5-A0E5-37F0BE9C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DAB9C-EC37-7E90-A44C-0440B732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F9FAB-CDCC-D909-8178-2F0FBF4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C5A11-1E32-EE55-D5E3-D901DDAA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E87993-1898-3668-7124-62E764DF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24AD2-7AD1-643E-1CCD-E4E88A7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3935D-FDFF-9ACE-8445-D8B1DCC2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71DAAD-B23E-24F9-EB36-AA50CB9B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E8F39E-0973-2835-4CCC-C57E49F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ED4036-9885-9FBD-9326-0B590E1E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DAC82-7571-5BF7-4663-9F4BA488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6E85A-24E6-9613-9AC3-C2AAB48B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1D7C59-88FB-D154-E9AB-2875D948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5C491-6C25-E2EF-D53F-66B8E6DD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F19AB-6E7B-5091-7C08-631DD325B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A2531A-D257-E8C9-5528-218844426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D678C6-6271-8B40-3F1D-7DC37B6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4B1FB4-7B74-EC18-46BC-A315EABD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B1AADB-7829-77DB-DD26-AD1F9D64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20FC1-5E4E-B5D7-280A-322CF46F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1B6AB-2BCD-3A44-4333-78B0C741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4E956-D454-4725-8301-7ABA292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7E6915-CE56-80D3-C81B-F1765D03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45B693-5DC7-11E0-F6E9-A52290DC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55A65-9646-8032-5AFF-73D6902C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6C4983-0B7E-B7F0-4557-B7EE5BDC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24C9B-F33B-5689-9426-CFE5BE89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F9712-8AC6-DDA5-FB38-EE758887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B375CB-A3B8-9438-07E7-B05BD78F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3CDAB3-5393-3ACF-1C22-95D171DF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A9E9C-FA18-AD2D-CC7F-40ADCE1D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53DB2-16EF-BE8A-B09A-F6D3E33A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7E6DB-618A-C0CF-9D4D-60A81B97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602608-4F56-8CB3-0F8B-E6AEFD86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57672-87BF-F2DC-9D2B-226CE599E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B08AB-95B0-E023-7B89-03B41F16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8DE3B-8C33-6B15-094A-ADF6418A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4D746A-3ADF-6E59-DC77-DC94B754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316B50F-7EC3-47FA-5FDC-D63A92C8E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14588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95" imgH="394" progId="TCLayout.ActiveDocument.1">
                  <p:embed/>
                </p:oleObj>
              </mc:Choice>
              <mc:Fallback>
                <p:oleObj name="think-cell Folie" r:id="rId14" imgW="395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16B50F-7EC3-47FA-5FDC-D63A92C8E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CFA7A9-41C3-25A3-2FE9-321E4D1C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68DDE-F1CB-6CEA-E670-BC9E61FF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329DB-C80B-1FB5-12E2-62EC1EF51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E5F6-9639-42A3-AA0D-DF59A24EF9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1482D2-16B7-1315-AF8B-C417F5C98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E60EA-AD50-A8C5-39C1-76B5C7C34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5C1F-F2FD-46DE-9B60-1B2D3380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5B860080-FE40-A095-4F6A-856F0DADFF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5391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860080-FE40-A095-4F6A-856F0DADF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83E12F6-C63A-91BB-772E-5CEFB4BCA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r="17731"/>
          <a:stretch/>
        </p:blipFill>
        <p:spPr bwMode="auto">
          <a:xfrm>
            <a:off x="1463980" y="980498"/>
            <a:ext cx="896881" cy="8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F78AE4-F4A1-8D0F-F071-B99E56371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r="17731"/>
          <a:stretch/>
        </p:blipFill>
        <p:spPr bwMode="auto">
          <a:xfrm>
            <a:off x="9831139" y="980499"/>
            <a:ext cx="896881" cy="8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44FD3DD-9B01-4064-F535-7CDB6F0F3A1D}"/>
              </a:ext>
            </a:extLst>
          </p:cNvPr>
          <p:cNvCxnSpPr/>
          <p:nvPr/>
        </p:nvCxnSpPr>
        <p:spPr>
          <a:xfrm flipH="1">
            <a:off x="2250692" y="1277957"/>
            <a:ext cx="3048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F43501D-C81B-AC8B-2413-A633D3FDA184}"/>
              </a:ext>
            </a:extLst>
          </p:cNvPr>
          <p:cNvCxnSpPr/>
          <p:nvPr/>
        </p:nvCxnSpPr>
        <p:spPr>
          <a:xfrm flipH="1">
            <a:off x="2250692" y="1564395"/>
            <a:ext cx="304842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439BB6-7318-CC14-0A80-02625EEE4DD0}"/>
              </a:ext>
            </a:extLst>
          </p:cNvPr>
          <p:cNvCxnSpPr/>
          <p:nvPr/>
        </p:nvCxnSpPr>
        <p:spPr>
          <a:xfrm flipH="1">
            <a:off x="6760684" y="1277957"/>
            <a:ext cx="3048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ADF9604-424D-D0B4-A45D-D72C45F162CD}"/>
              </a:ext>
            </a:extLst>
          </p:cNvPr>
          <p:cNvCxnSpPr/>
          <p:nvPr/>
        </p:nvCxnSpPr>
        <p:spPr>
          <a:xfrm flipH="1">
            <a:off x="6782718" y="1564395"/>
            <a:ext cx="304842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1965998-F0B3-63D6-F02F-D7B49E0A3A02}"/>
              </a:ext>
            </a:extLst>
          </p:cNvPr>
          <p:cNvGrpSpPr/>
          <p:nvPr/>
        </p:nvGrpSpPr>
        <p:grpSpPr>
          <a:xfrm>
            <a:off x="1200856" y="980498"/>
            <a:ext cx="9457674" cy="1076625"/>
            <a:chOff x="1255941" y="980498"/>
            <a:chExt cx="9457674" cy="1076625"/>
          </a:xfrm>
        </p:grpSpPr>
        <p:pic>
          <p:nvPicPr>
            <p:cNvPr id="1030" name="Picture 6" descr="Computer Logo PNGs for Free Download">
              <a:extLst>
                <a:ext uri="{FF2B5EF4-FFF2-40B4-BE49-F238E27FC236}">
                  <a16:creationId xmlns:a16="http://schemas.microsoft.com/office/drawing/2014/main" id="{F59EED97-25DD-C8EF-7FBB-03EC8305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003" y="980498"/>
              <a:ext cx="1217993" cy="905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91B6AE8-2951-6E0A-8A55-CCEE6DEAA9C0}"/>
                </a:ext>
              </a:extLst>
            </p:cNvPr>
            <p:cNvSpPr txBox="1"/>
            <p:nvPr/>
          </p:nvSpPr>
          <p:spPr>
            <a:xfrm>
              <a:off x="5699201" y="1195063"/>
              <a:ext cx="72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PyRIT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76575E8-F92F-A9F6-962B-3564A6010287}"/>
                </a:ext>
              </a:extLst>
            </p:cNvPr>
            <p:cNvSpPr txBox="1"/>
            <p:nvPr/>
          </p:nvSpPr>
          <p:spPr>
            <a:xfrm>
              <a:off x="9722253" y="1749346"/>
              <a:ext cx="991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Target LLM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C89780F-BB7E-AD28-5751-944CF96FBCD9}"/>
                </a:ext>
              </a:extLst>
            </p:cNvPr>
            <p:cNvSpPr txBox="1"/>
            <p:nvPr/>
          </p:nvSpPr>
          <p:spPr>
            <a:xfrm>
              <a:off x="1255941" y="1749346"/>
              <a:ext cx="1156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Attacker LLM</a:t>
              </a:r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56BA691-20B9-ADDF-4DEA-596023501CFB}"/>
              </a:ext>
            </a:extLst>
          </p:cNvPr>
          <p:cNvCxnSpPr>
            <a:cxnSpLocks/>
          </p:cNvCxnSpPr>
          <p:nvPr/>
        </p:nvCxnSpPr>
        <p:spPr>
          <a:xfrm>
            <a:off x="1608463" y="2280491"/>
            <a:ext cx="897874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diagonal liegende Ecken abgerundet 22">
            <a:extLst>
              <a:ext uri="{FF2B5EF4-FFF2-40B4-BE49-F238E27FC236}">
                <a16:creationId xmlns:a16="http://schemas.microsoft.com/office/drawing/2014/main" id="{8DA10A20-1F02-1E16-4639-C1A2EAC290B1}"/>
              </a:ext>
            </a:extLst>
          </p:cNvPr>
          <p:cNvSpPr/>
          <p:nvPr/>
        </p:nvSpPr>
        <p:spPr>
          <a:xfrm>
            <a:off x="1463980" y="2732185"/>
            <a:ext cx="9123230" cy="3578855"/>
          </a:xfrm>
          <a:prstGeom prst="round2DiagRect">
            <a:avLst>
              <a:gd name="adj1" fmla="val 6201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Task_01: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1- Please setup Azure </a:t>
            </a:r>
            <a:r>
              <a:rPr lang="en-US" dirty="0" err="1">
                <a:solidFill>
                  <a:sysClr val="windowText" lastClr="000000"/>
                </a:solidFill>
              </a:rPr>
              <a:t>PyRIT</a:t>
            </a:r>
            <a:r>
              <a:rPr lang="en-US" dirty="0">
                <a:solidFill>
                  <a:sysClr val="windowText" lastClr="000000"/>
                </a:solidFill>
              </a:rPr>
              <a:t> framework on your personal computer and simulate a flow that enables two </a:t>
            </a:r>
            <a:r>
              <a:rPr lang="en-US" dirty="0" err="1">
                <a:solidFill>
                  <a:sysClr val="windowText" lastClr="000000"/>
                </a:solidFill>
              </a:rPr>
              <a:t>ChatBots</a:t>
            </a:r>
            <a:r>
              <a:rPr lang="en-US" dirty="0">
                <a:solidFill>
                  <a:sysClr val="windowText" lastClr="000000"/>
                </a:solidFill>
              </a:rPr>
              <a:t> communicating with each other based on a pre-defined Target Objective. </a:t>
            </a:r>
          </a:p>
          <a:p>
            <a:pPr marL="342900" indent="-342900">
              <a:buAutoNum type="alphaUcParenR"/>
            </a:pPr>
            <a:r>
              <a:rPr lang="en-US" dirty="0">
                <a:solidFill>
                  <a:sysClr val="windowText" lastClr="000000"/>
                </a:solidFill>
              </a:rPr>
              <a:t>In this flow, you are simulating one chatbot as attacker chatbot which automatically generates prompts which will be injected to the target chatbot. </a:t>
            </a:r>
          </a:p>
          <a:p>
            <a:pPr marL="342900" indent="-342900">
              <a:buAutoNum type="alphaUcParenR"/>
            </a:pPr>
            <a:r>
              <a:rPr lang="en-US" dirty="0">
                <a:solidFill>
                  <a:sysClr val="windowText" lastClr="000000"/>
                </a:solidFill>
              </a:rPr>
              <a:t>The second simulated chatbot is the target chatbot that answers to the prompts which are injected by the attacker chatbot.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Note: if you don‘t have access to any Azure OpenAI “</a:t>
            </a:r>
            <a:r>
              <a:rPr lang="en-US" dirty="0" err="1">
                <a:solidFill>
                  <a:sysClr val="windowText" lastClr="000000"/>
                </a:solidFill>
              </a:rPr>
              <a:t>EndPoint</a:t>
            </a:r>
            <a:r>
              <a:rPr lang="en-US" dirty="0">
                <a:solidFill>
                  <a:sysClr val="windowText" lastClr="000000"/>
                </a:solidFill>
              </a:rPr>
              <a:t>“ and “API Key“ please just show how the scripts for such a flow will be looking like.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Please refer to the following link to access the </a:t>
            </a:r>
            <a:r>
              <a:rPr lang="en-US" dirty="0" err="1">
                <a:solidFill>
                  <a:sysClr val="windowText" lastClr="000000"/>
                </a:solidFill>
              </a:rPr>
              <a:t>PyRIT‘s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github</a:t>
            </a:r>
            <a:r>
              <a:rPr lang="en-US" dirty="0">
                <a:solidFill>
                  <a:sysClr val="windowText" lastClr="000000"/>
                </a:solidFill>
              </a:rPr>
              <a:t> account.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https://github.com/Azure/PyRIT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46DE2D9-A87C-7AB7-3A50-82D507D197DD}"/>
              </a:ext>
            </a:extLst>
          </p:cNvPr>
          <p:cNvSpPr txBox="1"/>
          <p:nvPr/>
        </p:nvSpPr>
        <p:spPr>
          <a:xfrm>
            <a:off x="3129818" y="1287396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generated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50B14CF-1C74-57AD-8ECA-9E04CABC4D33}"/>
              </a:ext>
            </a:extLst>
          </p:cNvPr>
          <p:cNvSpPr txBox="1"/>
          <p:nvPr/>
        </p:nvSpPr>
        <p:spPr>
          <a:xfrm>
            <a:off x="7361076" y="1287396"/>
            <a:ext cx="178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send to </a:t>
            </a:r>
            <a:r>
              <a:rPr lang="en-US" sz="1200" b="1" dirty="0" err="1">
                <a:solidFill>
                  <a:srgbClr val="0070C0"/>
                </a:solidFill>
              </a:rPr>
              <a:t>chaptbot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D4F2BA8-015D-B209-8311-1EBF19CB30D4}"/>
              </a:ext>
            </a:extLst>
          </p:cNvPr>
          <p:cNvSpPr txBox="1"/>
          <p:nvPr/>
        </p:nvSpPr>
        <p:spPr>
          <a:xfrm>
            <a:off x="3063501" y="971061"/>
            <a:ext cx="148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Answer sent to </a:t>
            </a:r>
            <a:r>
              <a:rPr lang="en-US" sz="1200" b="1" dirty="0" err="1">
                <a:solidFill>
                  <a:srgbClr val="0070C0"/>
                </a:solidFill>
              </a:rPr>
              <a:t>pyrit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A20D07-C1DF-961F-F698-279C893CD9E6}"/>
              </a:ext>
            </a:extLst>
          </p:cNvPr>
          <p:cNvSpPr txBox="1"/>
          <p:nvPr/>
        </p:nvSpPr>
        <p:spPr>
          <a:xfrm>
            <a:off x="7168578" y="971061"/>
            <a:ext cx="228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answered by the chatbot</a:t>
            </a:r>
          </a:p>
        </p:txBody>
      </p:sp>
    </p:spTree>
    <p:extLst>
      <p:ext uri="{BB962C8B-B14F-4D97-AF65-F5344CB8AC3E}">
        <p14:creationId xmlns:p14="http://schemas.microsoft.com/office/powerpoint/2010/main" val="12252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5B860080-FE40-A095-4F6A-856F0DADFF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95937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860080-FE40-A095-4F6A-856F0DADF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83E12F6-C63A-91BB-772E-5CEFB4BCA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r="17731"/>
          <a:stretch/>
        </p:blipFill>
        <p:spPr bwMode="auto">
          <a:xfrm>
            <a:off x="1463980" y="980498"/>
            <a:ext cx="896881" cy="8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F78AE4-F4A1-8D0F-F071-B99E56371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r="17731"/>
          <a:stretch/>
        </p:blipFill>
        <p:spPr bwMode="auto">
          <a:xfrm>
            <a:off x="9831139" y="980499"/>
            <a:ext cx="896881" cy="8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F43501D-C81B-AC8B-2413-A633D3FDA184}"/>
              </a:ext>
            </a:extLst>
          </p:cNvPr>
          <p:cNvCxnSpPr>
            <a:cxnSpLocks/>
          </p:cNvCxnSpPr>
          <p:nvPr/>
        </p:nvCxnSpPr>
        <p:spPr>
          <a:xfrm flipH="1" flipV="1">
            <a:off x="2283743" y="1564395"/>
            <a:ext cx="1493860" cy="169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439BB6-7318-CC14-0A80-02625EEE4DD0}"/>
              </a:ext>
            </a:extLst>
          </p:cNvPr>
          <p:cNvCxnSpPr>
            <a:cxnSpLocks/>
          </p:cNvCxnSpPr>
          <p:nvPr/>
        </p:nvCxnSpPr>
        <p:spPr>
          <a:xfrm flipH="1">
            <a:off x="8053330" y="1277957"/>
            <a:ext cx="175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ADF9604-424D-D0B4-A45D-D72C45F162CD}"/>
              </a:ext>
            </a:extLst>
          </p:cNvPr>
          <p:cNvCxnSpPr>
            <a:cxnSpLocks/>
          </p:cNvCxnSpPr>
          <p:nvPr/>
        </p:nvCxnSpPr>
        <p:spPr>
          <a:xfrm flipH="1">
            <a:off x="8053330" y="1564395"/>
            <a:ext cx="17778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FF58270-6746-391F-37AB-1B290B908FC6}"/>
              </a:ext>
            </a:extLst>
          </p:cNvPr>
          <p:cNvGrpSpPr/>
          <p:nvPr/>
        </p:nvGrpSpPr>
        <p:grpSpPr>
          <a:xfrm>
            <a:off x="3877738" y="1012352"/>
            <a:ext cx="1217993" cy="905010"/>
            <a:chOff x="5409282" y="1541545"/>
            <a:chExt cx="1217993" cy="905010"/>
          </a:xfrm>
        </p:grpSpPr>
        <p:pic>
          <p:nvPicPr>
            <p:cNvPr id="1030" name="Picture 6" descr="Computer Logo PNGs for Free Download">
              <a:extLst>
                <a:ext uri="{FF2B5EF4-FFF2-40B4-BE49-F238E27FC236}">
                  <a16:creationId xmlns:a16="http://schemas.microsoft.com/office/drawing/2014/main" id="{F59EED97-25DD-C8EF-7FBB-03EC8305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282" y="1541545"/>
              <a:ext cx="1217993" cy="905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91B6AE8-2951-6E0A-8A55-CCEE6DEAA9C0}"/>
                </a:ext>
              </a:extLst>
            </p:cNvPr>
            <p:cNvSpPr txBox="1"/>
            <p:nvPr/>
          </p:nvSpPr>
          <p:spPr>
            <a:xfrm>
              <a:off x="5621480" y="1756110"/>
              <a:ext cx="72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PyRIT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50A4C32-A313-9995-6574-FF439E5FAAE0}"/>
              </a:ext>
            </a:extLst>
          </p:cNvPr>
          <p:cNvSpPr txBox="1"/>
          <p:nvPr/>
        </p:nvSpPr>
        <p:spPr>
          <a:xfrm>
            <a:off x="9667168" y="1854831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Target LLM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56BA691-20B9-ADDF-4DEA-596023501CFB}"/>
              </a:ext>
            </a:extLst>
          </p:cNvPr>
          <p:cNvCxnSpPr>
            <a:cxnSpLocks/>
          </p:cNvCxnSpPr>
          <p:nvPr/>
        </p:nvCxnSpPr>
        <p:spPr>
          <a:xfrm>
            <a:off x="1608463" y="2363262"/>
            <a:ext cx="897874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diagonal liegende Ecken abgerundet 22">
            <a:extLst>
              <a:ext uri="{FF2B5EF4-FFF2-40B4-BE49-F238E27FC236}">
                <a16:creationId xmlns:a16="http://schemas.microsoft.com/office/drawing/2014/main" id="{8DA10A20-1F02-1E16-4639-C1A2EAC290B1}"/>
              </a:ext>
            </a:extLst>
          </p:cNvPr>
          <p:cNvSpPr/>
          <p:nvPr/>
        </p:nvSpPr>
        <p:spPr>
          <a:xfrm>
            <a:off x="1463980" y="2610729"/>
            <a:ext cx="9123230" cy="3799464"/>
          </a:xfrm>
          <a:prstGeom prst="round2DiagRect">
            <a:avLst>
              <a:gd name="adj1" fmla="val 6201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Task_02: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1- Once you achieved the goal in the „“Task_01“, please go one step further and integrate another component in the flow as shown in the above overview: 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ysClr val="windowText" lastClr="000000"/>
                </a:solidFill>
              </a:rPr>
              <a:t>Please do the required configurations in the </a:t>
            </a:r>
            <a:r>
              <a:rPr lang="en-US" dirty="0" err="1">
                <a:solidFill>
                  <a:sysClr val="windowText" lastClr="000000"/>
                </a:solidFill>
              </a:rPr>
              <a:t>pyrit</a:t>
            </a:r>
            <a:r>
              <a:rPr lang="en-US" dirty="0">
                <a:solidFill>
                  <a:sysClr val="windowText" lastClr="000000"/>
                </a:solidFill>
              </a:rPr>
              <a:t> framework to work with a new component which is added between the „Target LLM“ and the </a:t>
            </a:r>
            <a:r>
              <a:rPr lang="en-US" dirty="0" err="1">
                <a:solidFill>
                  <a:sysClr val="windowText" lastClr="000000"/>
                </a:solidFill>
              </a:rPr>
              <a:t>PyRIT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marL="342900" indent="-342900">
              <a:buAutoNum type="alphaUcParenR"/>
            </a:pPr>
            <a:r>
              <a:rPr lang="en-US" dirty="0">
                <a:solidFill>
                  <a:sysClr val="windowText" lastClr="000000"/>
                </a:solidFill>
              </a:rPr>
              <a:t>This would require a wrapper class around the additional component which would </a:t>
            </a:r>
            <a:r>
              <a:rPr lang="en-US" dirty="0" err="1">
                <a:solidFill>
                  <a:sysClr val="windowText" lastClr="000000"/>
                </a:solidFill>
              </a:rPr>
              <a:t>allowe</a:t>
            </a:r>
            <a:r>
              <a:rPr lang="en-US" dirty="0">
                <a:solidFill>
                  <a:sysClr val="windowText" lastClr="000000"/>
                </a:solidFill>
              </a:rPr>
              <a:t> the flow to establish.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Note: if you don‘t have access to any Azure OpenAI “</a:t>
            </a:r>
            <a:r>
              <a:rPr lang="en-US" dirty="0" err="1">
                <a:solidFill>
                  <a:sysClr val="windowText" lastClr="000000"/>
                </a:solidFill>
              </a:rPr>
              <a:t>EndPoint</a:t>
            </a:r>
            <a:r>
              <a:rPr lang="en-US" dirty="0">
                <a:solidFill>
                  <a:sysClr val="windowText" lastClr="000000"/>
                </a:solidFill>
              </a:rPr>
              <a:t>“ and “API Key“ please just show how the scripts for such a flow will be looking like -&gt; no real execution of the script in this case would be required.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Please refer to the following link to access the </a:t>
            </a:r>
            <a:r>
              <a:rPr lang="en-US" dirty="0" err="1">
                <a:solidFill>
                  <a:sysClr val="windowText" lastClr="000000"/>
                </a:solidFill>
              </a:rPr>
              <a:t>PyRIT‘s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github</a:t>
            </a:r>
            <a:r>
              <a:rPr lang="en-US" dirty="0">
                <a:solidFill>
                  <a:sysClr val="windowText" lastClr="000000"/>
                </a:solidFill>
              </a:rPr>
              <a:t> account.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https://github.com/Azure/PyRIT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FEBC22-DB7D-18F5-C7DF-DEA8CDA5FEAC}"/>
              </a:ext>
            </a:extLst>
          </p:cNvPr>
          <p:cNvSpPr txBox="1"/>
          <p:nvPr/>
        </p:nvSpPr>
        <p:spPr>
          <a:xfrm>
            <a:off x="1330489" y="1745752"/>
            <a:ext cx="1017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Attacker LLM</a:t>
            </a:r>
          </a:p>
        </p:txBody>
      </p:sp>
      <p:pic>
        <p:nvPicPr>
          <p:cNvPr id="2050" name="Picture 2" descr="Open Component Model | Open Component Model">
            <a:extLst>
              <a:ext uri="{FF2B5EF4-FFF2-40B4-BE49-F238E27FC236}">
                <a16:creationId xmlns:a16="http://schemas.microsoft.com/office/drawing/2014/main" id="{934F223E-B378-0439-C0A8-BC9B1FBD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32" y="966217"/>
            <a:ext cx="998435" cy="9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882C533-D7DF-698F-2972-561D90C31FB9}"/>
              </a:ext>
            </a:extLst>
          </p:cNvPr>
          <p:cNvCxnSpPr>
            <a:cxnSpLocks/>
          </p:cNvCxnSpPr>
          <p:nvPr/>
        </p:nvCxnSpPr>
        <p:spPr>
          <a:xfrm flipH="1" flipV="1">
            <a:off x="5215709" y="1564395"/>
            <a:ext cx="1493860" cy="169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4C5D7A8-33E7-4E33-FDF3-305EF52F6FCA}"/>
              </a:ext>
            </a:extLst>
          </p:cNvPr>
          <p:cNvSpPr txBox="1"/>
          <p:nvPr/>
        </p:nvSpPr>
        <p:spPr>
          <a:xfrm>
            <a:off x="2446423" y="1287396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generated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26E5C86-A73E-6E7B-91F9-7A9D4F4D53AB}"/>
              </a:ext>
            </a:extLst>
          </p:cNvPr>
          <p:cNvSpPr txBox="1"/>
          <p:nvPr/>
        </p:nvSpPr>
        <p:spPr>
          <a:xfrm>
            <a:off x="5399904" y="1287396"/>
            <a:ext cx="121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injected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02DFFFC-8CD9-0BF1-B1E7-B90683678A93}"/>
              </a:ext>
            </a:extLst>
          </p:cNvPr>
          <p:cNvSpPr txBox="1"/>
          <p:nvPr/>
        </p:nvSpPr>
        <p:spPr>
          <a:xfrm>
            <a:off x="8025221" y="1287396"/>
            <a:ext cx="178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send to </a:t>
            </a:r>
            <a:r>
              <a:rPr lang="en-US" sz="1200" b="1" dirty="0" err="1">
                <a:solidFill>
                  <a:srgbClr val="0070C0"/>
                </a:solidFill>
              </a:rPr>
              <a:t>chaptbot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CA40B6C-19D6-C502-40E6-EE3F525AD65B}"/>
              </a:ext>
            </a:extLst>
          </p:cNvPr>
          <p:cNvSpPr txBox="1"/>
          <p:nvPr/>
        </p:nvSpPr>
        <p:spPr>
          <a:xfrm>
            <a:off x="7813469" y="971061"/>
            <a:ext cx="228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Prompt answered by the chatbot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B3D343A-4FC6-5E6D-395A-495C83CA45FD}"/>
              </a:ext>
            </a:extLst>
          </p:cNvPr>
          <p:cNvCxnSpPr>
            <a:cxnSpLocks/>
          </p:cNvCxnSpPr>
          <p:nvPr/>
        </p:nvCxnSpPr>
        <p:spPr>
          <a:xfrm flipH="1">
            <a:off x="5129550" y="1277957"/>
            <a:ext cx="175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3A00D14-4CCB-EAEC-4746-13E12E9A16A1}"/>
              </a:ext>
            </a:extLst>
          </p:cNvPr>
          <p:cNvSpPr txBox="1"/>
          <p:nvPr/>
        </p:nvSpPr>
        <p:spPr>
          <a:xfrm>
            <a:off x="5158534" y="971061"/>
            <a:ext cx="148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Answer sent to </a:t>
            </a:r>
            <a:r>
              <a:rPr lang="en-US" sz="1200" b="1" dirty="0" err="1">
                <a:solidFill>
                  <a:srgbClr val="0070C0"/>
                </a:solidFill>
              </a:rPr>
              <a:t>pyrit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9517E05-DB6B-B9D5-489B-394BD6C8D341}"/>
              </a:ext>
            </a:extLst>
          </p:cNvPr>
          <p:cNvCxnSpPr>
            <a:cxnSpLocks/>
          </p:cNvCxnSpPr>
          <p:nvPr/>
        </p:nvCxnSpPr>
        <p:spPr>
          <a:xfrm flipH="1">
            <a:off x="2187491" y="1277957"/>
            <a:ext cx="16382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68361C7-78FF-0093-0775-2C1F5BE804C4}"/>
              </a:ext>
            </a:extLst>
          </p:cNvPr>
          <p:cNvSpPr txBox="1"/>
          <p:nvPr/>
        </p:nvSpPr>
        <p:spPr>
          <a:xfrm>
            <a:off x="2216475" y="971061"/>
            <a:ext cx="148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Answer sent to </a:t>
            </a:r>
            <a:r>
              <a:rPr lang="en-US" sz="1200" b="1" dirty="0" err="1">
                <a:solidFill>
                  <a:srgbClr val="0070C0"/>
                </a:solidFill>
              </a:rPr>
              <a:t>pyrit</a:t>
            </a: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1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think-cell Folie</vt:lpstr>
      <vt:lpstr>PowerPoint Presentation</vt:lpstr>
      <vt:lpstr>PowerPoint Presentation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Red Teaming Process</dc:title>
  <dc:creator>Leonhardt, Marc</dc:creator>
  <cp:lastModifiedBy>Riswan Basha S</cp:lastModifiedBy>
  <cp:revision>4</cp:revision>
  <dcterms:created xsi:type="dcterms:W3CDTF">2024-04-18T12:13:02Z</dcterms:created>
  <dcterms:modified xsi:type="dcterms:W3CDTF">2024-05-30T15:44:57Z</dcterms:modified>
</cp:coreProperties>
</file>