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2" d="100"/>
          <a:sy n="102" d="100"/>
        </p:scale>
        <p:origin x="198" y="11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0" dirty="0" sz="2000" lang="en-US">
                <a:solidFill>
                  <a:schemeClr val="accent1">
                    <a:lumMod val="75000"/>
                  </a:schemeClr>
                </a:solidFill>
                <a:latin typeface="Arial" pitchFamily="34" charset="0"/>
                <a:cs typeface="Arial" pitchFamily="34" charset="0"/>
              </a:rPr>
              <a:t>Presented By:</a:t>
            </a:r>
            <a:endParaRPr b="0" dirty="0" sz="2000" lang="en-US">
              <a:solidFill>
                <a:schemeClr val="accent1">
                  <a:lumMod val="75000"/>
                </a:schemeClr>
              </a:solidFill>
              <a:latin typeface="Arial" pitchFamily="34" charset="0"/>
              <a:cs typeface="Arial" pitchFamily="34" charset="0"/>
            </a:endParaRPr>
          </a:p>
          <a:p>
            <a:r>
              <a:rPr b="0" dirty="0" sz="2000" lang="en-US">
                <a:solidFill>
                  <a:schemeClr val="accent1">
                    <a:lumMod val="75000"/>
                  </a:schemeClr>
                </a:solidFill>
                <a:latin typeface="Arial"/>
                <a:cs typeface="Arial"/>
              </a:rPr>
              <a:t>R</a:t>
            </a:r>
            <a:r>
              <a:rPr b="0" dirty="0" sz="2000" lang="en-US">
                <a:solidFill>
                  <a:schemeClr val="accent1">
                    <a:lumMod val="75000"/>
                  </a:schemeClr>
                </a:solidFill>
                <a:latin typeface="Arial"/>
                <a:cs typeface="Arial"/>
              </a:rPr>
              <a:t>I</a:t>
            </a:r>
            <a:r>
              <a:rPr b="0" dirty="0" sz="2000" lang="en-US">
                <a:solidFill>
                  <a:schemeClr val="accent1">
                    <a:lumMod val="75000"/>
                  </a:schemeClr>
                </a:solidFill>
                <a:latin typeface="Arial"/>
                <a:cs typeface="Arial"/>
              </a:rPr>
              <a:t>S</a:t>
            </a:r>
            <a:r>
              <a:rPr b="0" dirty="0" sz="2000" lang="en-US">
                <a:solidFill>
                  <a:schemeClr val="accent1">
                    <a:lumMod val="75000"/>
                  </a:schemeClr>
                </a:solidFill>
                <a:latin typeface="Arial"/>
                <a:cs typeface="Arial"/>
              </a:rPr>
              <a:t>W</a:t>
            </a:r>
            <a:r>
              <a:rPr b="0" dirty="0" sz="2000" lang="en-US">
                <a:solidFill>
                  <a:schemeClr val="accent1">
                    <a:lumMod val="75000"/>
                  </a:schemeClr>
                </a:solidFill>
                <a:latin typeface="Arial"/>
                <a:cs typeface="Arial"/>
              </a:rPr>
              <a:t>I</a:t>
            </a:r>
            <a:r>
              <a:rPr b="0" dirty="0" sz="2000" lang="en-US">
                <a:solidFill>
                  <a:schemeClr val="accent1">
                    <a:lumMod val="75000"/>
                  </a:schemeClr>
                </a:solidFill>
                <a:latin typeface="Arial"/>
                <a:cs typeface="Arial"/>
              </a:rPr>
              <a:t>N</a:t>
            </a:r>
            <a:r>
              <a:rPr b="0" dirty="0" sz="2000" lang="en-US">
                <a:solidFill>
                  <a:schemeClr val="accent1">
                    <a:lumMod val="75000"/>
                  </a:schemeClr>
                </a:solidFill>
                <a:latin typeface="Arial"/>
                <a:cs typeface="Arial"/>
              </a:rPr>
              <a:t> </a:t>
            </a:r>
            <a:r>
              <a:rPr b="0" dirty="0" sz="2000" lang="en-US">
                <a:solidFill>
                  <a:schemeClr val="accent1">
                    <a:lumMod val="75000"/>
                  </a:schemeClr>
                </a:solidFill>
                <a:latin typeface="Arial"/>
                <a:cs typeface="Arial"/>
              </a:rPr>
              <a:t>D</a:t>
            </a:r>
            <a:endParaRPr b="0" dirty="0" sz="2000" lang="en-US">
              <a:solidFill>
                <a:schemeClr val="accent1">
                  <a:lumMod val="75000"/>
                </a:schemeClr>
              </a:solidFill>
              <a:latin typeface="Arial"/>
              <a:cs typeface="Arial"/>
            </a:endParaRPr>
          </a:p>
          <a:p>
            <a:r>
              <a:rPr b="0" dirty="0" sz="2000" lang="en-US">
                <a:solidFill>
                  <a:schemeClr val="accent1">
                    <a:lumMod val="75000"/>
                  </a:schemeClr>
                </a:solidFill>
                <a:latin typeface="Arial"/>
                <a:cs typeface="Arial"/>
              </a:rPr>
              <a:t>KINGS ENGINEERING COLLEGE</a:t>
            </a:r>
            <a:endParaRPr b="0" dirty="0" sz="2000" lang="en-US">
              <a:solidFill>
                <a:schemeClr val="accent1">
                  <a:lumMod val="75000"/>
                </a:schemeClr>
              </a:solidFill>
              <a:latin typeface="Arial"/>
              <a:cs typeface="Arial"/>
            </a:endParaRPr>
          </a:p>
          <a:p>
            <a:r>
              <a:rPr b="0" dirty="0" sz="2000" lang="en-US">
                <a:solidFill>
                  <a:schemeClr val="accent1">
                    <a:lumMod val="75000"/>
                  </a:schemeClr>
                </a:solidFill>
                <a:latin typeface="Arial"/>
                <a:cs typeface="Arial"/>
              </a:rPr>
              <a:t>COMPUTER SCIENCE AND ENGINEERING</a:t>
            </a:r>
            <a:endParaRPr b="0"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fontScale="90000"/>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12064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3749040"/>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2021-05-26T05:50:10Z</dcterms:created>
  <dcterms:modified xsi:type="dcterms:W3CDTF">2024-04-13T03:27:53Z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e5f9440782d9436ca4e0095c2e282788</vt:lpwstr>
  </property>
</Properties>
</file>