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7204-DCC9-46BD-B53C-6F817B25E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3CF21-A9C5-4FDC-A72A-96244328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FEAB-9583-4CCE-B880-713E61BA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BAF1-883E-4521-BD7F-A309040EF27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E3C7-CCF8-4C69-9E34-B7753461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38CE-3D59-4C9E-8F16-A0EDBB3D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308-95EF-4782-B263-D3A3C7D4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4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0E05-D17D-405C-AFE0-54A19F94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1A20E-33C9-4F03-8E8E-1CBF33E59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FBA0-F773-49CC-94D2-0EF23460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BAF1-883E-4521-BD7F-A309040EF27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4757-5A4F-4940-AF20-4CB16FBD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B211-9001-4CA9-B6DD-8348CBC2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308-95EF-4782-B263-D3A3C7D4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C5304-9024-48F5-A5DC-54713BA3C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7F2AB-F872-44B4-A7B1-C529902C3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8FE5-9C9C-4728-99BD-20087702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BAF1-883E-4521-BD7F-A309040EF27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919E-85E6-4CC3-A115-672A1352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3E02-D256-401F-9C19-B5669531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308-95EF-4782-B263-D3A3C7D4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960F-93C2-4CFD-8BE9-E4B384D7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AB33-B5CE-44D2-82BF-11DD5D4C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8D1B-6256-4C57-A1AC-386DD79D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BAF1-883E-4521-BD7F-A309040EF27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019D-1998-4D77-B957-75D94F75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675A-7C69-41DD-91A7-E57FE567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308-95EF-4782-B263-D3A3C7D4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132C-2C7B-4FC6-9F1B-570DA074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93F5B-7CC0-439B-9124-10EA93B2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349FB-3290-4495-A359-B9279957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BAF1-883E-4521-BD7F-A309040EF27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499E-42A6-4993-BCF3-AF83758D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6A15-A48D-4305-9D79-6C8553B8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308-95EF-4782-B263-D3A3C7D4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86CD-E4F3-4753-96C6-148CB4BC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7622-DDA2-4D6B-9D57-5B8816C36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522C7-871B-4729-8006-EC099A5A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F15AD-68E4-488E-8C72-4E89598C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BAF1-883E-4521-BD7F-A309040EF27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82F42-28B8-4AD7-A43F-3E3446CB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D4B13-26FB-4B2D-ADD9-E7D96C37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308-95EF-4782-B263-D3A3C7D4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34E9-18EE-4259-902B-E2AC5189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336DD-73FF-436E-BDB6-63A87CF8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A9586-ACA3-427F-9935-6A653714B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8AFE6-A3B1-42C3-89AD-C80303125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95080-6545-4F42-9D32-FC0C3F38C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D90AE-3165-421E-B75D-B8D70194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BAF1-883E-4521-BD7F-A309040EF27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8E703-125C-4B73-B1F9-2694DBCB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F2D93-23B9-4520-83C4-C00B1FFC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308-95EF-4782-B263-D3A3C7D4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7E26-E86B-467E-9869-7CA6CAE6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3C9EA-C8CF-4326-80AA-AEA9F8B6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BAF1-883E-4521-BD7F-A309040EF27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26763-4376-4C15-97BF-5A415AE6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56EB0-B6DE-4198-9B0E-957936F0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308-95EF-4782-B263-D3A3C7D4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94737-089F-47E4-ABDA-D98A86D2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BAF1-883E-4521-BD7F-A309040EF27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21413-54F7-41F0-9FD1-E87775BD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83F1E-B907-4DC6-8234-3DAF0733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308-95EF-4782-B263-D3A3C7D4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6AC6-386B-4B4B-99B4-A00D1BF8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31347-1DB9-4C55-8CC2-F5FA32CE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AAD4F-FB05-4416-A856-009E5DA5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CE2DD-948A-4EA2-BE7B-C51F8E6F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BAF1-883E-4521-BD7F-A309040EF27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91974-53CE-44CC-928E-5AC34A88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8550E-0A32-4E95-83BA-156B5A71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308-95EF-4782-B263-D3A3C7D4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7AED-8E57-4E0D-A2B1-8383EBB3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9D535-B1FC-42D7-9882-0D74E047E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88FFF-BD81-44A3-8E83-CBA75D5A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7802-9873-442B-99CF-D5E29312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3BAF1-883E-4521-BD7F-A309040EF27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7BF2-95A9-43A6-B23B-5B7942EB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FF326-3538-431B-97B2-3203D62A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3308-95EF-4782-B263-D3A3C7D4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47746-31DA-40FB-BD2E-8A32C11E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662B-0EDE-46CD-AAA1-B863F3F93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8569-5017-4E8D-9237-396E10279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BAF1-883E-4521-BD7F-A309040EF27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4B4F3-2823-46BA-A7A7-DEA2F91F1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FAD78-3D58-4A99-9C88-AF94B7804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3308-95EF-4782-B263-D3A3C7D4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2183-8F10-4DFA-98D1-1DDB9B788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 Flow of Infinity Books Application</a:t>
            </a:r>
          </a:p>
        </p:txBody>
      </p:sp>
    </p:spTree>
    <p:extLst>
      <p:ext uri="{BB962C8B-B14F-4D97-AF65-F5344CB8AC3E}">
        <p14:creationId xmlns:p14="http://schemas.microsoft.com/office/powerpoint/2010/main" val="316109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6901EF-8A6C-475A-AB0D-8A834875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84" y="2855969"/>
            <a:ext cx="1591328" cy="89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807BCC9-08FF-4241-811D-5CDE288EE716}"/>
              </a:ext>
            </a:extLst>
          </p:cNvPr>
          <p:cNvSpPr/>
          <p:nvPr/>
        </p:nvSpPr>
        <p:spPr>
          <a:xfrm>
            <a:off x="108333" y="3166666"/>
            <a:ext cx="1020533" cy="254021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Request to 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30314-A2E7-442D-9304-DD5FA3E2A5B8}"/>
              </a:ext>
            </a:extLst>
          </p:cNvPr>
          <p:cNvSpPr/>
          <p:nvPr/>
        </p:nvSpPr>
        <p:spPr>
          <a:xfrm>
            <a:off x="1160184" y="2737613"/>
            <a:ext cx="1591328" cy="139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Home/Product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2FD8C-B339-439B-941E-FC835837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15" y="5687086"/>
            <a:ext cx="1591328" cy="8977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74A8CB4-4D13-42FF-B071-FBE306595817}"/>
              </a:ext>
            </a:extLst>
          </p:cNvPr>
          <p:cNvSpPr/>
          <p:nvPr/>
        </p:nvSpPr>
        <p:spPr>
          <a:xfrm>
            <a:off x="1160184" y="5547606"/>
            <a:ext cx="1591328" cy="139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Details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C403A5-EE9E-4980-A80A-FC2E3F06A0FA}"/>
              </a:ext>
            </a:extLst>
          </p:cNvPr>
          <p:cNvCxnSpPr>
            <a:cxnSpLocks/>
          </p:cNvCxnSpPr>
          <p:nvPr/>
        </p:nvCxnSpPr>
        <p:spPr>
          <a:xfrm>
            <a:off x="2206901" y="3872100"/>
            <a:ext cx="0" cy="160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733516-A361-44A0-A485-63BDF3F90FF4}"/>
              </a:ext>
            </a:extLst>
          </p:cNvPr>
          <p:cNvSpPr txBox="1"/>
          <p:nvPr/>
        </p:nvSpPr>
        <p:spPr>
          <a:xfrm rot="5400000">
            <a:off x="1636516" y="4706312"/>
            <a:ext cx="137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Product Details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52C0EE-F0E3-46E4-BE67-816AF2DA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84" y="253497"/>
            <a:ext cx="1591328" cy="89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316899-7455-40D5-BC4A-7022034D05FF}"/>
              </a:ext>
            </a:extLst>
          </p:cNvPr>
          <p:cNvSpPr/>
          <p:nvPr/>
        </p:nvSpPr>
        <p:spPr>
          <a:xfrm>
            <a:off x="1160184" y="142191"/>
            <a:ext cx="1591328" cy="139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Home/Product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15211A-BA3E-452D-BA67-AC710CC17B50}"/>
              </a:ext>
            </a:extLst>
          </p:cNvPr>
          <p:cNvCxnSpPr>
            <a:cxnSpLocks/>
          </p:cNvCxnSpPr>
          <p:nvPr/>
        </p:nvCxnSpPr>
        <p:spPr>
          <a:xfrm flipV="1">
            <a:off x="2214181" y="1180405"/>
            <a:ext cx="0" cy="149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D95C42-93C8-4A26-92FD-816F8D377031}"/>
              </a:ext>
            </a:extLst>
          </p:cNvPr>
          <p:cNvSpPr txBox="1"/>
          <p:nvPr/>
        </p:nvSpPr>
        <p:spPr>
          <a:xfrm rot="5400000">
            <a:off x="1627604" y="2064246"/>
            <a:ext cx="137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Search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71697E8-0E8E-499D-80BA-5790CCC3E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170" y="2877093"/>
            <a:ext cx="1591328" cy="8766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1196ACB-6D52-4AA4-8B4D-0439EF51C31E}"/>
              </a:ext>
            </a:extLst>
          </p:cNvPr>
          <p:cNvSpPr/>
          <p:nvPr/>
        </p:nvSpPr>
        <p:spPr>
          <a:xfrm>
            <a:off x="4341170" y="2755704"/>
            <a:ext cx="1591328" cy="139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868EF2-247F-48C7-B5D7-F4B48660C219}"/>
              </a:ext>
            </a:extLst>
          </p:cNvPr>
          <p:cNvCxnSpPr>
            <a:cxnSpLocks/>
          </p:cNvCxnSpPr>
          <p:nvPr/>
        </p:nvCxnSpPr>
        <p:spPr>
          <a:xfrm flipV="1">
            <a:off x="2781013" y="3280144"/>
            <a:ext cx="1484930" cy="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0D025A-7EFB-4C57-8A25-D2BD9F0E6C31}"/>
              </a:ext>
            </a:extLst>
          </p:cNvPr>
          <p:cNvSpPr txBox="1"/>
          <p:nvPr/>
        </p:nvSpPr>
        <p:spPr>
          <a:xfrm>
            <a:off x="2705786" y="3090083"/>
            <a:ext cx="16353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Add to Cart, Cart, Login, Profile</a:t>
            </a:r>
          </a:p>
        </p:txBody>
      </p:sp>
      <p:sp>
        <p:nvSpPr>
          <p:cNvPr id="41" name="Arrow: Curved Up 40">
            <a:extLst>
              <a:ext uri="{FF2B5EF4-FFF2-40B4-BE49-F238E27FC236}">
                <a16:creationId xmlns:a16="http://schemas.microsoft.com/office/drawing/2014/main" id="{90E01BDD-D4AC-4AFB-A3DD-C0F668050F58}"/>
              </a:ext>
            </a:extLst>
          </p:cNvPr>
          <p:cNvSpPr/>
          <p:nvPr/>
        </p:nvSpPr>
        <p:spPr>
          <a:xfrm>
            <a:off x="4364463" y="3774868"/>
            <a:ext cx="1544741" cy="432262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B92350-5CC7-433E-B8CE-9E606D2BE6DA}"/>
              </a:ext>
            </a:extLst>
          </p:cNvPr>
          <p:cNvSpPr txBox="1"/>
          <p:nvPr/>
        </p:nvSpPr>
        <p:spPr>
          <a:xfrm>
            <a:off x="4713348" y="3934430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Login (Failed)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D99C717-C5B1-478A-B720-6D537012F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157" y="940962"/>
            <a:ext cx="1591328" cy="8999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C919C0-6BAF-4C74-9DB6-080A07FD9C3B}"/>
              </a:ext>
            </a:extLst>
          </p:cNvPr>
          <p:cNvCxnSpPr>
            <a:cxnSpLocks/>
          </p:cNvCxnSpPr>
          <p:nvPr/>
        </p:nvCxnSpPr>
        <p:spPr>
          <a:xfrm flipV="1">
            <a:off x="2856240" y="3848793"/>
            <a:ext cx="1409703" cy="18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E386E80-56FF-4D71-92EF-1FF952561AF0}"/>
              </a:ext>
            </a:extLst>
          </p:cNvPr>
          <p:cNvSpPr txBox="1"/>
          <p:nvPr/>
        </p:nvSpPr>
        <p:spPr>
          <a:xfrm rot="18469948">
            <a:off x="2608373" y="4708427"/>
            <a:ext cx="16353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Add to Cart, Cart, Login, Profile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D938A67-2630-4C48-A4F3-CB535EFE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71" y="2877093"/>
            <a:ext cx="1591328" cy="897775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5F0F143-98CE-47EA-A09B-8A7D37E9C970}"/>
              </a:ext>
            </a:extLst>
          </p:cNvPr>
          <p:cNvSpPr/>
          <p:nvPr/>
        </p:nvSpPr>
        <p:spPr>
          <a:xfrm>
            <a:off x="7247871" y="2737613"/>
            <a:ext cx="1591328" cy="139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Home/Product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E376F0-D908-44EB-86FC-4F1B6DBBD105}"/>
              </a:ext>
            </a:extLst>
          </p:cNvPr>
          <p:cNvCxnSpPr>
            <a:cxnSpLocks/>
          </p:cNvCxnSpPr>
          <p:nvPr/>
        </p:nvCxnSpPr>
        <p:spPr>
          <a:xfrm flipV="1">
            <a:off x="8316896" y="1890378"/>
            <a:ext cx="8286" cy="80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AF92749-D15D-4AFA-BA90-76E494A62545}"/>
              </a:ext>
            </a:extLst>
          </p:cNvPr>
          <p:cNvSpPr/>
          <p:nvPr/>
        </p:nvSpPr>
        <p:spPr>
          <a:xfrm>
            <a:off x="7247871" y="797487"/>
            <a:ext cx="1591328" cy="139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Cart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A358E5-40FA-4066-8934-352E14885729}"/>
              </a:ext>
            </a:extLst>
          </p:cNvPr>
          <p:cNvSpPr txBox="1"/>
          <p:nvPr/>
        </p:nvSpPr>
        <p:spPr>
          <a:xfrm rot="5400000">
            <a:off x="7954601" y="2186309"/>
            <a:ext cx="971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Cart, Add to Cart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07F7267-8403-4D50-B74C-8038ED3B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6157" y="5106795"/>
            <a:ext cx="1591328" cy="827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C48535D-8764-4572-A5E9-383311CE65B2}"/>
              </a:ext>
            </a:extLst>
          </p:cNvPr>
          <p:cNvSpPr/>
          <p:nvPr/>
        </p:nvSpPr>
        <p:spPr>
          <a:xfrm>
            <a:off x="7256157" y="4974467"/>
            <a:ext cx="1591328" cy="139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CECABE-ED49-4D69-9DE1-1240B547288E}"/>
              </a:ext>
            </a:extLst>
          </p:cNvPr>
          <p:cNvCxnSpPr>
            <a:cxnSpLocks/>
          </p:cNvCxnSpPr>
          <p:nvPr/>
        </p:nvCxnSpPr>
        <p:spPr>
          <a:xfrm>
            <a:off x="8284285" y="3934430"/>
            <a:ext cx="0" cy="89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C0B2761-5B2A-4EB9-B401-9A6DEA5F2380}"/>
              </a:ext>
            </a:extLst>
          </p:cNvPr>
          <p:cNvSpPr txBox="1"/>
          <p:nvPr/>
        </p:nvSpPr>
        <p:spPr>
          <a:xfrm rot="16200000">
            <a:off x="7913703" y="3991816"/>
            <a:ext cx="971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Profile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DD4C06F-CE8F-4C2C-807F-13A79933D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5724" y="471692"/>
            <a:ext cx="1088878" cy="1335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7285E04-7FA5-4EB0-8145-2B3B0D45BA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1170" y="5376108"/>
            <a:ext cx="1591329" cy="10600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27D11DD-8089-47D7-9932-B7A628DBA11A}"/>
              </a:ext>
            </a:extLst>
          </p:cNvPr>
          <p:cNvCxnSpPr>
            <a:cxnSpLocks/>
          </p:cNvCxnSpPr>
          <p:nvPr/>
        </p:nvCxnSpPr>
        <p:spPr>
          <a:xfrm>
            <a:off x="5128182" y="4284892"/>
            <a:ext cx="0" cy="94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3F93962-F90A-4CBF-B5D6-877E8CE96AB2}"/>
              </a:ext>
            </a:extLst>
          </p:cNvPr>
          <p:cNvSpPr txBox="1"/>
          <p:nvPr/>
        </p:nvSpPr>
        <p:spPr>
          <a:xfrm rot="16200000">
            <a:off x="4570188" y="4559307"/>
            <a:ext cx="1296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Sign in with Facebook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FBB6CB2-80AA-41D2-924D-01B3BD612C27}"/>
              </a:ext>
            </a:extLst>
          </p:cNvPr>
          <p:cNvCxnSpPr>
            <a:cxnSpLocks/>
          </p:cNvCxnSpPr>
          <p:nvPr/>
        </p:nvCxnSpPr>
        <p:spPr>
          <a:xfrm flipV="1">
            <a:off x="5100163" y="1875849"/>
            <a:ext cx="0" cy="79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295AA04-4FC0-49DD-BE90-6BC0B55FF3D0}"/>
              </a:ext>
            </a:extLst>
          </p:cNvPr>
          <p:cNvSpPr txBox="1"/>
          <p:nvPr/>
        </p:nvSpPr>
        <p:spPr>
          <a:xfrm rot="5400000">
            <a:off x="4589044" y="2257990"/>
            <a:ext cx="1296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Sign in with Google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11C4BF-3897-4668-A554-25088A44D34F}"/>
              </a:ext>
            </a:extLst>
          </p:cNvPr>
          <p:cNvSpPr txBox="1"/>
          <p:nvPr/>
        </p:nvSpPr>
        <p:spPr>
          <a:xfrm rot="2414862">
            <a:off x="6047385" y="1833713"/>
            <a:ext cx="1040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Login (Successful)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B626B9-73BA-4864-B7DD-5F968CB209DF}"/>
              </a:ext>
            </a:extLst>
          </p:cNvPr>
          <p:cNvCxnSpPr>
            <a:cxnSpLocks/>
          </p:cNvCxnSpPr>
          <p:nvPr/>
        </p:nvCxnSpPr>
        <p:spPr>
          <a:xfrm>
            <a:off x="5776375" y="1424124"/>
            <a:ext cx="1493954" cy="125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4B18DFF-C9A9-4285-8FA8-CA7D175AC46D}"/>
              </a:ext>
            </a:extLst>
          </p:cNvPr>
          <p:cNvSpPr txBox="1"/>
          <p:nvPr/>
        </p:nvSpPr>
        <p:spPr>
          <a:xfrm rot="18739815">
            <a:off x="6157135" y="4323847"/>
            <a:ext cx="10406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Login (Successful)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0EC0B7-FA9C-4103-9BFA-3184FE181F7F}"/>
              </a:ext>
            </a:extLst>
          </p:cNvPr>
          <p:cNvCxnSpPr>
            <a:cxnSpLocks/>
          </p:cNvCxnSpPr>
          <p:nvPr/>
        </p:nvCxnSpPr>
        <p:spPr>
          <a:xfrm flipV="1">
            <a:off x="6022706" y="3835520"/>
            <a:ext cx="1275257" cy="145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14CC418-D38D-41E3-B06C-6D70471CD045}"/>
              </a:ext>
            </a:extLst>
          </p:cNvPr>
          <p:cNvCxnSpPr>
            <a:cxnSpLocks/>
          </p:cNvCxnSpPr>
          <p:nvPr/>
        </p:nvCxnSpPr>
        <p:spPr>
          <a:xfrm flipV="1">
            <a:off x="7871178" y="3914348"/>
            <a:ext cx="8286" cy="91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6AE0014-985E-4E25-B080-A50C2E5FCCD0}"/>
              </a:ext>
            </a:extLst>
          </p:cNvPr>
          <p:cNvSpPr txBox="1"/>
          <p:nvPr/>
        </p:nvSpPr>
        <p:spPr>
          <a:xfrm rot="5400000">
            <a:off x="7508883" y="4504258"/>
            <a:ext cx="971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Submit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281EBF6-A14C-41D2-A4B5-4B822D0946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62485" y="1173290"/>
            <a:ext cx="0" cy="149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80CA78F-2252-451F-A8AA-997535C3822F}"/>
              </a:ext>
            </a:extLst>
          </p:cNvPr>
          <p:cNvSpPr txBox="1"/>
          <p:nvPr/>
        </p:nvSpPr>
        <p:spPr>
          <a:xfrm rot="16200000">
            <a:off x="960044" y="1725128"/>
            <a:ext cx="137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Home, Infinity Books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E252C0-9643-428B-9FCF-BB11CF61ADDE}"/>
              </a:ext>
            </a:extLst>
          </p:cNvPr>
          <p:cNvCxnSpPr>
            <a:cxnSpLocks/>
          </p:cNvCxnSpPr>
          <p:nvPr/>
        </p:nvCxnSpPr>
        <p:spPr>
          <a:xfrm flipV="1">
            <a:off x="1714148" y="3942792"/>
            <a:ext cx="0" cy="149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87437BB-9C7F-40C5-872A-CD6039FAF148}"/>
              </a:ext>
            </a:extLst>
          </p:cNvPr>
          <p:cNvSpPr txBox="1"/>
          <p:nvPr/>
        </p:nvSpPr>
        <p:spPr>
          <a:xfrm rot="5400000">
            <a:off x="911707" y="4494630"/>
            <a:ext cx="137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Home, Infinity Books</a:t>
            </a:r>
          </a:p>
        </p:txBody>
      </p:sp>
      <p:sp>
        <p:nvSpPr>
          <p:cNvPr id="111" name="Arrow: Curved Down 110">
            <a:extLst>
              <a:ext uri="{FF2B5EF4-FFF2-40B4-BE49-F238E27FC236}">
                <a16:creationId xmlns:a16="http://schemas.microsoft.com/office/drawing/2014/main" id="{3DE1B7CD-54B5-47EB-8FBD-19DD59740F49}"/>
              </a:ext>
            </a:extLst>
          </p:cNvPr>
          <p:cNvSpPr/>
          <p:nvPr/>
        </p:nvSpPr>
        <p:spPr>
          <a:xfrm>
            <a:off x="7346830" y="299764"/>
            <a:ext cx="1401695" cy="442164"/>
          </a:xfrm>
          <a:prstGeom prst="curved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Arrow: Curved Left 111">
            <a:extLst>
              <a:ext uri="{FF2B5EF4-FFF2-40B4-BE49-F238E27FC236}">
                <a16:creationId xmlns:a16="http://schemas.microsoft.com/office/drawing/2014/main" id="{DEA51FD6-4DBF-405F-9741-5204ED0050E9}"/>
              </a:ext>
            </a:extLst>
          </p:cNvPr>
          <p:cNvSpPr/>
          <p:nvPr/>
        </p:nvSpPr>
        <p:spPr>
          <a:xfrm>
            <a:off x="8881884" y="805800"/>
            <a:ext cx="492040" cy="899935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Arrow: Curved Right 112">
            <a:extLst>
              <a:ext uri="{FF2B5EF4-FFF2-40B4-BE49-F238E27FC236}">
                <a16:creationId xmlns:a16="http://schemas.microsoft.com/office/drawing/2014/main" id="{6E031D4C-AB7D-4A13-BE26-136BB9AB83D4}"/>
              </a:ext>
            </a:extLst>
          </p:cNvPr>
          <p:cNvSpPr/>
          <p:nvPr/>
        </p:nvSpPr>
        <p:spPr>
          <a:xfrm>
            <a:off x="6713146" y="838028"/>
            <a:ext cx="492040" cy="899935"/>
          </a:xfrm>
          <a:prstGeom prst="curv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A8B68A5-9233-4F18-8EB0-86C535680C2C}"/>
              </a:ext>
            </a:extLst>
          </p:cNvPr>
          <p:cNvSpPr/>
          <p:nvPr/>
        </p:nvSpPr>
        <p:spPr>
          <a:xfrm>
            <a:off x="4557268" y="333015"/>
            <a:ext cx="1087334" cy="12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Google Login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B249DAB-CB7B-4D5A-A86F-8C2C3BA99498}"/>
              </a:ext>
            </a:extLst>
          </p:cNvPr>
          <p:cNvSpPr/>
          <p:nvPr/>
        </p:nvSpPr>
        <p:spPr>
          <a:xfrm>
            <a:off x="4341195" y="5226474"/>
            <a:ext cx="1591329" cy="166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Facebook Login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1592301-EAC7-47BF-80A6-49CE375AC3FF}"/>
              </a:ext>
            </a:extLst>
          </p:cNvPr>
          <p:cNvSpPr txBox="1"/>
          <p:nvPr/>
        </p:nvSpPr>
        <p:spPr>
          <a:xfrm>
            <a:off x="7769119" y="353220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Delete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F201ECA-004B-4315-9EFA-6EB6789B4267}"/>
              </a:ext>
            </a:extLst>
          </p:cNvPr>
          <p:cNvSpPr txBox="1"/>
          <p:nvPr/>
        </p:nvSpPr>
        <p:spPr>
          <a:xfrm>
            <a:off x="6667662" y="1160963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Quantity-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2888BD7-4DEE-41EE-83FE-67A6253F8D3B}"/>
              </a:ext>
            </a:extLst>
          </p:cNvPr>
          <p:cNvSpPr txBox="1"/>
          <p:nvPr/>
        </p:nvSpPr>
        <p:spPr>
          <a:xfrm>
            <a:off x="8769089" y="1112312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Quantity +</a:t>
            </a: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3AA3C08A-3284-40E3-BF72-53A1B2540897}"/>
              </a:ext>
            </a:extLst>
          </p:cNvPr>
          <p:cNvSpPr/>
          <p:nvPr/>
        </p:nvSpPr>
        <p:spPr>
          <a:xfrm>
            <a:off x="5980758" y="3248290"/>
            <a:ext cx="1224428" cy="83544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1B00933-AACE-4E1A-B06E-6C5AD84D9828}"/>
              </a:ext>
            </a:extLst>
          </p:cNvPr>
          <p:cNvSpPr txBox="1"/>
          <p:nvPr/>
        </p:nvSpPr>
        <p:spPr>
          <a:xfrm>
            <a:off x="6022706" y="3045357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Login (Successful)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C58B4DB4-9FFC-47F2-A0CD-EF7C6608A4F2}"/>
              </a:ext>
            </a:extLst>
          </p:cNvPr>
          <p:cNvSpPr/>
          <p:nvPr/>
        </p:nvSpPr>
        <p:spPr>
          <a:xfrm rot="5400000">
            <a:off x="7559429" y="2245374"/>
            <a:ext cx="787352" cy="8354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2721816-21A0-4378-97D0-A64EB5DC2581}"/>
              </a:ext>
            </a:extLst>
          </p:cNvPr>
          <p:cNvSpPr txBox="1"/>
          <p:nvPr/>
        </p:nvSpPr>
        <p:spPr>
          <a:xfrm rot="16200000">
            <a:off x="7283227" y="2156310"/>
            <a:ext cx="1071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Logout(Successful)</a:t>
            </a:r>
          </a:p>
        </p:txBody>
      </p:sp>
      <p:sp>
        <p:nvSpPr>
          <p:cNvPr id="124" name="Arrow: Curved Left 123">
            <a:extLst>
              <a:ext uri="{FF2B5EF4-FFF2-40B4-BE49-F238E27FC236}">
                <a16:creationId xmlns:a16="http://schemas.microsoft.com/office/drawing/2014/main" id="{C9A51FD8-BAC2-4F7C-8B0C-6EDF913F234F}"/>
              </a:ext>
            </a:extLst>
          </p:cNvPr>
          <p:cNvSpPr/>
          <p:nvPr/>
        </p:nvSpPr>
        <p:spPr>
          <a:xfrm>
            <a:off x="8901305" y="2775002"/>
            <a:ext cx="492040" cy="899935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CB906D0-4954-4FED-B87D-E625ABDD6985}"/>
              </a:ext>
            </a:extLst>
          </p:cNvPr>
          <p:cNvSpPr txBox="1"/>
          <p:nvPr/>
        </p:nvSpPr>
        <p:spPr>
          <a:xfrm>
            <a:off x="9360500" y="3084661"/>
            <a:ext cx="1071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Logout(Successful)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5DB95786-D918-466E-B322-D0847FAF504E}"/>
              </a:ext>
            </a:extLst>
          </p:cNvPr>
          <p:cNvSpPr/>
          <p:nvPr/>
        </p:nvSpPr>
        <p:spPr>
          <a:xfrm rot="16200000">
            <a:off x="7148955" y="4336093"/>
            <a:ext cx="1069113" cy="8632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EA4581E-9E26-4A1A-8051-CB331245015C}"/>
              </a:ext>
            </a:extLst>
          </p:cNvPr>
          <p:cNvSpPr txBox="1"/>
          <p:nvPr/>
        </p:nvSpPr>
        <p:spPr>
          <a:xfrm rot="5400000">
            <a:off x="7019848" y="4281914"/>
            <a:ext cx="1071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Logout(Successful)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85C68C9-BEDA-4AF0-ACE0-71E2F45DC561}"/>
              </a:ext>
            </a:extLst>
          </p:cNvPr>
          <p:cNvCxnSpPr/>
          <p:nvPr/>
        </p:nvCxnSpPr>
        <p:spPr>
          <a:xfrm>
            <a:off x="9551324" y="1238596"/>
            <a:ext cx="1080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B557633-3F5B-4301-8114-AB567D303842}"/>
              </a:ext>
            </a:extLst>
          </p:cNvPr>
          <p:cNvCxnSpPr>
            <a:cxnSpLocks/>
          </p:cNvCxnSpPr>
          <p:nvPr/>
        </p:nvCxnSpPr>
        <p:spPr>
          <a:xfrm flipV="1">
            <a:off x="10631978" y="1238599"/>
            <a:ext cx="0" cy="4154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C8A4C3-04F6-434A-A27D-3CF74E7BC442}"/>
              </a:ext>
            </a:extLst>
          </p:cNvPr>
          <p:cNvCxnSpPr>
            <a:cxnSpLocks/>
          </p:cNvCxnSpPr>
          <p:nvPr/>
        </p:nvCxnSpPr>
        <p:spPr>
          <a:xfrm flipH="1">
            <a:off x="8901305" y="5392644"/>
            <a:ext cx="1730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58B94D7-0749-49AB-B391-47E0B0BDC406}"/>
              </a:ext>
            </a:extLst>
          </p:cNvPr>
          <p:cNvSpPr txBox="1"/>
          <p:nvPr/>
        </p:nvSpPr>
        <p:spPr>
          <a:xfrm rot="5400000">
            <a:off x="10258805" y="3305271"/>
            <a:ext cx="971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416147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C6BE-734F-424B-9C08-02F817EF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382" y="2376814"/>
            <a:ext cx="8041165" cy="1325563"/>
          </a:xfrm>
        </p:spPr>
        <p:txBody>
          <a:bodyPr/>
          <a:lstStyle/>
          <a:p>
            <a:pPr algn="ctr"/>
            <a:r>
              <a:rPr lang="en-US" b="1" dirty="0"/>
              <a:t>Technical Flow of Infinity Books Application</a:t>
            </a:r>
          </a:p>
        </p:txBody>
      </p:sp>
    </p:spTree>
    <p:extLst>
      <p:ext uri="{BB962C8B-B14F-4D97-AF65-F5344CB8AC3E}">
        <p14:creationId xmlns:p14="http://schemas.microsoft.com/office/powerpoint/2010/main" val="272522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5F3B-A7A8-4706-AC75-B306D43F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65" y="0"/>
            <a:ext cx="10515600" cy="688157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User Login</a:t>
            </a:r>
          </a:p>
        </p:txBody>
      </p:sp>
      <p:pic>
        <p:nvPicPr>
          <p:cNvPr id="1026" name="Picture 2" descr="Image result for webapp .png">
            <a:extLst>
              <a:ext uri="{FF2B5EF4-FFF2-40B4-BE49-F238E27FC236}">
                <a16:creationId xmlns:a16="http://schemas.microsoft.com/office/drawing/2014/main" id="{4CDFC21B-AE33-4061-8189-02B682F3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" y="2881088"/>
            <a:ext cx="1008667" cy="100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Sqldb">
            <a:extLst>
              <a:ext uri="{FF2B5EF4-FFF2-40B4-BE49-F238E27FC236}">
                <a16:creationId xmlns:a16="http://schemas.microsoft.com/office/drawing/2014/main" id="{2C479A8E-D38A-47A3-A6E8-BE39F825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319" y="2548110"/>
            <a:ext cx="1322945" cy="132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C7E16CB-2A14-4C0E-9BE8-CB2C63A341F5}"/>
              </a:ext>
            </a:extLst>
          </p:cNvPr>
          <p:cNvSpPr/>
          <p:nvPr/>
        </p:nvSpPr>
        <p:spPr>
          <a:xfrm>
            <a:off x="8021108" y="3060455"/>
            <a:ext cx="2696802" cy="276999"/>
          </a:xfrm>
          <a:prstGeom prst="rightArrow">
            <a:avLst>
              <a:gd name="adj1" fmla="val 372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D34ED-2ADA-463C-A242-9F083F7CABC3}"/>
              </a:ext>
            </a:extLst>
          </p:cNvPr>
          <p:cNvSpPr txBox="1"/>
          <p:nvPr/>
        </p:nvSpPr>
        <p:spPr>
          <a:xfrm>
            <a:off x="-7996" y="3918785"/>
            <a:ext cx="22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InfinityBooksWebApp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A5751-0D4E-4EF5-A348-A21F607922BB}"/>
              </a:ext>
            </a:extLst>
          </p:cNvPr>
          <p:cNvSpPr txBox="1"/>
          <p:nvPr/>
        </p:nvSpPr>
        <p:spPr>
          <a:xfrm>
            <a:off x="5561174" y="4097300"/>
            <a:ext cx="237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InfinityBooksAzureApp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742EA-AB2E-4CD6-A30D-24A7D091A69B}"/>
              </a:ext>
            </a:extLst>
          </p:cNvPr>
          <p:cNvSpPr txBox="1"/>
          <p:nvPr/>
        </p:nvSpPr>
        <p:spPr>
          <a:xfrm>
            <a:off x="10421515" y="3849282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InfinityBooksSQL</a:t>
            </a:r>
            <a:endParaRPr lang="en-US" b="1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79482D0-AAE2-4055-B520-A22F453ADB3A}"/>
              </a:ext>
            </a:extLst>
          </p:cNvPr>
          <p:cNvSpPr/>
          <p:nvPr/>
        </p:nvSpPr>
        <p:spPr>
          <a:xfrm>
            <a:off x="1339558" y="3171875"/>
            <a:ext cx="3977951" cy="2194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15984-1A21-4EC2-89C1-77F0D166395A}"/>
              </a:ext>
            </a:extLst>
          </p:cNvPr>
          <p:cNvSpPr txBox="1"/>
          <p:nvPr/>
        </p:nvSpPr>
        <p:spPr>
          <a:xfrm>
            <a:off x="1890432" y="3378984"/>
            <a:ext cx="2543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with users authorization 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7308F-2AF1-4795-B6F5-FE1819226E30}"/>
              </a:ext>
            </a:extLst>
          </p:cNvPr>
          <p:cNvSpPr txBox="1"/>
          <p:nvPr/>
        </p:nvSpPr>
        <p:spPr>
          <a:xfrm>
            <a:off x="8469726" y="2881485"/>
            <a:ext cx="1705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Fetch List detail from 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A3B2DB-B94F-4435-9FFA-5BD424E4FA33}"/>
              </a:ext>
            </a:extLst>
          </p:cNvPr>
          <p:cNvSpPr txBox="1"/>
          <p:nvPr/>
        </p:nvSpPr>
        <p:spPr>
          <a:xfrm>
            <a:off x="1719192" y="2914701"/>
            <a:ext cx="2866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app send user detail to azure function</a:t>
            </a:r>
          </a:p>
        </p:txBody>
      </p:sp>
      <p:pic>
        <p:nvPicPr>
          <p:cNvPr id="18" name="Picture 17" descr="Image result for api management azure">
            <a:extLst>
              <a:ext uri="{FF2B5EF4-FFF2-40B4-BE49-F238E27FC236}">
                <a16:creationId xmlns:a16="http://schemas.microsoft.com/office/drawing/2014/main" id="{40D2C74F-4825-43C8-B677-555E1D231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487" y="2605012"/>
            <a:ext cx="1371722" cy="127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azure function">
            <a:extLst>
              <a:ext uri="{FF2B5EF4-FFF2-40B4-BE49-F238E27FC236}">
                <a16:creationId xmlns:a16="http://schemas.microsoft.com/office/drawing/2014/main" id="{BEEED6F1-4481-4CA1-91BD-536FF75FE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77" y="2784755"/>
            <a:ext cx="1380905" cy="9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61EEFC-4F5A-4E71-8255-6F13D6052907}"/>
              </a:ext>
            </a:extLst>
          </p:cNvPr>
          <p:cNvSpPr txBox="1"/>
          <p:nvPr/>
        </p:nvSpPr>
        <p:spPr>
          <a:xfrm>
            <a:off x="4290915" y="2370398"/>
            <a:ext cx="4735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function search the pass data in DB if found send user details back </a:t>
            </a:r>
          </a:p>
        </p:txBody>
      </p:sp>
    </p:spTree>
    <p:extLst>
      <p:ext uri="{BB962C8B-B14F-4D97-AF65-F5344CB8AC3E}">
        <p14:creationId xmlns:p14="http://schemas.microsoft.com/office/powerpoint/2010/main" val="100156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5F3B-A7A8-4706-AC75-B306D43F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41441"/>
            <a:ext cx="10515600" cy="434643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/>
              <a:t>Facebook Login</a:t>
            </a:r>
            <a:endParaRPr lang="en-US" sz="3600" dirty="0"/>
          </a:p>
        </p:txBody>
      </p:sp>
      <p:pic>
        <p:nvPicPr>
          <p:cNvPr id="23" name="Picture 2" descr="Image result for webapp .png">
            <a:extLst>
              <a:ext uri="{FF2B5EF4-FFF2-40B4-BE49-F238E27FC236}">
                <a16:creationId xmlns:a16="http://schemas.microsoft.com/office/drawing/2014/main" id="{5F15C813-A777-4396-8559-042F4BA9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6" y="5114081"/>
            <a:ext cx="1008667" cy="100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 for azure Sqldb">
            <a:extLst>
              <a:ext uri="{FF2B5EF4-FFF2-40B4-BE49-F238E27FC236}">
                <a16:creationId xmlns:a16="http://schemas.microsoft.com/office/drawing/2014/main" id="{CA2F86AD-DD16-4A87-BB05-CE88F57F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51" y="4729742"/>
            <a:ext cx="1322945" cy="132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0223E17B-4AB2-4D43-A27C-B9AB3BD55125}"/>
              </a:ext>
            </a:extLst>
          </p:cNvPr>
          <p:cNvSpPr/>
          <p:nvPr/>
        </p:nvSpPr>
        <p:spPr>
          <a:xfrm>
            <a:off x="7698132" y="5215040"/>
            <a:ext cx="2523122" cy="293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500F2-EA5C-438A-95AB-12976662620E}"/>
              </a:ext>
            </a:extLst>
          </p:cNvPr>
          <p:cNvSpPr txBox="1"/>
          <p:nvPr/>
        </p:nvSpPr>
        <p:spPr>
          <a:xfrm>
            <a:off x="10060952" y="6052687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InfinityBooksSQL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7F6969-8CF2-4DC6-8D8D-9FC9419013A4}"/>
              </a:ext>
            </a:extLst>
          </p:cNvPr>
          <p:cNvSpPr txBox="1"/>
          <p:nvPr/>
        </p:nvSpPr>
        <p:spPr>
          <a:xfrm>
            <a:off x="4151563" y="4379453"/>
            <a:ext cx="42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function search the user data in DB if found send user details back otherwise save the user data and return new stored data </a:t>
            </a: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A4AD547B-5026-4A11-8F09-494A8D11E2FC}"/>
              </a:ext>
            </a:extLst>
          </p:cNvPr>
          <p:cNvSpPr/>
          <p:nvPr/>
        </p:nvSpPr>
        <p:spPr>
          <a:xfrm>
            <a:off x="1694580" y="5296887"/>
            <a:ext cx="3225314" cy="2336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42C73D-016F-4C1B-A0A9-CC28B6E25187}"/>
              </a:ext>
            </a:extLst>
          </p:cNvPr>
          <p:cNvSpPr txBox="1"/>
          <p:nvPr/>
        </p:nvSpPr>
        <p:spPr>
          <a:xfrm>
            <a:off x="1734983" y="5051451"/>
            <a:ext cx="4201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data is passed to azure function through </a:t>
            </a:r>
            <a:r>
              <a:rPr lang="en-US" sz="1200" dirty="0" err="1"/>
              <a:t>Api</a:t>
            </a:r>
            <a:r>
              <a:rPr lang="en-US" sz="1200" dirty="0"/>
              <a:t> </a:t>
            </a:r>
            <a:r>
              <a:rPr lang="en-US" sz="1200" dirty="0" err="1"/>
              <a:t>Managaement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77CB44-2810-46EC-B2B4-40CA063652B3}"/>
              </a:ext>
            </a:extLst>
          </p:cNvPr>
          <p:cNvSpPr txBox="1"/>
          <p:nvPr/>
        </p:nvSpPr>
        <p:spPr>
          <a:xfrm>
            <a:off x="8161822" y="4940845"/>
            <a:ext cx="1785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Fetch User detail from DB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8D9C8-E856-402E-B434-86BBFF83F93A}"/>
              </a:ext>
            </a:extLst>
          </p:cNvPr>
          <p:cNvSpPr txBox="1"/>
          <p:nvPr/>
        </p:nvSpPr>
        <p:spPr>
          <a:xfrm rot="16200000">
            <a:off x="-1081615" y="3154446"/>
            <a:ext cx="324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Gets Google client Id and client secret from </a:t>
            </a:r>
            <a:r>
              <a:rPr lang="en-US" sz="1200" dirty="0" err="1"/>
              <a:t>keyvault</a:t>
            </a:r>
            <a:endParaRPr lang="en-US" sz="1200" dirty="0"/>
          </a:p>
        </p:txBody>
      </p:sp>
      <p:pic>
        <p:nvPicPr>
          <p:cNvPr id="34" name="Picture 2" descr="Image result for azurekeyvault">
            <a:extLst>
              <a:ext uri="{FF2B5EF4-FFF2-40B4-BE49-F238E27FC236}">
                <a16:creationId xmlns:a16="http://schemas.microsoft.com/office/drawing/2014/main" id="{B73CC5A2-1B88-40B5-AE54-E0ED7597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1" y="921189"/>
            <a:ext cx="738383" cy="73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5FD89EFF-5279-4A57-AA7D-EFF01ED16163}"/>
              </a:ext>
            </a:extLst>
          </p:cNvPr>
          <p:cNvSpPr/>
          <p:nvPr/>
        </p:nvSpPr>
        <p:spPr>
          <a:xfrm>
            <a:off x="772509" y="2009134"/>
            <a:ext cx="232276" cy="29527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Up-Down 35">
            <a:extLst>
              <a:ext uri="{FF2B5EF4-FFF2-40B4-BE49-F238E27FC236}">
                <a16:creationId xmlns:a16="http://schemas.microsoft.com/office/drawing/2014/main" id="{43D97E6C-C670-48E3-982E-B7DFEBA0C973}"/>
              </a:ext>
            </a:extLst>
          </p:cNvPr>
          <p:cNvSpPr/>
          <p:nvPr/>
        </p:nvSpPr>
        <p:spPr>
          <a:xfrm rot="2651699">
            <a:off x="2654313" y="1371109"/>
            <a:ext cx="243838" cy="43129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B42524-EFF7-451C-BA70-E39743378F2B}"/>
              </a:ext>
            </a:extLst>
          </p:cNvPr>
          <p:cNvSpPr txBox="1"/>
          <p:nvPr/>
        </p:nvSpPr>
        <p:spPr>
          <a:xfrm rot="18846941">
            <a:off x="526414" y="3221405"/>
            <a:ext cx="417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clientId</a:t>
            </a:r>
            <a:r>
              <a:rPr lang="en-US" sz="1200" dirty="0"/>
              <a:t> and client secret to redirect to </a:t>
            </a:r>
            <a:r>
              <a:rPr lang="en-US" sz="1200" dirty="0" err="1"/>
              <a:t>facebook</a:t>
            </a:r>
            <a:r>
              <a:rPr lang="en-US" sz="1200" dirty="0"/>
              <a:t> login portal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54ABA8-86BD-436D-A9BD-69373D737127}"/>
              </a:ext>
            </a:extLst>
          </p:cNvPr>
          <p:cNvSpPr txBox="1"/>
          <p:nvPr/>
        </p:nvSpPr>
        <p:spPr>
          <a:xfrm rot="18792230">
            <a:off x="866680" y="3461043"/>
            <a:ext cx="410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successful login web app fetch the user data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D80E12-9FC3-49B1-ABFA-3B21BDEC9051}"/>
              </a:ext>
            </a:extLst>
          </p:cNvPr>
          <p:cNvSpPr txBox="1"/>
          <p:nvPr/>
        </p:nvSpPr>
        <p:spPr>
          <a:xfrm>
            <a:off x="1734983" y="5467423"/>
            <a:ext cx="3184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function returns the user data to web app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39571F-E51D-4FE4-B524-CBF89583ED84}"/>
              </a:ext>
            </a:extLst>
          </p:cNvPr>
          <p:cNvSpPr txBox="1"/>
          <p:nvPr/>
        </p:nvSpPr>
        <p:spPr>
          <a:xfrm>
            <a:off x="3893750" y="1578804"/>
            <a:ext cx="212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Facebook graph </a:t>
            </a:r>
            <a:r>
              <a:rPr lang="en-US" b="1" dirty="0" err="1"/>
              <a:t>apis</a:t>
            </a:r>
            <a:endParaRPr lang="en-US" b="1" dirty="0"/>
          </a:p>
        </p:txBody>
      </p:sp>
      <p:pic>
        <p:nvPicPr>
          <p:cNvPr id="42" name="Picture 41" descr="Image result for api management azure">
            <a:extLst>
              <a:ext uri="{FF2B5EF4-FFF2-40B4-BE49-F238E27FC236}">
                <a16:creationId xmlns:a16="http://schemas.microsoft.com/office/drawing/2014/main" id="{5A760510-F9CA-4B46-8D5A-0B0EF3BFD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36" y="4766415"/>
            <a:ext cx="1371722" cy="127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Image result for azure function">
            <a:extLst>
              <a:ext uri="{FF2B5EF4-FFF2-40B4-BE49-F238E27FC236}">
                <a16:creationId xmlns:a16="http://schemas.microsoft.com/office/drawing/2014/main" id="{8A4C096B-6BD5-49F7-81C1-F34915490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26" y="4946158"/>
            <a:ext cx="1380905" cy="9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F39FB59-D973-40F7-ACC4-CB9F641CF664}"/>
              </a:ext>
            </a:extLst>
          </p:cNvPr>
          <p:cNvSpPr txBox="1"/>
          <p:nvPr/>
        </p:nvSpPr>
        <p:spPr>
          <a:xfrm>
            <a:off x="6510582" y="6010015"/>
            <a:ext cx="239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InfinityBooksAzureApp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C6D343-D062-4CB3-BD89-9E3A442EED10}"/>
              </a:ext>
            </a:extLst>
          </p:cNvPr>
          <p:cNvSpPr txBox="1"/>
          <p:nvPr/>
        </p:nvSpPr>
        <p:spPr>
          <a:xfrm>
            <a:off x="4191845" y="6407050"/>
            <a:ext cx="411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functions are getting exposed through API Management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077BF-C6C0-41D5-BE47-935CA64BED70}"/>
              </a:ext>
            </a:extLst>
          </p:cNvPr>
          <p:cNvSpPr txBox="1"/>
          <p:nvPr/>
        </p:nvSpPr>
        <p:spPr>
          <a:xfrm>
            <a:off x="3780148" y="6014010"/>
            <a:ext cx="274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InfiBooksAPIManagement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52A4A8-7311-463F-9496-BC5D512CA03F}"/>
              </a:ext>
            </a:extLst>
          </p:cNvPr>
          <p:cNvSpPr txBox="1"/>
          <p:nvPr/>
        </p:nvSpPr>
        <p:spPr>
          <a:xfrm>
            <a:off x="106680" y="6097762"/>
            <a:ext cx="22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InfinityBooksWebApp</a:t>
            </a:r>
            <a:endParaRPr lang="en-US" b="1" dirty="0"/>
          </a:p>
        </p:txBody>
      </p:sp>
      <p:pic>
        <p:nvPicPr>
          <p:cNvPr id="48" name="Picture 2" descr="Image result for facebook">
            <a:extLst>
              <a:ext uri="{FF2B5EF4-FFF2-40B4-BE49-F238E27FC236}">
                <a16:creationId xmlns:a16="http://schemas.microsoft.com/office/drawing/2014/main" id="{6949E722-DFB8-4251-BF86-DA9E3BC9C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065" y="981317"/>
            <a:ext cx="607152" cy="6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6949260-FFF0-4C52-B47A-33B77A0C7CA0}"/>
              </a:ext>
            </a:extLst>
          </p:cNvPr>
          <p:cNvSpPr txBox="1"/>
          <p:nvPr/>
        </p:nvSpPr>
        <p:spPr>
          <a:xfrm>
            <a:off x="69061" y="1664788"/>
            <a:ext cx="228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InfinityBooksKeyVault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60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5F3B-A7A8-4706-AC75-B306D43F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107430"/>
            <a:ext cx="10515600" cy="407647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/>
              <a:t>Google Login</a:t>
            </a:r>
          </a:p>
        </p:txBody>
      </p:sp>
      <p:pic>
        <p:nvPicPr>
          <p:cNvPr id="1026" name="Picture 2" descr="Image result for webapp .png">
            <a:extLst>
              <a:ext uri="{FF2B5EF4-FFF2-40B4-BE49-F238E27FC236}">
                <a16:creationId xmlns:a16="http://schemas.microsoft.com/office/drawing/2014/main" id="{4CDFC21B-AE33-4061-8189-02B682F3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50" y="5048092"/>
            <a:ext cx="1008667" cy="100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Sqldb">
            <a:extLst>
              <a:ext uri="{FF2B5EF4-FFF2-40B4-BE49-F238E27FC236}">
                <a16:creationId xmlns:a16="http://schemas.microsoft.com/office/drawing/2014/main" id="{2C479A8E-D38A-47A3-A6E8-BE39F825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705" y="4663753"/>
            <a:ext cx="1322945" cy="132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C7E16CB-2A14-4C0E-9BE8-CB2C63A341F5}"/>
              </a:ext>
            </a:extLst>
          </p:cNvPr>
          <p:cNvSpPr/>
          <p:nvPr/>
        </p:nvSpPr>
        <p:spPr>
          <a:xfrm>
            <a:off x="7716986" y="5149051"/>
            <a:ext cx="2523122" cy="2938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D34ED-2ADA-463C-A242-9F083F7CABC3}"/>
              </a:ext>
            </a:extLst>
          </p:cNvPr>
          <p:cNvSpPr txBox="1"/>
          <p:nvPr/>
        </p:nvSpPr>
        <p:spPr>
          <a:xfrm>
            <a:off x="106680" y="6135470"/>
            <a:ext cx="22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InfinityBooksWebApp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742EA-AB2E-4CD6-A30D-24A7D091A69B}"/>
              </a:ext>
            </a:extLst>
          </p:cNvPr>
          <p:cNvSpPr txBox="1"/>
          <p:nvPr/>
        </p:nvSpPr>
        <p:spPr>
          <a:xfrm>
            <a:off x="10079806" y="5986698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InfinityBooksSQL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41B72-32A9-4F48-931F-D5DD2C1110BB}"/>
              </a:ext>
            </a:extLst>
          </p:cNvPr>
          <p:cNvSpPr txBox="1"/>
          <p:nvPr/>
        </p:nvSpPr>
        <p:spPr>
          <a:xfrm>
            <a:off x="4170417" y="4313464"/>
            <a:ext cx="42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function search the user data in DB if found send user details back otherwise save the user data and return new stored data 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79482D0-AAE2-4055-B520-A22F453ADB3A}"/>
              </a:ext>
            </a:extLst>
          </p:cNvPr>
          <p:cNvSpPr/>
          <p:nvPr/>
        </p:nvSpPr>
        <p:spPr>
          <a:xfrm>
            <a:off x="1713434" y="5230898"/>
            <a:ext cx="3225314" cy="23369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15984-1A21-4EC2-89C1-77F0D166395A}"/>
              </a:ext>
            </a:extLst>
          </p:cNvPr>
          <p:cNvSpPr txBox="1"/>
          <p:nvPr/>
        </p:nvSpPr>
        <p:spPr>
          <a:xfrm>
            <a:off x="1753837" y="4985462"/>
            <a:ext cx="4201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data is passed to azure function through </a:t>
            </a:r>
            <a:r>
              <a:rPr lang="en-US" sz="1200" dirty="0" err="1"/>
              <a:t>Api</a:t>
            </a:r>
            <a:r>
              <a:rPr lang="en-US" sz="1200" dirty="0"/>
              <a:t> </a:t>
            </a:r>
            <a:r>
              <a:rPr lang="en-US" sz="1200" dirty="0" err="1"/>
              <a:t>Managaement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7308F-2AF1-4795-B6F5-FE1819226E30}"/>
              </a:ext>
            </a:extLst>
          </p:cNvPr>
          <p:cNvSpPr txBox="1"/>
          <p:nvPr/>
        </p:nvSpPr>
        <p:spPr>
          <a:xfrm>
            <a:off x="8180676" y="4874856"/>
            <a:ext cx="1785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Fetch User detail from 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A3B2DB-B94F-4435-9FFA-5BD424E4FA33}"/>
              </a:ext>
            </a:extLst>
          </p:cNvPr>
          <p:cNvSpPr txBox="1"/>
          <p:nvPr/>
        </p:nvSpPr>
        <p:spPr>
          <a:xfrm rot="16200000">
            <a:off x="-1062761" y="3088457"/>
            <a:ext cx="3243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Gets Google client Id and client secret from </a:t>
            </a:r>
            <a:r>
              <a:rPr lang="en-US" sz="1200" dirty="0" err="1"/>
              <a:t>keyvault</a:t>
            </a:r>
            <a:endParaRPr lang="en-US" sz="1200" dirty="0"/>
          </a:p>
        </p:txBody>
      </p:sp>
      <p:pic>
        <p:nvPicPr>
          <p:cNvPr id="2050" name="Picture 2" descr="Image result for azurekeyvault">
            <a:extLst>
              <a:ext uri="{FF2B5EF4-FFF2-40B4-BE49-F238E27FC236}">
                <a16:creationId xmlns:a16="http://schemas.microsoft.com/office/drawing/2014/main" id="{73843799-6B23-4CA8-A87A-B93377D2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05" y="855200"/>
            <a:ext cx="738383" cy="73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Up-Down 2">
            <a:extLst>
              <a:ext uri="{FF2B5EF4-FFF2-40B4-BE49-F238E27FC236}">
                <a16:creationId xmlns:a16="http://schemas.microsoft.com/office/drawing/2014/main" id="{296532B4-B795-4DFE-8698-35ED2415F0E0}"/>
              </a:ext>
            </a:extLst>
          </p:cNvPr>
          <p:cNvSpPr/>
          <p:nvPr/>
        </p:nvSpPr>
        <p:spPr>
          <a:xfrm>
            <a:off x="791363" y="1943145"/>
            <a:ext cx="232276" cy="29527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330C7038-64FE-4626-AB8B-C2BD49C30866}"/>
              </a:ext>
            </a:extLst>
          </p:cNvPr>
          <p:cNvSpPr/>
          <p:nvPr/>
        </p:nvSpPr>
        <p:spPr>
          <a:xfrm rot="2651699">
            <a:off x="2673167" y="1305120"/>
            <a:ext cx="243838" cy="43129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D29B99-E07A-43B2-89AA-CE31BCF6F691}"/>
              </a:ext>
            </a:extLst>
          </p:cNvPr>
          <p:cNvSpPr txBox="1"/>
          <p:nvPr/>
        </p:nvSpPr>
        <p:spPr>
          <a:xfrm rot="18846941">
            <a:off x="545268" y="3155416"/>
            <a:ext cx="417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clientId</a:t>
            </a:r>
            <a:r>
              <a:rPr lang="en-US" sz="1200" dirty="0"/>
              <a:t> and client secret to redirect to google login portal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50289-33A3-470F-96D2-512F5E866D58}"/>
              </a:ext>
            </a:extLst>
          </p:cNvPr>
          <p:cNvSpPr txBox="1"/>
          <p:nvPr/>
        </p:nvSpPr>
        <p:spPr>
          <a:xfrm rot="18792230">
            <a:off x="885534" y="3395054"/>
            <a:ext cx="4103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successful login web app fetch the user data </a:t>
            </a:r>
          </a:p>
        </p:txBody>
      </p:sp>
      <p:pic>
        <p:nvPicPr>
          <p:cNvPr id="3074" name="Picture 2" descr="Image result for google">
            <a:extLst>
              <a:ext uri="{FF2B5EF4-FFF2-40B4-BE49-F238E27FC236}">
                <a16:creationId xmlns:a16="http://schemas.microsoft.com/office/drawing/2014/main" id="{72986777-3F9B-41DD-B997-7F425E239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83" y="768781"/>
            <a:ext cx="900413" cy="9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52EBD6-64CC-4EB4-B14C-E021F332174E}"/>
              </a:ext>
            </a:extLst>
          </p:cNvPr>
          <p:cNvSpPr txBox="1"/>
          <p:nvPr/>
        </p:nvSpPr>
        <p:spPr>
          <a:xfrm>
            <a:off x="1753837" y="5401434"/>
            <a:ext cx="3184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function returns the user data to web 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3000A-DDD9-4E66-AEB7-7C2D20767B0E}"/>
              </a:ext>
            </a:extLst>
          </p:cNvPr>
          <p:cNvSpPr txBox="1"/>
          <p:nvPr/>
        </p:nvSpPr>
        <p:spPr>
          <a:xfrm>
            <a:off x="29109" y="1579042"/>
            <a:ext cx="228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InfinityBooksKeyVault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E27843-6117-4421-85C8-012B90BB0A7C}"/>
              </a:ext>
            </a:extLst>
          </p:cNvPr>
          <p:cNvSpPr txBox="1"/>
          <p:nvPr/>
        </p:nvSpPr>
        <p:spPr>
          <a:xfrm>
            <a:off x="3912604" y="1512815"/>
            <a:ext cx="194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Google graph </a:t>
            </a:r>
            <a:r>
              <a:rPr lang="en-US" b="1" dirty="0" err="1"/>
              <a:t>apis</a:t>
            </a:r>
            <a:endParaRPr lang="en-US" b="1" dirty="0"/>
          </a:p>
        </p:txBody>
      </p:sp>
      <p:pic>
        <p:nvPicPr>
          <p:cNvPr id="25" name="Picture 24" descr="Image result for api management azure">
            <a:extLst>
              <a:ext uri="{FF2B5EF4-FFF2-40B4-BE49-F238E27FC236}">
                <a16:creationId xmlns:a16="http://schemas.microsoft.com/office/drawing/2014/main" id="{F27E2720-EA13-413A-A6D7-4CDB0B88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90" y="4700426"/>
            <a:ext cx="1371722" cy="127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azure function">
            <a:extLst>
              <a:ext uri="{FF2B5EF4-FFF2-40B4-BE49-F238E27FC236}">
                <a16:creationId xmlns:a16="http://schemas.microsoft.com/office/drawing/2014/main" id="{F711AC3F-C72A-4A64-9582-A880DC9EB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080" y="4880169"/>
            <a:ext cx="1380905" cy="9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484FE21-0EE8-4C0E-9416-14225E130687}"/>
              </a:ext>
            </a:extLst>
          </p:cNvPr>
          <p:cNvSpPr txBox="1"/>
          <p:nvPr/>
        </p:nvSpPr>
        <p:spPr>
          <a:xfrm>
            <a:off x="6529436" y="5944026"/>
            <a:ext cx="239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InfinityBooksAzureApp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E60708-3E39-4340-AF3D-A792620E2393}"/>
              </a:ext>
            </a:extLst>
          </p:cNvPr>
          <p:cNvSpPr txBox="1"/>
          <p:nvPr/>
        </p:nvSpPr>
        <p:spPr>
          <a:xfrm>
            <a:off x="4210699" y="6284499"/>
            <a:ext cx="411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functions are getting exposed through API Management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6823E0-5A00-4BF9-8306-F64F582DBDAA}"/>
              </a:ext>
            </a:extLst>
          </p:cNvPr>
          <p:cNvSpPr txBox="1"/>
          <p:nvPr/>
        </p:nvSpPr>
        <p:spPr>
          <a:xfrm>
            <a:off x="3900221" y="5940750"/>
            <a:ext cx="266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InfiBooksAPIManagement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952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94BD2E-3F87-437B-844B-B88DC7A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57" y="327"/>
            <a:ext cx="10515600" cy="501659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/>
              <a:t>Products/Product Details</a:t>
            </a:r>
          </a:p>
        </p:txBody>
      </p:sp>
      <p:pic>
        <p:nvPicPr>
          <p:cNvPr id="29" name="Picture 6" descr="Image result for azure Sqldb">
            <a:extLst>
              <a:ext uri="{FF2B5EF4-FFF2-40B4-BE49-F238E27FC236}">
                <a16:creationId xmlns:a16="http://schemas.microsoft.com/office/drawing/2014/main" id="{F69EA560-15FF-4826-B4CA-BF70C58EC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319" y="2651811"/>
            <a:ext cx="1322945" cy="132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4413BFB-AB35-460E-8072-230D1C7E026E}"/>
              </a:ext>
            </a:extLst>
          </p:cNvPr>
          <p:cNvSpPr txBox="1"/>
          <p:nvPr/>
        </p:nvSpPr>
        <p:spPr>
          <a:xfrm>
            <a:off x="-7996" y="4022486"/>
            <a:ext cx="22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InfinityBooksWebApp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BDD45-AF18-495F-8613-9E86CC118FA1}"/>
              </a:ext>
            </a:extLst>
          </p:cNvPr>
          <p:cNvSpPr txBox="1"/>
          <p:nvPr/>
        </p:nvSpPr>
        <p:spPr>
          <a:xfrm>
            <a:off x="10421515" y="3952983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InfinityBooksSQL</a:t>
            </a:r>
            <a:endParaRPr lang="en-US" b="1" dirty="0"/>
          </a:p>
        </p:txBody>
      </p:sp>
      <p:pic>
        <p:nvPicPr>
          <p:cNvPr id="32" name="Picture 2" descr="Image result for webapp .png">
            <a:extLst>
              <a:ext uri="{FF2B5EF4-FFF2-40B4-BE49-F238E27FC236}">
                <a16:creationId xmlns:a16="http://schemas.microsoft.com/office/drawing/2014/main" id="{8F06107B-3DAB-4DF9-ACA0-B3381C058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1" y="2966089"/>
            <a:ext cx="1008667" cy="100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35B58F1C-28BA-4E57-B59F-9BADB07DE416}"/>
              </a:ext>
            </a:extLst>
          </p:cNvPr>
          <p:cNvSpPr/>
          <p:nvPr/>
        </p:nvSpPr>
        <p:spPr>
          <a:xfrm>
            <a:off x="8009706" y="3145456"/>
            <a:ext cx="2696802" cy="276999"/>
          </a:xfrm>
          <a:prstGeom prst="rightArrow">
            <a:avLst>
              <a:gd name="adj1" fmla="val 372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CB12B5-1618-447C-B197-424840A94359}"/>
              </a:ext>
            </a:extLst>
          </p:cNvPr>
          <p:cNvSpPr txBox="1"/>
          <p:nvPr/>
        </p:nvSpPr>
        <p:spPr>
          <a:xfrm>
            <a:off x="6868981" y="3850043"/>
            <a:ext cx="239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InfinityBooksAzureApp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24B0E-CFD5-4F32-BED8-8E54873DE8A4}"/>
              </a:ext>
            </a:extLst>
          </p:cNvPr>
          <p:cNvSpPr txBox="1"/>
          <p:nvPr/>
        </p:nvSpPr>
        <p:spPr>
          <a:xfrm>
            <a:off x="4243483" y="2473922"/>
            <a:ext cx="4735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function search the pass data in DB if found send user details back 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A73F8C03-3D13-4F3E-BAF4-AA508ADBC775}"/>
              </a:ext>
            </a:extLst>
          </p:cNvPr>
          <p:cNvSpPr/>
          <p:nvPr/>
        </p:nvSpPr>
        <p:spPr>
          <a:xfrm>
            <a:off x="1328156" y="3256876"/>
            <a:ext cx="3977951" cy="2194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E8B05D-0065-47E8-ABC1-930B8687F6D7}"/>
              </a:ext>
            </a:extLst>
          </p:cNvPr>
          <p:cNvSpPr txBox="1"/>
          <p:nvPr/>
        </p:nvSpPr>
        <p:spPr>
          <a:xfrm>
            <a:off x="1879030" y="3463985"/>
            <a:ext cx="2543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with users authorization result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140787-7145-4FD3-9FB6-88BF5CEA2A96}"/>
              </a:ext>
            </a:extLst>
          </p:cNvPr>
          <p:cNvSpPr txBox="1"/>
          <p:nvPr/>
        </p:nvSpPr>
        <p:spPr>
          <a:xfrm>
            <a:off x="8458324" y="2966486"/>
            <a:ext cx="1705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Fetch List detail from DB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186C78-D509-4857-A59E-BFFA00DD4273}"/>
              </a:ext>
            </a:extLst>
          </p:cNvPr>
          <p:cNvSpPr txBox="1"/>
          <p:nvPr/>
        </p:nvSpPr>
        <p:spPr>
          <a:xfrm>
            <a:off x="4550244" y="4190516"/>
            <a:ext cx="411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functions are getting exposed through API Management </a:t>
            </a:r>
          </a:p>
        </p:txBody>
      </p:sp>
      <p:pic>
        <p:nvPicPr>
          <p:cNvPr id="40" name="Picture 39" descr="Image result for api management azure">
            <a:extLst>
              <a:ext uri="{FF2B5EF4-FFF2-40B4-BE49-F238E27FC236}">
                <a16:creationId xmlns:a16="http://schemas.microsoft.com/office/drawing/2014/main" id="{03F38F2C-54B9-4EC6-9A6B-1C9D5A1E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085" y="2690013"/>
            <a:ext cx="1371722" cy="127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Image result for azure function">
            <a:extLst>
              <a:ext uri="{FF2B5EF4-FFF2-40B4-BE49-F238E27FC236}">
                <a16:creationId xmlns:a16="http://schemas.microsoft.com/office/drawing/2014/main" id="{ADC18453-108F-4A39-A3DA-5A50A4660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375" y="2869756"/>
            <a:ext cx="1380905" cy="9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Image result for blob storage">
            <a:extLst>
              <a:ext uri="{FF2B5EF4-FFF2-40B4-BE49-F238E27FC236}">
                <a16:creationId xmlns:a16="http://schemas.microsoft.com/office/drawing/2014/main" id="{2EA71641-352C-42B2-814D-7A290BD2B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27" y="679712"/>
            <a:ext cx="1034154" cy="103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Image result for azurekeyvault">
            <a:extLst>
              <a:ext uri="{FF2B5EF4-FFF2-40B4-BE49-F238E27FC236}">
                <a16:creationId xmlns:a16="http://schemas.microsoft.com/office/drawing/2014/main" id="{22B433AB-2A8F-4D72-B06C-E97AC076F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371" y="5289872"/>
            <a:ext cx="865352" cy="86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0B4AD69D-E828-45DE-8374-5F42F6F9F94F}"/>
              </a:ext>
            </a:extLst>
          </p:cNvPr>
          <p:cNvSpPr/>
          <p:nvPr/>
        </p:nvSpPr>
        <p:spPr>
          <a:xfrm rot="1597385">
            <a:off x="894019" y="4898173"/>
            <a:ext cx="2324985" cy="2203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40AEAA8A-E310-4349-92BA-41AD5915D81A}"/>
              </a:ext>
            </a:extLst>
          </p:cNvPr>
          <p:cNvSpPr/>
          <p:nvPr/>
        </p:nvSpPr>
        <p:spPr>
          <a:xfrm rot="19327694" flipV="1">
            <a:off x="585725" y="2088674"/>
            <a:ext cx="2324985" cy="2028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B30702-782E-407F-93AB-F1FCBB61CBA1}"/>
              </a:ext>
            </a:extLst>
          </p:cNvPr>
          <p:cNvSpPr txBox="1"/>
          <p:nvPr/>
        </p:nvSpPr>
        <p:spPr>
          <a:xfrm>
            <a:off x="2632136" y="1617630"/>
            <a:ext cx="134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BlobStorage</a:t>
            </a:r>
            <a:endParaRPr 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018ADB-3739-4ECF-BE86-53E4B0A54018}"/>
              </a:ext>
            </a:extLst>
          </p:cNvPr>
          <p:cNvSpPr txBox="1"/>
          <p:nvPr/>
        </p:nvSpPr>
        <p:spPr>
          <a:xfrm>
            <a:off x="2510532" y="6155224"/>
            <a:ext cx="228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InfinityBooksKeyVault</a:t>
            </a:r>
            <a:endParaRPr 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5A714D-424B-4AE1-BF5E-74DEDF82BE53}"/>
              </a:ext>
            </a:extLst>
          </p:cNvPr>
          <p:cNvSpPr txBox="1"/>
          <p:nvPr/>
        </p:nvSpPr>
        <p:spPr>
          <a:xfrm rot="1586091">
            <a:off x="1113612" y="4728176"/>
            <a:ext cx="205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blob SAS token from vault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3F76DD-12BD-4522-83A1-3ECBB6044BBD}"/>
              </a:ext>
            </a:extLst>
          </p:cNvPr>
          <p:cNvSpPr txBox="1"/>
          <p:nvPr/>
        </p:nvSpPr>
        <p:spPr>
          <a:xfrm rot="19382100">
            <a:off x="548718" y="1891827"/>
            <a:ext cx="225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book images using SAS token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533DAB-2815-4986-91B4-EE54B55B3E73}"/>
              </a:ext>
            </a:extLst>
          </p:cNvPr>
          <p:cNvSpPr txBox="1"/>
          <p:nvPr/>
        </p:nvSpPr>
        <p:spPr>
          <a:xfrm>
            <a:off x="4243484" y="3846767"/>
            <a:ext cx="266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InfiBooksAPIManagement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339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393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Work Flow of Infinity Books Application</vt:lpstr>
      <vt:lpstr>PowerPoint Presentation</vt:lpstr>
      <vt:lpstr>Technical Flow of Infinity Books Application</vt:lpstr>
      <vt:lpstr>User Login</vt:lpstr>
      <vt:lpstr>Facebook Login</vt:lpstr>
      <vt:lpstr>Google Login</vt:lpstr>
      <vt:lpstr>Products/Product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Flow of Infinity App</dc:title>
  <dc:creator>Ritesh Bisht</dc:creator>
  <cp:lastModifiedBy>Ritesh Bisht</cp:lastModifiedBy>
  <cp:revision>40</cp:revision>
  <dcterms:created xsi:type="dcterms:W3CDTF">2019-10-13T19:13:03Z</dcterms:created>
  <dcterms:modified xsi:type="dcterms:W3CDTF">2019-10-15T04:11:59Z</dcterms:modified>
</cp:coreProperties>
</file>