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Lst>
  <p:notesMasterIdLst>
    <p:notesMasterId r:id="rId7"/>
  </p:notesMasterIdLst>
  <p:sldIdLst>
    <p:sldId id="256" r:id="rId8"/>
  </p:sldIdLst>
  <p:sldSz cy="38404800" cx="38404800"/>
  <p:notesSz cx="6858000" cy="9144000"/>
  <p:embeddedFontLst>
    <p:embeddedFont>
      <p:font typeface="Arial Black"/>
      <p:regular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5960">
          <p15:clr>
            <a:srgbClr val="A4A3A4"/>
          </p15:clr>
        </p15:guide>
        <p15:guide id="2" pos="8400">
          <p15:clr>
            <a:srgbClr val="9AA0A6"/>
          </p15:clr>
        </p15:guide>
        <p15:guide id="3" pos="6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2688A4-A476-41CC-89C6-444352B2A99C}">
  <a:tblStyle styleId="{5E2688A4-A476-41CC-89C6-444352B2A99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E7E6"/>
          </a:solidFill>
        </a:fill>
      </a:tcStyle>
    </a:wholeTbl>
    <a:band1H>
      <a:tcTxStyle/>
      <a:tcStyle>
        <a:fill>
          <a:solidFill>
            <a:srgbClr val="E0CCCA"/>
          </a:solidFill>
        </a:fill>
      </a:tcStyle>
    </a:band1H>
    <a:band2H>
      <a:tcTxStyle/>
    </a:band2H>
    <a:band1V>
      <a:tcTxStyle/>
      <a:tcStyle>
        <a:fill>
          <a:solidFill>
            <a:srgbClr val="E0CC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98EF76B9-AE20-4144-A888-CA1511E34A7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960"/>
        <p:guide pos="8400"/>
        <p:guide pos="60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ArialBlack-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14816" y="685800"/>
            <a:ext cx="3429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a21608a752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1a21608a752_3_25:notes"/>
          <p:cNvSpPr/>
          <p:nvPr>
            <p:ph idx="2" type="sldImg"/>
          </p:nvPr>
        </p:nvSpPr>
        <p:spPr>
          <a:xfrm>
            <a:off x="1714500" y="685800"/>
            <a:ext cx="3429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309175" y="5559493"/>
            <a:ext cx="35786400" cy="15326100"/>
          </a:xfrm>
          <a:prstGeom prst="rect">
            <a:avLst/>
          </a:prstGeom>
        </p:spPr>
        <p:txBody>
          <a:bodyPr anchorCtr="0" anchor="b" bIns="483525" lIns="483525" spcFirstLastPara="1" rIns="483525" wrap="square" tIns="483525">
            <a:normAutofit/>
          </a:bodyPr>
          <a:lstStyle>
            <a:lvl1pPr lvl="0" algn="ctr">
              <a:spcBef>
                <a:spcPts val="0"/>
              </a:spcBef>
              <a:spcAft>
                <a:spcPts val="0"/>
              </a:spcAft>
              <a:buSzPts val="27500"/>
              <a:buNone/>
              <a:defRPr sz="27500"/>
            </a:lvl1pPr>
            <a:lvl2pPr lvl="1" algn="ctr">
              <a:spcBef>
                <a:spcPts val="0"/>
              </a:spcBef>
              <a:spcAft>
                <a:spcPts val="0"/>
              </a:spcAft>
              <a:buSzPts val="27500"/>
              <a:buNone/>
              <a:defRPr sz="27500"/>
            </a:lvl2pPr>
            <a:lvl3pPr lvl="2" algn="ctr">
              <a:spcBef>
                <a:spcPts val="0"/>
              </a:spcBef>
              <a:spcAft>
                <a:spcPts val="0"/>
              </a:spcAft>
              <a:buSzPts val="27500"/>
              <a:buNone/>
              <a:defRPr sz="27500"/>
            </a:lvl3pPr>
            <a:lvl4pPr lvl="3" algn="ctr">
              <a:spcBef>
                <a:spcPts val="0"/>
              </a:spcBef>
              <a:spcAft>
                <a:spcPts val="0"/>
              </a:spcAft>
              <a:buSzPts val="27500"/>
              <a:buNone/>
              <a:defRPr sz="27500"/>
            </a:lvl4pPr>
            <a:lvl5pPr lvl="4" algn="ctr">
              <a:spcBef>
                <a:spcPts val="0"/>
              </a:spcBef>
              <a:spcAft>
                <a:spcPts val="0"/>
              </a:spcAft>
              <a:buSzPts val="27500"/>
              <a:buNone/>
              <a:defRPr sz="27500"/>
            </a:lvl5pPr>
            <a:lvl6pPr lvl="5" algn="ctr">
              <a:spcBef>
                <a:spcPts val="0"/>
              </a:spcBef>
              <a:spcAft>
                <a:spcPts val="0"/>
              </a:spcAft>
              <a:buSzPts val="27500"/>
              <a:buNone/>
              <a:defRPr sz="27500"/>
            </a:lvl6pPr>
            <a:lvl7pPr lvl="6" algn="ctr">
              <a:spcBef>
                <a:spcPts val="0"/>
              </a:spcBef>
              <a:spcAft>
                <a:spcPts val="0"/>
              </a:spcAft>
              <a:buSzPts val="27500"/>
              <a:buNone/>
              <a:defRPr sz="27500"/>
            </a:lvl7pPr>
            <a:lvl8pPr lvl="7" algn="ctr">
              <a:spcBef>
                <a:spcPts val="0"/>
              </a:spcBef>
              <a:spcAft>
                <a:spcPts val="0"/>
              </a:spcAft>
              <a:buSzPts val="27500"/>
              <a:buNone/>
              <a:defRPr sz="27500"/>
            </a:lvl8pPr>
            <a:lvl9pPr lvl="8" algn="ctr">
              <a:spcBef>
                <a:spcPts val="0"/>
              </a:spcBef>
              <a:spcAft>
                <a:spcPts val="0"/>
              </a:spcAft>
              <a:buSzPts val="27500"/>
              <a:buNone/>
              <a:defRPr sz="27500"/>
            </a:lvl9pPr>
          </a:lstStyle>
          <a:p/>
        </p:txBody>
      </p:sp>
      <p:sp>
        <p:nvSpPr>
          <p:cNvPr id="11" name="Google Shape;11;p2"/>
          <p:cNvSpPr txBox="1"/>
          <p:nvPr>
            <p:ph idx="1" type="subTitle"/>
          </p:nvPr>
        </p:nvSpPr>
        <p:spPr>
          <a:xfrm>
            <a:off x="1309140" y="21161467"/>
            <a:ext cx="35786400" cy="5918100"/>
          </a:xfrm>
          <a:prstGeom prst="rect">
            <a:avLst/>
          </a:prstGeom>
        </p:spPr>
        <p:txBody>
          <a:bodyPr anchorCtr="0" anchor="t" bIns="483525" lIns="483525" spcFirstLastPara="1" rIns="483525" wrap="square" tIns="483525">
            <a:normAutofit/>
          </a:bodyPr>
          <a:lstStyle>
            <a:lvl1pPr lvl="0" algn="ctr">
              <a:lnSpc>
                <a:spcPct val="100000"/>
              </a:lnSpc>
              <a:spcBef>
                <a:spcPts val="0"/>
              </a:spcBef>
              <a:spcAft>
                <a:spcPts val="0"/>
              </a:spcAft>
              <a:buSzPts val="14800"/>
              <a:buNone/>
              <a:defRPr sz="14800"/>
            </a:lvl1pPr>
            <a:lvl2pPr lvl="1" algn="ctr">
              <a:lnSpc>
                <a:spcPct val="100000"/>
              </a:lnSpc>
              <a:spcBef>
                <a:spcPts val="0"/>
              </a:spcBef>
              <a:spcAft>
                <a:spcPts val="0"/>
              </a:spcAft>
              <a:buSzPts val="14800"/>
              <a:buNone/>
              <a:defRPr sz="14800"/>
            </a:lvl2pPr>
            <a:lvl3pPr lvl="2" algn="ctr">
              <a:lnSpc>
                <a:spcPct val="100000"/>
              </a:lnSpc>
              <a:spcBef>
                <a:spcPts val="0"/>
              </a:spcBef>
              <a:spcAft>
                <a:spcPts val="0"/>
              </a:spcAft>
              <a:buSzPts val="14800"/>
              <a:buNone/>
              <a:defRPr sz="14800"/>
            </a:lvl3pPr>
            <a:lvl4pPr lvl="3" algn="ctr">
              <a:lnSpc>
                <a:spcPct val="100000"/>
              </a:lnSpc>
              <a:spcBef>
                <a:spcPts val="0"/>
              </a:spcBef>
              <a:spcAft>
                <a:spcPts val="0"/>
              </a:spcAft>
              <a:buSzPts val="14800"/>
              <a:buNone/>
              <a:defRPr sz="14800"/>
            </a:lvl4pPr>
            <a:lvl5pPr lvl="4" algn="ctr">
              <a:lnSpc>
                <a:spcPct val="100000"/>
              </a:lnSpc>
              <a:spcBef>
                <a:spcPts val="0"/>
              </a:spcBef>
              <a:spcAft>
                <a:spcPts val="0"/>
              </a:spcAft>
              <a:buSzPts val="14800"/>
              <a:buNone/>
              <a:defRPr sz="14800"/>
            </a:lvl5pPr>
            <a:lvl6pPr lvl="5" algn="ctr">
              <a:lnSpc>
                <a:spcPct val="100000"/>
              </a:lnSpc>
              <a:spcBef>
                <a:spcPts val="0"/>
              </a:spcBef>
              <a:spcAft>
                <a:spcPts val="0"/>
              </a:spcAft>
              <a:buSzPts val="14800"/>
              <a:buNone/>
              <a:defRPr sz="14800"/>
            </a:lvl6pPr>
            <a:lvl7pPr lvl="6" algn="ctr">
              <a:lnSpc>
                <a:spcPct val="100000"/>
              </a:lnSpc>
              <a:spcBef>
                <a:spcPts val="0"/>
              </a:spcBef>
              <a:spcAft>
                <a:spcPts val="0"/>
              </a:spcAft>
              <a:buSzPts val="14800"/>
              <a:buNone/>
              <a:defRPr sz="14800"/>
            </a:lvl7pPr>
            <a:lvl8pPr lvl="7" algn="ctr">
              <a:lnSpc>
                <a:spcPct val="100000"/>
              </a:lnSpc>
              <a:spcBef>
                <a:spcPts val="0"/>
              </a:spcBef>
              <a:spcAft>
                <a:spcPts val="0"/>
              </a:spcAft>
              <a:buSzPts val="14800"/>
              <a:buNone/>
              <a:defRPr sz="14800"/>
            </a:lvl8pPr>
            <a:lvl9pPr lvl="8" algn="ctr">
              <a:lnSpc>
                <a:spcPct val="100000"/>
              </a:lnSpc>
              <a:spcBef>
                <a:spcPts val="0"/>
              </a:spcBef>
              <a:spcAft>
                <a:spcPts val="0"/>
              </a:spcAft>
              <a:buSzPts val="14800"/>
              <a:buNone/>
              <a:defRPr sz="14800"/>
            </a:lvl9pPr>
          </a:lstStyle>
          <a:p/>
        </p:txBody>
      </p:sp>
      <p:sp>
        <p:nvSpPr>
          <p:cNvPr id="12" name="Google Shape;12;p2"/>
          <p:cNvSpPr txBox="1"/>
          <p:nvPr>
            <p:ph idx="12" type="sldNum"/>
          </p:nvPr>
        </p:nvSpPr>
        <p:spPr>
          <a:xfrm>
            <a:off x="35584323" y="34818685"/>
            <a:ext cx="2304300" cy="2939100"/>
          </a:xfrm>
          <a:prstGeom prst="rect">
            <a:avLst/>
          </a:prstGeom>
        </p:spPr>
        <p:txBody>
          <a:bodyPr anchorCtr="0" anchor="ctr" bIns="483525" lIns="483525" spcFirstLastPara="1" rIns="483525" wrap="square" tIns="4835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309140" y="8259067"/>
            <a:ext cx="35786400" cy="14660700"/>
          </a:xfrm>
          <a:prstGeom prst="rect">
            <a:avLst/>
          </a:prstGeom>
        </p:spPr>
        <p:txBody>
          <a:bodyPr anchorCtr="0" anchor="b" bIns="483525" lIns="483525" spcFirstLastPara="1" rIns="483525" wrap="square" tIns="483525">
            <a:normAutofit/>
          </a:bodyPr>
          <a:lstStyle>
            <a:lvl1pPr lvl="0" algn="ctr">
              <a:spcBef>
                <a:spcPts val="0"/>
              </a:spcBef>
              <a:spcAft>
                <a:spcPts val="0"/>
              </a:spcAft>
              <a:buSzPts val="63500"/>
              <a:buNone/>
              <a:defRPr sz="63500"/>
            </a:lvl1pPr>
            <a:lvl2pPr lvl="1" algn="ctr">
              <a:spcBef>
                <a:spcPts val="0"/>
              </a:spcBef>
              <a:spcAft>
                <a:spcPts val="0"/>
              </a:spcAft>
              <a:buSzPts val="63500"/>
              <a:buNone/>
              <a:defRPr sz="63500"/>
            </a:lvl2pPr>
            <a:lvl3pPr lvl="2" algn="ctr">
              <a:spcBef>
                <a:spcPts val="0"/>
              </a:spcBef>
              <a:spcAft>
                <a:spcPts val="0"/>
              </a:spcAft>
              <a:buSzPts val="63500"/>
              <a:buNone/>
              <a:defRPr sz="63500"/>
            </a:lvl3pPr>
            <a:lvl4pPr lvl="3" algn="ctr">
              <a:spcBef>
                <a:spcPts val="0"/>
              </a:spcBef>
              <a:spcAft>
                <a:spcPts val="0"/>
              </a:spcAft>
              <a:buSzPts val="63500"/>
              <a:buNone/>
              <a:defRPr sz="63500"/>
            </a:lvl4pPr>
            <a:lvl5pPr lvl="4" algn="ctr">
              <a:spcBef>
                <a:spcPts val="0"/>
              </a:spcBef>
              <a:spcAft>
                <a:spcPts val="0"/>
              </a:spcAft>
              <a:buSzPts val="63500"/>
              <a:buNone/>
              <a:defRPr sz="63500"/>
            </a:lvl5pPr>
            <a:lvl6pPr lvl="5" algn="ctr">
              <a:spcBef>
                <a:spcPts val="0"/>
              </a:spcBef>
              <a:spcAft>
                <a:spcPts val="0"/>
              </a:spcAft>
              <a:buSzPts val="63500"/>
              <a:buNone/>
              <a:defRPr sz="63500"/>
            </a:lvl6pPr>
            <a:lvl7pPr lvl="6" algn="ctr">
              <a:spcBef>
                <a:spcPts val="0"/>
              </a:spcBef>
              <a:spcAft>
                <a:spcPts val="0"/>
              </a:spcAft>
              <a:buSzPts val="63500"/>
              <a:buNone/>
              <a:defRPr sz="63500"/>
            </a:lvl7pPr>
            <a:lvl8pPr lvl="7" algn="ctr">
              <a:spcBef>
                <a:spcPts val="0"/>
              </a:spcBef>
              <a:spcAft>
                <a:spcPts val="0"/>
              </a:spcAft>
              <a:buSzPts val="63500"/>
              <a:buNone/>
              <a:defRPr sz="63500"/>
            </a:lvl8pPr>
            <a:lvl9pPr lvl="8" algn="ctr">
              <a:spcBef>
                <a:spcPts val="0"/>
              </a:spcBef>
              <a:spcAft>
                <a:spcPts val="0"/>
              </a:spcAft>
              <a:buSzPts val="63500"/>
              <a:buNone/>
              <a:defRPr sz="63500"/>
            </a:lvl9pPr>
          </a:lstStyle>
          <a:p>
            <a:r>
              <a:t>xx%</a:t>
            </a:r>
          </a:p>
        </p:txBody>
      </p:sp>
      <p:sp>
        <p:nvSpPr>
          <p:cNvPr id="46" name="Google Shape;46;p11"/>
          <p:cNvSpPr txBox="1"/>
          <p:nvPr>
            <p:ph idx="1" type="body"/>
          </p:nvPr>
        </p:nvSpPr>
        <p:spPr>
          <a:xfrm>
            <a:off x="1309140" y="23536613"/>
            <a:ext cx="35786400" cy="9712500"/>
          </a:xfrm>
          <a:prstGeom prst="rect">
            <a:avLst/>
          </a:prstGeom>
        </p:spPr>
        <p:txBody>
          <a:bodyPr anchorCtr="0" anchor="t" bIns="483525" lIns="483525" spcFirstLastPara="1" rIns="483525" wrap="square" tIns="483525">
            <a:normAutofit/>
          </a:bodyPr>
          <a:lstStyle>
            <a:lvl1pPr indent="-838200" lvl="0" marL="457200" algn="ctr">
              <a:spcBef>
                <a:spcPts val="0"/>
              </a:spcBef>
              <a:spcAft>
                <a:spcPts val="0"/>
              </a:spcAft>
              <a:buSzPts val="9600"/>
              <a:buChar char="●"/>
              <a:defRPr/>
            </a:lvl1pPr>
            <a:lvl2pPr indent="-698500" lvl="1" marL="914400" algn="ctr">
              <a:spcBef>
                <a:spcPts val="0"/>
              </a:spcBef>
              <a:spcAft>
                <a:spcPts val="0"/>
              </a:spcAft>
              <a:buSzPts val="7400"/>
              <a:buChar char="○"/>
              <a:defRPr/>
            </a:lvl2pPr>
            <a:lvl3pPr indent="-698500" lvl="2" marL="1371600" algn="ctr">
              <a:spcBef>
                <a:spcPts val="0"/>
              </a:spcBef>
              <a:spcAft>
                <a:spcPts val="0"/>
              </a:spcAft>
              <a:buSzPts val="7400"/>
              <a:buChar char="■"/>
              <a:defRPr/>
            </a:lvl3pPr>
            <a:lvl4pPr indent="-698500" lvl="3" marL="1828800" algn="ctr">
              <a:spcBef>
                <a:spcPts val="0"/>
              </a:spcBef>
              <a:spcAft>
                <a:spcPts val="0"/>
              </a:spcAft>
              <a:buSzPts val="7400"/>
              <a:buChar char="●"/>
              <a:defRPr/>
            </a:lvl4pPr>
            <a:lvl5pPr indent="-698500" lvl="4" marL="2286000" algn="ctr">
              <a:spcBef>
                <a:spcPts val="0"/>
              </a:spcBef>
              <a:spcAft>
                <a:spcPts val="0"/>
              </a:spcAft>
              <a:buSzPts val="7400"/>
              <a:buChar char="○"/>
              <a:defRPr/>
            </a:lvl5pPr>
            <a:lvl6pPr indent="-698500" lvl="5" marL="2743200" algn="ctr">
              <a:spcBef>
                <a:spcPts val="0"/>
              </a:spcBef>
              <a:spcAft>
                <a:spcPts val="0"/>
              </a:spcAft>
              <a:buSzPts val="7400"/>
              <a:buChar char="■"/>
              <a:defRPr/>
            </a:lvl6pPr>
            <a:lvl7pPr indent="-698500" lvl="6" marL="3200400" algn="ctr">
              <a:spcBef>
                <a:spcPts val="0"/>
              </a:spcBef>
              <a:spcAft>
                <a:spcPts val="0"/>
              </a:spcAft>
              <a:buSzPts val="7400"/>
              <a:buChar char="●"/>
              <a:defRPr/>
            </a:lvl7pPr>
            <a:lvl8pPr indent="-698500" lvl="7" marL="3657600" algn="ctr">
              <a:spcBef>
                <a:spcPts val="0"/>
              </a:spcBef>
              <a:spcAft>
                <a:spcPts val="0"/>
              </a:spcAft>
              <a:buSzPts val="7400"/>
              <a:buChar char="○"/>
              <a:defRPr/>
            </a:lvl8pPr>
            <a:lvl9pPr indent="-698500" lvl="8" marL="4114800" algn="ctr">
              <a:spcBef>
                <a:spcPts val="0"/>
              </a:spcBef>
              <a:spcAft>
                <a:spcPts val="0"/>
              </a:spcAft>
              <a:buSzPts val="7400"/>
              <a:buChar char="■"/>
              <a:defRPr/>
            </a:lvl9pPr>
          </a:lstStyle>
          <a:p/>
        </p:txBody>
      </p:sp>
      <p:sp>
        <p:nvSpPr>
          <p:cNvPr id="47" name="Google Shape;47;p11"/>
          <p:cNvSpPr txBox="1"/>
          <p:nvPr>
            <p:ph idx="12" type="sldNum"/>
          </p:nvPr>
        </p:nvSpPr>
        <p:spPr>
          <a:xfrm>
            <a:off x="35584323" y="34818685"/>
            <a:ext cx="2304300" cy="2939100"/>
          </a:xfrm>
          <a:prstGeom prst="rect">
            <a:avLst/>
          </a:prstGeom>
        </p:spPr>
        <p:txBody>
          <a:bodyPr anchorCtr="0" anchor="ctr" bIns="483525" lIns="483525" spcFirstLastPara="1" rIns="483525" wrap="square" tIns="4835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5584323" y="34818685"/>
            <a:ext cx="2304300" cy="2939100"/>
          </a:xfrm>
          <a:prstGeom prst="rect">
            <a:avLst/>
          </a:prstGeom>
        </p:spPr>
        <p:txBody>
          <a:bodyPr anchorCtr="0" anchor="ctr" bIns="483525" lIns="483525" spcFirstLastPara="1" rIns="483525" wrap="square" tIns="4835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8x48 Template">
  <p:cSld name="48x48 Template">
    <p:spTree>
      <p:nvGrpSpPr>
        <p:cNvPr id="56" name="Shape 56"/>
        <p:cNvGrpSpPr/>
        <p:nvPr/>
      </p:nvGrpSpPr>
      <p:grpSpPr>
        <a:xfrm>
          <a:off x="0" y="0"/>
          <a:ext cx="0" cy="0"/>
          <a:chOff x="0" y="0"/>
          <a:chExt cx="0" cy="0"/>
        </a:xfrm>
      </p:grpSpPr>
      <p:sp>
        <p:nvSpPr>
          <p:cNvPr id="57" name="Google Shape;57;p14"/>
          <p:cNvSpPr txBox="1"/>
          <p:nvPr>
            <p:ph idx="1" type="body"/>
          </p:nvPr>
        </p:nvSpPr>
        <p:spPr>
          <a:xfrm>
            <a:off x="791163" y="6805115"/>
            <a:ext cx="11892368" cy="793203"/>
          </a:xfrm>
          <a:prstGeom prst="rect">
            <a:avLst/>
          </a:prstGeom>
          <a:noFill/>
          <a:ln>
            <a:noFill/>
          </a:ln>
        </p:spPr>
        <p:txBody>
          <a:bodyPr anchorCtr="0" anchor="t" bIns="218175" lIns="218175" spcFirstLastPara="1" rIns="218175" wrap="square" tIns="218175">
            <a:spAutoFit/>
          </a:bodyPr>
          <a:lstStyle>
            <a:lvl1pPr indent="-228600" lvl="0" marL="457200" marR="0" rtl="0" algn="l">
              <a:spcBef>
                <a:spcPts val="500"/>
              </a:spcBef>
              <a:spcAft>
                <a:spcPts val="0"/>
              </a:spcAft>
              <a:buClr>
                <a:srgbClr val="3F2F28"/>
              </a:buClr>
              <a:buSzPts val="2300"/>
              <a:buFont typeface="Arial"/>
              <a:buNone/>
              <a:defRPr b="0" i="0" sz="2300" u="none" cap="none" strike="noStrike">
                <a:solidFill>
                  <a:srgbClr val="3F2F28"/>
                </a:solidFill>
                <a:latin typeface="Times New Roman"/>
                <a:ea typeface="Times New Roman"/>
                <a:cs typeface="Times New Roman"/>
                <a:sym typeface="Times New Roman"/>
              </a:defRPr>
            </a:lvl1pPr>
            <a:lvl2pPr indent="-368300" lvl="1" marL="9144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3pPr>
            <a:lvl4pPr indent="-368300" lvl="3" marL="18288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4pPr>
            <a:lvl5pPr indent="-368300" lvl="4" marL="22860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5pPr>
            <a:lvl6pPr indent="-762000" lvl="5" marL="27432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6pPr>
            <a:lvl7pPr indent="-762000" lvl="6" marL="32004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7pPr>
            <a:lvl8pPr indent="-762000" lvl="7" marL="36576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8pPr>
            <a:lvl9pPr indent="-762000" lvl="8" marL="4114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9pPr>
          </a:lstStyle>
          <a:p/>
        </p:txBody>
      </p:sp>
      <p:sp>
        <p:nvSpPr>
          <p:cNvPr id="58" name="Google Shape;58;p14"/>
          <p:cNvSpPr txBox="1"/>
          <p:nvPr>
            <p:ph idx="2" type="body"/>
          </p:nvPr>
        </p:nvSpPr>
        <p:spPr>
          <a:xfrm>
            <a:off x="807046" y="6135988"/>
            <a:ext cx="11876485" cy="674539"/>
          </a:xfrm>
          <a:prstGeom prst="rect">
            <a:avLst/>
          </a:prstGeom>
          <a:noFill/>
          <a:ln>
            <a:noFill/>
          </a:ln>
        </p:spPr>
        <p:txBody>
          <a:bodyPr anchorCtr="0" anchor="ctr" bIns="87275" lIns="87275" spcFirstLastPara="1" rIns="87275" wrap="square" tIns="87275">
            <a:spAutoFit/>
          </a:bodyPr>
          <a:lstStyle>
            <a:lvl1pPr indent="-228600" lvl="0" marL="457200" marR="0" rtl="0" algn="ctr">
              <a:spcBef>
                <a:spcPts val="600"/>
              </a:spcBef>
              <a:spcAft>
                <a:spcPts val="0"/>
              </a:spcAft>
              <a:buClr>
                <a:schemeClr val="accent1"/>
              </a:buClr>
              <a:buSzPts val="3200"/>
              <a:buFont typeface="Arial"/>
              <a:buNone/>
              <a:defRPr b="1" i="0" sz="3200" u="sng" cap="none" strike="noStrike">
                <a:solidFill>
                  <a:schemeClr val="accent1"/>
                </a:solidFill>
                <a:latin typeface="Calibri"/>
                <a:ea typeface="Calibri"/>
                <a:cs typeface="Calibri"/>
                <a:sym typeface="Calibri"/>
              </a:defRPr>
            </a:lvl1pPr>
            <a:lvl2pPr indent="-977900" lvl="1" marL="914400" marR="0" rtl="0" algn="l">
              <a:spcBef>
                <a:spcPts val="2400"/>
              </a:spcBef>
              <a:spcAft>
                <a:spcPts val="0"/>
              </a:spcAft>
              <a:buClr>
                <a:schemeClr val="dk1"/>
              </a:buClr>
              <a:buSzPts val="11800"/>
              <a:buFont typeface="Arial"/>
              <a:buChar char="–"/>
              <a:defRPr b="0" i="0" sz="11800" u="none" cap="none" strike="noStrike">
                <a:solidFill>
                  <a:schemeClr val="dk1"/>
                </a:solidFill>
                <a:latin typeface="Calibri"/>
                <a:ea typeface="Calibri"/>
                <a:cs typeface="Calibri"/>
                <a:sym typeface="Calibri"/>
              </a:defRPr>
            </a:lvl2pPr>
            <a:lvl3pPr indent="-876300" lvl="2" marL="1371600" marR="0" rtl="0" algn="l">
              <a:spcBef>
                <a:spcPts val="2000"/>
              </a:spcBef>
              <a:spcAft>
                <a:spcPts val="0"/>
              </a:spcAft>
              <a:buClr>
                <a:schemeClr val="dk1"/>
              </a:buClr>
              <a:buSzPts val="10200"/>
              <a:buFont typeface="Arial"/>
              <a:buChar char="•"/>
              <a:defRPr b="0" i="0" sz="10200" u="none" cap="none" strike="noStrike">
                <a:solidFill>
                  <a:schemeClr val="dk1"/>
                </a:solidFill>
                <a:latin typeface="Calibri"/>
                <a:ea typeface="Calibri"/>
                <a:cs typeface="Calibri"/>
                <a:sym typeface="Calibri"/>
              </a:defRPr>
            </a:lvl3pPr>
            <a:lvl4pPr indent="-762000" lvl="3" marL="1828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4pPr>
            <a:lvl5pPr indent="-762000" lvl="4" marL="22860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5pPr>
            <a:lvl6pPr indent="-762000" lvl="5" marL="27432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6pPr>
            <a:lvl7pPr indent="-762000" lvl="6" marL="32004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7pPr>
            <a:lvl8pPr indent="-762000" lvl="7" marL="36576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8pPr>
            <a:lvl9pPr indent="-762000" lvl="8" marL="4114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9pPr>
          </a:lstStyle>
          <a:p/>
        </p:txBody>
      </p:sp>
      <p:sp>
        <p:nvSpPr>
          <p:cNvPr id="59" name="Google Shape;59;p14"/>
          <p:cNvSpPr txBox="1"/>
          <p:nvPr>
            <p:ph idx="3" type="body"/>
          </p:nvPr>
        </p:nvSpPr>
        <p:spPr>
          <a:xfrm>
            <a:off x="807046" y="20847774"/>
            <a:ext cx="11893756" cy="793203"/>
          </a:xfrm>
          <a:prstGeom prst="rect">
            <a:avLst/>
          </a:prstGeom>
          <a:noFill/>
          <a:ln>
            <a:noFill/>
          </a:ln>
        </p:spPr>
        <p:txBody>
          <a:bodyPr anchorCtr="0" anchor="t" bIns="218175" lIns="218175" spcFirstLastPara="1" rIns="218175" wrap="square" tIns="218175">
            <a:spAutoFit/>
          </a:bodyPr>
          <a:lstStyle>
            <a:lvl1pPr indent="-228600" lvl="0" marL="457200" marR="0" rtl="0" algn="l">
              <a:spcBef>
                <a:spcPts val="500"/>
              </a:spcBef>
              <a:spcAft>
                <a:spcPts val="0"/>
              </a:spcAft>
              <a:buClr>
                <a:srgbClr val="3F2F28"/>
              </a:buClr>
              <a:buSzPts val="2300"/>
              <a:buFont typeface="Arial"/>
              <a:buNone/>
              <a:defRPr b="0" i="0" sz="2300" u="none" cap="none" strike="noStrike">
                <a:solidFill>
                  <a:srgbClr val="3F2F28"/>
                </a:solidFill>
                <a:latin typeface="Times New Roman"/>
                <a:ea typeface="Times New Roman"/>
                <a:cs typeface="Times New Roman"/>
                <a:sym typeface="Times New Roman"/>
              </a:defRPr>
            </a:lvl1pPr>
            <a:lvl2pPr indent="-368300" lvl="1" marL="9144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3pPr>
            <a:lvl4pPr indent="-368300" lvl="3" marL="18288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4pPr>
            <a:lvl5pPr indent="-368300" lvl="4" marL="22860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5pPr>
            <a:lvl6pPr indent="-762000" lvl="5" marL="27432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6pPr>
            <a:lvl7pPr indent="-762000" lvl="6" marL="32004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7pPr>
            <a:lvl8pPr indent="-762000" lvl="7" marL="36576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8pPr>
            <a:lvl9pPr indent="-762000" lvl="8" marL="4114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9pPr>
          </a:lstStyle>
          <a:p/>
        </p:txBody>
      </p:sp>
      <p:sp>
        <p:nvSpPr>
          <p:cNvPr id="60" name="Google Shape;60;p14"/>
          <p:cNvSpPr txBox="1"/>
          <p:nvPr>
            <p:ph idx="4" type="body"/>
          </p:nvPr>
        </p:nvSpPr>
        <p:spPr>
          <a:xfrm>
            <a:off x="824321" y="20109428"/>
            <a:ext cx="11876484" cy="674539"/>
          </a:xfrm>
          <a:prstGeom prst="rect">
            <a:avLst/>
          </a:prstGeom>
          <a:noFill/>
          <a:ln>
            <a:noFill/>
          </a:ln>
        </p:spPr>
        <p:txBody>
          <a:bodyPr anchorCtr="0" anchor="ctr" bIns="87275" lIns="87275" spcFirstLastPara="1" rIns="87275" wrap="square" tIns="87275">
            <a:spAutoFit/>
          </a:bodyPr>
          <a:lstStyle>
            <a:lvl1pPr indent="-228600" lvl="0" marL="457200" marR="0" rtl="0" algn="ctr">
              <a:spcBef>
                <a:spcPts val="600"/>
              </a:spcBef>
              <a:spcAft>
                <a:spcPts val="0"/>
              </a:spcAft>
              <a:buClr>
                <a:schemeClr val="accent1"/>
              </a:buClr>
              <a:buSzPts val="3200"/>
              <a:buFont typeface="Arial"/>
              <a:buNone/>
              <a:defRPr b="1" i="0" sz="3200" u="sng" cap="none" strike="noStrike">
                <a:solidFill>
                  <a:schemeClr val="accent1"/>
                </a:solidFill>
                <a:latin typeface="Calibri"/>
                <a:ea typeface="Calibri"/>
                <a:cs typeface="Calibri"/>
                <a:sym typeface="Calibri"/>
              </a:defRPr>
            </a:lvl1pPr>
            <a:lvl2pPr indent="-977900" lvl="1" marL="914400" marR="0" rtl="0" algn="l">
              <a:spcBef>
                <a:spcPts val="2400"/>
              </a:spcBef>
              <a:spcAft>
                <a:spcPts val="0"/>
              </a:spcAft>
              <a:buClr>
                <a:schemeClr val="dk1"/>
              </a:buClr>
              <a:buSzPts val="11800"/>
              <a:buFont typeface="Arial"/>
              <a:buChar char="–"/>
              <a:defRPr b="0" i="0" sz="11800" u="none" cap="none" strike="noStrike">
                <a:solidFill>
                  <a:schemeClr val="dk1"/>
                </a:solidFill>
                <a:latin typeface="Calibri"/>
                <a:ea typeface="Calibri"/>
                <a:cs typeface="Calibri"/>
                <a:sym typeface="Calibri"/>
              </a:defRPr>
            </a:lvl2pPr>
            <a:lvl3pPr indent="-876300" lvl="2" marL="1371600" marR="0" rtl="0" algn="l">
              <a:spcBef>
                <a:spcPts val="2000"/>
              </a:spcBef>
              <a:spcAft>
                <a:spcPts val="0"/>
              </a:spcAft>
              <a:buClr>
                <a:schemeClr val="dk1"/>
              </a:buClr>
              <a:buSzPts val="10200"/>
              <a:buFont typeface="Arial"/>
              <a:buChar char="•"/>
              <a:defRPr b="0" i="0" sz="10200" u="none" cap="none" strike="noStrike">
                <a:solidFill>
                  <a:schemeClr val="dk1"/>
                </a:solidFill>
                <a:latin typeface="Calibri"/>
                <a:ea typeface="Calibri"/>
                <a:cs typeface="Calibri"/>
                <a:sym typeface="Calibri"/>
              </a:defRPr>
            </a:lvl3pPr>
            <a:lvl4pPr indent="-762000" lvl="3" marL="1828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4pPr>
            <a:lvl5pPr indent="-762000" lvl="4" marL="22860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5pPr>
            <a:lvl6pPr indent="-762000" lvl="5" marL="27432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6pPr>
            <a:lvl7pPr indent="-762000" lvl="6" marL="32004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7pPr>
            <a:lvl8pPr indent="-762000" lvl="7" marL="36576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8pPr>
            <a:lvl9pPr indent="-762000" lvl="8" marL="4114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9pPr>
          </a:lstStyle>
          <a:p/>
        </p:txBody>
      </p:sp>
      <p:sp>
        <p:nvSpPr>
          <p:cNvPr id="61" name="Google Shape;61;p14"/>
          <p:cNvSpPr txBox="1"/>
          <p:nvPr>
            <p:ph idx="5" type="body"/>
          </p:nvPr>
        </p:nvSpPr>
        <p:spPr>
          <a:xfrm>
            <a:off x="13259992" y="24654800"/>
            <a:ext cx="11875092" cy="793203"/>
          </a:xfrm>
          <a:prstGeom prst="rect">
            <a:avLst/>
          </a:prstGeom>
          <a:noFill/>
          <a:ln>
            <a:noFill/>
          </a:ln>
        </p:spPr>
        <p:txBody>
          <a:bodyPr anchorCtr="0" anchor="t" bIns="218175" lIns="218175" spcFirstLastPara="1" rIns="218175" wrap="square" tIns="218175">
            <a:spAutoFit/>
          </a:bodyPr>
          <a:lstStyle>
            <a:lvl1pPr indent="-228600" lvl="0" marL="457200" marR="0" rtl="0" algn="l">
              <a:spcBef>
                <a:spcPts val="500"/>
              </a:spcBef>
              <a:spcAft>
                <a:spcPts val="0"/>
              </a:spcAft>
              <a:buClr>
                <a:srgbClr val="3F2F28"/>
              </a:buClr>
              <a:buSzPts val="2300"/>
              <a:buFont typeface="Arial"/>
              <a:buNone/>
              <a:defRPr b="0" i="0" sz="2300" u="none" cap="none" strike="noStrike">
                <a:solidFill>
                  <a:srgbClr val="3F2F28"/>
                </a:solidFill>
                <a:latin typeface="Times New Roman"/>
                <a:ea typeface="Times New Roman"/>
                <a:cs typeface="Times New Roman"/>
                <a:sym typeface="Times New Roman"/>
              </a:defRPr>
            </a:lvl1pPr>
            <a:lvl2pPr indent="-368300" lvl="1" marL="9144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3pPr>
            <a:lvl4pPr indent="-368300" lvl="3" marL="18288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4pPr>
            <a:lvl5pPr indent="-368300" lvl="4" marL="22860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5pPr>
            <a:lvl6pPr indent="-762000" lvl="5" marL="27432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6pPr>
            <a:lvl7pPr indent="-762000" lvl="6" marL="32004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7pPr>
            <a:lvl8pPr indent="-762000" lvl="7" marL="36576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8pPr>
            <a:lvl9pPr indent="-762000" lvl="8" marL="4114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9pPr>
          </a:lstStyle>
          <a:p/>
        </p:txBody>
      </p:sp>
      <p:sp>
        <p:nvSpPr>
          <p:cNvPr id="62" name="Google Shape;62;p14"/>
          <p:cNvSpPr txBox="1"/>
          <p:nvPr>
            <p:ph idx="6" type="body"/>
          </p:nvPr>
        </p:nvSpPr>
        <p:spPr>
          <a:xfrm>
            <a:off x="13259992" y="23994934"/>
            <a:ext cx="11875092" cy="674539"/>
          </a:xfrm>
          <a:prstGeom prst="rect">
            <a:avLst/>
          </a:prstGeom>
          <a:noFill/>
          <a:ln>
            <a:noFill/>
          </a:ln>
        </p:spPr>
        <p:txBody>
          <a:bodyPr anchorCtr="0" anchor="ctr" bIns="87275" lIns="87275" spcFirstLastPara="1" rIns="87275" wrap="square" tIns="87275">
            <a:spAutoFit/>
          </a:bodyPr>
          <a:lstStyle>
            <a:lvl1pPr indent="-228600" lvl="0" marL="457200" marR="0" rtl="0" algn="ctr">
              <a:spcBef>
                <a:spcPts val="600"/>
              </a:spcBef>
              <a:spcAft>
                <a:spcPts val="0"/>
              </a:spcAft>
              <a:buClr>
                <a:schemeClr val="accent1"/>
              </a:buClr>
              <a:buSzPts val="3200"/>
              <a:buFont typeface="Arial"/>
              <a:buNone/>
              <a:defRPr b="1" i="0" sz="3200" u="sng" cap="none" strike="noStrike">
                <a:solidFill>
                  <a:schemeClr val="accent1"/>
                </a:solidFill>
                <a:latin typeface="Calibri"/>
                <a:ea typeface="Calibri"/>
                <a:cs typeface="Calibri"/>
                <a:sym typeface="Calibri"/>
              </a:defRPr>
            </a:lvl1pPr>
            <a:lvl2pPr indent="-977900" lvl="1" marL="914400" marR="0" rtl="0" algn="l">
              <a:spcBef>
                <a:spcPts val="2400"/>
              </a:spcBef>
              <a:spcAft>
                <a:spcPts val="0"/>
              </a:spcAft>
              <a:buClr>
                <a:schemeClr val="dk1"/>
              </a:buClr>
              <a:buSzPts val="11800"/>
              <a:buFont typeface="Arial"/>
              <a:buChar char="–"/>
              <a:defRPr b="0" i="0" sz="11800" u="none" cap="none" strike="noStrike">
                <a:solidFill>
                  <a:schemeClr val="dk1"/>
                </a:solidFill>
                <a:latin typeface="Calibri"/>
                <a:ea typeface="Calibri"/>
                <a:cs typeface="Calibri"/>
                <a:sym typeface="Calibri"/>
              </a:defRPr>
            </a:lvl2pPr>
            <a:lvl3pPr indent="-876300" lvl="2" marL="1371600" marR="0" rtl="0" algn="l">
              <a:spcBef>
                <a:spcPts val="2000"/>
              </a:spcBef>
              <a:spcAft>
                <a:spcPts val="0"/>
              </a:spcAft>
              <a:buClr>
                <a:schemeClr val="dk1"/>
              </a:buClr>
              <a:buSzPts val="10200"/>
              <a:buFont typeface="Arial"/>
              <a:buChar char="•"/>
              <a:defRPr b="0" i="0" sz="10200" u="none" cap="none" strike="noStrike">
                <a:solidFill>
                  <a:schemeClr val="dk1"/>
                </a:solidFill>
                <a:latin typeface="Calibri"/>
                <a:ea typeface="Calibri"/>
                <a:cs typeface="Calibri"/>
                <a:sym typeface="Calibri"/>
              </a:defRPr>
            </a:lvl3pPr>
            <a:lvl4pPr indent="-762000" lvl="3" marL="1828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4pPr>
            <a:lvl5pPr indent="-762000" lvl="4" marL="22860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5pPr>
            <a:lvl6pPr indent="-762000" lvl="5" marL="27432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6pPr>
            <a:lvl7pPr indent="-762000" lvl="6" marL="32004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7pPr>
            <a:lvl8pPr indent="-762000" lvl="7" marL="36576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8pPr>
            <a:lvl9pPr indent="-762000" lvl="8" marL="4114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9pPr>
          </a:lstStyle>
          <a:p/>
        </p:txBody>
      </p:sp>
      <p:sp>
        <p:nvSpPr>
          <p:cNvPr id="63" name="Google Shape;63;p14"/>
          <p:cNvSpPr txBox="1"/>
          <p:nvPr>
            <p:ph idx="7" type="body"/>
          </p:nvPr>
        </p:nvSpPr>
        <p:spPr>
          <a:xfrm>
            <a:off x="13266938" y="6814376"/>
            <a:ext cx="11875092" cy="793203"/>
          </a:xfrm>
          <a:prstGeom prst="rect">
            <a:avLst/>
          </a:prstGeom>
          <a:noFill/>
          <a:ln>
            <a:noFill/>
          </a:ln>
        </p:spPr>
        <p:txBody>
          <a:bodyPr anchorCtr="0" anchor="t" bIns="218175" lIns="218175" spcFirstLastPara="1" rIns="218175" wrap="square" tIns="218175">
            <a:spAutoFit/>
          </a:bodyPr>
          <a:lstStyle>
            <a:lvl1pPr indent="-228600" lvl="0" marL="457200" marR="0" rtl="0" algn="l">
              <a:spcBef>
                <a:spcPts val="500"/>
              </a:spcBef>
              <a:spcAft>
                <a:spcPts val="0"/>
              </a:spcAft>
              <a:buClr>
                <a:srgbClr val="3F2F28"/>
              </a:buClr>
              <a:buSzPts val="2300"/>
              <a:buFont typeface="Arial"/>
              <a:buNone/>
              <a:defRPr b="0" i="0" sz="2300" u="none" cap="none" strike="noStrike">
                <a:solidFill>
                  <a:srgbClr val="3F2F28"/>
                </a:solidFill>
                <a:latin typeface="Times New Roman"/>
                <a:ea typeface="Times New Roman"/>
                <a:cs typeface="Times New Roman"/>
                <a:sym typeface="Times New Roman"/>
              </a:defRPr>
            </a:lvl1pPr>
            <a:lvl2pPr indent="-368300" lvl="1" marL="9144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3pPr>
            <a:lvl4pPr indent="-368300" lvl="3" marL="18288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4pPr>
            <a:lvl5pPr indent="-368300" lvl="4" marL="22860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5pPr>
            <a:lvl6pPr indent="-762000" lvl="5" marL="27432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6pPr>
            <a:lvl7pPr indent="-762000" lvl="6" marL="32004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7pPr>
            <a:lvl8pPr indent="-762000" lvl="7" marL="36576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8pPr>
            <a:lvl9pPr indent="-762000" lvl="8" marL="4114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9pPr>
          </a:lstStyle>
          <a:p/>
        </p:txBody>
      </p:sp>
      <p:sp>
        <p:nvSpPr>
          <p:cNvPr id="64" name="Google Shape;64;p14"/>
          <p:cNvSpPr txBox="1"/>
          <p:nvPr>
            <p:ph idx="8" type="body"/>
          </p:nvPr>
        </p:nvSpPr>
        <p:spPr>
          <a:xfrm>
            <a:off x="13261384" y="6135988"/>
            <a:ext cx="11882041" cy="674539"/>
          </a:xfrm>
          <a:prstGeom prst="rect">
            <a:avLst/>
          </a:prstGeom>
          <a:noFill/>
          <a:ln>
            <a:noFill/>
          </a:ln>
        </p:spPr>
        <p:txBody>
          <a:bodyPr anchorCtr="0" anchor="ctr" bIns="87275" lIns="87275" spcFirstLastPara="1" rIns="87275" wrap="square" tIns="87275">
            <a:spAutoFit/>
          </a:bodyPr>
          <a:lstStyle>
            <a:lvl1pPr indent="-228600" lvl="0" marL="457200" marR="0" rtl="0" algn="ctr">
              <a:spcBef>
                <a:spcPts val="600"/>
              </a:spcBef>
              <a:spcAft>
                <a:spcPts val="0"/>
              </a:spcAft>
              <a:buClr>
                <a:schemeClr val="accent1"/>
              </a:buClr>
              <a:buSzPts val="3200"/>
              <a:buFont typeface="Arial"/>
              <a:buNone/>
              <a:defRPr b="1" i="0" sz="3200" u="sng" cap="none" strike="noStrike">
                <a:solidFill>
                  <a:schemeClr val="accent1"/>
                </a:solidFill>
                <a:latin typeface="Calibri"/>
                <a:ea typeface="Calibri"/>
                <a:cs typeface="Calibri"/>
                <a:sym typeface="Calibri"/>
              </a:defRPr>
            </a:lvl1pPr>
            <a:lvl2pPr indent="-977900" lvl="1" marL="914400" marR="0" rtl="0" algn="l">
              <a:spcBef>
                <a:spcPts val="2400"/>
              </a:spcBef>
              <a:spcAft>
                <a:spcPts val="0"/>
              </a:spcAft>
              <a:buClr>
                <a:schemeClr val="dk1"/>
              </a:buClr>
              <a:buSzPts val="11800"/>
              <a:buFont typeface="Arial"/>
              <a:buChar char="–"/>
              <a:defRPr b="0" i="0" sz="11800" u="none" cap="none" strike="noStrike">
                <a:solidFill>
                  <a:schemeClr val="dk1"/>
                </a:solidFill>
                <a:latin typeface="Calibri"/>
                <a:ea typeface="Calibri"/>
                <a:cs typeface="Calibri"/>
                <a:sym typeface="Calibri"/>
              </a:defRPr>
            </a:lvl2pPr>
            <a:lvl3pPr indent="-876300" lvl="2" marL="1371600" marR="0" rtl="0" algn="l">
              <a:spcBef>
                <a:spcPts val="2000"/>
              </a:spcBef>
              <a:spcAft>
                <a:spcPts val="0"/>
              </a:spcAft>
              <a:buClr>
                <a:schemeClr val="dk1"/>
              </a:buClr>
              <a:buSzPts val="10200"/>
              <a:buFont typeface="Arial"/>
              <a:buChar char="•"/>
              <a:defRPr b="0" i="0" sz="10200" u="none" cap="none" strike="noStrike">
                <a:solidFill>
                  <a:schemeClr val="dk1"/>
                </a:solidFill>
                <a:latin typeface="Calibri"/>
                <a:ea typeface="Calibri"/>
                <a:cs typeface="Calibri"/>
                <a:sym typeface="Calibri"/>
              </a:defRPr>
            </a:lvl3pPr>
            <a:lvl4pPr indent="-762000" lvl="3" marL="1828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4pPr>
            <a:lvl5pPr indent="-762000" lvl="4" marL="22860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5pPr>
            <a:lvl6pPr indent="-762000" lvl="5" marL="27432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6pPr>
            <a:lvl7pPr indent="-762000" lvl="6" marL="32004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7pPr>
            <a:lvl8pPr indent="-762000" lvl="7" marL="36576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8pPr>
            <a:lvl9pPr indent="-762000" lvl="8" marL="4114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9pPr>
          </a:lstStyle>
          <a:p/>
        </p:txBody>
      </p:sp>
      <p:sp>
        <p:nvSpPr>
          <p:cNvPr id="65" name="Google Shape;65;p14"/>
          <p:cNvSpPr txBox="1"/>
          <p:nvPr>
            <p:ph idx="9" type="body"/>
          </p:nvPr>
        </p:nvSpPr>
        <p:spPr>
          <a:xfrm>
            <a:off x="25721274" y="6135988"/>
            <a:ext cx="11879025" cy="674539"/>
          </a:xfrm>
          <a:prstGeom prst="rect">
            <a:avLst/>
          </a:prstGeom>
          <a:noFill/>
          <a:ln>
            <a:noFill/>
          </a:ln>
        </p:spPr>
        <p:txBody>
          <a:bodyPr anchorCtr="0" anchor="ctr" bIns="87275" lIns="87275" spcFirstLastPara="1" rIns="87275" wrap="square" tIns="87275">
            <a:spAutoFit/>
          </a:bodyPr>
          <a:lstStyle>
            <a:lvl1pPr indent="-228600" lvl="0" marL="457200" marR="0" rtl="0" algn="ctr">
              <a:spcBef>
                <a:spcPts val="600"/>
              </a:spcBef>
              <a:spcAft>
                <a:spcPts val="0"/>
              </a:spcAft>
              <a:buClr>
                <a:schemeClr val="accent1"/>
              </a:buClr>
              <a:buSzPts val="3200"/>
              <a:buFont typeface="Arial"/>
              <a:buNone/>
              <a:defRPr b="1" i="0" sz="3200" u="sng" cap="none" strike="noStrike">
                <a:solidFill>
                  <a:schemeClr val="accent1"/>
                </a:solidFill>
                <a:latin typeface="Calibri"/>
                <a:ea typeface="Calibri"/>
                <a:cs typeface="Calibri"/>
                <a:sym typeface="Calibri"/>
              </a:defRPr>
            </a:lvl1pPr>
            <a:lvl2pPr indent="-977900" lvl="1" marL="914400" marR="0" rtl="0" algn="l">
              <a:spcBef>
                <a:spcPts val="2400"/>
              </a:spcBef>
              <a:spcAft>
                <a:spcPts val="0"/>
              </a:spcAft>
              <a:buClr>
                <a:schemeClr val="dk1"/>
              </a:buClr>
              <a:buSzPts val="11800"/>
              <a:buFont typeface="Arial"/>
              <a:buChar char="–"/>
              <a:defRPr b="0" i="0" sz="11800" u="none" cap="none" strike="noStrike">
                <a:solidFill>
                  <a:schemeClr val="dk1"/>
                </a:solidFill>
                <a:latin typeface="Calibri"/>
                <a:ea typeface="Calibri"/>
                <a:cs typeface="Calibri"/>
                <a:sym typeface="Calibri"/>
              </a:defRPr>
            </a:lvl2pPr>
            <a:lvl3pPr indent="-876300" lvl="2" marL="1371600" marR="0" rtl="0" algn="l">
              <a:spcBef>
                <a:spcPts val="2000"/>
              </a:spcBef>
              <a:spcAft>
                <a:spcPts val="0"/>
              </a:spcAft>
              <a:buClr>
                <a:schemeClr val="dk1"/>
              </a:buClr>
              <a:buSzPts val="10200"/>
              <a:buFont typeface="Arial"/>
              <a:buChar char="•"/>
              <a:defRPr b="0" i="0" sz="10200" u="none" cap="none" strike="noStrike">
                <a:solidFill>
                  <a:schemeClr val="dk1"/>
                </a:solidFill>
                <a:latin typeface="Calibri"/>
                <a:ea typeface="Calibri"/>
                <a:cs typeface="Calibri"/>
                <a:sym typeface="Calibri"/>
              </a:defRPr>
            </a:lvl3pPr>
            <a:lvl4pPr indent="-762000" lvl="3" marL="1828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4pPr>
            <a:lvl5pPr indent="-762000" lvl="4" marL="22860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5pPr>
            <a:lvl6pPr indent="-762000" lvl="5" marL="27432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6pPr>
            <a:lvl7pPr indent="-762000" lvl="6" marL="32004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7pPr>
            <a:lvl8pPr indent="-762000" lvl="7" marL="36576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8pPr>
            <a:lvl9pPr indent="-762000" lvl="8" marL="4114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9pPr>
          </a:lstStyle>
          <a:p/>
        </p:txBody>
      </p:sp>
      <p:sp>
        <p:nvSpPr>
          <p:cNvPr id="66" name="Google Shape;66;p14"/>
          <p:cNvSpPr txBox="1"/>
          <p:nvPr>
            <p:ph idx="13" type="body"/>
          </p:nvPr>
        </p:nvSpPr>
        <p:spPr>
          <a:xfrm>
            <a:off x="25721274" y="6805115"/>
            <a:ext cx="11879025" cy="793203"/>
          </a:xfrm>
          <a:prstGeom prst="rect">
            <a:avLst/>
          </a:prstGeom>
          <a:noFill/>
          <a:ln>
            <a:noFill/>
          </a:ln>
        </p:spPr>
        <p:txBody>
          <a:bodyPr anchorCtr="0" anchor="t" bIns="218175" lIns="218175" spcFirstLastPara="1" rIns="218175" wrap="square" tIns="218175">
            <a:spAutoFit/>
          </a:bodyPr>
          <a:lstStyle>
            <a:lvl1pPr indent="-228600" lvl="0" marL="457200" marR="0" rtl="0" algn="l">
              <a:spcBef>
                <a:spcPts val="500"/>
              </a:spcBef>
              <a:spcAft>
                <a:spcPts val="0"/>
              </a:spcAft>
              <a:buClr>
                <a:srgbClr val="3F2F28"/>
              </a:buClr>
              <a:buSzPts val="2300"/>
              <a:buFont typeface="Arial"/>
              <a:buNone/>
              <a:defRPr b="0" i="0" sz="2300" u="none" cap="none" strike="noStrike">
                <a:solidFill>
                  <a:srgbClr val="3F2F28"/>
                </a:solidFill>
                <a:latin typeface="Times New Roman"/>
                <a:ea typeface="Times New Roman"/>
                <a:cs typeface="Times New Roman"/>
                <a:sym typeface="Times New Roman"/>
              </a:defRPr>
            </a:lvl1pPr>
            <a:lvl2pPr indent="-368300" lvl="1" marL="9144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3pPr>
            <a:lvl4pPr indent="-368300" lvl="3" marL="18288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4pPr>
            <a:lvl5pPr indent="-368300" lvl="4" marL="22860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5pPr>
            <a:lvl6pPr indent="-762000" lvl="5" marL="27432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6pPr>
            <a:lvl7pPr indent="-762000" lvl="6" marL="32004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7pPr>
            <a:lvl8pPr indent="-762000" lvl="7" marL="36576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8pPr>
            <a:lvl9pPr indent="-762000" lvl="8" marL="4114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9pPr>
          </a:lstStyle>
          <a:p/>
        </p:txBody>
      </p:sp>
      <p:sp>
        <p:nvSpPr>
          <p:cNvPr id="67" name="Google Shape;67;p14"/>
          <p:cNvSpPr txBox="1"/>
          <p:nvPr>
            <p:ph idx="14" type="body"/>
          </p:nvPr>
        </p:nvSpPr>
        <p:spPr>
          <a:xfrm>
            <a:off x="25721274" y="20071970"/>
            <a:ext cx="11879025" cy="674539"/>
          </a:xfrm>
          <a:prstGeom prst="rect">
            <a:avLst/>
          </a:prstGeom>
          <a:noFill/>
          <a:ln>
            <a:noFill/>
          </a:ln>
        </p:spPr>
        <p:txBody>
          <a:bodyPr anchorCtr="0" anchor="ctr" bIns="87275" lIns="87275" spcFirstLastPara="1" rIns="87275" wrap="square" tIns="87275">
            <a:spAutoFit/>
          </a:bodyPr>
          <a:lstStyle>
            <a:lvl1pPr indent="-228600" lvl="0" marL="457200" marR="0" rtl="0" algn="ctr">
              <a:spcBef>
                <a:spcPts val="600"/>
              </a:spcBef>
              <a:spcAft>
                <a:spcPts val="0"/>
              </a:spcAft>
              <a:buClr>
                <a:schemeClr val="accent1"/>
              </a:buClr>
              <a:buSzPts val="3200"/>
              <a:buFont typeface="Arial"/>
              <a:buNone/>
              <a:defRPr b="1" i="0" sz="3200" u="sng" cap="none" strike="noStrike">
                <a:solidFill>
                  <a:schemeClr val="accent1"/>
                </a:solidFill>
                <a:latin typeface="Calibri"/>
                <a:ea typeface="Calibri"/>
                <a:cs typeface="Calibri"/>
                <a:sym typeface="Calibri"/>
              </a:defRPr>
            </a:lvl1pPr>
            <a:lvl2pPr indent="-977900" lvl="1" marL="914400" marR="0" rtl="0" algn="l">
              <a:spcBef>
                <a:spcPts val="2400"/>
              </a:spcBef>
              <a:spcAft>
                <a:spcPts val="0"/>
              </a:spcAft>
              <a:buClr>
                <a:schemeClr val="dk1"/>
              </a:buClr>
              <a:buSzPts val="11800"/>
              <a:buFont typeface="Arial"/>
              <a:buChar char="–"/>
              <a:defRPr b="0" i="0" sz="11800" u="none" cap="none" strike="noStrike">
                <a:solidFill>
                  <a:schemeClr val="dk1"/>
                </a:solidFill>
                <a:latin typeface="Calibri"/>
                <a:ea typeface="Calibri"/>
                <a:cs typeface="Calibri"/>
                <a:sym typeface="Calibri"/>
              </a:defRPr>
            </a:lvl2pPr>
            <a:lvl3pPr indent="-876300" lvl="2" marL="1371600" marR="0" rtl="0" algn="l">
              <a:spcBef>
                <a:spcPts val="2000"/>
              </a:spcBef>
              <a:spcAft>
                <a:spcPts val="0"/>
              </a:spcAft>
              <a:buClr>
                <a:schemeClr val="dk1"/>
              </a:buClr>
              <a:buSzPts val="10200"/>
              <a:buFont typeface="Arial"/>
              <a:buChar char="•"/>
              <a:defRPr b="0" i="0" sz="10200" u="none" cap="none" strike="noStrike">
                <a:solidFill>
                  <a:schemeClr val="dk1"/>
                </a:solidFill>
                <a:latin typeface="Calibri"/>
                <a:ea typeface="Calibri"/>
                <a:cs typeface="Calibri"/>
                <a:sym typeface="Calibri"/>
              </a:defRPr>
            </a:lvl3pPr>
            <a:lvl4pPr indent="-762000" lvl="3" marL="1828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4pPr>
            <a:lvl5pPr indent="-762000" lvl="4" marL="22860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5pPr>
            <a:lvl6pPr indent="-762000" lvl="5" marL="27432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6pPr>
            <a:lvl7pPr indent="-762000" lvl="6" marL="32004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7pPr>
            <a:lvl8pPr indent="-762000" lvl="7" marL="36576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8pPr>
            <a:lvl9pPr indent="-762000" lvl="8" marL="4114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9pPr>
          </a:lstStyle>
          <a:p/>
        </p:txBody>
      </p:sp>
      <p:sp>
        <p:nvSpPr>
          <p:cNvPr id="68" name="Google Shape;68;p14"/>
          <p:cNvSpPr txBox="1"/>
          <p:nvPr>
            <p:ph idx="15" type="body"/>
          </p:nvPr>
        </p:nvSpPr>
        <p:spPr>
          <a:xfrm>
            <a:off x="25716873" y="20741094"/>
            <a:ext cx="11883428" cy="793203"/>
          </a:xfrm>
          <a:prstGeom prst="rect">
            <a:avLst/>
          </a:prstGeom>
          <a:noFill/>
          <a:ln>
            <a:noFill/>
          </a:ln>
        </p:spPr>
        <p:txBody>
          <a:bodyPr anchorCtr="0" anchor="t" bIns="218175" lIns="218175" spcFirstLastPara="1" rIns="218175" wrap="square" tIns="218175">
            <a:spAutoFit/>
          </a:bodyPr>
          <a:lstStyle>
            <a:lvl1pPr indent="-228600" lvl="0" marL="457200" marR="0" rtl="0" algn="l">
              <a:spcBef>
                <a:spcPts val="500"/>
              </a:spcBef>
              <a:spcAft>
                <a:spcPts val="0"/>
              </a:spcAft>
              <a:buClr>
                <a:srgbClr val="3F2F28"/>
              </a:buClr>
              <a:buSzPts val="2300"/>
              <a:buFont typeface="Arial"/>
              <a:buNone/>
              <a:defRPr b="0" i="0" sz="2300" u="none" cap="none" strike="noStrike">
                <a:solidFill>
                  <a:srgbClr val="3F2F28"/>
                </a:solidFill>
                <a:latin typeface="Times New Roman"/>
                <a:ea typeface="Times New Roman"/>
                <a:cs typeface="Times New Roman"/>
                <a:sym typeface="Times New Roman"/>
              </a:defRPr>
            </a:lvl1pPr>
            <a:lvl2pPr indent="-368300" lvl="1" marL="9144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3pPr>
            <a:lvl4pPr indent="-368300" lvl="3" marL="18288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4pPr>
            <a:lvl5pPr indent="-368300" lvl="4" marL="22860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5pPr>
            <a:lvl6pPr indent="-762000" lvl="5" marL="27432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6pPr>
            <a:lvl7pPr indent="-762000" lvl="6" marL="32004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7pPr>
            <a:lvl8pPr indent="-762000" lvl="7" marL="36576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8pPr>
            <a:lvl9pPr indent="-762000" lvl="8" marL="4114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9pPr>
          </a:lstStyle>
          <a:p/>
        </p:txBody>
      </p:sp>
      <p:sp>
        <p:nvSpPr>
          <p:cNvPr id="69" name="Google Shape;69;p14"/>
          <p:cNvSpPr txBox="1"/>
          <p:nvPr>
            <p:ph idx="16" type="body"/>
          </p:nvPr>
        </p:nvSpPr>
        <p:spPr>
          <a:xfrm>
            <a:off x="25721274" y="29951928"/>
            <a:ext cx="11879025" cy="674539"/>
          </a:xfrm>
          <a:prstGeom prst="rect">
            <a:avLst/>
          </a:prstGeom>
          <a:noFill/>
          <a:ln>
            <a:noFill/>
          </a:ln>
        </p:spPr>
        <p:txBody>
          <a:bodyPr anchorCtr="0" anchor="ctr" bIns="87275" lIns="87275" spcFirstLastPara="1" rIns="87275" wrap="square" tIns="87275">
            <a:spAutoFit/>
          </a:bodyPr>
          <a:lstStyle>
            <a:lvl1pPr indent="-228600" lvl="0" marL="457200" marR="0" rtl="0" algn="ctr">
              <a:spcBef>
                <a:spcPts val="600"/>
              </a:spcBef>
              <a:spcAft>
                <a:spcPts val="0"/>
              </a:spcAft>
              <a:buClr>
                <a:schemeClr val="accent1"/>
              </a:buClr>
              <a:buSzPts val="3200"/>
              <a:buFont typeface="Arial"/>
              <a:buNone/>
              <a:defRPr b="1" i="0" sz="3200" u="sng" cap="none" strike="noStrike">
                <a:solidFill>
                  <a:schemeClr val="accent1"/>
                </a:solidFill>
                <a:latin typeface="Calibri"/>
                <a:ea typeface="Calibri"/>
                <a:cs typeface="Calibri"/>
                <a:sym typeface="Calibri"/>
              </a:defRPr>
            </a:lvl1pPr>
            <a:lvl2pPr indent="-977900" lvl="1" marL="914400" marR="0" rtl="0" algn="l">
              <a:spcBef>
                <a:spcPts val="2400"/>
              </a:spcBef>
              <a:spcAft>
                <a:spcPts val="0"/>
              </a:spcAft>
              <a:buClr>
                <a:schemeClr val="dk1"/>
              </a:buClr>
              <a:buSzPts val="11800"/>
              <a:buFont typeface="Arial"/>
              <a:buChar char="–"/>
              <a:defRPr b="0" i="0" sz="11800" u="none" cap="none" strike="noStrike">
                <a:solidFill>
                  <a:schemeClr val="dk1"/>
                </a:solidFill>
                <a:latin typeface="Calibri"/>
                <a:ea typeface="Calibri"/>
                <a:cs typeface="Calibri"/>
                <a:sym typeface="Calibri"/>
              </a:defRPr>
            </a:lvl2pPr>
            <a:lvl3pPr indent="-876300" lvl="2" marL="1371600" marR="0" rtl="0" algn="l">
              <a:spcBef>
                <a:spcPts val="2000"/>
              </a:spcBef>
              <a:spcAft>
                <a:spcPts val="0"/>
              </a:spcAft>
              <a:buClr>
                <a:schemeClr val="dk1"/>
              </a:buClr>
              <a:buSzPts val="10200"/>
              <a:buFont typeface="Arial"/>
              <a:buChar char="•"/>
              <a:defRPr b="0" i="0" sz="10200" u="none" cap="none" strike="noStrike">
                <a:solidFill>
                  <a:schemeClr val="dk1"/>
                </a:solidFill>
                <a:latin typeface="Calibri"/>
                <a:ea typeface="Calibri"/>
                <a:cs typeface="Calibri"/>
                <a:sym typeface="Calibri"/>
              </a:defRPr>
            </a:lvl3pPr>
            <a:lvl4pPr indent="-762000" lvl="3" marL="1828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4pPr>
            <a:lvl5pPr indent="-762000" lvl="4" marL="22860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5pPr>
            <a:lvl6pPr indent="-762000" lvl="5" marL="27432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6pPr>
            <a:lvl7pPr indent="-762000" lvl="6" marL="32004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7pPr>
            <a:lvl8pPr indent="-762000" lvl="7" marL="36576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8pPr>
            <a:lvl9pPr indent="-762000" lvl="8" marL="4114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9pPr>
          </a:lstStyle>
          <a:p/>
        </p:txBody>
      </p:sp>
      <p:sp>
        <p:nvSpPr>
          <p:cNvPr id="70" name="Google Shape;70;p14"/>
          <p:cNvSpPr txBox="1"/>
          <p:nvPr>
            <p:ph idx="17" type="body"/>
          </p:nvPr>
        </p:nvSpPr>
        <p:spPr>
          <a:xfrm>
            <a:off x="25721275" y="30621055"/>
            <a:ext cx="11883428" cy="793203"/>
          </a:xfrm>
          <a:prstGeom prst="rect">
            <a:avLst/>
          </a:prstGeom>
          <a:noFill/>
          <a:ln>
            <a:noFill/>
          </a:ln>
        </p:spPr>
        <p:txBody>
          <a:bodyPr anchorCtr="0" anchor="t" bIns="218175" lIns="218175" spcFirstLastPara="1" rIns="218175" wrap="square" tIns="218175">
            <a:spAutoFit/>
          </a:bodyPr>
          <a:lstStyle>
            <a:lvl1pPr indent="-228600" lvl="0" marL="457200" marR="0" rtl="0" algn="l">
              <a:spcBef>
                <a:spcPts val="500"/>
              </a:spcBef>
              <a:spcAft>
                <a:spcPts val="0"/>
              </a:spcAft>
              <a:buClr>
                <a:srgbClr val="3F2F28"/>
              </a:buClr>
              <a:buSzPts val="2300"/>
              <a:buFont typeface="Arial"/>
              <a:buNone/>
              <a:defRPr b="0" i="0" sz="2300" u="none" cap="none" strike="noStrike">
                <a:solidFill>
                  <a:srgbClr val="3F2F28"/>
                </a:solidFill>
                <a:latin typeface="Times New Roman"/>
                <a:ea typeface="Times New Roman"/>
                <a:cs typeface="Times New Roman"/>
                <a:sym typeface="Times New Roman"/>
              </a:defRPr>
            </a:lvl1pPr>
            <a:lvl2pPr indent="-368300" lvl="1" marL="9144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2pPr>
            <a:lvl3pPr indent="-368300" lvl="2" marL="13716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3pPr>
            <a:lvl4pPr indent="-368300" lvl="3" marL="18288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4pPr>
            <a:lvl5pPr indent="-368300" lvl="4" marL="2286000" marR="0" rtl="0" algn="l">
              <a:spcBef>
                <a:spcPts val="400"/>
              </a:spcBef>
              <a:spcAft>
                <a:spcPts val="0"/>
              </a:spcAft>
              <a:buClr>
                <a:schemeClr val="dk1"/>
              </a:buClr>
              <a:buSzPts val="2200"/>
              <a:buFont typeface="Arial"/>
              <a:buChar char="»"/>
              <a:defRPr b="0" i="0" sz="2200" u="none" cap="none" strike="noStrike">
                <a:solidFill>
                  <a:schemeClr val="dk1"/>
                </a:solidFill>
                <a:latin typeface="Trebuchet MS"/>
                <a:ea typeface="Trebuchet MS"/>
                <a:cs typeface="Trebuchet MS"/>
                <a:sym typeface="Trebuchet MS"/>
              </a:defRPr>
            </a:lvl5pPr>
            <a:lvl6pPr indent="-762000" lvl="5" marL="27432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6pPr>
            <a:lvl7pPr indent="-762000" lvl="6" marL="32004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7pPr>
            <a:lvl8pPr indent="-762000" lvl="7" marL="36576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8pPr>
            <a:lvl9pPr indent="-762000" lvl="8" marL="4114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9pPr>
          </a:lstStyle>
          <a:p/>
        </p:txBody>
      </p:sp>
      <p:sp>
        <p:nvSpPr>
          <p:cNvPr id="71" name="Google Shape;71;p14"/>
          <p:cNvSpPr txBox="1"/>
          <p:nvPr>
            <p:ph idx="18" type="body"/>
          </p:nvPr>
        </p:nvSpPr>
        <p:spPr>
          <a:xfrm>
            <a:off x="5100638" y="4114815"/>
            <a:ext cx="28203525" cy="1120140"/>
          </a:xfrm>
          <a:prstGeom prst="rect">
            <a:avLst/>
          </a:prstGeom>
          <a:noFill/>
          <a:ln>
            <a:noFill/>
          </a:ln>
        </p:spPr>
        <p:txBody>
          <a:bodyPr anchorCtr="0" anchor="t" bIns="43625" lIns="87275" spcFirstLastPara="1" rIns="87275" wrap="square" tIns="43625">
            <a:normAutofit/>
          </a:bodyPr>
          <a:lstStyle>
            <a:lvl1pPr indent="-228600" lvl="0" marL="457200" marR="0" rtl="0" algn="ctr">
              <a:spcBef>
                <a:spcPts val="1000"/>
              </a:spcBef>
              <a:spcAft>
                <a:spcPts val="0"/>
              </a:spcAft>
              <a:buClr>
                <a:schemeClr val="lt1"/>
              </a:buClr>
              <a:buSzPts val="5200"/>
              <a:buFont typeface="Arial"/>
              <a:buNone/>
              <a:defRPr b="0" i="0" sz="5200" u="none" cap="none" strike="noStrike">
                <a:solidFill>
                  <a:schemeClr val="lt1"/>
                </a:solidFill>
                <a:latin typeface="Calibri"/>
                <a:ea typeface="Calibri"/>
                <a:cs typeface="Calibri"/>
                <a:sym typeface="Calibri"/>
              </a:defRPr>
            </a:lvl1pPr>
            <a:lvl2pPr indent="-228600" lvl="1" marL="914400" marR="0" rtl="0" algn="l">
              <a:spcBef>
                <a:spcPts val="1300"/>
              </a:spcBef>
              <a:spcAft>
                <a:spcPts val="0"/>
              </a:spcAft>
              <a:buClr>
                <a:schemeClr val="dk1"/>
              </a:buClr>
              <a:buSzPts val="6300"/>
              <a:buFont typeface="Arial"/>
              <a:buNone/>
              <a:defRPr b="0" i="0" sz="6300" u="none" cap="none" strike="noStrike">
                <a:solidFill>
                  <a:schemeClr val="dk1"/>
                </a:solidFill>
                <a:latin typeface="Calibri"/>
                <a:ea typeface="Calibri"/>
                <a:cs typeface="Calibri"/>
                <a:sym typeface="Calibri"/>
              </a:defRPr>
            </a:lvl2pPr>
            <a:lvl3pPr indent="-228600" lvl="2" marL="1371600" marR="0" rtl="0" algn="l">
              <a:spcBef>
                <a:spcPts val="1300"/>
              </a:spcBef>
              <a:spcAft>
                <a:spcPts val="0"/>
              </a:spcAft>
              <a:buClr>
                <a:schemeClr val="dk1"/>
              </a:buClr>
              <a:buSzPts val="6300"/>
              <a:buFont typeface="Arial"/>
              <a:buNone/>
              <a:defRPr b="0" i="0" sz="6300" u="none" cap="none" strike="noStrike">
                <a:solidFill>
                  <a:schemeClr val="dk1"/>
                </a:solidFill>
                <a:latin typeface="Calibri"/>
                <a:ea typeface="Calibri"/>
                <a:cs typeface="Calibri"/>
                <a:sym typeface="Calibri"/>
              </a:defRPr>
            </a:lvl3pPr>
            <a:lvl4pPr indent="-228600" lvl="3" marL="1828800" marR="0" rtl="0" algn="l">
              <a:spcBef>
                <a:spcPts val="1300"/>
              </a:spcBef>
              <a:spcAft>
                <a:spcPts val="0"/>
              </a:spcAft>
              <a:buClr>
                <a:schemeClr val="dk1"/>
              </a:buClr>
              <a:buSzPts val="6300"/>
              <a:buFont typeface="Arial"/>
              <a:buNone/>
              <a:defRPr b="0" i="0" sz="6300" u="none" cap="none" strike="noStrike">
                <a:solidFill>
                  <a:schemeClr val="dk1"/>
                </a:solidFill>
                <a:latin typeface="Calibri"/>
                <a:ea typeface="Calibri"/>
                <a:cs typeface="Calibri"/>
                <a:sym typeface="Calibri"/>
              </a:defRPr>
            </a:lvl4pPr>
            <a:lvl5pPr indent="-228600" lvl="4" marL="2286000" marR="0" rtl="0" algn="l">
              <a:spcBef>
                <a:spcPts val="1300"/>
              </a:spcBef>
              <a:spcAft>
                <a:spcPts val="0"/>
              </a:spcAft>
              <a:buClr>
                <a:schemeClr val="dk1"/>
              </a:buClr>
              <a:buSzPts val="6300"/>
              <a:buFont typeface="Arial"/>
              <a:buNone/>
              <a:defRPr b="0" i="0" sz="6300" u="none" cap="none" strike="noStrike">
                <a:solidFill>
                  <a:schemeClr val="dk1"/>
                </a:solidFill>
                <a:latin typeface="Calibri"/>
                <a:ea typeface="Calibri"/>
                <a:cs typeface="Calibri"/>
                <a:sym typeface="Calibri"/>
              </a:defRPr>
            </a:lvl5pPr>
            <a:lvl6pPr indent="-762000" lvl="5" marL="27432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6pPr>
            <a:lvl7pPr indent="-762000" lvl="6" marL="32004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7pPr>
            <a:lvl8pPr indent="-762000" lvl="7" marL="36576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8pPr>
            <a:lvl9pPr indent="-762000" lvl="8" marL="4114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9pPr>
          </a:lstStyle>
          <a:p/>
        </p:txBody>
      </p:sp>
      <p:sp>
        <p:nvSpPr>
          <p:cNvPr id="72" name="Google Shape;72;p14"/>
          <p:cNvSpPr txBox="1"/>
          <p:nvPr>
            <p:ph idx="19" type="body"/>
          </p:nvPr>
        </p:nvSpPr>
        <p:spPr>
          <a:xfrm>
            <a:off x="5100638" y="2494613"/>
            <a:ext cx="28203525" cy="1620203"/>
          </a:xfrm>
          <a:prstGeom prst="rect">
            <a:avLst/>
          </a:prstGeom>
          <a:noFill/>
          <a:ln>
            <a:noFill/>
          </a:ln>
        </p:spPr>
        <p:txBody>
          <a:bodyPr anchorCtr="1" anchor="t" bIns="43625" lIns="87275" spcFirstLastPara="1" rIns="87275" wrap="square" tIns="43625">
            <a:normAutofit/>
          </a:bodyPr>
          <a:lstStyle>
            <a:lvl1pPr indent="-228600" lvl="0" marL="457200" marR="0" rtl="0" algn="ctr">
              <a:spcBef>
                <a:spcPts val="1500"/>
              </a:spcBef>
              <a:spcAft>
                <a:spcPts val="0"/>
              </a:spcAft>
              <a:buClr>
                <a:schemeClr val="lt1"/>
              </a:buClr>
              <a:buSzPts val="7600"/>
              <a:buFont typeface="Arial"/>
              <a:buNone/>
              <a:defRPr b="0" i="0" sz="7600" u="none" cap="none" strike="noStrike">
                <a:solidFill>
                  <a:schemeClr val="lt1"/>
                </a:solidFill>
                <a:latin typeface="Calibri"/>
                <a:ea typeface="Calibri"/>
                <a:cs typeface="Calibri"/>
                <a:sym typeface="Calibri"/>
              </a:defRPr>
            </a:lvl1pPr>
            <a:lvl2pPr indent="-228600" lvl="1" marL="914400" marR="0" rtl="0" algn="l">
              <a:spcBef>
                <a:spcPts val="1300"/>
              </a:spcBef>
              <a:spcAft>
                <a:spcPts val="0"/>
              </a:spcAft>
              <a:buClr>
                <a:schemeClr val="dk1"/>
              </a:buClr>
              <a:buSzPts val="6300"/>
              <a:buFont typeface="Arial"/>
              <a:buNone/>
              <a:defRPr b="0" i="0" sz="6300" u="none" cap="none" strike="noStrike">
                <a:solidFill>
                  <a:schemeClr val="dk1"/>
                </a:solidFill>
                <a:latin typeface="Calibri"/>
                <a:ea typeface="Calibri"/>
                <a:cs typeface="Calibri"/>
                <a:sym typeface="Calibri"/>
              </a:defRPr>
            </a:lvl2pPr>
            <a:lvl3pPr indent="-228600" lvl="2" marL="1371600" marR="0" rtl="0" algn="l">
              <a:spcBef>
                <a:spcPts val="1300"/>
              </a:spcBef>
              <a:spcAft>
                <a:spcPts val="0"/>
              </a:spcAft>
              <a:buClr>
                <a:schemeClr val="dk1"/>
              </a:buClr>
              <a:buSzPts val="6300"/>
              <a:buFont typeface="Arial"/>
              <a:buNone/>
              <a:defRPr b="0" i="0" sz="6300" u="none" cap="none" strike="noStrike">
                <a:solidFill>
                  <a:schemeClr val="dk1"/>
                </a:solidFill>
                <a:latin typeface="Calibri"/>
                <a:ea typeface="Calibri"/>
                <a:cs typeface="Calibri"/>
                <a:sym typeface="Calibri"/>
              </a:defRPr>
            </a:lvl3pPr>
            <a:lvl4pPr indent="-228600" lvl="3" marL="1828800" marR="0" rtl="0" algn="l">
              <a:spcBef>
                <a:spcPts val="1300"/>
              </a:spcBef>
              <a:spcAft>
                <a:spcPts val="0"/>
              </a:spcAft>
              <a:buClr>
                <a:schemeClr val="dk1"/>
              </a:buClr>
              <a:buSzPts val="6300"/>
              <a:buFont typeface="Arial"/>
              <a:buNone/>
              <a:defRPr b="0" i="0" sz="6300" u="none" cap="none" strike="noStrike">
                <a:solidFill>
                  <a:schemeClr val="dk1"/>
                </a:solidFill>
                <a:latin typeface="Calibri"/>
                <a:ea typeface="Calibri"/>
                <a:cs typeface="Calibri"/>
                <a:sym typeface="Calibri"/>
              </a:defRPr>
            </a:lvl4pPr>
            <a:lvl5pPr indent="-228600" lvl="4" marL="2286000" marR="0" rtl="0" algn="l">
              <a:spcBef>
                <a:spcPts val="1300"/>
              </a:spcBef>
              <a:spcAft>
                <a:spcPts val="0"/>
              </a:spcAft>
              <a:buClr>
                <a:schemeClr val="dk1"/>
              </a:buClr>
              <a:buSzPts val="6300"/>
              <a:buFont typeface="Arial"/>
              <a:buNone/>
              <a:defRPr b="0" i="0" sz="6300" u="none" cap="none" strike="noStrike">
                <a:solidFill>
                  <a:schemeClr val="dk1"/>
                </a:solidFill>
                <a:latin typeface="Calibri"/>
                <a:ea typeface="Calibri"/>
                <a:cs typeface="Calibri"/>
                <a:sym typeface="Calibri"/>
              </a:defRPr>
            </a:lvl5pPr>
            <a:lvl6pPr indent="-762000" lvl="5" marL="27432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6pPr>
            <a:lvl7pPr indent="-762000" lvl="6" marL="32004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7pPr>
            <a:lvl8pPr indent="-762000" lvl="7" marL="36576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8pPr>
            <a:lvl9pPr indent="-762000" lvl="8" marL="4114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9pPr>
          </a:lstStyle>
          <a:p/>
        </p:txBody>
      </p:sp>
      <p:sp>
        <p:nvSpPr>
          <p:cNvPr id="73" name="Google Shape;73;p14"/>
          <p:cNvSpPr txBox="1"/>
          <p:nvPr>
            <p:ph idx="20" type="body"/>
          </p:nvPr>
        </p:nvSpPr>
        <p:spPr>
          <a:xfrm>
            <a:off x="5100638" y="511318"/>
            <a:ext cx="28203525" cy="1983295"/>
          </a:xfrm>
          <a:prstGeom prst="rect">
            <a:avLst/>
          </a:prstGeom>
          <a:noFill/>
          <a:ln>
            <a:noFill/>
          </a:ln>
        </p:spPr>
        <p:txBody>
          <a:bodyPr anchorCtr="1" anchor="t" bIns="43625" lIns="87275" spcFirstLastPara="1" rIns="87275" wrap="square" tIns="43625">
            <a:normAutofit/>
          </a:bodyPr>
          <a:lstStyle>
            <a:lvl1pPr indent="-228600" lvl="0" marL="457200" marR="0" rtl="0" algn="ctr">
              <a:spcBef>
                <a:spcPts val="1800"/>
              </a:spcBef>
              <a:spcAft>
                <a:spcPts val="0"/>
              </a:spcAft>
              <a:buClr>
                <a:schemeClr val="lt1"/>
              </a:buClr>
              <a:buSzPts val="9200"/>
              <a:buFont typeface="Arial"/>
              <a:buNone/>
              <a:defRPr b="1" i="0" sz="9200" u="none" cap="none" strike="noStrike">
                <a:solidFill>
                  <a:schemeClr val="lt1"/>
                </a:solidFill>
                <a:latin typeface="Calibri"/>
                <a:ea typeface="Calibri"/>
                <a:cs typeface="Calibri"/>
                <a:sym typeface="Calibri"/>
              </a:defRPr>
            </a:lvl1pPr>
            <a:lvl2pPr indent="-228600" lvl="1" marL="914400" marR="0" rtl="0" algn="l">
              <a:spcBef>
                <a:spcPts val="1300"/>
              </a:spcBef>
              <a:spcAft>
                <a:spcPts val="0"/>
              </a:spcAft>
              <a:buClr>
                <a:schemeClr val="dk1"/>
              </a:buClr>
              <a:buSzPts val="6300"/>
              <a:buFont typeface="Arial"/>
              <a:buNone/>
              <a:defRPr b="0" i="0" sz="6300" u="none" cap="none" strike="noStrike">
                <a:solidFill>
                  <a:schemeClr val="dk1"/>
                </a:solidFill>
                <a:latin typeface="Calibri"/>
                <a:ea typeface="Calibri"/>
                <a:cs typeface="Calibri"/>
                <a:sym typeface="Calibri"/>
              </a:defRPr>
            </a:lvl2pPr>
            <a:lvl3pPr indent="-228600" lvl="2" marL="1371600" marR="0" rtl="0" algn="l">
              <a:spcBef>
                <a:spcPts val="1300"/>
              </a:spcBef>
              <a:spcAft>
                <a:spcPts val="0"/>
              </a:spcAft>
              <a:buClr>
                <a:schemeClr val="dk1"/>
              </a:buClr>
              <a:buSzPts val="6300"/>
              <a:buFont typeface="Arial"/>
              <a:buNone/>
              <a:defRPr b="0" i="0" sz="6300" u="none" cap="none" strike="noStrike">
                <a:solidFill>
                  <a:schemeClr val="dk1"/>
                </a:solidFill>
                <a:latin typeface="Calibri"/>
                <a:ea typeface="Calibri"/>
                <a:cs typeface="Calibri"/>
                <a:sym typeface="Calibri"/>
              </a:defRPr>
            </a:lvl3pPr>
            <a:lvl4pPr indent="-228600" lvl="3" marL="1828800" marR="0" rtl="0" algn="l">
              <a:spcBef>
                <a:spcPts val="1300"/>
              </a:spcBef>
              <a:spcAft>
                <a:spcPts val="0"/>
              </a:spcAft>
              <a:buClr>
                <a:schemeClr val="dk1"/>
              </a:buClr>
              <a:buSzPts val="6300"/>
              <a:buFont typeface="Arial"/>
              <a:buNone/>
              <a:defRPr b="0" i="0" sz="6300" u="none" cap="none" strike="noStrike">
                <a:solidFill>
                  <a:schemeClr val="dk1"/>
                </a:solidFill>
                <a:latin typeface="Calibri"/>
                <a:ea typeface="Calibri"/>
                <a:cs typeface="Calibri"/>
                <a:sym typeface="Calibri"/>
              </a:defRPr>
            </a:lvl4pPr>
            <a:lvl5pPr indent="-228600" lvl="4" marL="2286000" marR="0" rtl="0" algn="l">
              <a:spcBef>
                <a:spcPts val="1300"/>
              </a:spcBef>
              <a:spcAft>
                <a:spcPts val="0"/>
              </a:spcAft>
              <a:buClr>
                <a:schemeClr val="dk1"/>
              </a:buClr>
              <a:buSzPts val="6300"/>
              <a:buFont typeface="Arial"/>
              <a:buNone/>
              <a:defRPr b="0" i="0" sz="6300" u="none" cap="none" strike="noStrike">
                <a:solidFill>
                  <a:schemeClr val="dk1"/>
                </a:solidFill>
                <a:latin typeface="Calibri"/>
                <a:ea typeface="Calibri"/>
                <a:cs typeface="Calibri"/>
                <a:sym typeface="Calibri"/>
              </a:defRPr>
            </a:lvl5pPr>
            <a:lvl6pPr indent="-762000" lvl="5" marL="27432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6pPr>
            <a:lvl7pPr indent="-762000" lvl="6" marL="32004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7pPr>
            <a:lvl8pPr indent="-762000" lvl="7" marL="36576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8pPr>
            <a:lvl9pPr indent="-762000" lvl="8" marL="4114800" marR="0" rtl="0" algn="l">
              <a:spcBef>
                <a:spcPts val="17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9pPr>
          </a:lstStyle>
          <a:p/>
        </p:txBody>
      </p:sp>
      <p:sp>
        <p:nvSpPr>
          <p:cNvPr id="74" name="Google Shape;74;p14"/>
          <p:cNvSpPr txBox="1"/>
          <p:nvPr/>
        </p:nvSpPr>
        <p:spPr>
          <a:xfrm>
            <a:off x="15865085" y="12219709"/>
            <a:ext cx="8266274" cy="440680"/>
          </a:xfrm>
          <a:prstGeom prst="rect">
            <a:avLst/>
          </a:prstGeom>
          <a:noFill/>
          <a:ln>
            <a:noFill/>
          </a:ln>
        </p:spPr>
        <p:txBody>
          <a:bodyPr anchorCtr="0" anchor="t" bIns="43625" lIns="87275" spcFirstLastPara="1" rIns="87275" wrap="square" tIns="43625">
            <a:spAutoFit/>
          </a:bodyPr>
          <a:lstStyle/>
          <a:p>
            <a:pPr indent="0" lvl="0" marL="0" marR="0" rtl="0" algn="l">
              <a:spcBef>
                <a:spcPts val="0"/>
              </a:spcBef>
              <a:spcAft>
                <a:spcPts val="0"/>
              </a:spcAft>
              <a:buNone/>
            </a:pPr>
            <a:r>
              <a:t/>
            </a:r>
            <a:endParaRPr sz="230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309140" y="16059680"/>
            <a:ext cx="35786400" cy="6285300"/>
          </a:xfrm>
          <a:prstGeom prst="rect">
            <a:avLst/>
          </a:prstGeom>
        </p:spPr>
        <p:txBody>
          <a:bodyPr anchorCtr="0" anchor="ctr" bIns="483525" lIns="483525" spcFirstLastPara="1" rIns="483525" wrap="square" tIns="483525">
            <a:normAutofit/>
          </a:bodyPr>
          <a:lstStyle>
            <a:lvl1pPr lvl="0" algn="ctr">
              <a:spcBef>
                <a:spcPts val="0"/>
              </a:spcBef>
              <a:spcAft>
                <a:spcPts val="0"/>
              </a:spcAft>
              <a:buSzPts val="19000"/>
              <a:buNone/>
              <a:defRPr sz="19000"/>
            </a:lvl1pPr>
            <a:lvl2pPr lvl="1" algn="ctr">
              <a:spcBef>
                <a:spcPts val="0"/>
              </a:spcBef>
              <a:spcAft>
                <a:spcPts val="0"/>
              </a:spcAft>
              <a:buSzPts val="19000"/>
              <a:buNone/>
              <a:defRPr sz="19000"/>
            </a:lvl2pPr>
            <a:lvl3pPr lvl="2" algn="ctr">
              <a:spcBef>
                <a:spcPts val="0"/>
              </a:spcBef>
              <a:spcAft>
                <a:spcPts val="0"/>
              </a:spcAft>
              <a:buSzPts val="19000"/>
              <a:buNone/>
              <a:defRPr sz="19000"/>
            </a:lvl3pPr>
            <a:lvl4pPr lvl="3" algn="ctr">
              <a:spcBef>
                <a:spcPts val="0"/>
              </a:spcBef>
              <a:spcAft>
                <a:spcPts val="0"/>
              </a:spcAft>
              <a:buSzPts val="19000"/>
              <a:buNone/>
              <a:defRPr sz="19000"/>
            </a:lvl4pPr>
            <a:lvl5pPr lvl="4" algn="ctr">
              <a:spcBef>
                <a:spcPts val="0"/>
              </a:spcBef>
              <a:spcAft>
                <a:spcPts val="0"/>
              </a:spcAft>
              <a:buSzPts val="19000"/>
              <a:buNone/>
              <a:defRPr sz="19000"/>
            </a:lvl5pPr>
            <a:lvl6pPr lvl="5" algn="ctr">
              <a:spcBef>
                <a:spcPts val="0"/>
              </a:spcBef>
              <a:spcAft>
                <a:spcPts val="0"/>
              </a:spcAft>
              <a:buSzPts val="19000"/>
              <a:buNone/>
              <a:defRPr sz="19000"/>
            </a:lvl6pPr>
            <a:lvl7pPr lvl="6" algn="ctr">
              <a:spcBef>
                <a:spcPts val="0"/>
              </a:spcBef>
              <a:spcAft>
                <a:spcPts val="0"/>
              </a:spcAft>
              <a:buSzPts val="19000"/>
              <a:buNone/>
              <a:defRPr sz="19000"/>
            </a:lvl7pPr>
            <a:lvl8pPr lvl="7" algn="ctr">
              <a:spcBef>
                <a:spcPts val="0"/>
              </a:spcBef>
              <a:spcAft>
                <a:spcPts val="0"/>
              </a:spcAft>
              <a:buSzPts val="19000"/>
              <a:buNone/>
              <a:defRPr sz="19000"/>
            </a:lvl8pPr>
            <a:lvl9pPr lvl="8" algn="ctr">
              <a:spcBef>
                <a:spcPts val="0"/>
              </a:spcBef>
              <a:spcAft>
                <a:spcPts val="0"/>
              </a:spcAft>
              <a:buSzPts val="19000"/>
              <a:buNone/>
              <a:defRPr sz="19000"/>
            </a:lvl9pPr>
          </a:lstStyle>
          <a:p/>
        </p:txBody>
      </p:sp>
      <p:sp>
        <p:nvSpPr>
          <p:cNvPr id="15" name="Google Shape;15;p3"/>
          <p:cNvSpPr txBox="1"/>
          <p:nvPr>
            <p:ph idx="12" type="sldNum"/>
          </p:nvPr>
        </p:nvSpPr>
        <p:spPr>
          <a:xfrm>
            <a:off x="35584323" y="34818685"/>
            <a:ext cx="2304300" cy="2939100"/>
          </a:xfrm>
          <a:prstGeom prst="rect">
            <a:avLst/>
          </a:prstGeom>
        </p:spPr>
        <p:txBody>
          <a:bodyPr anchorCtr="0" anchor="ctr" bIns="483525" lIns="483525" spcFirstLastPara="1" rIns="483525" wrap="square" tIns="4835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309140" y="3322853"/>
            <a:ext cx="35786400" cy="4276200"/>
          </a:xfrm>
          <a:prstGeom prst="rect">
            <a:avLst/>
          </a:prstGeom>
        </p:spPr>
        <p:txBody>
          <a:bodyPr anchorCtr="0" anchor="t" bIns="483525" lIns="483525" spcFirstLastPara="1" rIns="483525" wrap="square" tIns="483525">
            <a:normAutofit/>
          </a:bodyPr>
          <a:lstStyle>
            <a:lvl1pPr lvl="0">
              <a:spcBef>
                <a:spcPts val="0"/>
              </a:spcBef>
              <a:spcAft>
                <a:spcPts val="0"/>
              </a:spcAft>
              <a:buSzPts val="14800"/>
              <a:buNone/>
              <a:defRPr/>
            </a:lvl1pPr>
            <a:lvl2pPr lvl="1">
              <a:spcBef>
                <a:spcPts val="0"/>
              </a:spcBef>
              <a:spcAft>
                <a:spcPts val="0"/>
              </a:spcAft>
              <a:buSzPts val="14800"/>
              <a:buNone/>
              <a:defRPr/>
            </a:lvl2pPr>
            <a:lvl3pPr lvl="2">
              <a:spcBef>
                <a:spcPts val="0"/>
              </a:spcBef>
              <a:spcAft>
                <a:spcPts val="0"/>
              </a:spcAft>
              <a:buSzPts val="14800"/>
              <a:buNone/>
              <a:defRPr/>
            </a:lvl3pPr>
            <a:lvl4pPr lvl="3">
              <a:spcBef>
                <a:spcPts val="0"/>
              </a:spcBef>
              <a:spcAft>
                <a:spcPts val="0"/>
              </a:spcAft>
              <a:buSzPts val="14800"/>
              <a:buNone/>
              <a:defRPr/>
            </a:lvl4pPr>
            <a:lvl5pPr lvl="4">
              <a:spcBef>
                <a:spcPts val="0"/>
              </a:spcBef>
              <a:spcAft>
                <a:spcPts val="0"/>
              </a:spcAft>
              <a:buSzPts val="14800"/>
              <a:buNone/>
              <a:defRPr/>
            </a:lvl5pPr>
            <a:lvl6pPr lvl="5">
              <a:spcBef>
                <a:spcPts val="0"/>
              </a:spcBef>
              <a:spcAft>
                <a:spcPts val="0"/>
              </a:spcAft>
              <a:buSzPts val="14800"/>
              <a:buNone/>
              <a:defRPr/>
            </a:lvl6pPr>
            <a:lvl7pPr lvl="6">
              <a:spcBef>
                <a:spcPts val="0"/>
              </a:spcBef>
              <a:spcAft>
                <a:spcPts val="0"/>
              </a:spcAft>
              <a:buSzPts val="14800"/>
              <a:buNone/>
              <a:defRPr/>
            </a:lvl7pPr>
            <a:lvl8pPr lvl="7">
              <a:spcBef>
                <a:spcPts val="0"/>
              </a:spcBef>
              <a:spcAft>
                <a:spcPts val="0"/>
              </a:spcAft>
              <a:buSzPts val="14800"/>
              <a:buNone/>
              <a:defRPr/>
            </a:lvl8pPr>
            <a:lvl9pPr lvl="8">
              <a:spcBef>
                <a:spcPts val="0"/>
              </a:spcBef>
              <a:spcAft>
                <a:spcPts val="0"/>
              </a:spcAft>
              <a:buSzPts val="14800"/>
              <a:buNone/>
              <a:defRPr/>
            </a:lvl9pPr>
          </a:lstStyle>
          <a:p/>
        </p:txBody>
      </p:sp>
      <p:sp>
        <p:nvSpPr>
          <p:cNvPr id="18" name="Google Shape;18;p4"/>
          <p:cNvSpPr txBox="1"/>
          <p:nvPr>
            <p:ph idx="1" type="body"/>
          </p:nvPr>
        </p:nvSpPr>
        <p:spPr>
          <a:xfrm>
            <a:off x="1309140" y="8605147"/>
            <a:ext cx="35786400" cy="25509000"/>
          </a:xfrm>
          <a:prstGeom prst="rect">
            <a:avLst/>
          </a:prstGeom>
        </p:spPr>
        <p:txBody>
          <a:bodyPr anchorCtr="0" anchor="t" bIns="483525" lIns="483525" spcFirstLastPara="1" rIns="483525" wrap="square" tIns="483525">
            <a:normAutofit/>
          </a:bodyPr>
          <a:lstStyle>
            <a:lvl1pPr indent="-838200" lvl="0" marL="457200">
              <a:spcBef>
                <a:spcPts val="0"/>
              </a:spcBef>
              <a:spcAft>
                <a:spcPts val="0"/>
              </a:spcAft>
              <a:buSzPts val="9600"/>
              <a:buChar char="●"/>
              <a:defRPr/>
            </a:lvl1pPr>
            <a:lvl2pPr indent="-698500" lvl="1" marL="914400">
              <a:spcBef>
                <a:spcPts val="0"/>
              </a:spcBef>
              <a:spcAft>
                <a:spcPts val="0"/>
              </a:spcAft>
              <a:buSzPts val="7400"/>
              <a:buChar char="○"/>
              <a:defRPr/>
            </a:lvl2pPr>
            <a:lvl3pPr indent="-698500" lvl="2" marL="1371600">
              <a:spcBef>
                <a:spcPts val="0"/>
              </a:spcBef>
              <a:spcAft>
                <a:spcPts val="0"/>
              </a:spcAft>
              <a:buSzPts val="7400"/>
              <a:buChar char="■"/>
              <a:defRPr/>
            </a:lvl3pPr>
            <a:lvl4pPr indent="-698500" lvl="3" marL="1828800">
              <a:spcBef>
                <a:spcPts val="0"/>
              </a:spcBef>
              <a:spcAft>
                <a:spcPts val="0"/>
              </a:spcAft>
              <a:buSzPts val="7400"/>
              <a:buChar char="●"/>
              <a:defRPr/>
            </a:lvl4pPr>
            <a:lvl5pPr indent="-698500" lvl="4" marL="2286000">
              <a:spcBef>
                <a:spcPts val="0"/>
              </a:spcBef>
              <a:spcAft>
                <a:spcPts val="0"/>
              </a:spcAft>
              <a:buSzPts val="7400"/>
              <a:buChar char="○"/>
              <a:defRPr/>
            </a:lvl5pPr>
            <a:lvl6pPr indent="-698500" lvl="5" marL="2743200">
              <a:spcBef>
                <a:spcPts val="0"/>
              </a:spcBef>
              <a:spcAft>
                <a:spcPts val="0"/>
              </a:spcAft>
              <a:buSzPts val="7400"/>
              <a:buChar char="■"/>
              <a:defRPr/>
            </a:lvl6pPr>
            <a:lvl7pPr indent="-698500" lvl="6" marL="3200400">
              <a:spcBef>
                <a:spcPts val="0"/>
              </a:spcBef>
              <a:spcAft>
                <a:spcPts val="0"/>
              </a:spcAft>
              <a:buSzPts val="7400"/>
              <a:buChar char="●"/>
              <a:defRPr/>
            </a:lvl7pPr>
            <a:lvl8pPr indent="-698500" lvl="7" marL="3657600">
              <a:spcBef>
                <a:spcPts val="0"/>
              </a:spcBef>
              <a:spcAft>
                <a:spcPts val="0"/>
              </a:spcAft>
              <a:buSzPts val="7400"/>
              <a:buChar char="○"/>
              <a:defRPr/>
            </a:lvl8pPr>
            <a:lvl9pPr indent="-698500" lvl="8" marL="4114800">
              <a:spcBef>
                <a:spcPts val="0"/>
              </a:spcBef>
              <a:spcAft>
                <a:spcPts val="0"/>
              </a:spcAft>
              <a:buSzPts val="7400"/>
              <a:buChar char="■"/>
              <a:defRPr/>
            </a:lvl9pPr>
          </a:lstStyle>
          <a:p/>
        </p:txBody>
      </p:sp>
      <p:sp>
        <p:nvSpPr>
          <p:cNvPr id="19" name="Google Shape;19;p4"/>
          <p:cNvSpPr txBox="1"/>
          <p:nvPr>
            <p:ph idx="12" type="sldNum"/>
          </p:nvPr>
        </p:nvSpPr>
        <p:spPr>
          <a:xfrm>
            <a:off x="35584323" y="34818685"/>
            <a:ext cx="2304300" cy="2939100"/>
          </a:xfrm>
          <a:prstGeom prst="rect">
            <a:avLst/>
          </a:prstGeom>
        </p:spPr>
        <p:txBody>
          <a:bodyPr anchorCtr="0" anchor="ctr" bIns="483525" lIns="483525" spcFirstLastPara="1" rIns="483525" wrap="square" tIns="4835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309140" y="3322853"/>
            <a:ext cx="35786400" cy="4276200"/>
          </a:xfrm>
          <a:prstGeom prst="rect">
            <a:avLst/>
          </a:prstGeom>
        </p:spPr>
        <p:txBody>
          <a:bodyPr anchorCtr="0" anchor="t" bIns="483525" lIns="483525" spcFirstLastPara="1" rIns="483525" wrap="square" tIns="483525">
            <a:normAutofit/>
          </a:bodyPr>
          <a:lstStyle>
            <a:lvl1pPr lvl="0">
              <a:spcBef>
                <a:spcPts val="0"/>
              </a:spcBef>
              <a:spcAft>
                <a:spcPts val="0"/>
              </a:spcAft>
              <a:buSzPts val="14800"/>
              <a:buNone/>
              <a:defRPr/>
            </a:lvl1pPr>
            <a:lvl2pPr lvl="1">
              <a:spcBef>
                <a:spcPts val="0"/>
              </a:spcBef>
              <a:spcAft>
                <a:spcPts val="0"/>
              </a:spcAft>
              <a:buSzPts val="14800"/>
              <a:buNone/>
              <a:defRPr/>
            </a:lvl2pPr>
            <a:lvl3pPr lvl="2">
              <a:spcBef>
                <a:spcPts val="0"/>
              </a:spcBef>
              <a:spcAft>
                <a:spcPts val="0"/>
              </a:spcAft>
              <a:buSzPts val="14800"/>
              <a:buNone/>
              <a:defRPr/>
            </a:lvl3pPr>
            <a:lvl4pPr lvl="3">
              <a:spcBef>
                <a:spcPts val="0"/>
              </a:spcBef>
              <a:spcAft>
                <a:spcPts val="0"/>
              </a:spcAft>
              <a:buSzPts val="14800"/>
              <a:buNone/>
              <a:defRPr/>
            </a:lvl4pPr>
            <a:lvl5pPr lvl="4">
              <a:spcBef>
                <a:spcPts val="0"/>
              </a:spcBef>
              <a:spcAft>
                <a:spcPts val="0"/>
              </a:spcAft>
              <a:buSzPts val="14800"/>
              <a:buNone/>
              <a:defRPr/>
            </a:lvl5pPr>
            <a:lvl6pPr lvl="5">
              <a:spcBef>
                <a:spcPts val="0"/>
              </a:spcBef>
              <a:spcAft>
                <a:spcPts val="0"/>
              </a:spcAft>
              <a:buSzPts val="14800"/>
              <a:buNone/>
              <a:defRPr/>
            </a:lvl6pPr>
            <a:lvl7pPr lvl="6">
              <a:spcBef>
                <a:spcPts val="0"/>
              </a:spcBef>
              <a:spcAft>
                <a:spcPts val="0"/>
              </a:spcAft>
              <a:buSzPts val="14800"/>
              <a:buNone/>
              <a:defRPr/>
            </a:lvl7pPr>
            <a:lvl8pPr lvl="7">
              <a:spcBef>
                <a:spcPts val="0"/>
              </a:spcBef>
              <a:spcAft>
                <a:spcPts val="0"/>
              </a:spcAft>
              <a:buSzPts val="14800"/>
              <a:buNone/>
              <a:defRPr/>
            </a:lvl8pPr>
            <a:lvl9pPr lvl="8">
              <a:spcBef>
                <a:spcPts val="0"/>
              </a:spcBef>
              <a:spcAft>
                <a:spcPts val="0"/>
              </a:spcAft>
              <a:buSzPts val="14800"/>
              <a:buNone/>
              <a:defRPr/>
            </a:lvl9pPr>
          </a:lstStyle>
          <a:p/>
        </p:txBody>
      </p:sp>
      <p:sp>
        <p:nvSpPr>
          <p:cNvPr id="22" name="Google Shape;22;p5"/>
          <p:cNvSpPr txBox="1"/>
          <p:nvPr>
            <p:ph idx="1" type="body"/>
          </p:nvPr>
        </p:nvSpPr>
        <p:spPr>
          <a:xfrm>
            <a:off x="1309140" y="8605147"/>
            <a:ext cx="16799700" cy="25509000"/>
          </a:xfrm>
          <a:prstGeom prst="rect">
            <a:avLst/>
          </a:prstGeom>
        </p:spPr>
        <p:txBody>
          <a:bodyPr anchorCtr="0" anchor="t" bIns="483525" lIns="483525" spcFirstLastPara="1" rIns="483525" wrap="square" tIns="483525">
            <a:normAutofit/>
          </a:bodyPr>
          <a:lstStyle>
            <a:lvl1pPr indent="-698500" lvl="0" marL="457200">
              <a:spcBef>
                <a:spcPts val="0"/>
              </a:spcBef>
              <a:spcAft>
                <a:spcPts val="0"/>
              </a:spcAft>
              <a:buSzPts val="7400"/>
              <a:buChar char="●"/>
              <a:defRPr sz="74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23" name="Google Shape;23;p5"/>
          <p:cNvSpPr txBox="1"/>
          <p:nvPr>
            <p:ph idx="2" type="body"/>
          </p:nvPr>
        </p:nvSpPr>
        <p:spPr>
          <a:xfrm>
            <a:off x="20296080" y="8605147"/>
            <a:ext cx="16799700" cy="25509000"/>
          </a:xfrm>
          <a:prstGeom prst="rect">
            <a:avLst/>
          </a:prstGeom>
        </p:spPr>
        <p:txBody>
          <a:bodyPr anchorCtr="0" anchor="t" bIns="483525" lIns="483525" spcFirstLastPara="1" rIns="483525" wrap="square" tIns="483525">
            <a:normAutofit/>
          </a:bodyPr>
          <a:lstStyle>
            <a:lvl1pPr indent="-698500" lvl="0" marL="457200">
              <a:spcBef>
                <a:spcPts val="0"/>
              </a:spcBef>
              <a:spcAft>
                <a:spcPts val="0"/>
              </a:spcAft>
              <a:buSzPts val="7400"/>
              <a:buChar char="●"/>
              <a:defRPr sz="74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24" name="Google Shape;24;p5"/>
          <p:cNvSpPr txBox="1"/>
          <p:nvPr>
            <p:ph idx="12" type="sldNum"/>
          </p:nvPr>
        </p:nvSpPr>
        <p:spPr>
          <a:xfrm>
            <a:off x="35584323" y="34818685"/>
            <a:ext cx="2304300" cy="2939100"/>
          </a:xfrm>
          <a:prstGeom prst="rect">
            <a:avLst/>
          </a:prstGeom>
        </p:spPr>
        <p:txBody>
          <a:bodyPr anchorCtr="0" anchor="ctr" bIns="483525" lIns="483525" spcFirstLastPara="1" rIns="483525" wrap="square" tIns="4835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309140" y="3322853"/>
            <a:ext cx="35786400" cy="4276200"/>
          </a:xfrm>
          <a:prstGeom prst="rect">
            <a:avLst/>
          </a:prstGeom>
        </p:spPr>
        <p:txBody>
          <a:bodyPr anchorCtr="0" anchor="t" bIns="483525" lIns="483525" spcFirstLastPara="1" rIns="483525" wrap="square" tIns="483525">
            <a:normAutofit/>
          </a:bodyPr>
          <a:lstStyle>
            <a:lvl1pPr lvl="0">
              <a:spcBef>
                <a:spcPts val="0"/>
              </a:spcBef>
              <a:spcAft>
                <a:spcPts val="0"/>
              </a:spcAft>
              <a:buSzPts val="14800"/>
              <a:buNone/>
              <a:defRPr/>
            </a:lvl1pPr>
            <a:lvl2pPr lvl="1">
              <a:spcBef>
                <a:spcPts val="0"/>
              </a:spcBef>
              <a:spcAft>
                <a:spcPts val="0"/>
              </a:spcAft>
              <a:buSzPts val="14800"/>
              <a:buNone/>
              <a:defRPr/>
            </a:lvl2pPr>
            <a:lvl3pPr lvl="2">
              <a:spcBef>
                <a:spcPts val="0"/>
              </a:spcBef>
              <a:spcAft>
                <a:spcPts val="0"/>
              </a:spcAft>
              <a:buSzPts val="14800"/>
              <a:buNone/>
              <a:defRPr/>
            </a:lvl3pPr>
            <a:lvl4pPr lvl="3">
              <a:spcBef>
                <a:spcPts val="0"/>
              </a:spcBef>
              <a:spcAft>
                <a:spcPts val="0"/>
              </a:spcAft>
              <a:buSzPts val="14800"/>
              <a:buNone/>
              <a:defRPr/>
            </a:lvl4pPr>
            <a:lvl5pPr lvl="4">
              <a:spcBef>
                <a:spcPts val="0"/>
              </a:spcBef>
              <a:spcAft>
                <a:spcPts val="0"/>
              </a:spcAft>
              <a:buSzPts val="14800"/>
              <a:buNone/>
              <a:defRPr/>
            </a:lvl5pPr>
            <a:lvl6pPr lvl="5">
              <a:spcBef>
                <a:spcPts val="0"/>
              </a:spcBef>
              <a:spcAft>
                <a:spcPts val="0"/>
              </a:spcAft>
              <a:buSzPts val="14800"/>
              <a:buNone/>
              <a:defRPr/>
            </a:lvl6pPr>
            <a:lvl7pPr lvl="6">
              <a:spcBef>
                <a:spcPts val="0"/>
              </a:spcBef>
              <a:spcAft>
                <a:spcPts val="0"/>
              </a:spcAft>
              <a:buSzPts val="14800"/>
              <a:buNone/>
              <a:defRPr/>
            </a:lvl7pPr>
            <a:lvl8pPr lvl="7">
              <a:spcBef>
                <a:spcPts val="0"/>
              </a:spcBef>
              <a:spcAft>
                <a:spcPts val="0"/>
              </a:spcAft>
              <a:buSzPts val="14800"/>
              <a:buNone/>
              <a:defRPr/>
            </a:lvl8pPr>
            <a:lvl9pPr lvl="8">
              <a:spcBef>
                <a:spcPts val="0"/>
              </a:spcBef>
              <a:spcAft>
                <a:spcPts val="0"/>
              </a:spcAft>
              <a:buSzPts val="14800"/>
              <a:buNone/>
              <a:defRPr/>
            </a:lvl9pPr>
          </a:lstStyle>
          <a:p/>
        </p:txBody>
      </p:sp>
      <p:sp>
        <p:nvSpPr>
          <p:cNvPr id="27" name="Google Shape;27;p6"/>
          <p:cNvSpPr txBox="1"/>
          <p:nvPr>
            <p:ph idx="12" type="sldNum"/>
          </p:nvPr>
        </p:nvSpPr>
        <p:spPr>
          <a:xfrm>
            <a:off x="35584323" y="34818685"/>
            <a:ext cx="2304300" cy="2939100"/>
          </a:xfrm>
          <a:prstGeom prst="rect">
            <a:avLst/>
          </a:prstGeom>
        </p:spPr>
        <p:txBody>
          <a:bodyPr anchorCtr="0" anchor="ctr" bIns="483525" lIns="483525" spcFirstLastPara="1" rIns="483525" wrap="square" tIns="4835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309140" y="4148480"/>
            <a:ext cx="11793600" cy="5642700"/>
          </a:xfrm>
          <a:prstGeom prst="rect">
            <a:avLst/>
          </a:prstGeom>
        </p:spPr>
        <p:txBody>
          <a:bodyPr anchorCtr="0" anchor="b" bIns="483525" lIns="483525" spcFirstLastPara="1" rIns="483525" wrap="square" tIns="483525">
            <a:normAutofit/>
          </a:bodyPr>
          <a:lstStyle>
            <a:lvl1pPr lvl="0">
              <a:spcBef>
                <a:spcPts val="0"/>
              </a:spcBef>
              <a:spcAft>
                <a:spcPts val="0"/>
              </a:spcAft>
              <a:buSzPts val="12700"/>
              <a:buNone/>
              <a:defRPr sz="12700"/>
            </a:lvl1pPr>
            <a:lvl2pPr lvl="1">
              <a:spcBef>
                <a:spcPts val="0"/>
              </a:spcBef>
              <a:spcAft>
                <a:spcPts val="0"/>
              </a:spcAft>
              <a:buSzPts val="12700"/>
              <a:buNone/>
              <a:defRPr sz="12700"/>
            </a:lvl2pPr>
            <a:lvl3pPr lvl="2">
              <a:spcBef>
                <a:spcPts val="0"/>
              </a:spcBef>
              <a:spcAft>
                <a:spcPts val="0"/>
              </a:spcAft>
              <a:buSzPts val="12700"/>
              <a:buNone/>
              <a:defRPr sz="12700"/>
            </a:lvl3pPr>
            <a:lvl4pPr lvl="3">
              <a:spcBef>
                <a:spcPts val="0"/>
              </a:spcBef>
              <a:spcAft>
                <a:spcPts val="0"/>
              </a:spcAft>
              <a:buSzPts val="12700"/>
              <a:buNone/>
              <a:defRPr sz="12700"/>
            </a:lvl4pPr>
            <a:lvl5pPr lvl="4">
              <a:spcBef>
                <a:spcPts val="0"/>
              </a:spcBef>
              <a:spcAft>
                <a:spcPts val="0"/>
              </a:spcAft>
              <a:buSzPts val="12700"/>
              <a:buNone/>
              <a:defRPr sz="12700"/>
            </a:lvl5pPr>
            <a:lvl6pPr lvl="5">
              <a:spcBef>
                <a:spcPts val="0"/>
              </a:spcBef>
              <a:spcAft>
                <a:spcPts val="0"/>
              </a:spcAft>
              <a:buSzPts val="12700"/>
              <a:buNone/>
              <a:defRPr sz="12700"/>
            </a:lvl6pPr>
            <a:lvl7pPr lvl="6">
              <a:spcBef>
                <a:spcPts val="0"/>
              </a:spcBef>
              <a:spcAft>
                <a:spcPts val="0"/>
              </a:spcAft>
              <a:buSzPts val="12700"/>
              <a:buNone/>
              <a:defRPr sz="12700"/>
            </a:lvl7pPr>
            <a:lvl8pPr lvl="7">
              <a:spcBef>
                <a:spcPts val="0"/>
              </a:spcBef>
              <a:spcAft>
                <a:spcPts val="0"/>
              </a:spcAft>
              <a:buSzPts val="12700"/>
              <a:buNone/>
              <a:defRPr sz="12700"/>
            </a:lvl8pPr>
            <a:lvl9pPr lvl="8">
              <a:spcBef>
                <a:spcPts val="0"/>
              </a:spcBef>
              <a:spcAft>
                <a:spcPts val="0"/>
              </a:spcAft>
              <a:buSzPts val="12700"/>
              <a:buNone/>
              <a:defRPr sz="12700"/>
            </a:lvl9pPr>
          </a:lstStyle>
          <a:p/>
        </p:txBody>
      </p:sp>
      <p:sp>
        <p:nvSpPr>
          <p:cNvPr id="30" name="Google Shape;30;p7"/>
          <p:cNvSpPr txBox="1"/>
          <p:nvPr>
            <p:ph idx="1" type="body"/>
          </p:nvPr>
        </p:nvSpPr>
        <p:spPr>
          <a:xfrm>
            <a:off x="1309140" y="10375680"/>
            <a:ext cx="11793600" cy="23739600"/>
          </a:xfrm>
          <a:prstGeom prst="rect">
            <a:avLst/>
          </a:prstGeom>
        </p:spPr>
        <p:txBody>
          <a:bodyPr anchorCtr="0" anchor="t" bIns="483525" lIns="483525" spcFirstLastPara="1" rIns="483525" wrap="square" tIns="483525">
            <a:normAutofit/>
          </a:bodyPr>
          <a:lstStyle>
            <a:lvl1pPr indent="-628650" lvl="0" marL="457200">
              <a:spcBef>
                <a:spcPts val="0"/>
              </a:spcBef>
              <a:spcAft>
                <a:spcPts val="0"/>
              </a:spcAft>
              <a:buSzPts val="6300"/>
              <a:buChar char="●"/>
              <a:defRPr sz="6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31" name="Google Shape;31;p7"/>
          <p:cNvSpPr txBox="1"/>
          <p:nvPr>
            <p:ph idx="12" type="sldNum"/>
          </p:nvPr>
        </p:nvSpPr>
        <p:spPr>
          <a:xfrm>
            <a:off x="35584323" y="34818685"/>
            <a:ext cx="2304300" cy="2939100"/>
          </a:xfrm>
          <a:prstGeom prst="rect">
            <a:avLst/>
          </a:prstGeom>
        </p:spPr>
        <p:txBody>
          <a:bodyPr anchorCtr="0" anchor="ctr" bIns="483525" lIns="483525" spcFirstLastPara="1" rIns="483525" wrap="square" tIns="4835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059050" y="3361120"/>
            <a:ext cx="26745000" cy="30544500"/>
          </a:xfrm>
          <a:prstGeom prst="rect">
            <a:avLst/>
          </a:prstGeom>
        </p:spPr>
        <p:txBody>
          <a:bodyPr anchorCtr="0" anchor="ctr" bIns="483525" lIns="483525" spcFirstLastPara="1" rIns="483525" wrap="square" tIns="483525">
            <a:normAutofit/>
          </a:bodyPr>
          <a:lstStyle>
            <a:lvl1pPr lvl="0">
              <a:spcBef>
                <a:spcPts val="0"/>
              </a:spcBef>
              <a:spcAft>
                <a:spcPts val="0"/>
              </a:spcAft>
              <a:buSzPts val="25400"/>
              <a:buNone/>
              <a:defRPr sz="25400"/>
            </a:lvl1pPr>
            <a:lvl2pPr lvl="1">
              <a:spcBef>
                <a:spcPts val="0"/>
              </a:spcBef>
              <a:spcAft>
                <a:spcPts val="0"/>
              </a:spcAft>
              <a:buSzPts val="25400"/>
              <a:buNone/>
              <a:defRPr sz="25400"/>
            </a:lvl2pPr>
            <a:lvl3pPr lvl="2">
              <a:spcBef>
                <a:spcPts val="0"/>
              </a:spcBef>
              <a:spcAft>
                <a:spcPts val="0"/>
              </a:spcAft>
              <a:buSzPts val="25400"/>
              <a:buNone/>
              <a:defRPr sz="25400"/>
            </a:lvl3pPr>
            <a:lvl4pPr lvl="3">
              <a:spcBef>
                <a:spcPts val="0"/>
              </a:spcBef>
              <a:spcAft>
                <a:spcPts val="0"/>
              </a:spcAft>
              <a:buSzPts val="25400"/>
              <a:buNone/>
              <a:defRPr sz="25400"/>
            </a:lvl4pPr>
            <a:lvl5pPr lvl="4">
              <a:spcBef>
                <a:spcPts val="0"/>
              </a:spcBef>
              <a:spcAft>
                <a:spcPts val="0"/>
              </a:spcAft>
              <a:buSzPts val="25400"/>
              <a:buNone/>
              <a:defRPr sz="25400"/>
            </a:lvl5pPr>
            <a:lvl6pPr lvl="5">
              <a:spcBef>
                <a:spcPts val="0"/>
              </a:spcBef>
              <a:spcAft>
                <a:spcPts val="0"/>
              </a:spcAft>
              <a:buSzPts val="25400"/>
              <a:buNone/>
              <a:defRPr sz="25400"/>
            </a:lvl6pPr>
            <a:lvl7pPr lvl="6">
              <a:spcBef>
                <a:spcPts val="0"/>
              </a:spcBef>
              <a:spcAft>
                <a:spcPts val="0"/>
              </a:spcAft>
              <a:buSzPts val="25400"/>
              <a:buNone/>
              <a:defRPr sz="25400"/>
            </a:lvl7pPr>
            <a:lvl8pPr lvl="7">
              <a:spcBef>
                <a:spcPts val="0"/>
              </a:spcBef>
              <a:spcAft>
                <a:spcPts val="0"/>
              </a:spcAft>
              <a:buSzPts val="25400"/>
              <a:buNone/>
              <a:defRPr sz="25400"/>
            </a:lvl8pPr>
            <a:lvl9pPr lvl="8">
              <a:spcBef>
                <a:spcPts val="0"/>
              </a:spcBef>
              <a:spcAft>
                <a:spcPts val="0"/>
              </a:spcAft>
              <a:buSzPts val="25400"/>
              <a:buNone/>
              <a:defRPr sz="25400"/>
            </a:lvl9pPr>
          </a:lstStyle>
          <a:p/>
        </p:txBody>
      </p:sp>
      <p:sp>
        <p:nvSpPr>
          <p:cNvPr id="34" name="Google Shape;34;p8"/>
          <p:cNvSpPr txBox="1"/>
          <p:nvPr>
            <p:ph idx="12" type="sldNum"/>
          </p:nvPr>
        </p:nvSpPr>
        <p:spPr>
          <a:xfrm>
            <a:off x="35584323" y="34818685"/>
            <a:ext cx="2304300" cy="2939100"/>
          </a:xfrm>
          <a:prstGeom prst="rect">
            <a:avLst/>
          </a:prstGeom>
        </p:spPr>
        <p:txBody>
          <a:bodyPr anchorCtr="0" anchor="ctr" bIns="483525" lIns="483525" spcFirstLastPara="1" rIns="483525" wrap="square" tIns="4835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9202400" y="-933"/>
            <a:ext cx="19202400" cy="38404800"/>
          </a:xfrm>
          <a:prstGeom prst="rect">
            <a:avLst/>
          </a:prstGeom>
          <a:solidFill>
            <a:schemeClr val="lt2"/>
          </a:solidFill>
          <a:ln>
            <a:noFill/>
          </a:ln>
        </p:spPr>
        <p:txBody>
          <a:bodyPr anchorCtr="0" anchor="ctr" bIns="483525" lIns="483525" spcFirstLastPara="1" rIns="483525" wrap="square" tIns="4835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115100" y="9207707"/>
            <a:ext cx="16989600" cy="11067600"/>
          </a:xfrm>
          <a:prstGeom prst="rect">
            <a:avLst/>
          </a:prstGeom>
        </p:spPr>
        <p:txBody>
          <a:bodyPr anchorCtr="0" anchor="b" bIns="483525" lIns="483525" spcFirstLastPara="1" rIns="483525" wrap="square" tIns="483525">
            <a:normAutofit/>
          </a:bodyPr>
          <a:lstStyle>
            <a:lvl1pPr lvl="0" algn="ctr">
              <a:spcBef>
                <a:spcPts val="0"/>
              </a:spcBef>
              <a:spcAft>
                <a:spcPts val="0"/>
              </a:spcAft>
              <a:buSzPts val="22200"/>
              <a:buNone/>
              <a:defRPr sz="22200"/>
            </a:lvl1pPr>
            <a:lvl2pPr lvl="1" algn="ctr">
              <a:spcBef>
                <a:spcPts val="0"/>
              </a:spcBef>
              <a:spcAft>
                <a:spcPts val="0"/>
              </a:spcAft>
              <a:buSzPts val="22200"/>
              <a:buNone/>
              <a:defRPr sz="22200"/>
            </a:lvl2pPr>
            <a:lvl3pPr lvl="2" algn="ctr">
              <a:spcBef>
                <a:spcPts val="0"/>
              </a:spcBef>
              <a:spcAft>
                <a:spcPts val="0"/>
              </a:spcAft>
              <a:buSzPts val="22200"/>
              <a:buNone/>
              <a:defRPr sz="22200"/>
            </a:lvl3pPr>
            <a:lvl4pPr lvl="3" algn="ctr">
              <a:spcBef>
                <a:spcPts val="0"/>
              </a:spcBef>
              <a:spcAft>
                <a:spcPts val="0"/>
              </a:spcAft>
              <a:buSzPts val="22200"/>
              <a:buNone/>
              <a:defRPr sz="22200"/>
            </a:lvl4pPr>
            <a:lvl5pPr lvl="4" algn="ctr">
              <a:spcBef>
                <a:spcPts val="0"/>
              </a:spcBef>
              <a:spcAft>
                <a:spcPts val="0"/>
              </a:spcAft>
              <a:buSzPts val="22200"/>
              <a:buNone/>
              <a:defRPr sz="22200"/>
            </a:lvl5pPr>
            <a:lvl6pPr lvl="5" algn="ctr">
              <a:spcBef>
                <a:spcPts val="0"/>
              </a:spcBef>
              <a:spcAft>
                <a:spcPts val="0"/>
              </a:spcAft>
              <a:buSzPts val="22200"/>
              <a:buNone/>
              <a:defRPr sz="22200"/>
            </a:lvl6pPr>
            <a:lvl7pPr lvl="6" algn="ctr">
              <a:spcBef>
                <a:spcPts val="0"/>
              </a:spcBef>
              <a:spcAft>
                <a:spcPts val="0"/>
              </a:spcAft>
              <a:buSzPts val="22200"/>
              <a:buNone/>
              <a:defRPr sz="22200"/>
            </a:lvl7pPr>
            <a:lvl8pPr lvl="7" algn="ctr">
              <a:spcBef>
                <a:spcPts val="0"/>
              </a:spcBef>
              <a:spcAft>
                <a:spcPts val="0"/>
              </a:spcAft>
              <a:buSzPts val="22200"/>
              <a:buNone/>
              <a:defRPr sz="22200"/>
            </a:lvl8pPr>
            <a:lvl9pPr lvl="8" algn="ctr">
              <a:spcBef>
                <a:spcPts val="0"/>
              </a:spcBef>
              <a:spcAft>
                <a:spcPts val="0"/>
              </a:spcAft>
              <a:buSzPts val="22200"/>
              <a:buNone/>
              <a:defRPr sz="22200"/>
            </a:lvl9pPr>
          </a:lstStyle>
          <a:p/>
        </p:txBody>
      </p:sp>
      <p:sp>
        <p:nvSpPr>
          <p:cNvPr id="38" name="Google Shape;38;p9"/>
          <p:cNvSpPr txBox="1"/>
          <p:nvPr>
            <p:ph idx="1" type="subTitle"/>
          </p:nvPr>
        </p:nvSpPr>
        <p:spPr>
          <a:xfrm>
            <a:off x="1115100" y="20929627"/>
            <a:ext cx="16989600" cy="9222300"/>
          </a:xfrm>
          <a:prstGeom prst="rect">
            <a:avLst/>
          </a:prstGeom>
        </p:spPr>
        <p:txBody>
          <a:bodyPr anchorCtr="0" anchor="t" bIns="483525" lIns="483525" spcFirstLastPara="1" rIns="483525" wrap="square" tIns="483525">
            <a:normAutofit/>
          </a:bodyPr>
          <a:lstStyle>
            <a:lvl1pPr lvl="0" algn="ctr">
              <a:lnSpc>
                <a:spcPct val="100000"/>
              </a:lnSpc>
              <a:spcBef>
                <a:spcPts val="0"/>
              </a:spcBef>
              <a:spcAft>
                <a:spcPts val="0"/>
              </a:spcAft>
              <a:buSzPts val="11100"/>
              <a:buNone/>
              <a:defRPr sz="11100"/>
            </a:lvl1pPr>
            <a:lvl2pPr lvl="1" algn="ctr">
              <a:lnSpc>
                <a:spcPct val="100000"/>
              </a:lnSpc>
              <a:spcBef>
                <a:spcPts val="0"/>
              </a:spcBef>
              <a:spcAft>
                <a:spcPts val="0"/>
              </a:spcAft>
              <a:buSzPts val="11100"/>
              <a:buNone/>
              <a:defRPr sz="11100"/>
            </a:lvl2pPr>
            <a:lvl3pPr lvl="2" algn="ctr">
              <a:lnSpc>
                <a:spcPct val="100000"/>
              </a:lnSpc>
              <a:spcBef>
                <a:spcPts val="0"/>
              </a:spcBef>
              <a:spcAft>
                <a:spcPts val="0"/>
              </a:spcAft>
              <a:buSzPts val="11100"/>
              <a:buNone/>
              <a:defRPr sz="11100"/>
            </a:lvl3pPr>
            <a:lvl4pPr lvl="3" algn="ctr">
              <a:lnSpc>
                <a:spcPct val="100000"/>
              </a:lnSpc>
              <a:spcBef>
                <a:spcPts val="0"/>
              </a:spcBef>
              <a:spcAft>
                <a:spcPts val="0"/>
              </a:spcAft>
              <a:buSzPts val="11100"/>
              <a:buNone/>
              <a:defRPr sz="11100"/>
            </a:lvl4pPr>
            <a:lvl5pPr lvl="4" algn="ctr">
              <a:lnSpc>
                <a:spcPct val="100000"/>
              </a:lnSpc>
              <a:spcBef>
                <a:spcPts val="0"/>
              </a:spcBef>
              <a:spcAft>
                <a:spcPts val="0"/>
              </a:spcAft>
              <a:buSzPts val="11100"/>
              <a:buNone/>
              <a:defRPr sz="11100"/>
            </a:lvl5pPr>
            <a:lvl6pPr lvl="5" algn="ctr">
              <a:lnSpc>
                <a:spcPct val="100000"/>
              </a:lnSpc>
              <a:spcBef>
                <a:spcPts val="0"/>
              </a:spcBef>
              <a:spcAft>
                <a:spcPts val="0"/>
              </a:spcAft>
              <a:buSzPts val="11100"/>
              <a:buNone/>
              <a:defRPr sz="11100"/>
            </a:lvl6pPr>
            <a:lvl7pPr lvl="6" algn="ctr">
              <a:lnSpc>
                <a:spcPct val="100000"/>
              </a:lnSpc>
              <a:spcBef>
                <a:spcPts val="0"/>
              </a:spcBef>
              <a:spcAft>
                <a:spcPts val="0"/>
              </a:spcAft>
              <a:buSzPts val="11100"/>
              <a:buNone/>
              <a:defRPr sz="11100"/>
            </a:lvl7pPr>
            <a:lvl8pPr lvl="7" algn="ctr">
              <a:lnSpc>
                <a:spcPct val="100000"/>
              </a:lnSpc>
              <a:spcBef>
                <a:spcPts val="0"/>
              </a:spcBef>
              <a:spcAft>
                <a:spcPts val="0"/>
              </a:spcAft>
              <a:buSzPts val="11100"/>
              <a:buNone/>
              <a:defRPr sz="11100"/>
            </a:lvl8pPr>
            <a:lvl9pPr lvl="8" algn="ctr">
              <a:lnSpc>
                <a:spcPct val="100000"/>
              </a:lnSpc>
              <a:spcBef>
                <a:spcPts val="0"/>
              </a:spcBef>
              <a:spcAft>
                <a:spcPts val="0"/>
              </a:spcAft>
              <a:buSzPts val="11100"/>
              <a:buNone/>
              <a:defRPr sz="11100"/>
            </a:lvl9pPr>
          </a:lstStyle>
          <a:p/>
        </p:txBody>
      </p:sp>
      <p:sp>
        <p:nvSpPr>
          <p:cNvPr id="39" name="Google Shape;39;p9"/>
          <p:cNvSpPr txBox="1"/>
          <p:nvPr>
            <p:ph idx="2" type="body"/>
          </p:nvPr>
        </p:nvSpPr>
        <p:spPr>
          <a:xfrm>
            <a:off x="20745900" y="5406427"/>
            <a:ext cx="16115400" cy="27590100"/>
          </a:xfrm>
          <a:prstGeom prst="rect">
            <a:avLst/>
          </a:prstGeom>
        </p:spPr>
        <p:txBody>
          <a:bodyPr anchorCtr="0" anchor="ctr" bIns="483525" lIns="483525" spcFirstLastPara="1" rIns="483525" wrap="square" tIns="483525">
            <a:normAutofit/>
          </a:bodyPr>
          <a:lstStyle>
            <a:lvl1pPr indent="-838200" lvl="0" marL="457200">
              <a:spcBef>
                <a:spcPts val="0"/>
              </a:spcBef>
              <a:spcAft>
                <a:spcPts val="0"/>
              </a:spcAft>
              <a:buSzPts val="9600"/>
              <a:buChar char="●"/>
              <a:defRPr/>
            </a:lvl1pPr>
            <a:lvl2pPr indent="-698500" lvl="1" marL="914400">
              <a:spcBef>
                <a:spcPts val="0"/>
              </a:spcBef>
              <a:spcAft>
                <a:spcPts val="0"/>
              </a:spcAft>
              <a:buSzPts val="7400"/>
              <a:buChar char="○"/>
              <a:defRPr/>
            </a:lvl2pPr>
            <a:lvl3pPr indent="-698500" lvl="2" marL="1371600">
              <a:spcBef>
                <a:spcPts val="0"/>
              </a:spcBef>
              <a:spcAft>
                <a:spcPts val="0"/>
              </a:spcAft>
              <a:buSzPts val="7400"/>
              <a:buChar char="■"/>
              <a:defRPr/>
            </a:lvl3pPr>
            <a:lvl4pPr indent="-698500" lvl="3" marL="1828800">
              <a:spcBef>
                <a:spcPts val="0"/>
              </a:spcBef>
              <a:spcAft>
                <a:spcPts val="0"/>
              </a:spcAft>
              <a:buSzPts val="7400"/>
              <a:buChar char="●"/>
              <a:defRPr/>
            </a:lvl4pPr>
            <a:lvl5pPr indent="-698500" lvl="4" marL="2286000">
              <a:spcBef>
                <a:spcPts val="0"/>
              </a:spcBef>
              <a:spcAft>
                <a:spcPts val="0"/>
              </a:spcAft>
              <a:buSzPts val="7400"/>
              <a:buChar char="○"/>
              <a:defRPr/>
            </a:lvl5pPr>
            <a:lvl6pPr indent="-698500" lvl="5" marL="2743200">
              <a:spcBef>
                <a:spcPts val="0"/>
              </a:spcBef>
              <a:spcAft>
                <a:spcPts val="0"/>
              </a:spcAft>
              <a:buSzPts val="7400"/>
              <a:buChar char="■"/>
              <a:defRPr/>
            </a:lvl6pPr>
            <a:lvl7pPr indent="-698500" lvl="6" marL="3200400">
              <a:spcBef>
                <a:spcPts val="0"/>
              </a:spcBef>
              <a:spcAft>
                <a:spcPts val="0"/>
              </a:spcAft>
              <a:buSzPts val="7400"/>
              <a:buChar char="●"/>
              <a:defRPr/>
            </a:lvl7pPr>
            <a:lvl8pPr indent="-698500" lvl="7" marL="3657600">
              <a:spcBef>
                <a:spcPts val="0"/>
              </a:spcBef>
              <a:spcAft>
                <a:spcPts val="0"/>
              </a:spcAft>
              <a:buSzPts val="7400"/>
              <a:buChar char="○"/>
              <a:defRPr/>
            </a:lvl8pPr>
            <a:lvl9pPr indent="-698500" lvl="8" marL="4114800">
              <a:spcBef>
                <a:spcPts val="0"/>
              </a:spcBef>
              <a:spcAft>
                <a:spcPts val="0"/>
              </a:spcAft>
              <a:buSzPts val="7400"/>
              <a:buChar char="■"/>
              <a:defRPr/>
            </a:lvl9pPr>
          </a:lstStyle>
          <a:p/>
        </p:txBody>
      </p:sp>
      <p:sp>
        <p:nvSpPr>
          <p:cNvPr id="40" name="Google Shape;40;p9"/>
          <p:cNvSpPr txBox="1"/>
          <p:nvPr>
            <p:ph idx="12" type="sldNum"/>
          </p:nvPr>
        </p:nvSpPr>
        <p:spPr>
          <a:xfrm>
            <a:off x="35584323" y="34818685"/>
            <a:ext cx="2304300" cy="2939100"/>
          </a:xfrm>
          <a:prstGeom prst="rect">
            <a:avLst/>
          </a:prstGeom>
        </p:spPr>
        <p:txBody>
          <a:bodyPr anchorCtr="0" anchor="ctr" bIns="483525" lIns="483525" spcFirstLastPara="1" rIns="483525" wrap="square" tIns="4835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309140" y="31588293"/>
            <a:ext cx="25195200" cy="4518300"/>
          </a:xfrm>
          <a:prstGeom prst="rect">
            <a:avLst/>
          </a:prstGeom>
        </p:spPr>
        <p:txBody>
          <a:bodyPr anchorCtr="0" anchor="ctr" bIns="483525" lIns="483525" spcFirstLastPara="1" rIns="483525" wrap="square" tIns="483525">
            <a:normAutofit/>
          </a:bodyPr>
          <a:lstStyle>
            <a:lvl1pPr indent="-228600" lvl="0" marL="457200">
              <a:lnSpc>
                <a:spcPct val="100000"/>
              </a:lnSpc>
              <a:spcBef>
                <a:spcPts val="0"/>
              </a:spcBef>
              <a:spcAft>
                <a:spcPts val="0"/>
              </a:spcAft>
              <a:buSzPts val="9600"/>
              <a:buNone/>
              <a:defRPr/>
            </a:lvl1pPr>
          </a:lstStyle>
          <a:p/>
        </p:txBody>
      </p:sp>
      <p:sp>
        <p:nvSpPr>
          <p:cNvPr id="43" name="Google Shape;43;p10"/>
          <p:cNvSpPr txBox="1"/>
          <p:nvPr>
            <p:ph idx="12" type="sldNum"/>
          </p:nvPr>
        </p:nvSpPr>
        <p:spPr>
          <a:xfrm>
            <a:off x="35584323" y="34818685"/>
            <a:ext cx="2304300" cy="2939100"/>
          </a:xfrm>
          <a:prstGeom prst="rect">
            <a:avLst/>
          </a:prstGeom>
        </p:spPr>
        <p:txBody>
          <a:bodyPr anchorCtr="0" anchor="ctr" bIns="483525" lIns="483525" spcFirstLastPara="1" rIns="483525" wrap="square" tIns="4835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1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09140" y="3322853"/>
            <a:ext cx="35786400" cy="4276200"/>
          </a:xfrm>
          <a:prstGeom prst="rect">
            <a:avLst/>
          </a:prstGeom>
          <a:noFill/>
          <a:ln>
            <a:noFill/>
          </a:ln>
        </p:spPr>
        <p:txBody>
          <a:bodyPr anchorCtr="0" anchor="t" bIns="483525" lIns="483525" spcFirstLastPara="1" rIns="483525" wrap="square" tIns="483525">
            <a:normAutofit/>
          </a:bodyPr>
          <a:lstStyle>
            <a:lvl1pPr lvl="0">
              <a:spcBef>
                <a:spcPts val="0"/>
              </a:spcBef>
              <a:spcAft>
                <a:spcPts val="0"/>
              </a:spcAft>
              <a:buClr>
                <a:schemeClr val="dk1"/>
              </a:buClr>
              <a:buSzPts val="14800"/>
              <a:buNone/>
              <a:defRPr sz="14800">
                <a:solidFill>
                  <a:schemeClr val="dk1"/>
                </a:solidFill>
              </a:defRPr>
            </a:lvl1pPr>
            <a:lvl2pPr lvl="1">
              <a:spcBef>
                <a:spcPts val="0"/>
              </a:spcBef>
              <a:spcAft>
                <a:spcPts val="0"/>
              </a:spcAft>
              <a:buClr>
                <a:schemeClr val="dk1"/>
              </a:buClr>
              <a:buSzPts val="14800"/>
              <a:buNone/>
              <a:defRPr sz="14800">
                <a:solidFill>
                  <a:schemeClr val="dk1"/>
                </a:solidFill>
              </a:defRPr>
            </a:lvl2pPr>
            <a:lvl3pPr lvl="2">
              <a:spcBef>
                <a:spcPts val="0"/>
              </a:spcBef>
              <a:spcAft>
                <a:spcPts val="0"/>
              </a:spcAft>
              <a:buClr>
                <a:schemeClr val="dk1"/>
              </a:buClr>
              <a:buSzPts val="14800"/>
              <a:buNone/>
              <a:defRPr sz="14800">
                <a:solidFill>
                  <a:schemeClr val="dk1"/>
                </a:solidFill>
              </a:defRPr>
            </a:lvl3pPr>
            <a:lvl4pPr lvl="3">
              <a:spcBef>
                <a:spcPts val="0"/>
              </a:spcBef>
              <a:spcAft>
                <a:spcPts val="0"/>
              </a:spcAft>
              <a:buClr>
                <a:schemeClr val="dk1"/>
              </a:buClr>
              <a:buSzPts val="14800"/>
              <a:buNone/>
              <a:defRPr sz="14800">
                <a:solidFill>
                  <a:schemeClr val="dk1"/>
                </a:solidFill>
              </a:defRPr>
            </a:lvl4pPr>
            <a:lvl5pPr lvl="4">
              <a:spcBef>
                <a:spcPts val="0"/>
              </a:spcBef>
              <a:spcAft>
                <a:spcPts val="0"/>
              </a:spcAft>
              <a:buClr>
                <a:schemeClr val="dk1"/>
              </a:buClr>
              <a:buSzPts val="14800"/>
              <a:buNone/>
              <a:defRPr sz="14800">
                <a:solidFill>
                  <a:schemeClr val="dk1"/>
                </a:solidFill>
              </a:defRPr>
            </a:lvl5pPr>
            <a:lvl6pPr lvl="5">
              <a:spcBef>
                <a:spcPts val="0"/>
              </a:spcBef>
              <a:spcAft>
                <a:spcPts val="0"/>
              </a:spcAft>
              <a:buClr>
                <a:schemeClr val="dk1"/>
              </a:buClr>
              <a:buSzPts val="14800"/>
              <a:buNone/>
              <a:defRPr sz="14800">
                <a:solidFill>
                  <a:schemeClr val="dk1"/>
                </a:solidFill>
              </a:defRPr>
            </a:lvl6pPr>
            <a:lvl7pPr lvl="6">
              <a:spcBef>
                <a:spcPts val="0"/>
              </a:spcBef>
              <a:spcAft>
                <a:spcPts val="0"/>
              </a:spcAft>
              <a:buClr>
                <a:schemeClr val="dk1"/>
              </a:buClr>
              <a:buSzPts val="14800"/>
              <a:buNone/>
              <a:defRPr sz="14800">
                <a:solidFill>
                  <a:schemeClr val="dk1"/>
                </a:solidFill>
              </a:defRPr>
            </a:lvl7pPr>
            <a:lvl8pPr lvl="7">
              <a:spcBef>
                <a:spcPts val="0"/>
              </a:spcBef>
              <a:spcAft>
                <a:spcPts val="0"/>
              </a:spcAft>
              <a:buClr>
                <a:schemeClr val="dk1"/>
              </a:buClr>
              <a:buSzPts val="14800"/>
              <a:buNone/>
              <a:defRPr sz="14800">
                <a:solidFill>
                  <a:schemeClr val="dk1"/>
                </a:solidFill>
              </a:defRPr>
            </a:lvl8pPr>
            <a:lvl9pPr lvl="8">
              <a:spcBef>
                <a:spcPts val="0"/>
              </a:spcBef>
              <a:spcAft>
                <a:spcPts val="0"/>
              </a:spcAft>
              <a:buClr>
                <a:schemeClr val="dk1"/>
              </a:buClr>
              <a:buSzPts val="14800"/>
              <a:buNone/>
              <a:defRPr sz="14800">
                <a:solidFill>
                  <a:schemeClr val="dk1"/>
                </a:solidFill>
              </a:defRPr>
            </a:lvl9pPr>
          </a:lstStyle>
          <a:p/>
        </p:txBody>
      </p:sp>
      <p:sp>
        <p:nvSpPr>
          <p:cNvPr id="7" name="Google Shape;7;p1"/>
          <p:cNvSpPr txBox="1"/>
          <p:nvPr>
            <p:ph idx="1" type="body"/>
          </p:nvPr>
        </p:nvSpPr>
        <p:spPr>
          <a:xfrm>
            <a:off x="1309140" y="8605147"/>
            <a:ext cx="35786400" cy="25509000"/>
          </a:xfrm>
          <a:prstGeom prst="rect">
            <a:avLst/>
          </a:prstGeom>
          <a:noFill/>
          <a:ln>
            <a:noFill/>
          </a:ln>
        </p:spPr>
        <p:txBody>
          <a:bodyPr anchorCtr="0" anchor="t" bIns="483525" lIns="483525" spcFirstLastPara="1" rIns="483525" wrap="square" tIns="483525">
            <a:normAutofit/>
          </a:bodyPr>
          <a:lstStyle>
            <a:lvl1pPr indent="-838200" lvl="0" marL="457200">
              <a:lnSpc>
                <a:spcPct val="115000"/>
              </a:lnSpc>
              <a:spcBef>
                <a:spcPts val="0"/>
              </a:spcBef>
              <a:spcAft>
                <a:spcPts val="0"/>
              </a:spcAft>
              <a:buClr>
                <a:schemeClr val="dk2"/>
              </a:buClr>
              <a:buSzPts val="9600"/>
              <a:buChar char="●"/>
              <a:defRPr sz="9600">
                <a:solidFill>
                  <a:schemeClr val="dk2"/>
                </a:solidFill>
              </a:defRPr>
            </a:lvl1pPr>
            <a:lvl2pPr indent="-698500" lvl="1" marL="914400">
              <a:lnSpc>
                <a:spcPct val="115000"/>
              </a:lnSpc>
              <a:spcBef>
                <a:spcPts val="0"/>
              </a:spcBef>
              <a:spcAft>
                <a:spcPts val="0"/>
              </a:spcAft>
              <a:buClr>
                <a:schemeClr val="dk2"/>
              </a:buClr>
              <a:buSzPts val="7400"/>
              <a:buChar char="○"/>
              <a:defRPr sz="7400">
                <a:solidFill>
                  <a:schemeClr val="dk2"/>
                </a:solidFill>
              </a:defRPr>
            </a:lvl2pPr>
            <a:lvl3pPr indent="-698500" lvl="2" marL="1371600">
              <a:lnSpc>
                <a:spcPct val="115000"/>
              </a:lnSpc>
              <a:spcBef>
                <a:spcPts val="0"/>
              </a:spcBef>
              <a:spcAft>
                <a:spcPts val="0"/>
              </a:spcAft>
              <a:buClr>
                <a:schemeClr val="dk2"/>
              </a:buClr>
              <a:buSzPts val="7400"/>
              <a:buChar char="■"/>
              <a:defRPr sz="7400">
                <a:solidFill>
                  <a:schemeClr val="dk2"/>
                </a:solidFill>
              </a:defRPr>
            </a:lvl3pPr>
            <a:lvl4pPr indent="-698500" lvl="3" marL="1828800">
              <a:lnSpc>
                <a:spcPct val="115000"/>
              </a:lnSpc>
              <a:spcBef>
                <a:spcPts val="0"/>
              </a:spcBef>
              <a:spcAft>
                <a:spcPts val="0"/>
              </a:spcAft>
              <a:buClr>
                <a:schemeClr val="dk2"/>
              </a:buClr>
              <a:buSzPts val="7400"/>
              <a:buChar char="●"/>
              <a:defRPr sz="7400">
                <a:solidFill>
                  <a:schemeClr val="dk2"/>
                </a:solidFill>
              </a:defRPr>
            </a:lvl4pPr>
            <a:lvl5pPr indent="-698500" lvl="4" marL="2286000">
              <a:lnSpc>
                <a:spcPct val="115000"/>
              </a:lnSpc>
              <a:spcBef>
                <a:spcPts val="0"/>
              </a:spcBef>
              <a:spcAft>
                <a:spcPts val="0"/>
              </a:spcAft>
              <a:buClr>
                <a:schemeClr val="dk2"/>
              </a:buClr>
              <a:buSzPts val="7400"/>
              <a:buChar char="○"/>
              <a:defRPr sz="7400">
                <a:solidFill>
                  <a:schemeClr val="dk2"/>
                </a:solidFill>
              </a:defRPr>
            </a:lvl5pPr>
            <a:lvl6pPr indent="-698500" lvl="5" marL="2743200">
              <a:lnSpc>
                <a:spcPct val="115000"/>
              </a:lnSpc>
              <a:spcBef>
                <a:spcPts val="0"/>
              </a:spcBef>
              <a:spcAft>
                <a:spcPts val="0"/>
              </a:spcAft>
              <a:buClr>
                <a:schemeClr val="dk2"/>
              </a:buClr>
              <a:buSzPts val="7400"/>
              <a:buChar char="■"/>
              <a:defRPr sz="7400">
                <a:solidFill>
                  <a:schemeClr val="dk2"/>
                </a:solidFill>
              </a:defRPr>
            </a:lvl6pPr>
            <a:lvl7pPr indent="-698500" lvl="6" marL="3200400">
              <a:lnSpc>
                <a:spcPct val="115000"/>
              </a:lnSpc>
              <a:spcBef>
                <a:spcPts val="0"/>
              </a:spcBef>
              <a:spcAft>
                <a:spcPts val="0"/>
              </a:spcAft>
              <a:buClr>
                <a:schemeClr val="dk2"/>
              </a:buClr>
              <a:buSzPts val="7400"/>
              <a:buChar char="●"/>
              <a:defRPr sz="7400">
                <a:solidFill>
                  <a:schemeClr val="dk2"/>
                </a:solidFill>
              </a:defRPr>
            </a:lvl7pPr>
            <a:lvl8pPr indent="-698500" lvl="7" marL="3657600">
              <a:lnSpc>
                <a:spcPct val="115000"/>
              </a:lnSpc>
              <a:spcBef>
                <a:spcPts val="0"/>
              </a:spcBef>
              <a:spcAft>
                <a:spcPts val="0"/>
              </a:spcAft>
              <a:buClr>
                <a:schemeClr val="dk2"/>
              </a:buClr>
              <a:buSzPts val="7400"/>
              <a:buChar char="○"/>
              <a:defRPr sz="7400">
                <a:solidFill>
                  <a:schemeClr val="dk2"/>
                </a:solidFill>
              </a:defRPr>
            </a:lvl8pPr>
            <a:lvl9pPr indent="-698500" lvl="8" marL="4114800">
              <a:lnSpc>
                <a:spcPct val="115000"/>
              </a:lnSpc>
              <a:spcBef>
                <a:spcPts val="0"/>
              </a:spcBef>
              <a:spcAft>
                <a:spcPts val="0"/>
              </a:spcAft>
              <a:buClr>
                <a:schemeClr val="dk2"/>
              </a:buClr>
              <a:buSzPts val="7400"/>
              <a:buChar char="■"/>
              <a:defRPr sz="7400">
                <a:solidFill>
                  <a:schemeClr val="dk2"/>
                </a:solidFill>
              </a:defRPr>
            </a:lvl9pPr>
          </a:lstStyle>
          <a:p/>
        </p:txBody>
      </p:sp>
      <p:sp>
        <p:nvSpPr>
          <p:cNvPr id="8" name="Google Shape;8;p1"/>
          <p:cNvSpPr txBox="1"/>
          <p:nvPr>
            <p:ph idx="12" type="sldNum"/>
          </p:nvPr>
        </p:nvSpPr>
        <p:spPr>
          <a:xfrm>
            <a:off x="35584323" y="34818685"/>
            <a:ext cx="2304300" cy="2939100"/>
          </a:xfrm>
          <a:prstGeom prst="rect">
            <a:avLst/>
          </a:prstGeom>
          <a:noFill/>
          <a:ln>
            <a:noFill/>
          </a:ln>
        </p:spPr>
        <p:txBody>
          <a:bodyPr anchorCtr="0" anchor="ctr" bIns="483525" lIns="483525" spcFirstLastPara="1" rIns="483525" wrap="square" tIns="483525">
            <a:normAutofit/>
          </a:bodyPr>
          <a:lstStyle>
            <a:lvl1pPr lvl="0" algn="r">
              <a:buNone/>
              <a:defRPr sz="5300">
                <a:solidFill>
                  <a:schemeClr val="dk2"/>
                </a:solidFill>
              </a:defRPr>
            </a:lvl1pPr>
            <a:lvl2pPr lvl="1" algn="r">
              <a:buNone/>
              <a:defRPr sz="5300">
                <a:solidFill>
                  <a:schemeClr val="dk2"/>
                </a:solidFill>
              </a:defRPr>
            </a:lvl2pPr>
            <a:lvl3pPr lvl="2" algn="r">
              <a:buNone/>
              <a:defRPr sz="5300">
                <a:solidFill>
                  <a:schemeClr val="dk2"/>
                </a:solidFill>
              </a:defRPr>
            </a:lvl3pPr>
            <a:lvl4pPr lvl="3" algn="r">
              <a:buNone/>
              <a:defRPr sz="5300">
                <a:solidFill>
                  <a:schemeClr val="dk2"/>
                </a:solidFill>
              </a:defRPr>
            </a:lvl4pPr>
            <a:lvl5pPr lvl="4" algn="r">
              <a:buNone/>
              <a:defRPr sz="5300">
                <a:solidFill>
                  <a:schemeClr val="dk2"/>
                </a:solidFill>
              </a:defRPr>
            </a:lvl5pPr>
            <a:lvl6pPr lvl="5" algn="r">
              <a:buNone/>
              <a:defRPr sz="5300">
                <a:solidFill>
                  <a:schemeClr val="dk2"/>
                </a:solidFill>
              </a:defRPr>
            </a:lvl6pPr>
            <a:lvl7pPr lvl="6" algn="r">
              <a:buNone/>
              <a:defRPr sz="5300">
                <a:solidFill>
                  <a:schemeClr val="dk2"/>
                </a:solidFill>
              </a:defRPr>
            </a:lvl7pPr>
            <a:lvl8pPr lvl="7" algn="r">
              <a:buNone/>
              <a:defRPr sz="5300">
                <a:solidFill>
                  <a:schemeClr val="dk2"/>
                </a:solidFill>
              </a:defRPr>
            </a:lvl8pPr>
            <a:lvl9pPr lvl="8" algn="r">
              <a:buNone/>
              <a:defRPr sz="5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rot="10800000">
            <a:off x="0" y="37182828"/>
            <a:ext cx="38404800" cy="1221970"/>
          </a:xfrm>
          <a:prstGeom prst="rect">
            <a:avLst/>
          </a:prstGeom>
          <a:solidFill>
            <a:schemeClr val="accent1"/>
          </a:solidFill>
          <a:ln>
            <a:noFill/>
          </a:ln>
        </p:spPr>
        <p:txBody>
          <a:bodyPr anchorCtr="0" anchor="ctr" bIns="43625" lIns="87275" spcFirstLastPara="1" rIns="87275" wrap="square" tIns="43625">
            <a:noAutofit/>
          </a:bodyPr>
          <a:lstStyle/>
          <a:p>
            <a:pPr indent="0" lvl="0" marL="0" marR="0" rtl="0" algn="ctr">
              <a:spcBef>
                <a:spcPts val="0"/>
              </a:spcBef>
              <a:spcAft>
                <a:spcPts val="0"/>
              </a:spcAft>
              <a:buNone/>
            </a:pPr>
            <a:r>
              <a:t/>
            </a:r>
            <a:endParaRPr b="0" i="0" sz="7500" u="none" cap="none" strike="noStrike">
              <a:solidFill>
                <a:schemeClr val="lt1"/>
              </a:solidFill>
              <a:latin typeface="Calibri"/>
              <a:ea typeface="Calibri"/>
              <a:cs typeface="Calibri"/>
              <a:sym typeface="Calibri"/>
            </a:endParaRPr>
          </a:p>
        </p:txBody>
      </p:sp>
      <p:sp>
        <p:nvSpPr>
          <p:cNvPr id="52" name="Google Shape;52;p13"/>
          <p:cNvSpPr txBox="1"/>
          <p:nvPr/>
        </p:nvSpPr>
        <p:spPr>
          <a:xfrm>
            <a:off x="1467197" y="37690257"/>
            <a:ext cx="2913299" cy="350169"/>
          </a:xfrm>
          <a:prstGeom prst="rect">
            <a:avLst/>
          </a:prstGeom>
          <a:noFill/>
          <a:ln>
            <a:noFill/>
          </a:ln>
        </p:spPr>
        <p:txBody>
          <a:bodyPr anchorCtr="0" anchor="t" bIns="39900" lIns="79850" spcFirstLastPara="1" rIns="79850" wrap="square" tIns="39900">
            <a:spAutoFit/>
          </a:bodyPr>
          <a:lstStyle/>
          <a:p>
            <a:pPr indent="0" lvl="0" marL="0" marR="0" rtl="0" algn="l">
              <a:lnSpc>
                <a:spcPct val="65000"/>
              </a:lnSpc>
              <a:spcBef>
                <a:spcPts val="0"/>
              </a:spcBef>
              <a:spcAft>
                <a:spcPts val="0"/>
              </a:spcAft>
              <a:buNone/>
            </a:pPr>
            <a:r>
              <a:rPr b="1" i="0" lang="en" sz="700" u="none" cap="none" strike="noStrike">
                <a:solidFill>
                  <a:srgbClr val="BFBFBF"/>
                </a:solidFill>
                <a:latin typeface="Arial"/>
                <a:ea typeface="Arial"/>
                <a:cs typeface="Arial"/>
                <a:sym typeface="Arial"/>
              </a:rPr>
              <a:t>RESEARCH POSTER PRESENTATION DESIGN © 2015</a:t>
            </a:r>
            <a:endParaRPr sz="1300"/>
          </a:p>
          <a:p>
            <a:pPr indent="0" lvl="0" marL="0" marR="0" rtl="0" algn="l">
              <a:lnSpc>
                <a:spcPct val="65000"/>
              </a:lnSpc>
              <a:spcBef>
                <a:spcPts val="600"/>
              </a:spcBef>
              <a:spcAft>
                <a:spcPts val="0"/>
              </a:spcAft>
              <a:buNone/>
            </a:pPr>
            <a:r>
              <a:rPr b="1" i="0" lang="en" sz="1100" u="none" cap="none" strike="noStrike">
                <a:solidFill>
                  <a:srgbClr val="BFBFBF"/>
                </a:solidFill>
                <a:latin typeface="Arial"/>
                <a:ea typeface="Arial"/>
                <a:cs typeface="Arial"/>
                <a:sym typeface="Arial"/>
              </a:rPr>
              <a:t>www.PosterPresentations.com</a:t>
            </a:r>
            <a:endParaRPr sz="1300"/>
          </a:p>
        </p:txBody>
      </p:sp>
      <p:graphicFrame>
        <p:nvGraphicFramePr>
          <p:cNvPr id="53" name="Google Shape;53;p13"/>
          <p:cNvGraphicFramePr/>
          <p:nvPr/>
        </p:nvGraphicFramePr>
        <p:xfrm>
          <a:off x="-12826898" y="12755"/>
          <a:ext cx="3000000" cy="3000000"/>
        </p:xfrm>
        <a:graphic>
          <a:graphicData uri="http://schemas.openxmlformats.org/drawingml/2006/table">
            <a:tbl>
              <a:tblPr bandRow="1" firstRow="1">
                <a:noFill/>
                <a:tableStyleId>{5E2688A4-A476-41CC-89C6-444352B2A99C}</a:tableStyleId>
              </a:tblPr>
              <a:tblGrid>
                <a:gridCol w="5328525"/>
                <a:gridCol w="7098300"/>
              </a:tblGrid>
              <a:tr h="1554500">
                <a:tc gridSpan="2">
                  <a:txBody>
                    <a:bodyPr/>
                    <a:lstStyle/>
                    <a:p>
                      <a:pPr indent="0" lvl="0" marL="0" marR="0" rtl="0" algn="ctr">
                        <a:lnSpc>
                          <a:spcPct val="100000"/>
                        </a:lnSpc>
                        <a:spcBef>
                          <a:spcPts val="0"/>
                        </a:spcBef>
                        <a:spcAft>
                          <a:spcPts val="0"/>
                        </a:spcAft>
                        <a:buClr>
                          <a:srgbClr val="1F3A4E"/>
                        </a:buClr>
                        <a:buSzPts val="4200"/>
                        <a:buFont typeface="Arial Black"/>
                        <a:buNone/>
                      </a:pPr>
                      <a:r>
                        <a:rPr b="0" lang="en" sz="4200" u="none" cap="none" strike="noStrike">
                          <a:solidFill>
                            <a:srgbClr val="1F3A4E"/>
                          </a:solidFill>
                          <a:latin typeface="Arial Black"/>
                          <a:ea typeface="Arial Black"/>
                          <a:cs typeface="Arial Black"/>
                          <a:sym typeface="Arial Black"/>
                        </a:rPr>
                        <a:t>QUICK START GUIDE</a:t>
                      </a:r>
                      <a:br>
                        <a:rPr b="0" lang="en" sz="4200" u="none" cap="none" strike="noStrike">
                          <a:solidFill>
                            <a:srgbClr val="1F3A4E"/>
                          </a:solidFill>
                          <a:latin typeface="Arial Black"/>
                          <a:ea typeface="Arial Black"/>
                          <a:cs typeface="Arial Black"/>
                          <a:sym typeface="Arial Black"/>
                        </a:rPr>
                      </a:br>
                      <a:r>
                        <a:rPr b="1" lang="en" sz="3400" u="none" cap="none" strike="noStrike">
                          <a:solidFill>
                            <a:srgbClr val="FF0000"/>
                          </a:solidFill>
                          <a:latin typeface="Trebuchet MS"/>
                          <a:ea typeface="Trebuchet MS"/>
                          <a:cs typeface="Trebuchet MS"/>
                          <a:sym typeface="Trebuchet MS"/>
                        </a:rPr>
                        <a:t>(THIS SIDEBAR WILL NOT PRINT)</a:t>
                      </a:r>
                      <a:endParaRPr b="1" sz="4200" u="none" cap="none" strike="noStrike">
                        <a:solidFill>
                          <a:schemeClr val="lt1"/>
                        </a:solidFill>
                        <a:latin typeface="Trebuchet MS"/>
                        <a:ea typeface="Trebuchet MS"/>
                        <a:cs typeface="Trebuchet MS"/>
                        <a:sym typeface="Trebuchet MS"/>
                      </a:endParaRPr>
                    </a:p>
                  </a:txBody>
                  <a:tcPr marT="130925" marB="43650" marR="87300" marL="174575">
                    <a:solidFill>
                      <a:srgbClr val="FFC000"/>
                    </a:solidFill>
                  </a:tcPr>
                </a:tc>
                <a:tc hMerge="1"/>
              </a:tr>
              <a:tr h="4919975">
                <a:tc gridSpan="2">
                  <a:txBody>
                    <a:bodyPr/>
                    <a:lstStyle/>
                    <a:p>
                      <a:pPr indent="0" lvl="0" marL="0" marR="0" rtl="0" algn="l">
                        <a:spcBef>
                          <a:spcPts val="0"/>
                        </a:spcBef>
                        <a:spcAft>
                          <a:spcPts val="0"/>
                        </a:spcAft>
                        <a:buNone/>
                      </a:pPr>
                      <a:r>
                        <a:rPr i="0" lang="en" sz="2700" u="none" cap="none" strike="noStrike">
                          <a:solidFill>
                            <a:srgbClr val="D9D9D9"/>
                          </a:solidFill>
                          <a:latin typeface="Arial"/>
                          <a:ea typeface="Arial"/>
                          <a:cs typeface="Arial"/>
                          <a:sym typeface="Arial"/>
                        </a:rPr>
                        <a:t>This PowerPoint template produces a </a:t>
                      </a:r>
                      <a:r>
                        <a:rPr i="0" lang="en" sz="2700" u="none" cap="none" strike="noStrike">
                          <a:solidFill>
                            <a:srgbClr val="FFC000"/>
                          </a:solidFill>
                          <a:latin typeface="Arial"/>
                          <a:ea typeface="Arial"/>
                          <a:cs typeface="Arial"/>
                          <a:sym typeface="Arial"/>
                        </a:rPr>
                        <a:t>44”44" </a:t>
                      </a:r>
                      <a:r>
                        <a:rPr i="0" lang="en" sz="27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sz="1300"/>
                    </a:p>
                    <a:p>
                      <a:pPr indent="0" lvl="0" marL="0" marR="0" rtl="0" algn="l">
                        <a:spcBef>
                          <a:spcPts val="0"/>
                        </a:spcBef>
                        <a:spcAft>
                          <a:spcPts val="0"/>
                        </a:spcAft>
                        <a:buNone/>
                      </a:pPr>
                      <a:r>
                        <a:t/>
                      </a:r>
                      <a:endParaRPr i="0" sz="27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 sz="27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 sz="2700" u="none" cap="none" strike="noStrike">
                          <a:solidFill>
                            <a:srgbClr val="FFC000"/>
                          </a:solidFill>
                          <a:latin typeface="Arial"/>
                          <a:ea typeface="Arial"/>
                          <a:cs typeface="Arial"/>
                          <a:sym typeface="Arial"/>
                        </a:rPr>
                        <a:t>PosterPresentations.com</a:t>
                      </a:r>
                      <a:r>
                        <a:rPr i="0" lang="en" sz="2700" u="none" cap="none" strike="noStrike">
                          <a:solidFill>
                            <a:srgbClr val="D9D9D9"/>
                          </a:solidFill>
                          <a:latin typeface="Arial"/>
                          <a:ea typeface="Arial"/>
                          <a:cs typeface="Arial"/>
                          <a:sym typeface="Arial"/>
                        </a:rPr>
                        <a:t> and click on the  </a:t>
                      </a:r>
                      <a:r>
                        <a:rPr i="0" lang="en" sz="2700" u="none" cap="none" strike="noStrike">
                          <a:solidFill>
                            <a:srgbClr val="FFC000"/>
                          </a:solidFill>
                          <a:latin typeface="Arial"/>
                          <a:ea typeface="Arial"/>
                          <a:cs typeface="Arial"/>
                          <a:sym typeface="Arial"/>
                        </a:rPr>
                        <a:t>HELP DESK</a:t>
                      </a:r>
                      <a:r>
                        <a:rPr i="0" lang="en" sz="2700" u="none" cap="none" strike="noStrike">
                          <a:solidFill>
                            <a:srgbClr val="D9D9D9"/>
                          </a:solidFill>
                          <a:latin typeface="Arial"/>
                          <a:ea typeface="Arial"/>
                          <a:cs typeface="Arial"/>
                          <a:sym typeface="Arial"/>
                        </a:rPr>
                        <a:t> tab.</a:t>
                      </a:r>
                      <a:endParaRPr sz="1300"/>
                    </a:p>
                    <a:p>
                      <a:pPr indent="0" lvl="0" marL="0" marR="0" rtl="0" algn="l">
                        <a:spcBef>
                          <a:spcPts val="0"/>
                        </a:spcBef>
                        <a:spcAft>
                          <a:spcPts val="0"/>
                        </a:spcAft>
                        <a:buNone/>
                      </a:pPr>
                      <a:r>
                        <a:t/>
                      </a:r>
                      <a:endParaRPr i="0" sz="27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 sz="2700" u="none" cap="none" strike="noStrike">
                          <a:solidFill>
                            <a:srgbClr val="D9D9D9"/>
                          </a:solidFill>
                          <a:latin typeface="Arial"/>
                          <a:ea typeface="Arial"/>
                          <a:cs typeface="Arial"/>
                          <a:sym typeface="Arial"/>
                        </a:rPr>
                        <a:t>To print your poster using our same-day professional printing service, go online to </a:t>
                      </a:r>
                      <a:r>
                        <a:rPr i="0" lang="en" sz="2700" u="none" cap="none" strike="noStrike">
                          <a:solidFill>
                            <a:srgbClr val="FFC000"/>
                          </a:solidFill>
                          <a:latin typeface="Arial"/>
                          <a:ea typeface="Arial"/>
                          <a:cs typeface="Arial"/>
                          <a:sym typeface="Arial"/>
                        </a:rPr>
                        <a:t>PosterPresentations.com</a:t>
                      </a:r>
                      <a:r>
                        <a:rPr i="0" lang="en" sz="2700" u="none" cap="none" strike="noStrike">
                          <a:solidFill>
                            <a:srgbClr val="D9D9D9"/>
                          </a:solidFill>
                          <a:latin typeface="Arial"/>
                          <a:ea typeface="Arial"/>
                          <a:cs typeface="Arial"/>
                          <a:sym typeface="Arial"/>
                        </a:rPr>
                        <a:t> and click on "</a:t>
                      </a:r>
                      <a:r>
                        <a:rPr i="0" lang="en" sz="2700" u="none" cap="none" strike="noStrike">
                          <a:solidFill>
                            <a:srgbClr val="FFC000"/>
                          </a:solidFill>
                          <a:latin typeface="Arial"/>
                          <a:ea typeface="Arial"/>
                          <a:cs typeface="Arial"/>
                          <a:sym typeface="Arial"/>
                        </a:rPr>
                        <a:t>Order your poster</a:t>
                      </a:r>
                      <a:r>
                        <a:rPr i="0" lang="en" sz="2700" u="none" cap="none" strike="noStrike">
                          <a:solidFill>
                            <a:srgbClr val="D9D9D9"/>
                          </a:solidFill>
                          <a:latin typeface="Arial"/>
                          <a:ea typeface="Arial"/>
                          <a:cs typeface="Arial"/>
                          <a:sym typeface="Arial"/>
                        </a:rPr>
                        <a:t>".</a:t>
                      </a:r>
                      <a:endParaRPr b="1" sz="2700" u="none" cap="none" strike="noStrike">
                        <a:solidFill>
                          <a:srgbClr val="D9D9D9"/>
                        </a:solidFill>
                        <a:latin typeface="Arial"/>
                        <a:ea typeface="Arial"/>
                        <a:cs typeface="Arial"/>
                        <a:sym typeface="Arial"/>
                      </a:endParaRPr>
                    </a:p>
                  </a:txBody>
                  <a:tcPr marT="130925" marB="43650" marR="87300" marL="174575">
                    <a:solidFill>
                      <a:srgbClr val="010101"/>
                    </a:solidFill>
                  </a:tcPr>
                </a:tc>
                <a:tc hMerge="1"/>
              </a:tr>
              <a:tr h="5347775">
                <a:tc>
                  <a:txBody>
                    <a:bodyPr/>
                    <a:lstStyle/>
                    <a:p>
                      <a:pPr indent="0" lvl="0" marL="0" marR="0" rtl="0" algn="ctr">
                        <a:spcBef>
                          <a:spcPts val="0"/>
                        </a:spcBef>
                        <a:spcAft>
                          <a:spcPts val="0"/>
                        </a:spcAft>
                        <a:buNone/>
                      </a:pPr>
                      <a:r>
                        <a:t/>
                      </a:r>
                      <a:endParaRPr sz="2700" u="none" cap="none" strike="noStrike">
                        <a:solidFill>
                          <a:srgbClr val="1F3A4E"/>
                        </a:solidFill>
                      </a:endParaRPr>
                    </a:p>
                    <a:p>
                      <a:pPr indent="0" lvl="0" marL="0" marR="0" rtl="0" algn="ctr">
                        <a:spcBef>
                          <a:spcPts val="0"/>
                        </a:spcBef>
                        <a:spcAft>
                          <a:spcPts val="0"/>
                        </a:spcAft>
                        <a:buNone/>
                      </a:pPr>
                      <a:r>
                        <a:t/>
                      </a:r>
                      <a:endParaRPr sz="2700" u="none" cap="none" strike="noStrike">
                        <a:solidFill>
                          <a:srgbClr val="1F3A4E"/>
                        </a:solidFill>
                      </a:endParaRPr>
                    </a:p>
                    <a:p>
                      <a:pPr indent="0" lvl="0" marL="0" marR="0" rtl="0" algn="ctr">
                        <a:spcBef>
                          <a:spcPts val="0"/>
                        </a:spcBef>
                        <a:spcAft>
                          <a:spcPts val="0"/>
                        </a:spcAft>
                        <a:buNone/>
                      </a:pPr>
                      <a:r>
                        <a:rPr lang="en" sz="2700" u="none" cap="none" strike="noStrike">
                          <a:solidFill>
                            <a:schemeClr val="lt1"/>
                          </a:solidFill>
                          <a:latin typeface="Arial"/>
                          <a:ea typeface="Arial"/>
                          <a:cs typeface="Arial"/>
                          <a:sym typeface="Arial"/>
                        </a:rPr>
                        <a:t>This is a template for a </a:t>
                      </a:r>
                      <a:br>
                        <a:rPr lang="en" sz="2700" u="none" cap="none" strike="noStrike">
                          <a:solidFill>
                            <a:schemeClr val="lt1"/>
                          </a:solidFill>
                          <a:latin typeface="Arial"/>
                          <a:ea typeface="Arial"/>
                          <a:cs typeface="Arial"/>
                          <a:sym typeface="Arial"/>
                        </a:rPr>
                      </a:br>
                      <a:r>
                        <a:rPr lang="en" sz="2700" u="none" cap="none" strike="noStrike">
                          <a:solidFill>
                            <a:schemeClr val="lt1"/>
                          </a:solidFill>
                          <a:latin typeface="Arial"/>
                          <a:ea typeface="Arial"/>
                          <a:cs typeface="Arial"/>
                          <a:sym typeface="Arial"/>
                        </a:rPr>
                        <a:t>presentation poster</a:t>
                      </a:r>
                      <a:br>
                        <a:rPr lang="en" sz="2700" u="none" cap="none" strike="noStrike">
                          <a:solidFill>
                            <a:schemeClr val="lt1"/>
                          </a:solidFill>
                          <a:latin typeface="Arial"/>
                          <a:ea typeface="Arial"/>
                          <a:cs typeface="Arial"/>
                          <a:sym typeface="Arial"/>
                        </a:rPr>
                      </a:br>
                      <a:r>
                        <a:rPr b="1" lang="en" sz="4200" u="none" cap="none" strike="noStrike">
                          <a:solidFill>
                            <a:srgbClr val="FFC000"/>
                          </a:solidFill>
                          <a:latin typeface="Arial"/>
                          <a:ea typeface="Arial"/>
                          <a:cs typeface="Arial"/>
                          <a:sym typeface="Arial"/>
                        </a:rPr>
                        <a:t>44 inches tall</a:t>
                      </a:r>
                      <a:br>
                        <a:rPr b="1" lang="en" sz="4200" u="none" cap="none" strike="noStrike">
                          <a:solidFill>
                            <a:srgbClr val="FFC000"/>
                          </a:solidFill>
                          <a:latin typeface="Arial"/>
                          <a:ea typeface="Arial"/>
                          <a:cs typeface="Arial"/>
                          <a:sym typeface="Arial"/>
                        </a:rPr>
                      </a:br>
                      <a:r>
                        <a:rPr b="1" lang="en" sz="4200" u="none" cap="none" strike="noStrike">
                          <a:solidFill>
                            <a:srgbClr val="FFC000"/>
                          </a:solidFill>
                          <a:latin typeface="Arial"/>
                          <a:ea typeface="Arial"/>
                          <a:cs typeface="Arial"/>
                          <a:sym typeface="Arial"/>
                        </a:rPr>
                        <a:t>by</a:t>
                      </a:r>
                      <a:br>
                        <a:rPr b="1" lang="en" sz="4200" u="none" cap="none" strike="noStrike">
                          <a:solidFill>
                            <a:srgbClr val="FFC000"/>
                          </a:solidFill>
                          <a:latin typeface="Arial"/>
                          <a:ea typeface="Arial"/>
                          <a:cs typeface="Arial"/>
                          <a:sym typeface="Arial"/>
                        </a:rPr>
                      </a:br>
                      <a:r>
                        <a:rPr b="1" lang="en" sz="4200" u="none" cap="none" strike="noStrike">
                          <a:solidFill>
                            <a:srgbClr val="FFC000"/>
                          </a:solidFill>
                          <a:latin typeface="Arial"/>
                          <a:ea typeface="Arial"/>
                          <a:cs typeface="Arial"/>
                          <a:sym typeface="Arial"/>
                        </a:rPr>
                        <a:t>44 inches wide</a:t>
                      </a:r>
                      <a:br>
                        <a:rPr lang="en" sz="2700" u="none" cap="none" strike="noStrike">
                          <a:solidFill>
                            <a:schemeClr val="lt1"/>
                          </a:solidFill>
                          <a:latin typeface="Arial"/>
                          <a:ea typeface="Arial"/>
                          <a:cs typeface="Arial"/>
                          <a:sym typeface="Arial"/>
                        </a:rPr>
                      </a:br>
                      <a:endParaRPr sz="2700" u="none" cap="none" strike="noStrike">
                        <a:solidFill>
                          <a:srgbClr val="1F3A4E"/>
                        </a:solidFill>
                      </a:endParaRPr>
                    </a:p>
                  </a:txBody>
                  <a:tcPr marT="43650" marB="43650" marR="87300" marL="87300">
                    <a:solidFill>
                      <a:srgbClr val="010101"/>
                    </a:solidFill>
                  </a:tcPr>
                </a:tc>
                <a:tc>
                  <a:txBody>
                    <a:bodyPr/>
                    <a:lstStyle/>
                    <a:p>
                      <a:pPr indent="0" lvl="0" marL="0" marR="0" rtl="0" algn="l">
                        <a:lnSpc>
                          <a:spcPct val="100000"/>
                        </a:lnSpc>
                        <a:spcBef>
                          <a:spcPts val="0"/>
                        </a:spcBef>
                        <a:spcAft>
                          <a:spcPts val="0"/>
                        </a:spcAft>
                        <a:buClr>
                          <a:srgbClr val="FFC000"/>
                        </a:buClr>
                        <a:buSzPts val="3100"/>
                        <a:buFont typeface="Arial"/>
                        <a:buNone/>
                      </a:pPr>
                      <a:r>
                        <a:rPr b="1" lang="en" sz="3100" u="none" cap="none" strike="noStrike">
                          <a:solidFill>
                            <a:srgbClr val="FFC000"/>
                          </a:solidFill>
                          <a:latin typeface="Arial"/>
                          <a:ea typeface="Arial"/>
                          <a:cs typeface="Arial"/>
                          <a:sym typeface="Arial"/>
                        </a:rPr>
                        <a:t>Important: Check the template size</a:t>
                      </a:r>
                      <a:br>
                        <a:rPr b="0" lang="en" sz="2700" u="none" cap="none" strike="noStrike">
                          <a:solidFill>
                            <a:srgbClr val="FFC000"/>
                          </a:solidFill>
                          <a:latin typeface="Arial"/>
                          <a:ea typeface="Arial"/>
                          <a:cs typeface="Arial"/>
                          <a:sym typeface="Arial"/>
                        </a:rPr>
                      </a:br>
                      <a:r>
                        <a:rPr b="0" lang="en" sz="27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 sz="2700" u="none" cap="none" strike="noStrike">
                          <a:solidFill>
                            <a:srgbClr val="D9D9D9"/>
                          </a:solidFill>
                          <a:latin typeface="Arial"/>
                          <a:ea typeface="Arial"/>
                          <a:cs typeface="Arial"/>
                          <a:sym typeface="Arial"/>
                        </a:rPr>
                      </a:br>
                      <a:r>
                        <a:rPr b="0" lang="en" sz="27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 sz="2700" u="none" cap="none" strike="noStrike">
                          <a:solidFill>
                            <a:srgbClr val="D9D9D9"/>
                          </a:solidFill>
                          <a:latin typeface="Arial"/>
                          <a:ea typeface="Arial"/>
                          <a:cs typeface="Arial"/>
                          <a:sym typeface="Arial"/>
                        </a:rPr>
                      </a:br>
                      <a:r>
                        <a:rPr b="0" lang="en" sz="2700" u="none" cap="none" strike="noStrike">
                          <a:solidFill>
                            <a:srgbClr val="FFC000"/>
                          </a:solidFill>
                          <a:latin typeface="Arial"/>
                          <a:ea typeface="Arial"/>
                          <a:cs typeface="Arial"/>
                          <a:sym typeface="Arial"/>
                        </a:rPr>
                        <a:t>36 tall x 36 wide</a:t>
                      </a:r>
                      <a:br>
                        <a:rPr b="0" lang="en" sz="2700" u="none" cap="none" strike="noStrike">
                          <a:solidFill>
                            <a:srgbClr val="FFC000"/>
                          </a:solidFill>
                          <a:latin typeface="Arial"/>
                          <a:ea typeface="Arial"/>
                          <a:cs typeface="Arial"/>
                          <a:sym typeface="Arial"/>
                        </a:rPr>
                      </a:br>
                      <a:r>
                        <a:rPr b="0" lang="en" sz="2700" u="none" cap="none" strike="noStrike">
                          <a:solidFill>
                            <a:srgbClr val="FFC000"/>
                          </a:solidFill>
                          <a:latin typeface="Arial"/>
                          <a:ea typeface="Arial"/>
                          <a:cs typeface="Arial"/>
                          <a:sym typeface="Arial"/>
                        </a:rPr>
                        <a:t>42 tall x 42 wide</a:t>
                      </a:r>
                      <a:br>
                        <a:rPr b="0" lang="en" sz="2700" u="none" cap="none" strike="noStrike">
                          <a:solidFill>
                            <a:srgbClr val="FFC000"/>
                          </a:solidFill>
                          <a:latin typeface="Arial"/>
                          <a:ea typeface="Arial"/>
                          <a:cs typeface="Arial"/>
                          <a:sym typeface="Arial"/>
                        </a:rPr>
                      </a:br>
                      <a:r>
                        <a:rPr b="0" lang="en" sz="2700" u="none" cap="none" strike="noStrike">
                          <a:solidFill>
                            <a:srgbClr val="FFC000"/>
                          </a:solidFill>
                          <a:latin typeface="Arial"/>
                          <a:ea typeface="Arial"/>
                          <a:cs typeface="Arial"/>
                          <a:sym typeface="Arial"/>
                        </a:rPr>
                        <a:t>48 tall x 48 wide</a:t>
                      </a:r>
                      <a:endParaRPr sz="1300"/>
                    </a:p>
                  </a:txBody>
                  <a:tcPr marT="130925" marB="43650" marR="87300" marL="174575">
                    <a:solidFill>
                      <a:srgbClr val="010101"/>
                    </a:solidFill>
                  </a:tcPr>
                </a:tc>
              </a:tr>
              <a:tr h="5015950">
                <a:tc>
                  <a:txBody>
                    <a:bodyPr/>
                    <a:lstStyle/>
                    <a:p>
                      <a:pPr indent="0" lvl="0" marL="0" marR="0" rtl="0" algn="l">
                        <a:spcBef>
                          <a:spcPts val="0"/>
                        </a:spcBef>
                        <a:spcAft>
                          <a:spcPts val="0"/>
                        </a:spcAft>
                        <a:buNone/>
                      </a:pPr>
                      <a:r>
                        <a:t/>
                      </a:r>
                      <a:endParaRPr sz="2700">
                        <a:solidFill>
                          <a:srgbClr val="1F3A4E"/>
                        </a:solidFill>
                      </a:endParaRPr>
                    </a:p>
                  </a:txBody>
                  <a:tcPr marT="43650" marB="43650" marR="87300" marL="87300"/>
                </a:tc>
                <a:tc>
                  <a:txBody>
                    <a:bodyPr/>
                    <a:lstStyle/>
                    <a:p>
                      <a:pPr indent="0" lvl="0" marL="0" marR="0" rtl="0" algn="l">
                        <a:spcBef>
                          <a:spcPts val="0"/>
                        </a:spcBef>
                        <a:spcAft>
                          <a:spcPts val="0"/>
                        </a:spcAft>
                        <a:buNone/>
                      </a:pPr>
                      <a:r>
                        <a:rPr b="1" lang="en" sz="3100">
                          <a:solidFill>
                            <a:srgbClr val="FFC000"/>
                          </a:solidFill>
                          <a:latin typeface="Arial"/>
                          <a:ea typeface="Arial"/>
                          <a:cs typeface="Arial"/>
                          <a:sym typeface="Arial"/>
                        </a:rPr>
                        <a:t>How to </a:t>
                      </a:r>
                      <a:r>
                        <a:rPr b="1" lang="en" sz="4600">
                          <a:solidFill>
                            <a:srgbClr val="FFC000"/>
                          </a:solidFill>
                          <a:latin typeface="Arial"/>
                          <a:ea typeface="Arial"/>
                          <a:cs typeface="Arial"/>
                          <a:sym typeface="Arial"/>
                        </a:rPr>
                        <a:t>Zoom in </a:t>
                      </a:r>
                      <a:r>
                        <a:rPr b="1" lang="en" sz="3100">
                          <a:solidFill>
                            <a:srgbClr val="FFC000"/>
                          </a:solidFill>
                          <a:latin typeface="Arial"/>
                          <a:ea typeface="Arial"/>
                          <a:cs typeface="Arial"/>
                          <a:sym typeface="Arial"/>
                        </a:rPr>
                        <a:t>and </a:t>
                      </a:r>
                      <a:r>
                        <a:rPr b="1" lang="en" sz="2300">
                          <a:solidFill>
                            <a:srgbClr val="FFC000"/>
                          </a:solidFill>
                          <a:latin typeface="Arial"/>
                          <a:ea typeface="Arial"/>
                          <a:cs typeface="Arial"/>
                          <a:sym typeface="Arial"/>
                        </a:rPr>
                        <a:t>out</a:t>
                      </a:r>
                      <a:endParaRPr b="1" sz="3100">
                        <a:solidFill>
                          <a:srgbClr val="FFC000"/>
                        </a:solidFill>
                        <a:latin typeface="Arial"/>
                        <a:ea typeface="Arial"/>
                        <a:cs typeface="Arial"/>
                        <a:sym typeface="Arial"/>
                      </a:endParaRPr>
                    </a:p>
                    <a:p>
                      <a:pPr indent="0" lvl="0" marL="0" marR="0" rtl="0" algn="l">
                        <a:spcBef>
                          <a:spcPts val="0"/>
                        </a:spcBef>
                        <a:spcAft>
                          <a:spcPts val="0"/>
                        </a:spcAft>
                        <a:buNone/>
                      </a:pPr>
                      <a:r>
                        <a:rPr b="0" lang="en" sz="2700">
                          <a:solidFill>
                            <a:srgbClr val="D9D9D9"/>
                          </a:solidFill>
                          <a:latin typeface="Arial"/>
                          <a:ea typeface="Arial"/>
                          <a:cs typeface="Arial"/>
                          <a:sym typeface="Arial"/>
                        </a:rPr>
                        <a:t>Use the PowerPoint zoom tool to adjust the screen magnification to view comfortably. PowerPoint provides 2 ways to zoom: </a:t>
                      </a:r>
                      <a:br>
                        <a:rPr b="0" lang="en" sz="2700">
                          <a:solidFill>
                            <a:srgbClr val="D9D9D9"/>
                          </a:solidFill>
                          <a:latin typeface="Arial"/>
                          <a:ea typeface="Arial"/>
                          <a:cs typeface="Arial"/>
                          <a:sym typeface="Arial"/>
                        </a:rPr>
                      </a:br>
                      <a:r>
                        <a:rPr b="0" lang="en" sz="2700">
                          <a:solidFill>
                            <a:srgbClr val="FFC000"/>
                          </a:solidFill>
                          <a:latin typeface="Arial"/>
                          <a:ea typeface="Arial"/>
                          <a:cs typeface="Arial"/>
                          <a:sym typeface="Arial"/>
                        </a:rPr>
                        <a:t>1. </a:t>
                      </a:r>
                      <a:r>
                        <a:rPr b="0" lang="en" sz="2700">
                          <a:solidFill>
                            <a:srgbClr val="D9D9D9"/>
                          </a:solidFill>
                          <a:latin typeface="Arial"/>
                          <a:ea typeface="Arial"/>
                          <a:cs typeface="Arial"/>
                          <a:sym typeface="Arial"/>
                        </a:rPr>
                        <a:t>On the top menu bar click on the VIEW tab and then click on ZOOM. Choose the zoom percentage that works best for you. </a:t>
                      </a:r>
                      <a:br>
                        <a:rPr b="0" lang="en" sz="2700">
                          <a:solidFill>
                            <a:srgbClr val="D9D9D9"/>
                          </a:solidFill>
                          <a:latin typeface="Arial"/>
                          <a:ea typeface="Arial"/>
                          <a:cs typeface="Arial"/>
                          <a:sym typeface="Arial"/>
                        </a:rPr>
                      </a:br>
                      <a:r>
                        <a:rPr b="0" lang="en" sz="2700">
                          <a:solidFill>
                            <a:srgbClr val="FFC000"/>
                          </a:solidFill>
                          <a:latin typeface="Arial"/>
                          <a:ea typeface="Arial"/>
                          <a:cs typeface="Arial"/>
                          <a:sym typeface="Arial"/>
                        </a:rPr>
                        <a:t>2. </a:t>
                      </a:r>
                      <a:r>
                        <a:rPr b="0" lang="en" sz="2700">
                          <a:solidFill>
                            <a:srgbClr val="D9D9D9"/>
                          </a:solidFill>
                          <a:latin typeface="Arial"/>
                          <a:ea typeface="Arial"/>
                          <a:cs typeface="Arial"/>
                          <a:sym typeface="Arial"/>
                        </a:rPr>
                        <a:t>For better zoom flexibility, use the zoom slider at the bottom right of the window.</a:t>
                      </a:r>
                      <a:endParaRPr sz="1300"/>
                    </a:p>
                  </a:txBody>
                  <a:tcPr marT="130925" marB="43650" marR="87300" marL="174575">
                    <a:solidFill>
                      <a:srgbClr val="010101"/>
                    </a:solidFill>
                  </a:tcPr>
                </a:tc>
              </a:tr>
              <a:tr h="2105825">
                <a:tc gridSpan="2">
                  <a:txBody>
                    <a:bodyPr/>
                    <a:lstStyle/>
                    <a:p>
                      <a:pPr indent="0" lvl="0" marL="0" marR="0" rtl="0" algn="l">
                        <a:lnSpc>
                          <a:spcPct val="100000"/>
                        </a:lnSpc>
                        <a:spcBef>
                          <a:spcPts val="0"/>
                        </a:spcBef>
                        <a:spcAft>
                          <a:spcPts val="0"/>
                        </a:spcAft>
                        <a:buClr>
                          <a:srgbClr val="FFC000"/>
                        </a:buClr>
                        <a:buSzPts val="3100"/>
                        <a:buFont typeface="Arial"/>
                        <a:buNone/>
                      </a:pPr>
                      <a:r>
                        <a:rPr b="1" lang="en" sz="3100">
                          <a:solidFill>
                            <a:srgbClr val="FFC000"/>
                          </a:solidFill>
                          <a:latin typeface="Arial"/>
                          <a:ea typeface="Arial"/>
                          <a:cs typeface="Arial"/>
                          <a:sym typeface="Arial"/>
                        </a:rPr>
                        <a:t>Ruler and Guides</a:t>
                      </a:r>
                      <a:br>
                        <a:rPr b="0" lang="en" sz="2700">
                          <a:solidFill>
                            <a:srgbClr val="FFC000"/>
                          </a:solidFill>
                          <a:latin typeface="Arial"/>
                          <a:ea typeface="Arial"/>
                          <a:cs typeface="Arial"/>
                          <a:sym typeface="Arial"/>
                        </a:rPr>
                      </a:br>
                      <a:r>
                        <a:rPr b="0" lang="en" sz="27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sz="1300"/>
                    </a:p>
                  </a:txBody>
                  <a:tcPr marT="43650" marB="43650" marR="87300" marL="87300">
                    <a:solidFill>
                      <a:srgbClr val="010101"/>
                    </a:solidFill>
                  </a:tcPr>
                </a:tc>
                <a:tc hMerge="1"/>
              </a:tr>
              <a:tr h="4472850">
                <a:tc>
                  <a:txBody>
                    <a:bodyPr/>
                    <a:lstStyle/>
                    <a:p>
                      <a:pPr indent="0" lvl="0" marL="0" marR="0" rtl="0" algn="l">
                        <a:spcBef>
                          <a:spcPts val="0"/>
                        </a:spcBef>
                        <a:spcAft>
                          <a:spcPts val="0"/>
                        </a:spcAft>
                        <a:buNone/>
                      </a:pPr>
                      <a:r>
                        <a:t/>
                      </a:r>
                      <a:endParaRPr sz="2700">
                        <a:solidFill>
                          <a:srgbClr val="1F3A4E"/>
                        </a:solidFill>
                      </a:endParaRPr>
                    </a:p>
                  </a:txBody>
                  <a:tcPr marT="43650" marB="43650" marR="87300" marL="87300"/>
                </a:tc>
                <a:tc>
                  <a:txBody>
                    <a:bodyPr/>
                    <a:lstStyle/>
                    <a:p>
                      <a:pPr indent="0" lvl="1" marL="0" marR="0" rtl="0" algn="l">
                        <a:spcBef>
                          <a:spcPts val="0"/>
                        </a:spcBef>
                        <a:spcAft>
                          <a:spcPts val="0"/>
                        </a:spcAft>
                        <a:buNone/>
                      </a:pPr>
                      <a:r>
                        <a:rPr b="1" lang="en" sz="3100" u="none" cap="none" strike="noStrike">
                          <a:solidFill>
                            <a:srgbClr val="FFC000"/>
                          </a:solidFill>
                          <a:latin typeface="Arial"/>
                          <a:ea typeface="Arial"/>
                          <a:cs typeface="Arial"/>
                          <a:sym typeface="Arial"/>
                        </a:rPr>
                        <a:t>Headers and text containers</a:t>
                      </a:r>
                      <a:br>
                        <a:rPr b="0" lang="en" sz="2700" u="none" cap="none" strike="noStrike">
                          <a:solidFill>
                            <a:schemeClr val="lt1"/>
                          </a:solidFill>
                          <a:latin typeface="Arial"/>
                          <a:ea typeface="Arial"/>
                          <a:cs typeface="Arial"/>
                          <a:sym typeface="Arial"/>
                        </a:rPr>
                      </a:br>
                      <a:r>
                        <a:rPr b="0" lang="en" sz="27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 sz="2700" u="none" cap="none" strike="noStrike">
                          <a:solidFill>
                            <a:schemeClr val="lt1"/>
                          </a:solidFill>
                          <a:latin typeface="Arial"/>
                          <a:ea typeface="Arial"/>
                          <a:cs typeface="Arial"/>
                          <a:sym typeface="Arial"/>
                        </a:rPr>
                      </a:br>
                      <a:r>
                        <a:rPr b="0" lang="en" sz="2700" u="none" cap="none" strike="noStrike">
                          <a:solidFill>
                            <a:srgbClr val="FFC000"/>
                          </a:solidFill>
                          <a:latin typeface="Arial"/>
                          <a:ea typeface="Arial"/>
                          <a:cs typeface="Arial"/>
                          <a:sym typeface="Arial"/>
                        </a:rPr>
                        <a:t>-</a:t>
                      </a:r>
                      <a:r>
                        <a:rPr b="0" lang="en" sz="2700" u="none" cap="none" strike="noStrike">
                          <a:solidFill>
                            <a:schemeClr val="lt1"/>
                          </a:solidFill>
                          <a:latin typeface="Arial"/>
                          <a:ea typeface="Arial"/>
                          <a:cs typeface="Arial"/>
                          <a:sym typeface="Arial"/>
                        </a:rPr>
                        <a:t> </a:t>
                      </a:r>
                      <a:r>
                        <a:rPr b="0" lang="en" sz="2700" u="none" cap="none" strike="noStrike">
                          <a:solidFill>
                            <a:srgbClr val="D9D9D9"/>
                          </a:solidFill>
                          <a:latin typeface="Arial"/>
                          <a:ea typeface="Arial"/>
                          <a:cs typeface="Arial"/>
                          <a:sym typeface="Arial"/>
                        </a:rPr>
                        <a:t>Click inside a section header to add its text. </a:t>
                      </a:r>
                      <a:br>
                        <a:rPr b="0" lang="en" sz="2700" u="none" cap="none" strike="noStrike">
                          <a:solidFill>
                            <a:schemeClr val="lt1"/>
                          </a:solidFill>
                          <a:latin typeface="Arial"/>
                          <a:ea typeface="Arial"/>
                          <a:cs typeface="Arial"/>
                          <a:sym typeface="Arial"/>
                        </a:rPr>
                      </a:br>
                      <a:r>
                        <a:rPr b="0" lang="en" sz="2700" u="none" cap="none" strike="noStrike">
                          <a:solidFill>
                            <a:srgbClr val="FFC000"/>
                          </a:solidFill>
                          <a:latin typeface="Arial"/>
                          <a:ea typeface="Arial"/>
                          <a:cs typeface="Arial"/>
                          <a:sym typeface="Arial"/>
                        </a:rPr>
                        <a:t>-</a:t>
                      </a:r>
                      <a:r>
                        <a:rPr b="0" lang="en" sz="2700" u="none" cap="none" strike="noStrike">
                          <a:solidFill>
                            <a:schemeClr val="lt1"/>
                          </a:solidFill>
                          <a:latin typeface="Arial"/>
                          <a:ea typeface="Arial"/>
                          <a:cs typeface="Arial"/>
                          <a:sym typeface="Arial"/>
                        </a:rPr>
                        <a:t> </a:t>
                      </a:r>
                      <a:r>
                        <a:rPr b="0" lang="en" sz="2700" u="none" cap="none" strike="noStrike">
                          <a:solidFill>
                            <a:srgbClr val="D9D9D9"/>
                          </a:solidFill>
                          <a:latin typeface="Arial"/>
                          <a:ea typeface="Arial"/>
                          <a:cs typeface="Arial"/>
                          <a:sym typeface="Arial"/>
                        </a:rPr>
                        <a:t>To add another header, click on edge of the section box so that it is outlined. Copy and paste it. </a:t>
                      </a:r>
                      <a:br>
                        <a:rPr b="0" lang="en" sz="2700" u="none" cap="none" strike="noStrike">
                          <a:solidFill>
                            <a:schemeClr val="lt1"/>
                          </a:solidFill>
                          <a:latin typeface="Arial"/>
                          <a:ea typeface="Arial"/>
                          <a:cs typeface="Arial"/>
                          <a:sym typeface="Arial"/>
                        </a:rPr>
                      </a:br>
                      <a:r>
                        <a:rPr b="0" lang="en" sz="2700" u="none" cap="none" strike="noStrike">
                          <a:solidFill>
                            <a:srgbClr val="FFC000"/>
                          </a:solidFill>
                          <a:latin typeface="Arial"/>
                          <a:ea typeface="Arial"/>
                          <a:cs typeface="Arial"/>
                          <a:sym typeface="Arial"/>
                        </a:rPr>
                        <a:t>-</a:t>
                      </a:r>
                      <a:r>
                        <a:rPr b="0" lang="en" sz="2700" u="none" cap="none" strike="noStrike">
                          <a:solidFill>
                            <a:schemeClr val="lt1"/>
                          </a:solidFill>
                          <a:latin typeface="Arial"/>
                          <a:ea typeface="Arial"/>
                          <a:cs typeface="Arial"/>
                          <a:sym typeface="Arial"/>
                        </a:rPr>
                        <a:t> </a:t>
                      </a:r>
                      <a:r>
                        <a:rPr b="0" lang="en" sz="2700" u="none" cap="none" strike="noStrike">
                          <a:solidFill>
                            <a:srgbClr val="D9D9D9"/>
                          </a:solidFill>
                          <a:latin typeface="Arial"/>
                          <a:ea typeface="Arial"/>
                          <a:cs typeface="Arial"/>
                          <a:sym typeface="Arial"/>
                        </a:rPr>
                        <a:t>To increase its size, click on the white circles and expand to the the desired size.</a:t>
                      </a:r>
                      <a:endParaRPr sz="1300"/>
                    </a:p>
                  </a:txBody>
                  <a:tcPr marT="130925" marB="43650" marR="87300" marL="174575">
                    <a:solidFill>
                      <a:srgbClr val="010101"/>
                    </a:solidFill>
                  </a:tcPr>
                </a:tc>
              </a:tr>
              <a:tr h="4115900">
                <a:tc gridSpan="2">
                  <a:txBody>
                    <a:bodyPr/>
                    <a:lstStyle/>
                    <a:p>
                      <a:pPr indent="0" lvl="0" marL="0" marR="0" rtl="0" algn="l">
                        <a:spcBef>
                          <a:spcPts val="0"/>
                        </a:spcBef>
                        <a:spcAft>
                          <a:spcPts val="0"/>
                        </a:spcAft>
                        <a:buNone/>
                      </a:pPr>
                      <a:r>
                        <a:rPr b="1" lang="en" sz="3100">
                          <a:solidFill>
                            <a:srgbClr val="FFC000"/>
                          </a:solidFill>
                          <a:latin typeface="Arial"/>
                          <a:ea typeface="Arial"/>
                          <a:cs typeface="Arial"/>
                          <a:sym typeface="Arial"/>
                        </a:rPr>
                        <a:t>Adding content to the poster</a:t>
                      </a:r>
                      <a:endParaRPr sz="1300"/>
                    </a:p>
                    <a:p>
                      <a:pPr indent="0" lvl="0" marL="0" marR="0" rtl="0" algn="l">
                        <a:spcBef>
                          <a:spcPts val="0"/>
                        </a:spcBef>
                        <a:spcAft>
                          <a:spcPts val="0"/>
                        </a:spcAft>
                        <a:buNone/>
                      </a:pPr>
                      <a:r>
                        <a:rPr lang="en" sz="27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sz="1300"/>
                    </a:p>
                    <a:p>
                      <a:pPr indent="-336550" lvl="0" marL="330200" marR="0" rtl="0" algn="l">
                        <a:spcBef>
                          <a:spcPts val="0"/>
                        </a:spcBef>
                        <a:spcAft>
                          <a:spcPts val="0"/>
                        </a:spcAft>
                        <a:buClr>
                          <a:srgbClr val="D9D9D9"/>
                        </a:buClr>
                        <a:buSzPts val="2700"/>
                        <a:buFont typeface="Arial"/>
                        <a:buChar char="-"/>
                      </a:pPr>
                      <a:r>
                        <a:rPr lang="en" sz="27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700">
                        <a:solidFill>
                          <a:srgbClr val="D9D9D9"/>
                        </a:solidFill>
                        <a:latin typeface="Arial"/>
                        <a:ea typeface="Arial"/>
                        <a:cs typeface="Arial"/>
                        <a:sym typeface="Arial"/>
                      </a:endParaRPr>
                    </a:p>
                  </a:txBody>
                  <a:tcPr marT="43650" marB="43650" marR="87300" marL="87300">
                    <a:solidFill>
                      <a:srgbClr val="010101"/>
                    </a:solidFill>
                  </a:tcPr>
                </a:tc>
                <a:tc hMerge="1"/>
              </a:tr>
              <a:tr h="2780850">
                <a:tc gridSpan="2">
                  <a:txBody>
                    <a:bodyPr/>
                    <a:lstStyle/>
                    <a:p>
                      <a:pPr indent="0" lvl="0" marL="0" marR="0" rtl="0" algn="l">
                        <a:lnSpc>
                          <a:spcPct val="100000"/>
                        </a:lnSpc>
                        <a:spcBef>
                          <a:spcPts val="0"/>
                        </a:spcBef>
                        <a:spcAft>
                          <a:spcPts val="0"/>
                        </a:spcAft>
                        <a:buClr>
                          <a:srgbClr val="FFC000"/>
                        </a:buClr>
                        <a:buSzPts val="3100"/>
                        <a:buFont typeface="Arial"/>
                        <a:buNone/>
                      </a:pPr>
                      <a:r>
                        <a:rPr b="1" lang="en" sz="3100">
                          <a:solidFill>
                            <a:srgbClr val="FFC000"/>
                          </a:solidFill>
                          <a:latin typeface="Arial"/>
                          <a:ea typeface="Arial"/>
                          <a:cs typeface="Arial"/>
                          <a:sym typeface="Arial"/>
                        </a:rPr>
                        <a:t>Photos</a:t>
                      </a:r>
                      <a:endParaRPr sz="1300"/>
                    </a:p>
                    <a:p>
                      <a:pPr indent="0" lvl="0" marL="0" marR="0" rtl="0" algn="l">
                        <a:lnSpc>
                          <a:spcPct val="100000"/>
                        </a:lnSpc>
                        <a:spcBef>
                          <a:spcPts val="0"/>
                        </a:spcBef>
                        <a:spcAft>
                          <a:spcPts val="0"/>
                        </a:spcAft>
                        <a:buClr>
                          <a:srgbClr val="D9D9D9"/>
                        </a:buClr>
                        <a:buSzPts val="2700"/>
                        <a:buFont typeface="Arial"/>
                        <a:buNone/>
                      </a:pPr>
                      <a:r>
                        <a:rPr b="0" i="0" lang="en" sz="27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sz="1300"/>
                    </a:p>
                  </a:txBody>
                  <a:tcPr marT="130925" marB="43650" marR="87300" marL="174575">
                    <a:solidFill>
                      <a:srgbClr val="010101"/>
                    </a:solidFill>
                  </a:tcPr>
                </a:tc>
                <a:tc hMerge="1"/>
              </a:tr>
              <a:tr h="2682025">
                <a:tc gridSpan="2">
                  <a:txBody>
                    <a:bodyPr/>
                    <a:lstStyle/>
                    <a:p>
                      <a:pPr indent="0" lvl="0" marL="0" marR="0" rtl="0" algn="l">
                        <a:spcBef>
                          <a:spcPts val="0"/>
                        </a:spcBef>
                        <a:spcAft>
                          <a:spcPts val="0"/>
                        </a:spcAft>
                        <a:buNone/>
                      </a:pPr>
                      <a:r>
                        <a:t/>
                      </a:r>
                      <a:endParaRPr sz="2700">
                        <a:solidFill>
                          <a:schemeClr val="lt1"/>
                        </a:solidFill>
                        <a:latin typeface="Arial"/>
                        <a:ea typeface="Arial"/>
                        <a:cs typeface="Arial"/>
                        <a:sym typeface="Arial"/>
                      </a:endParaRPr>
                    </a:p>
                  </a:txBody>
                  <a:tcPr marT="130925" marB="43650" marR="87300" marL="174575"/>
                </a:tc>
                <a:tc hMerge="1"/>
              </a:tr>
              <a:tr h="1497375">
                <a:tc gridSpan="2">
                  <a:txBody>
                    <a:bodyPr/>
                    <a:lstStyle/>
                    <a:p>
                      <a:pPr indent="0" lvl="0" marL="0" marR="0" rtl="0" algn="l">
                        <a:lnSpc>
                          <a:spcPct val="100000"/>
                        </a:lnSpc>
                        <a:spcBef>
                          <a:spcPts val="0"/>
                        </a:spcBef>
                        <a:spcAft>
                          <a:spcPts val="0"/>
                        </a:spcAft>
                        <a:buClr>
                          <a:srgbClr val="FFC000"/>
                        </a:buClr>
                        <a:buSzPts val="3100"/>
                        <a:buFont typeface="Arial"/>
                        <a:buNone/>
                      </a:pPr>
                      <a:r>
                        <a:rPr b="1" lang="en" sz="3100">
                          <a:solidFill>
                            <a:srgbClr val="FFC000"/>
                          </a:solidFill>
                          <a:latin typeface="Arial"/>
                          <a:ea typeface="Arial"/>
                          <a:cs typeface="Arial"/>
                          <a:sym typeface="Arial"/>
                        </a:rPr>
                        <a:t>Quality check your graphics</a:t>
                      </a:r>
                      <a:endParaRPr sz="1300"/>
                    </a:p>
                    <a:p>
                      <a:pPr indent="0" lvl="0" marL="0" marR="0" rtl="0" algn="l">
                        <a:lnSpc>
                          <a:spcPct val="100000"/>
                        </a:lnSpc>
                        <a:spcBef>
                          <a:spcPts val="0"/>
                        </a:spcBef>
                        <a:spcAft>
                          <a:spcPts val="0"/>
                        </a:spcAft>
                        <a:buClr>
                          <a:srgbClr val="D9D9D9"/>
                        </a:buClr>
                        <a:buSzPts val="2700"/>
                        <a:buFont typeface="Arial"/>
                        <a:buNone/>
                      </a:pPr>
                      <a:r>
                        <a:rPr lang="en" sz="2700">
                          <a:solidFill>
                            <a:srgbClr val="D9D9D9"/>
                          </a:solidFill>
                          <a:latin typeface="Arial"/>
                          <a:ea typeface="Arial"/>
                          <a:cs typeface="Arial"/>
                          <a:sym typeface="Arial"/>
                        </a:rPr>
                        <a:t>Zoom in and look at your images at 100%-200% magnification. If they look clear, they will print well. </a:t>
                      </a:r>
                      <a:endParaRPr sz="1300"/>
                    </a:p>
                  </a:txBody>
                  <a:tcPr marT="130925" marB="43650" marR="87300" marL="174575">
                    <a:solidFill>
                      <a:srgbClr val="010101"/>
                    </a:solidFill>
                  </a:tcPr>
                </a:tc>
                <a:tc hMerge="1"/>
              </a:tr>
              <a:tr h="3898875">
                <a:tc gridSpan="2">
                  <a:txBody>
                    <a:bodyPr/>
                    <a:lstStyle/>
                    <a:p>
                      <a:pPr indent="0" lvl="0" marL="0" marR="0" rtl="0" algn="l">
                        <a:lnSpc>
                          <a:spcPct val="100000"/>
                        </a:lnSpc>
                        <a:spcBef>
                          <a:spcPts val="0"/>
                        </a:spcBef>
                        <a:spcAft>
                          <a:spcPts val="0"/>
                        </a:spcAft>
                        <a:buClr>
                          <a:schemeClr val="dk1"/>
                        </a:buClr>
                        <a:buSzPts val="2700"/>
                        <a:buFont typeface="Calibri"/>
                        <a:buNone/>
                      </a:pPr>
                      <a:r>
                        <a:t/>
                      </a:r>
                      <a:endParaRPr sz="2700">
                        <a:solidFill>
                          <a:schemeClr val="lt1"/>
                        </a:solidFill>
                        <a:latin typeface="Arial"/>
                        <a:ea typeface="Arial"/>
                        <a:cs typeface="Arial"/>
                        <a:sym typeface="Arial"/>
                      </a:endParaRPr>
                    </a:p>
                  </a:txBody>
                  <a:tcPr marT="130925" marB="43650" marR="87300" marL="174575"/>
                </a:tc>
                <a:tc hMerge="1"/>
              </a:tr>
            </a:tbl>
          </a:graphicData>
        </a:graphic>
      </p:graphicFrame>
      <p:graphicFrame>
        <p:nvGraphicFramePr>
          <p:cNvPr id="54" name="Google Shape;54;p13"/>
          <p:cNvGraphicFramePr/>
          <p:nvPr/>
        </p:nvGraphicFramePr>
        <p:xfrm>
          <a:off x="38727866" y="-104212"/>
          <a:ext cx="3000000" cy="3000000"/>
        </p:xfrm>
        <a:graphic>
          <a:graphicData uri="http://schemas.openxmlformats.org/drawingml/2006/table">
            <a:tbl>
              <a:tblPr bandRow="1" firstRow="1">
                <a:noFill/>
                <a:tableStyleId>{5E2688A4-A476-41CC-89C6-444352B2A99C}</a:tableStyleId>
              </a:tblPr>
              <a:tblGrid>
                <a:gridCol w="4739375"/>
                <a:gridCol w="1487600"/>
                <a:gridCol w="6199825"/>
              </a:tblGrid>
              <a:tr h="2115000">
                <a:tc gridSpan="3">
                  <a:txBody>
                    <a:bodyPr/>
                    <a:lstStyle/>
                    <a:p>
                      <a:pPr indent="0" lvl="0" marL="0" marR="0" rtl="0" algn="ctr">
                        <a:lnSpc>
                          <a:spcPct val="100000"/>
                        </a:lnSpc>
                        <a:spcBef>
                          <a:spcPts val="0"/>
                        </a:spcBef>
                        <a:spcAft>
                          <a:spcPts val="0"/>
                        </a:spcAft>
                        <a:buClr>
                          <a:srgbClr val="1F3A4E"/>
                        </a:buClr>
                        <a:buSzPts val="4200"/>
                        <a:buFont typeface="Arial Black"/>
                        <a:buNone/>
                      </a:pPr>
                      <a:r>
                        <a:rPr b="0" lang="en" sz="4200">
                          <a:solidFill>
                            <a:srgbClr val="1F3A4E"/>
                          </a:solidFill>
                          <a:latin typeface="Arial Black"/>
                          <a:ea typeface="Arial Black"/>
                          <a:cs typeface="Arial Black"/>
                          <a:sym typeface="Arial Black"/>
                        </a:rPr>
                        <a:t>QUICK START GUIDE</a:t>
                      </a:r>
                      <a:br>
                        <a:rPr b="0" lang="en" sz="4200">
                          <a:solidFill>
                            <a:srgbClr val="1F3A4E"/>
                          </a:solidFill>
                          <a:latin typeface="Arial Black"/>
                          <a:ea typeface="Arial Black"/>
                          <a:cs typeface="Arial Black"/>
                          <a:sym typeface="Arial Black"/>
                        </a:rPr>
                      </a:br>
                      <a:r>
                        <a:rPr b="1" lang="en" sz="3400">
                          <a:solidFill>
                            <a:srgbClr val="FF0000"/>
                          </a:solidFill>
                          <a:latin typeface="Trebuchet MS"/>
                          <a:ea typeface="Trebuchet MS"/>
                          <a:cs typeface="Trebuchet MS"/>
                          <a:sym typeface="Trebuchet MS"/>
                        </a:rPr>
                        <a:t>(THIS SIDEBAR WILL NOT PRINT)</a:t>
                      </a:r>
                      <a:endParaRPr b="1" sz="4200">
                        <a:solidFill>
                          <a:schemeClr val="lt1"/>
                        </a:solidFill>
                        <a:latin typeface="Trebuchet MS"/>
                        <a:ea typeface="Trebuchet MS"/>
                        <a:cs typeface="Trebuchet MS"/>
                        <a:sym typeface="Trebuchet MS"/>
                      </a:endParaRPr>
                    </a:p>
                  </a:txBody>
                  <a:tcPr marT="130925" marB="43650" marR="87300" marL="174575">
                    <a:solidFill>
                      <a:srgbClr val="FFC000"/>
                    </a:solidFill>
                  </a:tcPr>
                </a:tc>
                <a:tc hMerge="1"/>
                <a:tc hMerge="1"/>
              </a:tr>
              <a:tr h="8164875">
                <a:tc gridSpan="3">
                  <a:txBody>
                    <a:bodyPr/>
                    <a:lstStyle/>
                    <a:p>
                      <a:pPr indent="0" lvl="0" marL="0" marR="0" rtl="0" algn="l">
                        <a:spcBef>
                          <a:spcPts val="0"/>
                        </a:spcBef>
                        <a:spcAft>
                          <a:spcPts val="0"/>
                        </a:spcAft>
                        <a:buNone/>
                      </a:pPr>
                      <a:r>
                        <a:rPr b="1" lang="en" sz="3100">
                          <a:solidFill>
                            <a:srgbClr val="FFC000"/>
                          </a:solidFill>
                          <a:latin typeface="Arial"/>
                          <a:ea typeface="Arial"/>
                          <a:cs typeface="Arial"/>
                          <a:sym typeface="Arial"/>
                        </a:rPr>
                        <a:t>How to change the template colors</a:t>
                      </a:r>
                      <a:endParaRPr sz="1300"/>
                    </a:p>
                    <a:p>
                      <a:pPr indent="0" lvl="0" marL="0" marR="0" rtl="0" algn="l">
                        <a:spcBef>
                          <a:spcPts val="0"/>
                        </a:spcBef>
                        <a:spcAft>
                          <a:spcPts val="0"/>
                        </a:spcAft>
                        <a:buNone/>
                      </a:pPr>
                      <a:r>
                        <a:rPr b="0" lang="en" sz="27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 sz="2700" u="sng">
                          <a:solidFill>
                            <a:schemeClr val="hlink"/>
                          </a:solidFill>
                          <a:hlinkClick r:id="rId1"/>
                        </a:rPr>
                        <a:t>https://www.posterpresentations.com/how-to-change-the-research-poster-template-colors.html</a:t>
                      </a:r>
                      <a:endParaRPr sz="2700">
                        <a:solidFill>
                          <a:srgbClr val="FFC000"/>
                        </a:solidFill>
                      </a:endParaRPr>
                    </a:p>
                    <a:p>
                      <a:pPr indent="0" lvl="0" marL="0" marR="0" rtl="0" algn="l">
                        <a:spcBef>
                          <a:spcPts val="0"/>
                        </a:spcBef>
                        <a:spcAft>
                          <a:spcPts val="0"/>
                        </a:spcAft>
                        <a:buNone/>
                      </a:pPr>
                      <a:r>
                        <a:t/>
                      </a:r>
                      <a:endParaRPr b="0" sz="2700">
                        <a:solidFill>
                          <a:srgbClr val="D9D9D9"/>
                        </a:solidFill>
                        <a:latin typeface="Arial"/>
                        <a:ea typeface="Arial"/>
                        <a:cs typeface="Arial"/>
                        <a:sym typeface="Arial"/>
                      </a:endParaRPr>
                    </a:p>
                    <a:p>
                      <a:pPr indent="0" lvl="0" marL="0" marR="0" rtl="0" algn="l">
                        <a:spcBef>
                          <a:spcPts val="0"/>
                        </a:spcBef>
                        <a:spcAft>
                          <a:spcPts val="0"/>
                        </a:spcAft>
                        <a:buNone/>
                      </a:pPr>
                      <a:r>
                        <a:rPr b="0" lang="en" sz="27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sz="1300"/>
                    </a:p>
                    <a:p>
                      <a:pPr indent="0" lvl="0" marL="0" marR="0" rtl="0" algn="l">
                        <a:spcBef>
                          <a:spcPts val="0"/>
                        </a:spcBef>
                        <a:spcAft>
                          <a:spcPts val="0"/>
                        </a:spcAft>
                        <a:buNone/>
                      </a:pPr>
                      <a:r>
                        <a:t/>
                      </a:r>
                      <a:endParaRPr b="0" sz="2700">
                        <a:solidFill>
                          <a:srgbClr val="D9D9D9"/>
                        </a:solidFill>
                        <a:latin typeface="Arial"/>
                        <a:ea typeface="Arial"/>
                        <a:cs typeface="Arial"/>
                        <a:sym typeface="Arial"/>
                      </a:endParaRPr>
                    </a:p>
                    <a:p>
                      <a:pPr indent="0" lvl="0" marL="0" marR="0" rtl="0" algn="l">
                        <a:spcBef>
                          <a:spcPts val="0"/>
                        </a:spcBef>
                        <a:spcAft>
                          <a:spcPts val="0"/>
                        </a:spcAft>
                        <a:buNone/>
                      </a:pPr>
                      <a:r>
                        <a:rPr b="0" lang="en" sz="2700">
                          <a:solidFill>
                            <a:srgbClr val="D9D9D9"/>
                          </a:solidFill>
                          <a:latin typeface="Arial"/>
                          <a:ea typeface="Arial"/>
                          <a:cs typeface="Arial"/>
                          <a:sym typeface="Arial"/>
                        </a:rPr>
                        <a:t>After you finish working on the SLIDE MASTER, it is important that you go to VIEW &gt; NORMAL to continue working on your poster. </a:t>
                      </a:r>
                      <a:endParaRPr sz="1300"/>
                    </a:p>
                  </a:txBody>
                  <a:tcPr marT="130925" marB="43650" marR="87300" marL="174575">
                    <a:solidFill>
                      <a:schemeClr val="dk1"/>
                    </a:solidFill>
                  </a:tcPr>
                </a:tc>
                <a:tc hMerge="1"/>
                <a:tc hMerge="1"/>
              </a:tr>
              <a:tr h="4377550">
                <a:tc gridSpan="3">
                  <a:txBody>
                    <a:bodyPr/>
                    <a:lstStyle/>
                    <a:p>
                      <a:pPr indent="0" lvl="0" marL="0" marR="0" rtl="0" algn="l">
                        <a:spcBef>
                          <a:spcPts val="0"/>
                        </a:spcBef>
                        <a:spcAft>
                          <a:spcPts val="0"/>
                        </a:spcAft>
                        <a:buNone/>
                      </a:pPr>
                      <a:r>
                        <a:rPr b="1" lang="en" sz="3100">
                          <a:solidFill>
                            <a:srgbClr val="FFC000"/>
                          </a:solidFill>
                          <a:latin typeface="Arial"/>
                          <a:ea typeface="Arial"/>
                          <a:cs typeface="Arial"/>
                          <a:sym typeface="Arial"/>
                        </a:rPr>
                        <a:t>How to change the column layout configuration</a:t>
                      </a:r>
                      <a:endParaRPr sz="1300"/>
                    </a:p>
                    <a:p>
                      <a:pPr indent="0" lvl="0" marL="0" marR="0" rtl="0" algn="l">
                        <a:spcBef>
                          <a:spcPts val="0"/>
                        </a:spcBef>
                        <a:spcAft>
                          <a:spcPts val="0"/>
                        </a:spcAft>
                        <a:buNone/>
                      </a:pPr>
                      <a:r>
                        <a:rPr lang="en" sz="27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sz="1300"/>
                    </a:p>
                    <a:p>
                      <a:pPr indent="0" lvl="0" marL="0" marR="0" rtl="0" algn="l">
                        <a:lnSpc>
                          <a:spcPct val="100000"/>
                        </a:lnSpc>
                        <a:spcBef>
                          <a:spcPts val="0"/>
                        </a:spcBef>
                        <a:spcAft>
                          <a:spcPts val="0"/>
                        </a:spcAft>
                        <a:buClr>
                          <a:srgbClr val="D9D9D9"/>
                        </a:buClr>
                        <a:buSzPts val="2700"/>
                        <a:buFont typeface="Arial"/>
                        <a:buNone/>
                      </a:pPr>
                      <a:r>
                        <a:rPr lang="en" sz="2700">
                          <a:solidFill>
                            <a:srgbClr val="D9D9D9"/>
                          </a:solidFill>
                          <a:latin typeface="Arial"/>
                          <a:ea typeface="Arial"/>
                          <a:cs typeface="Arial"/>
                          <a:sym typeface="Arial"/>
                        </a:rPr>
                        <a:t>You can see a tutorial here: </a:t>
                      </a:r>
                      <a:r>
                        <a:rPr lang="en" sz="2700" u="sng">
                          <a:solidFill>
                            <a:srgbClr val="FFC000"/>
                          </a:solidFill>
                          <a:latin typeface="Arial"/>
                          <a:ea typeface="Arial"/>
                          <a:cs typeface="Arial"/>
                          <a:sym typeface="Arial"/>
                        </a:rPr>
                        <a:t>https://www.posterpresentations.com/how-to-change-the-column-configuration.html</a:t>
                      </a:r>
                      <a:endParaRPr sz="5700" u="sng">
                        <a:solidFill>
                          <a:srgbClr val="FFC000"/>
                        </a:solidFill>
                      </a:endParaRPr>
                    </a:p>
                  </a:txBody>
                  <a:tcPr marT="130925" marB="43650" marR="87300" marL="174575">
                    <a:solidFill>
                      <a:schemeClr val="dk1"/>
                    </a:solidFill>
                  </a:tcPr>
                </a:tc>
                <a:tc hMerge="1"/>
                <a:tc hMerge="1"/>
              </a:tr>
              <a:tr h="2373325">
                <a:tc>
                  <a:txBody>
                    <a:bodyPr/>
                    <a:lstStyle/>
                    <a:p>
                      <a:pPr indent="0" lvl="0" marL="0" marR="0" rtl="0" algn="l">
                        <a:lnSpc>
                          <a:spcPct val="100000"/>
                        </a:lnSpc>
                        <a:spcBef>
                          <a:spcPts val="0"/>
                        </a:spcBef>
                        <a:spcAft>
                          <a:spcPts val="0"/>
                        </a:spcAft>
                        <a:buClr>
                          <a:schemeClr val="dk1"/>
                        </a:buClr>
                        <a:buSzPts val="2700"/>
                        <a:buFont typeface="Calibri"/>
                        <a:buNone/>
                      </a:pPr>
                      <a:r>
                        <a:t/>
                      </a:r>
                      <a:endParaRPr sz="2700">
                        <a:solidFill>
                          <a:srgbClr val="D9D9D9"/>
                        </a:solidFill>
                        <a:latin typeface="Arial"/>
                        <a:ea typeface="Arial"/>
                        <a:cs typeface="Arial"/>
                        <a:sym typeface="Arial"/>
                      </a:endParaRPr>
                    </a:p>
                  </a:txBody>
                  <a:tcPr marT="130925" marB="43650" marR="87300" marL="174575"/>
                </a:tc>
                <a:tc gridSpan="2" rowSpan="2">
                  <a:txBody>
                    <a:bodyPr/>
                    <a:lstStyle/>
                    <a:p>
                      <a:pPr indent="0" lvl="0" marL="0" marR="0" rtl="0" algn="l">
                        <a:lnSpc>
                          <a:spcPct val="100000"/>
                        </a:lnSpc>
                        <a:spcBef>
                          <a:spcPts val="0"/>
                        </a:spcBef>
                        <a:spcAft>
                          <a:spcPts val="0"/>
                        </a:spcAft>
                        <a:buClr>
                          <a:srgbClr val="FFC000"/>
                        </a:buClr>
                        <a:buSzPts val="3100"/>
                        <a:buFont typeface="Arial"/>
                        <a:buNone/>
                      </a:pPr>
                      <a:r>
                        <a:rPr b="1" lang="en" sz="3100">
                          <a:solidFill>
                            <a:srgbClr val="FFC000"/>
                          </a:solidFill>
                          <a:latin typeface="Arial"/>
                          <a:ea typeface="Arial"/>
                          <a:cs typeface="Arial"/>
                          <a:sym typeface="Arial"/>
                        </a:rPr>
                        <a:t>How to hide the QUICK START GUIDE bars from the sides of the template</a:t>
                      </a:r>
                      <a:endParaRPr sz="1300"/>
                    </a:p>
                    <a:p>
                      <a:pPr indent="0" lvl="0" marL="0" marR="0" rtl="0" algn="l">
                        <a:lnSpc>
                          <a:spcPct val="100000"/>
                        </a:lnSpc>
                        <a:spcBef>
                          <a:spcPts val="0"/>
                        </a:spcBef>
                        <a:spcAft>
                          <a:spcPts val="0"/>
                        </a:spcAft>
                        <a:buClr>
                          <a:srgbClr val="D9D9D9"/>
                        </a:buClr>
                        <a:buSzPts val="2700"/>
                        <a:buFont typeface="Arial"/>
                        <a:buNone/>
                      </a:pPr>
                      <a:r>
                        <a:rPr lang="en" sz="2700">
                          <a:solidFill>
                            <a:srgbClr val="D9D9D9"/>
                          </a:solidFill>
                          <a:latin typeface="Arial"/>
                          <a:ea typeface="Arial"/>
                          <a:cs typeface="Arial"/>
                          <a:sym typeface="Arial"/>
                        </a:rPr>
                        <a:t>The Quick Start</a:t>
                      </a:r>
                      <a:r>
                        <a:rPr lang="en" sz="2700">
                          <a:solidFill>
                            <a:srgbClr val="D9D9D9"/>
                          </a:solidFill>
                          <a:latin typeface="Arial"/>
                          <a:ea typeface="Arial"/>
                          <a:cs typeface="Arial"/>
                          <a:sym typeface="Arial"/>
                        </a:rPr>
                        <a:t> Guides</a:t>
                      </a:r>
                      <a:r>
                        <a:rPr lang="en" sz="2700">
                          <a:solidFill>
                            <a:srgbClr val="D9D9D9"/>
                          </a:solidFill>
                          <a:latin typeface="Arial"/>
                          <a:ea typeface="Arial"/>
                          <a:cs typeface="Arial"/>
                          <a:sym typeface="Arial"/>
                        </a:rPr>
                        <a:t> </a:t>
                      </a:r>
                      <a:r>
                        <a:rPr lang="en" sz="2700" u="sng">
                          <a:solidFill>
                            <a:srgbClr val="D9D9D9"/>
                          </a:solidFill>
                          <a:latin typeface="Arial"/>
                          <a:ea typeface="Arial"/>
                          <a:cs typeface="Arial"/>
                          <a:sym typeface="Arial"/>
                        </a:rPr>
                        <a:t>are outside the template’s printable area</a:t>
                      </a:r>
                      <a:r>
                        <a:rPr lang="en" sz="2700">
                          <a:solidFill>
                            <a:srgbClr val="D9D9D9"/>
                          </a:solidFill>
                          <a:latin typeface="Arial"/>
                          <a:ea typeface="Arial"/>
                          <a:cs typeface="Arial"/>
                          <a:sym typeface="Arial"/>
                        </a:rPr>
                        <a:t> and they will not be on the printed poster</a:t>
                      </a:r>
                      <a:r>
                        <a:rPr lang="en" sz="2700">
                          <a:solidFill>
                            <a:srgbClr val="D9D9D9"/>
                          </a:solidFill>
                          <a:latin typeface="Arial"/>
                          <a:ea typeface="Arial"/>
                          <a:cs typeface="Arial"/>
                          <a:sym typeface="Arial"/>
                        </a:rPr>
                        <a:t>. </a:t>
                      </a:r>
                      <a:endParaRPr sz="1300"/>
                    </a:p>
                    <a:p>
                      <a:pPr indent="0" lvl="0" marL="0" marR="0" rtl="0" algn="l">
                        <a:lnSpc>
                          <a:spcPct val="100000"/>
                        </a:lnSpc>
                        <a:spcBef>
                          <a:spcPts val="0"/>
                        </a:spcBef>
                        <a:spcAft>
                          <a:spcPts val="0"/>
                        </a:spcAft>
                        <a:buClr>
                          <a:schemeClr val="dk1"/>
                        </a:buClr>
                        <a:buSzPts val="2700"/>
                        <a:buFont typeface="Calibri"/>
                        <a:buNone/>
                      </a:pPr>
                      <a:r>
                        <a:t/>
                      </a:r>
                      <a:endParaRPr sz="27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700"/>
                        <a:buFont typeface="Arial"/>
                        <a:buNone/>
                      </a:pPr>
                      <a:r>
                        <a:rPr lang="en" sz="2700">
                          <a:solidFill>
                            <a:srgbClr val="D9D9D9"/>
                          </a:solidFill>
                          <a:latin typeface="Arial"/>
                          <a:ea typeface="Arial"/>
                          <a:cs typeface="Arial"/>
                          <a:sym typeface="Arial"/>
                        </a:rPr>
                        <a:t>If you create a PDF file from your template, the guides will not be included.</a:t>
                      </a:r>
                      <a:endParaRPr sz="1300"/>
                    </a:p>
                    <a:p>
                      <a:pPr indent="0" lvl="0" marL="0" marR="0" rtl="0" algn="l">
                        <a:lnSpc>
                          <a:spcPct val="100000"/>
                        </a:lnSpc>
                        <a:spcBef>
                          <a:spcPts val="0"/>
                        </a:spcBef>
                        <a:spcAft>
                          <a:spcPts val="0"/>
                        </a:spcAft>
                        <a:buClr>
                          <a:schemeClr val="dk1"/>
                        </a:buClr>
                        <a:buSzPts val="2700"/>
                        <a:buFont typeface="Calibri"/>
                        <a:buNone/>
                      </a:pPr>
                      <a:r>
                        <a:t/>
                      </a:r>
                      <a:endParaRPr sz="27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700"/>
                        <a:buFont typeface="Arial"/>
                        <a:buNone/>
                      </a:pPr>
                      <a:r>
                        <a:rPr lang="en" sz="2700">
                          <a:solidFill>
                            <a:srgbClr val="D9D9D9"/>
                          </a:solidFill>
                          <a:latin typeface="Arial"/>
                          <a:ea typeface="Arial"/>
                          <a:cs typeface="Arial"/>
                          <a:sym typeface="Arial"/>
                        </a:rPr>
                        <a:t>To hide the guides click on the </a:t>
                      </a:r>
                      <a:r>
                        <a:rPr b="1" lang="en" sz="2700">
                          <a:solidFill>
                            <a:srgbClr val="D9D9D9"/>
                          </a:solidFill>
                          <a:latin typeface="Arial"/>
                          <a:ea typeface="Arial"/>
                          <a:cs typeface="Arial"/>
                          <a:sym typeface="Arial"/>
                        </a:rPr>
                        <a:t>Home</a:t>
                      </a:r>
                      <a:r>
                        <a:rPr lang="en" sz="2700">
                          <a:solidFill>
                            <a:srgbClr val="D9D9D9"/>
                          </a:solidFill>
                          <a:latin typeface="Arial"/>
                          <a:ea typeface="Arial"/>
                          <a:cs typeface="Arial"/>
                          <a:sym typeface="Arial"/>
                        </a:rPr>
                        <a:t> tab (top of the screen) and then click on the </a:t>
                      </a:r>
                      <a:r>
                        <a:rPr b="1" lang="en" sz="2700">
                          <a:solidFill>
                            <a:srgbClr val="D9D9D9"/>
                          </a:solidFill>
                          <a:latin typeface="Arial"/>
                          <a:ea typeface="Arial"/>
                          <a:cs typeface="Arial"/>
                          <a:sym typeface="Arial"/>
                        </a:rPr>
                        <a:t>Layout</a:t>
                      </a:r>
                      <a:r>
                        <a:rPr lang="en" sz="2700">
                          <a:solidFill>
                            <a:srgbClr val="D9D9D9"/>
                          </a:solidFill>
                          <a:latin typeface="Arial"/>
                          <a:ea typeface="Arial"/>
                          <a:cs typeface="Arial"/>
                          <a:sym typeface="Arial"/>
                        </a:rPr>
                        <a:t> button below to see the available layouts. Choose the </a:t>
                      </a:r>
                      <a:r>
                        <a:rPr b="1" lang="en" sz="2700">
                          <a:solidFill>
                            <a:srgbClr val="D9D9D9"/>
                          </a:solidFill>
                          <a:latin typeface="Arial"/>
                          <a:ea typeface="Arial"/>
                          <a:cs typeface="Arial"/>
                          <a:sym typeface="Arial"/>
                        </a:rPr>
                        <a:t>Without Guides </a:t>
                      </a:r>
                      <a:r>
                        <a:rPr b="0" lang="en" sz="2700">
                          <a:solidFill>
                            <a:srgbClr val="D9D9D9"/>
                          </a:solidFill>
                          <a:latin typeface="Arial"/>
                          <a:ea typeface="Arial"/>
                          <a:cs typeface="Arial"/>
                          <a:sym typeface="Arial"/>
                        </a:rPr>
                        <a:t>layout</a:t>
                      </a:r>
                      <a:r>
                        <a:rPr lang="en" sz="2700">
                          <a:solidFill>
                            <a:srgbClr val="D9D9D9"/>
                          </a:solidFill>
                          <a:latin typeface="Arial"/>
                          <a:ea typeface="Arial"/>
                          <a:cs typeface="Arial"/>
                          <a:sym typeface="Arial"/>
                        </a:rPr>
                        <a:t>.</a:t>
                      </a:r>
                      <a:endParaRPr sz="2700">
                        <a:solidFill>
                          <a:srgbClr val="D9D9D9"/>
                        </a:solidFill>
                        <a:latin typeface="Arial"/>
                        <a:ea typeface="Arial"/>
                        <a:cs typeface="Arial"/>
                        <a:sym typeface="Arial"/>
                      </a:endParaRPr>
                    </a:p>
                  </a:txBody>
                  <a:tcPr marT="130925" marB="43650" marR="87300" marL="174575">
                    <a:solidFill>
                      <a:srgbClr val="010101"/>
                    </a:solidFill>
                  </a:tcPr>
                </a:tc>
                <a:tc rowSpan="2" hMerge="1"/>
              </a:tr>
              <a:tr h="5195875">
                <a:tc>
                  <a:txBody>
                    <a:bodyPr/>
                    <a:lstStyle/>
                    <a:p>
                      <a:pPr indent="0" lvl="0" marL="0" marR="0" rtl="0" algn="l">
                        <a:lnSpc>
                          <a:spcPct val="100000"/>
                        </a:lnSpc>
                        <a:spcBef>
                          <a:spcPts val="0"/>
                        </a:spcBef>
                        <a:spcAft>
                          <a:spcPts val="0"/>
                        </a:spcAft>
                        <a:buClr>
                          <a:schemeClr val="dk1"/>
                        </a:buClr>
                        <a:buSzPts val="2700"/>
                        <a:buFont typeface="Calibri"/>
                        <a:buNone/>
                      </a:pPr>
                      <a:r>
                        <a:t/>
                      </a:r>
                      <a:endParaRPr sz="2700">
                        <a:solidFill>
                          <a:srgbClr val="D9D9D9"/>
                        </a:solidFill>
                        <a:latin typeface="Arial"/>
                        <a:ea typeface="Arial"/>
                        <a:cs typeface="Arial"/>
                        <a:sym typeface="Arial"/>
                      </a:endParaRPr>
                    </a:p>
                  </a:txBody>
                  <a:tcPr marT="130925" marB="43650" marR="87300" marL="174575">
                    <a:solidFill>
                      <a:srgbClr val="010101"/>
                    </a:solidFill>
                  </a:tcPr>
                </a:tc>
                <a:tc gridSpan="2" vMerge="1"/>
                <a:tc hMerge="1" vMerge="1"/>
              </a:tr>
              <a:tr h="6541750">
                <a:tc>
                  <a:txBody>
                    <a:bodyPr/>
                    <a:lstStyle/>
                    <a:p>
                      <a:pPr indent="0" lvl="0" marL="0" marR="0" rtl="0" algn="l">
                        <a:spcBef>
                          <a:spcPts val="0"/>
                        </a:spcBef>
                        <a:spcAft>
                          <a:spcPts val="0"/>
                        </a:spcAft>
                        <a:buNone/>
                      </a:pPr>
                      <a:r>
                        <a:rPr b="1" lang="en" sz="3100">
                          <a:solidFill>
                            <a:srgbClr val="FFC000"/>
                          </a:solidFill>
                          <a:latin typeface="Arial"/>
                          <a:ea typeface="Arial"/>
                          <a:cs typeface="Arial"/>
                          <a:sym typeface="Arial"/>
                        </a:rPr>
                        <a:t>How to</a:t>
                      </a:r>
                      <a:r>
                        <a:rPr b="1" lang="en" sz="3100">
                          <a:solidFill>
                            <a:srgbClr val="FFC000"/>
                          </a:solidFill>
                          <a:latin typeface="Arial"/>
                          <a:ea typeface="Arial"/>
                          <a:cs typeface="Arial"/>
                          <a:sym typeface="Arial"/>
                        </a:rPr>
                        <a:t> preview your poster prior to printing</a:t>
                      </a:r>
                      <a:endParaRPr b="1" sz="3100">
                        <a:solidFill>
                          <a:srgbClr val="FFC000"/>
                        </a:solidFill>
                        <a:latin typeface="Arial"/>
                        <a:ea typeface="Arial"/>
                        <a:cs typeface="Arial"/>
                        <a:sym typeface="Arial"/>
                      </a:endParaRPr>
                    </a:p>
                    <a:p>
                      <a:pPr indent="0" lvl="0" marL="0" marR="0" rtl="0" algn="l">
                        <a:spcBef>
                          <a:spcPts val="0"/>
                        </a:spcBef>
                        <a:spcAft>
                          <a:spcPts val="0"/>
                        </a:spcAft>
                        <a:buNone/>
                      </a:pPr>
                      <a:r>
                        <a:rPr lang="en" sz="2700">
                          <a:solidFill>
                            <a:srgbClr val="D9D9D9"/>
                          </a:solidFill>
                          <a:latin typeface="Arial"/>
                          <a:ea typeface="Arial"/>
                          <a:cs typeface="Arial"/>
                          <a:sym typeface="Arial"/>
                        </a:rPr>
                        <a:t>You can preview your poster at any time by pressing the </a:t>
                      </a:r>
                      <a:r>
                        <a:rPr lang="en" sz="2700">
                          <a:solidFill>
                            <a:srgbClr val="FFC000"/>
                          </a:solidFill>
                          <a:latin typeface="Arial"/>
                          <a:ea typeface="Arial"/>
                          <a:cs typeface="Arial"/>
                          <a:sym typeface="Arial"/>
                        </a:rPr>
                        <a:t>F5 key</a:t>
                      </a:r>
                      <a:r>
                        <a:rPr lang="en" sz="2700">
                          <a:solidFill>
                            <a:srgbClr val="D9D9D9"/>
                          </a:solidFill>
                          <a:latin typeface="Arial"/>
                          <a:ea typeface="Arial"/>
                          <a:cs typeface="Arial"/>
                          <a:sym typeface="Arial"/>
                        </a:rPr>
                        <a:t> on your keyboard. You will see on the screen what's on your poster and how it should look when printed. Press the </a:t>
                      </a:r>
                      <a:r>
                        <a:rPr lang="en" sz="2700">
                          <a:solidFill>
                            <a:srgbClr val="FFC000"/>
                          </a:solidFill>
                          <a:latin typeface="Arial"/>
                          <a:ea typeface="Arial"/>
                          <a:cs typeface="Arial"/>
                          <a:sym typeface="Arial"/>
                        </a:rPr>
                        <a:t>ESC key </a:t>
                      </a:r>
                      <a:r>
                        <a:rPr lang="en" sz="2700">
                          <a:solidFill>
                            <a:srgbClr val="D9D9D9"/>
                          </a:solidFill>
                          <a:latin typeface="Arial"/>
                          <a:ea typeface="Arial"/>
                          <a:cs typeface="Arial"/>
                          <a:sym typeface="Arial"/>
                        </a:rPr>
                        <a:t>to exit Preview.</a:t>
                      </a:r>
                      <a:endParaRPr sz="1300"/>
                    </a:p>
                  </a:txBody>
                  <a:tcPr marT="130925" marB="43650" marR="87300" marL="174575">
                    <a:solidFill>
                      <a:srgbClr val="010101"/>
                    </a:solidFill>
                  </a:tcPr>
                </a:tc>
                <a:tc gridSpan="2">
                  <a:txBody>
                    <a:bodyPr/>
                    <a:lstStyle/>
                    <a:p>
                      <a:pPr indent="0" lvl="0" marL="0" marR="0" rtl="0" algn="l">
                        <a:spcBef>
                          <a:spcPts val="0"/>
                        </a:spcBef>
                        <a:spcAft>
                          <a:spcPts val="0"/>
                        </a:spcAft>
                        <a:buNone/>
                      </a:pPr>
                      <a:r>
                        <a:rPr b="1" lang="en" sz="13200">
                          <a:solidFill>
                            <a:srgbClr val="D9D9D9"/>
                          </a:solidFill>
                          <a:latin typeface="Arial"/>
                          <a:ea typeface="Arial"/>
                          <a:cs typeface="Arial"/>
                          <a:sym typeface="Arial"/>
                        </a:rPr>
                        <a:t>F5</a:t>
                      </a:r>
                      <a:r>
                        <a:rPr lang="en" sz="2700">
                          <a:solidFill>
                            <a:srgbClr val="D9D9D9"/>
                          </a:solidFill>
                          <a:latin typeface="Arial"/>
                          <a:ea typeface="Arial"/>
                          <a:cs typeface="Arial"/>
                          <a:sym typeface="Arial"/>
                        </a:rPr>
                        <a:t> </a:t>
                      </a:r>
                      <a:endParaRPr sz="2700">
                        <a:solidFill>
                          <a:srgbClr val="D9D9D9"/>
                        </a:solidFill>
                        <a:latin typeface="Arial"/>
                        <a:ea typeface="Arial"/>
                        <a:cs typeface="Arial"/>
                        <a:sym typeface="Arial"/>
                      </a:endParaRPr>
                    </a:p>
                  </a:txBody>
                  <a:tcPr marT="130925" marB="43650" marR="87300" marL="174575" anchor="ctr">
                    <a:solidFill>
                      <a:srgbClr val="0C0C0C"/>
                    </a:solidFill>
                  </a:tcPr>
                </a:tc>
                <a:tc hMerge="1"/>
              </a:tr>
              <a:tr h="6598350">
                <a:tc gridSpan="3">
                  <a:txBody>
                    <a:bodyPr/>
                    <a:lstStyle/>
                    <a:p>
                      <a:pPr indent="0" lvl="0" marL="0" marR="0" rtl="0" algn="l">
                        <a:lnSpc>
                          <a:spcPct val="100000"/>
                        </a:lnSpc>
                        <a:spcBef>
                          <a:spcPts val="0"/>
                        </a:spcBef>
                        <a:spcAft>
                          <a:spcPts val="0"/>
                        </a:spcAft>
                        <a:buClr>
                          <a:srgbClr val="FFC000"/>
                        </a:buClr>
                        <a:buSzPts val="3100"/>
                        <a:buFont typeface="Arial"/>
                        <a:buNone/>
                      </a:pPr>
                      <a:r>
                        <a:rPr b="1" lang="en" sz="3100">
                          <a:solidFill>
                            <a:srgbClr val="FFC000"/>
                          </a:solidFill>
                          <a:latin typeface="Arial"/>
                          <a:ea typeface="Arial"/>
                          <a:cs typeface="Arial"/>
                          <a:sym typeface="Arial"/>
                        </a:rPr>
                        <a:t>How to print your poster</a:t>
                      </a:r>
                      <a:endParaRPr sz="1300"/>
                    </a:p>
                    <a:p>
                      <a:pPr indent="0" lvl="0" marL="0" marR="0" rtl="0" algn="l">
                        <a:lnSpc>
                          <a:spcPct val="100000"/>
                        </a:lnSpc>
                        <a:spcBef>
                          <a:spcPts val="0"/>
                        </a:spcBef>
                        <a:spcAft>
                          <a:spcPts val="0"/>
                        </a:spcAft>
                        <a:buClr>
                          <a:srgbClr val="D9D9D9"/>
                        </a:buClr>
                        <a:buSzPts val="2700"/>
                        <a:buFont typeface="Arial"/>
                        <a:buNone/>
                      </a:pPr>
                      <a:r>
                        <a:rPr lang="en" sz="2700">
                          <a:solidFill>
                            <a:srgbClr val="D9D9D9"/>
                          </a:solidFill>
                          <a:latin typeface="Arial"/>
                          <a:ea typeface="Arial"/>
                          <a:cs typeface="Arial"/>
                          <a:sym typeface="Arial"/>
                        </a:rPr>
                        <a:t>When you are ready to have your poster printed go online to </a:t>
                      </a:r>
                      <a:r>
                        <a:rPr lang="en" sz="2700">
                          <a:solidFill>
                            <a:srgbClr val="FFC000"/>
                          </a:solidFill>
                          <a:latin typeface="Arial"/>
                          <a:ea typeface="Arial"/>
                          <a:cs typeface="Arial"/>
                          <a:sym typeface="Arial"/>
                        </a:rPr>
                        <a:t>PosterPresentations.com</a:t>
                      </a:r>
                      <a:r>
                        <a:rPr lang="en" sz="2700">
                          <a:solidFill>
                            <a:srgbClr val="D9D9D9"/>
                          </a:solidFill>
                          <a:latin typeface="Arial"/>
                          <a:ea typeface="Arial"/>
                          <a:cs typeface="Arial"/>
                          <a:sym typeface="Arial"/>
                        </a:rPr>
                        <a:t> and click on the "</a:t>
                      </a:r>
                      <a:r>
                        <a:rPr lang="en" sz="2700">
                          <a:solidFill>
                            <a:srgbClr val="FFC000"/>
                          </a:solidFill>
                          <a:latin typeface="Arial"/>
                          <a:ea typeface="Arial"/>
                          <a:cs typeface="Arial"/>
                          <a:sym typeface="Arial"/>
                        </a:rPr>
                        <a:t>Order Your Poster</a:t>
                      </a:r>
                      <a:r>
                        <a:rPr lang="en" sz="2700">
                          <a:solidFill>
                            <a:srgbClr val="D9D9D9"/>
                          </a:solidFill>
                          <a:latin typeface="Arial"/>
                          <a:ea typeface="Arial"/>
                          <a:cs typeface="Arial"/>
                          <a:sym typeface="Arial"/>
                        </a:rPr>
                        <a:t>" button. You can have your poster printed on professional papers, fabric for easy traveling and a variety of other materials. </a:t>
                      </a:r>
                      <a:endParaRPr sz="1300"/>
                    </a:p>
                    <a:p>
                      <a:pPr indent="0" lvl="0" marL="0" marR="0" rtl="0" algn="l">
                        <a:lnSpc>
                          <a:spcPct val="100000"/>
                        </a:lnSpc>
                        <a:spcBef>
                          <a:spcPts val="0"/>
                        </a:spcBef>
                        <a:spcAft>
                          <a:spcPts val="0"/>
                        </a:spcAft>
                        <a:buClr>
                          <a:srgbClr val="D9D9D9"/>
                        </a:buClr>
                        <a:buSzPts val="2700"/>
                        <a:buFont typeface="Arial"/>
                        <a:buNone/>
                      </a:pPr>
                      <a:r>
                        <a:rPr lang="en" sz="27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sz="1300"/>
                    </a:p>
                    <a:p>
                      <a:pPr indent="0" lvl="0" marL="0" marR="0" rtl="0" algn="l">
                        <a:lnSpc>
                          <a:spcPct val="100000"/>
                        </a:lnSpc>
                        <a:spcBef>
                          <a:spcPts val="0"/>
                        </a:spcBef>
                        <a:spcAft>
                          <a:spcPts val="0"/>
                        </a:spcAft>
                        <a:buClr>
                          <a:srgbClr val="D9D9D9"/>
                        </a:buClr>
                        <a:buSzPts val="2700"/>
                        <a:buFont typeface="Arial"/>
                        <a:buNone/>
                      </a:pPr>
                      <a:br>
                        <a:rPr lang="en" sz="2700">
                          <a:solidFill>
                            <a:srgbClr val="D9D9D9"/>
                          </a:solidFill>
                          <a:latin typeface="Arial"/>
                          <a:ea typeface="Arial"/>
                          <a:cs typeface="Arial"/>
                          <a:sym typeface="Arial"/>
                        </a:rPr>
                      </a:br>
                      <a:r>
                        <a:rPr lang="en" sz="2700">
                          <a:solidFill>
                            <a:srgbClr val="D9D9D9"/>
                          </a:solidFill>
                          <a:latin typeface="Arial"/>
                          <a:ea typeface="Arial"/>
                          <a:cs typeface="Arial"/>
                          <a:sym typeface="Arial"/>
                        </a:rPr>
                        <a:t>Go to </a:t>
                      </a:r>
                      <a:r>
                        <a:rPr lang="en" sz="2700">
                          <a:solidFill>
                            <a:srgbClr val="FFC000"/>
                          </a:solidFill>
                          <a:latin typeface="Arial"/>
                          <a:ea typeface="Arial"/>
                          <a:cs typeface="Arial"/>
                          <a:sym typeface="Arial"/>
                        </a:rPr>
                        <a:t>PosterPresentations.com</a:t>
                      </a:r>
                      <a:r>
                        <a:rPr lang="en" sz="2700">
                          <a:solidFill>
                            <a:srgbClr val="D9D9D9"/>
                          </a:solidFill>
                          <a:latin typeface="Arial"/>
                          <a:ea typeface="Arial"/>
                          <a:cs typeface="Arial"/>
                          <a:sym typeface="Arial"/>
                        </a:rPr>
                        <a:t> for more information.</a:t>
                      </a:r>
                      <a:endParaRPr sz="1300"/>
                    </a:p>
                  </a:txBody>
                  <a:tcPr marT="130925" marB="43650" marR="87300" marL="174575">
                    <a:solidFill>
                      <a:srgbClr val="010101"/>
                    </a:solidFill>
                  </a:tcPr>
                </a:tc>
                <a:tc hMerge="1"/>
                <a:tc hMerge="1"/>
              </a:tr>
              <a:tr h="1527450">
                <a:tc gridSpan="3">
                  <a:txBody>
                    <a:bodyPr/>
                    <a:lstStyle/>
                    <a:p>
                      <a:pPr indent="0" lvl="0" marL="0" marR="0" rtl="0" algn="l">
                        <a:spcBef>
                          <a:spcPts val="0"/>
                        </a:spcBef>
                        <a:spcAft>
                          <a:spcPts val="0"/>
                        </a:spcAft>
                        <a:buNone/>
                      </a:pPr>
                      <a:r>
                        <a:t/>
                      </a:r>
                      <a:endParaRPr sz="2700">
                        <a:solidFill>
                          <a:srgbClr val="1F3A4E"/>
                        </a:solidFill>
                      </a:endParaRPr>
                    </a:p>
                  </a:txBody>
                  <a:tcPr marT="130925" marB="43650" marR="87300" marL="174575"/>
                </a:tc>
                <a:tc hMerge="1"/>
                <a:tc hMerge="1"/>
              </a:tr>
              <a:tr h="2012525">
                <a:tc gridSpan="2">
                  <a:txBody>
                    <a:bodyPr/>
                    <a:lstStyle/>
                    <a:p>
                      <a:pPr indent="0" lvl="0" marL="0" marR="0" rtl="0" algn="l">
                        <a:lnSpc>
                          <a:spcPct val="108333"/>
                        </a:lnSpc>
                        <a:spcBef>
                          <a:spcPts val="0"/>
                        </a:spcBef>
                        <a:spcAft>
                          <a:spcPts val="0"/>
                        </a:spcAft>
                        <a:buNone/>
                      </a:pPr>
                      <a:r>
                        <a:rPr lang="en" sz="2300">
                          <a:solidFill>
                            <a:srgbClr val="D8D8D8"/>
                          </a:solidFill>
                          <a:latin typeface="Arial"/>
                          <a:ea typeface="Arial"/>
                          <a:cs typeface="Arial"/>
                          <a:sym typeface="Arial"/>
                        </a:rPr>
                        <a:t>© 2019</a:t>
                      </a:r>
                      <a:r>
                        <a:rPr lang="en" sz="2300">
                          <a:solidFill>
                            <a:srgbClr val="D8D8D8"/>
                          </a:solidFill>
                          <a:latin typeface="Arial"/>
                          <a:ea typeface="Arial"/>
                          <a:cs typeface="Arial"/>
                          <a:sym typeface="Arial"/>
                        </a:rPr>
                        <a:t> </a:t>
                      </a:r>
                      <a:r>
                        <a:rPr lang="en" sz="2300">
                          <a:solidFill>
                            <a:srgbClr val="D8D8D8"/>
                          </a:solidFill>
                          <a:latin typeface="Arial"/>
                          <a:ea typeface="Arial"/>
                          <a:cs typeface="Arial"/>
                          <a:sym typeface="Arial"/>
                        </a:rPr>
                        <a:t>PosterPresentations.com</a:t>
                      </a:r>
                      <a:br>
                        <a:rPr lang="en" sz="2300">
                          <a:solidFill>
                            <a:srgbClr val="D8D8D8"/>
                          </a:solidFill>
                          <a:latin typeface="Arial"/>
                          <a:ea typeface="Arial"/>
                          <a:cs typeface="Arial"/>
                          <a:sym typeface="Arial"/>
                        </a:rPr>
                      </a:br>
                      <a:r>
                        <a:rPr lang="en" sz="2300">
                          <a:solidFill>
                            <a:srgbClr val="D8D8D8"/>
                          </a:solidFill>
                          <a:latin typeface="Arial"/>
                          <a:ea typeface="Arial"/>
                          <a:cs typeface="Arial"/>
                          <a:sym typeface="Arial"/>
                        </a:rPr>
                        <a:t>2117 Fourth Street ,</a:t>
                      </a:r>
                      <a:r>
                        <a:rPr lang="en" sz="2300">
                          <a:solidFill>
                            <a:srgbClr val="D8D8D8"/>
                          </a:solidFill>
                          <a:latin typeface="Arial"/>
                          <a:ea typeface="Arial"/>
                          <a:cs typeface="Arial"/>
                          <a:sym typeface="Arial"/>
                        </a:rPr>
                        <a:t> STE C        </a:t>
                      </a:r>
                      <a:endParaRPr sz="1300"/>
                    </a:p>
                    <a:p>
                      <a:pPr indent="0" lvl="0" marL="0" marR="0" rtl="0" algn="l">
                        <a:lnSpc>
                          <a:spcPct val="108333"/>
                        </a:lnSpc>
                        <a:spcBef>
                          <a:spcPts val="0"/>
                        </a:spcBef>
                        <a:spcAft>
                          <a:spcPts val="0"/>
                        </a:spcAft>
                        <a:buNone/>
                      </a:pPr>
                      <a:r>
                        <a:rPr lang="en" sz="2300">
                          <a:solidFill>
                            <a:srgbClr val="D8D8D8"/>
                          </a:solidFill>
                          <a:latin typeface="Arial"/>
                          <a:ea typeface="Arial"/>
                          <a:cs typeface="Arial"/>
                          <a:sym typeface="Arial"/>
                        </a:rPr>
                        <a:t>Berkeley CA 94710 USA</a:t>
                      </a:r>
                      <a:endParaRPr sz="2300">
                        <a:solidFill>
                          <a:srgbClr val="D8D8D8"/>
                        </a:solidFill>
                        <a:latin typeface="Arial"/>
                        <a:ea typeface="Arial"/>
                        <a:cs typeface="Arial"/>
                        <a:sym typeface="Arial"/>
                      </a:endParaRPr>
                    </a:p>
                  </a:txBody>
                  <a:tcPr marT="130925" marB="43650" marR="87300" marL="174575">
                    <a:solidFill>
                      <a:srgbClr val="010101"/>
                    </a:solidFill>
                  </a:tcPr>
                </a:tc>
                <a:tc hMerge="1"/>
                <a:tc>
                  <a:txBody>
                    <a:bodyPr/>
                    <a:lstStyle/>
                    <a:p>
                      <a:pPr indent="0" lvl="0" marL="0" marR="0" rtl="0" algn="l">
                        <a:lnSpc>
                          <a:spcPct val="100000"/>
                        </a:lnSpc>
                        <a:spcBef>
                          <a:spcPts val="0"/>
                        </a:spcBef>
                        <a:spcAft>
                          <a:spcPts val="0"/>
                        </a:spcAft>
                        <a:buClr>
                          <a:srgbClr val="D0D0D0"/>
                        </a:buClr>
                        <a:buSzPts val="2700"/>
                        <a:buFont typeface="Arial"/>
                        <a:buNone/>
                      </a:pPr>
                      <a:r>
                        <a:rPr b="1" lang="en" sz="2700">
                          <a:solidFill>
                            <a:srgbClr val="D0D0D0"/>
                          </a:solidFill>
                          <a:latin typeface="Arial"/>
                          <a:ea typeface="Arial"/>
                          <a:cs typeface="Arial"/>
                          <a:sym typeface="Arial"/>
                        </a:rPr>
                        <a:t>For complete tutorials</a:t>
                      </a:r>
                      <a:r>
                        <a:rPr b="1" lang="en" sz="2700">
                          <a:solidFill>
                            <a:srgbClr val="D0D0D0"/>
                          </a:solidFill>
                          <a:latin typeface="Arial"/>
                          <a:ea typeface="Arial"/>
                          <a:cs typeface="Arial"/>
                          <a:sym typeface="Arial"/>
                        </a:rPr>
                        <a:t> visit:</a:t>
                      </a:r>
                      <a:endParaRPr sz="1300"/>
                    </a:p>
                    <a:p>
                      <a:pPr indent="0" lvl="0" marL="0" marR="0" rtl="0" algn="l">
                        <a:lnSpc>
                          <a:spcPct val="100000"/>
                        </a:lnSpc>
                        <a:spcBef>
                          <a:spcPts val="0"/>
                        </a:spcBef>
                        <a:spcAft>
                          <a:spcPts val="0"/>
                        </a:spcAft>
                        <a:buClr>
                          <a:srgbClr val="FFC000"/>
                        </a:buClr>
                        <a:buSzPts val="1900"/>
                        <a:buFont typeface="Arial"/>
                        <a:buNone/>
                      </a:pPr>
                      <a:r>
                        <a:rPr b="1" lang="en" sz="1900">
                          <a:solidFill>
                            <a:srgbClr val="FFC000"/>
                          </a:solidFill>
                          <a:latin typeface="Arial"/>
                          <a:ea typeface="Arial"/>
                          <a:cs typeface="Arial"/>
                          <a:sym typeface="Arial"/>
                        </a:rPr>
                        <a:t>https://www.posterpresentations.com/helpdesk.html</a:t>
                      </a:r>
                      <a:endParaRPr sz="15800"/>
                    </a:p>
                  </a:txBody>
                  <a:tcPr marT="130925" marB="43650" marR="87300" marL="174575">
                    <a:solidFill>
                      <a:srgbClr val="010101"/>
                    </a:solidFill>
                  </a:tcPr>
                </a:tc>
              </a:tr>
            </a:tbl>
          </a:graphicData>
        </a:graphic>
      </p:graphicFrame>
      <p:sp>
        <p:nvSpPr>
          <p:cNvPr id="55" name="Google Shape;55;p13"/>
          <p:cNvSpPr/>
          <p:nvPr/>
        </p:nvSpPr>
        <p:spPr>
          <a:xfrm>
            <a:off x="0" y="1"/>
            <a:ext cx="38404800" cy="5411585"/>
          </a:xfrm>
          <a:prstGeom prst="rect">
            <a:avLst/>
          </a:prstGeom>
          <a:solidFill>
            <a:schemeClr val="accent1"/>
          </a:solidFill>
          <a:ln>
            <a:noFill/>
          </a:ln>
        </p:spPr>
        <p:txBody>
          <a:bodyPr anchorCtr="0" anchor="ctr" bIns="43625" lIns="87275" spcFirstLastPara="1" rIns="87275" wrap="square" tIns="43625">
            <a:noAutofit/>
          </a:bodyPr>
          <a:lstStyle/>
          <a:p>
            <a:pPr indent="0" lvl="0" marL="0" marR="0" rtl="0" algn="ctr">
              <a:spcBef>
                <a:spcPts val="0"/>
              </a:spcBef>
              <a:spcAft>
                <a:spcPts val="0"/>
              </a:spcAft>
              <a:buNone/>
            </a:pPr>
            <a:r>
              <a:t/>
            </a:r>
            <a:endParaRPr b="0" i="0" sz="75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2.png"/><Relationship Id="rId13" Type="http://schemas.openxmlformats.org/officeDocument/2006/relationships/image" Target="../media/image3.png"/><Relationship Id="rId12"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journals.plos.org/plosgenetics/article?id=10.1371/journal.pgen.1007309#pgen.1007309.e070" TargetMode="External"/><Relationship Id="rId4" Type="http://schemas.openxmlformats.org/officeDocument/2006/relationships/hyperlink" Target="https://medlineplus.gov/genetics/understanding/genomicresearch/snp/#:~:text=SNPs%20occur%20normally%20throughout%20a,1%20percent%20of%20the%20population" TargetMode="External"/><Relationship Id="rId9" Type="http://schemas.openxmlformats.org/officeDocument/2006/relationships/image" Target="../media/image5.png"/><Relationship Id="rId5" Type="http://schemas.openxmlformats.org/officeDocument/2006/relationships/hyperlink" Target="https://www.cuemath.com/p-value-formula/" TargetMode="External"/><Relationship Id="rId6" Type="http://schemas.openxmlformats.org/officeDocument/2006/relationships/hyperlink" Target="https://www.indeed.com/career-advice/career-development/how-to-calculate-test-statistic#:~:text=t%20%3D%20" TargetMode="External"/><Relationship Id="rId7" Type="http://schemas.openxmlformats.org/officeDocument/2006/relationships/hyperlink" Target="https://www.indeed.com/career-advice/career-development/how-to-calculate-test-statistic#:~:text=t%20%3D%20" TargetMode="External"/><Relationship Id="rId8" Type="http://schemas.openxmlformats.org/officeDocument/2006/relationships/hyperlink" Target="https://www.ncbi.nlm.nih.gov/pmc/articles/PMC6001694/"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idx="1" type="body"/>
          </p:nvPr>
        </p:nvSpPr>
        <p:spPr>
          <a:xfrm>
            <a:off x="791175" y="6805125"/>
            <a:ext cx="11892300" cy="9291300"/>
          </a:xfrm>
          <a:prstGeom prst="rect">
            <a:avLst/>
          </a:prstGeom>
          <a:noFill/>
          <a:ln>
            <a:noFill/>
          </a:ln>
        </p:spPr>
        <p:txBody>
          <a:bodyPr anchorCtr="0" anchor="t" bIns="218175" lIns="218175" spcFirstLastPara="1" rIns="218175" wrap="square" tIns="218175">
            <a:spAutoFit/>
          </a:bodyPr>
          <a:lstStyle/>
          <a:p>
            <a:pPr indent="0" lvl="0" marL="0" rtl="0" algn="l">
              <a:spcBef>
                <a:spcPts val="0"/>
              </a:spcBef>
              <a:spcAft>
                <a:spcPts val="0"/>
              </a:spcAft>
              <a:buClr>
                <a:schemeClr val="dk1"/>
              </a:buClr>
              <a:buSzPts val="1100"/>
              <a:buNone/>
            </a:pPr>
            <a:r>
              <a:rPr lang="en">
                <a:solidFill>
                  <a:schemeClr val="dk1"/>
                </a:solidFill>
                <a:latin typeface="Arial"/>
                <a:ea typeface="Arial"/>
                <a:cs typeface="Arial"/>
                <a:sym typeface="Arial"/>
              </a:rPr>
              <a:t>GWAS (Genome wide association studies) is a popular statistical study to analyze associations between SNP (single-nucleotide polymorphism) and the trait of interest. SNP is a so-called “common variant” which occurred at a single nucleotide level in our DNA. There are around </a:t>
            </a:r>
            <a:r>
              <a:rPr lang="en">
                <a:solidFill>
                  <a:schemeClr val="dk1"/>
                </a:solidFill>
                <a:highlight>
                  <a:srgbClr val="FFFFFF"/>
                </a:highlight>
                <a:latin typeface="Arial"/>
                <a:ea typeface="Arial"/>
                <a:cs typeface="Arial"/>
                <a:sym typeface="Arial"/>
              </a:rPr>
              <a:t>4 to 5 million SNPs in a person's genome. For each SNP position, we receive a total of two alleles (DNA base) from each parent. For a single SNP, there are often a more prevalent allele (one type of DNA base), and another minor allele. For example, if two types of alleles present in a SNP position are A and T, then a person’s genotype fall into one of the three categories of: AA, TT, or AT. If the allele T is a minor one in the population, the person’s observation is directly the number of minor allele copies they have on this SNP (it can be 0, 1, or 2). Therefore, GWAS data is comprised of the number of minor alleles at each SNP for each observation.</a:t>
            </a:r>
            <a:endParaRPr>
              <a:solidFill>
                <a:schemeClr val="dk1"/>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None/>
            </a:pPr>
            <a:r>
              <a:t/>
            </a:r>
            <a:endParaRPr>
              <a:solidFill>
                <a:schemeClr val="dk1"/>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The focus of our project stems from the fact that GWAS data often have correlation structures within, for example, relatives and families can be all included in one study. However, such correlations, if not corrected for, would skew our analysis where the predictors tend to have a smaller p-value, becoming more prone to type I error: we claim associations between SNPs and the trait where they are not causal factors.</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This time we will apply a new, popular, and effective method in correcting such correlation data structure: Linear Mixed Model (LMM). It is very similar to ordinary linear regression technique (LM) except it also captures data variance and correlation (by examining genetic similarity) between people. Through the study, we demonstrated that LMM is a very powerful technique to adjust for correlation, as well a new solution to avoid type I error in modern GWAS studies.</a:t>
            </a:r>
            <a:endParaRPr>
              <a:solidFill>
                <a:schemeClr val="dk1"/>
              </a:solidFill>
              <a:latin typeface="Arial"/>
              <a:ea typeface="Arial"/>
              <a:cs typeface="Arial"/>
              <a:sym typeface="Arial"/>
            </a:endParaRPr>
          </a:p>
          <a:p>
            <a:pPr indent="0" lvl="0" marL="0" rtl="0" algn="l">
              <a:spcBef>
                <a:spcPts val="0"/>
              </a:spcBef>
              <a:spcAft>
                <a:spcPts val="0"/>
              </a:spcAft>
              <a:buClr>
                <a:srgbClr val="3F2F28"/>
              </a:buClr>
              <a:buSzPts val="2300"/>
              <a:buNone/>
            </a:pPr>
            <a:r>
              <a:t/>
            </a:r>
            <a:endParaRPr>
              <a:solidFill>
                <a:schemeClr val="dk1"/>
              </a:solidFill>
            </a:endParaRPr>
          </a:p>
        </p:txBody>
      </p:sp>
      <p:sp>
        <p:nvSpPr>
          <p:cNvPr id="80" name="Google Shape;80;p15"/>
          <p:cNvSpPr txBox="1"/>
          <p:nvPr>
            <p:ph idx="2" type="body"/>
          </p:nvPr>
        </p:nvSpPr>
        <p:spPr>
          <a:xfrm>
            <a:off x="807046" y="6135988"/>
            <a:ext cx="11876400" cy="669000"/>
          </a:xfrm>
          <a:prstGeom prst="rect">
            <a:avLst/>
          </a:prstGeom>
          <a:noFill/>
          <a:ln>
            <a:noFill/>
          </a:ln>
        </p:spPr>
        <p:txBody>
          <a:bodyPr anchorCtr="0" anchor="ctr" bIns="87275" lIns="87275" spcFirstLastPara="1" rIns="87275" wrap="square" tIns="87275">
            <a:spAutoFit/>
          </a:bodyPr>
          <a:lstStyle/>
          <a:p>
            <a:pPr indent="0" lvl="0" marL="0" rtl="0" algn="ctr">
              <a:spcBef>
                <a:spcPts val="0"/>
              </a:spcBef>
              <a:spcAft>
                <a:spcPts val="0"/>
              </a:spcAft>
              <a:buClr>
                <a:schemeClr val="accent1"/>
              </a:buClr>
              <a:buSzPts val="3200"/>
              <a:buNone/>
            </a:pPr>
            <a:r>
              <a:rPr lang="en"/>
              <a:t>Introduction</a:t>
            </a:r>
            <a:endParaRPr/>
          </a:p>
        </p:txBody>
      </p:sp>
      <p:sp>
        <p:nvSpPr>
          <p:cNvPr id="81" name="Google Shape;81;p15"/>
          <p:cNvSpPr txBox="1"/>
          <p:nvPr>
            <p:ph idx="3" type="body"/>
          </p:nvPr>
        </p:nvSpPr>
        <p:spPr>
          <a:xfrm>
            <a:off x="798350" y="21178475"/>
            <a:ext cx="11893800" cy="13185600"/>
          </a:xfrm>
          <a:prstGeom prst="rect">
            <a:avLst/>
          </a:prstGeom>
          <a:noFill/>
          <a:ln>
            <a:noFill/>
          </a:ln>
        </p:spPr>
        <p:txBody>
          <a:bodyPr anchorCtr="0" anchor="t" bIns="218175" lIns="218175" spcFirstLastPara="1" rIns="218175" wrap="square" tIns="218175">
            <a:spAutoFit/>
          </a:bodyPr>
          <a:lstStyle/>
          <a:p>
            <a:pPr indent="0" lvl="0" marL="0" rtl="0" algn="l">
              <a:spcBef>
                <a:spcPts val="0"/>
              </a:spcBef>
              <a:spcAft>
                <a:spcPts val="0"/>
              </a:spcAft>
              <a:buClr>
                <a:srgbClr val="3F2F28"/>
              </a:buClr>
              <a:buSzPts val="2300"/>
              <a:buNone/>
            </a:pPr>
            <a:r>
              <a:rPr lang="en">
                <a:solidFill>
                  <a:schemeClr val="dk1"/>
                </a:solidFill>
                <a:latin typeface="Arial"/>
                <a:ea typeface="Arial"/>
                <a:cs typeface="Arial"/>
                <a:sym typeface="Arial"/>
              </a:rPr>
              <a:t>In a GWAS studies, we carry linear regression model/ LMM for each SNP. Commonly, the </a:t>
            </a:r>
            <a:r>
              <a:rPr lang="en">
                <a:solidFill>
                  <a:schemeClr val="dk1"/>
                </a:solidFill>
                <a:latin typeface="Arial"/>
                <a:ea typeface="Arial"/>
                <a:cs typeface="Arial"/>
                <a:sym typeface="Arial"/>
              </a:rPr>
              <a:t>trait</a:t>
            </a:r>
            <a:r>
              <a:rPr lang="en">
                <a:solidFill>
                  <a:schemeClr val="dk1"/>
                </a:solidFill>
                <a:latin typeface="Arial"/>
                <a:ea typeface="Arial"/>
                <a:cs typeface="Arial"/>
                <a:sym typeface="Arial"/>
              </a:rPr>
              <a:t> of interest is often referred to as “phenotype” (Y) , and “</a:t>
            </a:r>
            <a:r>
              <a:rPr lang="en">
                <a:solidFill>
                  <a:schemeClr val="dk1"/>
                </a:solidFill>
                <a:latin typeface="Arial"/>
                <a:ea typeface="Arial"/>
                <a:cs typeface="Arial"/>
                <a:sym typeface="Arial"/>
              </a:rPr>
              <a:t>genotypes” are captured by matrix “X</a:t>
            </a:r>
            <a:r>
              <a:rPr lang="en">
                <a:solidFill>
                  <a:schemeClr val="dk1"/>
                </a:solidFill>
                <a:highlight>
                  <a:schemeClr val="lt1"/>
                </a:highlight>
                <a:latin typeface="Arial"/>
                <a:ea typeface="Arial"/>
                <a:cs typeface="Arial"/>
                <a:sym typeface="Arial"/>
              </a:rPr>
              <a:t>”</a:t>
            </a:r>
            <a:r>
              <a:rPr lang="en">
                <a:solidFill>
                  <a:schemeClr val="dk1"/>
                </a:solidFill>
                <a:highlight>
                  <a:schemeClr val="lt1"/>
                </a:highlight>
                <a:latin typeface="Arial"/>
                <a:ea typeface="Arial"/>
                <a:cs typeface="Arial"/>
                <a:sym typeface="Arial"/>
              </a:rPr>
              <a:t>, where “X” is the number of minor allele across the SNPs, and “β” contains estimates of coefficients. The intercept “</a:t>
            </a:r>
            <a:r>
              <a:rPr lang="en">
                <a:solidFill>
                  <a:schemeClr val="dk1"/>
                </a:solidFill>
                <a:highlight>
                  <a:srgbClr val="FFFFFF"/>
                </a:highlight>
                <a:latin typeface="Arial"/>
                <a:ea typeface="Arial"/>
                <a:cs typeface="Arial"/>
                <a:sym typeface="Arial"/>
              </a:rPr>
              <a:t>μ</a:t>
            </a:r>
            <a:r>
              <a:rPr lang="en">
                <a:solidFill>
                  <a:schemeClr val="dk1"/>
                </a:solidFill>
                <a:highlight>
                  <a:schemeClr val="lt1"/>
                </a:highlight>
                <a:latin typeface="Arial"/>
                <a:ea typeface="Arial"/>
                <a:cs typeface="Arial"/>
                <a:sym typeface="Arial"/>
              </a:rPr>
              <a:t>” in the linear regression is interpreted as the average of Y in population sample if a sample have 0 minor allele at this SNP. “e” is the random noise term capturing unexplained variance in the data.</a:t>
            </a:r>
            <a:endParaRPr>
              <a:solidFill>
                <a:schemeClr val="dk1"/>
              </a:solidFill>
              <a:highlight>
                <a:schemeClr val="lt1"/>
              </a:highlight>
              <a:latin typeface="Arial"/>
              <a:ea typeface="Arial"/>
              <a:cs typeface="Arial"/>
              <a:sym typeface="Arial"/>
            </a:endParaRPr>
          </a:p>
          <a:p>
            <a:pPr indent="0" lvl="0" marL="0" rtl="0" algn="l">
              <a:spcBef>
                <a:spcPts val="0"/>
              </a:spcBef>
              <a:spcAft>
                <a:spcPts val="0"/>
              </a:spcAft>
              <a:buClr>
                <a:srgbClr val="3F2F28"/>
              </a:buClr>
              <a:buSzPts val="2300"/>
              <a:buNone/>
            </a:pPr>
            <a:r>
              <a:t/>
            </a:r>
            <a:endParaRPr>
              <a:solidFill>
                <a:schemeClr val="dk1"/>
              </a:solidFill>
              <a:highlight>
                <a:schemeClr val="lt1"/>
              </a:highlight>
              <a:latin typeface="Arial"/>
              <a:ea typeface="Arial"/>
              <a:cs typeface="Arial"/>
              <a:sym typeface="Arial"/>
            </a:endParaRPr>
          </a:p>
          <a:p>
            <a:pPr indent="0" lvl="0" marL="0" rtl="0" algn="l">
              <a:spcBef>
                <a:spcPts val="0"/>
              </a:spcBef>
              <a:spcAft>
                <a:spcPts val="0"/>
              </a:spcAft>
              <a:buClr>
                <a:srgbClr val="3F2F28"/>
              </a:buClr>
              <a:buSzPts val="2300"/>
              <a:buNone/>
            </a:pPr>
            <a:r>
              <a:rPr lang="en">
                <a:solidFill>
                  <a:schemeClr val="dk1"/>
                </a:solidFill>
                <a:highlight>
                  <a:schemeClr val="lt1"/>
                </a:highlight>
                <a:latin typeface="Arial"/>
                <a:ea typeface="Arial"/>
                <a:cs typeface="Arial"/>
                <a:sym typeface="Arial"/>
              </a:rPr>
              <a:t>The hypothetical true linear regression model is proposed as:</a:t>
            </a:r>
            <a:endParaRPr>
              <a:solidFill>
                <a:schemeClr val="dk1"/>
              </a:solidFill>
              <a:highlight>
                <a:schemeClr val="lt1"/>
              </a:highlight>
              <a:latin typeface="Arial"/>
              <a:ea typeface="Arial"/>
              <a:cs typeface="Arial"/>
              <a:sym typeface="Arial"/>
            </a:endParaRPr>
          </a:p>
          <a:p>
            <a:pPr indent="0" lvl="0" marL="0" rtl="0" algn="ctr">
              <a:spcBef>
                <a:spcPts val="0"/>
              </a:spcBef>
              <a:spcAft>
                <a:spcPts val="0"/>
              </a:spcAft>
              <a:buClr>
                <a:srgbClr val="3F2F28"/>
              </a:buClr>
              <a:buSzPts val="2300"/>
              <a:buNone/>
            </a:pPr>
            <a:r>
              <a:rPr b="1" lang="en">
                <a:solidFill>
                  <a:schemeClr val="dk1"/>
                </a:solidFill>
                <a:highlight>
                  <a:schemeClr val="lt1"/>
                </a:highlight>
                <a:latin typeface="Arial"/>
                <a:ea typeface="Arial"/>
                <a:cs typeface="Arial"/>
                <a:sym typeface="Arial"/>
              </a:rPr>
              <a:t>Y = </a:t>
            </a:r>
            <a:r>
              <a:rPr b="1" lang="en">
                <a:solidFill>
                  <a:schemeClr val="dk1"/>
                </a:solidFill>
                <a:highlight>
                  <a:srgbClr val="FFFFFF"/>
                </a:highlight>
                <a:latin typeface="Arial"/>
                <a:ea typeface="Arial"/>
                <a:cs typeface="Arial"/>
                <a:sym typeface="Arial"/>
              </a:rPr>
              <a:t>μ + </a:t>
            </a:r>
            <a:r>
              <a:rPr b="1" lang="en">
                <a:solidFill>
                  <a:schemeClr val="dk1"/>
                </a:solidFill>
                <a:latin typeface="Arial"/>
                <a:ea typeface="Arial"/>
                <a:cs typeface="Arial"/>
                <a:sym typeface="Arial"/>
              </a:rPr>
              <a:t>X</a:t>
            </a:r>
            <a:r>
              <a:rPr b="1" lang="en">
                <a:solidFill>
                  <a:schemeClr val="dk1"/>
                </a:solidFill>
                <a:highlight>
                  <a:schemeClr val="lt1"/>
                </a:highlight>
                <a:latin typeface="Arial"/>
                <a:ea typeface="Arial"/>
                <a:cs typeface="Arial"/>
                <a:sym typeface="Arial"/>
              </a:rPr>
              <a:t>β + e</a:t>
            </a:r>
            <a:endParaRPr b="1">
              <a:solidFill>
                <a:schemeClr val="dk1"/>
              </a:solidFill>
              <a:highlight>
                <a:schemeClr val="lt1"/>
              </a:highlight>
              <a:latin typeface="Arial"/>
              <a:ea typeface="Arial"/>
              <a:cs typeface="Arial"/>
              <a:sym typeface="Arial"/>
            </a:endParaRPr>
          </a:p>
          <a:p>
            <a:pPr indent="0" lvl="0" marL="0" rtl="0" algn="l">
              <a:spcBef>
                <a:spcPts val="0"/>
              </a:spcBef>
              <a:spcAft>
                <a:spcPts val="0"/>
              </a:spcAft>
              <a:buClr>
                <a:srgbClr val="3F2F28"/>
              </a:buClr>
              <a:buSzPts val="2300"/>
              <a:buNone/>
            </a:pPr>
            <a:r>
              <a:rPr lang="en">
                <a:solidFill>
                  <a:schemeClr val="dk1"/>
                </a:solidFill>
                <a:highlight>
                  <a:schemeClr val="lt1"/>
                </a:highlight>
                <a:latin typeface="Arial"/>
                <a:ea typeface="Arial"/>
                <a:cs typeface="Arial"/>
                <a:sym typeface="Arial"/>
              </a:rPr>
              <a:t>Where the linear mixed model extends from this simple model to:</a:t>
            </a:r>
            <a:endParaRPr>
              <a:solidFill>
                <a:schemeClr val="dk1"/>
              </a:solidFill>
              <a:highlight>
                <a:schemeClr val="lt1"/>
              </a:highlight>
              <a:latin typeface="Arial"/>
              <a:ea typeface="Arial"/>
              <a:cs typeface="Arial"/>
              <a:sym typeface="Arial"/>
            </a:endParaRPr>
          </a:p>
          <a:p>
            <a:pPr indent="0" lvl="0" marL="0" rtl="0" algn="ctr">
              <a:spcBef>
                <a:spcPts val="0"/>
              </a:spcBef>
              <a:spcAft>
                <a:spcPts val="0"/>
              </a:spcAft>
              <a:buClr>
                <a:srgbClr val="3F2F28"/>
              </a:buClr>
              <a:buSzPts val="2300"/>
              <a:buNone/>
            </a:pPr>
            <a:r>
              <a:rPr b="1" lang="en">
                <a:solidFill>
                  <a:schemeClr val="dk1"/>
                </a:solidFill>
                <a:highlight>
                  <a:schemeClr val="lt1"/>
                </a:highlight>
                <a:latin typeface="Arial"/>
                <a:ea typeface="Arial"/>
                <a:cs typeface="Arial"/>
                <a:sym typeface="Arial"/>
              </a:rPr>
              <a:t>Y = </a:t>
            </a:r>
            <a:r>
              <a:rPr b="1" lang="en">
                <a:solidFill>
                  <a:schemeClr val="dk1"/>
                </a:solidFill>
                <a:highlight>
                  <a:srgbClr val="FFFFFF"/>
                </a:highlight>
                <a:latin typeface="Arial"/>
                <a:ea typeface="Arial"/>
                <a:cs typeface="Arial"/>
                <a:sym typeface="Arial"/>
              </a:rPr>
              <a:t>μ + </a:t>
            </a:r>
            <a:r>
              <a:rPr b="1" lang="en">
                <a:solidFill>
                  <a:schemeClr val="dk1"/>
                </a:solidFill>
                <a:latin typeface="Arial"/>
                <a:ea typeface="Arial"/>
                <a:cs typeface="Arial"/>
                <a:sym typeface="Arial"/>
              </a:rPr>
              <a:t>X</a:t>
            </a:r>
            <a:r>
              <a:rPr b="1" lang="en">
                <a:solidFill>
                  <a:schemeClr val="dk1"/>
                </a:solidFill>
                <a:highlight>
                  <a:schemeClr val="lt1"/>
                </a:highlight>
                <a:latin typeface="Arial"/>
                <a:ea typeface="Arial"/>
                <a:cs typeface="Arial"/>
                <a:sym typeface="Arial"/>
              </a:rPr>
              <a:t>β + g + e</a:t>
            </a:r>
            <a:endParaRPr b="1">
              <a:solidFill>
                <a:schemeClr val="dk1"/>
              </a:solidFill>
              <a:highlight>
                <a:schemeClr val="lt1"/>
              </a:highlight>
              <a:latin typeface="Arial"/>
              <a:ea typeface="Arial"/>
              <a:cs typeface="Arial"/>
              <a:sym typeface="Arial"/>
            </a:endParaRPr>
          </a:p>
          <a:p>
            <a:pPr indent="0" lvl="0" marL="0" rtl="0" algn="l">
              <a:spcBef>
                <a:spcPts val="0"/>
              </a:spcBef>
              <a:spcAft>
                <a:spcPts val="0"/>
              </a:spcAft>
              <a:buClr>
                <a:srgbClr val="3F2F28"/>
              </a:buClr>
              <a:buSzPts val="2300"/>
              <a:buNone/>
            </a:pPr>
            <a:r>
              <a:t/>
            </a:r>
            <a:endParaRPr>
              <a:solidFill>
                <a:schemeClr val="dk1"/>
              </a:solidFill>
              <a:highlight>
                <a:schemeClr val="lt1"/>
              </a:highlight>
              <a:latin typeface="Arial"/>
              <a:ea typeface="Arial"/>
              <a:cs typeface="Arial"/>
              <a:sym typeface="Arial"/>
            </a:endParaRPr>
          </a:p>
          <a:p>
            <a:pPr indent="0" lvl="0" marL="0" rtl="0" algn="l">
              <a:spcBef>
                <a:spcPts val="0"/>
              </a:spcBef>
              <a:spcAft>
                <a:spcPts val="0"/>
              </a:spcAft>
              <a:buClr>
                <a:srgbClr val="3F2F28"/>
              </a:buClr>
              <a:buSzPts val="2300"/>
              <a:buNone/>
            </a:pPr>
            <a:r>
              <a:rPr lang="en">
                <a:solidFill>
                  <a:schemeClr val="dk1"/>
                </a:solidFill>
                <a:highlight>
                  <a:schemeClr val="lt1"/>
                </a:highlight>
                <a:latin typeface="Arial"/>
                <a:ea typeface="Arial"/>
                <a:cs typeface="Arial"/>
                <a:sym typeface="Arial"/>
              </a:rPr>
              <a:t>In LMM, we refer “</a:t>
            </a:r>
            <a:r>
              <a:rPr lang="en">
                <a:solidFill>
                  <a:schemeClr val="dk1"/>
                </a:solidFill>
                <a:highlight>
                  <a:srgbClr val="FFFFFF"/>
                </a:highlight>
                <a:latin typeface="Arial"/>
                <a:ea typeface="Arial"/>
                <a:cs typeface="Arial"/>
                <a:sym typeface="Arial"/>
              </a:rPr>
              <a:t>μ + </a:t>
            </a:r>
            <a:r>
              <a:rPr lang="en">
                <a:solidFill>
                  <a:schemeClr val="dk1"/>
                </a:solidFill>
                <a:latin typeface="Arial"/>
                <a:ea typeface="Arial"/>
                <a:cs typeface="Arial"/>
                <a:sym typeface="Arial"/>
              </a:rPr>
              <a:t>X</a:t>
            </a:r>
            <a:r>
              <a:rPr lang="en">
                <a:solidFill>
                  <a:schemeClr val="dk1"/>
                </a:solidFill>
                <a:highlight>
                  <a:schemeClr val="lt1"/>
                </a:highlight>
                <a:latin typeface="Arial"/>
                <a:ea typeface="Arial"/>
                <a:cs typeface="Arial"/>
                <a:sym typeface="Arial"/>
              </a:rPr>
              <a:t>β” term as “fixed effect”, meaning the effect of a SNP should be/ is fixed across all individuals; we call the new term “g” as “random effect”, where g falls into the normal distribution model with a mean of 0, a variance of “K σ</a:t>
            </a:r>
            <a:r>
              <a:rPr baseline="-25000" lang="en">
                <a:solidFill>
                  <a:schemeClr val="dk1"/>
                </a:solidFill>
                <a:highlight>
                  <a:schemeClr val="lt1"/>
                </a:highlight>
                <a:latin typeface="Arial"/>
                <a:ea typeface="Arial"/>
                <a:cs typeface="Arial"/>
                <a:sym typeface="Arial"/>
              </a:rPr>
              <a:t>g</a:t>
            </a:r>
            <a:r>
              <a:rPr baseline="30000" lang="en">
                <a:solidFill>
                  <a:schemeClr val="dk1"/>
                </a:solidFill>
                <a:highlight>
                  <a:schemeClr val="lt1"/>
                </a:highlight>
                <a:latin typeface="Arial"/>
                <a:ea typeface="Arial"/>
                <a:cs typeface="Arial"/>
                <a:sym typeface="Arial"/>
              </a:rPr>
              <a:t>2</a:t>
            </a:r>
            <a:r>
              <a:rPr lang="en">
                <a:solidFill>
                  <a:schemeClr val="dk1"/>
                </a:solidFill>
                <a:highlight>
                  <a:schemeClr val="lt1"/>
                </a:highlight>
                <a:latin typeface="Arial"/>
                <a:ea typeface="Arial"/>
                <a:cs typeface="Arial"/>
                <a:sym typeface="Arial"/>
              </a:rPr>
              <a:t>” , </a:t>
            </a:r>
            <a:r>
              <a:rPr lang="en">
                <a:solidFill>
                  <a:schemeClr val="dk1"/>
                </a:solidFill>
                <a:latin typeface="Arial"/>
                <a:ea typeface="Arial"/>
                <a:cs typeface="Arial"/>
                <a:sym typeface="Arial"/>
              </a:rPr>
              <a:t>g ~ N(0, </a:t>
            </a:r>
            <a:r>
              <a:rPr lang="en">
                <a:solidFill>
                  <a:schemeClr val="dk1"/>
                </a:solidFill>
                <a:highlight>
                  <a:schemeClr val="lt1"/>
                </a:highlight>
                <a:latin typeface="Arial"/>
                <a:ea typeface="Arial"/>
                <a:cs typeface="Arial"/>
                <a:sym typeface="Arial"/>
              </a:rPr>
              <a:t> K σ</a:t>
            </a:r>
            <a:r>
              <a:rPr baseline="-25000" lang="en">
                <a:solidFill>
                  <a:schemeClr val="dk1"/>
                </a:solidFill>
                <a:highlight>
                  <a:schemeClr val="lt1"/>
                </a:highlight>
                <a:latin typeface="Arial"/>
                <a:ea typeface="Arial"/>
                <a:cs typeface="Arial"/>
                <a:sym typeface="Arial"/>
              </a:rPr>
              <a:t>g</a:t>
            </a:r>
            <a:r>
              <a:rPr baseline="30000" lang="en">
                <a:solidFill>
                  <a:schemeClr val="dk1"/>
                </a:solidFill>
                <a:highlight>
                  <a:schemeClr val="lt1"/>
                </a:highlight>
                <a:latin typeface="Arial"/>
                <a:ea typeface="Arial"/>
                <a:cs typeface="Arial"/>
                <a:sym typeface="Arial"/>
              </a:rPr>
              <a:t>2</a:t>
            </a:r>
            <a:r>
              <a:rPr lang="en">
                <a:solidFill>
                  <a:schemeClr val="dk1"/>
                </a:solidFill>
                <a:highlight>
                  <a:schemeClr val="lt1"/>
                </a:highlight>
                <a:latin typeface="Arial"/>
                <a:ea typeface="Arial"/>
                <a:cs typeface="Arial"/>
                <a:sym typeface="Arial"/>
              </a:rPr>
              <a:t>). </a:t>
            </a:r>
            <a:endParaRPr>
              <a:solidFill>
                <a:schemeClr val="dk1"/>
              </a:solidFill>
              <a:highlight>
                <a:schemeClr val="lt1"/>
              </a:highlight>
              <a:latin typeface="Arial"/>
              <a:ea typeface="Arial"/>
              <a:cs typeface="Arial"/>
              <a:sym typeface="Arial"/>
            </a:endParaRPr>
          </a:p>
          <a:p>
            <a:pPr indent="0" lvl="0" marL="0" rtl="0" algn="l">
              <a:spcBef>
                <a:spcPts val="0"/>
              </a:spcBef>
              <a:spcAft>
                <a:spcPts val="0"/>
              </a:spcAft>
              <a:buClr>
                <a:srgbClr val="3F2F28"/>
              </a:buClr>
              <a:buSzPts val="2300"/>
              <a:buNone/>
            </a:pPr>
            <a:r>
              <a:t/>
            </a:r>
            <a:endParaRPr>
              <a:solidFill>
                <a:schemeClr val="dk1"/>
              </a:solidFill>
              <a:highlight>
                <a:schemeClr val="lt1"/>
              </a:highlight>
              <a:latin typeface="Arial"/>
              <a:ea typeface="Arial"/>
              <a:cs typeface="Arial"/>
              <a:sym typeface="Arial"/>
            </a:endParaRPr>
          </a:p>
          <a:p>
            <a:pPr indent="0" lvl="0" marL="0" rtl="0" algn="l">
              <a:spcBef>
                <a:spcPts val="0"/>
              </a:spcBef>
              <a:spcAft>
                <a:spcPts val="0"/>
              </a:spcAft>
              <a:buClr>
                <a:srgbClr val="3F2F28"/>
              </a:buClr>
              <a:buSzPts val="2300"/>
              <a:buNone/>
            </a:pPr>
            <a:r>
              <a:rPr lang="en">
                <a:solidFill>
                  <a:schemeClr val="dk1"/>
                </a:solidFill>
                <a:highlight>
                  <a:schemeClr val="lt1"/>
                </a:highlight>
                <a:latin typeface="Arial"/>
                <a:ea typeface="Arial"/>
                <a:cs typeface="Arial"/>
                <a:sym typeface="Arial"/>
              </a:rPr>
              <a:t>The term “g”  is a </a:t>
            </a:r>
            <a:r>
              <a:rPr lang="en">
                <a:solidFill>
                  <a:schemeClr val="dk1"/>
                </a:solidFill>
                <a:highlight>
                  <a:srgbClr val="FFFFFF"/>
                </a:highlight>
                <a:latin typeface="Arial"/>
                <a:ea typeface="Arial"/>
                <a:cs typeface="Arial"/>
                <a:sym typeface="Arial"/>
              </a:rPr>
              <a:t>random vector that depends on the amount of shared genome in terms of pairwise differences. This means each individual will be assigned a unique “g”/ intercept in the LMM mathematical model. The way that people’s correlation is accounted for is through the kinship matrix K: each entry in matrix K estimates the genetic similarity between pairwise individuals in the study. In other words, by capturing the extent of shared genetics, g works to catch the covariance between samples and the phenotype. If two people are correlated (family members), they will be more likely to have similar genetics, thus their g will be more closer to each other.</a:t>
            </a:r>
            <a:endParaRPr>
              <a:solidFill>
                <a:schemeClr val="dk1"/>
              </a:solidFill>
              <a:highlight>
                <a:srgbClr val="FFFFFF"/>
              </a:highlight>
              <a:latin typeface="Arial"/>
              <a:ea typeface="Arial"/>
              <a:cs typeface="Arial"/>
              <a:sym typeface="Arial"/>
            </a:endParaRPr>
          </a:p>
          <a:p>
            <a:pPr indent="0" lvl="0" marL="0" rtl="0" algn="l">
              <a:spcBef>
                <a:spcPts val="0"/>
              </a:spcBef>
              <a:spcAft>
                <a:spcPts val="0"/>
              </a:spcAft>
              <a:buClr>
                <a:srgbClr val="3F2F28"/>
              </a:buClr>
              <a:buSzPts val="2300"/>
              <a:buNone/>
            </a:pPr>
            <a:r>
              <a:t/>
            </a:r>
            <a:endParaRPr>
              <a:solidFill>
                <a:schemeClr val="dk1"/>
              </a:solidFill>
              <a:highlight>
                <a:schemeClr val="lt1"/>
              </a:highlight>
              <a:latin typeface="Arial"/>
              <a:ea typeface="Arial"/>
              <a:cs typeface="Arial"/>
              <a:sym typeface="Arial"/>
            </a:endParaRPr>
          </a:p>
          <a:p>
            <a:pPr indent="0" lvl="0" marL="0" rtl="0" algn="l">
              <a:spcBef>
                <a:spcPts val="0"/>
              </a:spcBef>
              <a:spcAft>
                <a:spcPts val="0"/>
              </a:spcAft>
              <a:buClr>
                <a:srgbClr val="3F2F28"/>
              </a:buClr>
              <a:buSzPts val="2300"/>
              <a:buNone/>
            </a:pPr>
            <a:r>
              <a:rPr lang="en">
                <a:solidFill>
                  <a:schemeClr val="dk1"/>
                </a:solidFill>
                <a:highlight>
                  <a:schemeClr val="lt1"/>
                </a:highlight>
                <a:latin typeface="Arial"/>
                <a:ea typeface="Arial"/>
                <a:cs typeface="Arial"/>
                <a:sym typeface="Arial"/>
              </a:rPr>
              <a:t>Since g is added into the equation, it serves as a random intercept. This means instead of letting β coefficients estimation easily affected by correlation between individuals, the term “g” enables every sample in our data to have their own intercept, assuming the fixed effect still holds.</a:t>
            </a:r>
            <a:endParaRPr>
              <a:solidFill>
                <a:schemeClr val="dk1"/>
              </a:solidFill>
              <a:highlight>
                <a:schemeClr val="lt1"/>
              </a:highlight>
              <a:latin typeface="Arial"/>
              <a:ea typeface="Arial"/>
              <a:cs typeface="Arial"/>
              <a:sym typeface="Arial"/>
            </a:endParaRPr>
          </a:p>
          <a:p>
            <a:pPr indent="0" lvl="0" marL="0" rtl="0" algn="l">
              <a:spcBef>
                <a:spcPts val="0"/>
              </a:spcBef>
              <a:spcAft>
                <a:spcPts val="0"/>
              </a:spcAft>
              <a:buClr>
                <a:srgbClr val="3F2F28"/>
              </a:buClr>
              <a:buSzPts val="2300"/>
              <a:buNone/>
            </a:pPr>
            <a:r>
              <a:t/>
            </a:r>
            <a:endParaRPr>
              <a:solidFill>
                <a:schemeClr val="dk1"/>
              </a:solidFill>
              <a:highlight>
                <a:schemeClr val="lt1"/>
              </a:highlight>
              <a:latin typeface="Arial"/>
              <a:ea typeface="Arial"/>
              <a:cs typeface="Arial"/>
              <a:sym typeface="Arial"/>
            </a:endParaRPr>
          </a:p>
          <a:p>
            <a:pPr indent="0" lvl="0" marL="0" rtl="0" algn="l">
              <a:spcBef>
                <a:spcPts val="0"/>
              </a:spcBef>
              <a:spcAft>
                <a:spcPts val="0"/>
              </a:spcAft>
              <a:buClr>
                <a:srgbClr val="3F2F28"/>
              </a:buClr>
              <a:buSzPts val="2300"/>
              <a:buNone/>
            </a:pPr>
            <a:r>
              <a:rPr lang="en">
                <a:solidFill>
                  <a:schemeClr val="dk1"/>
                </a:solidFill>
                <a:highlight>
                  <a:schemeClr val="lt1"/>
                </a:highlight>
                <a:latin typeface="Arial"/>
                <a:ea typeface="Arial"/>
                <a:cs typeface="Arial"/>
                <a:sym typeface="Arial"/>
              </a:rPr>
              <a:t>A conceptual visualization of what LMM model does: each line represents an individual in the study; the slopes for four individuals shown here are conserved, indicating the fixed effects of SNPs are hold for all individuals. Samples differ from each other by each is given a random intercept. This is done by the term “g” with its underlying helper – kinship matrix K.</a:t>
            </a:r>
            <a:endParaRPr>
              <a:solidFill>
                <a:schemeClr val="dk1"/>
              </a:solidFill>
              <a:highlight>
                <a:schemeClr val="lt1"/>
              </a:highlight>
              <a:latin typeface="Arial"/>
              <a:ea typeface="Arial"/>
              <a:cs typeface="Arial"/>
              <a:sym typeface="Arial"/>
            </a:endParaRPr>
          </a:p>
        </p:txBody>
      </p:sp>
      <p:sp>
        <p:nvSpPr>
          <p:cNvPr id="82" name="Google Shape;82;p15"/>
          <p:cNvSpPr txBox="1"/>
          <p:nvPr>
            <p:ph idx="4" type="body"/>
          </p:nvPr>
        </p:nvSpPr>
        <p:spPr>
          <a:xfrm>
            <a:off x="799121" y="20661878"/>
            <a:ext cx="11876400" cy="669000"/>
          </a:xfrm>
          <a:prstGeom prst="rect">
            <a:avLst/>
          </a:prstGeom>
          <a:noFill/>
          <a:ln>
            <a:noFill/>
          </a:ln>
        </p:spPr>
        <p:txBody>
          <a:bodyPr anchorCtr="0" anchor="ctr" bIns="87275" lIns="87275" spcFirstLastPara="1" rIns="87275" wrap="square" tIns="87275">
            <a:spAutoFit/>
          </a:bodyPr>
          <a:lstStyle/>
          <a:p>
            <a:pPr indent="0" lvl="0" marL="0" rtl="0" algn="ctr">
              <a:spcBef>
                <a:spcPts val="0"/>
              </a:spcBef>
              <a:spcAft>
                <a:spcPts val="0"/>
              </a:spcAft>
              <a:buClr>
                <a:schemeClr val="accent1"/>
              </a:buClr>
              <a:buSzPts val="3200"/>
              <a:buNone/>
            </a:pPr>
            <a:r>
              <a:rPr lang="en"/>
              <a:t>Linear Mixed Model: how it works?</a:t>
            </a:r>
            <a:endParaRPr/>
          </a:p>
        </p:txBody>
      </p:sp>
      <p:sp>
        <p:nvSpPr>
          <p:cNvPr id="83" name="Google Shape;83;p15"/>
          <p:cNvSpPr txBox="1"/>
          <p:nvPr>
            <p:ph idx="5" type="body"/>
          </p:nvPr>
        </p:nvSpPr>
        <p:spPr>
          <a:xfrm>
            <a:off x="13075113" y="13742200"/>
            <a:ext cx="11875200" cy="5751000"/>
          </a:xfrm>
          <a:prstGeom prst="rect">
            <a:avLst/>
          </a:prstGeom>
          <a:noFill/>
          <a:ln>
            <a:noFill/>
          </a:ln>
        </p:spPr>
        <p:txBody>
          <a:bodyPr anchorCtr="0" anchor="t" bIns="218175" lIns="218175" spcFirstLastPara="1" rIns="218175" wrap="square" tIns="218175">
            <a:spAutoFit/>
          </a:bodyPr>
          <a:lstStyle/>
          <a:p>
            <a:pPr indent="0" lvl="0" marL="0" rtl="0" algn="l">
              <a:spcBef>
                <a:spcPts val="0"/>
              </a:spcBef>
              <a:spcAft>
                <a:spcPts val="0"/>
              </a:spcAft>
              <a:buClr>
                <a:srgbClr val="3F2F28"/>
              </a:buClr>
              <a:buSzPts val="2300"/>
              <a:buNone/>
            </a:pPr>
            <a:r>
              <a:rPr b="1" lang="en">
                <a:latin typeface="Arial"/>
                <a:ea typeface="Arial"/>
                <a:cs typeface="Arial"/>
                <a:sym typeface="Arial"/>
              </a:rPr>
              <a:t>Manhattan Plot</a:t>
            </a:r>
            <a:r>
              <a:rPr lang="en">
                <a:latin typeface="Arial"/>
                <a:ea typeface="Arial"/>
                <a:cs typeface="Arial"/>
                <a:sym typeface="Arial"/>
              </a:rPr>
              <a:t>: </a:t>
            </a:r>
            <a:endParaRPr>
              <a:latin typeface="Arial"/>
              <a:ea typeface="Arial"/>
              <a:cs typeface="Arial"/>
              <a:sym typeface="Arial"/>
            </a:endParaRPr>
          </a:p>
          <a:p>
            <a:pPr indent="0" lvl="0" marL="0" rtl="0" algn="l">
              <a:spcBef>
                <a:spcPts val="0"/>
              </a:spcBef>
              <a:spcAft>
                <a:spcPts val="0"/>
              </a:spcAft>
              <a:buClr>
                <a:srgbClr val="3F2F28"/>
              </a:buClr>
              <a:buSzPts val="2300"/>
              <a:buNone/>
            </a:pPr>
            <a:r>
              <a:rPr lang="en">
                <a:latin typeface="Arial"/>
                <a:ea typeface="Arial"/>
                <a:cs typeface="Arial"/>
                <a:sym typeface="Arial"/>
              </a:rPr>
              <a:t>A statistical plotting -log(p) of each SNP along its chromosome position. The horizontal dotted line indicates the </a:t>
            </a:r>
            <a:r>
              <a:rPr lang="en">
                <a:latin typeface="Arial"/>
                <a:ea typeface="Arial"/>
                <a:cs typeface="Arial"/>
                <a:sym typeface="Arial"/>
              </a:rPr>
              <a:t>significant thresho</a:t>
            </a:r>
            <a:r>
              <a:rPr lang="en">
                <a:solidFill>
                  <a:schemeClr val="dk1"/>
                </a:solidFill>
                <a:latin typeface="Arial"/>
                <a:ea typeface="Arial"/>
                <a:cs typeface="Arial"/>
                <a:sym typeface="Arial"/>
              </a:rPr>
              <a:t>ld</a:t>
            </a:r>
            <a:r>
              <a:rPr lang="en">
                <a:solidFill>
                  <a:schemeClr val="dk1"/>
                </a:solidFill>
                <a:latin typeface="Arial"/>
                <a:ea typeface="Arial"/>
                <a:cs typeface="Arial"/>
                <a:sym typeface="Arial"/>
              </a:rPr>
              <a:t> of</a:t>
            </a:r>
            <a:r>
              <a:rPr lang="en">
                <a:solidFill>
                  <a:schemeClr val="dk1"/>
                </a:solidFill>
                <a:latin typeface="Arial"/>
                <a:ea typeface="Arial"/>
                <a:cs typeface="Arial"/>
                <a:sym typeface="Arial"/>
              </a:rPr>
              <a:t> 5* 10</a:t>
            </a:r>
            <a:r>
              <a:rPr baseline="30000" lang="en">
                <a:solidFill>
                  <a:schemeClr val="dk1"/>
                </a:solidFill>
                <a:latin typeface="Arial"/>
                <a:ea typeface="Arial"/>
                <a:cs typeface="Arial"/>
                <a:sym typeface="Arial"/>
              </a:rPr>
              <a:t>-5</a:t>
            </a:r>
            <a:r>
              <a:rPr lang="en">
                <a:solidFill>
                  <a:schemeClr val="dk1"/>
                </a:solidFill>
                <a:latin typeface="Arial"/>
                <a:ea typeface="Arial"/>
                <a:cs typeface="Arial"/>
                <a:sym typeface="Arial"/>
              </a:rPr>
              <a:t> (by Bonferroni correction, diving standard threshold 0.05 by SNP size)</a:t>
            </a:r>
            <a:r>
              <a:rPr lang="en">
                <a:solidFill>
                  <a:schemeClr val="dk1"/>
                </a:solidFill>
                <a:latin typeface="Arial"/>
                <a:ea typeface="Arial"/>
                <a:cs typeface="Arial"/>
                <a:sym typeface="Arial"/>
              </a:rPr>
              <a:t>. </a:t>
            </a:r>
            <a:r>
              <a:rPr lang="en">
                <a:solidFill>
                  <a:schemeClr val="dk1"/>
                </a:solidFill>
                <a:latin typeface="Arial"/>
                <a:ea typeface="Arial"/>
                <a:cs typeface="Arial"/>
                <a:sym typeface="Arial"/>
              </a:rPr>
              <a:t>Ac</a:t>
            </a:r>
            <a:r>
              <a:rPr lang="en">
                <a:latin typeface="Arial"/>
                <a:ea typeface="Arial"/>
                <a:cs typeface="Arial"/>
                <a:sym typeface="Arial"/>
              </a:rPr>
              <a:t>ross all four categories, we all observed a down-shrinking pattern where the p-values all becomes larger (recall that a greater value of -log(p) indicated a smaller p) in the </a:t>
            </a:r>
            <a:r>
              <a:rPr lang="en">
                <a:latin typeface="Arial"/>
                <a:ea typeface="Arial"/>
                <a:cs typeface="Arial"/>
                <a:sym typeface="Arial"/>
              </a:rPr>
              <a:t>linear</a:t>
            </a:r>
            <a:r>
              <a:rPr lang="en">
                <a:latin typeface="Arial"/>
                <a:ea typeface="Arial"/>
                <a:cs typeface="Arial"/>
                <a:sym typeface="Arial"/>
              </a:rPr>
              <a:t> mixed </a:t>
            </a:r>
            <a:r>
              <a:rPr lang="en">
                <a:latin typeface="Arial"/>
                <a:ea typeface="Arial"/>
                <a:cs typeface="Arial"/>
                <a:sym typeface="Arial"/>
              </a:rPr>
              <a:t>model</a:t>
            </a:r>
            <a:r>
              <a:rPr lang="en">
                <a:latin typeface="Arial"/>
                <a:ea typeface="Arial"/>
                <a:cs typeface="Arial"/>
                <a:sym typeface="Arial"/>
              </a:rPr>
              <a:t> output. It is also worth noting that in the two categories with causal phenotype (both correlated and non-correlated </a:t>
            </a:r>
            <a:r>
              <a:rPr lang="en">
                <a:latin typeface="Arial"/>
                <a:ea typeface="Arial"/>
                <a:cs typeface="Arial"/>
                <a:sym typeface="Arial"/>
              </a:rPr>
              <a:t>structure</a:t>
            </a:r>
            <a:r>
              <a:rPr lang="en">
                <a:latin typeface="Arial"/>
                <a:ea typeface="Arial"/>
                <a:cs typeface="Arial"/>
                <a:sym typeface="Arial"/>
              </a:rPr>
              <a:t>), the causal SNPs (shown as the black triangle and cyan blue circle) were both </a:t>
            </a:r>
            <a:r>
              <a:rPr lang="en">
                <a:latin typeface="Arial"/>
                <a:ea typeface="Arial"/>
                <a:cs typeface="Arial"/>
                <a:sym typeface="Arial"/>
              </a:rPr>
              <a:t>above the significant threshold</a:t>
            </a:r>
            <a:r>
              <a:rPr lang="en">
                <a:latin typeface="Arial"/>
                <a:ea typeface="Arial"/>
                <a:cs typeface="Arial"/>
                <a:sym typeface="Arial"/>
              </a:rPr>
              <a:t>. Although the linear mixed model corrected the p-values for most insignificant and null SNPs, it still kept the causal ones. Such results indicated LMM’s appropriate and effective correction on correlation structure, while making sure type II error did not occur with the power of correcting type I error. </a:t>
            </a:r>
            <a:endParaRPr>
              <a:latin typeface="Arial"/>
              <a:ea typeface="Arial"/>
              <a:cs typeface="Arial"/>
              <a:sym typeface="Arial"/>
            </a:endParaRPr>
          </a:p>
          <a:p>
            <a:pPr indent="0" lvl="0" marL="0" rtl="0" algn="l">
              <a:spcBef>
                <a:spcPts val="0"/>
              </a:spcBef>
              <a:spcAft>
                <a:spcPts val="0"/>
              </a:spcAft>
              <a:buClr>
                <a:srgbClr val="3F2F28"/>
              </a:buClr>
              <a:buSzPts val="2300"/>
              <a:buNone/>
            </a:pPr>
            <a:r>
              <a:t/>
            </a:r>
            <a:endParaRPr>
              <a:latin typeface="Arial"/>
              <a:ea typeface="Arial"/>
              <a:cs typeface="Arial"/>
              <a:sym typeface="Arial"/>
            </a:endParaRPr>
          </a:p>
          <a:p>
            <a:pPr indent="0" lvl="0" marL="0" rtl="0" algn="l">
              <a:spcBef>
                <a:spcPts val="0"/>
              </a:spcBef>
              <a:spcAft>
                <a:spcPts val="0"/>
              </a:spcAft>
              <a:buClr>
                <a:srgbClr val="3F2F28"/>
              </a:buClr>
              <a:buSzPts val="2300"/>
              <a:buNone/>
            </a:pPr>
            <a:r>
              <a:t/>
            </a:r>
            <a:endParaRPr>
              <a:latin typeface="Arial"/>
              <a:ea typeface="Arial"/>
              <a:cs typeface="Arial"/>
              <a:sym typeface="Arial"/>
            </a:endParaRPr>
          </a:p>
        </p:txBody>
      </p:sp>
      <p:sp>
        <p:nvSpPr>
          <p:cNvPr id="84" name="Google Shape;84;p15"/>
          <p:cNvSpPr txBox="1"/>
          <p:nvPr>
            <p:ph idx="6" type="body"/>
          </p:nvPr>
        </p:nvSpPr>
        <p:spPr>
          <a:xfrm>
            <a:off x="13390267" y="13282759"/>
            <a:ext cx="11875200" cy="669000"/>
          </a:xfrm>
          <a:prstGeom prst="rect">
            <a:avLst/>
          </a:prstGeom>
          <a:noFill/>
          <a:ln>
            <a:noFill/>
          </a:ln>
        </p:spPr>
        <p:txBody>
          <a:bodyPr anchorCtr="0" anchor="ctr" bIns="87275" lIns="87275" spcFirstLastPara="1" rIns="87275" wrap="square" tIns="87275">
            <a:spAutoFit/>
          </a:bodyPr>
          <a:lstStyle/>
          <a:p>
            <a:pPr indent="0" lvl="0" marL="0" rtl="0" algn="ctr">
              <a:spcBef>
                <a:spcPts val="0"/>
              </a:spcBef>
              <a:spcAft>
                <a:spcPts val="0"/>
              </a:spcAft>
              <a:buClr>
                <a:schemeClr val="accent1"/>
              </a:buClr>
              <a:buSzPts val="3200"/>
              <a:buNone/>
            </a:pPr>
            <a:r>
              <a:rPr lang="en"/>
              <a:t>Results</a:t>
            </a:r>
            <a:endParaRPr/>
          </a:p>
        </p:txBody>
      </p:sp>
      <p:sp>
        <p:nvSpPr>
          <p:cNvPr id="85" name="Google Shape;85;p15"/>
          <p:cNvSpPr txBox="1"/>
          <p:nvPr>
            <p:ph idx="7" type="body"/>
          </p:nvPr>
        </p:nvSpPr>
        <p:spPr>
          <a:xfrm>
            <a:off x="26248075" y="6705038"/>
            <a:ext cx="11508900" cy="16017900"/>
          </a:xfrm>
          <a:prstGeom prst="rect">
            <a:avLst/>
          </a:prstGeom>
          <a:noFill/>
          <a:ln>
            <a:noFill/>
          </a:ln>
        </p:spPr>
        <p:txBody>
          <a:bodyPr anchorCtr="0" anchor="t" bIns="218175" lIns="218175" spcFirstLastPara="1" rIns="218175" wrap="square" tIns="218175">
            <a:spAutoFit/>
          </a:bodyPr>
          <a:lstStyle/>
          <a:p>
            <a:pPr indent="0" lvl="0" marL="0" marR="0" rtl="0" algn="l">
              <a:lnSpc>
                <a:spcPct val="100000"/>
              </a:lnSpc>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To demonstrate that LMM can correct correlation between </a:t>
            </a:r>
            <a:r>
              <a:rPr lang="en">
                <a:solidFill>
                  <a:schemeClr val="dk1"/>
                </a:solidFill>
                <a:latin typeface="Arial"/>
                <a:ea typeface="Arial"/>
                <a:cs typeface="Arial"/>
                <a:sym typeface="Arial"/>
              </a:rPr>
              <a:t>individuals </a:t>
            </a:r>
            <a:r>
              <a:rPr lang="en">
                <a:solidFill>
                  <a:schemeClr val="dk1"/>
                </a:solidFill>
                <a:latin typeface="Arial"/>
                <a:ea typeface="Arial"/>
                <a:cs typeface="Arial"/>
                <a:sym typeface="Arial"/>
              </a:rPr>
              <a:t>(family structure), we designed experiments to apply both LMM and LM (as the control experiment) in two different datasets: related (exists correlation) and unrelated individuals (no correlation). We used real data from NCBI retiring HapMap Resource that contains data of 1457897 SNPs for </a:t>
            </a:r>
            <a:r>
              <a:rPr lang="en">
                <a:solidFill>
                  <a:schemeClr val="dk1"/>
                </a:solidFill>
                <a:latin typeface="Arial"/>
                <a:ea typeface="Arial"/>
                <a:cs typeface="Arial"/>
                <a:sym typeface="Arial"/>
              </a:rPr>
              <a:t>165</a:t>
            </a:r>
            <a:r>
              <a:rPr lang="en">
                <a:solidFill>
                  <a:schemeClr val="dk1"/>
                </a:solidFill>
                <a:latin typeface="Arial"/>
                <a:ea typeface="Arial"/>
                <a:cs typeface="Arial"/>
                <a:sym typeface="Arial"/>
              </a:rPr>
              <a:t> individuals </a:t>
            </a:r>
            <a:r>
              <a:rPr lang="en">
                <a:solidFill>
                  <a:schemeClr val="dk1"/>
                </a:solidFill>
                <a:latin typeface="Arial"/>
                <a:ea typeface="Arial"/>
                <a:cs typeface="Arial"/>
                <a:sym typeface="Arial"/>
              </a:rPr>
              <a:t>all with European ancestry.</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Data Preparation Methods:</a:t>
            </a:r>
            <a:endParaRPr>
              <a:solidFill>
                <a:schemeClr val="dk1"/>
              </a:solidFill>
              <a:latin typeface="Arial"/>
              <a:ea typeface="Arial"/>
              <a:cs typeface="Arial"/>
              <a:sym typeface="Arial"/>
            </a:endParaRPr>
          </a:p>
          <a:p>
            <a:pPr indent="-374650" lvl="0" marL="457200" marR="0" rtl="0" algn="l">
              <a:lnSpc>
                <a:spcPct val="100000"/>
              </a:lnSpc>
              <a:spcBef>
                <a:spcPts val="0"/>
              </a:spcBef>
              <a:spcAft>
                <a:spcPts val="0"/>
              </a:spcAft>
              <a:buClr>
                <a:schemeClr val="dk1"/>
              </a:buClr>
              <a:buSzPts val="2300"/>
              <a:buFont typeface="Arial"/>
              <a:buChar char="➢"/>
            </a:pPr>
            <a:r>
              <a:rPr lang="en">
                <a:solidFill>
                  <a:schemeClr val="dk1"/>
                </a:solidFill>
                <a:latin typeface="Arial"/>
                <a:ea typeface="Arial"/>
                <a:cs typeface="Arial"/>
                <a:sym typeface="Arial"/>
              </a:rPr>
              <a:t>Linkage Disequilibrium (LD) Pruning</a:t>
            </a:r>
            <a:endParaRPr>
              <a:solidFill>
                <a:schemeClr val="dk1"/>
              </a:solidFill>
              <a:latin typeface="Arial"/>
              <a:ea typeface="Arial"/>
              <a:cs typeface="Arial"/>
              <a:sym typeface="Arial"/>
            </a:endParaRPr>
          </a:p>
          <a:p>
            <a:pPr indent="-368300" lvl="1" marL="914400" marR="0" rtl="0" algn="l">
              <a:lnSpc>
                <a:spcPct val="100000"/>
              </a:lnSpc>
              <a:spcBef>
                <a:spcPts val="0"/>
              </a:spcBef>
              <a:spcAft>
                <a:spcPts val="0"/>
              </a:spcAft>
              <a:buSzPts val="2200"/>
              <a:buFont typeface="Arial"/>
              <a:buChar char="○"/>
            </a:pPr>
            <a:r>
              <a:rPr lang="en" sz="2300">
                <a:latin typeface="Arial"/>
                <a:ea typeface="Arial"/>
                <a:cs typeface="Arial"/>
                <a:sym typeface="Arial"/>
              </a:rPr>
              <a:t>We used LD pruning to select a set of independent SNPs to reduce correlation between SNPs. 101268 SNPs are remained after pruning.</a:t>
            </a:r>
            <a:endParaRPr sz="2300">
              <a:latin typeface="Arial"/>
              <a:ea typeface="Arial"/>
              <a:cs typeface="Arial"/>
              <a:sym typeface="Arial"/>
            </a:endParaRPr>
          </a:p>
          <a:p>
            <a:pPr indent="0" lvl="0" marL="914400" marR="0" rtl="0" algn="l">
              <a:lnSpc>
                <a:spcPct val="100000"/>
              </a:lnSpc>
              <a:spcBef>
                <a:spcPts val="0"/>
              </a:spcBef>
              <a:spcAft>
                <a:spcPts val="0"/>
              </a:spcAft>
              <a:buNone/>
            </a:pPr>
            <a:r>
              <a:t/>
            </a:r>
            <a:endParaRPr sz="2300">
              <a:solidFill>
                <a:schemeClr val="dk1"/>
              </a:solidFill>
              <a:latin typeface="Arial"/>
              <a:ea typeface="Arial"/>
              <a:cs typeface="Arial"/>
              <a:sym typeface="Arial"/>
            </a:endParaRPr>
          </a:p>
          <a:p>
            <a:pPr indent="-374650" lvl="0" marL="457200" marR="0" rtl="0" algn="l">
              <a:lnSpc>
                <a:spcPct val="100000"/>
              </a:lnSpc>
              <a:spcBef>
                <a:spcPts val="0"/>
              </a:spcBef>
              <a:spcAft>
                <a:spcPts val="0"/>
              </a:spcAft>
              <a:buClr>
                <a:schemeClr val="dk1"/>
              </a:buClr>
              <a:buSzPts val="2300"/>
              <a:buFont typeface="Arial"/>
              <a:buChar char="➢"/>
            </a:pPr>
            <a:r>
              <a:rPr lang="en">
                <a:solidFill>
                  <a:schemeClr val="dk1"/>
                </a:solidFill>
                <a:latin typeface="Arial"/>
                <a:ea typeface="Arial"/>
                <a:cs typeface="Arial"/>
                <a:sym typeface="Arial"/>
              </a:rPr>
              <a:t>Quality Control</a:t>
            </a:r>
            <a:endParaRPr>
              <a:solidFill>
                <a:schemeClr val="dk1"/>
              </a:solidFill>
              <a:latin typeface="Arial"/>
              <a:ea typeface="Arial"/>
              <a:cs typeface="Arial"/>
              <a:sym typeface="Arial"/>
            </a:endParaRPr>
          </a:p>
          <a:p>
            <a:pPr indent="-374650" lvl="1" marL="914400" marR="0" rtl="0" algn="l">
              <a:lnSpc>
                <a:spcPct val="100000"/>
              </a:lnSpc>
              <a:spcBef>
                <a:spcPts val="0"/>
              </a:spcBef>
              <a:spcAft>
                <a:spcPts val="0"/>
              </a:spcAft>
              <a:buSzPts val="2300"/>
              <a:buFont typeface="Arial"/>
              <a:buChar char="○"/>
            </a:pPr>
            <a:r>
              <a:rPr lang="en" sz="2300">
                <a:latin typeface="Arial"/>
                <a:ea typeface="Arial"/>
                <a:cs typeface="Arial"/>
                <a:sym typeface="Arial"/>
              </a:rPr>
              <a:t>We removed 23684 monomorphic SNPs from the data. Monomorphic SNPs are the one where all samples have the same genotypes. Their inclusion will lead to a NA in the analysis.</a:t>
            </a:r>
            <a:endParaRPr sz="2300">
              <a:latin typeface="Arial"/>
              <a:ea typeface="Arial"/>
              <a:cs typeface="Arial"/>
              <a:sym typeface="Arial"/>
            </a:endParaRPr>
          </a:p>
          <a:p>
            <a:pPr indent="0" lvl="0" marL="914400" marR="0" rtl="0" algn="l">
              <a:lnSpc>
                <a:spcPct val="100000"/>
              </a:lnSpc>
              <a:spcBef>
                <a:spcPts val="0"/>
              </a:spcBef>
              <a:spcAft>
                <a:spcPts val="0"/>
              </a:spcAft>
              <a:buNone/>
            </a:pPr>
            <a:r>
              <a:t/>
            </a:r>
            <a:endParaRPr sz="2300">
              <a:solidFill>
                <a:schemeClr val="dk1"/>
              </a:solidFill>
              <a:latin typeface="Arial"/>
              <a:ea typeface="Arial"/>
              <a:cs typeface="Arial"/>
              <a:sym typeface="Arial"/>
            </a:endParaRPr>
          </a:p>
          <a:p>
            <a:pPr indent="-374650" lvl="0" marL="457200" marR="0" rtl="0" algn="l">
              <a:lnSpc>
                <a:spcPct val="100000"/>
              </a:lnSpc>
              <a:spcBef>
                <a:spcPts val="0"/>
              </a:spcBef>
              <a:spcAft>
                <a:spcPts val="0"/>
              </a:spcAft>
              <a:buClr>
                <a:schemeClr val="dk1"/>
              </a:buClr>
              <a:buSzPts val="2300"/>
              <a:buFont typeface="Arial"/>
              <a:buChar char="➢"/>
            </a:pPr>
            <a:r>
              <a:rPr lang="en">
                <a:solidFill>
                  <a:schemeClr val="dk1"/>
                </a:solidFill>
                <a:latin typeface="Arial"/>
                <a:ea typeface="Arial"/>
                <a:cs typeface="Arial"/>
                <a:sym typeface="Arial"/>
              </a:rPr>
              <a:t>Separate out unrelated individuals</a:t>
            </a:r>
            <a:endParaRPr>
              <a:solidFill>
                <a:schemeClr val="dk1"/>
              </a:solidFill>
              <a:latin typeface="Arial"/>
              <a:ea typeface="Arial"/>
              <a:cs typeface="Arial"/>
              <a:sym typeface="Arial"/>
            </a:endParaRPr>
          </a:p>
          <a:p>
            <a:pPr indent="-374650" lvl="1" marL="914400" marR="0" rtl="0" algn="l">
              <a:lnSpc>
                <a:spcPct val="100000"/>
              </a:lnSpc>
              <a:spcBef>
                <a:spcPts val="0"/>
              </a:spcBef>
              <a:spcAft>
                <a:spcPts val="0"/>
              </a:spcAft>
              <a:buSzPts val="2300"/>
              <a:buFont typeface="Arial"/>
              <a:buChar char="○"/>
            </a:pPr>
            <a:r>
              <a:rPr lang="en" sz="2300">
                <a:latin typeface="Arial"/>
                <a:ea typeface="Arial"/>
                <a:cs typeface="Arial"/>
                <a:sym typeface="Arial"/>
              </a:rPr>
              <a:t>We used both the family information from the HapMap data and calculated the kinship matrix K based on the genotype data to separate unrelated individuals and arrived at two separate datasets:</a:t>
            </a:r>
            <a:endParaRPr sz="2300">
              <a:latin typeface="Arial"/>
              <a:ea typeface="Arial"/>
              <a:cs typeface="Arial"/>
              <a:sym typeface="Arial"/>
            </a:endParaRPr>
          </a:p>
          <a:p>
            <a:pPr indent="-374650" lvl="3" marL="1828800" marR="0" rtl="0" algn="l">
              <a:lnSpc>
                <a:spcPct val="100000"/>
              </a:lnSpc>
              <a:spcBef>
                <a:spcPts val="0"/>
              </a:spcBef>
              <a:spcAft>
                <a:spcPts val="0"/>
              </a:spcAft>
              <a:buSzPts val="2300"/>
              <a:buFont typeface="Arial"/>
              <a:buChar char="●"/>
            </a:pPr>
            <a:r>
              <a:rPr lang="en" sz="2300">
                <a:latin typeface="Arial"/>
                <a:ea typeface="Arial"/>
                <a:cs typeface="Arial"/>
                <a:sym typeface="Arial"/>
              </a:rPr>
              <a:t>Group A with </a:t>
            </a:r>
            <a:r>
              <a:rPr lang="en" sz="2300">
                <a:latin typeface="Arial"/>
                <a:ea typeface="Arial"/>
                <a:cs typeface="Arial"/>
                <a:sym typeface="Arial"/>
              </a:rPr>
              <a:t>107 unrelated individuals (no correlation structure)</a:t>
            </a:r>
            <a:endParaRPr sz="2300">
              <a:latin typeface="Arial"/>
              <a:ea typeface="Arial"/>
              <a:cs typeface="Arial"/>
              <a:sym typeface="Arial"/>
            </a:endParaRPr>
          </a:p>
          <a:p>
            <a:pPr indent="-374650" lvl="3" marL="1828800" marR="0" rtl="0" algn="l">
              <a:lnSpc>
                <a:spcPct val="100000"/>
              </a:lnSpc>
              <a:spcBef>
                <a:spcPts val="0"/>
              </a:spcBef>
              <a:spcAft>
                <a:spcPts val="0"/>
              </a:spcAft>
              <a:buSzPts val="2300"/>
              <a:buFont typeface="Arial"/>
              <a:buChar char="●"/>
            </a:pPr>
            <a:r>
              <a:rPr lang="en" sz="2300">
                <a:latin typeface="Arial"/>
                <a:ea typeface="Arial"/>
                <a:cs typeface="Arial"/>
                <a:sym typeface="Arial"/>
              </a:rPr>
              <a:t>Group B with </a:t>
            </a:r>
            <a:r>
              <a:rPr lang="en" sz="2300">
                <a:latin typeface="Arial"/>
                <a:ea typeface="Arial"/>
                <a:cs typeface="Arial"/>
                <a:sym typeface="Arial"/>
              </a:rPr>
              <a:t>165 individuals including related individuals</a:t>
            </a:r>
            <a:endParaRPr sz="2300">
              <a:latin typeface="Arial"/>
              <a:ea typeface="Arial"/>
              <a:cs typeface="Arial"/>
              <a:sym typeface="Arial"/>
            </a:endParaRPr>
          </a:p>
          <a:p>
            <a:pPr indent="0" lvl="0" marL="1828800" marR="0" rtl="0" algn="l">
              <a:lnSpc>
                <a:spcPct val="100000"/>
              </a:lnSpc>
              <a:spcBef>
                <a:spcPts val="0"/>
              </a:spcBef>
              <a:spcAft>
                <a:spcPts val="0"/>
              </a:spcAft>
              <a:buNone/>
            </a:pPr>
            <a:r>
              <a:t/>
            </a:r>
            <a:endParaRPr sz="2300">
              <a:solidFill>
                <a:schemeClr val="dk1"/>
              </a:solidFill>
              <a:latin typeface="Arial"/>
              <a:ea typeface="Arial"/>
              <a:cs typeface="Arial"/>
              <a:sym typeface="Arial"/>
            </a:endParaRPr>
          </a:p>
          <a:p>
            <a:pPr indent="-374650" lvl="0" marL="457200" marR="0" rtl="0" algn="l">
              <a:lnSpc>
                <a:spcPct val="100000"/>
              </a:lnSpc>
              <a:spcBef>
                <a:spcPts val="0"/>
              </a:spcBef>
              <a:spcAft>
                <a:spcPts val="0"/>
              </a:spcAft>
              <a:buClr>
                <a:schemeClr val="dk1"/>
              </a:buClr>
              <a:buSzPts val="2300"/>
              <a:buFont typeface="Arial"/>
              <a:buChar char="➢"/>
            </a:pPr>
            <a:r>
              <a:rPr lang="en">
                <a:solidFill>
                  <a:schemeClr val="dk1"/>
                </a:solidFill>
                <a:latin typeface="Arial"/>
                <a:ea typeface="Arial"/>
                <a:cs typeface="Arial"/>
                <a:sym typeface="Arial"/>
              </a:rPr>
              <a:t>Select 1000 SNPs</a:t>
            </a:r>
            <a:endParaRPr>
              <a:solidFill>
                <a:schemeClr val="dk1"/>
              </a:solidFill>
              <a:latin typeface="Arial"/>
              <a:ea typeface="Arial"/>
              <a:cs typeface="Arial"/>
              <a:sym typeface="Arial"/>
            </a:endParaRPr>
          </a:p>
          <a:p>
            <a:pPr indent="-374650" lvl="1" marL="914400" marR="0" rtl="0" algn="l">
              <a:lnSpc>
                <a:spcPct val="100000"/>
              </a:lnSpc>
              <a:spcBef>
                <a:spcPts val="0"/>
              </a:spcBef>
              <a:spcAft>
                <a:spcPts val="0"/>
              </a:spcAft>
              <a:buSzPts val="2300"/>
              <a:buFont typeface="Arial"/>
              <a:buChar char="○"/>
            </a:pPr>
            <a:r>
              <a:rPr lang="en" sz="2300">
                <a:latin typeface="Arial"/>
                <a:ea typeface="Arial"/>
                <a:cs typeface="Arial"/>
                <a:sym typeface="Arial"/>
              </a:rPr>
              <a:t>To lower the calculation pressure while retaining enough data for testing, we selected the first 100 SNPs from chromosome 1 to chromosome 10 (1000 SNPs in total) as our </a:t>
            </a:r>
            <a:r>
              <a:rPr lang="en" sz="2300">
                <a:latin typeface="Arial"/>
                <a:ea typeface="Arial"/>
                <a:cs typeface="Arial"/>
                <a:sym typeface="Arial"/>
              </a:rPr>
              <a:t>predictor variables.</a:t>
            </a:r>
            <a:endParaRPr sz="2300">
              <a:latin typeface="Arial"/>
              <a:ea typeface="Arial"/>
              <a:cs typeface="Arial"/>
              <a:sym typeface="Arial"/>
            </a:endParaRPr>
          </a:p>
          <a:p>
            <a:pPr indent="0" lvl="0" marL="914400" marR="0" rtl="0" algn="l">
              <a:lnSpc>
                <a:spcPct val="100000"/>
              </a:lnSpc>
              <a:spcBef>
                <a:spcPts val="0"/>
              </a:spcBef>
              <a:spcAft>
                <a:spcPts val="0"/>
              </a:spcAft>
              <a:buNone/>
            </a:pPr>
            <a:r>
              <a:t/>
            </a:r>
            <a:endParaRPr sz="2300">
              <a:solidFill>
                <a:schemeClr val="dk1"/>
              </a:solidFill>
              <a:latin typeface="Arial"/>
              <a:ea typeface="Arial"/>
              <a:cs typeface="Arial"/>
              <a:sym typeface="Arial"/>
            </a:endParaRPr>
          </a:p>
          <a:p>
            <a:pPr indent="-374650" lvl="0" marL="457200" marR="0" rtl="0" algn="l">
              <a:lnSpc>
                <a:spcPct val="100000"/>
              </a:lnSpc>
              <a:spcBef>
                <a:spcPts val="0"/>
              </a:spcBef>
              <a:spcAft>
                <a:spcPts val="0"/>
              </a:spcAft>
              <a:buClr>
                <a:schemeClr val="dk1"/>
              </a:buClr>
              <a:buSzPts val="2300"/>
              <a:buChar char="➢"/>
            </a:pPr>
            <a:r>
              <a:rPr lang="en" sz="2300">
                <a:solidFill>
                  <a:schemeClr val="dk1"/>
                </a:solidFill>
                <a:latin typeface="Arial"/>
                <a:ea typeface="Arial"/>
                <a:cs typeface="Arial"/>
                <a:sym typeface="Arial"/>
              </a:rPr>
              <a:t>Simulated </a:t>
            </a:r>
            <a:r>
              <a:rPr lang="en">
                <a:solidFill>
                  <a:schemeClr val="dk1"/>
                </a:solidFill>
                <a:latin typeface="Arial"/>
                <a:ea typeface="Arial"/>
                <a:cs typeface="Arial"/>
                <a:sym typeface="Arial"/>
              </a:rPr>
              <a:t>phenotypes</a:t>
            </a:r>
            <a:endParaRPr sz="2300">
              <a:solidFill>
                <a:schemeClr val="dk1"/>
              </a:solidFill>
              <a:latin typeface="Arial"/>
              <a:ea typeface="Arial"/>
              <a:cs typeface="Arial"/>
              <a:sym typeface="Arial"/>
            </a:endParaRPr>
          </a:p>
          <a:p>
            <a:pPr indent="-368300" lvl="1" marL="914400" marR="0" rtl="0" algn="l">
              <a:lnSpc>
                <a:spcPct val="100000"/>
              </a:lnSpc>
              <a:spcBef>
                <a:spcPts val="0"/>
              </a:spcBef>
              <a:spcAft>
                <a:spcPts val="0"/>
              </a:spcAft>
              <a:buSzPts val="2200"/>
              <a:buChar char="○"/>
            </a:pPr>
            <a:r>
              <a:rPr lang="en" sz="2300">
                <a:latin typeface="Arial"/>
                <a:ea typeface="Arial"/>
                <a:cs typeface="Arial"/>
                <a:sym typeface="Arial"/>
              </a:rPr>
              <a:t>The HapMap data did not provide real phenotypic data. In order to test whether LMM can reduce the p-value inflation of null SNPs without affecting the p-value of causal SNPs and causing Type II error, we then simulated two phenotypes for both group A and group B (creating 4 datasets): </a:t>
            </a:r>
            <a:endParaRPr sz="2300">
              <a:latin typeface="Arial"/>
              <a:ea typeface="Arial"/>
              <a:cs typeface="Arial"/>
              <a:sym typeface="Arial"/>
            </a:endParaRPr>
          </a:p>
          <a:p>
            <a:pPr indent="-368300" lvl="3" marL="1828800" marR="0" rtl="0" algn="l">
              <a:lnSpc>
                <a:spcPct val="100000"/>
              </a:lnSpc>
              <a:spcBef>
                <a:spcPts val="0"/>
              </a:spcBef>
              <a:spcAft>
                <a:spcPts val="0"/>
              </a:spcAft>
              <a:buSzPts val="2200"/>
              <a:buChar char="●"/>
            </a:pPr>
            <a:r>
              <a:rPr lang="en" sz="2300">
                <a:latin typeface="Arial"/>
                <a:ea typeface="Arial"/>
                <a:cs typeface="Arial"/>
                <a:sym typeface="Arial"/>
              </a:rPr>
              <a:t>Null Phenotype: generate phenotypes randomly based on the normal distribution model with a mean of 50 and a standard deviation of 2</a:t>
            </a:r>
            <a:endParaRPr sz="2300">
              <a:latin typeface="Arial"/>
              <a:ea typeface="Arial"/>
              <a:cs typeface="Arial"/>
              <a:sym typeface="Arial"/>
            </a:endParaRPr>
          </a:p>
          <a:p>
            <a:pPr indent="-368300" lvl="3" marL="1828800" marR="0" rtl="0" algn="l">
              <a:lnSpc>
                <a:spcPct val="100000"/>
              </a:lnSpc>
              <a:spcBef>
                <a:spcPts val="0"/>
              </a:spcBef>
              <a:spcAft>
                <a:spcPts val="0"/>
              </a:spcAft>
              <a:buSzPts val="2200"/>
              <a:buChar char="●"/>
            </a:pPr>
            <a:r>
              <a:rPr lang="en" sz="2300">
                <a:latin typeface="Arial"/>
                <a:ea typeface="Arial"/>
                <a:cs typeface="Arial"/>
                <a:sym typeface="Arial"/>
              </a:rPr>
              <a:t>Causal Phenotype: generate phenotypes that based on the null phenotype and two causal SNPs (the 50th and 500th).</a:t>
            </a:r>
            <a:endParaRPr sz="2300">
              <a:latin typeface="Arial"/>
              <a:ea typeface="Arial"/>
              <a:cs typeface="Arial"/>
              <a:sym typeface="Arial"/>
            </a:endParaRPr>
          </a:p>
          <a:p>
            <a:pPr indent="0" lvl="0" marL="1828800" marR="0" rtl="0" algn="l">
              <a:lnSpc>
                <a:spcPct val="100000"/>
              </a:lnSpc>
              <a:spcBef>
                <a:spcPts val="0"/>
              </a:spcBef>
              <a:spcAft>
                <a:spcPts val="0"/>
              </a:spcAft>
              <a:buNone/>
            </a:pPr>
            <a:r>
              <a:t/>
            </a:r>
            <a:endParaRPr sz="2300">
              <a:solidFill>
                <a:schemeClr val="dk1"/>
              </a:solidFill>
              <a:latin typeface="Arial"/>
              <a:ea typeface="Arial"/>
              <a:cs typeface="Arial"/>
              <a:sym typeface="Arial"/>
            </a:endParaRPr>
          </a:p>
          <a:p>
            <a:pPr indent="-374650" lvl="0" marL="457200" rtl="0" algn="l">
              <a:spcBef>
                <a:spcPts val="0"/>
              </a:spcBef>
              <a:spcAft>
                <a:spcPts val="0"/>
              </a:spcAft>
              <a:buClr>
                <a:schemeClr val="dk1"/>
              </a:buClr>
              <a:buSzPts val="2300"/>
              <a:buChar char="➢"/>
            </a:pPr>
            <a:r>
              <a:rPr lang="en">
                <a:solidFill>
                  <a:schemeClr val="dk1"/>
                </a:solidFill>
                <a:latin typeface="Arial"/>
                <a:ea typeface="Arial"/>
                <a:cs typeface="Arial"/>
                <a:sym typeface="Arial"/>
              </a:rPr>
              <a:t>Run Model</a:t>
            </a:r>
            <a:endParaRPr>
              <a:solidFill>
                <a:schemeClr val="dk1"/>
              </a:solidFill>
              <a:latin typeface="Arial"/>
              <a:ea typeface="Arial"/>
              <a:cs typeface="Arial"/>
              <a:sym typeface="Arial"/>
            </a:endParaRPr>
          </a:p>
          <a:p>
            <a:pPr indent="-368300" lvl="1" marL="914400" rtl="0" algn="l">
              <a:spcBef>
                <a:spcPts val="0"/>
              </a:spcBef>
              <a:spcAft>
                <a:spcPts val="0"/>
              </a:spcAft>
              <a:buSzPts val="2200"/>
              <a:buChar char="○"/>
            </a:pPr>
            <a:r>
              <a:rPr lang="en" sz="2300">
                <a:latin typeface="Arial"/>
                <a:ea typeface="Arial"/>
                <a:cs typeface="Arial"/>
                <a:sym typeface="Arial"/>
              </a:rPr>
              <a:t>We ran LMM and LM model for each the dataset below:</a:t>
            </a:r>
            <a:endParaRPr sz="2300">
              <a:latin typeface="Arial"/>
              <a:ea typeface="Arial"/>
              <a:cs typeface="Arial"/>
              <a:sym typeface="Arial"/>
            </a:endParaRPr>
          </a:p>
          <a:p>
            <a:pPr indent="0" lvl="0" marL="914400" rtl="0" algn="l">
              <a:spcBef>
                <a:spcPts val="0"/>
              </a:spcBef>
              <a:spcAft>
                <a:spcPts val="0"/>
              </a:spcAft>
              <a:buNone/>
            </a:pPr>
            <a:r>
              <a:rPr lang="en">
                <a:solidFill>
                  <a:schemeClr val="dk1"/>
                </a:solidFill>
                <a:latin typeface="Arial"/>
                <a:ea typeface="Arial"/>
                <a:cs typeface="Arial"/>
                <a:sym typeface="Arial"/>
              </a:rPr>
              <a:t>1) Group A with Null Phenotype</a:t>
            </a:r>
            <a:endParaRPr>
              <a:solidFill>
                <a:schemeClr val="dk1"/>
              </a:solidFill>
              <a:latin typeface="Arial"/>
              <a:ea typeface="Arial"/>
              <a:cs typeface="Arial"/>
              <a:sym typeface="Arial"/>
            </a:endParaRPr>
          </a:p>
          <a:p>
            <a:pPr indent="0" lvl="0" marL="91440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2) Group A with Causal Phenotype</a:t>
            </a:r>
            <a:endParaRPr>
              <a:solidFill>
                <a:schemeClr val="dk1"/>
              </a:solidFill>
              <a:latin typeface="Arial"/>
              <a:ea typeface="Arial"/>
              <a:cs typeface="Arial"/>
              <a:sym typeface="Arial"/>
            </a:endParaRPr>
          </a:p>
          <a:p>
            <a:pPr indent="0" lvl="0" marL="91440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3) Group B with Null Phenotype</a:t>
            </a:r>
            <a:endParaRPr>
              <a:solidFill>
                <a:schemeClr val="dk1"/>
              </a:solidFill>
              <a:latin typeface="Arial"/>
              <a:ea typeface="Arial"/>
              <a:cs typeface="Arial"/>
              <a:sym typeface="Arial"/>
            </a:endParaRPr>
          </a:p>
          <a:p>
            <a:pPr indent="0" lvl="0" marL="914400" rtl="0" algn="l">
              <a:spcBef>
                <a:spcPts val="0"/>
              </a:spcBef>
              <a:spcAft>
                <a:spcPts val="0"/>
              </a:spcAft>
              <a:buNone/>
            </a:pPr>
            <a:r>
              <a:rPr lang="en">
                <a:solidFill>
                  <a:schemeClr val="dk1"/>
                </a:solidFill>
                <a:latin typeface="Arial"/>
                <a:ea typeface="Arial"/>
                <a:cs typeface="Arial"/>
                <a:sym typeface="Arial"/>
              </a:rPr>
              <a:t>4) Group B with Causal Phenotype</a:t>
            </a:r>
            <a:endParaRPr>
              <a:solidFill>
                <a:schemeClr val="dk1"/>
              </a:solidFill>
              <a:latin typeface="Arial"/>
              <a:ea typeface="Arial"/>
              <a:cs typeface="Arial"/>
              <a:sym typeface="Arial"/>
            </a:endParaRPr>
          </a:p>
        </p:txBody>
      </p:sp>
      <p:sp>
        <p:nvSpPr>
          <p:cNvPr id="86" name="Google Shape;86;p15"/>
          <p:cNvSpPr txBox="1"/>
          <p:nvPr>
            <p:ph idx="8" type="body"/>
          </p:nvPr>
        </p:nvSpPr>
        <p:spPr>
          <a:xfrm>
            <a:off x="25719784" y="6136001"/>
            <a:ext cx="11882100" cy="669000"/>
          </a:xfrm>
          <a:prstGeom prst="rect">
            <a:avLst/>
          </a:prstGeom>
          <a:noFill/>
          <a:ln>
            <a:noFill/>
          </a:ln>
        </p:spPr>
        <p:txBody>
          <a:bodyPr anchorCtr="0" anchor="ctr" bIns="87275" lIns="87275" spcFirstLastPara="1" rIns="87275" wrap="square" tIns="87275">
            <a:spAutoFit/>
          </a:bodyPr>
          <a:lstStyle/>
          <a:p>
            <a:pPr indent="0" lvl="0" marL="0" rtl="0" algn="ctr">
              <a:spcBef>
                <a:spcPts val="0"/>
              </a:spcBef>
              <a:spcAft>
                <a:spcPts val="0"/>
              </a:spcAft>
              <a:buClr>
                <a:schemeClr val="accent1"/>
              </a:buClr>
              <a:buSzPts val="3200"/>
              <a:buNone/>
            </a:pPr>
            <a:r>
              <a:rPr lang="en"/>
              <a:t>Study Design</a:t>
            </a:r>
            <a:endParaRPr/>
          </a:p>
        </p:txBody>
      </p:sp>
      <p:sp>
        <p:nvSpPr>
          <p:cNvPr id="87" name="Google Shape;87;p15"/>
          <p:cNvSpPr txBox="1"/>
          <p:nvPr>
            <p:ph idx="9" type="body"/>
          </p:nvPr>
        </p:nvSpPr>
        <p:spPr>
          <a:xfrm>
            <a:off x="26248074" y="22857051"/>
            <a:ext cx="11879100" cy="669000"/>
          </a:xfrm>
          <a:prstGeom prst="rect">
            <a:avLst/>
          </a:prstGeom>
          <a:noFill/>
          <a:ln>
            <a:noFill/>
          </a:ln>
        </p:spPr>
        <p:txBody>
          <a:bodyPr anchorCtr="0" anchor="ctr" bIns="87275" lIns="87275" spcFirstLastPara="1" rIns="87275" wrap="square" tIns="87275">
            <a:spAutoFit/>
          </a:bodyPr>
          <a:lstStyle/>
          <a:p>
            <a:pPr indent="0" lvl="0" marL="0" rtl="0" algn="ctr">
              <a:spcBef>
                <a:spcPts val="0"/>
              </a:spcBef>
              <a:spcAft>
                <a:spcPts val="0"/>
              </a:spcAft>
              <a:buClr>
                <a:schemeClr val="accent1"/>
              </a:buClr>
              <a:buSzPts val="3200"/>
              <a:buNone/>
            </a:pPr>
            <a:r>
              <a:rPr lang="en"/>
              <a:t>Conclusion</a:t>
            </a:r>
            <a:endParaRPr/>
          </a:p>
        </p:txBody>
      </p:sp>
      <p:sp>
        <p:nvSpPr>
          <p:cNvPr id="88" name="Google Shape;88;p15"/>
          <p:cNvSpPr txBox="1"/>
          <p:nvPr>
            <p:ph idx="13" type="body"/>
          </p:nvPr>
        </p:nvSpPr>
        <p:spPr>
          <a:xfrm>
            <a:off x="26102275" y="23537392"/>
            <a:ext cx="11879100" cy="3627000"/>
          </a:xfrm>
          <a:prstGeom prst="rect">
            <a:avLst/>
          </a:prstGeom>
          <a:noFill/>
          <a:ln>
            <a:noFill/>
          </a:ln>
        </p:spPr>
        <p:txBody>
          <a:bodyPr anchorCtr="0" anchor="t" bIns="218175" lIns="218175" spcFirstLastPara="1" rIns="218175" wrap="square" tIns="218175">
            <a:spAutoFit/>
          </a:bodyPr>
          <a:lstStyle/>
          <a:p>
            <a:pPr indent="0" lvl="0" marL="0" rtl="0" algn="l">
              <a:spcBef>
                <a:spcPts val="0"/>
              </a:spcBef>
              <a:spcAft>
                <a:spcPts val="0"/>
              </a:spcAft>
              <a:buClr>
                <a:srgbClr val="3F2F28"/>
              </a:buClr>
              <a:buSzPts val="2300"/>
              <a:buNone/>
            </a:pPr>
            <a:r>
              <a:rPr lang="en">
                <a:solidFill>
                  <a:schemeClr val="dk1"/>
                </a:solidFill>
                <a:latin typeface="Arial"/>
                <a:ea typeface="Arial"/>
                <a:cs typeface="Arial"/>
                <a:sym typeface="Arial"/>
              </a:rPr>
              <a:t>Through our study </a:t>
            </a:r>
            <a:r>
              <a:rPr lang="en">
                <a:solidFill>
                  <a:schemeClr val="dk1"/>
                </a:solidFill>
                <a:latin typeface="Arial"/>
                <a:ea typeface="Arial"/>
                <a:cs typeface="Arial"/>
                <a:sym typeface="Arial"/>
              </a:rPr>
              <a:t>which test on 1000 SNPs from HapMap project with 165 individuals, using Linear Model as the control group, we demonstrated an appropriate power of genomic control in correlated genetic structure with Linear Mixed Model. This is evidenced by 1) Across all four categories, the Manhattan plot output from Linear Mixed Model significantly shrink down the magnitude of -log(p-value) for the absolute majority of SNPs, indicating its power of protecting our analysis away from the type I error; 2) λgc value in Group B (correlated dataset) with causal phenotype – GC value changed from 1.298 to 1.001; 3) Quantile-Quantile plot visually showed a deflated trend after applying Linear Mixed Model across all four data sets.</a:t>
            </a:r>
            <a:endParaRPr>
              <a:solidFill>
                <a:schemeClr val="dk1"/>
              </a:solidFill>
              <a:latin typeface="Arial"/>
              <a:ea typeface="Arial"/>
              <a:cs typeface="Arial"/>
              <a:sym typeface="Arial"/>
            </a:endParaRPr>
          </a:p>
        </p:txBody>
      </p:sp>
      <p:sp>
        <p:nvSpPr>
          <p:cNvPr id="89" name="Google Shape;89;p15"/>
          <p:cNvSpPr txBox="1"/>
          <p:nvPr>
            <p:ph idx="14" type="body"/>
          </p:nvPr>
        </p:nvSpPr>
        <p:spPr>
          <a:xfrm>
            <a:off x="26062974" y="27229782"/>
            <a:ext cx="11879100" cy="669000"/>
          </a:xfrm>
          <a:prstGeom prst="rect">
            <a:avLst/>
          </a:prstGeom>
          <a:noFill/>
          <a:ln>
            <a:noFill/>
          </a:ln>
        </p:spPr>
        <p:txBody>
          <a:bodyPr anchorCtr="0" anchor="ctr" bIns="87275" lIns="87275" spcFirstLastPara="1" rIns="87275" wrap="square" tIns="87275">
            <a:spAutoFit/>
          </a:bodyPr>
          <a:lstStyle/>
          <a:p>
            <a:pPr indent="0" lvl="0" marL="0" rtl="0" algn="ctr">
              <a:spcBef>
                <a:spcPts val="0"/>
              </a:spcBef>
              <a:spcAft>
                <a:spcPts val="0"/>
              </a:spcAft>
              <a:buClr>
                <a:schemeClr val="accent1"/>
              </a:buClr>
              <a:buSzPts val="3200"/>
              <a:buFont typeface="Arial"/>
              <a:buNone/>
            </a:pPr>
            <a:r>
              <a:rPr lang="en"/>
              <a:t>Limitation and Future Steps</a:t>
            </a:r>
            <a:endParaRPr/>
          </a:p>
        </p:txBody>
      </p:sp>
      <p:sp>
        <p:nvSpPr>
          <p:cNvPr id="90" name="Google Shape;90;p15"/>
          <p:cNvSpPr txBox="1"/>
          <p:nvPr>
            <p:ph idx="15" type="body"/>
          </p:nvPr>
        </p:nvSpPr>
        <p:spPr>
          <a:xfrm>
            <a:off x="26060873" y="27903681"/>
            <a:ext cx="11883300" cy="5043000"/>
          </a:xfrm>
          <a:prstGeom prst="rect">
            <a:avLst/>
          </a:prstGeom>
          <a:noFill/>
          <a:ln>
            <a:noFill/>
          </a:ln>
        </p:spPr>
        <p:txBody>
          <a:bodyPr anchorCtr="0" anchor="t" bIns="218175" lIns="218175" spcFirstLastPara="1" rIns="218175" wrap="square" tIns="218175">
            <a:spAutoFit/>
          </a:bodyPr>
          <a:lstStyle/>
          <a:p>
            <a:pPr indent="-374650" lvl="0" marL="457200" marR="0" rtl="0" algn="l">
              <a:lnSpc>
                <a:spcPct val="100000"/>
              </a:lnSpc>
              <a:spcBef>
                <a:spcPts val="0"/>
              </a:spcBef>
              <a:spcAft>
                <a:spcPts val="0"/>
              </a:spcAft>
              <a:buClr>
                <a:schemeClr val="dk1"/>
              </a:buClr>
              <a:buSzPts val="2300"/>
              <a:buAutoNum type="arabicPeriod"/>
            </a:pPr>
            <a:r>
              <a:rPr lang="en">
                <a:solidFill>
                  <a:schemeClr val="dk1"/>
                </a:solidFill>
                <a:latin typeface="Arial"/>
                <a:ea typeface="Arial"/>
                <a:cs typeface="Arial"/>
                <a:sym typeface="Arial"/>
              </a:rPr>
              <a:t>The sample size included in this project is still relatively small. As for possible next steps, we can use larger </a:t>
            </a:r>
            <a:r>
              <a:rPr lang="en">
                <a:solidFill>
                  <a:schemeClr val="dk1"/>
                </a:solidFill>
                <a:latin typeface="Arial"/>
                <a:ea typeface="Arial"/>
                <a:cs typeface="Arial"/>
                <a:sym typeface="Arial"/>
              </a:rPr>
              <a:t>amount</a:t>
            </a:r>
            <a:r>
              <a:rPr lang="en">
                <a:solidFill>
                  <a:schemeClr val="dk1"/>
                </a:solidFill>
                <a:latin typeface="Arial"/>
                <a:ea typeface="Arial"/>
                <a:cs typeface="Arial"/>
                <a:sym typeface="Arial"/>
              </a:rPr>
              <a:t> of SNPs drawn from different chromosomes, or more SNPs on a single chromosome to </a:t>
            </a:r>
            <a:r>
              <a:rPr lang="en">
                <a:solidFill>
                  <a:schemeClr val="dk1"/>
                </a:solidFill>
                <a:latin typeface="Arial"/>
                <a:ea typeface="Arial"/>
                <a:cs typeface="Arial"/>
                <a:sym typeface="Arial"/>
              </a:rPr>
              <a:t>carefully</a:t>
            </a:r>
            <a:r>
              <a:rPr lang="en">
                <a:solidFill>
                  <a:schemeClr val="dk1"/>
                </a:solidFill>
                <a:latin typeface="Arial"/>
                <a:ea typeface="Arial"/>
                <a:cs typeface="Arial"/>
                <a:sym typeface="Arial"/>
              </a:rPr>
              <a:t> investigate the effect of chromosome wise association in this study.</a:t>
            </a:r>
            <a:endParaRPr>
              <a:solidFill>
                <a:schemeClr val="dk1"/>
              </a:solidFill>
              <a:latin typeface="Arial"/>
              <a:ea typeface="Arial"/>
              <a:cs typeface="Arial"/>
              <a:sym typeface="Arial"/>
            </a:endParaRPr>
          </a:p>
          <a:p>
            <a:pPr indent="-374650" lvl="0" marL="457200" marR="0" rtl="0" algn="l">
              <a:lnSpc>
                <a:spcPct val="100000"/>
              </a:lnSpc>
              <a:spcBef>
                <a:spcPts val="0"/>
              </a:spcBef>
              <a:spcAft>
                <a:spcPts val="0"/>
              </a:spcAft>
              <a:buClr>
                <a:schemeClr val="dk1"/>
              </a:buClr>
              <a:buSzPts val="2300"/>
              <a:buAutoNum type="arabicPeriod"/>
            </a:pPr>
            <a:r>
              <a:rPr lang="en">
                <a:solidFill>
                  <a:schemeClr val="dk1"/>
                </a:solidFill>
                <a:latin typeface="Arial"/>
                <a:ea typeface="Arial"/>
                <a:cs typeface="Arial"/>
                <a:sym typeface="Arial"/>
              </a:rPr>
              <a:t>When we simulated phenotype, we only applied </a:t>
            </a:r>
            <a:r>
              <a:rPr lang="en">
                <a:solidFill>
                  <a:schemeClr val="dk1"/>
                </a:solidFill>
                <a:latin typeface="Arial"/>
                <a:ea typeface="Arial"/>
                <a:cs typeface="Arial"/>
                <a:sym typeface="Arial"/>
              </a:rPr>
              <a:t>normal</a:t>
            </a:r>
            <a:r>
              <a:rPr lang="en">
                <a:solidFill>
                  <a:schemeClr val="dk1"/>
                </a:solidFill>
                <a:latin typeface="Arial"/>
                <a:ea typeface="Arial"/>
                <a:cs typeface="Arial"/>
                <a:sym typeface="Arial"/>
              </a:rPr>
              <a:t> distribution model. It is exciting to simulate traits based on other probability models as well as binary phenotypes.</a:t>
            </a:r>
            <a:endParaRPr>
              <a:solidFill>
                <a:schemeClr val="dk1"/>
              </a:solidFill>
              <a:latin typeface="Arial"/>
              <a:ea typeface="Arial"/>
              <a:cs typeface="Arial"/>
              <a:sym typeface="Arial"/>
            </a:endParaRPr>
          </a:p>
          <a:p>
            <a:pPr indent="-374650" lvl="0" marL="457200" marR="0" rtl="0" algn="l">
              <a:lnSpc>
                <a:spcPct val="100000"/>
              </a:lnSpc>
              <a:spcBef>
                <a:spcPts val="0"/>
              </a:spcBef>
              <a:spcAft>
                <a:spcPts val="0"/>
              </a:spcAft>
              <a:buClr>
                <a:schemeClr val="dk1"/>
              </a:buClr>
              <a:buSzPts val="2300"/>
              <a:buAutoNum type="arabicPeriod"/>
            </a:pPr>
            <a:r>
              <a:rPr lang="en">
                <a:solidFill>
                  <a:schemeClr val="dk1"/>
                </a:solidFill>
                <a:latin typeface="Arial"/>
                <a:ea typeface="Arial"/>
                <a:cs typeface="Arial"/>
                <a:sym typeface="Arial"/>
              </a:rPr>
              <a:t>We assumed little to no population structure in our data, whereas in practice this barely holds true. Population is a confounding variable that is important to adjust </a:t>
            </a:r>
            <a:r>
              <a:rPr lang="en">
                <a:solidFill>
                  <a:schemeClr val="dk1"/>
                </a:solidFill>
                <a:latin typeface="Arial"/>
                <a:ea typeface="Arial"/>
                <a:cs typeface="Arial"/>
                <a:sym typeface="Arial"/>
              </a:rPr>
              <a:t>for in advance (for example, use Principal Component Analysis to cluster populations). As for the future studies, after correcting for population structure, we can also incorporate dominant PCs into LMM analysis and compare that with LM and LM+PCA model.</a:t>
            </a:r>
            <a:endParaRPr>
              <a:solidFill>
                <a:schemeClr val="dk1"/>
              </a:solidFill>
              <a:latin typeface="Arial"/>
              <a:ea typeface="Arial"/>
              <a:cs typeface="Arial"/>
              <a:sym typeface="Arial"/>
            </a:endParaRPr>
          </a:p>
        </p:txBody>
      </p:sp>
      <p:sp>
        <p:nvSpPr>
          <p:cNvPr id="91" name="Google Shape;91;p15"/>
          <p:cNvSpPr txBox="1"/>
          <p:nvPr>
            <p:ph idx="16" type="body"/>
          </p:nvPr>
        </p:nvSpPr>
        <p:spPr>
          <a:xfrm>
            <a:off x="25721274" y="32847528"/>
            <a:ext cx="11879100" cy="669000"/>
          </a:xfrm>
          <a:prstGeom prst="rect">
            <a:avLst/>
          </a:prstGeom>
          <a:noFill/>
          <a:ln>
            <a:noFill/>
          </a:ln>
        </p:spPr>
        <p:txBody>
          <a:bodyPr anchorCtr="0" anchor="ctr" bIns="87275" lIns="87275" spcFirstLastPara="1" rIns="87275" wrap="square" tIns="87275">
            <a:spAutoFit/>
          </a:bodyPr>
          <a:lstStyle/>
          <a:p>
            <a:pPr indent="0" lvl="0" marL="0" rtl="0" algn="ctr">
              <a:spcBef>
                <a:spcPts val="0"/>
              </a:spcBef>
              <a:spcAft>
                <a:spcPts val="0"/>
              </a:spcAft>
              <a:buClr>
                <a:schemeClr val="accent1"/>
              </a:buClr>
              <a:buSzPts val="3200"/>
              <a:buNone/>
            </a:pPr>
            <a:r>
              <a:rPr lang="en"/>
              <a:t>Reference</a:t>
            </a:r>
            <a:endParaRPr/>
          </a:p>
        </p:txBody>
      </p:sp>
      <p:sp>
        <p:nvSpPr>
          <p:cNvPr id="92" name="Google Shape;92;p15"/>
          <p:cNvSpPr txBox="1"/>
          <p:nvPr>
            <p:ph idx="17" type="body"/>
          </p:nvPr>
        </p:nvSpPr>
        <p:spPr>
          <a:xfrm>
            <a:off x="25721275" y="33516655"/>
            <a:ext cx="11883300" cy="3627000"/>
          </a:xfrm>
          <a:prstGeom prst="rect">
            <a:avLst/>
          </a:prstGeom>
          <a:noFill/>
          <a:ln>
            <a:noFill/>
          </a:ln>
        </p:spPr>
        <p:txBody>
          <a:bodyPr anchorCtr="0" anchor="t" bIns="218175" lIns="218175" spcFirstLastPara="1" rIns="218175" wrap="square" tIns="218175">
            <a:spAutoFit/>
          </a:bodyPr>
          <a:lstStyle/>
          <a:p>
            <a:pPr indent="-374650" lvl="0" marL="457200" rtl="0" algn="l">
              <a:spcBef>
                <a:spcPts val="0"/>
              </a:spcBef>
              <a:spcAft>
                <a:spcPts val="0"/>
              </a:spcAft>
              <a:buSzPts val="2300"/>
              <a:buAutoNum type="arabicPeriod"/>
            </a:pPr>
            <a:r>
              <a:rPr lang="en" u="sng">
                <a:solidFill>
                  <a:schemeClr val="hlink"/>
                </a:solidFill>
                <a:latin typeface="Arial"/>
                <a:ea typeface="Arial"/>
                <a:cs typeface="Arial"/>
                <a:sym typeface="Arial"/>
                <a:hlinkClick r:id="rId3"/>
              </a:rPr>
              <a:t>https://journals.plos.org/plosgenetics/article?id=10.1371/journal.pgen.1007309#pgen.1007309.e070</a:t>
            </a:r>
            <a:endParaRPr>
              <a:latin typeface="Arial"/>
              <a:ea typeface="Arial"/>
              <a:cs typeface="Arial"/>
              <a:sym typeface="Arial"/>
            </a:endParaRPr>
          </a:p>
          <a:p>
            <a:pPr indent="-374650" lvl="0" marL="457200" rtl="0" algn="l">
              <a:spcBef>
                <a:spcPts val="0"/>
              </a:spcBef>
              <a:spcAft>
                <a:spcPts val="0"/>
              </a:spcAft>
              <a:buSzPts val="2300"/>
              <a:buAutoNum type="arabicPeriod"/>
            </a:pPr>
            <a:r>
              <a:rPr lang="en" u="sng">
                <a:solidFill>
                  <a:schemeClr val="hlink"/>
                </a:solidFill>
                <a:latin typeface="Arial"/>
                <a:ea typeface="Arial"/>
                <a:cs typeface="Arial"/>
                <a:sym typeface="Arial"/>
                <a:hlinkClick r:id="rId4"/>
              </a:rPr>
              <a:t>https://medlineplus.gov/genetics/understanding/genomicresearch/snp/#:~:text=SNPs%20occur%20normally%20throughout%20a,1%20percent%20of%20the%20population</a:t>
            </a:r>
            <a:r>
              <a:rPr lang="en">
                <a:latin typeface="Arial"/>
                <a:ea typeface="Arial"/>
                <a:cs typeface="Arial"/>
                <a:sym typeface="Arial"/>
              </a:rPr>
              <a:t>.</a:t>
            </a:r>
            <a:endParaRPr>
              <a:latin typeface="Arial"/>
              <a:ea typeface="Arial"/>
              <a:cs typeface="Arial"/>
              <a:sym typeface="Arial"/>
            </a:endParaRPr>
          </a:p>
          <a:p>
            <a:pPr indent="-374650" lvl="0" marL="457200" rtl="0" algn="l">
              <a:spcBef>
                <a:spcPts val="0"/>
              </a:spcBef>
              <a:spcAft>
                <a:spcPts val="0"/>
              </a:spcAft>
              <a:buSzPts val="2300"/>
              <a:buAutoNum type="arabicPeriod"/>
            </a:pPr>
            <a:r>
              <a:rPr lang="en" u="sng">
                <a:solidFill>
                  <a:schemeClr val="hlink"/>
                </a:solidFill>
                <a:latin typeface="Arial"/>
                <a:ea typeface="Arial"/>
                <a:cs typeface="Arial"/>
                <a:sym typeface="Arial"/>
                <a:hlinkClick r:id="rId5"/>
              </a:rPr>
              <a:t>https://www.cuemath.com/p-value-formula/</a:t>
            </a:r>
            <a:endParaRPr>
              <a:latin typeface="Arial"/>
              <a:ea typeface="Arial"/>
              <a:cs typeface="Arial"/>
              <a:sym typeface="Arial"/>
            </a:endParaRPr>
          </a:p>
          <a:p>
            <a:pPr indent="-374650" lvl="0" marL="457200" rtl="0" algn="l">
              <a:spcBef>
                <a:spcPts val="0"/>
              </a:spcBef>
              <a:spcAft>
                <a:spcPts val="0"/>
              </a:spcAft>
              <a:buSzPts val="2300"/>
              <a:buAutoNum type="arabicPeriod"/>
            </a:pPr>
            <a:r>
              <a:rPr lang="en" u="sng">
                <a:solidFill>
                  <a:schemeClr val="hlink"/>
                </a:solidFill>
                <a:latin typeface="Arial"/>
                <a:ea typeface="Arial"/>
                <a:cs typeface="Arial"/>
                <a:sym typeface="Arial"/>
                <a:hlinkClick r:id="rId6"/>
              </a:rPr>
              <a:t>https://www.ind</a:t>
            </a:r>
            <a:r>
              <a:rPr lang="en" u="sng">
                <a:solidFill>
                  <a:srgbClr val="6AA84F"/>
                </a:solidFill>
                <a:latin typeface="Arial"/>
                <a:ea typeface="Arial"/>
                <a:cs typeface="Arial"/>
                <a:sym typeface="Arial"/>
                <a:hlinkClick r:id="rId7">
                  <a:extLst>
                    <a:ext uri="{A12FA001-AC4F-418D-AE19-62706E023703}">
                      <ahyp:hlinkClr val="tx"/>
                    </a:ext>
                  </a:extLst>
                </a:hlinkClick>
              </a:rPr>
              <a:t>eed.com/career-advice/career-development/how-to-calculate-test-statistic#:~:text=t%20%3D%20</a:t>
            </a:r>
            <a:endParaRPr/>
          </a:p>
          <a:p>
            <a:pPr indent="-374650" lvl="0" marL="457200" rtl="0" algn="l">
              <a:spcBef>
                <a:spcPts val="0"/>
              </a:spcBef>
              <a:spcAft>
                <a:spcPts val="0"/>
              </a:spcAft>
              <a:buSzPts val="2300"/>
              <a:buAutoNum type="arabicPeriod"/>
            </a:pPr>
            <a:r>
              <a:rPr lang="en" u="sng">
                <a:solidFill>
                  <a:srgbClr val="6AA84F"/>
                </a:solidFill>
                <a:latin typeface="Arial"/>
                <a:ea typeface="Arial"/>
                <a:cs typeface="Arial"/>
                <a:sym typeface="Arial"/>
                <a:hlinkClick r:id="rId8">
                  <a:extLst>
                    <a:ext uri="{A12FA001-AC4F-418D-AE19-62706E023703}">
                      <ahyp:hlinkClr val="tx"/>
                    </a:ext>
                  </a:extLst>
                </a:hlinkClick>
              </a:rPr>
              <a:t>https://www.ncbi.nlm.nih.gov/pmc/articles/PMC6001694/</a:t>
            </a:r>
            <a:r>
              <a:rPr lang="en">
                <a:solidFill>
                  <a:srgbClr val="6AA84F"/>
                </a:solidFill>
                <a:latin typeface="Arial"/>
                <a:ea typeface="Arial"/>
                <a:cs typeface="Arial"/>
                <a:sym typeface="Arial"/>
              </a:rPr>
              <a:t> </a:t>
            </a:r>
            <a:endParaRPr>
              <a:solidFill>
                <a:srgbClr val="6AA84F"/>
              </a:solidFill>
              <a:latin typeface="Arial"/>
              <a:ea typeface="Arial"/>
              <a:cs typeface="Arial"/>
              <a:sym typeface="Arial"/>
            </a:endParaRPr>
          </a:p>
        </p:txBody>
      </p:sp>
      <p:sp>
        <p:nvSpPr>
          <p:cNvPr id="93" name="Google Shape;93;p15"/>
          <p:cNvSpPr txBox="1"/>
          <p:nvPr>
            <p:ph idx="18" type="body"/>
          </p:nvPr>
        </p:nvSpPr>
        <p:spPr>
          <a:xfrm>
            <a:off x="5100638" y="3962415"/>
            <a:ext cx="28203600" cy="1120200"/>
          </a:xfrm>
          <a:prstGeom prst="rect">
            <a:avLst/>
          </a:prstGeom>
          <a:noFill/>
          <a:ln>
            <a:noFill/>
          </a:ln>
        </p:spPr>
        <p:txBody>
          <a:bodyPr anchorCtr="0" anchor="t" bIns="43625" lIns="87275" spcFirstLastPara="1" rIns="87275" wrap="square" tIns="43625">
            <a:noAutofit/>
          </a:bodyPr>
          <a:lstStyle/>
          <a:p>
            <a:pPr indent="0" lvl="0" marL="0" rtl="0" algn="ctr">
              <a:spcBef>
                <a:spcPts val="0"/>
              </a:spcBef>
              <a:spcAft>
                <a:spcPts val="0"/>
              </a:spcAft>
              <a:buClr>
                <a:schemeClr val="dk1"/>
              </a:buClr>
              <a:buSzPts val="1100"/>
              <a:buFont typeface="Arial"/>
              <a:buNone/>
            </a:pPr>
            <a:r>
              <a:rPr b="1" lang="en" sz="6000">
                <a:latin typeface="Times New Roman"/>
                <a:ea typeface="Times New Roman"/>
                <a:cs typeface="Times New Roman"/>
                <a:sym typeface="Times New Roman"/>
              </a:rPr>
              <a:t>Krypton</a:t>
            </a:r>
            <a:r>
              <a:rPr b="1" lang="en" sz="6000">
                <a:latin typeface="Times New Roman"/>
                <a:ea typeface="Times New Roman"/>
                <a:cs typeface="Times New Roman"/>
                <a:sym typeface="Times New Roman"/>
              </a:rPr>
              <a:t> Ma, Xiyu Li (Dec. 2022)</a:t>
            </a:r>
            <a:endParaRPr b="1" sz="6000">
              <a:latin typeface="Times New Roman"/>
              <a:ea typeface="Times New Roman"/>
              <a:cs typeface="Times New Roman"/>
              <a:sym typeface="Times New Roman"/>
            </a:endParaRPr>
          </a:p>
          <a:p>
            <a:pPr indent="0" lvl="0" marL="0" rtl="0" algn="ctr">
              <a:spcBef>
                <a:spcPts val="0"/>
              </a:spcBef>
              <a:spcAft>
                <a:spcPts val="0"/>
              </a:spcAft>
              <a:buClr>
                <a:schemeClr val="lt1"/>
              </a:buClr>
              <a:buSzPts val="5200"/>
              <a:buFont typeface="Calibri"/>
              <a:buNone/>
            </a:pPr>
            <a:r>
              <a:t/>
            </a:r>
            <a:endParaRPr/>
          </a:p>
        </p:txBody>
      </p:sp>
      <p:sp>
        <p:nvSpPr>
          <p:cNvPr id="94" name="Google Shape;94;p15"/>
          <p:cNvSpPr txBox="1"/>
          <p:nvPr>
            <p:ph idx="19" type="body"/>
          </p:nvPr>
        </p:nvSpPr>
        <p:spPr>
          <a:xfrm>
            <a:off x="5185788" y="2392438"/>
            <a:ext cx="28203600" cy="1620300"/>
          </a:xfrm>
          <a:prstGeom prst="rect">
            <a:avLst/>
          </a:prstGeom>
          <a:noFill/>
          <a:ln>
            <a:noFill/>
          </a:ln>
        </p:spPr>
        <p:txBody>
          <a:bodyPr anchorCtr="1" anchor="t" bIns="43625" lIns="87275" spcFirstLastPara="1" rIns="87275" wrap="square" tIns="43625">
            <a:normAutofit/>
          </a:bodyPr>
          <a:lstStyle/>
          <a:p>
            <a:pPr indent="0" lvl="0" marL="0" rtl="0" algn="ctr">
              <a:spcBef>
                <a:spcPts val="0"/>
              </a:spcBef>
              <a:spcAft>
                <a:spcPts val="0"/>
              </a:spcAft>
              <a:buClr>
                <a:schemeClr val="lt1"/>
              </a:buClr>
              <a:buSzPts val="7600"/>
              <a:buFont typeface="Calibri"/>
              <a:buNone/>
            </a:pPr>
            <a:r>
              <a:rPr lang="en" sz="7000"/>
              <a:t>STAT 494 Statistical Genetics: Final Project</a:t>
            </a:r>
            <a:endParaRPr sz="7000"/>
          </a:p>
        </p:txBody>
      </p:sp>
      <p:sp>
        <p:nvSpPr>
          <p:cNvPr id="95" name="Google Shape;95;p15"/>
          <p:cNvSpPr txBox="1"/>
          <p:nvPr>
            <p:ph idx="20" type="body"/>
          </p:nvPr>
        </p:nvSpPr>
        <p:spPr>
          <a:xfrm>
            <a:off x="5226063" y="637743"/>
            <a:ext cx="28203600" cy="1983300"/>
          </a:xfrm>
          <a:prstGeom prst="rect">
            <a:avLst/>
          </a:prstGeom>
          <a:noFill/>
          <a:ln>
            <a:noFill/>
          </a:ln>
        </p:spPr>
        <p:txBody>
          <a:bodyPr anchorCtr="1" anchor="t" bIns="43625" lIns="87275" spcFirstLastPara="1" rIns="87275" wrap="square" tIns="43625">
            <a:normAutofit/>
          </a:bodyPr>
          <a:lstStyle/>
          <a:p>
            <a:pPr indent="0" lvl="0" marL="0" rtl="0" algn="ctr">
              <a:spcBef>
                <a:spcPts val="0"/>
              </a:spcBef>
              <a:spcAft>
                <a:spcPts val="0"/>
              </a:spcAft>
              <a:buClr>
                <a:schemeClr val="dk1"/>
              </a:buClr>
              <a:buSzPts val="1100"/>
              <a:buFont typeface="Arial"/>
              <a:buNone/>
            </a:pPr>
            <a:r>
              <a:rPr lang="en" sz="7600">
                <a:latin typeface="Times New Roman"/>
                <a:ea typeface="Times New Roman"/>
                <a:cs typeface="Times New Roman"/>
                <a:sym typeface="Times New Roman"/>
              </a:rPr>
              <a:t>Applying </a:t>
            </a:r>
            <a:r>
              <a:rPr lang="en" sz="7600">
                <a:latin typeface="Times New Roman"/>
                <a:ea typeface="Times New Roman"/>
                <a:cs typeface="Times New Roman"/>
                <a:sym typeface="Times New Roman"/>
              </a:rPr>
              <a:t>Linear Mixed Model in Correlated Genetic Data</a:t>
            </a:r>
            <a:endParaRPr sz="7600"/>
          </a:p>
        </p:txBody>
      </p:sp>
      <p:pic>
        <p:nvPicPr>
          <p:cNvPr id="96" name="Google Shape;96;p15"/>
          <p:cNvPicPr preferRelativeResize="0"/>
          <p:nvPr/>
        </p:nvPicPr>
        <p:blipFill>
          <a:blip r:embed="rId9">
            <a:alphaModFix/>
          </a:blip>
          <a:stretch>
            <a:fillRect/>
          </a:stretch>
        </p:blipFill>
        <p:spPr>
          <a:xfrm>
            <a:off x="2532075" y="15819600"/>
            <a:ext cx="8410501" cy="4730924"/>
          </a:xfrm>
          <a:prstGeom prst="rect">
            <a:avLst/>
          </a:prstGeom>
          <a:noFill/>
          <a:ln>
            <a:noFill/>
          </a:ln>
        </p:spPr>
      </p:pic>
      <p:pic>
        <p:nvPicPr>
          <p:cNvPr id="97" name="Google Shape;97;p15"/>
          <p:cNvPicPr preferRelativeResize="0"/>
          <p:nvPr/>
        </p:nvPicPr>
        <p:blipFill rotWithShape="1">
          <a:blip r:embed="rId10">
            <a:alphaModFix/>
          </a:blip>
          <a:srcRect b="20324" l="8805" r="47602" t="28222"/>
          <a:stretch/>
        </p:blipFill>
        <p:spPr>
          <a:xfrm>
            <a:off x="3762125" y="33789350"/>
            <a:ext cx="5026499" cy="3337200"/>
          </a:xfrm>
          <a:prstGeom prst="rect">
            <a:avLst/>
          </a:prstGeom>
          <a:noFill/>
          <a:ln>
            <a:noFill/>
          </a:ln>
        </p:spPr>
      </p:pic>
      <p:sp>
        <p:nvSpPr>
          <p:cNvPr id="98" name="Google Shape;98;p15"/>
          <p:cNvSpPr txBox="1"/>
          <p:nvPr>
            <p:ph idx="9" type="body"/>
          </p:nvPr>
        </p:nvSpPr>
        <p:spPr>
          <a:xfrm>
            <a:off x="13073187" y="6059801"/>
            <a:ext cx="11879100" cy="669000"/>
          </a:xfrm>
          <a:prstGeom prst="rect">
            <a:avLst/>
          </a:prstGeom>
          <a:noFill/>
          <a:ln>
            <a:noFill/>
          </a:ln>
        </p:spPr>
        <p:txBody>
          <a:bodyPr anchorCtr="0" anchor="ctr" bIns="87275" lIns="87275" spcFirstLastPara="1" rIns="87275" wrap="square" tIns="87275">
            <a:spAutoFit/>
          </a:bodyPr>
          <a:lstStyle/>
          <a:p>
            <a:pPr indent="0" lvl="0" marL="0" rtl="0" algn="ctr">
              <a:spcBef>
                <a:spcPts val="0"/>
              </a:spcBef>
              <a:spcAft>
                <a:spcPts val="0"/>
              </a:spcAft>
              <a:buClr>
                <a:schemeClr val="accent1"/>
              </a:buClr>
              <a:buSzPts val="3200"/>
              <a:buNone/>
            </a:pPr>
            <a:r>
              <a:rPr lang="en"/>
              <a:t>How correlation leads to type I error in GWAS?</a:t>
            </a:r>
            <a:endParaRPr/>
          </a:p>
        </p:txBody>
      </p:sp>
      <p:sp>
        <p:nvSpPr>
          <p:cNvPr id="99" name="Google Shape;99;p15"/>
          <p:cNvSpPr txBox="1"/>
          <p:nvPr>
            <p:ph idx="13" type="body"/>
          </p:nvPr>
        </p:nvSpPr>
        <p:spPr>
          <a:xfrm>
            <a:off x="12977900" y="6500199"/>
            <a:ext cx="11879100" cy="7167300"/>
          </a:xfrm>
          <a:prstGeom prst="rect">
            <a:avLst/>
          </a:prstGeom>
          <a:noFill/>
          <a:ln>
            <a:noFill/>
          </a:ln>
        </p:spPr>
        <p:txBody>
          <a:bodyPr anchorCtr="0" anchor="t" bIns="218175" lIns="218175" spcFirstLastPara="1" rIns="218175" wrap="square" tIns="218175">
            <a:spAutoFit/>
          </a:bodyPr>
          <a:lstStyle/>
          <a:p>
            <a:pPr indent="0" lvl="0" marL="0" rtl="0" algn="l">
              <a:spcBef>
                <a:spcPts val="0"/>
              </a:spcBef>
              <a:spcAft>
                <a:spcPts val="0"/>
              </a:spcAft>
              <a:buClr>
                <a:srgbClr val="3F2F28"/>
              </a:buClr>
              <a:buSzPts val="2300"/>
              <a:buNone/>
            </a:pPr>
            <a:r>
              <a:rPr lang="en">
                <a:solidFill>
                  <a:schemeClr val="dk1"/>
                </a:solidFill>
                <a:latin typeface="Arial"/>
                <a:ea typeface="Arial"/>
                <a:cs typeface="Arial"/>
                <a:sym typeface="Arial"/>
              </a:rPr>
              <a:t>Suppose we have a dataset where every one relates to each other, thus the observations are </a:t>
            </a:r>
            <a:r>
              <a:rPr lang="en">
                <a:solidFill>
                  <a:schemeClr val="dk1"/>
                </a:solidFill>
                <a:latin typeface="Arial"/>
                <a:ea typeface="Arial"/>
                <a:cs typeface="Arial"/>
                <a:sym typeface="Arial"/>
              </a:rPr>
              <a:t>dependent. Then, if we carry out regression methods such as linear model, we would derive the slope coefficient </a:t>
            </a:r>
            <a:r>
              <a:rPr lang="en">
                <a:solidFill>
                  <a:schemeClr val="dk1"/>
                </a:solidFill>
                <a:highlight>
                  <a:srgbClr val="FFFFFF"/>
                </a:highlight>
                <a:latin typeface="Arial"/>
                <a:ea typeface="Arial"/>
                <a:cs typeface="Arial"/>
                <a:sym typeface="Arial"/>
              </a:rPr>
              <a:t>β</a:t>
            </a:r>
            <a:r>
              <a:rPr baseline="-25000" lang="en">
                <a:solidFill>
                  <a:schemeClr val="dk1"/>
                </a:solidFill>
                <a:highlight>
                  <a:srgbClr val="FFFFFF"/>
                </a:highlight>
                <a:latin typeface="Arial"/>
                <a:ea typeface="Arial"/>
                <a:cs typeface="Arial"/>
                <a:sym typeface="Arial"/>
              </a:rPr>
              <a:t>1 </a:t>
            </a:r>
            <a:r>
              <a:rPr lang="en">
                <a:solidFill>
                  <a:schemeClr val="dk1"/>
                </a:solidFill>
                <a:latin typeface="Arial"/>
                <a:ea typeface="Arial"/>
                <a:cs typeface="Arial"/>
                <a:sym typeface="Arial"/>
              </a:rPr>
              <a:t>with a </a:t>
            </a:r>
            <a:r>
              <a:rPr b="1" lang="en">
                <a:solidFill>
                  <a:schemeClr val="dk1"/>
                </a:solidFill>
                <a:latin typeface="Arial"/>
                <a:ea typeface="Arial"/>
                <a:cs typeface="Arial"/>
                <a:sym typeface="Arial"/>
              </a:rPr>
              <a:t>smaller standard error (SE),</a:t>
            </a:r>
            <a:r>
              <a:rPr lang="en">
                <a:solidFill>
                  <a:schemeClr val="dk1"/>
                </a:solidFill>
                <a:latin typeface="Arial"/>
                <a:ea typeface="Arial"/>
                <a:cs typeface="Arial"/>
                <a:sym typeface="Arial"/>
              </a:rPr>
              <a:t> because we assume independent observations and we “think” we have a very accurate understanding of the information available, boosting our confidence in determining the estimates. However, since the data is actually correlated, meaning we under-estimate the true standard error (i.e. the variability of the slope estimate).</a:t>
            </a:r>
            <a:endParaRPr>
              <a:solidFill>
                <a:schemeClr val="dk1"/>
              </a:solidFill>
              <a:latin typeface="Arial"/>
              <a:ea typeface="Arial"/>
              <a:cs typeface="Arial"/>
              <a:sym typeface="Arial"/>
            </a:endParaRPr>
          </a:p>
          <a:p>
            <a:pPr indent="0" lvl="0" marL="0" rtl="0" algn="l">
              <a:spcBef>
                <a:spcPts val="0"/>
              </a:spcBef>
              <a:spcAft>
                <a:spcPts val="0"/>
              </a:spcAft>
              <a:buClr>
                <a:srgbClr val="3F2F28"/>
              </a:buClr>
              <a:buSzPts val="2300"/>
              <a:buNone/>
            </a:pPr>
            <a:r>
              <a:t/>
            </a:r>
            <a:endParaRPr>
              <a:solidFill>
                <a:schemeClr val="dk1"/>
              </a:solidFill>
              <a:latin typeface="Arial"/>
              <a:ea typeface="Arial"/>
              <a:cs typeface="Arial"/>
              <a:sym typeface="Arial"/>
            </a:endParaRPr>
          </a:p>
          <a:p>
            <a:pPr indent="0" lvl="0" marL="0" rtl="0" algn="l">
              <a:spcBef>
                <a:spcPts val="0"/>
              </a:spcBef>
              <a:spcAft>
                <a:spcPts val="0"/>
              </a:spcAft>
              <a:buClr>
                <a:srgbClr val="3F2F28"/>
              </a:buClr>
              <a:buSzPts val="2300"/>
              <a:buNone/>
            </a:pPr>
            <a:r>
              <a:rPr lang="en">
                <a:solidFill>
                  <a:schemeClr val="dk1"/>
                </a:solidFill>
                <a:latin typeface="Arial"/>
                <a:ea typeface="Arial"/>
                <a:cs typeface="Arial"/>
                <a:sym typeface="Arial"/>
              </a:rPr>
              <a:t>A smaller SE will lead to an </a:t>
            </a:r>
            <a:r>
              <a:rPr b="1" lang="en">
                <a:solidFill>
                  <a:schemeClr val="dk1"/>
                </a:solidFill>
                <a:latin typeface="Arial"/>
                <a:ea typeface="Arial"/>
                <a:cs typeface="Arial"/>
                <a:sym typeface="Arial"/>
              </a:rPr>
              <a:t>inflated/ larger </a:t>
            </a:r>
            <a:r>
              <a:rPr b="1" lang="en">
                <a:solidFill>
                  <a:schemeClr val="dk1"/>
                </a:solidFill>
                <a:latin typeface="Arial"/>
                <a:ea typeface="Arial"/>
                <a:cs typeface="Arial"/>
                <a:sym typeface="Arial"/>
              </a:rPr>
              <a:t>test statistic (T)</a:t>
            </a:r>
            <a:r>
              <a:rPr lang="en">
                <a:solidFill>
                  <a:schemeClr val="dk1"/>
                </a:solidFill>
                <a:latin typeface="Arial"/>
                <a:ea typeface="Arial"/>
                <a:cs typeface="Arial"/>
                <a:sym typeface="Arial"/>
              </a:rPr>
              <a:t> for the variable we investigate at, due to:</a:t>
            </a:r>
            <a:endParaRPr>
              <a:solidFill>
                <a:schemeClr val="dk1"/>
              </a:solidFill>
              <a:latin typeface="Arial"/>
              <a:ea typeface="Arial"/>
              <a:cs typeface="Arial"/>
              <a:sym typeface="Arial"/>
            </a:endParaRPr>
          </a:p>
          <a:p>
            <a:pPr indent="0" lvl="0" marL="0" rtl="0" algn="l">
              <a:spcBef>
                <a:spcPts val="0"/>
              </a:spcBef>
              <a:spcAft>
                <a:spcPts val="0"/>
              </a:spcAft>
              <a:buClr>
                <a:srgbClr val="3F2F28"/>
              </a:buClr>
              <a:buSzPts val="2300"/>
              <a:buNone/>
            </a:pPr>
            <a:r>
              <a:t/>
            </a:r>
            <a:endParaRPr>
              <a:solidFill>
                <a:schemeClr val="dk1"/>
              </a:solidFill>
              <a:latin typeface="Arial"/>
              <a:ea typeface="Arial"/>
              <a:cs typeface="Arial"/>
              <a:sym typeface="Arial"/>
            </a:endParaRPr>
          </a:p>
          <a:p>
            <a:pPr indent="0" lvl="0" marL="0" rtl="0" algn="ctr">
              <a:spcBef>
                <a:spcPts val="0"/>
              </a:spcBef>
              <a:spcAft>
                <a:spcPts val="0"/>
              </a:spcAft>
              <a:buClr>
                <a:srgbClr val="3F2F28"/>
              </a:buClr>
              <a:buSzPts val="2300"/>
              <a:buNone/>
            </a:pPr>
            <a:r>
              <a:rPr lang="en">
                <a:solidFill>
                  <a:schemeClr val="dk1"/>
                </a:solidFill>
                <a:latin typeface="Arial"/>
                <a:ea typeface="Arial"/>
                <a:cs typeface="Arial"/>
                <a:sym typeface="Arial"/>
              </a:rPr>
              <a:t>Test statistic (T) = (estimate - null value) ⁄ SE</a:t>
            </a:r>
            <a:endParaRPr>
              <a:solidFill>
                <a:schemeClr val="dk1"/>
              </a:solidFill>
              <a:latin typeface="Arial"/>
              <a:ea typeface="Arial"/>
              <a:cs typeface="Arial"/>
              <a:sym typeface="Arial"/>
            </a:endParaRPr>
          </a:p>
          <a:p>
            <a:pPr indent="0" lvl="0" marL="0" rtl="0" algn="ctr">
              <a:spcBef>
                <a:spcPts val="0"/>
              </a:spcBef>
              <a:spcAft>
                <a:spcPts val="0"/>
              </a:spcAft>
              <a:buClr>
                <a:srgbClr val="3F2F28"/>
              </a:buClr>
              <a:buSzPts val="2300"/>
              <a:buNone/>
            </a:pPr>
            <a:r>
              <a:t/>
            </a:r>
            <a:endParaRPr>
              <a:solidFill>
                <a:schemeClr val="dk1"/>
              </a:solidFill>
              <a:latin typeface="Arial"/>
              <a:ea typeface="Arial"/>
              <a:cs typeface="Arial"/>
              <a:sym typeface="Arial"/>
            </a:endParaRPr>
          </a:p>
          <a:p>
            <a:pPr indent="0" lvl="0" marL="0" rtl="0" algn="l">
              <a:spcBef>
                <a:spcPts val="0"/>
              </a:spcBef>
              <a:spcAft>
                <a:spcPts val="0"/>
              </a:spcAft>
              <a:buClr>
                <a:srgbClr val="3F2F28"/>
              </a:buClr>
              <a:buSzPts val="2300"/>
              <a:buNone/>
            </a:pPr>
            <a:r>
              <a:rPr lang="en">
                <a:solidFill>
                  <a:schemeClr val="dk1"/>
                </a:solidFill>
                <a:latin typeface="Arial"/>
                <a:ea typeface="Arial"/>
                <a:cs typeface="Arial"/>
                <a:sym typeface="Arial"/>
              </a:rPr>
              <a:t>Since test statistic measures how far our estimate is away from the null value (in which assumes null hypothesis is true), and p-value measures the probability of seeing our test statistic as more extreme, inflated test statistic will lead us to a </a:t>
            </a:r>
            <a:r>
              <a:rPr b="1" lang="en">
                <a:solidFill>
                  <a:schemeClr val="dk1"/>
                </a:solidFill>
                <a:latin typeface="Arial"/>
                <a:ea typeface="Arial"/>
                <a:cs typeface="Arial"/>
                <a:sym typeface="Arial"/>
              </a:rPr>
              <a:t>smaller p-value</a:t>
            </a:r>
            <a:r>
              <a:rPr lang="en">
                <a:solidFill>
                  <a:schemeClr val="dk1"/>
                </a:solidFill>
                <a:latin typeface="Arial"/>
                <a:ea typeface="Arial"/>
                <a:cs typeface="Arial"/>
                <a:sym typeface="Arial"/>
              </a:rPr>
              <a:t> and reject the null hypothesis, and stating associations. However, the discovered association is because of correlation rather than true statistical association. Therefore, type I error occurs if we do not control for people’s correlation structure.</a:t>
            </a:r>
            <a:endParaRPr>
              <a:solidFill>
                <a:schemeClr val="dk1"/>
              </a:solidFill>
              <a:latin typeface="Arial"/>
              <a:ea typeface="Arial"/>
              <a:cs typeface="Arial"/>
              <a:sym typeface="Arial"/>
            </a:endParaRPr>
          </a:p>
        </p:txBody>
      </p:sp>
      <p:graphicFrame>
        <p:nvGraphicFramePr>
          <p:cNvPr id="100" name="Google Shape;100;p15"/>
          <p:cNvGraphicFramePr/>
          <p:nvPr/>
        </p:nvGraphicFramePr>
        <p:xfrm>
          <a:off x="14245475" y="33916558"/>
          <a:ext cx="3000000" cy="3000000"/>
        </p:xfrm>
        <a:graphic>
          <a:graphicData uri="http://schemas.openxmlformats.org/drawingml/2006/table">
            <a:tbl>
              <a:tblPr>
                <a:noFill/>
                <a:tableStyleId>{98EF76B9-AE20-4144-A888-CA1511E34A7C}</a:tableStyleId>
              </a:tblPr>
              <a:tblGrid>
                <a:gridCol w="1256125"/>
                <a:gridCol w="1725950"/>
                <a:gridCol w="2060950"/>
                <a:gridCol w="2060950"/>
                <a:gridCol w="2239950"/>
              </a:tblGrid>
              <a:tr h="1108650">
                <a:tc>
                  <a:txBody>
                    <a:bodyPr/>
                    <a:lstStyle/>
                    <a:p>
                      <a:pPr indent="0" lvl="0" marL="0" marR="0" rtl="0" algn="ctr">
                        <a:lnSpc>
                          <a:spcPct val="100000"/>
                        </a:lnSpc>
                        <a:spcBef>
                          <a:spcPts val="0"/>
                        </a:spcBef>
                        <a:spcAft>
                          <a:spcPts val="0"/>
                        </a:spcAft>
                        <a:buClr>
                          <a:srgbClr val="3F2F28"/>
                        </a:buClr>
                        <a:buSzPts val="2300"/>
                        <a:buFont typeface="Arial"/>
                        <a:buNone/>
                      </a:pPr>
                      <a:r>
                        <a:t/>
                      </a:r>
                      <a:endParaRPr sz="2300">
                        <a:solidFill>
                          <a:srgbClr val="202020"/>
                        </a:solidFill>
                        <a:highlight>
                          <a:srgbClr val="FFFFFF"/>
                        </a:highlight>
                      </a:endParaRPr>
                    </a:p>
                  </a:txBody>
                  <a:tcPr marT="91425" marB="91425" marR="91425" marL="91425" anchor="ctr">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2300">
                          <a:solidFill>
                            <a:srgbClr val="202020"/>
                          </a:solidFill>
                          <a:highlight>
                            <a:srgbClr val="FFFFFF"/>
                          </a:highlight>
                        </a:rPr>
                        <a:t>Group A</a:t>
                      </a:r>
                      <a:endParaRPr sz="2300">
                        <a:solidFill>
                          <a:srgbClr val="202020"/>
                        </a:solidFill>
                        <a:highlight>
                          <a:srgbClr val="FFFFFF"/>
                        </a:highlight>
                      </a:endParaRPr>
                    </a:p>
                    <a:p>
                      <a:pPr indent="0" lvl="0" marL="0" marR="0" rtl="0" algn="ctr">
                        <a:lnSpc>
                          <a:spcPct val="100000"/>
                        </a:lnSpc>
                        <a:spcBef>
                          <a:spcPts val="0"/>
                        </a:spcBef>
                        <a:spcAft>
                          <a:spcPts val="0"/>
                        </a:spcAft>
                        <a:buClr>
                          <a:srgbClr val="3F2F28"/>
                        </a:buClr>
                        <a:buSzPts val="2300"/>
                        <a:buFont typeface="Arial"/>
                        <a:buNone/>
                      </a:pPr>
                      <a:r>
                        <a:rPr lang="en" sz="2300">
                          <a:solidFill>
                            <a:srgbClr val="202020"/>
                          </a:solidFill>
                          <a:highlight>
                            <a:srgbClr val="FFFFFF"/>
                          </a:highlight>
                        </a:rPr>
                        <a:t>Null Phenotype</a:t>
                      </a:r>
                      <a:endParaRPr sz="2300">
                        <a:solidFill>
                          <a:srgbClr val="202020"/>
                        </a:solidFill>
                        <a:highlight>
                          <a:srgbClr val="FFFFFF"/>
                        </a:highligh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2300">
                          <a:solidFill>
                            <a:srgbClr val="202020"/>
                          </a:solidFill>
                          <a:highlight>
                            <a:srgbClr val="FFFFFF"/>
                          </a:highlight>
                        </a:rPr>
                        <a:t>Group A</a:t>
                      </a:r>
                      <a:endParaRPr sz="2300">
                        <a:solidFill>
                          <a:srgbClr val="202020"/>
                        </a:solidFill>
                        <a:highlight>
                          <a:srgbClr val="FFFFFF"/>
                        </a:highlight>
                      </a:endParaRPr>
                    </a:p>
                    <a:p>
                      <a:pPr indent="0" lvl="0" marL="0" marR="0" rtl="0" algn="ctr">
                        <a:lnSpc>
                          <a:spcPct val="100000"/>
                        </a:lnSpc>
                        <a:spcBef>
                          <a:spcPts val="0"/>
                        </a:spcBef>
                        <a:spcAft>
                          <a:spcPts val="0"/>
                        </a:spcAft>
                        <a:buClr>
                          <a:srgbClr val="3F2F28"/>
                        </a:buClr>
                        <a:buSzPts val="2300"/>
                        <a:buFont typeface="Arial"/>
                        <a:buNone/>
                      </a:pPr>
                      <a:r>
                        <a:rPr lang="en" sz="2300">
                          <a:solidFill>
                            <a:srgbClr val="202020"/>
                          </a:solidFill>
                          <a:highlight>
                            <a:srgbClr val="FFFFFF"/>
                          </a:highlight>
                        </a:rPr>
                        <a:t>Causal Phenotype</a:t>
                      </a:r>
                      <a:endParaRPr sz="2300">
                        <a:solidFill>
                          <a:srgbClr val="202020"/>
                        </a:solidFill>
                        <a:highlight>
                          <a:srgbClr val="FFFFFF"/>
                        </a:highligh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2300">
                          <a:solidFill>
                            <a:srgbClr val="202020"/>
                          </a:solidFill>
                          <a:highlight>
                            <a:srgbClr val="FFFFFF"/>
                          </a:highlight>
                        </a:rPr>
                        <a:t>Group B</a:t>
                      </a:r>
                      <a:endParaRPr sz="2300">
                        <a:solidFill>
                          <a:srgbClr val="202020"/>
                        </a:solidFill>
                        <a:highlight>
                          <a:srgbClr val="FFFFFF"/>
                        </a:highlight>
                      </a:endParaRPr>
                    </a:p>
                    <a:p>
                      <a:pPr indent="0" lvl="0" marL="0" marR="0" rtl="0" algn="ctr">
                        <a:lnSpc>
                          <a:spcPct val="100000"/>
                        </a:lnSpc>
                        <a:spcBef>
                          <a:spcPts val="0"/>
                        </a:spcBef>
                        <a:spcAft>
                          <a:spcPts val="0"/>
                        </a:spcAft>
                        <a:buClr>
                          <a:srgbClr val="3F2F28"/>
                        </a:buClr>
                        <a:buSzPts val="2300"/>
                        <a:buFont typeface="Arial"/>
                        <a:buNone/>
                      </a:pPr>
                      <a:r>
                        <a:rPr lang="en" sz="2300">
                          <a:solidFill>
                            <a:srgbClr val="202020"/>
                          </a:solidFill>
                          <a:highlight>
                            <a:srgbClr val="FFFFFF"/>
                          </a:highlight>
                        </a:rPr>
                        <a:t>Null Phenotype</a:t>
                      </a:r>
                      <a:endParaRPr sz="2300">
                        <a:solidFill>
                          <a:srgbClr val="202020"/>
                        </a:solidFill>
                        <a:highlight>
                          <a:srgbClr val="FFFFFF"/>
                        </a:highligh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2300">
                          <a:solidFill>
                            <a:srgbClr val="202020"/>
                          </a:solidFill>
                          <a:highlight>
                            <a:schemeClr val="lt1"/>
                          </a:highlight>
                        </a:rPr>
                        <a:t>Group B</a:t>
                      </a:r>
                      <a:endParaRPr sz="2300">
                        <a:solidFill>
                          <a:srgbClr val="202020"/>
                        </a:solidFill>
                        <a:highlight>
                          <a:schemeClr val="lt1"/>
                        </a:highlight>
                      </a:endParaRPr>
                    </a:p>
                    <a:p>
                      <a:pPr indent="0" lvl="0" marL="0" rtl="0" algn="ctr">
                        <a:spcBef>
                          <a:spcPts val="0"/>
                        </a:spcBef>
                        <a:spcAft>
                          <a:spcPts val="0"/>
                        </a:spcAft>
                        <a:buClr>
                          <a:schemeClr val="dk1"/>
                        </a:buClr>
                        <a:buSzPts val="1100"/>
                        <a:buFont typeface="Arial"/>
                        <a:buNone/>
                      </a:pPr>
                      <a:r>
                        <a:rPr lang="en" sz="2300">
                          <a:solidFill>
                            <a:srgbClr val="202020"/>
                          </a:solidFill>
                          <a:highlight>
                            <a:schemeClr val="lt1"/>
                          </a:highlight>
                        </a:rPr>
                        <a:t>Causal Phenotype</a:t>
                      </a:r>
                      <a:endParaRPr sz="2300">
                        <a:solidFill>
                          <a:srgbClr val="202020"/>
                        </a:solidFill>
                        <a:highlight>
                          <a:srgbClr val="FFFFFF"/>
                        </a:highlight>
                      </a:endParaRPr>
                    </a:p>
                  </a:txBody>
                  <a:tcPr marT="91425" marB="91425" marR="91425" marL="91425" anchor="ctr">
                    <a:lnL cap="flat" cmpd="sng" w="952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20150">
                <a:tc>
                  <a:txBody>
                    <a:bodyPr/>
                    <a:lstStyle/>
                    <a:p>
                      <a:pPr indent="0" lvl="0" marL="0" marR="0" rtl="0" algn="ctr">
                        <a:lnSpc>
                          <a:spcPct val="100000"/>
                        </a:lnSpc>
                        <a:spcBef>
                          <a:spcPts val="0"/>
                        </a:spcBef>
                        <a:spcAft>
                          <a:spcPts val="0"/>
                        </a:spcAft>
                        <a:buClr>
                          <a:srgbClr val="3F2F28"/>
                        </a:buClr>
                        <a:buSzPts val="2300"/>
                        <a:buFont typeface="Arial"/>
                        <a:buNone/>
                      </a:pPr>
                      <a:r>
                        <a:rPr lang="en" sz="2300">
                          <a:solidFill>
                            <a:srgbClr val="202020"/>
                          </a:solidFill>
                          <a:highlight>
                            <a:srgbClr val="FFFFFF"/>
                          </a:highlight>
                        </a:rPr>
                        <a:t>LM</a:t>
                      </a:r>
                      <a:endParaRPr sz="2300">
                        <a:solidFill>
                          <a:srgbClr val="202020"/>
                        </a:solidFill>
                        <a:highlight>
                          <a:srgbClr val="FFFFFF"/>
                        </a:highlight>
                      </a:endParaRPr>
                    </a:p>
                  </a:txBody>
                  <a:tcPr marT="91425" marB="91425" marR="91425" marL="91425" anchor="ctr">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2300">
                          <a:solidFill>
                            <a:srgbClr val="202020"/>
                          </a:solidFill>
                          <a:highlight>
                            <a:srgbClr val="FFFFFF"/>
                          </a:highlight>
                        </a:rPr>
                        <a:t>0.973</a:t>
                      </a:r>
                      <a:endParaRPr sz="2300">
                        <a:solidFill>
                          <a:srgbClr val="202020"/>
                        </a:solidFill>
                        <a:highlight>
                          <a:srgbClr val="FFFFFF"/>
                        </a:highligh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2300">
                          <a:solidFill>
                            <a:srgbClr val="202020"/>
                          </a:solidFill>
                          <a:highlight>
                            <a:schemeClr val="lt1"/>
                          </a:highlight>
                        </a:rPr>
                        <a:t>1.115</a:t>
                      </a:r>
                      <a:endParaRPr sz="2300">
                        <a:solidFill>
                          <a:srgbClr val="202020"/>
                        </a:solidFill>
                        <a:highlight>
                          <a:schemeClr val="lt1"/>
                        </a:highligh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2300">
                          <a:solidFill>
                            <a:srgbClr val="202020"/>
                          </a:solidFill>
                          <a:highlight>
                            <a:srgbClr val="FFFFFF"/>
                          </a:highlight>
                        </a:rPr>
                        <a:t>0.974</a:t>
                      </a:r>
                      <a:endParaRPr sz="2300">
                        <a:solidFill>
                          <a:srgbClr val="202020"/>
                        </a:solidFill>
                        <a:highlight>
                          <a:srgbClr val="FFFFFF"/>
                        </a:highligh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2300">
                          <a:solidFill>
                            <a:srgbClr val="202020"/>
                          </a:solidFill>
                          <a:highlight>
                            <a:srgbClr val="FFFFFF"/>
                          </a:highlight>
                        </a:rPr>
                        <a:t>1.298</a:t>
                      </a:r>
                      <a:endParaRPr sz="2300">
                        <a:solidFill>
                          <a:srgbClr val="202020"/>
                        </a:solidFill>
                        <a:highlight>
                          <a:srgbClr val="FFFFFF"/>
                        </a:highlight>
                      </a:endParaRPr>
                    </a:p>
                  </a:txBody>
                  <a:tcPr marT="91425" marB="91425" marR="91425" marL="91425" anchor="ctr">
                    <a:lnL cap="flat" cmpd="sng" w="952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20150">
                <a:tc>
                  <a:txBody>
                    <a:bodyPr/>
                    <a:lstStyle/>
                    <a:p>
                      <a:pPr indent="0" lvl="0" marL="0" marR="0" rtl="0" algn="ctr">
                        <a:lnSpc>
                          <a:spcPct val="100000"/>
                        </a:lnSpc>
                        <a:spcBef>
                          <a:spcPts val="0"/>
                        </a:spcBef>
                        <a:spcAft>
                          <a:spcPts val="0"/>
                        </a:spcAft>
                        <a:buClr>
                          <a:srgbClr val="3F2F28"/>
                        </a:buClr>
                        <a:buSzPts val="2300"/>
                        <a:buFont typeface="Arial"/>
                        <a:buNone/>
                      </a:pPr>
                      <a:r>
                        <a:rPr lang="en" sz="2300">
                          <a:solidFill>
                            <a:srgbClr val="202020"/>
                          </a:solidFill>
                          <a:highlight>
                            <a:srgbClr val="FFFFFF"/>
                          </a:highlight>
                        </a:rPr>
                        <a:t>LMM</a:t>
                      </a:r>
                      <a:endParaRPr sz="2300">
                        <a:solidFill>
                          <a:srgbClr val="202020"/>
                        </a:solidFill>
                        <a:highlight>
                          <a:srgbClr val="FFFFFF"/>
                        </a:highlight>
                      </a:endParaRPr>
                    </a:p>
                  </a:txBody>
                  <a:tcPr marT="91425" marB="91425" marR="91425" marL="91425" anchor="ctr">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2300">
                          <a:solidFill>
                            <a:srgbClr val="202020"/>
                          </a:solidFill>
                          <a:highlight>
                            <a:schemeClr val="lt1"/>
                          </a:highlight>
                        </a:rPr>
                        <a:t>0.980</a:t>
                      </a:r>
                      <a:endParaRPr sz="2300">
                        <a:solidFill>
                          <a:srgbClr val="202020"/>
                        </a:solidFill>
                        <a:highlight>
                          <a:srgbClr val="FFFFFF"/>
                        </a:highligh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2300">
                          <a:solidFill>
                            <a:srgbClr val="202020"/>
                          </a:solidFill>
                          <a:highlight>
                            <a:schemeClr val="lt1"/>
                          </a:highlight>
                        </a:rPr>
                        <a:t>1.101</a:t>
                      </a:r>
                      <a:endParaRPr sz="2300">
                        <a:solidFill>
                          <a:srgbClr val="202020"/>
                        </a:solidFill>
                        <a:highlight>
                          <a:srgbClr val="FFFFFF"/>
                        </a:highligh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2300">
                          <a:solidFill>
                            <a:srgbClr val="202020"/>
                          </a:solidFill>
                          <a:highlight>
                            <a:schemeClr val="lt1"/>
                          </a:highlight>
                        </a:rPr>
                        <a:t>0.972</a:t>
                      </a:r>
                      <a:endParaRPr sz="2300">
                        <a:solidFill>
                          <a:srgbClr val="202020"/>
                        </a:solidFill>
                        <a:highlight>
                          <a:srgbClr val="FFFFFF"/>
                        </a:highligh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300">
                          <a:solidFill>
                            <a:srgbClr val="202020"/>
                          </a:solidFill>
                          <a:highlight>
                            <a:schemeClr val="lt1"/>
                          </a:highlight>
                        </a:rPr>
                        <a:t>1.001</a:t>
                      </a:r>
                      <a:endParaRPr sz="2300">
                        <a:solidFill>
                          <a:srgbClr val="202020"/>
                        </a:solidFill>
                        <a:highlight>
                          <a:srgbClr val="FFFFFF"/>
                        </a:highlight>
                      </a:endParaRPr>
                    </a:p>
                  </a:txBody>
                  <a:tcPr marT="91425" marB="91425" marR="91425" marL="91425" anchor="ctr">
                    <a:lnL cap="flat" cmpd="sng" w="952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01" name="Google Shape;101;p15"/>
          <p:cNvSpPr txBox="1"/>
          <p:nvPr/>
        </p:nvSpPr>
        <p:spPr>
          <a:xfrm>
            <a:off x="13237875" y="22080025"/>
            <a:ext cx="11390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dk1"/>
                </a:solidFill>
              </a:rPr>
              <a:t>Quantile-Quantile Plot</a:t>
            </a:r>
            <a:r>
              <a:rPr lang="en" sz="2300">
                <a:solidFill>
                  <a:schemeClr val="dk1"/>
                </a:solidFill>
              </a:rPr>
              <a:t>: </a:t>
            </a:r>
            <a:endParaRPr sz="2300">
              <a:solidFill>
                <a:schemeClr val="dk1"/>
              </a:solidFill>
            </a:endParaRPr>
          </a:p>
        </p:txBody>
      </p:sp>
      <p:sp>
        <p:nvSpPr>
          <p:cNvPr id="102" name="Google Shape;102;p15"/>
          <p:cNvSpPr txBox="1"/>
          <p:nvPr/>
        </p:nvSpPr>
        <p:spPr>
          <a:xfrm>
            <a:off x="13237875" y="27743142"/>
            <a:ext cx="11560500" cy="620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dk1"/>
                </a:solidFill>
              </a:rPr>
              <a:t>λgc(inflation factor)</a:t>
            </a:r>
            <a:r>
              <a:rPr lang="en" sz="2300">
                <a:solidFill>
                  <a:schemeClr val="dk1"/>
                </a:solidFill>
              </a:rPr>
              <a:t>:</a:t>
            </a:r>
            <a:endParaRPr sz="2300">
              <a:solidFill>
                <a:schemeClr val="dk1"/>
              </a:solidFill>
            </a:endParaRPr>
          </a:p>
          <a:p>
            <a:pPr indent="0" lvl="0" marL="0" rtl="0" algn="l">
              <a:spcBef>
                <a:spcPts val="0"/>
              </a:spcBef>
              <a:spcAft>
                <a:spcPts val="0"/>
              </a:spcAft>
              <a:buNone/>
            </a:pPr>
            <a:r>
              <a:rPr lang="en" sz="2300">
                <a:solidFill>
                  <a:schemeClr val="dk1"/>
                </a:solidFill>
              </a:rPr>
              <a:t>Below is a table showing the λgc, the inflation factor, from LM and LMM models across four datasets. λgc is calculated by dividing the observed chi-squared test statistics median with theoretical median of chi-squared distribution under null hypothesis. If analysis results of the data follows the normal chi-squared distribution, the expected λgc value should be very close to 1. If the λgc value is greater than 1.05, this suggest for evidence of some systematic error that needs to be corrected (population/ correlation structure, differential bias, etc.)</a:t>
            </a:r>
            <a:endParaRPr sz="2300">
              <a:solidFill>
                <a:schemeClr val="dk1"/>
              </a:solidFill>
            </a:endParaRPr>
          </a:p>
          <a:p>
            <a:pPr indent="0" lvl="0" marL="0" rtl="0" algn="l">
              <a:spcBef>
                <a:spcPts val="0"/>
              </a:spcBef>
              <a:spcAft>
                <a:spcPts val="0"/>
              </a:spcAft>
              <a:buNone/>
            </a:pPr>
            <a:r>
              <a:t/>
            </a:r>
            <a:endParaRPr sz="2300">
              <a:solidFill>
                <a:schemeClr val="dk1"/>
              </a:solidFill>
            </a:endParaRPr>
          </a:p>
          <a:p>
            <a:pPr indent="0" lvl="0" marL="0" rtl="0" algn="l">
              <a:spcBef>
                <a:spcPts val="0"/>
              </a:spcBef>
              <a:spcAft>
                <a:spcPts val="0"/>
              </a:spcAft>
              <a:buNone/>
            </a:pPr>
            <a:r>
              <a:rPr lang="en" sz="2300">
                <a:solidFill>
                  <a:schemeClr val="dk1"/>
                </a:solidFill>
              </a:rPr>
              <a:t>Among four subgroup of our data, most of the λgc value is lower than 1.05 except for Group A (unrelated individuals) with causal phenotype. One potential explanation for this is that </a:t>
            </a:r>
            <a:r>
              <a:rPr lang="en" sz="2300">
                <a:solidFill>
                  <a:schemeClr val="dk1"/>
                </a:solidFill>
              </a:rPr>
              <a:t>there are other </a:t>
            </a:r>
            <a:r>
              <a:rPr lang="en" sz="2300">
                <a:solidFill>
                  <a:schemeClr val="dk1"/>
                </a:solidFill>
              </a:rPr>
              <a:t>stratification structure existed, and/or we empowered too much causal effects. Nevertheless, LMM still showed its power of controlling inflation. Moreover, we observed a decrease of λgc when comparing the results from LM and LMM, especially in Group B (correlated dataset) with causal phenotype – dropped from 1.298 to 1.001-- indicated that LMM shows the strongest power of correcting the correlation structure of the dataset.</a:t>
            </a:r>
            <a:endParaRPr sz="2300">
              <a:solidFill>
                <a:schemeClr val="dk1"/>
              </a:solidFill>
            </a:endParaRPr>
          </a:p>
        </p:txBody>
      </p:sp>
      <p:pic>
        <p:nvPicPr>
          <p:cNvPr id="103" name="Google Shape;103;p15"/>
          <p:cNvPicPr preferRelativeResize="0"/>
          <p:nvPr/>
        </p:nvPicPr>
        <p:blipFill rotWithShape="1">
          <a:blip r:embed="rId11">
            <a:alphaModFix/>
          </a:blip>
          <a:srcRect b="4152" l="0" r="0" t="2328"/>
          <a:stretch/>
        </p:blipFill>
        <p:spPr>
          <a:xfrm>
            <a:off x="19226425" y="18550500"/>
            <a:ext cx="5800600" cy="3060800"/>
          </a:xfrm>
          <a:prstGeom prst="rect">
            <a:avLst/>
          </a:prstGeom>
          <a:noFill/>
          <a:ln>
            <a:noFill/>
          </a:ln>
        </p:spPr>
      </p:pic>
      <p:pic>
        <p:nvPicPr>
          <p:cNvPr id="104" name="Google Shape;104;p15"/>
          <p:cNvPicPr preferRelativeResize="0"/>
          <p:nvPr/>
        </p:nvPicPr>
        <p:blipFill rotWithShape="1">
          <a:blip r:embed="rId12">
            <a:alphaModFix/>
          </a:blip>
          <a:srcRect b="5838" l="0" r="0" t="0"/>
          <a:stretch/>
        </p:blipFill>
        <p:spPr>
          <a:xfrm>
            <a:off x="13141550" y="18467300"/>
            <a:ext cx="5884525" cy="3142375"/>
          </a:xfrm>
          <a:prstGeom prst="rect">
            <a:avLst/>
          </a:prstGeom>
          <a:noFill/>
          <a:ln>
            <a:noFill/>
          </a:ln>
        </p:spPr>
      </p:pic>
      <p:pic>
        <p:nvPicPr>
          <p:cNvPr id="105" name="Google Shape;105;p15"/>
          <p:cNvPicPr preferRelativeResize="0"/>
          <p:nvPr/>
        </p:nvPicPr>
        <p:blipFill>
          <a:blip r:embed="rId13">
            <a:alphaModFix/>
          </a:blip>
          <a:stretch>
            <a:fillRect/>
          </a:stretch>
        </p:blipFill>
        <p:spPr>
          <a:xfrm>
            <a:off x="18838250" y="22230762"/>
            <a:ext cx="6188733" cy="4730925"/>
          </a:xfrm>
          <a:prstGeom prst="rect">
            <a:avLst/>
          </a:prstGeom>
          <a:noFill/>
          <a:ln>
            <a:noFill/>
          </a:ln>
        </p:spPr>
      </p:pic>
      <p:sp>
        <p:nvSpPr>
          <p:cNvPr id="106" name="Google Shape;106;p15"/>
          <p:cNvSpPr txBox="1"/>
          <p:nvPr/>
        </p:nvSpPr>
        <p:spPr>
          <a:xfrm>
            <a:off x="13248213" y="22566275"/>
            <a:ext cx="5518800" cy="535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300">
                <a:solidFill>
                  <a:schemeClr val="dk1"/>
                </a:solidFill>
              </a:rPr>
              <a:t>One way to visually check p-inflation is to plot -log(observed p) versus -log(p) values under the null distribution. </a:t>
            </a:r>
            <a:r>
              <a:rPr lang="en" sz="2300">
                <a:solidFill>
                  <a:schemeClr val="dk1"/>
                </a:solidFill>
              </a:rPr>
              <a:t>The more it fits with y=x linear line, the less correlation structure/ stratification is indicated in the data</a:t>
            </a:r>
            <a:r>
              <a:rPr lang="en" sz="2300">
                <a:solidFill>
                  <a:schemeClr val="dk1"/>
                </a:solidFill>
              </a:rPr>
              <a:t>. In correlated dataset with causal phenotype, we observed an inflation of p-values in linear model, and linear mixed model mediated such inflation effectively. Among other subgroups, linear mixed model also had boosted the majority of p-values, making the analysis less susceptible to type I error that could potentially occur. </a:t>
            </a:r>
            <a:endParaRPr sz="2300">
              <a:solidFill>
                <a:schemeClr val="dk1"/>
              </a:solidFill>
            </a:endParaRPr>
          </a:p>
          <a:p>
            <a:pPr indent="0" lvl="0" marL="0" rtl="0" algn="l">
              <a:spcBef>
                <a:spcPts val="0"/>
              </a:spcBef>
              <a:spcAft>
                <a:spcPts val="0"/>
              </a:spcAft>
              <a:buNone/>
            </a:pPr>
            <a:r>
              <a:t/>
            </a:r>
            <a:endParaRPr/>
          </a:p>
        </p:txBody>
      </p:sp>
      <p:sp>
        <p:nvSpPr>
          <p:cNvPr id="107" name="Google Shape;107;p15"/>
          <p:cNvSpPr txBox="1"/>
          <p:nvPr/>
        </p:nvSpPr>
        <p:spPr>
          <a:xfrm>
            <a:off x="14067900" y="21609675"/>
            <a:ext cx="104394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a:t>Fig 1. </a:t>
            </a:r>
            <a:r>
              <a:rPr lang="en"/>
              <a:t>Manhattan</a:t>
            </a:r>
            <a:r>
              <a:rPr lang="en"/>
              <a:t> plot of -log10(P-value) in LM model, 				</a:t>
            </a:r>
            <a:r>
              <a:rPr lang="en">
                <a:solidFill>
                  <a:schemeClr val="dk1"/>
                </a:solidFill>
              </a:rPr>
              <a:t>Fig 2. Manhattan plot of -log10(P-value) in LMM model</a:t>
            </a:r>
            <a:endParaRPr/>
          </a:p>
        </p:txBody>
      </p:sp>
      <p:sp>
        <p:nvSpPr>
          <p:cNvPr id="108" name="Google Shape;108;p15"/>
          <p:cNvSpPr txBox="1"/>
          <p:nvPr/>
        </p:nvSpPr>
        <p:spPr>
          <a:xfrm>
            <a:off x="19178225" y="27074900"/>
            <a:ext cx="56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Fig 3. QQ plot of correlated dataset with causal phenotype</a:t>
            </a:r>
            <a:endParaRPr/>
          </a:p>
        </p:txBody>
      </p:sp>
      <p:sp>
        <p:nvSpPr>
          <p:cNvPr id="109" name="Google Shape;109;p15"/>
          <p:cNvSpPr txBox="1"/>
          <p:nvPr/>
        </p:nvSpPr>
        <p:spPr>
          <a:xfrm>
            <a:off x="13431050" y="36803100"/>
            <a:ext cx="10972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Table 1. T</a:t>
            </a:r>
            <a:r>
              <a:rPr lang="en" sz="1500"/>
              <a:t>able of </a:t>
            </a:r>
            <a:r>
              <a:rPr lang="en" sz="1500"/>
              <a:t>λgc of LM and LMM, showing the effectiveness of Linear Mixed model in correcting correlation structure</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48x48 Template">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