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94" r:id="rId4"/>
    <p:sldId id="292" r:id="rId5"/>
    <p:sldId id="290" r:id="rId6"/>
    <p:sldId id="289" r:id="rId7"/>
    <p:sldId id="295" r:id="rId8"/>
    <p:sldId id="296" r:id="rId9"/>
    <p:sldId id="297" r:id="rId10"/>
    <p:sldId id="298" r:id="rId11"/>
    <p:sldId id="293" r:id="rId12"/>
    <p:sldId id="300" r:id="rId13"/>
    <p:sldId id="301" r:id="rId14"/>
    <p:sldId id="302" r:id="rId15"/>
    <p:sldId id="303" r:id="rId16"/>
    <p:sldId id="285" r:id="rId17"/>
    <p:sldId id="304" r:id="rId18"/>
    <p:sldId id="305" r:id="rId19"/>
    <p:sldId id="306" r:id="rId20"/>
    <p:sldId id="307" r:id="rId21"/>
    <p:sldId id="308" r:id="rId22"/>
    <p:sldId id="309" r:id="rId23"/>
    <p:sldId id="310" r:id="rId24"/>
    <p:sldId id="311" r:id="rId25"/>
    <p:sldId id="312" r:id="rId26"/>
    <p:sldId id="313" r:id="rId27"/>
    <p:sldId id="272"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631106-EC98-4F46-8644-884D1B998FC0}" v="121" dt="2022-09-25T20:57:43.3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varScale="1">
        <p:scale>
          <a:sx n="65" d="100"/>
          <a:sy n="65" d="100"/>
        </p:scale>
        <p:origin x="72" y="8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Uzoka" userId="cd197ca4ea7bdb7b" providerId="LiveId" clId="{75631106-EC98-4F46-8644-884D1B998FC0}"/>
    <pc:docChg chg="undo redo custSel addSld delSld modSld sldOrd">
      <pc:chgData name="Rita Uzoka" userId="cd197ca4ea7bdb7b" providerId="LiveId" clId="{75631106-EC98-4F46-8644-884D1B998FC0}" dt="2022-09-25T21:03:23.331" v="4093" actId="47"/>
      <pc:docMkLst>
        <pc:docMk/>
      </pc:docMkLst>
      <pc:sldChg chg="addSp delSp modSp mod">
        <pc:chgData name="Rita Uzoka" userId="cd197ca4ea7bdb7b" providerId="LiveId" clId="{75631106-EC98-4F46-8644-884D1B998FC0}" dt="2022-09-25T20:58:30.051" v="3544" actId="207"/>
        <pc:sldMkLst>
          <pc:docMk/>
          <pc:sldMk cId="3504532453" sldId="257"/>
        </pc:sldMkLst>
        <pc:spChg chg="del mod">
          <ac:chgData name="Rita Uzoka" userId="cd197ca4ea7bdb7b" providerId="LiveId" clId="{75631106-EC98-4F46-8644-884D1B998FC0}" dt="2022-09-25T16:26:47.283" v="905" actId="478"/>
          <ac:spMkLst>
            <pc:docMk/>
            <pc:sldMk cId="3504532453" sldId="257"/>
            <ac:spMk id="3" creationId="{82C5C5A3-2E84-0849-82EA-36D2326D3784}"/>
          </ac:spMkLst>
        </pc:spChg>
        <pc:spChg chg="add del mod">
          <ac:chgData name="Rita Uzoka" userId="cd197ca4ea7bdb7b" providerId="LiveId" clId="{75631106-EC98-4F46-8644-884D1B998FC0}" dt="2022-09-25T16:27:07.296" v="909" actId="478"/>
          <ac:spMkLst>
            <pc:docMk/>
            <pc:sldMk cId="3504532453" sldId="257"/>
            <ac:spMk id="5" creationId="{B9E29C21-E5E8-9D37-FE5E-98400601AE5C}"/>
          </ac:spMkLst>
        </pc:spChg>
        <pc:spChg chg="mod">
          <ac:chgData name="Rita Uzoka" userId="cd197ca4ea7bdb7b" providerId="LiveId" clId="{75631106-EC98-4F46-8644-884D1B998FC0}" dt="2022-09-25T16:27:38.239" v="966" actId="20577"/>
          <ac:spMkLst>
            <pc:docMk/>
            <pc:sldMk cId="3504532453" sldId="257"/>
            <ac:spMk id="6" creationId="{C526CBCB-8ADA-0E48-96D7-11EEE40222DD}"/>
          </ac:spMkLst>
        </pc:spChg>
        <pc:spChg chg="add mod">
          <ac:chgData name="Rita Uzoka" userId="cd197ca4ea7bdb7b" providerId="LiveId" clId="{75631106-EC98-4F46-8644-884D1B998FC0}" dt="2022-09-25T20:58:30.051" v="3544" actId="207"/>
          <ac:spMkLst>
            <pc:docMk/>
            <pc:sldMk cId="3504532453" sldId="257"/>
            <ac:spMk id="8" creationId="{72E53D9B-3296-69DC-6AB7-5E17EC33E544}"/>
          </ac:spMkLst>
        </pc:spChg>
      </pc:sldChg>
      <pc:sldChg chg="del">
        <pc:chgData name="Rita Uzoka" userId="cd197ca4ea7bdb7b" providerId="LiveId" clId="{75631106-EC98-4F46-8644-884D1B998FC0}" dt="2022-09-25T20:46:36.907" v="3036" actId="47"/>
        <pc:sldMkLst>
          <pc:docMk/>
          <pc:sldMk cId="2365573442" sldId="260"/>
        </pc:sldMkLst>
      </pc:sldChg>
      <pc:sldChg chg="del">
        <pc:chgData name="Rita Uzoka" userId="cd197ca4ea7bdb7b" providerId="LiveId" clId="{75631106-EC98-4F46-8644-884D1B998FC0}" dt="2022-09-25T20:46:43.398" v="3039" actId="47"/>
        <pc:sldMkLst>
          <pc:docMk/>
          <pc:sldMk cId="1849570174" sldId="261"/>
        </pc:sldMkLst>
      </pc:sldChg>
      <pc:sldChg chg="del">
        <pc:chgData name="Rita Uzoka" userId="cd197ca4ea7bdb7b" providerId="LiveId" clId="{75631106-EC98-4F46-8644-884D1B998FC0}" dt="2022-09-25T20:46:30.903" v="3033" actId="47"/>
        <pc:sldMkLst>
          <pc:docMk/>
          <pc:sldMk cId="2196414424" sldId="265"/>
        </pc:sldMkLst>
      </pc:sldChg>
      <pc:sldChg chg="del">
        <pc:chgData name="Rita Uzoka" userId="cd197ca4ea7bdb7b" providerId="LiveId" clId="{75631106-EC98-4F46-8644-884D1B998FC0}" dt="2022-09-25T20:46:33.086" v="3034" actId="47"/>
        <pc:sldMkLst>
          <pc:docMk/>
          <pc:sldMk cId="2689950000" sldId="266"/>
        </pc:sldMkLst>
      </pc:sldChg>
      <pc:sldChg chg="del">
        <pc:chgData name="Rita Uzoka" userId="cd197ca4ea7bdb7b" providerId="LiveId" clId="{75631106-EC98-4F46-8644-884D1B998FC0}" dt="2022-09-25T20:46:35.081" v="3035" actId="47"/>
        <pc:sldMkLst>
          <pc:docMk/>
          <pc:sldMk cId="2810660563" sldId="270"/>
        </pc:sldMkLst>
      </pc:sldChg>
      <pc:sldChg chg="addSp modSp mod">
        <pc:chgData name="Rita Uzoka" userId="cd197ca4ea7bdb7b" providerId="LiveId" clId="{75631106-EC98-4F46-8644-884D1B998FC0}" dt="2022-09-25T20:57:43.353" v="3531"/>
        <pc:sldMkLst>
          <pc:docMk/>
          <pc:sldMk cId="3544474714" sldId="272"/>
        </pc:sldMkLst>
        <pc:spChg chg="mod">
          <ac:chgData name="Rita Uzoka" userId="cd197ca4ea7bdb7b" providerId="LiveId" clId="{75631106-EC98-4F46-8644-884D1B998FC0}" dt="2022-09-25T20:46:54.541" v="3066" actId="20577"/>
          <ac:spMkLst>
            <pc:docMk/>
            <pc:sldMk cId="3544474714" sldId="272"/>
            <ac:spMk id="4" creationId="{B2BD046D-D4D3-5C48-9D68-AE42423390A9}"/>
          </ac:spMkLst>
        </pc:spChg>
        <pc:spChg chg="mod">
          <ac:chgData name="Rita Uzoka" userId="cd197ca4ea7bdb7b" providerId="LiveId" clId="{75631106-EC98-4F46-8644-884D1B998FC0}" dt="2022-09-25T20:57:13.995" v="3529" actId="313"/>
          <ac:spMkLst>
            <pc:docMk/>
            <pc:sldMk cId="3544474714" sldId="272"/>
            <ac:spMk id="9" creationId="{0087AA53-A2BE-554B-AAE4-C6D527006499}"/>
          </ac:spMkLst>
        </pc:spChg>
        <pc:picChg chg="add mod">
          <ac:chgData name="Rita Uzoka" userId="cd197ca4ea7bdb7b" providerId="LiveId" clId="{75631106-EC98-4F46-8644-884D1B998FC0}" dt="2022-09-25T20:57:43.353" v="3531"/>
          <ac:picMkLst>
            <pc:docMk/>
            <pc:sldMk cId="3544474714" sldId="272"/>
            <ac:picMk id="2" creationId="{744436E6-27FE-6389-6817-5294DEAA837B}"/>
          </ac:picMkLst>
        </pc:picChg>
      </pc:sldChg>
      <pc:sldChg chg="addSp modSp mod">
        <pc:chgData name="Rita Uzoka" userId="cd197ca4ea7bdb7b" providerId="LiveId" clId="{75631106-EC98-4F46-8644-884D1B998FC0}" dt="2022-09-25T16:26:01.002" v="900" actId="22"/>
        <pc:sldMkLst>
          <pc:docMk/>
          <pc:sldMk cId="1491976537" sldId="279"/>
        </pc:sldMkLst>
        <pc:spChg chg="mod">
          <ac:chgData name="Rita Uzoka" userId="cd197ca4ea7bdb7b" providerId="LiveId" clId="{75631106-EC98-4F46-8644-884D1B998FC0}" dt="2022-09-25T16:25:29.691" v="898" actId="207"/>
          <ac:spMkLst>
            <pc:docMk/>
            <pc:sldMk cId="1491976537" sldId="279"/>
            <ac:spMk id="3" creationId="{E5AF070F-BEAE-8077-60F6-89F0F575D279}"/>
          </ac:spMkLst>
        </pc:spChg>
        <pc:spChg chg="add">
          <ac:chgData name="Rita Uzoka" userId="cd197ca4ea7bdb7b" providerId="LiveId" clId="{75631106-EC98-4F46-8644-884D1B998FC0}" dt="2022-09-25T16:25:55.048" v="899" actId="22"/>
          <ac:spMkLst>
            <pc:docMk/>
            <pc:sldMk cId="1491976537" sldId="279"/>
            <ac:spMk id="5" creationId="{A73A447A-66DF-0672-68A3-2967B19CC0D9}"/>
          </ac:spMkLst>
        </pc:spChg>
        <pc:spChg chg="add">
          <ac:chgData name="Rita Uzoka" userId="cd197ca4ea7bdb7b" providerId="LiveId" clId="{75631106-EC98-4F46-8644-884D1B998FC0}" dt="2022-09-25T16:26:01.002" v="900" actId="22"/>
          <ac:spMkLst>
            <pc:docMk/>
            <pc:sldMk cId="1491976537" sldId="279"/>
            <ac:spMk id="8" creationId="{0909C359-BFB2-573C-8FD3-18425BF180FF}"/>
          </ac:spMkLst>
        </pc:spChg>
      </pc:sldChg>
      <pc:sldChg chg="modSp mod">
        <pc:chgData name="Rita Uzoka" userId="cd197ca4ea7bdb7b" providerId="LiveId" clId="{75631106-EC98-4F46-8644-884D1B998FC0}" dt="2022-09-25T20:57:38.552" v="3530" actId="1076"/>
        <pc:sldMkLst>
          <pc:docMk/>
          <pc:sldMk cId="1067902553" sldId="281"/>
        </pc:sldMkLst>
        <pc:picChg chg="mod">
          <ac:chgData name="Rita Uzoka" userId="cd197ca4ea7bdb7b" providerId="LiveId" clId="{75631106-EC98-4F46-8644-884D1B998FC0}" dt="2022-09-25T20:57:38.552" v="3530" actId="1076"/>
          <ac:picMkLst>
            <pc:docMk/>
            <pc:sldMk cId="1067902553" sldId="281"/>
            <ac:picMk id="7" creationId="{B067532E-7508-4245-8E91-38CA363A61A7}"/>
          </ac:picMkLst>
        </pc:picChg>
      </pc:sldChg>
      <pc:sldChg chg="del">
        <pc:chgData name="Rita Uzoka" userId="cd197ca4ea7bdb7b" providerId="LiveId" clId="{75631106-EC98-4F46-8644-884D1B998FC0}" dt="2022-09-25T16:23:42.486" v="723" actId="47"/>
        <pc:sldMkLst>
          <pc:docMk/>
          <pc:sldMk cId="869673760" sldId="282"/>
        </pc:sldMkLst>
      </pc:sldChg>
      <pc:sldChg chg="delSp del mod">
        <pc:chgData name="Rita Uzoka" userId="cd197ca4ea7bdb7b" providerId="LiveId" clId="{75631106-EC98-4F46-8644-884D1B998FC0}" dt="2022-09-25T19:30:04.150" v="1133" actId="47"/>
        <pc:sldMkLst>
          <pc:docMk/>
          <pc:sldMk cId="3113555792" sldId="283"/>
        </pc:sldMkLst>
        <pc:picChg chg="del">
          <ac:chgData name="Rita Uzoka" userId="cd197ca4ea7bdb7b" providerId="LiveId" clId="{75631106-EC98-4F46-8644-884D1B998FC0}" dt="2022-09-25T19:22:40.282" v="1071" actId="478"/>
          <ac:picMkLst>
            <pc:docMk/>
            <pc:sldMk cId="3113555792" sldId="283"/>
            <ac:picMk id="19" creationId="{34A8CDA2-3B52-0652-8DE9-0BD8C915FEA0}"/>
          </ac:picMkLst>
        </pc:picChg>
      </pc:sldChg>
      <pc:sldChg chg="del">
        <pc:chgData name="Rita Uzoka" userId="cd197ca4ea7bdb7b" providerId="LiveId" clId="{75631106-EC98-4F46-8644-884D1B998FC0}" dt="2022-09-25T19:30:02.599" v="1132" actId="47"/>
        <pc:sldMkLst>
          <pc:docMk/>
          <pc:sldMk cId="1221474772" sldId="284"/>
        </pc:sldMkLst>
      </pc:sldChg>
      <pc:sldChg chg="addSp delSp modSp mod">
        <pc:chgData name="Rita Uzoka" userId="cd197ca4ea7bdb7b" providerId="LiveId" clId="{75631106-EC98-4F46-8644-884D1B998FC0}" dt="2022-09-25T19:57:42.372" v="1854"/>
        <pc:sldMkLst>
          <pc:docMk/>
          <pc:sldMk cId="2746053735" sldId="285"/>
        </pc:sldMkLst>
        <pc:spChg chg="del mod">
          <ac:chgData name="Rita Uzoka" userId="cd197ca4ea7bdb7b" providerId="LiveId" clId="{75631106-EC98-4F46-8644-884D1B998FC0}" dt="2022-09-25T19:44:38.669" v="1610" actId="478"/>
          <ac:spMkLst>
            <pc:docMk/>
            <pc:sldMk cId="2746053735" sldId="285"/>
            <ac:spMk id="2" creationId="{03E93AB7-B6A5-E532-653C-1DDEE3308A21}"/>
          </ac:spMkLst>
        </pc:spChg>
        <pc:spChg chg="add mod">
          <ac:chgData name="Rita Uzoka" userId="cd197ca4ea7bdb7b" providerId="LiveId" clId="{75631106-EC98-4F46-8644-884D1B998FC0}" dt="2022-09-25T19:53:17.835" v="1847" actId="20577"/>
          <ac:spMkLst>
            <pc:docMk/>
            <pc:sldMk cId="2746053735" sldId="285"/>
            <ac:spMk id="3" creationId="{99B99CF3-6DEA-6195-CB11-B0A50D68A8A3}"/>
          </ac:spMkLst>
        </pc:spChg>
        <pc:spChg chg="del mod">
          <ac:chgData name="Rita Uzoka" userId="cd197ca4ea7bdb7b" providerId="LiveId" clId="{75631106-EC98-4F46-8644-884D1B998FC0}" dt="2022-09-25T19:50:53.636" v="1658" actId="478"/>
          <ac:spMkLst>
            <pc:docMk/>
            <pc:sldMk cId="2746053735" sldId="285"/>
            <ac:spMk id="4" creationId="{09BEE7A3-F2C2-8145-B852-24B96B83A958}"/>
          </ac:spMkLst>
        </pc:spChg>
        <pc:spChg chg="mod">
          <ac:chgData name="Rita Uzoka" userId="cd197ca4ea7bdb7b" providerId="LiveId" clId="{75631106-EC98-4F46-8644-884D1B998FC0}" dt="2022-09-25T19:51:16.989" v="1664" actId="1076"/>
          <ac:spMkLst>
            <pc:docMk/>
            <pc:sldMk cId="2746053735" sldId="285"/>
            <ac:spMk id="18" creationId="{3FDECAE3-36C4-B048-BBC3-A0828AC8256E}"/>
          </ac:spMkLst>
        </pc:spChg>
        <pc:spChg chg="mod">
          <ac:chgData name="Rita Uzoka" userId="cd197ca4ea7bdb7b" providerId="LiveId" clId="{75631106-EC98-4F46-8644-884D1B998FC0}" dt="2022-09-25T19:51:33.084" v="1690" actId="20577"/>
          <ac:spMkLst>
            <pc:docMk/>
            <pc:sldMk cId="2746053735" sldId="285"/>
            <ac:spMk id="33" creationId="{C39E92EF-EA57-D14F-879A-1E01FCAE5C7C}"/>
          </ac:spMkLst>
        </pc:spChg>
        <pc:picChg chg="del">
          <ac:chgData name="Rita Uzoka" userId="cd197ca4ea7bdb7b" providerId="LiveId" clId="{75631106-EC98-4F46-8644-884D1B998FC0}" dt="2022-09-25T19:51:01.286" v="1663" actId="478"/>
          <ac:picMkLst>
            <pc:docMk/>
            <pc:sldMk cId="2746053735" sldId="285"/>
            <ac:picMk id="5" creationId="{3941CEFD-B641-F848-8295-852E8CA86F37}"/>
          </ac:picMkLst>
        </pc:picChg>
        <pc:picChg chg="add mod">
          <ac:chgData name="Rita Uzoka" userId="cd197ca4ea7bdb7b" providerId="LiveId" clId="{75631106-EC98-4F46-8644-884D1B998FC0}" dt="2022-09-25T19:56:51.360" v="1852" actId="14100"/>
          <ac:picMkLst>
            <pc:docMk/>
            <pc:sldMk cId="2746053735" sldId="285"/>
            <ac:picMk id="7" creationId="{27F40F30-95CA-1882-86BA-345CF10AEF06}"/>
          </ac:picMkLst>
        </pc:picChg>
        <pc:picChg chg="add mod">
          <ac:chgData name="Rita Uzoka" userId="cd197ca4ea7bdb7b" providerId="LiveId" clId="{75631106-EC98-4F46-8644-884D1B998FC0}" dt="2022-09-25T19:57:42.372" v="1854"/>
          <ac:picMkLst>
            <pc:docMk/>
            <pc:sldMk cId="2746053735" sldId="285"/>
            <ac:picMk id="8" creationId="{1CD419E0-DC9F-A4B1-A182-80EF2997CF46}"/>
          </ac:picMkLst>
        </pc:picChg>
      </pc:sldChg>
      <pc:sldChg chg="del">
        <pc:chgData name="Rita Uzoka" userId="cd197ca4ea7bdb7b" providerId="LiveId" clId="{75631106-EC98-4F46-8644-884D1B998FC0}" dt="2022-09-25T20:46:38.705" v="3037" actId="47"/>
        <pc:sldMkLst>
          <pc:docMk/>
          <pc:sldMk cId="2037918529" sldId="287"/>
        </pc:sldMkLst>
      </pc:sldChg>
      <pc:sldChg chg="del">
        <pc:chgData name="Rita Uzoka" userId="cd197ca4ea7bdb7b" providerId="LiveId" clId="{75631106-EC98-4F46-8644-884D1B998FC0}" dt="2022-09-25T20:46:40.791" v="3038" actId="47"/>
        <pc:sldMkLst>
          <pc:docMk/>
          <pc:sldMk cId="586513579" sldId="288"/>
        </pc:sldMkLst>
      </pc:sldChg>
      <pc:sldChg chg="addSp delSp modSp mod">
        <pc:chgData name="Rita Uzoka" userId="cd197ca4ea7bdb7b" providerId="LiveId" clId="{75631106-EC98-4F46-8644-884D1B998FC0}" dt="2022-09-25T19:34:01.339" v="1328"/>
        <pc:sldMkLst>
          <pc:docMk/>
          <pc:sldMk cId="235290867" sldId="289"/>
        </pc:sldMkLst>
        <pc:spChg chg="del mod">
          <ac:chgData name="Rita Uzoka" userId="cd197ca4ea7bdb7b" providerId="LiveId" clId="{75631106-EC98-4F46-8644-884D1B998FC0}" dt="2022-09-25T16:30:04.075" v="977" actId="478"/>
          <ac:spMkLst>
            <pc:docMk/>
            <pc:sldMk cId="235290867" sldId="289"/>
            <ac:spMk id="2" creationId="{03E93AB7-B6A5-E532-653C-1DDEE3308A21}"/>
          </ac:spMkLst>
        </pc:spChg>
        <pc:picChg chg="add mod">
          <ac:chgData name="Rita Uzoka" userId="cd197ca4ea7bdb7b" providerId="LiveId" clId="{75631106-EC98-4F46-8644-884D1B998FC0}" dt="2022-09-25T19:34:01.339" v="1328"/>
          <ac:picMkLst>
            <pc:docMk/>
            <pc:sldMk cId="235290867" sldId="289"/>
            <ac:picMk id="3" creationId="{8BBA749C-37B3-4735-122D-16C16487C50D}"/>
          </ac:picMkLst>
        </pc:picChg>
        <pc:picChg chg="del">
          <ac:chgData name="Rita Uzoka" userId="cd197ca4ea7bdb7b" providerId="LiveId" clId="{75631106-EC98-4F46-8644-884D1B998FC0}" dt="2022-09-25T15:15:37.084" v="211" actId="478"/>
          <ac:picMkLst>
            <pc:docMk/>
            <pc:sldMk cId="235290867" sldId="289"/>
            <ac:picMk id="14" creationId="{68E09E91-2B9B-7278-D15D-0FC0A820A077}"/>
          </ac:picMkLst>
        </pc:picChg>
        <pc:picChg chg="add mod">
          <ac:chgData name="Rita Uzoka" userId="cd197ca4ea7bdb7b" providerId="LiveId" clId="{75631106-EC98-4F46-8644-884D1B998FC0}" dt="2022-09-25T15:15:41.531" v="213" actId="14100"/>
          <ac:picMkLst>
            <pc:docMk/>
            <pc:sldMk cId="235290867" sldId="289"/>
            <ac:picMk id="3074" creationId="{62362E4B-B965-E856-FA7A-C7A2A33AEF72}"/>
          </ac:picMkLst>
        </pc:picChg>
      </pc:sldChg>
      <pc:sldChg chg="addSp delSp modSp mod">
        <pc:chgData name="Rita Uzoka" userId="cd197ca4ea7bdb7b" providerId="LiveId" clId="{75631106-EC98-4F46-8644-884D1B998FC0}" dt="2022-09-25T19:33:50.232" v="1327"/>
        <pc:sldMkLst>
          <pc:docMk/>
          <pc:sldMk cId="902931614" sldId="290"/>
        </pc:sldMkLst>
        <pc:spChg chg="add mod">
          <ac:chgData name="Rita Uzoka" userId="cd197ca4ea7bdb7b" providerId="LiveId" clId="{75631106-EC98-4F46-8644-884D1B998FC0}" dt="2022-09-25T15:22:46.156" v="433" actId="14100"/>
          <ac:spMkLst>
            <pc:docMk/>
            <pc:sldMk cId="902931614" sldId="290"/>
            <ac:spMk id="3" creationId="{F0B08485-DF92-930B-5C95-BE097C74933F}"/>
          </ac:spMkLst>
        </pc:spChg>
        <pc:spChg chg="mod">
          <ac:chgData name="Rita Uzoka" userId="cd197ca4ea7bdb7b" providerId="LiveId" clId="{75631106-EC98-4F46-8644-884D1B998FC0}" dt="2022-09-25T15:37:05.605" v="498" actId="20577"/>
          <ac:spMkLst>
            <pc:docMk/>
            <pc:sldMk cId="902931614" sldId="290"/>
            <ac:spMk id="4" creationId="{09BEE7A3-F2C2-8145-B852-24B96B83A958}"/>
          </ac:spMkLst>
        </pc:spChg>
        <pc:grpChg chg="del">
          <ac:chgData name="Rita Uzoka" userId="cd197ca4ea7bdb7b" providerId="LiveId" clId="{75631106-EC98-4F46-8644-884D1B998FC0}" dt="2022-09-25T15:26:04.944" v="484" actId="478"/>
          <ac:grpSpMkLst>
            <pc:docMk/>
            <pc:sldMk cId="902931614" sldId="290"/>
            <ac:grpSpMk id="32" creationId="{F1A85269-51DF-5F48-8AD1-E5FDB72A8EA3}"/>
          </ac:grpSpMkLst>
        </pc:grpChg>
        <pc:graphicFrameChg chg="add mod modGraphic">
          <ac:chgData name="Rita Uzoka" userId="cd197ca4ea7bdb7b" providerId="LiveId" clId="{75631106-EC98-4F46-8644-884D1B998FC0}" dt="2022-09-25T15:23:12.659" v="437" actId="14100"/>
          <ac:graphicFrameMkLst>
            <pc:docMk/>
            <pc:sldMk cId="902931614" sldId="290"/>
            <ac:graphicFrameMk id="2" creationId="{AD70BC0D-FE03-426F-DD47-546A34D43093}"/>
          </ac:graphicFrameMkLst>
        </pc:graphicFrameChg>
        <pc:picChg chg="add mod">
          <ac:chgData name="Rita Uzoka" userId="cd197ca4ea7bdb7b" providerId="LiveId" clId="{75631106-EC98-4F46-8644-884D1B998FC0}" dt="2022-09-25T19:33:50.232" v="1327"/>
          <ac:picMkLst>
            <pc:docMk/>
            <pc:sldMk cId="902931614" sldId="290"/>
            <ac:picMk id="14" creationId="{1DC44EC7-22B8-BEA2-B7CD-09316135C525}"/>
          </ac:picMkLst>
        </pc:picChg>
      </pc:sldChg>
      <pc:sldChg chg="del">
        <pc:chgData name="Rita Uzoka" userId="cd197ca4ea7bdb7b" providerId="LiveId" clId="{75631106-EC98-4F46-8644-884D1B998FC0}" dt="2022-09-25T20:46:45.587" v="3040" actId="47"/>
        <pc:sldMkLst>
          <pc:docMk/>
          <pc:sldMk cId="2573762606" sldId="291"/>
        </pc:sldMkLst>
      </pc:sldChg>
      <pc:sldChg chg="addSp modSp mod ord">
        <pc:chgData name="Rita Uzoka" userId="cd197ca4ea7bdb7b" providerId="LiveId" clId="{75631106-EC98-4F46-8644-884D1B998FC0}" dt="2022-09-25T19:33:37.445" v="1326" actId="1076"/>
        <pc:sldMkLst>
          <pc:docMk/>
          <pc:sldMk cId="2064900101" sldId="292"/>
        </pc:sldMkLst>
        <pc:spChg chg="mod">
          <ac:chgData name="Rita Uzoka" userId="cd197ca4ea7bdb7b" providerId="LiveId" clId="{75631106-EC98-4F46-8644-884D1B998FC0}" dt="2022-09-25T16:30:22.966" v="993" actId="20577"/>
          <ac:spMkLst>
            <pc:docMk/>
            <pc:sldMk cId="2064900101" sldId="292"/>
            <ac:spMk id="6" creationId="{C526CBCB-8ADA-0E48-96D7-11EEE40222DD}"/>
          </ac:spMkLst>
        </pc:spChg>
        <pc:picChg chg="add mod">
          <ac:chgData name="Rita Uzoka" userId="cd197ca4ea7bdb7b" providerId="LiveId" clId="{75631106-EC98-4F46-8644-884D1B998FC0}" dt="2022-09-25T19:33:36.068" v="1325"/>
          <ac:picMkLst>
            <pc:docMk/>
            <pc:sldMk cId="2064900101" sldId="292"/>
            <ac:picMk id="7" creationId="{CEC00D76-CF32-4218-70AB-505FBE1838D2}"/>
          </ac:picMkLst>
        </pc:picChg>
        <pc:picChg chg="mod">
          <ac:chgData name="Rita Uzoka" userId="cd197ca4ea7bdb7b" providerId="LiveId" clId="{75631106-EC98-4F46-8644-884D1B998FC0}" dt="2022-09-25T19:33:37.445" v="1326" actId="1076"/>
          <ac:picMkLst>
            <pc:docMk/>
            <pc:sldMk cId="2064900101" sldId="292"/>
            <ac:picMk id="2052" creationId="{41E51D05-2C0E-75B8-9407-929783150985}"/>
          </ac:picMkLst>
        </pc:picChg>
      </pc:sldChg>
      <pc:sldChg chg="addSp delSp modSp add mod">
        <pc:chgData name="Rita Uzoka" userId="cd197ca4ea7bdb7b" providerId="LiveId" clId="{75631106-EC98-4F46-8644-884D1B998FC0}" dt="2022-09-25T21:02:22.466" v="3861" actId="20577"/>
        <pc:sldMkLst>
          <pc:docMk/>
          <pc:sldMk cId="488199227" sldId="293"/>
        </pc:sldMkLst>
        <pc:spChg chg="mod">
          <ac:chgData name="Rita Uzoka" userId="cd197ca4ea7bdb7b" providerId="LiveId" clId="{75631106-EC98-4F46-8644-884D1B998FC0}" dt="2022-09-25T19:30:20.633" v="1142" actId="20577"/>
          <ac:spMkLst>
            <pc:docMk/>
            <pc:sldMk cId="488199227" sldId="293"/>
            <ac:spMk id="2" creationId="{03E93AB7-B6A5-E532-653C-1DDEE3308A21}"/>
          </ac:spMkLst>
        </pc:spChg>
        <pc:spChg chg="add del mod">
          <ac:chgData name="Rita Uzoka" userId="cd197ca4ea7bdb7b" providerId="LiveId" clId="{75631106-EC98-4F46-8644-884D1B998FC0}" dt="2022-09-25T19:31:25.857" v="1313" actId="20577"/>
          <ac:spMkLst>
            <pc:docMk/>
            <pc:sldMk cId="488199227" sldId="293"/>
            <ac:spMk id="4" creationId="{09BEE7A3-F2C2-8145-B852-24B96B83A958}"/>
          </ac:spMkLst>
        </pc:spChg>
        <pc:spChg chg="mod">
          <ac:chgData name="Rita Uzoka" userId="cd197ca4ea7bdb7b" providerId="LiveId" clId="{75631106-EC98-4F46-8644-884D1B998FC0}" dt="2022-09-25T19:30:27.319" v="1145" actId="1076"/>
          <ac:spMkLst>
            <pc:docMk/>
            <pc:sldMk cId="488199227" sldId="293"/>
            <ac:spMk id="18" creationId="{3FDECAE3-36C4-B048-BBC3-A0828AC8256E}"/>
          </ac:spMkLst>
        </pc:spChg>
        <pc:spChg chg="mod">
          <ac:chgData name="Rita Uzoka" userId="cd197ca4ea7bdb7b" providerId="LiveId" clId="{75631106-EC98-4F46-8644-884D1B998FC0}" dt="2022-09-25T21:02:22.466" v="3861" actId="20577"/>
          <ac:spMkLst>
            <pc:docMk/>
            <pc:sldMk cId="488199227" sldId="293"/>
            <ac:spMk id="33" creationId="{C39E92EF-EA57-D14F-879A-1E01FCAE5C7C}"/>
          </ac:spMkLst>
        </pc:spChg>
        <pc:picChg chg="add mod">
          <ac:chgData name="Rita Uzoka" userId="cd197ca4ea7bdb7b" providerId="LiveId" clId="{75631106-EC98-4F46-8644-884D1B998FC0}" dt="2022-09-25T19:31:39.403" v="1316"/>
          <ac:picMkLst>
            <pc:docMk/>
            <pc:sldMk cId="488199227" sldId="293"/>
            <ac:picMk id="3" creationId="{F84CC882-E4BC-94D3-F086-D380465EBB7B}"/>
          </ac:picMkLst>
        </pc:picChg>
        <pc:picChg chg="del">
          <ac:chgData name="Rita Uzoka" userId="cd197ca4ea7bdb7b" providerId="LiveId" clId="{75631106-EC98-4F46-8644-884D1B998FC0}" dt="2022-09-25T16:19:12.048" v="500" actId="478"/>
          <ac:picMkLst>
            <pc:docMk/>
            <pc:sldMk cId="488199227" sldId="293"/>
            <ac:picMk id="19" creationId="{34A8CDA2-3B52-0652-8DE9-0BD8C915FEA0}"/>
          </ac:picMkLst>
        </pc:picChg>
        <pc:picChg chg="add del mod">
          <ac:chgData name="Rita Uzoka" userId="cd197ca4ea7bdb7b" providerId="LiveId" clId="{75631106-EC98-4F46-8644-884D1B998FC0}" dt="2022-09-25T16:19:57.577" v="550"/>
          <ac:picMkLst>
            <pc:docMk/>
            <pc:sldMk cId="488199227" sldId="293"/>
            <ac:picMk id="5122" creationId="{C7C6D09E-06A8-AFC9-B6B4-06BDF0452971}"/>
          </ac:picMkLst>
        </pc:picChg>
        <pc:picChg chg="add mod">
          <ac:chgData name="Rita Uzoka" userId="cd197ca4ea7bdb7b" providerId="LiveId" clId="{75631106-EC98-4F46-8644-884D1B998FC0}" dt="2022-09-25T19:31:42.850" v="1317" actId="1076"/>
          <ac:picMkLst>
            <pc:docMk/>
            <pc:sldMk cId="488199227" sldId="293"/>
            <ac:picMk id="5124" creationId="{CD166F67-4661-C81D-F276-3EE976CD53C0}"/>
          </ac:picMkLst>
        </pc:picChg>
      </pc:sldChg>
      <pc:sldChg chg="addSp modSp add mod">
        <pc:chgData name="Rita Uzoka" userId="cd197ca4ea7bdb7b" providerId="LiveId" clId="{75631106-EC98-4F46-8644-884D1B998FC0}" dt="2022-09-25T19:33:25.427" v="1324" actId="33524"/>
        <pc:sldMkLst>
          <pc:docMk/>
          <pc:sldMk cId="1775115963" sldId="294"/>
        </pc:sldMkLst>
        <pc:spChg chg="mod">
          <ac:chgData name="Rita Uzoka" userId="cd197ca4ea7bdb7b" providerId="LiveId" clId="{75631106-EC98-4F46-8644-884D1B998FC0}" dt="2022-09-25T19:33:25.427" v="1324" actId="33524"/>
          <ac:spMkLst>
            <pc:docMk/>
            <pc:sldMk cId="1775115963" sldId="294"/>
            <ac:spMk id="3" creationId="{82C5C5A3-2E84-0849-82EA-36D2326D3784}"/>
          </ac:spMkLst>
        </pc:spChg>
        <pc:picChg chg="add mod">
          <ac:chgData name="Rita Uzoka" userId="cd197ca4ea7bdb7b" providerId="LiveId" clId="{75631106-EC98-4F46-8644-884D1B998FC0}" dt="2022-09-25T19:32:54.572" v="1318"/>
          <ac:picMkLst>
            <pc:docMk/>
            <pc:sldMk cId="1775115963" sldId="294"/>
            <ac:picMk id="2" creationId="{D375EC26-869A-F333-CB78-D647D68370B0}"/>
          </ac:picMkLst>
        </pc:picChg>
      </pc:sldChg>
      <pc:sldChg chg="modSp new del mod">
        <pc:chgData name="Rita Uzoka" userId="cd197ca4ea7bdb7b" providerId="LiveId" clId="{75631106-EC98-4F46-8644-884D1B998FC0}" dt="2022-09-25T16:26:37.976" v="903" actId="47"/>
        <pc:sldMkLst>
          <pc:docMk/>
          <pc:sldMk cId="3402093318" sldId="294"/>
        </pc:sldMkLst>
        <pc:spChg chg="mod">
          <ac:chgData name="Rita Uzoka" userId="cd197ca4ea7bdb7b" providerId="LiveId" clId="{75631106-EC98-4F46-8644-884D1B998FC0}" dt="2022-09-25T16:26:08.962" v="902"/>
          <ac:spMkLst>
            <pc:docMk/>
            <pc:sldMk cId="3402093318" sldId="294"/>
            <ac:spMk id="2" creationId="{5F32FE77-E1F4-2364-D67B-64E1FBDEDEBD}"/>
          </ac:spMkLst>
        </pc:spChg>
      </pc:sldChg>
      <pc:sldChg chg="addSp delSp modSp add mod">
        <pc:chgData name="Rita Uzoka" userId="cd197ca4ea7bdb7b" providerId="LiveId" clId="{75631106-EC98-4F46-8644-884D1B998FC0}" dt="2022-09-25T20:59:10.535" v="3571" actId="20577"/>
        <pc:sldMkLst>
          <pc:docMk/>
          <pc:sldMk cId="1626113235" sldId="295"/>
        </pc:sldMkLst>
        <pc:spChg chg="del">
          <ac:chgData name="Rita Uzoka" userId="cd197ca4ea7bdb7b" providerId="LiveId" clId="{75631106-EC98-4F46-8644-884D1B998FC0}" dt="2022-09-25T16:29:57.542" v="975" actId="478"/>
          <ac:spMkLst>
            <pc:docMk/>
            <pc:sldMk cId="1626113235" sldId="295"/>
            <ac:spMk id="2" creationId="{03E93AB7-B6A5-E532-653C-1DDEE3308A21}"/>
          </ac:spMkLst>
        </pc:spChg>
        <pc:spChg chg="add mod">
          <ac:chgData name="Rita Uzoka" userId="cd197ca4ea7bdb7b" providerId="LiveId" clId="{75631106-EC98-4F46-8644-884D1B998FC0}" dt="2022-09-25T19:18:25.606" v="999" actId="14100"/>
          <ac:spMkLst>
            <pc:docMk/>
            <pc:sldMk cId="1626113235" sldId="295"/>
            <ac:spMk id="5" creationId="{7609D7AD-3F7A-E177-1467-4ADA6A39599E}"/>
          </ac:spMkLst>
        </pc:spChg>
        <pc:spChg chg="mod">
          <ac:chgData name="Rita Uzoka" userId="cd197ca4ea7bdb7b" providerId="LiveId" clId="{75631106-EC98-4F46-8644-884D1B998FC0}" dt="2022-09-25T20:59:10.535" v="3571" actId="20577"/>
          <ac:spMkLst>
            <pc:docMk/>
            <pc:sldMk cId="1626113235" sldId="295"/>
            <ac:spMk id="33" creationId="{C39E92EF-EA57-D14F-879A-1E01FCAE5C7C}"/>
          </ac:spMkLst>
        </pc:spChg>
        <pc:picChg chg="del">
          <ac:chgData name="Rita Uzoka" userId="cd197ca4ea7bdb7b" providerId="LiveId" clId="{75631106-EC98-4F46-8644-884D1B998FC0}" dt="2022-09-25T16:29:50.385" v="973" actId="478"/>
          <ac:picMkLst>
            <pc:docMk/>
            <pc:sldMk cId="1626113235" sldId="295"/>
            <ac:picMk id="3074" creationId="{62362E4B-B965-E856-FA7A-C7A2A33AEF72}"/>
          </ac:picMkLst>
        </pc:picChg>
        <pc:picChg chg="add mod">
          <ac:chgData name="Rita Uzoka" userId="cd197ca4ea7bdb7b" providerId="LiveId" clId="{75631106-EC98-4F46-8644-884D1B998FC0}" dt="2022-09-25T16:29:32.391" v="972" actId="14100"/>
          <ac:picMkLst>
            <pc:docMk/>
            <pc:sldMk cId="1626113235" sldId="295"/>
            <ac:picMk id="6146" creationId="{B79E3E99-4AEB-F62F-464E-8A22BCEA434D}"/>
          </ac:picMkLst>
        </pc:picChg>
        <pc:picChg chg="add del">
          <ac:chgData name="Rita Uzoka" userId="cd197ca4ea7bdb7b" providerId="LiveId" clId="{75631106-EC98-4F46-8644-884D1B998FC0}" dt="2022-09-25T19:17:33.004" v="995"/>
          <ac:picMkLst>
            <pc:docMk/>
            <pc:sldMk cId="1626113235" sldId="295"/>
            <ac:picMk id="6148" creationId="{F4910954-3C42-E10A-EC7F-88FC5EF27A78}"/>
          </ac:picMkLst>
        </pc:picChg>
      </pc:sldChg>
      <pc:sldChg chg="addSp delSp modSp add mod">
        <pc:chgData name="Rita Uzoka" userId="cd197ca4ea7bdb7b" providerId="LiveId" clId="{75631106-EC98-4F46-8644-884D1B998FC0}" dt="2022-09-25T20:59:47.484" v="3630" actId="20577"/>
        <pc:sldMkLst>
          <pc:docMk/>
          <pc:sldMk cId="3616167827" sldId="296"/>
        </pc:sldMkLst>
        <pc:spChg chg="add mod">
          <ac:chgData name="Rita Uzoka" userId="cd197ca4ea7bdb7b" providerId="LiveId" clId="{75631106-EC98-4F46-8644-884D1B998FC0}" dt="2022-09-25T19:20:48.060" v="1023" actId="14100"/>
          <ac:spMkLst>
            <pc:docMk/>
            <pc:sldMk cId="3616167827" sldId="296"/>
            <ac:spMk id="3" creationId="{E1E62A76-488A-B6A8-7A22-9E6B5B741B3F}"/>
          </ac:spMkLst>
        </pc:spChg>
        <pc:spChg chg="del">
          <ac:chgData name="Rita Uzoka" userId="cd197ca4ea7bdb7b" providerId="LiveId" clId="{75631106-EC98-4F46-8644-884D1B998FC0}" dt="2022-09-25T19:20:20.888" v="1018" actId="478"/>
          <ac:spMkLst>
            <pc:docMk/>
            <pc:sldMk cId="3616167827" sldId="296"/>
            <ac:spMk id="5" creationId="{7609D7AD-3F7A-E177-1467-4ADA6A39599E}"/>
          </ac:spMkLst>
        </pc:spChg>
        <pc:spChg chg="mod">
          <ac:chgData name="Rita Uzoka" userId="cd197ca4ea7bdb7b" providerId="LiveId" clId="{75631106-EC98-4F46-8644-884D1B998FC0}" dt="2022-09-25T20:59:47.484" v="3630" actId="20577"/>
          <ac:spMkLst>
            <pc:docMk/>
            <pc:sldMk cId="3616167827" sldId="296"/>
            <ac:spMk id="33" creationId="{C39E92EF-EA57-D14F-879A-1E01FCAE5C7C}"/>
          </ac:spMkLst>
        </pc:spChg>
      </pc:sldChg>
      <pc:sldChg chg="addSp modSp add mod">
        <pc:chgData name="Rita Uzoka" userId="cd197ca4ea7bdb7b" providerId="LiveId" clId="{75631106-EC98-4F46-8644-884D1B998FC0}" dt="2022-09-25T20:59:42.730" v="3629" actId="20577"/>
        <pc:sldMkLst>
          <pc:docMk/>
          <pc:sldMk cId="1337838879" sldId="297"/>
        </pc:sldMkLst>
        <pc:spChg chg="mod">
          <ac:chgData name="Rita Uzoka" userId="cd197ca4ea7bdb7b" providerId="LiveId" clId="{75631106-EC98-4F46-8644-884D1B998FC0}" dt="2022-09-25T19:25:22.550" v="1084" actId="20577"/>
          <ac:spMkLst>
            <pc:docMk/>
            <pc:sldMk cId="1337838879" sldId="297"/>
            <ac:spMk id="3" creationId="{E1E62A76-488A-B6A8-7A22-9E6B5B741B3F}"/>
          </ac:spMkLst>
        </pc:spChg>
        <pc:spChg chg="mod">
          <ac:chgData name="Rita Uzoka" userId="cd197ca4ea7bdb7b" providerId="LiveId" clId="{75631106-EC98-4F46-8644-884D1B998FC0}" dt="2022-09-25T20:59:32.207" v="3599" actId="1076"/>
          <ac:spMkLst>
            <pc:docMk/>
            <pc:sldMk cId="1337838879" sldId="297"/>
            <ac:spMk id="18" creationId="{3FDECAE3-36C4-B048-BBC3-A0828AC8256E}"/>
          </ac:spMkLst>
        </pc:spChg>
        <pc:spChg chg="mod">
          <ac:chgData name="Rita Uzoka" userId="cd197ca4ea7bdb7b" providerId="LiveId" clId="{75631106-EC98-4F46-8644-884D1B998FC0}" dt="2022-09-25T20:59:42.730" v="3629" actId="20577"/>
          <ac:spMkLst>
            <pc:docMk/>
            <pc:sldMk cId="1337838879" sldId="297"/>
            <ac:spMk id="33" creationId="{C39E92EF-EA57-D14F-879A-1E01FCAE5C7C}"/>
          </ac:spMkLst>
        </pc:spChg>
        <pc:picChg chg="add mod">
          <ac:chgData name="Rita Uzoka" userId="cd197ca4ea7bdb7b" providerId="LiveId" clId="{75631106-EC98-4F46-8644-884D1B998FC0}" dt="2022-09-25T19:25:14.402" v="1082" actId="14100"/>
          <ac:picMkLst>
            <pc:docMk/>
            <pc:sldMk cId="1337838879" sldId="297"/>
            <ac:picMk id="5" creationId="{EB1121F7-22ED-2A72-AEE5-BCACF5C34FD8}"/>
          </ac:picMkLst>
        </pc:picChg>
      </pc:sldChg>
      <pc:sldChg chg="addSp delSp modSp add del mod">
        <pc:chgData name="Rita Uzoka" userId="cd197ca4ea7bdb7b" providerId="LiveId" clId="{75631106-EC98-4F46-8644-884D1B998FC0}" dt="2022-09-25T21:03:19.161" v="4092" actId="5793"/>
        <pc:sldMkLst>
          <pc:docMk/>
          <pc:sldMk cId="4230144704" sldId="298"/>
        </pc:sldMkLst>
        <pc:spChg chg="mod">
          <ac:chgData name="Rita Uzoka" userId="cd197ca4ea7bdb7b" providerId="LiveId" clId="{75631106-EC98-4F46-8644-884D1B998FC0}" dt="2022-09-25T21:03:19.161" v="4092" actId="5793"/>
          <ac:spMkLst>
            <pc:docMk/>
            <pc:sldMk cId="4230144704" sldId="298"/>
            <ac:spMk id="3" creationId="{E1E62A76-488A-B6A8-7A22-9E6B5B741B3F}"/>
          </ac:spMkLst>
        </pc:spChg>
        <pc:spChg chg="mod">
          <ac:chgData name="Rita Uzoka" userId="cd197ca4ea7bdb7b" providerId="LiveId" clId="{75631106-EC98-4F46-8644-884D1B998FC0}" dt="2022-09-25T19:26:19.703" v="1089" actId="1076"/>
          <ac:spMkLst>
            <pc:docMk/>
            <pc:sldMk cId="4230144704" sldId="298"/>
            <ac:spMk id="18" creationId="{3FDECAE3-36C4-B048-BBC3-A0828AC8256E}"/>
          </ac:spMkLst>
        </pc:spChg>
        <pc:spChg chg="mod">
          <ac:chgData name="Rita Uzoka" userId="cd197ca4ea7bdb7b" providerId="LiveId" clId="{75631106-EC98-4F46-8644-884D1B998FC0}" dt="2022-09-25T21:00:18.252" v="3658" actId="20577"/>
          <ac:spMkLst>
            <pc:docMk/>
            <pc:sldMk cId="4230144704" sldId="298"/>
            <ac:spMk id="33" creationId="{C39E92EF-EA57-D14F-879A-1E01FCAE5C7C}"/>
          </ac:spMkLst>
        </pc:spChg>
        <pc:picChg chg="del mod">
          <ac:chgData name="Rita Uzoka" userId="cd197ca4ea7bdb7b" providerId="LiveId" clId="{75631106-EC98-4F46-8644-884D1B998FC0}" dt="2022-09-25T19:27:01.974" v="1127" actId="478"/>
          <ac:picMkLst>
            <pc:docMk/>
            <pc:sldMk cId="4230144704" sldId="298"/>
            <ac:picMk id="5" creationId="{EB1121F7-22ED-2A72-AEE5-BCACF5C34FD8}"/>
          </ac:picMkLst>
        </pc:picChg>
        <pc:picChg chg="add mod">
          <ac:chgData name="Rita Uzoka" userId="cd197ca4ea7bdb7b" providerId="LiveId" clId="{75631106-EC98-4F46-8644-884D1B998FC0}" dt="2022-09-25T19:27:09.246" v="1130" actId="14100"/>
          <ac:picMkLst>
            <pc:docMk/>
            <pc:sldMk cId="4230144704" sldId="298"/>
            <ac:picMk id="7170" creationId="{39C4A193-09BC-A7F8-6E9A-8A693C2C0B6F}"/>
          </ac:picMkLst>
        </pc:picChg>
      </pc:sldChg>
      <pc:sldChg chg="modSp add del mod">
        <pc:chgData name="Rita Uzoka" userId="cd197ca4ea7bdb7b" providerId="LiveId" clId="{75631106-EC98-4F46-8644-884D1B998FC0}" dt="2022-09-25T21:03:23.331" v="4093" actId="47"/>
        <pc:sldMkLst>
          <pc:docMk/>
          <pc:sldMk cId="3077742424" sldId="299"/>
        </pc:sldMkLst>
        <pc:spChg chg="mod">
          <ac:chgData name="Rita Uzoka" userId="cd197ca4ea7bdb7b" providerId="LiveId" clId="{75631106-EC98-4F46-8644-884D1B998FC0}" dt="2022-09-25T21:00:22.833" v="3659" actId="1076"/>
          <ac:spMkLst>
            <pc:docMk/>
            <pc:sldMk cId="3077742424" sldId="299"/>
            <ac:spMk id="18" creationId="{3FDECAE3-36C4-B048-BBC3-A0828AC8256E}"/>
          </ac:spMkLst>
        </pc:spChg>
        <pc:spChg chg="mod">
          <ac:chgData name="Rita Uzoka" userId="cd197ca4ea7bdb7b" providerId="LiveId" clId="{75631106-EC98-4F46-8644-884D1B998FC0}" dt="2022-09-25T21:00:31.122" v="3687" actId="20577"/>
          <ac:spMkLst>
            <pc:docMk/>
            <pc:sldMk cId="3077742424" sldId="299"/>
            <ac:spMk id="33" creationId="{C39E92EF-EA57-D14F-879A-1E01FCAE5C7C}"/>
          </ac:spMkLst>
        </pc:spChg>
        <pc:picChg chg="mod">
          <ac:chgData name="Rita Uzoka" userId="cd197ca4ea7bdb7b" providerId="LiveId" clId="{75631106-EC98-4F46-8644-884D1B998FC0}" dt="2022-09-25T19:31:35.865" v="1315" actId="1076"/>
          <ac:picMkLst>
            <pc:docMk/>
            <pc:sldMk cId="3077742424" sldId="299"/>
            <ac:picMk id="6146" creationId="{B79E3E99-4AEB-F62F-464E-8A22BCEA434D}"/>
          </ac:picMkLst>
        </pc:picChg>
      </pc:sldChg>
      <pc:sldChg chg="addSp delSp modSp add mod">
        <pc:chgData name="Rita Uzoka" userId="cd197ca4ea7bdb7b" providerId="LiveId" clId="{75631106-EC98-4F46-8644-884D1B998FC0}" dt="2022-09-25T21:02:32.163" v="3890" actId="20577"/>
        <pc:sldMkLst>
          <pc:docMk/>
          <pc:sldMk cId="1023186304" sldId="300"/>
        </pc:sldMkLst>
        <pc:spChg chg="mod">
          <ac:chgData name="Rita Uzoka" userId="cd197ca4ea7bdb7b" providerId="LiveId" clId="{75631106-EC98-4F46-8644-884D1B998FC0}" dt="2022-09-25T19:37:19.468" v="1436" actId="20577"/>
          <ac:spMkLst>
            <pc:docMk/>
            <pc:sldMk cId="1023186304" sldId="300"/>
            <ac:spMk id="4" creationId="{09BEE7A3-F2C2-8145-B852-24B96B83A958}"/>
          </ac:spMkLst>
        </pc:spChg>
        <pc:spChg chg="mod">
          <ac:chgData name="Rita Uzoka" userId="cd197ca4ea7bdb7b" providerId="LiveId" clId="{75631106-EC98-4F46-8644-884D1B998FC0}" dt="2022-09-25T21:02:32.163" v="3890" actId="20577"/>
          <ac:spMkLst>
            <pc:docMk/>
            <pc:sldMk cId="1023186304" sldId="300"/>
            <ac:spMk id="33" creationId="{C39E92EF-EA57-D14F-879A-1E01FCAE5C7C}"/>
          </ac:spMkLst>
        </pc:spChg>
        <pc:picChg chg="del">
          <ac:chgData name="Rita Uzoka" userId="cd197ca4ea7bdb7b" providerId="LiveId" clId="{75631106-EC98-4F46-8644-884D1B998FC0}" dt="2022-09-25T19:34:45.625" v="1330" actId="478"/>
          <ac:picMkLst>
            <pc:docMk/>
            <pc:sldMk cId="1023186304" sldId="300"/>
            <ac:picMk id="5124" creationId="{CD166F67-4661-C81D-F276-3EE976CD53C0}"/>
          </ac:picMkLst>
        </pc:picChg>
        <pc:picChg chg="add mod">
          <ac:chgData name="Rita Uzoka" userId="cd197ca4ea7bdb7b" providerId="LiveId" clId="{75631106-EC98-4F46-8644-884D1B998FC0}" dt="2022-09-25T19:34:59.957" v="1335" actId="14100"/>
          <ac:picMkLst>
            <pc:docMk/>
            <pc:sldMk cId="1023186304" sldId="300"/>
            <ac:picMk id="8194" creationId="{6AEC94F8-E770-F79E-9E8E-610317998D5B}"/>
          </ac:picMkLst>
        </pc:picChg>
      </pc:sldChg>
      <pc:sldChg chg="addSp delSp modSp add mod">
        <pc:chgData name="Rita Uzoka" userId="cd197ca4ea7bdb7b" providerId="LiveId" clId="{75631106-EC98-4F46-8644-884D1B998FC0}" dt="2022-09-25T21:02:41.595" v="3919" actId="20577"/>
        <pc:sldMkLst>
          <pc:docMk/>
          <pc:sldMk cId="3688502987" sldId="301"/>
        </pc:sldMkLst>
        <pc:spChg chg="add del mod">
          <ac:chgData name="Rita Uzoka" userId="cd197ca4ea7bdb7b" providerId="LiveId" clId="{75631106-EC98-4F46-8644-884D1B998FC0}" dt="2022-09-25T19:39:04.946" v="1456" actId="478"/>
          <ac:spMkLst>
            <pc:docMk/>
            <pc:sldMk cId="3688502987" sldId="301"/>
            <ac:spMk id="4" creationId="{09BEE7A3-F2C2-8145-B852-24B96B83A958}"/>
          </ac:spMkLst>
        </pc:spChg>
        <pc:spChg chg="add mod">
          <ac:chgData name="Rita Uzoka" userId="cd197ca4ea7bdb7b" providerId="LiveId" clId="{75631106-EC98-4F46-8644-884D1B998FC0}" dt="2022-09-25T19:39:54.044" v="1466" actId="207"/>
          <ac:spMkLst>
            <pc:docMk/>
            <pc:sldMk cId="3688502987" sldId="301"/>
            <ac:spMk id="6" creationId="{7E2B671C-C086-E0F3-E457-79F509CFC344}"/>
          </ac:spMkLst>
        </pc:spChg>
        <pc:spChg chg="mod">
          <ac:chgData name="Rita Uzoka" userId="cd197ca4ea7bdb7b" providerId="LiveId" clId="{75631106-EC98-4F46-8644-884D1B998FC0}" dt="2022-09-25T21:02:41.595" v="3919" actId="20577"/>
          <ac:spMkLst>
            <pc:docMk/>
            <pc:sldMk cId="3688502987" sldId="301"/>
            <ac:spMk id="33" creationId="{C39E92EF-EA57-D14F-879A-1E01FCAE5C7C}"/>
          </ac:spMkLst>
        </pc:spChg>
        <pc:picChg chg="del">
          <ac:chgData name="Rita Uzoka" userId="cd197ca4ea7bdb7b" providerId="LiveId" clId="{75631106-EC98-4F46-8644-884D1B998FC0}" dt="2022-09-25T19:37:56.707" v="1439" actId="478"/>
          <ac:picMkLst>
            <pc:docMk/>
            <pc:sldMk cId="3688502987" sldId="301"/>
            <ac:picMk id="8194" creationId="{6AEC94F8-E770-F79E-9E8E-610317998D5B}"/>
          </ac:picMkLst>
        </pc:picChg>
        <pc:picChg chg="add del mod">
          <ac:chgData name="Rita Uzoka" userId="cd197ca4ea7bdb7b" providerId="LiveId" clId="{75631106-EC98-4F46-8644-884D1B998FC0}" dt="2022-09-25T19:38:53.817" v="1453"/>
          <ac:picMkLst>
            <pc:docMk/>
            <pc:sldMk cId="3688502987" sldId="301"/>
            <ac:picMk id="9218" creationId="{63BF9FFB-63B9-B1C9-6411-E12FA91006EB}"/>
          </ac:picMkLst>
        </pc:picChg>
        <pc:picChg chg="add del mod">
          <ac:chgData name="Rita Uzoka" userId="cd197ca4ea7bdb7b" providerId="LiveId" clId="{75631106-EC98-4F46-8644-884D1B998FC0}" dt="2022-09-25T19:39:44.769" v="1462" actId="478"/>
          <ac:picMkLst>
            <pc:docMk/>
            <pc:sldMk cId="3688502987" sldId="301"/>
            <ac:picMk id="9220" creationId="{F73D1BB0-142D-D6EE-8861-3C3195E07B56}"/>
          </ac:picMkLst>
        </pc:picChg>
        <pc:picChg chg="add del mod">
          <ac:chgData name="Rita Uzoka" userId="cd197ca4ea7bdb7b" providerId="LiveId" clId="{75631106-EC98-4F46-8644-884D1B998FC0}" dt="2022-09-25T19:39:46.645" v="1463" actId="478"/>
          <ac:picMkLst>
            <pc:docMk/>
            <pc:sldMk cId="3688502987" sldId="301"/>
            <ac:picMk id="9222" creationId="{BD54A93D-F3B9-ED4E-8358-899204A0C488}"/>
          </ac:picMkLst>
        </pc:picChg>
        <pc:picChg chg="add mod">
          <ac:chgData name="Rita Uzoka" userId="cd197ca4ea7bdb7b" providerId="LiveId" clId="{75631106-EC98-4F46-8644-884D1B998FC0}" dt="2022-09-25T19:40:28.133" v="1471" actId="1076"/>
          <ac:picMkLst>
            <pc:docMk/>
            <pc:sldMk cId="3688502987" sldId="301"/>
            <ac:picMk id="9224" creationId="{11E0D83E-61F7-7E9B-D6D0-DAF98EC23839}"/>
          </ac:picMkLst>
        </pc:picChg>
        <pc:picChg chg="add mod">
          <ac:chgData name="Rita Uzoka" userId="cd197ca4ea7bdb7b" providerId="LiveId" clId="{75631106-EC98-4F46-8644-884D1B998FC0}" dt="2022-09-25T19:40:29.992" v="1472" actId="1076"/>
          <ac:picMkLst>
            <pc:docMk/>
            <pc:sldMk cId="3688502987" sldId="301"/>
            <ac:picMk id="9226" creationId="{C83A9662-5595-97A7-9174-533087BE1A83}"/>
          </ac:picMkLst>
        </pc:picChg>
      </pc:sldChg>
      <pc:sldChg chg="addSp delSp modSp add mod">
        <pc:chgData name="Rita Uzoka" userId="cd197ca4ea7bdb7b" providerId="LiveId" clId="{75631106-EC98-4F46-8644-884D1B998FC0}" dt="2022-09-25T21:01:37.037" v="3830" actId="20577"/>
        <pc:sldMkLst>
          <pc:docMk/>
          <pc:sldMk cId="3692821415" sldId="302"/>
        </pc:sldMkLst>
        <pc:spChg chg="mod">
          <ac:chgData name="Rita Uzoka" userId="cd197ca4ea7bdb7b" providerId="LiveId" clId="{75631106-EC98-4F46-8644-884D1B998FC0}" dt="2022-09-25T19:42:03.099" v="1528" actId="20577"/>
          <ac:spMkLst>
            <pc:docMk/>
            <pc:sldMk cId="3692821415" sldId="302"/>
            <ac:spMk id="6" creationId="{7E2B671C-C086-E0F3-E457-79F509CFC344}"/>
          </ac:spMkLst>
        </pc:spChg>
        <pc:spChg chg="mod">
          <ac:chgData name="Rita Uzoka" userId="cd197ca4ea7bdb7b" providerId="LiveId" clId="{75631106-EC98-4F46-8644-884D1B998FC0}" dt="2022-09-25T21:01:18.032" v="3772" actId="1076"/>
          <ac:spMkLst>
            <pc:docMk/>
            <pc:sldMk cId="3692821415" sldId="302"/>
            <ac:spMk id="18" creationId="{3FDECAE3-36C4-B048-BBC3-A0828AC8256E}"/>
          </ac:spMkLst>
        </pc:spChg>
        <pc:spChg chg="mod">
          <ac:chgData name="Rita Uzoka" userId="cd197ca4ea7bdb7b" providerId="LiveId" clId="{75631106-EC98-4F46-8644-884D1B998FC0}" dt="2022-09-25T21:01:37.037" v="3830" actId="20577"/>
          <ac:spMkLst>
            <pc:docMk/>
            <pc:sldMk cId="3692821415" sldId="302"/>
            <ac:spMk id="33" creationId="{C39E92EF-EA57-D14F-879A-1E01FCAE5C7C}"/>
          </ac:spMkLst>
        </pc:spChg>
        <pc:picChg chg="del">
          <ac:chgData name="Rita Uzoka" userId="cd197ca4ea7bdb7b" providerId="LiveId" clId="{75631106-EC98-4F46-8644-884D1B998FC0}" dt="2022-09-25T19:41:14.886" v="1475" actId="478"/>
          <ac:picMkLst>
            <pc:docMk/>
            <pc:sldMk cId="3692821415" sldId="302"/>
            <ac:picMk id="9224" creationId="{11E0D83E-61F7-7E9B-D6D0-DAF98EC23839}"/>
          </ac:picMkLst>
        </pc:picChg>
        <pc:picChg chg="del">
          <ac:chgData name="Rita Uzoka" userId="cd197ca4ea7bdb7b" providerId="LiveId" clId="{75631106-EC98-4F46-8644-884D1B998FC0}" dt="2022-09-25T19:41:24.648" v="1479" actId="478"/>
          <ac:picMkLst>
            <pc:docMk/>
            <pc:sldMk cId="3692821415" sldId="302"/>
            <ac:picMk id="9226" creationId="{C83A9662-5595-97A7-9174-533087BE1A83}"/>
          </ac:picMkLst>
        </pc:picChg>
        <pc:picChg chg="add mod">
          <ac:chgData name="Rita Uzoka" userId="cd197ca4ea7bdb7b" providerId="LiveId" clId="{75631106-EC98-4F46-8644-884D1B998FC0}" dt="2022-09-25T19:41:21.484" v="1478" actId="1076"/>
          <ac:picMkLst>
            <pc:docMk/>
            <pc:sldMk cId="3692821415" sldId="302"/>
            <ac:picMk id="10242" creationId="{F5035256-F95F-AE22-E9AD-90855445D10D}"/>
          </ac:picMkLst>
        </pc:picChg>
      </pc:sldChg>
      <pc:sldChg chg="addSp delSp modSp add mod">
        <pc:chgData name="Rita Uzoka" userId="cd197ca4ea7bdb7b" providerId="LiveId" clId="{75631106-EC98-4F46-8644-884D1B998FC0}" dt="2022-09-25T19:57:39.093" v="1853" actId="1076"/>
        <pc:sldMkLst>
          <pc:docMk/>
          <pc:sldMk cId="3545546626" sldId="303"/>
        </pc:sldMkLst>
        <pc:spChg chg="mod">
          <ac:chgData name="Rita Uzoka" userId="cd197ca4ea7bdb7b" providerId="LiveId" clId="{75631106-EC98-4F46-8644-884D1B998FC0}" dt="2022-09-25T19:43:43.336" v="1606" actId="20577"/>
          <ac:spMkLst>
            <pc:docMk/>
            <pc:sldMk cId="3545546626" sldId="303"/>
            <ac:spMk id="6" creationId="{7E2B671C-C086-E0F3-E457-79F509CFC344}"/>
          </ac:spMkLst>
        </pc:spChg>
        <pc:spChg chg="mod">
          <ac:chgData name="Rita Uzoka" userId="cd197ca4ea7bdb7b" providerId="LiveId" clId="{75631106-EC98-4F46-8644-884D1B998FC0}" dt="2022-09-25T19:44:10.272" v="1608" actId="20577"/>
          <ac:spMkLst>
            <pc:docMk/>
            <pc:sldMk cId="3545546626" sldId="303"/>
            <ac:spMk id="33" creationId="{C39E92EF-EA57-D14F-879A-1E01FCAE5C7C}"/>
          </ac:spMkLst>
        </pc:spChg>
        <pc:picChg chg="mod">
          <ac:chgData name="Rita Uzoka" userId="cd197ca4ea7bdb7b" providerId="LiveId" clId="{75631106-EC98-4F46-8644-884D1B998FC0}" dt="2022-09-25T19:57:39.093" v="1853" actId="1076"/>
          <ac:picMkLst>
            <pc:docMk/>
            <pc:sldMk cId="3545546626" sldId="303"/>
            <ac:picMk id="3" creationId="{F84CC882-E4BC-94D3-F086-D380465EBB7B}"/>
          </ac:picMkLst>
        </pc:picChg>
        <pc:picChg chg="del">
          <ac:chgData name="Rita Uzoka" userId="cd197ca4ea7bdb7b" providerId="LiveId" clId="{75631106-EC98-4F46-8644-884D1B998FC0}" dt="2022-09-25T19:42:37.023" v="1534" actId="478"/>
          <ac:picMkLst>
            <pc:docMk/>
            <pc:sldMk cId="3545546626" sldId="303"/>
            <ac:picMk id="10242" creationId="{F5035256-F95F-AE22-E9AD-90855445D10D}"/>
          </ac:picMkLst>
        </pc:picChg>
        <pc:picChg chg="add mod">
          <ac:chgData name="Rita Uzoka" userId="cd197ca4ea7bdb7b" providerId="LiveId" clId="{75631106-EC98-4F46-8644-884D1B998FC0}" dt="2022-09-25T19:42:44.749" v="1537" actId="14100"/>
          <ac:picMkLst>
            <pc:docMk/>
            <pc:sldMk cId="3545546626" sldId="303"/>
            <ac:picMk id="11266" creationId="{E312FD96-6403-0021-9860-6593DCB87C7F}"/>
          </ac:picMkLst>
        </pc:picChg>
      </pc:sldChg>
      <pc:sldChg chg="addSp delSp modSp add mod">
        <pc:chgData name="Rita Uzoka" userId="cd197ca4ea7bdb7b" providerId="LiveId" clId="{75631106-EC98-4F46-8644-884D1B998FC0}" dt="2022-09-25T20:13:49.973" v="2285" actId="14100"/>
        <pc:sldMkLst>
          <pc:docMk/>
          <pc:sldMk cId="2342887848" sldId="304"/>
        </pc:sldMkLst>
        <pc:spChg chg="del mod">
          <ac:chgData name="Rita Uzoka" userId="cd197ca4ea7bdb7b" providerId="LiveId" clId="{75631106-EC98-4F46-8644-884D1B998FC0}" dt="2022-09-25T20:01:20.155" v="1900" actId="478"/>
          <ac:spMkLst>
            <pc:docMk/>
            <pc:sldMk cId="2342887848" sldId="304"/>
            <ac:spMk id="3" creationId="{99B99CF3-6DEA-6195-CB11-B0A50D68A8A3}"/>
          </ac:spMkLst>
        </pc:spChg>
        <pc:spChg chg="add del mod">
          <ac:chgData name="Rita Uzoka" userId="cd197ca4ea7bdb7b" providerId="LiveId" clId="{75631106-EC98-4F46-8644-884D1B998FC0}" dt="2022-09-25T20:06:14.208" v="1917" actId="26606"/>
          <ac:spMkLst>
            <pc:docMk/>
            <pc:sldMk cId="2342887848" sldId="304"/>
            <ac:spMk id="4" creationId="{32A0AB62-25CF-BF25-4293-91F40F474E09}"/>
          </ac:spMkLst>
        </pc:spChg>
        <pc:spChg chg="add">
          <ac:chgData name="Rita Uzoka" userId="cd197ca4ea7bdb7b" providerId="LiveId" clId="{75631106-EC98-4F46-8644-884D1B998FC0}" dt="2022-09-25T20:05:54.141" v="1912"/>
          <ac:spMkLst>
            <pc:docMk/>
            <pc:sldMk cId="2342887848" sldId="304"/>
            <ac:spMk id="5" creationId="{27285A2C-8287-7A45-2FAD-6DE42F4C1164}"/>
          </ac:spMkLst>
        </pc:spChg>
        <pc:spChg chg="add mod">
          <ac:chgData name="Rita Uzoka" userId="cd197ca4ea7bdb7b" providerId="LiveId" clId="{75631106-EC98-4F46-8644-884D1B998FC0}" dt="2022-09-25T20:06:05.632" v="1916"/>
          <ac:spMkLst>
            <pc:docMk/>
            <pc:sldMk cId="2342887848" sldId="304"/>
            <ac:spMk id="6" creationId="{E08F10D6-CDDB-7E49-DE29-6CEDD5D26E54}"/>
          </ac:spMkLst>
        </pc:spChg>
        <pc:spChg chg="add">
          <ac:chgData name="Rita Uzoka" userId="cd197ca4ea7bdb7b" providerId="LiveId" clId="{75631106-EC98-4F46-8644-884D1B998FC0}" dt="2022-09-25T20:10:15.182" v="2010"/>
          <ac:spMkLst>
            <pc:docMk/>
            <pc:sldMk cId="2342887848" sldId="304"/>
            <ac:spMk id="10" creationId="{4A4400E0-D6D7-AA3B-CDA3-0EC57F61A0AA}"/>
          </ac:spMkLst>
        </pc:spChg>
        <pc:spChg chg="add mod">
          <ac:chgData name="Rita Uzoka" userId="cd197ca4ea7bdb7b" providerId="LiveId" clId="{75631106-EC98-4F46-8644-884D1B998FC0}" dt="2022-09-25T20:11:07.998" v="2016"/>
          <ac:spMkLst>
            <pc:docMk/>
            <pc:sldMk cId="2342887848" sldId="304"/>
            <ac:spMk id="12" creationId="{B8A88751-AA58-50E0-7466-12C821B11849}"/>
          </ac:spMkLst>
        </pc:spChg>
        <pc:spChg chg="add mod">
          <ac:chgData name="Rita Uzoka" userId="cd197ca4ea7bdb7b" providerId="LiveId" clId="{75631106-EC98-4F46-8644-884D1B998FC0}" dt="2022-09-25T20:13:49.973" v="2285" actId="14100"/>
          <ac:spMkLst>
            <pc:docMk/>
            <pc:sldMk cId="2342887848" sldId="304"/>
            <ac:spMk id="13" creationId="{7245D0C4-25B4-7DE6-B749-D14D990C5AAA}"/>
          </ac:spMkLst>
        </pc:spChg>
        <pc:spChg chg="mod">
          <ac:chgData name="Rita Uzoka" userId="cd197ca4ea7bdb7b" providerId="LiveId" clId="{75631106-EC98-4F46-8644-884D1B998FC0}" dt="2022-09-25T20:09:35.010" v="2009" actId="14100"/>
          <ac:spMkLst>
            <pc:docMk/>
            <pc:sldMk cId="2342887848" sldId="304"/>
            <ac:spMk id="33" creationId="{C39E92EF-EA57-D14F-879A-1E01FCAE5C7C}"/>
          </ac:spMkLst>
        </pc:spChg>
        <pc:grpChg chg="add mod">
          <ac:chgData name="Rita Uzoka" userId="cd197ca4ea7bdb7b" providerId="LiveId" clId="{75631106-EC98-4F46-8644-884D1B998FC0}" dt="2022-09-25T20:11:07.998" v="2016"/>
          <ac:grpSpMkLst>
            <pc:docMk/>
            <pc:sldMk cId="2342887848" sldId="304"/>
            <ac:grpSpMk id="11" creationId="{C753178C-0399-EE6F-1E1B-3776BBDEA5E5}"/>
          </ac:grpSpMkLst>
        </pc:grpChg>
        <pc:graphicFrameChg chg="add mod">
          <ac:chgData name="Rita Uzoka" userId="cd197ca4ea7bdb7b" providerId="LiveId" clId="{75631106-EC98-4F46-8644-884D1B998FC0}" dt="2022-09-25T20:13:35.381" v="2282" actId="14100"/>
          <ac:graphicFrameMkLst>
            <pc:docMk/>
            <pc:sldMk cId="2342887848" sldId="304"/>
            <ac:graphicFrameMk id="12294" creationId="{2E2500F8-A862-56B9-220E-08C480AE91FA}"/>
          </ac:graphicFrameMkLst>
        </pc:graphicFrameChg>
        <pc:picChg chg="del">
          <ac:chgData name="Rita Uzoka" userId="cd197ca4ea7bdb7b" providerId="LiveId" clId="{75631106-EC98-4F46-8644-884D1B998FC0}" dt="2022-09-25T20:01:29.097" v="1903" actId="478"/>
          <ac:picMkLst>
            <pc:docMk/>
            <pc:sldMk cId="2342887848" sldId="304"/>
            <ac:picMk id="7" creationId="{27F40F30-95CA-1882-86BA-345CF10AEF06}"/>
          </ac:picMkLst>
        </pc:picChg>
        <pc:picChg chg="add mod">
          <ac:chgData name="Rita Uzoka" userId="cd197ca4ea7bdb7b" providerId="LiveId" clId="{75631106-EC98-4F46-8644-884D1B998FC0}" dt="2022-09-25T20:13:31.131" v="2281" actId="1076"/>
          <ac:picMkLst>
            <pc:docMk/>
            <pc:sldMk cId="2342887848" sldId="304"/>
            <ac:picMk id="9" creationId="{949D724C-8CAD-AC19-39BE-172DD0F21A17}"/>
          </ac:picMkLst>
        </pc:picChg>
        <pc:picChg chg="add del">
          <ac:chgData name="Rita Uzoka" userId="cd197ca4ea7bdb7b" providerId="LiveId" clId="{75631106-EC98-4F46-8644-884D1B998FC0}" dt="2022-09-25T20:08:07.968" v="1923" actId="478"/>
          <ac:picMkLst>
            <pc:docMk/>
            <pc:sldMk cId="2342887848" sldId="304"/>
            <ac:picMk id="12290" creationId="{0F8B8AE5-54A7-A9AE-1399-D77011D367D8}"/>
          </ac:picMkLst>
        </pc:picChg>
        <pc:picChg chg="add del mod">
          <ac:chgData name="Rita Uzoka" userId="cd197ca4ea7bdb7b" providerId="LiveId" clId="{75631106-EC98-4F46-8644-884D1B998FC0}" dt="2022-09-25T20:08:05.315" v="1922" actId="478"/>
          <ac:picMkLst>
            <pc:docMk/>
            <pc:sldMk cId="2342887848" sldId="304"/>
            <ac:picMk id="12292" creationId="{A2C34A4D-7AF4-3231-5C19-20356D5F7469}"/>
          </ac:picMkLst>
        </pc:picChg>
        <pc:picChg chg="add del">
          <ac:chgData name="Rita Uzoka" userId="cd197ca4ea7bdb7b" providerId="LiveId" clId="{75631106-EC98-4F46-8644-884D1B998FC0}" dt="2022-09-25T20:10:55.118" v="2015" actId="478"/>
          <ac:picMkLst>
            <pc:docMk/>
            <pc:sldMk cId="2342887848" sldId="304"/>
            <ac:picMk id="12296" creationId="{276373F7-D29C-60EA-FB94-53A63FE1B1BC}"/>
          </ac:picMkLst>
        </pc:picChg>
      </pc:sldChg>
      <pc:sldChg chg="modSp add del mod">
        <pc:chgData name="Rita Uzoka" userId="cd197ca4ea7bdb7b" providerId="LiveId" clId="{75631106-EC98-4F46-8644-884D1B998FC0}" dt="2022-09-25T20:15:57.985" v="2318" actId="47"/>
        <pc:sldMkLst>
          <pc:docMk/>
          <pc:sldMk cId="831803836" sldId="305"/>
        </pc:sldMkLst>
        <pc:spChg chg="mod">
          <ac:chgData name="Rita Uzoka" userId="cd197ca4ea7bdb7b" providerId="LiveId" clId="{75631106-EC98-4F46-8644-884D1B998FC0}" dt="2022-09-25T20:15:45.912" v="2314" actId="20577"/>
          <ac:spMkLst>
            <pc:docMk/>
            <pc:sldMk cId="831803836" sldId="305"/>
            <ac:spMk id="33" creationId="{C39E92EF-EA57-D14F-879A-1E01FCAE5C7C}"/>
          </ac:spMkLst>
        </pc:spChg>
        <pc:graphicFrameChg chg="mod">
          <ac:chgData name="Rita Uzoka" userId="cd197ca4ea7bdb7b" providerId="LiveId" clId="{75631106-EC98-4F46-8644-884D1B998FC0}" dt="2022-09-25T20:15:52.157" v="2317"/>
          <ac:graphicFrameMkLst>
            <pc:docMk/>
            <pc:sldMk cId="831803836" sldId="305"/>
            <ac:graphicFrameMk id="12294" creationId="{2E2500F8-A862-56B9-220E-08C480AE91FA}"/>
          </ac:graphicFrameMkLst>
        </pc:graphicFrameChg>
      </pc:sldChg>
      <pc:sldChg chg="modSp add mod ord">
        <pc:chgData name="Rita Uzoka" userId="cd197ca4ea7bdb7b" providerId="LiveId" clId="{75631106-EC98-4F46-8644-884D1B998FC0}" dt="2022-09-25T20:17:52.587" v="2492" actId="20577"/>
        <pc:sldMkLst>
          <pc:docMk/>
          <pc:sldMk cId="4192724332" sldId="305"/>
        </pc:sldMkLst>
        <pc:spChg chg="mod">
          <ac:chgData name="Rita Uzoka" userId="cd197ca4ea7bdb7b" providerId="LiveId" clId="{75631106-EC98-4F46-8644-884D1B998FC0}" dt="2022-09-25T20:17:52.587" v="2492" actId="20577"/>
          <ac:spMkLst>
            <pc:docMk/>
            <pc:sldMk cId="4192724332" sldId="305"/>
            <ac:spMk id="3" creationId="{99B99CF3-6DEA-6195-CB11-B0A50D68A8A3}"/>
          </ac:spMkLst>
        </pc:spChg>
        <pc:spChg chg="mod">
          <ac:chgData name="Rita Uzoka" userId="cd197ca4ea7bdb7b" providerId="LiveId" clId="{75631106-EC98-4F46-8644-884D1B998FC0}" dt="2022-09-25T20:16:39.882" v="2390" actId="20577"/>
          <ac:spMkLst>
            <pc:docMk/>
            <pc:sldMk cId="4192724332" sldId="305"/>
            <ac:spMk id="33" creationId="{C39E92EF-EA57-D14F-879A-1E01FCAE5C7C}"/>
          </ac:spMkLst>
        </pc:spChg>
      </pc:sldChg>
      <pc:sldChg chg="addSp delSp modSp add mod">
        <pc:chgData name="Rita Uzoka" userId="cd197ca4ea7bdb7b" providerId="LiveId" clId="{75631106-EC98-4F46-8644-884D1B998FC0}" dt="2022-09-25T20:20:49.374" v="2560" actId="20577"/>
        <pc:sldMkLst>
          <pc:docMk/>
          <pc:sldMk cId="3649358907" sldId="306"/>
        </pc:sldMkLst>
        <pc:spChg chg="add mod">
          <ac:chgData name="Rita Uzoka" userId="cd197ca4ea7bdb7b" providerId="LiveId" clId="{75631106-EC98-4F46-8644-884D1B998FC0}" dt="2022-09-25T20:19:03.095" v="2508" actId="20577"/>
          <ac:spMkLst>
            <pc:docMk/>
            <pc:sldMk cId="3649358907" sldId="306"/>
            <ac:spMk id="2" creationId="{7123E8A8-4D99-C6A2-B955-3CA9D1CE1500}"/>
          </ac:spMkLst>
        </pc:spChg>
        <pc:spChg chg="mod">
          <ac:chgData name="Rita Uzoka" userId="cd197ca4ea7bdb7b" providerId="LiveId" clId="{75631106-EC98-4F46-8644-884D1B998FC0}" dt="2022-09-25T20:18:50.514" v="2494" actId="6549"/>
          <ac:spMkLst>
            <pc:docMk/>
            <pc:sldMk cId="3649358907" sldId="306"/>
            <ac:spMk id="3" creationId="{99B99CF3-6DEA-6195-CB11-B0A50D68A8A3}"/>
          </ac:spMkLst>
        </pc:spChg>
        <pc:spChg chg="mod">
          <ac:chgData name="Rita Uzoka" userId="cd197ca4ea7bdb7b" providerId="LiveId" clId="{75631106-EC98-4F46-8644-884D1B998FC0}" dt="2022-09-25T20:20:49.374" v="2560" actId="20577"/>
          <ac:spMkLst>
            <pc:docMk/>
            <pc:sldMk cId="3649358907" sldId="306"/>
            <ac:spMk id="33" creationId="{C39E92EF-EA57-D14F-879A-1E01FCAE5C7C}"/>
          </ac:spMkLst>
        </pc:spChg>
        <pc:picChg chg="del">
          <ac:chgData name="Rita Uzoka" userId="cd197ca4ea7bdb7b" providerId="LiveId" clId="{75631106-EC98-4F46-8644-884D1B998FC0}" dt="2022-09-25T20:18:54.111" v="2497" actId="478"/>
          <ac:picMkLst>
            <pc:docMk/>
            <pc:sldMk cId="3649358907" sldId="306"/>
            <ac:picMk id="7" creationId="{27F40F30-95CA-1882-86BA-345CF10AEF06}"/>
          </ac:picMkLst>
        </pc:picChg>
      </pc:sldChg>
      <pc:sldChg chg="modSp add mod">
        <pc:chgData name="Rita Uzoka" userId="cd197ca4ea7bdb7b" providerId="LiveId" clId="{75631106-EC98-4F46-8644-884D1B998FC0}" dt="2022-09-25T20:26:56.639" v="2616" actId="5793"/>
        <pc:sldMkLst>
          <pc:docMk/>
          <pc:sldMk cId="3352430816" sldId="307"/>
        </pc:sldMkLst>
        <pc:spChg chg="mod">
          <ac:chgData name="Rita Uzoka" userId="cd197ca4ea7bdb7b" providerId="LiveId" clId="{75631106-EC98-4F46-8644-884D1B998FC0}" dt="2022-09-25T20:26:56.639" v="2616" actId="5793"/>
          <ac:spMkLst>
            <pc:docMk/>
            <pc:sldMk cId="3352430816" sldId="307"/>
            <ac:spMk id="2" creationId="{7123E8A8-4D99-C6A2-B955-3CA9D1CE1500}"/>
          </ac:spMkLst>
        </pc:spChg>
        <pc:spChg chg="mod">
          <ac:chgData name="Rita Uzoka" userId="cd197ca4ea7bdb7b" providerId="LiveId" clId="{75631106-EC98-4F46-8644-884D1B998FC0}" dt="2022-09-25T20:20:32.917" v="2533" actId="20577"/>
          <ac:spMkLst>
            <pc:docMk/>
            <pc:sldMk cId="3352430816" sldId="307"/>
            <ac:spMk id="33" creationId="{C39E92EF-EA57-D14F-879A-1E01FCAE5C7C}"/>
          </ac:spMkLst>
        </pc:spChg>
      </pc:sldChg>
      <pc:sldChg chg="modSp add mod">
        <pc:chgData name="Rita Uzoka" userId="cd197ca4ea7bdb7b" providerId="LiveId" clId="{75631106-EC98-4F46-8644-884D1B998FC0}" dt="2022-09-25T20:27:12.897" v="2643" actId="20577"/>
        <pc:sldMkLst>
          <pc:docMk/>
          <pc:sldMk cId="4009743740" sldId="308"/>
        </pc:sldMkLst>
        <pc:spChg chg="mod">
          <ac:chgData name="Rita Uzoka" userId="cd197ca4ea7bdb7b" providerId="LiveId" clId="{75631106-EC98-4F46-8644-884D1B998FC0}" dt="2022-09-25T20:27:12.897" v="2643" actId="20577"/>
          <ac:spMkLst>
            <pc:docMk/>
            <pc:sldMk cId="4009743740" sldId="308"/>
            <ac:spMk id="2" creationId="{7123E8A8-4D99-C6A2-B955-3CA9D1CE1500}"/>
          </ac:spMkLst>
        </pc:spChg>
      </pc:sldChg>
      <pc:sldChg chg="addSp delSp modSp add mod">
        <pc:chgData name="Rita Uzoka" userId="cd197ca4ea7bdb7b" providerId="LiveId" clId="{75631106-EC98-4F46-8644-884D1B998FC0}" dt="2022-09-25T20:24:26.243" v="2607" actId="20577"/>
        <pc:sldMkLst>
          <pc:docMk/>
          <pc:sldMk cId="917091495" sldId="309"/>
        </pc:sldMkLst>
        <pc:spChg chg="del mod">
          <ac:chgData name="Rita Uzoka" userId="cd197ca4ea7bdb7b" providerId="LiveId" clId="{75631106-EC98-4F46-8644-884D1B998FC0}" dt="2022-09-25T20:22:57.665" v="2567" actId="478"/>
          <ac:spMkLst>
            <pc:docMk/>
            <pc:sldMk cId="917091495" sldId="309"/>
            <ac:spMk id="2" creationId="{7123E8A8-4D99-C6A2-B955-3CA9D1CE1500}"/>
          </ac:spMkLst>
        </pc:spChg>
        <pc:spChg chg="add mod">
          <ac:chgData name="Rita Uzoka" userId="cd197ca4ea7bdb7b" providerId="LiveId" clId="{75631106-EC98-4F46-8644-884D1B998FC0}" dt="2022-09-25T20:24:06.702" v="2579" actId="14100"/>
          <ac:spMkLst>
            <pc:docMk/>
            <pc:sldMk cId="917091495" sldId="309"/>
            <ac:spMk id="5" creationId="{57A5FD5C-BEBD-E9ED-F665-451DFEC106E1}"/>
          </ac:spMkLst>
        </pc:spChg>
        <pc:spChg chg="mod">
          <ac:chgData name="Rita Uzoka" userId="cd197ca4ea7bdb7b" providerId="LiveId" clId="{75631106-EC98-4F46-8644-884D1B998FC0}" dt="2022-09-25T20:24:26.243" v="2607" actId="20577"/>
          <ac:spMkLst>
            <pc:docMk/>
            <pc:sldMk cId="917091495" sldId="309"/>
            <ac:spMk id="33" creationId="{C39E92EF-EA57-D14F-879A-1E01FCAE5C7C}"/>
          </ac:spMkLst>
        </pc:spChg>
        <pc:picChg chg="add mod">
          <ac:chgData name="Rita Uzoka" userId="cd197ca4ea7bdb7b" providerId="LiveId" clId="{75631106-EC98-4F46-8644-884D1B998FC0}" dt="2022-09-25T20:24:12.594" v="2581" actId="14100"/>
          <ac:picMkLst>
            <pc:docMk/>
            <pc:sldMk cId="917091495" sldId="309"/>
            <ac:picMk id="7" creationId="{182B5412-9C6A-AFB0-653C-E2E9C77E3BB8}"/>
          </ac:picMkLst>
        </pc:picChg>
      </pc:sldChg>
      <pc:sldChg chg="addSp delSp modSp add mod">
        <pc:chgData name="Rita Uzoka" userId="cd197ca4ea7bdb7b" providerId="LiveId" clId="{75631106-EC98-4F46-8644-884D1B998FC0}" dt="2022-09-25T20:34:51.362" v="2769" actId="14100"/>
        <pc:sldMkLst>
          <pc:docMk/>
          <pc:sldMk cId="386917273" sldId="310"/>
        </pc:sldMkLst>
        <pc:spChg chg="add mod">
          <ac:chgData name="Rita Uzoka" userId="cd197ca4ea7bdb7b" providerId="LiveId" clId="{75631106-EC98-4F46-8644-884D1B998FC0}" dt="2022-09-25T20:31:18.249" v="2758" actId="6549"/>
          <ac:spMkLst>
            <pc:docMk/>
            <pc:sldMk cId="386917273" sldId="310"/>
            <ac:spMk id="4" creationId="{B59A3184-9982-D5B2-816A-3F2FB9346F69}"/>
          </ac:spMkLst>
        </pc:spChg>
        <pc:spChg chg="del mod">
          <ac:chgData name="Rita Uzoka" userId="cd197ca4ea7bdb7b" providerId="LiveId" clId="{75631106-EC98-4F46-8644-884D1B998FC0}" dt="2022-09-25T20:29:40.864" v="2676" actId="478"/>
          <ac:spMkLst>
            <pc:docMk/>
            <pc:sldMk cId="386917273" sldId="310"/>
            <ac:spMk id="5" creationId="{57A5FD5C-BEBD-E9ED-F665-451DFEC106E1}"/>
          </ac:spMkLst>
        </pc:spChg>
        <pc:spChg chg="add del">
          <ac:chgData name="Rita Uzoka" userId="cd197ca4ea7bdb7b" providerId="LiveId" clId="{75631106-EC98-4F46-8644-884D1B998FC0}" dt="2022-09-25T20:32:00.551" v="2761"/>
          <ac:spMkLst>
            <pc:docMk/>
            <pc:sldMk cId="386917273" sldId="310"/>
            <ac:spMk id="6" creationId="{5B9081D6-BD83-AAAA-1DA8-CB5E974302CE}"/>
          </ac:spMkLst>
        </pc:spChg>
        <pc:spChg chg="mod">
          <ac:chgData name="Rita Uzoka" userId="cd197ca4ea7bdb7b" providerId="LiveId" clId="{75631106-EC98-4F46-8644-884D1B998FC0}" dt="2022-09-25T20:29:35.495" v="2674" actId="20577"/>
          <ac:spMkLst>
            <pc:docMk/>
            <pc:sldMk cId="386917273" sldId="310"/>
            <ac:spMk id="33" creationId="{C39E92EF-EA57-D14F-879A-1E01FCAE5C7C}"/>
          </ac:spMkLst>
        </pc:spChg>
        <pc:picChg chg="del">
          <ac:chgData name="Rita Uzoka" userId="cd197ca4ea7bdb7b" providerId="LiveId" clId="{75631106-EC98-4F46-8644-884D1B998FC0}" dt="2022-09-25T20:31:20.829" v="2759" actId="478"/>
          <ac:picMkLst>
            <pc:docMk/>
            <pc:sldMk cId="386917273" sldId="310"/>
            <ac:picMk id="7" creationId="{182B5412-9C6A-AFB0-653C-E2E9C77E3BB8}"/>
          </ac:picMkLst>
        </pc:picChg>
        <pc:picChg chg="add mod">
          <ac:chgData name="Rita Uzoka" userId="cd197ca4ea7bdb7b" providerId="LiveId" clId="{75631106-EC98-4F46-8644-884D1B998FC0}" dt="2022-09-25T20:32:42.768" v="2766" actId="14100"/>
          <ac:picMkLst>
            <pc:docMk/>
            <pc:sldMk cId="386917273" sldId="310"/>
            <ac:picMk id="10" creationId="{C580E954-EF39-4779-DDBB-11A6B1AEC42E}"/>
          </ac:picMkLst>
        </pc:picChg>
        <pc:picChg chg="add mod">
          <ac:chgData name="Rita Uzoka" userId="cd197ca4ea7bdb7b" providerId="LiveId" clId="{75631106-EC98-4F46-8644-884D1B998FC0}" dt="2022-09-25T20:34:51.362" v="2769" actId="14100"/>
          <ac:picMkLst>
            <pc:docMk/>
            <pc:sldMk cId="386917273" sldId="310"/>
            <ac:picMk id="12" creationId="{086D65C7-EA4C-3ED2-3843-D4D1F12748C3}"/>
          </ac:picMkLst>
        </pc:picChg>
      </pc:sldChg>
      <pc:sldChg chg="addSp delSp modSp add mod ord">
        <pc:chgData name="Rita Uzoka" userId="cd197ca4ea7bdb7b" providerId="LiveId" clId="{75631106-EC98-4F46-8644-884D1B998FC0}" dt="2022-09-25T20:58:09.812" v="3543" actId="20577"/>
        <pc:sldMkLst>
          <pc:docMk/>
          <pc:sldMk cId="3629579360" sldId="311"/>
        </pc:sldMkLst>
        <pc:spChg chg="add mod">
          <ac:chgData name="Rita Uzoka" userId="cd197ca4ea7bdb7b" providerId="LiveId" clId="{75631106-EC98-4F46-8644-884D1B998FC0}" dt="2022-09-25T20:38:22.616" v="2826" actId="255"/>
          <ac:spMkLst>
            <pc:docMk/>
            <pc:sldMk cId="3629579360" sldId="311"/>
            <ac:spMk id="2" creationId="{AEDB5FA3-0031-C1F7-DE84-684B312021FA}"/>
          </ac:spMkLst>
        </pc:spChg>
        <pc:spChg chg="del">
          <ac:chgData name="Rita Uzoka" userId="cd197ca4ea7bdb7b" providerId="LiveId" clId="{75631106-EC98-4F46-8644-884D1B998FC0}" dt="2022-09-25T20:36:09.765" v="2813" actId="478"/>
          <ac:spMkLst>
            <pc:docMk/>
            <pc:sldMk cId="3629579360" sldId="311"/>
            <ac:spMk id="4" creationId="{B59A3184-9982-D5B2-816A-3F2FB9346F69}"/>
          </ac:spMkLst>
        </pc:spChg>
        <pc:spChg chg="mod">
          <ac:chgData name="Rita Uzoka" userId="cd197ca4ea7bdb7b" providerId="LiveId" clId="{75631106-EC98-4F46-8644-884D1B998FC0}" dt="2022-09-25T20:58:09.812" v="3543" actId="20577"/>
          <ac:spMkLst>
            <pc:docMk/>
            <pc:sldMk cId="3629579360" sldId="311"/>
            <ac:spMk id="33" creationId="{C39E92EF-EA57-D14F-879A-1E01FCAE5C7C}"/>
          </ac:spMkLst>
        </pc:spChg>
        <pc:picChg chg="add mod">
          <ac:chgData name="Rita Uzoka" userId="cd197ca4ea7bdb7b" providerId="LiveId" clId="{75631106-EC98-4F46-8644-884D1B998FC0}" dt="2022-09-25T20:38:10.922" v="2824" actId="14100"/>
          <ac:picMkLst>
            <pc:docMk/>
            <pc:sldMk cId="3629579360" sldId="311"/>
            <ac:picMk id="6" creationId="{4DB1398C-009E-F3BA-B8D4-AD60225CEC55}"/>
          </ac:picMkLst>
        </pc:picChg>
        <pc:picChg chg="del">
          <ac:chgData name="Rita Uzoka" userId="cd197ca4ea7bdb7b" providerId="LiveId" clId="{75631106-EC98-4F46-8644-884D1B998FC0}" dt="2022-09-25T20:36:12.571" v="2814" actId="478"/>
          <ac:picMkLst>
            <pc:docMk/>
            <pc:sldMk cId="3629579360" sldId="311"/>
            <ac:picMk id="10" creationId="{C580E954-EF39-4779-DDBB-11A6B1AEC42E}"/>
          </ac:picMkLst>
        </pc:picChg>
        <pc:picChg chg="del">
          <ac:chgData name="Rita Uzoka" userId="cd197ca4ea7bdb7b" providerId="LiveId" clId="{75631106-EC98-4F46-8644-884D1B998FC0}" dt="2022-09-25T20:36:14.349" v="2815" actId="478"/>
          <ac:picMkLst>
            <pc:docMk/>
            <pc:sldMk cId="3629579360" sldId="311"/>
            <ac:picMk id="12" creationId="{086D65C7-EA4C-3ED2-3843-D4D1F12748C3}"/>
          </ac:picMkLst>
        </pc:picChg>
      </pc:sldChg>
      <pc:sldChg chg="modSp add del mod ord">
        <pc:chgData name="Rita Uzoka" userId="cd197ca4ea7bdb7b" providerId="LiveId" clId="{75631106-EC98-4F46-8644-884D1B998FC0}" dt="2022-09-25T20:40:38.618" v="2923" actId="47"/>
        <pc:sldMkLst>
          <pc:docMk/>
          <pc:sldMk cId="1918275155" sldId="312"/>
        </pc:sldMkLst>
        <pc:spChg chg="mod">
          <ac:chgData name="Rita Uzoka" userId="cd197ca4ea7bdb7b" providerId="LiveId" clId="{75631106-EC98-4F46-8644-884D1B998FC0}" dt="2022-09-25T20:39:49.828" v="2922" actId="20577"/>
          <ac:spMkLst>
            <pc:docMk/>
            <pc:sldMk cId="1918275155" sldId="312"/>
            <ac:spMk id="33" creationId="{C39E92EF-EA57-D14F-879A-1E01FCAE5C7C}"/>
          </ac:spMkLst>
        </pc:spChg>
      </pc:sldChg>
      <pc:sldChg chg="addSp delSp modSp add mod modAnim">
        <pc:chgData name="Rita Uzoka" userId="cd197ca4ea7bdb7b" providerId="LiveId" clId="{75631106-EC98-4F46-8644-884D1B998FC0}" dt="2022-09-25T20:43:29.426" v="2937"/>
        <pc:sldMkLst>
          <pc:docMk/>
          <pc:sldMk cId="3307892717" sldId="312"/>
        </pc:sldMkLst>
        <pc:spChg chg="del mod">
          <ac:chgData name="Rita Uzoka" userId="cd197ca4ea7bdb7b" providerId="LiveId" clId="{75631106-EC98-4F46-8644-884D1B998FC0}" dt="2022-09-25T20:42:32.582" v="2933" actId="478"/>
          <ac:spMkLst>
            <pc:docMk/>
            <pc:sldMk cId="3307892717" sldId="312"/>
            <ac:spMk id="2" creationId="{AEDB5FA3-0031-C1F7-DE84-684B312021FA}"/>
          </ac:spMkLst>
        </pc:spChg>
        <pc:spChg chg="add mod">
          <ac:chgData name="Rita Uzoka" userId="cd197ca4ea7bdb7b" providerId="LiveId" clId="{75631106-EC98-4F46-8644-884D1B998FC0}" dt="2022-09-25T20:43:29.426" v="2937"/>
          <ac:spMkLst>
            <pc:docMk/>
            <pc:sldMk cId="3307892717" sldId="312"/>
            <ac:spMk id="10" creationId="{AF7D53C3-A23A-CD14-E31C-13F5404881AA}"/>
          </ac:spMkLst>
        </pc:spChg>
        <pc:picChg chg="add del mod">
          <ac:chgData name="Rita Uzoka" userId="cd197ca4ea7bdb7b" providerId="LiveId" clId="{75631106-EC98-4F46-8644-884D1B998FC0}" dt="2022-09-25T20:40:51.659" v="2928" actId="478"/>
          <ac:picMkLst>
            <pc:docMk/>
            <pc:sldMk cId="3307892717" sldId="312"/>
            <ac:picMk id="5" creationId="{15A3B482-4F3F-9C5C-3FEA-10F20ACB73D7}"/>
          </ac:picMkLst>
        </pc:picChg>
        <pc:picChg chg="del">
          <ac:chgData name="Rita Uzoka" userId="cd197ca4ea7bdb7b" providerId="LiveId" clId="{75631106-EC98-4F46-8644-884D1B998FC0}" dt="2022-09-25T20:40:43.698" v="2925" actId="478"/>
          <ac:picMkLst>
            <pc:docMk/>
            <pc:sldMk cId="3307892717" sldId="312"/>
            <ac:picMk id="6" creationId="{4DB1398C-009E-F3BA-B8D4-AD60225CEC55}"/>
          </ac:picMkLst>
        </pc:picChg>
        <pc:picChg chg="add mod">
          <ac:chgData name="Rita Uzoka" userId="cd197ca4ea7bdb7b" providerId="LiveId" clId="{75631106-EC98-4F46-8644-884D1B998FC0}" dt="2022-09-25T20:41:38.857" v="2931" actId="14100"/>
          <ac:picMkLst>
            <pc:docMk/>
            <pc:sldMk cId="3307892717" sldId="312"/>
            <ac:picMk id="9" creationId="{437BE948-1E59-88D1-3FCA-322F3D5AD494}"/>
          </ac:picMkLst>
        </pc:picChg>
      </pc:sldChg>
      <pc:sldChg chg="addSp delSp modSp add mod">
        <pc:chgData name="Rita Uzoka" userId="cd197ca4ea7bdb7b" providerId="LiveId" clId="{75631106-EC98-4F46-8644-884D1B998FC0}" dt="2022-09-25T20:46:24.111" v="3032" actId="20577"/>
        <pc:sldMkLst>
          <pc:docMk/>
          <pc:sldMk cId="1401884582" sldId="313"/>
        </pc:sldMkLst>
        <pc:spChg chg="add mod">
          <ac:chgData name="Rita Uzoka" userId="cd197ca4ea7bdb7b" providerId="LiveId" clId="{75631106-EC98-4F46-8644-884D1B998FC0}" dt="2022-09-25T20:45:27.209" v="2949" actId="20577"/>
          <ac:spMkLst>
            <pc:docMk/>
            <pc:sldMk cId="1401884582" sldId="313"/>
            <ac:spMk id="6" creationId="{84F69630-DFB6-494B-93D9-BF99120990C4}"/>
          </ac:spMkLst>
        </pc:spChg>
        <pc:spChg chg="del mod">
          <ac:chgData name="Rita Uzoka" userId="cd197ca4ea7bdb7b" providerId="LiveId" clId="{75631106-EC98-4F46-8644-884D1B998FC0}" dt="2022-09-25T20:44:30.249" v="2944" actId="478"/>
          <ac:spMkLst>
            <pc:docMk/>
            <pc:sldMk cId="1401884582" sldId="313"/>
            <ac:spMk id="10" creationId="{AF7D53C3-A23A-CD14-E31C-13F5404881AA}"/>
          </ac:spMkLst>
        </pc:spChg>
        <pc:spChg chg="mod">
          <ac:chgData name="Rita Uzoka" userId="cd197ca4ea7bdb7b" providerId="LiveId" clId="{75631106-EC98-4F46-8644-884D1B998FC0}" dt="2022-09-25T20:46:24.111" v="3032" actId="20577"/>
          <ac:spMkLst>
            <pc:docMk/>
            <pc:sldMk cId="1401884582" sldId="313"/>
            <ac:spMk id="33" creationId="{C39E92EF-EA57-D14F-879A-1E01FCAE5C7C}"/>
          </ac:spMkLst>
        </pc:spChg>
        <pc:picChg chg="add mod">
          <ac:chgData name="Rita Uzoka" userId="cd197ca4ea7bdb7b" providerId="LiveId" clId="{75631106-EC98-4F46-8644-884D1B998FC0}" dt="2022-09-25T20:44:25.403" v="2942" actId="14100"/>
          <ac:picMkLst>
            <pc:docMk/>
            <pc:sldMk cId="1401884582" sldId="313"/>
            <ac:picMk id="4" creationId="{AD97EC28-423C-6B18-F651-0CF6060F21BA}"/>
          </ac:picMkLst>
        </pc:picChg>
        <pc:picChg chg="del">
          <ac:chgData name="Rita Uzoka" userId="cd197ca4ea7bdb7b" providerId="LiveId" clId="{75631106-EC98-4F46-8644-884D1B998FC0}" dt="2022-09-25T20:44:17.310" v="2939" actId="478"/>
          <ac:picMkLst>
            <pc:docMk/>
            <pc:sldMk cId="1401884582" sldId="313"/>
            <ac:picMk id="9" creationId="{437BE948-1E59-88D1-3FCA-322F3D5AD494}"/>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C278E-DAC0-4516-94E5-90F918EC214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821632A-446B-48F9-B5EE-AD4B59FDFFC8}">
      <dgm:prSet/>
      <dgm:spPr/>
      <dgm:t>
        <a:bodyPr/>
        <a:lstStyle/>
        <a:p>
          <a:pPr>
            <a:lnSpc>
              <a:spcPct val="100000"/>
            </a:lnSpc>
          </a:pPr>
          <a:r>
            <a:rPr lang="en-GB" b="0" i="0" dirty="0"/>
            <a:t>The data provided has some unnamed columns which made us conclude to use an unsupervised algorithm.</a:t>
          </a:r>
          <a:endParaRPr lang="en-US" dirty="0"/>
        </a:p>
      </dgm:t>
    </dgm:pt>
    <dgm:pt modelId="{00A307B4-BD93-4EB9-8040-06D429904D47}" type="parTrans" cxnId="{92A9A77A-18FA-4D91-82E2-C1455834EF3F}">
      <dgm:prSet/>
      <dgm:spPr/>
      <dgm:t>
        <a:bodyPr/>
        <a:lstStyle/>
        <a:p>
          <a:endParaRPr lang="en-US"/>
        </a:p>
      </dgm:t>
    </dgm:pt>
    <dgm:pt modelId="{D52A5A99-20FA-4C79-B58A-51962CB454C3}" type="sibTrans" cxnId="{92A9A77A-18FA-4D91-82E2-C1455834EF3F}">
      <dgm:prSet/>
      <dgm:spPr/>
      <dgm:t>
        <a:bodyPr/>
        <a:lstStyle/>
        <a:p>
          <a:endParaRPr lang="en-US"/>
        </a:p>
      </dgm:t>
    </dgm:pt>
    <dgm:pt modelId="{6B8D7FED-1FE2-4246-9AA9-D1157B6CA58C}">
      <dgm:prSet/>
      <dgm:spPr/>
      <dgm:t>
        <a:bodyPr/>
        <a:lstStyle/>
        <a:p>
          <a:pPr>
            <a:lnSpc>
              <a:spcPct val="100000"/>
            </a:lnSpc>
          </a:pPr>
          <a:r>
            <a:rPr lang="en-GB" b="0" i="0" dirty="0"/>
            <a:t>K-means clustering is an unsupervised clustering algorithm and that it belongs to the non-hierarchical class of clustering algorithms.</a:t>
          </a:r>
          <a:endParaRPr lang="en-US" dirty="0"/>
        </a:p>
      </dgm:t>
    </dgm:pt>
    <dgm:pt modelId="{6D71ADC7-86D4-48E3-B36D-BCF3C0CB1119}" type="parTrans" cxnId="{9107FB1F-A9C5-46BD-9D07-1FDACB5858BC}">
      <dgm:prSet/>
      <dgm:spPr/>
      <dgm:t>
        <a:bodyPr/>
        <a:lstStyle/>
        <a:p>
          <a:endParaRPr lang="en-US"/>
        </a:p>
      </dgm:t>
    </dgm:pt>
    <dgm:pt modelId="{50E7AB24-B6D9-4FBC-BAD2-D74D03888E4B}" type="sibTrans" cxnId="{9107FB1F-A9C5-46BD-9D07-1FDACB5858BC}">
      <dgm:prSet/>
      <dgm:spPr/>
      <dgm:t>
        <a:bodyPr/>
        <a:lstStyle/>
        <a:p>
          <a:endParaRPr lang="en-US"/>
        </a:p>
      </dgm:t>
    </dgm:pt>
    <dgm:pt modelId="{A239C64B-67FC-4554-91AC-BF447AC62F99}" type="pres">
      <dgm:prSet presAssocID="{C70C278E-DAC0-4516-94E5-90F918EC2147}" presName="root" presStyleCnt="0">
        <dgm:presLayoutVars>
          <dgm:dir/>
          <dgm:resizeHandles val="exact"/>
        </dgm:presLayoutVars>
      </dgm:prSet>
      <dgm:spPr/>
    </dgm:pt>
    <dgm:pt modelId="{04CD58B1-F5D5-419E-9438-2455D2DDB94E}" type="pres">
      <dgm:prSet presAssocID="{7821632A-446B-48F9-B5EE-AD4B59FDFFC8}" presName="compNode" presStyleCnt="0"/>
      <dgm:spPr/>
    </dgm:pt>
    <dgm:pt modelId="{FAD71CBF-8827-4839-8727-D9ADC7B5D72F}" type="pres">
      <dgm:prSet presAssocID="{7821632A-446B-48F9-B5EE-AD4B59FDFFC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03C15077-5D82-4FC2-A1C4-55F8E9E7C9DA}" type="pres">
      <dgm:prSet presAssocID="{7821632A-446B-48F9-B5EE-AD4B59FDFFC8}" presName="spaceRect" presStyleCnt="0"/>
      <dgm:spPr/>
    </dgm:pt>
    <dgm:pt modelId="{FDEFF469-C7B6-44D2-BB80-C44513C9F685}" type="pres">
      <dgm:prSet presAssocID="{7821632A-446B-48F9-B5EE-AD4B59FDFFC8}" presName="textRect" presStyleLbl="revTx" presStyleIdx="0" presStyleCnt="2">
        <dgm:presLayoutVars>
          <dgm:chMax val="1"/>
          <dgm:chPref val="1"/>
        </dgm:presLayoutVars>
      </dgm:prSet>
      <dgm:spPr/>
    </dgm:pt>
    <dgm:pt modelId="{9CAB7325-FC96-4FBF-9884-3675163F2B7A}" type="pres">
      <dgm:prSet presAssocID="{D52A5A99-20FA-4C79-B58A-51962CB454C3}" presName="sibTrans" presStyleCnt="0"/>
      <dgm:spPr/>
    </dgm:pt>
    <dgm:pt modelId="{B334F9F4-076C-4BC0-9D42-8C8A74F157C4}" type="pres">
      <dgm:prSet presAssocID="{6B8D7FED-1FE2-4246-9AA9-D1157B6CA58C}" presName="compNode" presStyleCnt="0"/>
      <dgm:spPr/>
    </dgm:pt>
    <dgm:pt modelId="{6198F3A8-AE1E-4F6C-AA45-5135F23027F3}" type="pres">
      <dgm:prSet presAssocID="{6B8D7FED-1FE2-4246-9AA9-D1157B6CA58C}" presName="iconRect" presStyleLbl="node1" presStyleIdx="1" presStyleCnt="2" custLinFactNeighborX="-8238" custLinFactNeighborY="-263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B1AF2F85-EDCB-4A88-88DB-25A1E7830F2E}" type="pres">
      <dgm:prSet presAssocID="{6B8D7FED-1FE2-4246-9AA9-D1157B6CA58C}" presName="spaceRect" presStyleCnt="0"/>
      <dgm:spPr/>
    </dgm:pt>
    <dgm:pt modelId="{14E2CAA2-2834-4259-84BC-16410D830A76}" type="pres">
      <dgm:prSet presAssocID="{6B8D7FED-1FE2-4246-9AA9-D1157B6CA58C}" presName="textRect" presStyleLbl="revTx" presStyleIdx="1" presStyleCnt="2">
        <dgm:presLayoutVars>
          <dgm:chMax val="1"/>
          <dgm:chPref val="1"/>
        </dgm:presLayoutVars>
      </dgm:prSet>
      <dgm:spPr/>
    </dgm:pt>
  </dgm:ptLst>
  <dgm:cxnLst>
    <dgm:cxn modelId="{9107FB1F-A9C5-46BD-9D07-1FDACB5858BC}" srcId="{C70C278E-DAC0-4516-94E5-90F918EC2147}" destId="{6B8D7FED-1FE2-4246-9AA9-D1157B6CA58C}" srcOrd="1" destOrd="0" parTransId="{6D71ADC7-86D4-48E3-B36D-BCF3C0CB1119}" sibTransId="{50E7AB24-B6D9-4FBC-BAD2-D74D03888E4B}"/>
    <dgm:cxn modelId="{92A9A77A-18FA-4D91-82E2-C1455834EF3F}" srcId="{C70C278E-DAC0-4516-94E5-90F918EC2147}" destId="{7821632A-446B-48F9-B5EE-AD4B59FDFFC8}" srcOrd="0" destOrd="0" parTransId="{00A307B4-BD93-4EB9-8040-06D429904D47}" sibTransId="{D52A5A99-20FA-4C79-B58A-51962CB454C3}"/>
    <dgm:cxn modelId="{D0BA5A8D-742A-4A9C-9249-1586B002E0BF}" type="presOf" srcId="{C70C278E-DAC0-4516-94E5-90F918EC2147}" destId="{A239C64B-67FC-4554-91AC-BF447AC62F99}" srcOrd="0" destOrd="0" presId="urn:microsoft.com/office/officeart/2018/2/layout/IconLabelList"/>
    <dgm:cxn modelId="{4BE8EB91-45E4-46BC-A82F-8D4623A2F7E4}" type="presOf" srcId="{6B8D7FED-1FE2-4246-9AA9-D1157B6CA58C}" destId="{14E2CAA2-2834-4259-84BC-16410D830A76}" srcOrd="0" destOrd="0" presId="urn:microsoft.com/office/officeart/2018/2/layout/IconLabelList"/>
    <dgm:cxn modelId="{3BB674AF-FC15-4C34-9973-5EA2BFA89E0C}" type="presOf" srcId="{7821632A-446B-48F9-B5EE-AD4B59FDFFC8}" destId="{FDEFF469-C7B6-44D2-BB80-C44513C9F685}" srcOrd="0" destOrd="0" presId="urn:microsoft.com/office/officeart/2018/2/layout/IconLabelList"/>
    <dgm:cxn modelId="{6FCFE0F1-B41A-451C-A3D0-25C2D3FE2851}" type="presParOf" srcId="{A239C64B-67FC-4554-91AC-BF447AC62F99}" destId="{04CD58B1-F5D5-419E-9438-2455D2DDB94E}" srcOrd="0" destOrd="0" presId="urn:microsoft.com/office/officeart/2018/2/layout/IconLabelList"/>
    <dgm:cxn modelId="{61C3797B-36D4-4C53-97F0-DF68696FB7D3}" type="presParOf" srcId="{04CD58B1-F5D5-419E-9438-2455D2DDB94E}" destId="{FAD71CBF-8827-4839-8727-D9ADC7B5D72F}" srcOrd="0" destOrd="0" presId="urn:microsoft.com/office/officeart/2018/2/layout/IconLabelList"/>
    <dgm:cxn modelId="{F4D9EB87-2779-40F0-9F01-D743BA54D025}" type="presParOf" srcId="{04CD58B1-F5D5-419E-9438-2455D2DDB94E}" destId="{03C15077-5D82-4FC2-A1C4-55F8E9E7C9DA}" srcOrd="1" destOrd="0" presId="urn:microsoft.com/office/officeart/2018/2/layout/IconLabelList"/>
    <dgm:cxn modelId="{C3DA6ED1-E677-4FDA-81E7-C107D3414976}" type="presParOf" srcId="{04CD58B1-F5D5-419E-9438-2455D2DDB94E}" destId="{FDEFF469-C7B6-44D2-BB80-C44513C9F685}" srcOrd="2" destOrd="0" presId="urn:microsoft.com/office/officeart/2018/2/layout/IconLabelList"/>
    <dgm:cxn modelId="{0EE18047-DD13-4E76-B32A-E2A8C8DFCFF1}" type="presParOf" srcId="{A239C64B-67FC-4554-91AC-BF447AC62F99}" destId="{9CAB7325-FC96-4FBF-9884-3675163F2B7A}" srcOrd="1" destOrd="0" presId="urn:microsoft.com/office/officeart/2018/2/layout/IconLabelList"/>
    <dgm:cxn modelId="{D9F1D6D4-E9D9-4458-AC32-C583EF908A55}" type="presParOf" srcId="{A239C64B-67FC-4554-91AC-BF447AC62F99}" destId="{B334F9F4-076C-4BC0-9D42-8C8A74F157C4}" srcOrd="2" destOrd="0" presId="urn:microsoft.com/office/officeart/2018/2/layout/IconLabelList"/>
    <dgm:cxn modelId="{DE7DE896-FA06-4928-B4C0-AEC488EB172C}" type="presParOf" srcId="{B334F9F4-076C-4BC0-9D42-8C8A74F157C4}" destId="{6198F3A8-AE1E-4F6C-AA45-5135F23027F3}" srcOrd="0" destOrd="0" presId="urn:microsoft.com/office/officeart/2018/2/layout/IconLabelList"/>
    <dgm:cxn modelId="{6A9C2E19-8663-4606-A63A-364AB3595F41}" type="presParOf" srcId="{B334F9F4-076C-4BC0-9D42-8C8A74F157C4}" destId="{B1AF2F85-EDCB-4A88-88DB-25A1E7830F2E}" srcOrd="1" destOrd="0" presId="urn:microsoft.com/office/officeart/2018/2/layout/IconLabelList"/>
    <dgm:cxn modelId="{70ED88C2-8458-4873-86B7-ED1D5C5168FC}" type="presParOf" srcId="{B334F9F4-076C-4BC0-9D42-8C8A74F157C4}" destId="{14E2CAA2-2834-4259-84BC-16410D830A76}"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71CBF-8827-4839-8727-D9ADC7B5D72F}">
      <dsp:nvSpPr>
        <dsp:cNvPr id="0" name=""/>
        <dsp:cNvSpPr/>
      </dsp:nvSpPr>
      <dsp:spPr>
        <a:xfrm>
          <a:off x="1367013" y="257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EFF469-C7B6-44D2-BB80-C44513C9F685}">
      <dsp:nvSpPr>
        <dsp:cNvPr id="0" name=""/>
        <dsp:cNvSpPr/>
      </dsp:nvSpPr>
      <dsp:spPr>
        <a:xfrm>
          <a:off x="179013" y="24167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b="0" i="0" kern="1200" dirty="0"/>
            <a:t>The data provided has some unnamed columns which made us conclude to use an unsupervised algorithm.</a:t>
          </a:r>
          <a:endParaRPr lang="en-US" sz="1500" kern="1200" dirty="0"/>
        </a:p>
      </dsp:txBody>
      <dsp:txXfrm>
        <a:off x="179013" y="2416741"/>
        <a:ext cx="4320000" cy="720000"/>
      </dsp:txXfrm>
    </dsp:sp>
    <dsp:sp modelId="{6198F3A8-AE1E-4F6C-AA45-5135F23027F3}">
      <dsp:nvSpPr>
        <dsp:cNvPr id="0" name=""/>
        <dsp:cNvSpPr/>
      </dsp:nvSpPr>
      <dsp:spPr>
        <a:xfrm>
          <a:off x="6282866" y="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E2CAA2-2834-4259-84BC-16410D830A76}">
      <dsp:nvSpPr>
        <dsp:cNvPr id="0" name=""/>
        <dsp:cNvSpPr/>
      </dsp:nvSpPr>
      <dsp:spPr>
        <a:xfrm>
          <a:off x="5255013" y="24167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b="0" i="0" kern="1200" dirty="0"/>
            <a:t>K-means clustering is an unsupervised clustering algorithm and that it belongs to the non-hierarchical class of clustering algorithms.</a:t>
          </a:r>
          <a:endParaRPr lang="en-US" sz="1500" kern="1200" dirty="0"/>
        </a:p>
      </dsp:txBody>
      <dsp:txXfrm>
        <a:off x="5255013" y="2416741"/>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9/25/2022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9/25/2022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9/25/2022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9/25/2022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9/25/2022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9/25/2022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9/25/2022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9/25/2022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9/25/2022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9/25/2022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9/25/2022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9/25/2022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www.bing.com/ck/a?!&amp;&amp;p=73508b35252e511bJmltdHM9MTY2NDA2NDAwMCZpZ3VpZD0wMjNjN2E2My0zNzczLTY0NWUtMzliNC02YTRhMzY0MzY1ZWImaW5zaWQ9NTU2NQ&amp;ptn=3&amp;hsh=3&amp;fclid=023c7a63-3773-645e-39b4-6a4a364365eb&amp;u=a1aHR0cHM6Ly9zdGFja2FidXNlLmNvbS9rLW1lYW5zLWNsdXN0ZXJpbmctd2l0aC1zY2lraXQtbGVhcm4vIzp-OnRleHQ9Sy1tZWFucyUyMGNsdXN0ZXJpbmclMjBpcyUyMG9uZSUyMG9mJTIwdGhlJTIwbW9zdCUyMHdpZGVseSUyMHVzZWQlMjB1bnN1cGVydmlzZWQlMjBtYWNoaW5lJTIwbGVhcm5pbmclMjBhbGdvcml0aG1zJTIwdGhhdCUyMGZvcm1zJTIwY2x1c3RlcnMlMjBvZiUyMGRhdGElMjBiYXNlZCUyMG9uJTIwdGhlJTIwc2ltaWxhcml0eSUyMGJldHdlZW4lMjBkYXRhJTIwaW5zdGFuY2VzLg&amp;ntb=1" TargetMode="External"/><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18.png"/><Relationship Id="rId4" Type="http://schemas.openxmlformats.org/officeDocument/2006/relationships/hyperlink" Target="https://www.bing.com/ck/a?!&amp;&amp;p=5417590657d2fc99JmltdHM9MTY2NDA2NDAwMCZpZ3VpZD0wMjNjN2E2My0zNzczLTY0NWUtMzliNC02YTRhMzY0MzY1ZWImaW5zaWQ9NTU2Ng&amp;ptn=3&amp;hsh=3&amp;fclid=023c7a63-3773-645e-39b4-6a4a364365eb&amp;u=a1aHR0cHM6Ly9zdGFja2FidXNlLmNvbS9rLW1lYW5zLWNsdXN0ZXJpbmctd2l0aC1zY2lraXQtbGVhcm4vIzp-OnRleHQ9Sy1tZWFucyUyMGNsdXN0ZXJpbmclMjBpcyUyMG9uZSUyMG9mJTIwdGhlJTIwbW9zdCUyMHdpZGVseSUyMHVzZWQlMjB1bnN1cGVydmlzZWQlMjBtYWNoaW5lJTIwbGVhcm5pbmclMjBhbGdvcml0aG1zJTIwdGhhdCUyMGZvcm1zJTIwY2x1c3RlcnMlMjBvZiUyMGRhdGElMjBiYXNlZCUyMG9uJTIwdGhlJTIwc2ltaWxhcml0eSUyMGJldHdlZW4lMjBkYXRhJTIwaW5zdGFuY2VzLg&amp;ntb=1" TargetMode="External"/><Relationship Id="rId9" Type="http://schemas.microsoft.com/office/2007/relationships/diagramDrawing" Target="../diagrams/drawing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2513830" cy="1107996"/>
          </a:xfrm>
          <a:prstGeom prst="rect">
            <a:avLst/>
          </a:prstGeom>
          <a:solidFill>
            <a:schemeClr val="bg2">
              <a:lumMod val="25000"/>
            </a:schemeClr>
          </a:solidFill>
        </p:spPr>
        <p:txBody>
          <a:bodyPr wrap="square" rtlCol="0">
            <a:spAutoFit/>
          </a:bodyPr>
          <a:lstStyle/>
          <a:p>
            <a:endParaRPr lang="en-US" sz="6600" dirty="0">
              <a:solidFill>
                <a:srgbClr val="FF6600"/>
              </a:solidFill>
            </a:endParaRPr>
          </a:p>
        </p:txBody>
      </p:sp>
      <p:sp>
        <p:nvSpPr>
          <p:cNvPr id="3" name="TextBox 2">
            <a:extLst>
              <a:ext uri="{FF2B5EF4-FFF2-40B4-BE49-F238E27FC236}">
                <a16:creationId xmlns:a16="http://schemas.microsoft.com/office/drawing/2014/main" id="{E5AF070F-BEAE-8077-60F6-89F0F575D279}"/>
              </a:ext>
            </a:extLst>
          </p:cNvPr>
          <p:cNvSpPr txBox="1"/>
          <p:nvPr/>
        </p:nvSpPr>
        <p:spPr>
          <a:xfrm>
            <a:off x="786582" y="1710814"/>
            <a:ext cx="10107560" cy="2836674"/>
          </a:xfrm>
          <a:prstGeom prst="rect">
            <a:avLst/>
          </a:prstGeom>
          <a:noFill/>
        </p:spPr>
        <p:txBody>
          <a:bodyPr wrap="square">
            <a:spAutoFit/>
          </a:bodyPr>
          <a:lstStyle/>
          <a:p>
            <a:pPr algn="ctr" rtl="0">
              <a:spcBef>
                <a:spcPts val="2183"/>
              </a:spcBef>
              <a:spcAft>
                <a:spcPts val="0"/>
              </a:spcAft>
            </a:pPr>
            <a:r>
              <a:rPr lang="en-GB" sz="4000" b="1" i="1" u="none" strike="noStrike" dirty="0">
                <a:solidFill>
                  <a:schemeClr val="accent2">
                    <a:lumMod val="75000"/>
                  </a:schemeClr>
                </a:solidFill>
                <a:effectLst/>
                <a:latin typeface="Arial" panose="020B0604020202020204" pitchFamily="34" charset="0"/>
              </a:rPr>
              <a:t>FINAL PROJECT</a:t>
            </a:r>
          </a:p>
          <a:p>
            <a:pPr algn="ctr" rtl="0">
              <a:spcBef>
                <a:spcPts val="2183"/>
              </a:spcBef>
              <a:spcAft>
                <a:spcPts val="0"/>
              </a:spcAft>
            </a:pPr>
            <a:r>
              <a:rPr lang="en-GB" sz="2000" b="1" i="1" dirty="0">
                <a:solidFill>
                  <a:schemeClr val="accent2">
                    <a:lumMod val="75000"/>
                  </a:schemeClr>
                </a:solidFill>
                <a:latin typeface="Arial" panose="020B0604020202020204" pitchFamily="34" charset="0"/>
              </a:rPr>
              <a:t>Virtual Internship(30-May 2022)</a:t>
            </a:r>
            <a:endParaRPr lang="en-GB" sz="2000" b="1" dirty="0">
              <a:solidFill>
                <a:schemeClr val="accent2">
                  <a:lumMod val="75000"/>
                </a:schemeClr>
              </a:solidFill>
              <a:effectLst/>
            </a:endParaRPr>
          </a:p>
          <a:p>
            <a:r>
              <a:rPr lang="en-GB" dirty="0"/>
              <a:t>                                                            </a:t>
            </a:r>
          </a:p>
          <a:p>
            <a:endParaRPr lang="en-GB" dirty="0"/>
          </a:p>
          <a:p>
            <a:endParaRPr lang="en-GB" dirty="0"/>
          </a:p>
          <a:p>
            <a:r>
              <a:rPr lang="en-GB" sz="2800" dirty="0">
                <a:solidFill>
                  <a:schemeClr val="accent2">
                    <a:lumMod val="75000"/>
                  </a:schemeClr>
                </a:solidFill>
              </a:rPr>
              <a:t>                                      CUSTOMER SEGMENTATION</a:t>
            </a:r>
            <a:br>
              <a:rPr lang="en-GB" dirty="0"/>
            </a:br>
            <a:endParaRPr lang="en-GB" dirty="0"/>
          </a:p>
        </p:txBody>
      </p:sp>
      <p:sp>
        <p:nvSpPr>
          <p:cNvPr id="5" name="TextBox 4">
            <a:extLst>
              <a:ext uri="{FF2B5EF4-FFF2-40B4-BE49-F238E27FC236}">
                <a16:creationId xmlns:a16="http://schemas.microsoft.com/office/drawing/2014/main" id="{A73A447A-66DF-0672-68A3-2967B19CC0D9}"/>
              </a:ext>
            </a:extLst>
          </p:cNvPr>
          <p:cNvSpPr txBox="1"/>
          <p:nvPr/>
        </p:nvSpPr>
        <p:spPr>
          <a:xfrm>
            <a:off x="3048000" y="3246792"/>
            <a:ext cx="6096000" cy="369332"/>
          </a:xfrm>
          <a:prstGeom prst="rect">
            <a:avLst/>
          </a:prstGeom>
          <a:noFill/>
        </p:spPr>
        <p:txBody>
          <a:bodyPr wrap="square">
            <a:spAutoFit/>
          </a:bodyPr>
          <a:lstStyle/>
          <a:p>
            <a:r>
              <a:rPr lang="en-GB" b="0" dirty="0">
                <a:effectLst/>
              </a:rPr>
              <a:t> </a:t>
            </a:r>
            <a:endParaRPr lang="en-GB" dirty="0"/>
          </a:p>
        </p:txBody>
      </p:sp>
      <p:sp>
        <p:nvSpPr>
          <p:cNvPr id="8" name="TextBox 7">
            <a:extLst>
              <a:ext uri="{FF2B5EF4-FFF2-40B4-BE49-F238E27FC236}">
                <a16:creationId xmlns:a16="http://schemas.microsoft.com/office/drawing/2014/main" id="{0909C359-BFB2-573C-8FD3-18425BF180FF}"/>
              </a:ext>
            </a:extLst>
          </p:cNvPr>
          <p:cNvSpPr txBox="1"/>
          <p:nvPr/>
        </p:nvSpPr>
        <p:spPr>
          <a:xfrm>
            <a:off x="3048000" y="3246792"/>
            <a:ext cx="6096000" cy="369332"/>
          </a:xfrm>
          <a:prstGeom prst="rect">
            <a:avLst/>
          </a:prstGeom>
          <a:noFill/>
        </p:spPr>
        <p:txBody>
          <a:bodyPr wrap="square">
            <a:spAutoFit/>
          </a:bodyPr>
          <a:lstStyle/>
          <a:p>
            <a:r>
              <a:rPr lang="en-GB" b="0" dirty="0">
                <a:effectLst/>
              </a:rPr>
              <a:t> </a:t>
            </a:r>
            <a:endParaRPr lang="en-GB" dirty="0"/>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GB" sz="1800" b="1" i="0" u="none" strike="noStrike" dirty="0">
                <a:solidFill>
                  <a:srgbClr val="FF6600"/>
                </a:solidFill>
                <a:effectLst/>
                <a:latin typeface="Calibri" panose="020F0502020204030204" pitchFamily="34" charset="0"/>
              </a:rPr>
              <a:t>Description of the dataset: Outliers in numerical data</a:t>
            </a:r>
            <a:endParaRPr lang="en-US" b="1" dirty="0">
              <a:solidFill>
                <a:schemeClr val="accent2"/>
              </a:solidFill>
            </a:endParaRPr>
          </a:p>
        </p:txBody>
      </p:sp>
      <p:pic>
        <p:nvPicPr>
          <p:cNvPr id="6146" name="Picture 2">
            <a:extLst>
              <a:ext uri="{FF2B5EF4-FFF2-40B4-BE49-F238E27FC236}">
                <a16:creationId xmlns:a16="http://schemas.microsoft.com/office/drawing/2014/main" id="{B79E3E99-4AEB-F62F-464E-8A22BCEA4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04371"/>
            <a:ext cx="1197275" cy="7189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E62A76-488A-B6A8-7A22-9E6B5B741B3F}"/>
              </a:ext>
            </a:extLst>
          </p:cNvPr>
          <p:cNvSpPr txBox="1"/>
          <p:nvPr/>
        </p:nvSpPr>
        <p:spPr>
          <a:xfrm>
            <a:off x="176982" y="1445416"/>
            <a:ext cx="10245212" cy="2308324"/>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br>
              <a:rPr lang="en-GB" dirty="0"/>
            </a:br>
            <a:endParaRPr lang="en-GB" dirty="0"/>
          </a:p>
        </p:txBody>
      </p:sp>
      <p:pic>
        <p:nvPicPr>
          <p:cNvPr id="7170" name="Picture 2">
            <a:extLst>
              <a:ext uri="{FF2B5EF4-FFF2-40B4-BE49-F238E27FC236}">
                <a16:creationId xmlns:a16="http://schemas.microsoft.com/office/drawing/2014/main" id="{39C4A193-09BC-A7F8-6E9A-8A693C2C0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379406"/>
            <a:ext cx="11544300" cy="3845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144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513852" cy="2308324"/>
          </a:xfrm>
          <a:prstGeom prst="rect">
            <a:avLst/>
          </a:prstGeom>
          <a:noFill/>
        </p:spPr>
        <p:txBody>
          <a:bodyPr wrap="none" rtlCol="0">
            <a:spAutoFit/>
          </a:bodyPr>
          <a:lstStyle/>
          <a:p>
            <a:endParaRPr lang="en-US" dirty="0"/>
          </a:p>
          <a:p>
            <a:pPr marL="285750" indent="-285750">
              <a:buFont typeface="Arial" panose="020B0604020202020204" pitchFamily="34" charset="0"/>
              <a:buChar char="•"/>
            </a:pPr>
            <a:r>
              <a:rPr lang="en-US" b="1" dirty="0"/>
              <a:t>The graph below shows that most of the customers are located in Madrid.</a:t>
            </a:r>
            <a:r>
              <a:rPr lang="en-US" dirty="0"/>
              <a:t> </a:t>
            </a:r>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794" y="-115088"/>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GB" sz="1800" b="1" dirty="0">
                <a:solidFill>
                  <a:srgbClr val="FF6600"/>
                </a:solidFill>
                <a:latin typeface="Calibri" panose="020F0502020204030204" pitchFamily="34" charset="0"/>
              </a:rPr>
              <a:t>EDA:</a:t>
            </a:r>
            <a:r>
              <a:rPr lang="en-GB" sz="1800" b="1" i="0" u="none" strike="noStrike" dirty="0">
                <a:solidFill>
                  <a:srgbClr val="FF6600"/>
                </a:solidFill>
                <a:effectLst/>
                <a:latin typeface="Calibri" panose="020F0502020204030204" pitchFamily="34" charset="0"/>
              </a:rPr>
              <a:t> Share of customers by province</a:t>
            </a:r>
            <a:endParaRPr lang="en-US" b="1" dirty="0">
              <a:solidFill>
                <a:schemeClr val="accent2"/>
              </a:solidFill>
            </a:endParaRPr>
          </a:p>
        </p:txBody>
      </p:sp>
      <p:sp>
        <p:nvSpPr>
          <p:cNvPr id="2" name="Rectangle 1">
            <a:extLst>
              <a:ext uri="{FF2B5EF4-FFF2-40B4-BE49-F238E27FC236}">
                <a16:creationId xmlns:a16="http://schemas.microsoft.com/office/drawing/2014/main" id="{03E93AB7-B6A5-E532-653C-1DDEE3308A21}"/>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4" name="Picture 4">
            <a:extLst>
              <a:ext uri="{FF2B5EF4-FFF2-40B4-BE49-F238E27FC236}">
                <a16:creationId xmlns:a16="http://schemas.microsoft.com/office/drawing/2014/main" id="{CD166F67-4661-C81D-F276-3EE976CD5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054940"/>
            <a:ext cx="11161713" cy="438027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84CC882-E4BC-94D3-F086-D380465EB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 y="6233867"/>
            <a:ext cx="1197275" cy="71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199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348037" cy="2308324"/>
          </a:xfrm>
          <a:prstGeom prst="rect">
            <a:avLst/>
          </a:prstGeom>
          <a:noFill/>
        </p:spPr>
        <p:txBody>
          <a:bodyPr wrap="none" rtlCol="0">
            <a:spAutoFit/>
          </a:bodyPr>
          <a:lstStyle/>
          <a:p>
            <a:endParaRPr lang="en-US" dirty="0"/>
          </a:p>
          <a:p>
            <a:pPr marL="285750" indent="-285750">
              <a:buFont typeface="Arial" panose="020B0604020202020204" pitchFamily="34" charset="0"/>
              <a:buChar char="•"/>
            </a:pPr>
            <a:r>
              <a:rPr lang="en-US" b="1" dirty="0"/>
              <a:t>The graph below shows that Madrid has the highest household income.</a:t>
            </a:r>
            <a:r>
              <a:rPr lang="en-US" dirty="0"/>
              <a:t> </a:t>
            </a:r>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794" y="-115088"/>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GB" sz="1800" b="1" dirty="0">
                <a:solidFill>
                  <a:srgbClr val="FF6600"/>
                </a:solidFill>
                <a:latin typeface="Calibri" panose="020F0502020204030204" pitchFamily="34" charset="0"/>
              </a:rPr>
              <a:t>EDA</a:t>
            </a:r>
            <a:r>
              <a:rPr lang="en-GB" sz="1800" b="1" i="0" u="none" strike="noStrike" dirty="0">
                <a:solidFill>
                  <a:srgbClr val="FF6600"/>
                </a:solidFill>
                <a:effectLst/>
                <a:latin typeface="Calibri" panose="020F0502020204030204" pitchFamily="34" charset="0"/>
              </a:rPr>
              <a:t>: Average household income by province</a:t>
            </a:r>
            <a:endParaRPr lang="en-US" b="1" dirty="0">
              <a:solidFill>
                <a:schemeClr val="accent2"/>
              </a:solidFill>
            </a:endParaRPr>
          </a:p>
        </p:txBody>
      </p:sp>
      <p:sp>
        <p:nvSpPr>
          <p:cNvPr id="2" name="Rectangle 1">
            <a:extLst>
              <a:ext uri="{FF2B5EF4-FFF2-40B4-BE49-F238E27FC236}">
                <a16:creationId xmlns:a16="http://schemas.microsoft.com/office/drawing/2014/main" id="{03E93AB7-B6A5-E532-653C-1DDEE3308A21}"/>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84CC882-E4BC-94D3-F086-D380465EB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33867"/>
            <a:ext cx="1197275" cy="71896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6AEC94F8-E770-F79E-9E8E-610317998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2172929"/>
            <a:ext cx="10232923" cy="415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186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794" y="-115088"/>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GB" sz="1800" b="1" dirty="0">
                <a:solidFill>
                  <a:srgbClr val="FF6600"/>
                </a:solidFill>
                <a:latin typeface="Calibri" panose="020F0502020204030204" pitchFamily="34" charset="0"/>
              </a:rPr>
              <a:t>EDA</a:t>
            </a:r>
            <a:r>
              <a:rPr lang="en-GB" sz="1800" b="1" i="0" u="none" strike="noStrike" dirty="0">
                <a:solidFill>
                  <a:srgbClr val="FF6600"/>
                </a:solidFill>
                <a:effectLst/>
                <a:latin typeface="Calibri" panose="020F0502020204030204" pitchFamily="34" charset="0"/>
              </a:rPr>
              <a:t>: Monthly and Annual Trends in Customer Registration</a:t>
            </a:r>
            <a:endParaRPr lang="en-US" b="1" dirty="0">
              <a:solidFill>
                <a:schemeClr val="accent2"/>
              </a:solidFill>
            </a:endParaRPr>
          </a:p>
        </p:txBody>
      </p:sp>
      <p:sp>
        <p:nvSpPr>
          <p:cNvPr id="2" name="Rectangle 1">
            <a:extLst>
              <a:ext uri="{FF2B5EF4-FFF2-40B4-BE49-F238E27FC236}">
                <a16:creationId xmlns:a16="http://schemas.microsoft.com/office/drawing/2014/main" id="{03E93AB7-B6A5-E532-653C-1DDEE3308A21}"/>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84CC882-E4BC-94D3-F086-D380465EB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33867"/>
            <a:ext cx="1197275" cy="7189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E2B671C-C086-E0F3-E457-79F509CFC344}"/>
              </a:ext>
            </a:extLst>
          </p:cNvPr>
          <p:cNvSpPr txBox="1"/>
          <p:nvPr/>
        </p:nvSpPr>
        <p:spPr>
          <a:xfrm>
            <a:off x="78658" y="1249377"/>
            <a:ext cx="9072716" cy="1200329"/>
          </a:xfrm>
          <a:prstGeom prst="rect">
            <a:avLst/>
          </a:prstGeom>
          <a:noFill/>
        </p:spPr>
        <p:txBody>
          <a:bodyPr wrap="square">
            <a:spAutoFit/>
          </a:bodyPr>
          <a:lstStyle/>
          <a:p>
            <a:pPr rtl="0">
              <a:spcBef>
                <a:spcPts val="0"/>
              </a:spcBef>
              <a:spcAft>
                <a:spcPts val="0"/>
              </a:spcAft>
            </a:pPr>
            <a:r>
              <a:rPr lang="en-GB" sz="1800" b="0" i="0" u="none" strike="noStrike" dirty="0">
                <a:effectLst/>
                <a:latin typeface="Calibri" panose="020F0502020204030204" pitchFamily="34" charset="0"/>
              </a:rPr>
              <a:t>Number of customer registrations by year and by month. Note that the period after 2011 has more registrations compared to before.</a:t>
            </a:r>
            <a:endParaRPr lang="en-GB" b="0" dirty="0">
              <a:effectLst/>
            </a:endParaRPr>
          </a:p>
          <a:p>
            <a:br>
              <a:rPr lang="en-GB" dirty="0"/>
            </a:br>
            <a:endParaRPr lang="en-GB" dirty="0"/>
          </a:p>
        </p:txBody>
      </p:sp>
      <p:pic>
        <p:nvPicPr>
          <p:cNvPr id="9224" name="Picture 8">
            <a:extLst>
              <a:ext uri="{FF2B5EF4-FFF2-40B4-BE49-F238E27FC236}">
                <a16:creationId xmlns:a16="http://schemas.microsoft.com/office/drawing/2014/main" id="{11E0D83E-61F7-7E9B-D6D0-DAF98EC23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246" y="2561633"/>
            <a:ext cx="377190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C83A9662-5595-97A7-9174-533087BE1A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9467" y="2613842"/>
            <a:ext cx="368617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502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794" y="-154417"/>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GB" sz="1800" b="1" i="0" u="none" strike="noStrike" dirty="0">
                <a:solidFill>
                  <a:srgbClr val="FF6600"/>
                </a:solidFill>
                <a:effectLst/>
                <a:latin typeface="Calibri" panose="020F0502020204030204" pitchFamily="34" charset="0"/>
              </a:rPr>
              <a:t>EDA:Customers Sex Category Distribution</a:t>
            </a:r>
            <a:endParaRPr lang="en-US" b="1" dirty="0">
              <a:solidFill>
                <a:schemeClr val="accent2"/>
              </a:solidFill>
            </a:endParaRPr>
          </a:p>
        </p:txBody>
      </p:sp>
      <p:sp>
        <p:nvSpPr>
          <p:cNvPr id="2" name="Rectangle 1">
            <a:extLst>
              <a:ext uri="{FF2B5EF4-FFF2-40B4-BE49-F238E27FC236}">
                <a16:creationId xmlns:a16="http://schemas.microsoft.com/office/drawing/2014/main" id="{03E93AB7-B6A5-E532-653C-1DDEE3308A21}"/>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84CC882-E4BC-94D3-F086-D380465EB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33867"/>
            <a:ext cx="1197275" cy="7189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E2B671C-C086-E0F3-E457-79F509CFC344}"/>
              </a:ext>
            </a:extLst>
          </p:cNvPr>
          <p:cNvSpPr txBox="1"/>
          <p:nvPr/>
        </p:nvSpPr>
        <p:spPr>
          <a:xfrm>
            <a:off x="78658" y="1249377"/>
            <a:ext cx="9072716" cy="646331"/>
          </a:xfrm>
          <a:prstGeom prst="rect">
            <a:avLst/>
          </a:prstGeom>
          <a:noFill/>
        </p:spPr>
        <p:txBody>
          <a:bodyPr wrap="square">
            <a:spAutoFit/>
          </a:bodyPr>
          <a:lstStyle/>
          <a:p>
            <a:r>
              <a:rPr lang="en-GB" dirty="0"/>
              <a:t>Most of the customers below to sex category V</a:t>
            </a:r>
            <a:br>
              <a:rPr lang="en-GB" dirty="0"/>
            </a:br>
            <a:endParaRPr lang="en-GB" dirty="0"/>
          </a:p>
        </p:txBody>
      </p:sp>
      <p:pic>
        <p:nvPicPr>
          <p:cNvPr id="10242" name="Picture 2">
            <a:extLst>
              <a:ext uri="{FF2B5EF4-FFF2-40B4-BE49-F238E27FC236}">
                <a16:creationId xmlns:a16="http://schemas.microsoft.com/office/drawing/2014/main" id="{F5035256-F95F-AE22-E9AD-90855445D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897" y="2202334"/>
            <a:ext cx="9744075" cy="4031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2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794" y="-115088"/>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GB" sz="1800" b="1" i="0" u="none" strike="noStrike" dirty="0">
                <a:solidFill>
                  <a:srgbClr val="FF6600"/>
                </a:solidFill>
                <a:effectLst/>
                <a:latin typeface="Calibri" panose="020F0502020204030204" pitchFamily="34" charset="0"/>
              </a:rPr>
              <a:t>EDA: Customers Age Distribution</a:t>
            </a:r>
            <a:endParaRPr lang="en-US" b="1" dirty="0">
              <a:solidFill>
                <a:schemeClr val="accent2"/>
              </a:solidFill>
            </a:endParaRPr>
          </a:p>
        </p:txBody>
      </p:sp>
      <p:sp>
        <p:nvSpPr>
          <p:cNvPr id="2" name="Rectangle 1">
            <a:extLst>
              <a:ext uri="{FF2B5EF4-FFF2-40B4-BE49-F238E27FC236}">
                <a16:creationId xmlns:a16="http://schemas.microsoft.com/office/drawing/2014/main" id="{03E93AB7-B6A5-E532-653C-1DDEE3308A21}"/>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84CC882-E4BC-94D3-F086-D380465EB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53531"/>
            <a:ext cx="1197275" cy="7189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E2B671C-C086-E0F3-E457-79F509CFC344}"/>
              </a:ext>
            </a:extLst>
          </p:cNvPr>
          <p:cNvSpPr txBox="1"/>
          <p:nvPr/>
        </p:nvSpPr>
        <p:spPr>
          <a:xfrm>
            <a:off x="78658" y="1249377"/>
            <a:ext cx="9072716" cy="646331"/>
          </a:xfrm>
          <a:prstGeom prst="rect">
            <a:avLst/>
          </a:prstGeom>
          <a:noFill/>
        </p:spPr>
        <p:txBody>
          <a:bodyPr wrap="square">
            <a:spAutoFit/>
          </a:bodyPr>
          <a:lstStyle/>
          <a:p>
            <a:r>
              <a:rPr lang="en-GB" dirty="0"/>
              <a:t>Most of the customers are between the age of 22-45</a:t>
            </a:r>
            <a:br>
              <a:rPr lang="en-GB" dirty="0"/>
            </a:br>
            <a:endParaRPr lang="en-GB" dirty="0"/>
          </a:p>
        </p:txBody>
      </p:sp>
      <p:pic>
        <p:nvPicPr>
          <p:cNvPr id="11266" name="Picture 2">
            <a:extLst>
              <a:ext uri="{FF2B5EF4-FFF2-40B4-BE49-F238E27FC236}">
                <a16:creationId xmlns:a16="http://schemas.microsoft.com/office/drawing/2014/main" id="{E312FD96-6403-0021-9860-6593DCB87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2182760"/>
            <a:ext cx="9744075" cy="4434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546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255639"/>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Tools and Techniques (Jupiter Notebook)</a:t>
            </a:r>
          </a:p>
        </p:txBody>
      </p:sp>
      <p:sp>
        <p:nvSpPr>
          <p:cNvPr id="3" name="Content Placeholder 3">
            <a:extLst>
              <a:ext uri="{FF2B5EF4-FFF2-40B4-BE49-F238E27FC236}">
                <a16:creationId xmlns:a16="http://schemas.microsoft.com/office/drawing/2014/main" id="{99B99CF3-6DEA-6195-CB11-B0A50D68A8A3}"/>
              </a:ext>
            </a:extLst>
          </p:cNvPr>
          <p:cNvSpPr txBox="1">
            <a:spLocks/>
          </p:cNvSpPr>
          <p:nvPr/>
        </p:nvSpPr>
        <p:spPr>
          <a:xfrm>
            <a:off x="422788" y="1573237"/>
            <a:ext cx="5928534" cy="2490811"/>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GB" dirty="0">
                <a:latin typeface="Calibri" panose="020F0502020204030204" pitchFamily="34" charset="0"/>
                <a:ea typeface="Calibri" panose="020F0502020204030204" pitchFamily="34" charset="0"/>
                <a:cs typeface="Arial" panose="020B0604020202020204" pitchFamily="34" charset="0"/>
              </a:rPr>
              <a:t>An integrated development environment (IDE) for Python</a:t>
            </a:r>
          </a:p>
          <a:p>
            <a:pPr marL="285750" indent="-285750">
              <a:buFont typeface="Wingdings" panose="05000000000000000000" pitchFamily="2" charset="2"/>
              <a:buChar char="q"/>
            </a:pPr>
            <a:r>
              <a:rPr lang="en-GB" dirty="0">
                <a:latin typeface="Calibri" panose="020F0502020204030204" pitchFamily="34" charset="0"/>
                <a:ea typeface="Calibri" panose="020F0502020204030204" pitchFamily="34" charset="0"/>
                <a:cs typeface="Arial" panose="020B0604020202020204" pitchFamily="34" charset="0"/>
              </a:rPr>
              <a:t>It comes with a console editor for executing the codes</a:t>
            </a:r>
          </a:p>
          <a:p>
            <a:pPr marL="285750" indent="-285750">
              <a:buFont typeface="Wingdings" panose="05000000000000000000" pitchFamily="2" charset="2"/>
              <a:buChar char="q"/>
            </a:pPr>
            <a:r>
              <a:rPr lang="en-GB" dirty="0">
                <a:latin typeface="Calibri" panose="020F0502020204030204" pitchFamily="34" charset="0"/>
                <a:ea typeface="Calibri" panose="020F0502020204030204" pitchFamily="34" charset="0"/>
                <a:cs typeface="Arial" panose="020B0604020202020204" pitchFamily="34" charset="0"/>
              </a:rPr>
              <a:t>Having a lot of open-source libraries to:</a:t>
            </a:r>
          </a:p>
          <a:p>
            <a:pPr marL="742950" lvl="2" indent="-285750">
              <a:buFont typeface="Wingdings" panose="05000000000000000000" pitchFamily="2" charset="2"/>
              <a:buChar char="q"/>
            </a:pPr>
            <a:r>
              <a:rPr lang="en-GB" dirty="0">
                <a:latin typeface="Calibri" panose="020F0502020204030204" pitchFamily="34" charset="0"/>
                <a:ea typeface="Calibri" panose="020F0502020204030204" pitchFamily="34" charset="0"/>
                <a:cs typeface="Arial" panose="020B0604020202020204" pitchFamily="34" charset="0"/>
              </a:rPr>
              <a:t>Read, write</a:t>
            </a:r>
          </a:p>
          <a:p>
            <a:pPr marL="742950" lvl="2" indent="-285750">
              <a:buFont typeface="Wingdings" panose="05000000000000000000" pitchFamily="2" charset="2"/>
              <a:buChar char="q"/>
            </a:pPr>
            <a:r>
              <a:rPr lang="en-GB" dirty="0">
                <a:latin typeface="Calibri" panose="020F0502020204030204" pitchFamily="34" charset="0"/>
                <a:ea typeface="Calibri" panose="020F0502020204030204" pitchFamily="34" charset="0"/>
                <a:cs typeface="Arial" panose="020B0604020202020204" pitchFamily="34" charset="0"/>
              </a:rPr>
              <a:t>Integrate </a:t>
            </a:r>
          </a:p>
          <a:p>
            <a:pPr marL="742950" lvl="2" indent="-285750">
              <a:buFont typeface="Wingdings" panose="05000000000000000000" pitchFamily="2" charset="2"/>
              <a:buChar char="q"/>
            </a:pPr>
            <a:r>
              <a:rPr lang="en-GB" dirty="0">
                <a:latin typeface="Calibri" panose="020F0502020204030204" pitchFamily="34" charset="0"/>
                <a:ea typeface="Calibri" panose="020F0502020204030204" pitchFamily="34" charset="0"/>
                <a:cs typeface="Arial" panose="020B0604020202020204" pitchFamily="34" charset="0"/>
              </a:rPr>
              <a:t>Validate, clean the data</a:t>
            </a:r>
          </a:p>
          <a:p>
            <a:pPr marL="742950" lvl="2" indent="-285750">
              <a:buFont typeface="Wingdings" panose="05000000000000000000" pitchFamily="2" charset="2"/>
              <a:buChar char="q"/>
            </a:pPr>
            <a:r>
              <a:rPr lang="en-GB" dirty="0">
                <a:latin typeface="Calibri" panose="020F0502020204030204" pitchFamily="34" charset="0"/>
                <a:ea typeface="Calibri" panose="020F0502020204030204" pitchFamily="34" charset="0"/>
                <a:cs typeface="Arial" panose="020B0604020202020204" pitchFamily="34" charset="0"/>
              </a:rPr>
              <a:t>Perform arithmetic calculations</a:t>
            </a:r>
          </a:p>
          <a:p>
            <a:pPr marL="742950" lvl="2" indent="-285750">
              <a:buFont typeface="Wingdings" panose="05000000000000000000" pitchFamily="2" charset="2"/>
              <a:buChar char="q"/>
            </a:pPr>
            <a:r>
              <a:rPr lang="en-GB" dirty="0">
                <a:latin typeface="Calibri" panose="020F0502020204030204" pitchFamily="34" charset="0"/>
                <a:ea typeface="Calibri" panose="020F0502020204030204" pitchFamily="34" charset="0"/>
                <a:cs typeface="Arial" panose="020B0604020202020204" pitchFamily="34" charset="0"/>
              </a:rPr>
              <a:t>Perform Machine Learning .</a:t>
            </a:r>
          </a:p>
          <a:p>
            <a:pPr marL="742950" lvl="2" indent="-285750">
              <a:buFont typeface="Wingdings" panose="05000000000000000000" pitchFamily="2" charset="2"/>
              <a:buChar char="q"/>
            </a:pPr>
            <a:r>
              <a:rPr lang="en-GB" dirty="0">
                <a:latin typeface="Calibri" panose="020F0502020204030204" pitchFamily="34" charset="0"/>
                <a:ea typeface="Calibri" panose="020F0502020204030204" pitchFamily="34" charset="0"/>
                <a:cs typeface="Arial" panose="020B0604020202020204" pitchFamily="34" charset="0"/>
              </a:rPr>
              <a:t>Perform DQL(Data Query Language)</a:t>
            </a:r>
          </a:p>
        </p:txBody>
      </p:sp>
      <p:pic>
        <p:nvPicPr>
          <p:cNvPr id="7" name="Picture 6">
            <a:extLst>
              <a:ext uri="{FF2B5EF4-FFF2-40B4-BE49-F238E27FC236}">
                <a16:creationId xmlns:a16="http://schemas.microsoft.com/office/drawing/2014/main" id="{27F40F30-95CA-1882-86BA-345CF10AEF06}"/>
              </a:ext>
            </a:extLst>
          </p:cNvPr>
          <p:cNvPicPr>
            <a:picLocks noChangeAspect="1"/>
          </p:cNvPicPr>
          <p:nvPr/>
        </p:nvPicPr>
        <p:blipFill>
          <a:blip r:embed="rId2"/>
          <a:stretch>
            <a:fillRect/>
          </a:stretch>
        </p:blipFill>
        <p:spPr>
          <a:xfrm>
            <a:off x="3824748" y="3224981"/>
            <a:ext cx="8344324" cy="3578113"/>
          </a:xfrm>
          <a:prstGeom prst="rect">
            <a:avLst/>
          </a:prstGeom>
        </p:spPr>
      </p:pic>
      <p:pic>
        <p:nvPicPr>
          <p:cNvPr id="8" name="Picture 7">
            <a:extLst>
              <a:ext uri="{FF2B5EF4-FFF2-40B4-BE49-F238E27FC236}">
                <a16:creationId xmlns:a16="http://schemas.microsoft.com/office/drawing/2014/main" id="{1CD419E0-DC9F-A4B1-A182-80EF2997C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 y="6253531"/>
            <a:ext cx="1197275" cy="71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053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255639"/>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235974" y="-477078"/>
            <a:ext cx="11117826" cy="1862569"/>
          </a:xfrm>
        </p:spPr>
        <p:txBody>
          <a:bodyPr/>
          <a:lstStyle/>
          <a:p>
            <a:r>
              <a:rPr lang="en-US" b="1" dirty="0">
                <a:solidFill>
                  <a:schemeClr val="accent2"/>
                </a:solidFill>
              </a:rPr>
              <a:t>Tools and Techniques (Clustering: a machine learning model)</a:t>
            </a:r>
          </a:p>
        </p:txBody>
      </p:sp>
      <p:pic>
        <p:nvPicPr>
          <p:cNvPr id="8" name="Picture 7">
            <a:extLst>
              <a:ext uri="{FF2B5EF4-FFF2-40B4-BE49-F238E27FC236}">
                <a16:creationId xmlns:a16="http://schemas.microsoft.com/office/drawing/2014/main" id="{1CD419E0-DC9F-A4B1-A182-80EF2997C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53531"/>
            <a:ext cx="1197275" cy="71896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27285A2C-8287-7A45-2FAD-6DE42F4C1164}"/>
              </a:ext>
            </a:extLst>
          </p:cNvPr>
          <p:cNvSpPr>
            <a:spLocks noChangeArrowheads="1"/>
          </p:cNvSpPr>
          <p:nvPr/>
        </p:nvSpPr>
        <p:spPr bwMode="auto">
          <a:xfrm>
            <a:off x="2147483647" y="1697564550"/>
            <a:ext cx="1479550" cy="0"/>
          </a:xfrm>
          <a:prstGeom prst="rect">
            <a:avLst/>
          </a:prstGeom>
          <a:solidFill>
            <a:srgbClr val="F0F0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444444"/>
                </a:solidFill>
                <a:effectLst/>
                <a:latin typeface="Roboto" panose="02000000000000000000" pitchFamily="2" charset="0"/>
                <a:hlinkClick r:id="rId3"/>
              </a:rPr>
            </a:br>
            <a:r>
              <a:rPr kumimoji="0" lang="en-US" altLang="en-US" sz="900" b="0" i="0" u="none" strike="noStrike" cap="none" normalizeH="0" baseline="0">
                <a:ln>
                  <a:noFill/>
                </a:ln>
                <a:solidFill>
                  <a:srgbClr val="444444"/>
                </a:solidFill>
                <a:effectLst/>
                <a:latin typeface="Roboto" panose="02000000000000000000" pitchFamily="2" charset="0"/>
                <a:hlinkClick r:id="rId3"/>
              </a:rPr>
              <a:t>For this particular algorithm to work, the number of clusters has to be defined beforehand. The K in the K-means refers to the number of clusters.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444444"/>
                </a:solidFill>
                <a:effectLst/>
                <a:latin typeface="Roboto" panose="02000000000000000000" pitchFamily="2" charset="0"/>
                <a:hlinkClick r:id="rId3"/>
              </a:rPr>
              <a:t> </a:t>
            </a:r>
            <a:r>
              <a:rPr kumimoji="0" lang="en-US" altLang="en-US" sz="900" b="0" i="0" u="none" strike="noStrike" cap="none" normalizeH="0" baseline="0">
                <a:ln>
                  <a:noFill/>
                </a:ln>
                <a:solidFill>
                  <a:srgbClr val="444444"/>
                </a:solidFill>
                <a:effectLst/>
                <a:latin typeface="Roboto" panose="02000000000000000000" pitchFamily="2" charset="0"/>
              </a:rPr>
              <a:t> </a:t>
            </a:r>
            <a:r>
              <a:rPr kumimoji="0" lang="en-US" altLang="en-US" sz="2100" b="0" i="0" u="none" strike="noStrike" cap="none" normalizeH="0" baseline="0">
                <a:ln>
                  <a:noFill/>
                </a:ln>
                <a:solidFill>
                  <a:srgbClr val="444444"/>
                </a:solidFill>
                <a:effectLst/>
                <a:latin typeface="Roboto" panose="02000000000000000000" pitchFamily="2" charset="0"/>
                <a:hlinkClick r:id="rId3"/>
              </a:rPr>
              <a:t>          </a:t>
            </a:r>
            <a:endParaRPr kumimoji="0" lang="en-US" altLang="en-US" sz="900" b="1" i="0" u="none" strike="noStrike" cap="none" normalizeH="0" baseline="0">
              <a:ln>
                <a:noFill/>
              </a:ln>
              <a:solidFill>
                <a:srgbClr val="2A237B"/>
              </a:solidFill>
              <a:effectLst/>
              <a:latin typeface="Roboto" panose="02000000000000000000" pitchFamily="2"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2A237B"/>
                </a:solidFill>
                <a:effectLst/>
                <a:latin typeface="Roboto" panose="02000000000000000000" pitchFamily="2" charset="0"/>
                <a:hlinkClick r:id="rId3"/>
              </a:rPr>
              <a:t>stackabuse.com</a:t>
            </a:r>
            <a:endParaRPr kumimoji="0" lang="en-US" altLang="en-US" sz="900" b="0" i="0" u="none" strike="noStrike" cap="none" normalizeH="0" baseline="0">
              <a:ln>
                <a:noFill/>
              </a:ln>
              <a:solidFill>
                <a:srgbClr val="600090"/>
              </a:solidFill>
              <a:effectLst/>
              <a:latin typeface="Roboto" panose="02000000000000000000" pitchFamily="2" charset="0"/>
              <a:hlinkClick r:id="rId4"/>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900" b="0" i="0" u="sng" strike="noStrike" cap="none" normalizeH="0" baseline="0">
                <a:ln>
                  <a:noFill/>
                </a:ln>
                <a:solidFill>
                  <a:srgbClr val="600090"/>
                </a:solidFill>
                <a:effectLst/>
                <a:latin typeface="Roboto" panose="02000000000000000000" pitchFamily="2" charset="0"/>
                <a:hlinkClick r:id="rId4"/>
              </a:rPr>
              <a:t>K-means clustering is one of the most widely used unsupervised machine learning algorithms that forms clusters of data based on the similarity between data instances.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08F10D6-CDDB-7E49-DE29-6CEDD5D26E54}"/>
              </a:ext>
            </a:extLst>
          </p:cNvPr>
          <p:cNvSpPr>
            <a:spLocks noChangeArrowheads="1"/>
          </p:cNvSpPr>
          <p:nvPr/>
        </p:nvSpPr>
        <p:spPr bwMode="auto">
          <a:xfrm>
            <a:off x="2147483647" y="1697716950"/>
            <a:ext cx="1479550" cy="0"/>
          </a:xfrm>
          <a:prstGeom prst="rect">
            <a:avLst/>
          </a:prstGeom>
          <a:solidFill>
            <a:srgbClr val="F0F0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444444"/>
                </a:solidFill>
                <a:effectLst/>
                <a:latin typeface="Roboto" panose="02000000000000000000" pitchFamily="2" charset="0"/>
                <a:hlinkClick r:id="rId3"/>
              </a:rPr>
            </a:br>
            <a:r>
              <a:rPr kumimoji="0" lang="en-US" altLang="en-US" sz="900" b="0" i="0" u="none" strike="noStrike" cap="none" normalizeH="0" baseline="0">
                <a:ln>
                  <a:noFill/>
                </a:ln>
                <a:solidFill>
                  <a:srgbClr val="444444"/>
                </a:solidFill>
                <a:effectLst/>
                <a:latin typeface="Roboto" panose="02000000000000000000" pitchFamily="2" charset="0"/>
                <a:hlinkClick r:id="rId3"/>
              </a:rPr>
              <a:t>For this particular algorithm to work, the number of clusters has to be defined beforehand. The K in the K-means refers to the number of clusters.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444444"/>
                </a:solidFill>
                <a:effectLst/>
                <a:latin typeface="Roboto" panose="02000000000000000000" pitchFamily="2" charset="0"/>
                <a:hlinkClick r:id="rId3"/>
              </a:rPr>
              <a:t> </a:t>
            </a:r>
            <a:r>
              <a:rPr kumimoji="0" lang="en-US" altLang="en-US" sz="900" b="0" i="0" u="none" strike="noStrike" cap="none" normalizeH="0" baseline="0">
                <a:ln>
                  <a:noFill/>
                </a:ln>
                <a:solidFill>
                  <a:srgbClr val="444444"/>
                </a:solidFill>
                <a:effectLst/>
                <a:latin typeface="Roboto" panose="02000000000000000000" pitchFamily="2" charset="0"/>
              </a:rPr>
              <a:t> </a:t>
            </a:r>
            <a:r>
              <a:rPr kumimoji="0" lang="en-US" altLang="en-US" sz="2100" b="0" i="0" u="none" strike="noStrike" cap="none" normalizeH="0" baseline="0">
                <a:ln>
                  <a:noFill/>
                </a:ln>
                <a:solidFill>
                  <a:srgbClr val="444444"/>
                </a:solidFill>
                <a:effectLst/>
                <a:latin typeface="Roboto" panose="02000000000000000000" pitchFamily="2" charset="0"/>
                <a:hlinkClick r:id="rId3"/>
              </a:rPr>
              <a:t>          </a:t>
            </a:r>
            <a:endParaRPr kumimoji="0" lang="en-US" altLang="en-US" sz="900" b="1" i="0" u="none" strike="noStrike" cap="none" normalizeH="0" baseline="0">
              <a:ln>
                <a:noFill/>
              </a:ln>
              <a:solidFill>
                <a:srgbClr val="2A237B"/>
              </a:solidFill>
              <a:effectLst/>
              <a:latin typeface="Roboto" panose="02000000000000000000" pitchFamily="2"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2A237B"/>
                </a:solidFill>
                <a:effectLst/>
                <a:latin typeface="Roboto" panose="02000000000000000000" pitchFamily="2" charset="0"/>
                <a:hlinkClick r:id="rId3"/>
              </a:rPr>
              <a:t>stackabuse.com</a:t>
            </a:r>
            <a:endParaRPr kumimoji="0" lang="en-US" altLang="en-US" sz="900" b="0" i="0" u="none" strike="noStrike" cap="none" normalizeH="0" baseline="0">
              <a:ln>
                <a:noFill/>
              </a:ln>
              <a:solidFill>
                <a:srgbClr val="600090"/>
              </a:solidFill>
              <a:effectLst/>
              <a:latin typeface="Roboto" panose="02000000000000000000" pitchFamily="2" charset="0"/>
              <a:hlinkClick r:id="rId4"/>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900" b="0" i="0" u="sng" strike="noStrike" cap="none" normalizeH="0" baseline="0">
                <a:ln>
                  <a:noFill/>
                </a:ln>
                <a:solidFill>
                  <a:srgbClr val="600090"/>
                </a:solidFill>
                <a:effectLst/>
                <a:latin typeface="Roboto" panose="02000000000000000000" pitchFamily="2" charset="0"/>
                <a:hlinkClick r:id="rId4"/>
              </a:rPr>
              <a:t>K-means clustering is one of the most widely used unsupervised machine learning algorithms that forms clusters of data based on the similarity between data instances.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294" name="TextBox 3">
            <a:extLst>
              <a:ext uri="{FF2B5EF4-FFF2-40B4-BE49-F238E27FC236}">
                <a16:creationId xmlns:a16="http://schemas.microsoft.com/office/drawing/2014/main" id="{2E2500F8-A862-56B9-220E-08C480AE91FA}"/>
              </a:ext>
            </a:extLst>
          </p:cNvPr>
          <p:cNvGraphicFramePr/>
          <p:nvPr>
            <p:extLst>
              <p:ext uri="{D42A27DB-BD31-4B8C-83A1-F6EECF244321}">
                <p14:modId xmlns:p14="http://schemas.microsoft.com/office/powerpoint/2010/main" val="309800284"/>
              </p:ext>
            </p:extLst>
          </p:nvPr>
        </p:nvGraphicFramePr>
        <p:xfrm>
          <a:off x="344129" y="1108827"/>
          <a:ext cx="9754027" cy="31393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9" name="Picture 6" descr="See the source image">
            <a:extLst>
              <a:ext uri="{FF2B5EF4-FFF2-40B4-BE49-F238E27FC236}">
                <a16:creationId xmlns:a16="http://schemas.microsoft.com/office/drawing/2014/main" id="{949D724C-8CAD-AC19-39BE-172DD0F21A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3635" y="4407471"/>
            <a:ext cx="4076700" cy="213007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7">
            <a:extLst>
              <a:ext uri="{FF2B5EF4-FFF2-40B4-BE49-F238E27FC236}">
                <a16:creationId xmlns:a16="http://schemas.microsoft.com/office/drawing/2014/main" id="{4A4400E0-D6D7-AA3B-CDA3-0EC57F61A0AA}"/>
              </a:ext>
            </a:extLst>
          </p:cNvPr>
          <p:cNvSpPr>
            <a:spLocks noChangeArrowheads="1"/>
          </p:cNvSpPr>
          <p:nvPr/>
        </p:nvSpPr>
        <p:spPr bwMode="auto">
          <a:xfrm>
            <a:off x="2147483647" y="1452035450"/>
            <a:ext cx="1479550" cy="0"/>
          </a:xfrm>
          <a:prstGeom prst="rect">
            <a:avLst/>
          </a:prstGeom>
          <a:solidFill>
            <a:srgbClr val="F0F0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444444"/>
                </a:solidFill>
                <a:effectLst/>
                <a:latin typeface="Roboto" panose="02000000000000000000" pitchFamily="2" charset="0"/>
                <a:hlinkClick r:id="rId3"/>
              </a:rPr>
            </a:br>
            <a:r>
              <a:rPr kumimoji="0" lang="en-US" altLang="en-US" sz="900" b="0" i="0" u="none" strike="noStrike" cap="none" normalizeH="0" baseline="0">
                <a:ln>
                  <a:noFill/>
                </a:ln>
                <a:solidFill>
                  <a:srgbClr val="444444"/>
                </a:solidFill>
                <a:effectLst/>
                <a:latin typeface="Roboto" panose="02000000000000000000" pitchFamily="2" charset="0"/>
                <a:hlinkClick r:id="rId3"/>
              </a:rPr>
              <a:t>For this particular algorithm to work, the number of clusters has to be defined beforehand. The K in the K-means refers to the number of clusters.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444444"/>
                </a:solidFill>
                <a:effectLst/>
                <a:latin typeface="Roboto" panose="02000000000000000000" pitchFamily="2" charset="0"/>
                <a:hlinkClick r:id="rId3"/>
              </a:rPr>
              <a:t> </a:t>
            </a:r>
            <a:r>
              <a:rPr kumimoji="0" lang="en-US" altLang="en-US" sz="900" b="0" i="0" u="none" strike="noStrike" cap="none" normalizeH="0" baseline="0">
                <a:ln>
                  <a:noFill/>
                </a:ln>
                <a:solidFill>
                  <a:srgbClr val="444444"/>
                </a:solidFill>
                <a:effectLst/>
                <a:latin typeface="Roboto" panose="02000000000000000000" pitchFamily="2" charset="0"/>
              </a:rPr>
              <a:t> </a:t>
            </a:r>
            <a:r>
              <a:rPr kumimoji="0" lang="en-US" altLang="en-US" sz="2100" b="0" i="0" u="none" strike="noStrike" cap="none" normalizeH="0" baseline="0">
                <a:ln>
                  <a:noFill/>
                </a:ln>
                <a:solidFill>
                  <a:srgbClr val="444444"/>
                </a:solidFill>
                <a:effectLst/>
                <a:latin typeface="Roboto" panose="02000000000000000000" pitchFamily="2" charset="0"/>
                <a:hlinkClick r:id="rId3"/>
              </a:rPr>
              <a:t>          </a:t>
            </a:r>
            <a:endParaRPr kumimoji="0" lang="en-US" altLang="en-US" sz="900" b="1" i="0" u="none" strike="noStrike" cap="none" normalizeH="0" baseline="0">
              <a:ln>
                <a:noFill/>
              </a:ln>
              <a:solidFill>
                <a:srgbClr val="2A237B"/>
              </a:solidFill>
              <a:effectLst/>
              <a:latin typeface="Roboto" panose="02000000000000000000" pitchFamily="2"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2A237B"/>
                </a:solidFill>
                <a:effectLst/>
                <a:latin typeface="Roboto" panose="02000000000000000000" pitchFamily="2" charset="0"/>
                <a:hlinkClick r:id="rId3"/>
              </a:rPr>
              <a:t>stackabuse.com</a:t>
            </a:r>
            <a:endParaRPr kumimoji="0" lang="en-US" altLang="en-US" sz="900" b="0" i="0" u="none" strike="noStrike" cap="none" normalizeH="0" baseline="0">
              <a:ln>
                <a:noFill/>
              </a:ln>
              <a:solidFill>
                <a:srgbClr val="600090"/>
              </a:solidFill>
              <a:effectLst/>
              <a:latin typeface="Roboto" panose="02000000000000000000" pitchFamily="2" charset="0"/>
              <a:hlinkClick r:id="rId4"/>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900" b="0" i="0" u="sng" strike="noStrike" cap="none" normalizeH="0" baseline="0">
                <a:ln>
                  <a:noFill/>
                </a:ln>
                <a:solidFill>
                  <a:srgbClr val="600090"/>
                </a:solidFill>
                <a:effectLst/>
                <a:latin typeface="Roboto" panose="02000000000000000000" pitchFamily="2" charset="0"/>
                <a:hlinkClick r:id="rId4"/>
              </a:rPr>
              <a:t>K-means clustering is one of the most widely used unsupervised machine learning algorithms that forms clusters of data based on the similarity between data instances.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1" name="Group 10">
            <a:extLst>
              <a:ext uri="{FF2B5EF4-FFF2-40B4-BE49-F238E27FC236}">
                <a16:creationId xmlns:a16="http://schemas.microsoft.com/office/drawing/2014/main" id="{C753178C-0399-EE6F-1E1B-3776BBDEA5E5}"/>
              </a:ext>
            </a:extLst>
          </p:cNvPr>
          <p:cNvGrpSpPr/>
          <p:nvPr/>
        </p:nvGrpSpPr>
        <p:grpSpPr>
          <a:xfrm>
            <a:off x="1023730" y="3069000"/>
            <a:ext cx="6681020" cy="2862656"/>
            <a:chOff x="-3417382" y="1986649"/>
            <a:chExt cx="6681020" cy="2862656"/>
          </a:xfrm>
        </p:grpSpPr>
        <p:sp>
          <p:nvSpPr>
            <p:cNvPr id="12" name="Rectangle 11">
              <a:extLst>
                <a:ext uri="{FF2B5EF4-FFF2-40B4-BE49-F238E27FC236}">
                  <a16:creationId xmlns:a16="http://schemas.microsoft.com/office/drawing/2014/main" id="{B8A88751-AA58-50E0-7466-12C821B11849}"/>
                </a:ext>
              </a:extLst>
            </p:cNvPr>
            <p:cNvSpPr/>
            <p:nvPr/>
          </p:nvSpPr>
          <p:spPr>
            <a:xfrm>
              <a:off x="46138" y="1986649"/>
              <a:ext cx="32175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TextBox 12">
              <a:extLst>
                <a:ext uri="{FF2B5EF4-FFF2-40B4-BE49-F238E27FC236}">
                  <a16:creationId xmlns:a16="http://schemas.microsoft.com/office/drawing/2014/main" id="{7245D0C4-25B4-7DE6-B749-D14D990C5AAA}"/>
                </a:ext>
              </a:extLst>
            </p:cNvPr>
            <p:cNvSpPr txBox="1"/>
            <p:nvPr/>
          </p:nvSpPr>
          <p:spPr>
            <a:xfrm>
              <a:off x="-3417382" y="3817640"/>
              <a:ext cx="4096846" cy="10316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GB" sz="1300" dirty="0"/>
                <a:t>K-means clustering is one of the most widely used unsupervised machine learning models that form clusters of data based on the similarities between data instances.</a:t>
              </a:r>
              <a:endParaRPr lang="en-US" sz="1300" kern="1200" dirty="0"/>
            </a:p>
          </p:txBody>
        </p:sp>
      </p:grpSp>
    </p:spTree>
    <p:extLst>
      <p:ext uri="{BB962C8B-B14F-4D97-AF65-F5344CB8AC3E}">
        <p14:creationId xmlns:p14="http://schemas.microsoft.com/office/powerpoint/2010/main" val="2342887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255639"/>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Implementation: Extraction</a:t>
            </a:r>
          </a:p>
        </p:txBody>
      </p:sp>
      <p:sp>
        <p:nvSpPr>
          <p:cNvPr id="3" name="Content Placeholder 3">
            <a:extLst>
              <a:ext uri="{FF2B5EF4-FFF2-40B4-BE49-F238E27FC236}">
                <a16:creationId xmlns:a16="http://schemas.microsoft.com/office/drawing/2014/main" id="{99B99CF3-6DEA-6195-CB11-B0A50D68A8A3}"/>
              </a:ext>
            </a:extLst>
          </p:cNvPr>
          <p:cNvSpPr txBox="1">
            <a:spLocks/>
          </p:cNvSpPr>
          <p:nvPr/>
        </p:nvSpPr>
        <p:spPr>
          <a:xfrm>
            <a:off x="422788" y="1573237"/>
            <a:ext cx="5928534" cy="24908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800" dirty="0">
                <a:latin typeface="Calibri" panose="020F0502020204030204" pitchFamily="34" charset="0"/>
                <a:cs typeface="Calibri" panose="020F0502020204030204" pitchFamily="34" charset="0"/>
              </a:rPr>
              <a:t>The customer segmentation data  was extracted from the source system into the virtual machine local system and read into Jupitar Notebook.</a:t>
            </a:r>
            <a:endParaRPr lang="en-GB" dirty="0">
              <a:latin typeface="Calibri" panose="020F050202020403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7F40F30-95CA-1882-86BA-345CF10AEF06}"/>
              </a:ext>
            </a:extLst>
          </p:cNvPr>
          <p:cNvPicPr>
            <a:picLocks noChangeAspect="1"/>
          </p:cNvPicPr>
          <p:nvPr/>
        </p:nvPicPr>
        <p:blipFill>
          <a:blip r:embed="rId2"/>
          <a:stretch>
            <a:fillRect/>
          </a:stretch>
        </p:blipFill>
        <p:spPr>
          <a:xfrm>
            <a:off x="3824748" y="3224981"/>
            <a:ext cx="8344324" cy="3578113"/>
          </a:xfrm>
          <a:prstGeom prst="rect">
            <a:avLst/>
          </a:prstGeom>
        </p:spPr>
      </p:pic>
      <p:pic>
        <p:nvPicPr>
          <p:cNvPr id="8" name="Picture 7">
            <a:extLst>
              <a:ext uri="{FF2B5EF4-FFF2-40B4-BE49-F238E27FC236}">
                <a16:creationId xmlns:a16="http://schemas.microsoft.com/office/drawing/2014/main" id="{1CD419E0-DC9F-A4B1-A182-80EF2997C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 y="6253531"/>
            <a:ext cx="1197275" cy="71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724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255639"/>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Implementation: Transformation</a:t>
            </a:r>
          </a:p>
        </p:txBody>
      </p:sp>
      <p:sp>
        <p:nvSpPr>
          <p:cNvPr id="3" name="Content Placeholder 3">
            <a:extLst>
              <a:ext uri="{FF2B5EF4-FFF2-40B4-BE49-F238E27FC236}">
                <a16:creationId xmlns:a16="http://schemas.microsoft.com/office/drawing/2014/main" id="{99B99CF3-6DEA-6195-CB11-B0A50D68A8A3}"/>
              </a:ext>
            </a:extLst>
          </p:cNvPr>
          <p:cNvSpPr txBox="1">
            <a:spLocks/>
          </p:cNvSpPr>
          <p:nvPr/>
        </p:nvSpPr>
        <p:spPr>
          <a:xfrm>
            <a:off x="422788" y="1573237"/>
            <a:ext cx="5928534" cy="24908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CD419E0-DC9F-A4B1-A182-80EF2997C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53531"/>
            <a:ext cx="1197275" cy="718967"/>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2">
            <a:extLst>
              <a:ext uri="{FF2B5EF4-FFF2-40B4-BE49-F238E27FC236}">
                <a16:creationId xmlns:a16="http://schemas.microsoft.com/office/drawing/2014/main" id="{7123E8A8-4D99-C6A2-B955-3CA9D1CE1500}"/>
              </a:ext>
            </a:extLst>
          </p:cNvPr>
          <p:cNvSpPr txBox="1">
            <a:spLocks/>
          </p:cNvSpPr>
          <p:nvPr/>
        </p:nvSpPr>
        <p:spPr>
          <a:xfrm>
            <a:off x="665824" y="2045146"/>
            <a:ext cx="10124095" cy="390861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buNone/>
            </a:pPr>
            <a:r>
              <a:rPr lang="en-GB" dirty="0">
                <a:latin typeface="Calibri" panose="020F0502020204030204" pitchFamily="34" charset="0"/>
                <a:cs typeface="Calibri" panose="020F0502020204030204" pitchFamily="34" charset="0"/>
              </a:rPr>
              <a:t>The Python programming language was used for data transformation, cleaning  and data quality checks. </a:t>
            </a:r>
          </a:p>
          <a:p>
            <a:pPr>
              <a:lnSpc>
                <a:spcPct val="160000"/>
              </a:lnSpc>
            </a:pPr>
            <a:r>
              <a:rPr lang="en-GB" dirty="0">
                <a:latin typeface="Calibri" panose="020F0502020204030204" pitchFamily="34" charset="0"/>
                <a:cs typeface="Calibri" panose="020F0502020204030204" pitchFamily="34" charset="0"/>
              </a:rPr>
              <a:t>Steps in our data transformation stages</a:t>
            </a:r>
          </a:p>
          <a:p>
            <a:pPr marL="342900" indent="-342900">
              <a:lnSpc>
                <a:spcPct val="160000"/>
              </a:lnSpc>
              <a:buFont typeface="Wingdings" panose="05000000000000000000" pitchFamily="2" charset="2"/>
              <a:buChar char="q"/>
            </a:pPr>
            <a:r>
              <a:rPr lang="en-GB" dirty="0">
                <a:latin typeface="Calibri" panose="020F0502020204030204" pitchFamily="34" charset="0"/>
                <a:cs typeface="Calibri" panose="020F0502020204030204" pitchFamily="34" charset="0"/>
              </a:rPr>
              <a:t>Data Aggregation</a:t>
            </a:r>
          </a:p>
          <a:p>
            <a:pPr marL="342900" indent="-342900">
              <a:lnSpc>
                <a:spcPct val="160000"/>
              </a:lnSpc>
              <a:buFont typeface="Wingdings" panose="05000000000000000000" pitchFamily="2" charset="2"/>
              <a:buChar char="q"/>
            </a:pPr>
            <a:r>
              <a:rPr lang="en-GB" dirty="0">
                <a:latin typeface="Calibri" panose="020F0502020204030204" pitchFamily="34" charset="0"/>
                <a:cs typeface="Calibri" panose="020F0502020204030204" pitchFamily="34" charset="0"/>
              </a:rPr>
              <a:t>Data Quality                                                                </a:t>
            </a:r>
          </a:p>
          <a:p>
            <a:pPr marL="342900" indent="-342900">
              <a:lnSpc>
                <a:spcPct val="160000"/>
              </a:lnSpc>
              <a:buFont typeface="Wingdings" panose="05000000000000000000" pitchFamily="2" charset="2"/>
              <a:buChar char="q"/>
            </a:pPr>
            <a:r>
              <a:rPr lang="en-GB" dirty="0">
                <a:latin typeface="Calibri" panose="020F0502020204030204" pitchFamily="34" charset="0"/>
                <a:cs typeface="Calibri" panose="020F0502020204030204" pitchFamily="34" charset="0"/>
              </a:rPr>
              <a:t>Data Deduplication</a:t>
            </a:r>
          </a:p>
          <a:p>
            <a:pPr marL="342900" indent="-342900">
              <a:lnSpc>
                <a:spcPct val="160000"/>
              </a:lnSpc>
              <a:buFont typeface="Wingdings" panose="05000000000000000000" pitchFamily="2" charset="2"/>
              <a:buChar char="q"/>
            </a:pPr>
            <a:r>
              <a:rPr lang="en-GB" dirty="0">
                <a:latin typeface="Calibri" panose="020F0502020204030204" pitchFamily="34" charset="0"/>
                <a:cs typeface="Calibri" panose="020F0502020204030204" pitchFamily="34" charset="0"/>
              </a:rPr>
              <a:t>Data Cleansing</a:t>
            </a:r>
          </a:p>
          <a:p>
            <a:pPr marL="342900" indent="-342900">
              <a:lnSpc>
                <a:spcPct val="160000"/>
              </a:lnSpc>
              <a:buFont typeface="Wingdings" panose="05000000000000000000" pitchFamily="2" charset="2"/>
              <a:buChar char="q"/>
            </a:pPr>
            <a:r>
              <a:rPr lang="en-GB" dirty="0">
                <a:latin typeface="Calibri" panose="020F0502020204030204" pitchFamily="34" charset="0"/>
                <a:cs typeface="Calibri" panose="020F0502020204030204" pitchFamily="34" charset="0"/>
              </a:rPr>
              <a:t>Data Filtering</a:t>
            </a:r>
          </a:p>
        </p:txBody>
      </p:sp>
    </p:spTree>
    <p:extLst>
      <p:ext uri="{BB962C8B-B14F-4D97-AF65-F5344CB8AC3E}">
        <p14:creationId xmlns:p14="http://schemas.microsoft.com/office/powerpoint/2010/main" val="364935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Team Members</a:t>
            </a:r>
          </a:p>
        </p:txBody>
      </p:sp>
      <p:sp>
        <p:nvSpPr>
          <p:cNvPr id="8" name="TextBox 7">
            <a:extLst>
              <a:ext uri="{FF2B5EF4-FFF2-40B4-BE49-F238E27FC236}">
                <a16:creationId xmlns:a16="http://schemas.microsoft.com/office/drawing/2014/main" id="{72E53D9B-3296-69DC-6AB7-5E17EC33E544}"/>
              </a:ext>
            </a:extLst>
          </p:cNvPr>
          <p:cNvSpPr txBox="1"/>
          <p:nvPr/>
        </p:nvSpPr>
        <p:spPr>
          <a:xfrm>
            <a:off x="521109" y="1700981"/>
            <a:ext cx="10166555" cy="5919569"/>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GB" sz="2400" b="0" i="0" u="none" strike="noStrike" dirty="0">
                <a:effectLst/>
                <a:latin typeface="Calibri" panose="020F0502020204030204" pitchFamily="34" charset="0"/>
              </a:rPr>
              <a:t>Ray Ng</a:t>
            </a:r>
            <a:endParaRPr lang="en-GB" sz="2400" b="0" i="0" u="none" strike="noStrike" dirty="0">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GB" sz="2000" b="0" i="0" u="none" strike="noStrike" dirty="0">
                <a:effectLst/>
                <a:latin typeface="Calibri" panose="020F0502020204030204" pitchFamily="34" charset="0"/>
              </a:rPr>
              <a:t>rayng2018@gmail.com</a:t>
            </a:r>
            <a:endParaRPr lang="en-GB" sz="2000" b="0" i="0" u="none" strike="noStrike" dirty="0">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GB" sz="2000" b="0" i="0" u="none" strike="noStrike" dirty="0">
                <a:effectLst/>
                <a:latin typeface="Calibri" panose="020F0502020204030204" pitchFamily="34" charset="0"/>
              </a:rPr>
              <a:t>Canada</a:t>
            </a:r>
            <a:endParaRPr lang="en-GB" sz="2000" b="0" i="0" u="none" strike="noStrike" dirty="0">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GB" sz="2000" b="0" i="0" u="none" strike="noStrike" dirty="0">
                <a:effectLst/>
                <a:latin typeface="Calibri" panose="020F0502020204030204" pitchFamily="34" charset="0"/>
              </a:rPr>
              <a:t>University of British Columbia</a:t>
            </a:r>
            <a:endParaRPr lang="en-GB" sz="2000" b="0" i="0" u="none" strike="noStrike" dirty="0">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GB" sz="2000" b="0" i="0" u="none" strike="noStrike" dirty="0">
                <a:effectLst/>
                <a:latin typeface="Calibri" panose="020F0502020204030204" pitchFamily="34" charset="0"/>
              </a:rPr>
              <a:t>Specialization: Data Science</a:t>
            </a:r>
            <a:endParaRPr lang="en-GB" sz="2000" b="0" i="0" u="none" strike="noStrike" dirty="0">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GB" sz="2400" b="0" i="0" u="none" strike="noStrike" dirty="0">
                <a:effectLst/>
                <a:latin typeface="Calibri" panose="020F0502020204030204" pitchFamily="34" charset="0"/>
              </a:rPr>
              <a:t>Rita Uzoka</a:t>
            </a:r>
            <a:endParaRPr lang="en-GB" sz="2400" b="0" i="0" u="none" strike="noStrike" dirty="0">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GB" sz="2000" b="0" i="0" u="none" strike="noStrike" dirty="0">
                <a:effectLst/>
                <a:latin typeface="Calibri" panose="020F0502020204030204" pitchFamily="34" charset="0"/>
              </a:rPr>
              <a:t>rita.uzoka@yahoo.com</a:t>
            </a:r>
            <a:endParaRPr lang="en-GB" sz="2000" b="0" i="0" u="none" strike="noStrike" dirty="0">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GB" sz="2000" b="0" i="0" u="none" strike="noStrike" dirty="0">
                <a:effectLst/>
                <a:latin typeface="Calibri" panose="020F0502020204030204" pitchFamily="34" charset="0"/>
              </a:rPr>
              <a:t>United Kingdom</a:t>
            </a:r>
            <a:endParaRPr lang="en-GB" sz="2000" b="0" i="0" u="none" strike="noStrike" dirty="0">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GB" sz="2000" b="0" i="0" u="none" strike="noStrike" dirty="0">
                <a:effectLst/>
                <a:latin typeface="Calibri" panose="020F0502020204030204" pitchFamily="34" charset="0"/>
              </a:rPr>
              <a:t>Sheffield Hallam University</a:t>
            </a:r>
            <a:endParaRPr lang="en-GB" sz="2000" b="0" i="0" u="none" strike="noStrike" dirty="0">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GB" sz="2000" b="0" i="0" u="none" strike="noStrike" dirty="0">
                <a:effectLst/>
                <a:latin typeface="Calibri" panose="020F0502020204030204" pitchFamily="34" charset="0"/>
              </a:rPr>
              <a:t>Specialization: Data Science</a:t>
            </a:r>
            <a:endParaRPr lang="en-GB" sz="2000" b="0" i="0" u="none" strike="noStrike" dirty="0">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GB" sz="2400" b="0" i="0" u="none" strike="noStrike" dirty="0">
                <a:effectLst/>
                <a:latin typeface="Calibri" panose="020F0502020204030204" pitchFamily="34" charset="0"/>
              </a:rPr>
              <a:t>Fatemeh Bagheri</a:t>
            </a:r>
            <a:endParaRPr lang="en-GB" sz="2400" b="0" i="0" u="none" strike="noStrike" dirty="0">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GB" sz="2000" b="0" i="0" u="none" strike="noStrike" dirty="0">
                <a:effectLst/>
                <a:latin typeface="Calibri" panose="020F0502020204030204" pitchFamily="34" charset="0"/>
              </a:rPr>
              <a:t>f.bagheri13@gmail.com</a:t>
            </a:r>
            <a:endParaRPr lang="en-GB" sz="2000" b="0" i="0" u="none" strike="noStrike" dirty="0">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GB" sz="2000" b="0" i="0" u="none" strike="noStrike" dirty="0">
                <a:effectLst/>
                <a:latin typeface="Calibri" panose="020F0502020204030204" pitchFamily="34" charset="0"/>
              </a:rPr>
              <a:t>France</a:t>
            </a:r>
            <a:endParaRPr lang="en-GB" sz="2000" b="0" i="0" u="none" strike="noStrike" dirty="0">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GB" sz="2000" b="0" i="0" u="none" strike="noStrike" dirty="0">
                <a:effectLst/>
                <a:latin typeface="Calibri" panose="020F0502020204030204" pitchFamily="34" charset="0"/>
              </a:rPr>
              <a:t>Université Jean Monnet St Etienne - Université de Lyon</a:t>
            </a:r>
            <a:endParaRPr lang="en-GB" sz="2000" b="0" i="0" u="none" strike="noStrike" dirty="0">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GB" sz="2000" b="0" i="0" u="none" strike="noStrike" dirty="0">
                <a:effectLst/>
                <a:latin typeface="Calibri" panose="020F0502020204030204" pitchFamily="34" charset="0"/>
              </a:rPr>
              <a:t>Your Specialization: Data Science</a:t>
            </a:r>
            <a:endParaRPr lang="en-GB" sz="2000" b="0" i="0" u="none" strike="noStrike" dirty="0">
              <a:effectLst/>
              <a:latin typeface="Arial" panose="020B0604020202020204" pitchFamily="34" charset="0"/>
            </a:endParaRP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255639"/>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Implementation: Transformation</a:t>
            </a:r>
          </a:p>
        </p:txBody>
      </p:sp>
      <p:sp>
        <p:nvSpPr>
          <p:cNvPr id="3" name="Content Placeholder 3">
            <a:extLst>
              <a:ext uri="{FF2B5EF4-FFF2-40B4-BE49-F238E27FC236}">
                <a16:creationId xmlns:a16="http://schemas.microsoft.com/office/drawing/2014/main" id="{99B99CF3-6DEA-6195-CB11-B0A50D68A8A3}"/>
              </a:ext>
            </a:extLst>
          </p:cNvPr>
          <p:cNvSpPr txBox="1">
            <a:spLocks/>
          </p:cNvSpPr>
          <p:nvPr/>
        </p:nvSpPr>
        <p:spPr>
          <a:xfrm>
            <a:off x="422788" y="1573237"/>
            <a:ext cx="5928534" cy="24908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CD419E0-DC9F-A4B1-A182-80EF2997C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53531"/>
            <a:ext cx="1197275" cy="718967"/>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2">
            <a:extLst>
              <a:ext uri="{FF2B5EF4-FFF2-40B4-BE49-F238E27FC236}">
                <a16:creationId xmlns:a16="http://schemas.microsoft.com/office/drawing/2014/main" id="{7123E8A8-4D99-C6A2-B955-3CA9D1CE1500}"/>
              </a:ext>
            </a:extLst>
          </p:cNvPr>
          <p:cNvSpPr txBox="1">
            <a:spLocks/>
          </p:cNvSpPr>
          <p:nvPr/>
        </p:nvSpPr>
        <p:spPr>
          <a:xfrm>
            <a:off x="665824" y="2045146"/>
            <a:ext cx="10124095" cy="39086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fontAlgn="base">
              <a:spcBef>
                <a:spcPts val="0"/>
              </a:spcBef>
              <a:spcAft>
                <a:spcPts val="0"/>
              </a:spcAft>
              <a:buFont typeface="Arial" panose="020B0604020202020204" pitchFamily="34" charset="0"/>
              <a:buChar char="•"/>
            </a:pPr>
            <a:r>
              <a:rPr lang="en-GB" sz="1800" b="0" i="0" u="none" strike="noStrike" dirty="0">
                <a:solidFill>
                  <a:srgbClr val="000000"/>
                </a:solidFill>
                <a:effectLst/>
                <a:latin typeface="Arial" panose="020B0604020202020204" pitchFamily="34" charset="0"/>
              </a:rPr>
              <a:t>We found that the issue with the original data set were:</a:t>
            </a:r>
            <a:endParaRPr lang="en-GB" sz="1800" b="0" i="0" u="none" strike="noStrike" dirty="0">
              <a:solidFill>
                <a:srgbClr val="000000"/>
              </a:solidFill>
              <a:effectLst/>
              <a:latin typeface="Noto Sans Symbols"/>
            </a:endParaRPr>
          </a:p>
          <a:p>
            <a:pPr rtl="0" fontAlgn="base">
              <a:spcBef>
                <a:spcPts val="1417"/>
              </a:spcBef>
              <a:spcAft>
                <a:spcPts val="0"/>
              </a:spcAft>
              <a:buFont typeface="Arial" panose="020B0604020202020204" pitchFamily="34" charset="0"/>
              <a:buChar char="•"/>
            </a:pPr>
            <a:r>
              <a:rPr lang="en-GB" sz="1800" b="0" i="0" u="none" strike="noStrike" dirty="0">
                <a:solidFill>
                  <a:srgbClr val="000000"/>
                </a:solidFill>
                <a:effectLst/>
                <a:latin typeface="Arial" panose="020B0604020202020204" pitchFamily="34" charset="0"/>
              </a:rPr>
              <a:t>Data Incompleteness - various columns, such as the </a:t>
            </a:r>
            <a:r>
              <a:rPr lang="en-GB" sz="1800" b="0" i="0" u="none" strike="noStrike" dirty="0" err="1">
                <a:solidFill>
                  <a:srgbClr val="000000"/>
                </a:solidFill>
                <a:effectLst/>
                <a:latin typeface="Arial" panose="020B0604020202020204" pitchFamily="34" charset="0"/>
              </a:rPr>
              <a:t>ind_empleado</a:t>
            </a:r>
            <a:r>
              <a:rPr lang="en-GB" sz="1800" b="0" i="0" u="none" strike="noStrike" dirty="0">
                <a:solidFill>
                  <a:srgbClr val="000000"/>
                </a:solidFill>
                <a:effectLst/>
                <a:latin typeface="Arial" panose="020B0604020202020204" pitchFamily="34" charset="0"/>
              </a:rPr>
              <a:t> (Employee index), </a:t>
            </a:r>
            <a:r>
              <a:rPr lang="en-GB" sz="1800" b="0" i="0" u="none" strike="noStrike" dirty="0" err="1">
                <a:solidFill>
                  <a:srgbClr val="000000"/>
                </a:solidFill>
                <a:effectLst/>
                <a:latin typeface="Arial" panose="020B0604020202020204" pitchFamily="34" charset="0"/>
              </a:rPr>
              <a:t>pais_residencia</a:t>
            </a:r>
            <a:r>
              <a:rPr lang="en-GB" sz="1800" b="0" i="0" u="none" strike="noStrike" dirty="0">
                <a:solidFill>
                  <a:srgbClr val="000000"/>
                </a:solidFill>
                <a:effectLst/>
                <a:latin typeface="Arial" panose="020B0604020202020204" pitchFamily="34" charset="0"/>
              </a:rPr>
              <a:t> (Customer's Country residence), </a:t>
            </a:r>
            <a:r>
              <a:rPr lang="en-GB" sz="1800" b="0" i="0" u="none" strike="noStrike" dirty="0" err="1">
                <a:solidFill>
                  <a:srgbClr val="000000"/>
                </a:solidFill>
                <a:effectLst/>
                <a:latin typeface="Arial" panose="020B0604020202020204" pitchFamily="34" charset="0"/>
              </a:rPr>
              <a:t>sexo</a:t>
            </a:r>
            <a:r>
              <a:rPr lang="en-GB" sz="1800" b="0" i="0" u="none" strike="noStrike" dirty="0">
                <a:solidFill>
                  <a:srgbClr val="000000"/>
                </a:solidFill>
                <a:effectLst/>
                <a:latin typeface="Arial" panose="020B0604020202020204" pitchFamily="34" charset="0"/>
              </a:rPr>
              <a:t> (Customer's sex) etc., have empty values (NA) in certain records.</a:t>
            </a:r>
            <a:endParaRPr lang="en-GB" sz="1800" b="0" i="0" u="none" strike="noStrike" dirty="0">
              <a:solidFill>
                <a:srgbClr val="000000"/>
              </a:solidFill>
              <a:effectLst/>
              <a:latin typeface="Noto Sans Symbols"/>
            </a:endParaRPr>
          </a:p>
          <a:p>
            <a:pPr rtl="0" fontAlgn="base">
              <a:spcBef>
                <a:spcPts val="1417"/>
              </a:spcBef>
              <a:spcAft>
                <a:spcPts val="0"/>
              </a:spcAft>
              <a:buFont typeface="Arial" panose="020B0604020202020204" pitchFamily="34" charset="0"/>
              <a:buChar char="•"/>
            </a:pPr>
            <a:r>
              <a:rPr lang="en-GB" sz="1800" b="0" i="0" u="none" strike="noStrike" dirty="0">
                <a:solidFill>
                  <a:srgbClr val="000000"/>
                </a:solidFill>
                <a:effectLst/>
                <a:latin typeface="Arial" panose="020B0604020202020204" pitchFamily="34" charset="0"/>
              </a:rPr>
              <a:t>Mitigation: Impute the missing values based on distribution in the training dataset. Depending on the context of the attribute, fill in the missing values with an appropriate value. If the variable is categorical, use the mode. If the variable is quantitative, use the median if discrete, and the mean if continuous.</a:t>
            </a:r>
            <a:endParaRPr lang="en-GB" sz="1800" b="0" i="0" u="none" strike="noStrike" dirty="0">
              <a:solidFill>
                <a:srgbClr val="000000"/>
              </a:solidFill>
              <a:effectLst/>
              <a:latin typeface="Noto Sans Symbols"/>
            </a:endParaRPr>
          </a:p>
          <a:p>
            <a:pPr rtl="0" fontAlgn="base">
              <a:spcBef>
                <a:spcPts val="1417"/>
              </a:spcBef>
              <a:spcAft>
                <a:spcPts val="0"/>
              </a:spcAft>
              <a:buFont typeface="Arial" panose="020B0604020202020204" pitchFamily="34" charset="0"/>
              <a:buChar char="•"/>
            </a:pPr>
            <a:r>
              <a:rPr lang="en-GB" sz="1800" b="0" i="0" u="none" strike="noStrike" dirty="0">
                <a:solidFill>
                  <a:srgbClr val="000000"/>
                </a:solidFill>
                <a:effectLst/>
                <a:latin typeface="Arial" panose="020B0604020202020204" pitchFamily="34" charset="0"/>
              </a:rPr>
              <a:t>Recommendation: Make input for such fields required, especially easily obtainable ones such as customer sex. If information cannot be obtained, then do not include. Alternatively, may consider removing some attributes which are not so important.</a:t>
            </a:r>
            <a:endParaRPr lang="en-GB" sz="1800" b="0" i="0" u="none" strike="noStrike" dirty="0">
              <a:solidFill>
                <a:srgbClr val="000000"/>
              </a:solidFill>
              <a:effectLst/>
              <a:latin typeface="Noto Sans Symbols"/>
            </a:endParaRPr>
          </a:p>
          <a:p>
            <a:pPr marL="0" indent="0" rtl="0" fontAlgn="base">
              <a:spcBef>
                <a:spcPts val="0"/>
              </a:spcBef>
              <a:spcAft>
                <a:spcPts val="0"/>
              </a:spcAft>
              <a:buNone/>
            </a:pPr>
            <a:br>
              <a:rPr lang="en-GB" sz="1800" b="0" i="0" u="none" strike="noStrike" dirty="0">
                <a:solidFill>
                  <a:srgbClr val="000000"/>
                </a:solidFill>
                <a:effectLst/>
                <a:latin typeface="Noto Sans Symbols"/>
              </a:rPr>
            </a:br>
            <a:endParaRPr lang="en-GB" sz="1800" b="0" i="0" u="none" strike="noStrike" dirty="0">
              <a:solidFill>
                <a:srgbClr val="000000"/>
              </a:solidFill>
              <a:effectLst/>
              <a:latin typeface="Noto Sans Symbols"/>
            </a:endParaRPr>
          </a:p>
          <a:p>
            <a:pPr marL="0" indent="0">
              <a:lnSpc>
                <a:spcPct val="160000"/>
              </a:lnSpc>
              <a:buNone/>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2430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255639"/>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Implementation: Transformation</a:t>
            </a:r>
          </a:p>
        </p:txBody>
      </p:sp>
      <p:sp>
        <p:nvSpPr>
          <p:cNvPr id="3" name="Content Placeholder 3">
            <a:extLst>
              <a:ext uri="{FF2B5EF4-FFF2-40B4-BE49-F238E27FC236}">
                <a16:creationId xmlns:a16="http://schemas.microsoft.com/office/drawing/2014/main" id="{99B99CF3-6DEA-6195-CB11-B0A50D68A8A3}"/>
              </a:ext>
            </a:extLst>
          </p:cNvPr>
          <p:cNvSpPr txBox="1">
            <a:spLocks/>
          </p:cNvSpPr>
          <p:nvPr/>
        </p:nvSpPr>
        <p:spPr>
          <a:xfrm>
            <a:off x="422788" y="1573237"/>
            <a:ext cx="5928534" cy="24908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CD419E0-DC9F-A4B1-A182-80EF2997C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53531"/>
            <a:ext cx="1197275" cy="718967"/>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2">
            <a:extLst>
              <a:ext uri="{FF2B5EF4-FFF2-40B4-BE49-F238E27FC236}">
                <a16:creationId xmlns:a16="http://schemas.microsoft.com/office/drawing/2014/main" id="{7123E8A8-4D99-C6A2-B955-3CA9D1CE1500}"/>
              </a:ext>
            </a:extLst>
          </p:cNvPr>
          <p:cNvSpPr txBox="1">
            <a:spLocks/>
          </p:cNvSpPr>
          <p:nvPr/>
        </p:nvSpPr>
        <p:spPr>
          <a:xfrm>
            <a:off x="665824" y="2045146"/>
            <a:ext cx="10124095" cy="390861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fontAlgn="base">
              <a:spcBef>
                <a:spcPts val="1417"/>
              </a:spcBef>
              <a:spcAft>
                <a:spcPts val="0"/>
              </a:spcAft>
              <a:buFont typeface="Arial" panose="020B0604020202020204" pitchFamily="34" charset="0"/>
              <a:buChar char="•"/>
            </a:pPr>
            <a:r>
              <a:rPr lang="en-GB" sz="1800" b="0" i="0" u="none" strike="noStrike" dirty="0">
                <a:solidFill>
                  <a:srgbClr val="000000"/>
                </a:solidFill>
                <a:effectLst/>
                <a:latin typeface="Arial" panose="020B0604020202020204" pitchFamily="34" charset="0"/>
              </a:rPr>
              <a:t>Inconsistent data types</a:t>
            </a:r>
          </a:p>
          <a:p>
            <a:pPr rtl="0" fontAlgn="base">
              <a:spcBef>
                <a:spcPts val="1417"/>
              </a:spcBef>
              <a:spcAft>
                <a:spcPts val="0"/>
              </a:spcAft>
              <a:buFont typeface="Arial" panose="020B0604020202020204" pitchFamily="34" charset="0"/>
              <a:buChar char="•"/>
            </a:pPr>
            <a:r>
              <a:rPr lang="en-GB" sz="1800" b="0" i="0" u="none" strike="noStrike" dirty="0">
                <a:solidFill>
                  <a:srgbClr val="000000"/>
                </a:solidFill>
                <a:effectLst/>
                <a:latin typeface="Arial" panose="020B0604020202020204" pitchFamily="34" charset="0"/>
              </a:rPr>
              <a:t>Mitigation: Make data transformations to ensure consistent data types in each column. Examples: Convert selected records in strings to numeric, and remove non-numeric characters from the string.</a:t>
            </a:r>
            <a:endParaRPr lang="en-GB" sz="1800" b="0" i="0" u="none" strike="noStrike" dirty="0">
              <a:solidFill>
                <a:srgbClr val="000000"/>
              </a:solidFill>
              <a:effectLst/>
              <a:latin typeface="Noto Sans Symbols"/>
            </a:endParaRPr>
          </a:p>
          <a:p>
            <a:pPr rtl="0" fontAlgn="base">
              <a:spcBef>
                <a:spcPts val="1417"/>
              </a:spcBef>
              <a:spcAft>
                <a:spcPts val="0"/>
              </a:spcAft>
              <a:buFont typeface="Arial" panose="020B0604020202020204" pitchFamily="34" charset="0"/>
              <a:buChar char="•"/>
            </a:pPr>
            <a:r>
              <a:rPr lang="en-GB" sz="1800" b="0" i="0" u="none" strike="noStrike" dirty="0">
                <a:solidFill>
                  <a:srgbClr val="000000"/>
                </a:solidFill>
                <a:effectLst/>
                <a:latin typeface="Arial" panose="020B0604020202020204" pitchFamily="34" charset="0"/>
              </a:rPr>
              <a:t>Recommendation: Ensure that fact tables in the given database have constraints on data types. Having different data types for a given field makes it difficult to interpret results at the later stage.</a:t>
            </a:r>
            <a:endParaRPr lang="en-GB" sz="1800" b="0" i="0" u="none" strike="noStrike" dirty="0">
              <a:solidFill>
                <a:srgbClr val="000000"/>
              </a:solidFill>
              <a:effectLst/>
              <a:latin typeface="Noto Sans Symbols"/>
            </a:endParaRPr>
          </a:p>
          <a:p>
            <a:pPr rtl="0" fontAlgn="base">
              <a:spcBef>
                <a:spcPts val="1417"/>
              </a:spcBef>
              <a:spcAft>
                <a:spcPts val="0"/>
              </a:spcAft>
              <a:buFont typeface="Arial" panose="020B0604020202020204" pitchFamily="34" charset="0"/>
              <a:buChar char="•"/>
            </a:pPr>
            <a:r>
              <a:rPr lang="en-GB" sz="1800" b="0" i="0" u="none" strike="noStrike" dirty="0">
                <a:solidFill>
                  <a:srgbClr val="000000"/>
                </a:solidFill>
                <a:effectLst/>
                <a:latin typeface="Arial" panose="020B0604020202020204" pitchFamily="34" charset="0"/>
              </a:rPr>
              <a:t>Inconsistent values for the same attribute (e.g. -999999 as a value for seniority in months).</a:t>
            </a:r>
            <a:endParaRPr lang="en-GB" sz="1800" b="0" i="0" u="none" strike="noStrike" dirty="0">
              <a:solidFill>
                <a:srgbClr val="000000"/>
              </a:solidFill>
              <a:effectLst/>
              <a:latin typeface="Noto Sans Symbols"/>
            </a:endParaRPr>
          </a:p>
          <a:p>
            <a:pPr rtl="0" fontAlgn="base">
              <a:spcBef>
                <a:spcPts val="1417"/>
              </a:spcBef>
              <a:spcAft>
                <a:spcPts val="0"/>
              </a:spcAft>
              <a:buFont typeface="Arial" panose="020B0604020202020204" pitchFamily="34" charset="0"/>
              <a:buChar char="•"/>
            </a:pPr>
            <a:r>
              <a:rPr lang="en-GB" sz="1800" b="0" i="0" u="none" strike="noStrike" dirty="0">
                <a:solidFill>
                  <a:srgbClr val="000000"/>
                </a:solidFill>
                <a:effectLst/>
                <a:latin typeface="Arial" panose="020B0604020202020204" pitchFamily="34" charset="0"/>
              </a:rPr>
              <a:t>Mitigation: The seniority in months cant have a negative number. Use regular positive numbers to replace extended values into positive numbers or zero to ensure consistency across seniority in months. Or replace -999999 with NA and perform the missing data transformations as above using the median</a:t>
            </a:r>
            <a:endParaRPr lang="en-GB" sz="1800" b="0" i="0" u="none" strike="noStrike" dirty="0">
              <a:solidFill>
                <a:srgbClr val="000000"/>
              </a:solidFill>
              <a:effectLst/>
              <a:latin typeface="Noto Sans Symbols"/>
            </a:endParaRPr>
          </a:p>
          <a:p>
            <a:pPr rtl="0" fontAlgn="base">
              <a:spcBef>
                <a:spcPts val="1417"/>
              </a:spcBef>
              <a:spcAft>
                <a:spcPts val="0"/>
              </a:spcAft>
              <a:buFont typeface="Arial" panose="020B0604020202020204" pitchFamily="34" charset="0"/>
              <a:buChar char="•"/>
            </a:pPr>
            <a:r>
              <a:rPr lang="en-GB" sz="1800" b="0" i="0" u="none" strike="noStrike" dirty="0">
                <a:solidFill>
                  <a:srgbClr val="000000"/>
                </a:solidFill>
                <a:effectLst/>
                <a:latin typeface="Arial" panose="020B0604020202020204" pitchFamily="34" charset="0"/>
              </a:rPr>
              <a:t>Recommendation: Enforce a mandatory field where only positive integers are valid for this attribute.</a:t>
            </a:r>
            <a:endParaRPr lang="en-GB" sz="1800" b="0" i="0" u="none" strike="noStrike" dirty="0">
              <a:solidFill>
                <a:srgbClr val="000000"/>
              </a:solidFill>
              <a:effectLst/>
              <a:latin typeface="Noto Sans Symbols"/>
            </a:endParaRPr>
          </a:p>
          <a:p>
            <a:pPr marL="0" indent="0" rtl="0" fontAlgn="base">
              <a:spcBef>
                <a:spcPts val="0"/>
              </a:spcBef>
              <a:spcAft>
                <a:spcPts val="0"/>
              </a:spcAft>
              <a:buNone/>
            </a:pPr>
            <a:br>
              <a:rPr lang="en-GB" sz="1800" b="0" i="0" u="none" strike="noStrike" dirty="0">
                <a:solidFill>
                  <a:srgbClr val="000000"/>
                </a:solidFill>
                <a:effectLst/>
                <a:latin typeface="Noto Sans Symbols"/>
              </a:rPr>
            </a:br>
            <a:endParaRPr lang="en-GB" sz="1800" b="0" i="0" u="none" strike="noStrike" dirty="0">
              <a:solidFill>
                <a:srgbClr val="000000"/>
              </a:solidFill>
              <a:effectLst/>
              <a:latin typeface="Noto Sans Symbols"/>
            </a:endParaRPr>
          </a:p>
          <a:p>
            <a:pPr marL="0" indent="0">
              <a:lnSpc>
                <a:spcPct val="160000"/>
              </a:lnSpc>
              <a:buNone/>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9743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255639"/>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Implementation: Data Quality</a:t>
            </a:r>
          </a:p>
        </p:txBody>
      </p:sp>
      <p:sp>
        <p:nvSpPr>
          <p:cNvPr id="3" name="Content Placeholder 3">
            <a:extLst>
              <a:ext uri="{FF2B5EF4-FFF2-40B4-BE49-F238E27FC236}">
                <a16:creationId xmlns:a16="http://schemas.microsoft.com/office/drawing/2014/main" id="{99B99CF3-6DEA-6195-CB11-B0A50D68A8A3}"/>
              </a:ext>
            </a:extLst>
          </p:cNvPr>
          <p:cNvSpPr txBox="1">
            <a:spLocks/>
          </p:cNvSpPr>
          <p:nvPr/>
        </p:nvSpPr>
        <p:spPr>
          <a:xfrm>
            <a:off x="422788" y="1573237"/>
            <a:ext cx="5928534" cy="24908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CD419E0-DC9F-A4B1-A182-80EF2997C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53531"/>
            <a:ext cx="1197275" cy="718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7A5FD5C-BEBD-E9ED-F665-451DFEC106E1}"/>
              </a:ext>
            </a:extLst>
          </p:cNvPr>
          <p:cNvSpPr txBox="1"/>
          <p:nvPr/>
        </p:nvSpPr>
        <p:spPr>
          <a:xfrm>
            <a:off x="422788" y="1248697"/>
            <a:ext cx="10410864" cy="2862322"/>
          </a:xfrm>
          <a:prstGeom prst="rect">
            <a:avLst/>
          </a:prstGeom>
          <a:noFill/>
        </p:spPr>
        <p:txBody>
          <a:bodyPr wrap="square">
            <a:spAutoFit/>
          </a:bodyPr>
          <a:lstStyle/>
          <a:p>
            <a:pPr algn="l" rtl="0"/>
            <a:r>
              <a:rPr lang="en-GB" b="0" i="0" dirty="0">
                <a:solidFill>
                  <a:srgbClr val="000000"/>
                </a:solidFill>
                <a:effectLst/>
                <a:latin typeface="Helvetica Neue"/>
              </a:rPr>
              <a:t>Replacing With Mean</a:t>
            </a:r>
          </a:p>
          <a:p>
            <a:pPr algn="l" rtl="0"/>
            <a:r>
              <a:rPr lang="en-GB" b="0" i="0" dirty="0">
                <a:solidFill>
                  <a:srgbClr val="000000"/>
                </a:solidFill>
                <a:effectLst/>
                <a:latin typeface="Helvetica Neue"/>
              </a:rPr>
              <a:t>This is the most common method of imputing missing values of numeric columns. If there are outliers then the mean will not be appropriate. In such cases, outliers need to be treated first.</a:t>
            </a:r>
          </a:p>
          <a:p>
            <a:pPr algn="l" rtl="0"/>
            <a:r>
              <a:rPr lang="en-GB" b="0" i="0" dirty="0" err="1">
                <a:solidFill>
                  <a:srgbClr val="000000"/>
                </a:solidFill>
                <a:effectLst/>
                <a:latin typeface="Helvetica Neue"/>
              </a:rPr>
              <a:t>renta</a:t>
            </a:r>
            <a:r>
              <a:rPr lang="en-GB" b="0" i="0" dirty="0">
                <a:solidFill>
                  <a:srgbClr val="000000"/>
                </a:solidFill>
                <a:effectLst/>
                <a:latin typeface="Helvetica Neue"/>
              </a:rPr>
              <a:t> and indrel_1mes features are numeric columns with </a:t>
            </a:r>
            <a:r>
              <a:rPr lang="en-GB" b="0" i="0" dirty="0" err="1">
                <a:solidFill>
                  <a:srgbClr val="000000"/>
                </a:solidFill>
                <a:effectLst/>
                <a:latin typeface="Helvetica Neue"/>
              </a:rPr>
              <a:t>outliers,hence</a:t>
            </a:r>
            <a:r>
              <a:rPr lang="en-GB" b="0" i="0" dirty="0">
                <a:solidFill>
                  <a:srgbClr val="000000"/>
                </a:solidFill>
                <a:effectLst/>
                <a:latin typeface="Helvetica Neue"/>
              </a:rPr>
              <a:t> replacing with mean will not be appropriate.</a:t>
            </a:r>
          </a:p>
          <a:p>
            <a:pPr algn="l" rtl="0"/>
            <a:r>
              <a:rPr lang="en-GB" b="0" i="0" dirty="0">
                <a:solidFill>
                  <a:srgbClr val="000000"/>
                </a:solidFill>
                <a:effectLst/>
                <a:latin typeface="Helvetica Neue"/>
              </a:rPr>
              <a:t>Replacing With Mode</a:t>
            </a:r>
          </a:p>
          <a:p>
            <a:pPr algn="l" rtl="0"/>
            <a:r>
              <a:rPr lang="en-GB" b="0" i="0" dirty="0">
                <a:solidFill>
                  <a:srgbClr val="000000"/>
                </a:solidFill>
                <a:effectLst/>
                <a:latin typeface="Helvetica Neue"/>
              </a:rPr>
              <a:t>Mode is the most frequently occurring value. It is used in the case of categorical features.</a:t>
            </a:r>
          </a:p>
          <a:p>
            <a:pPr algn="l" rtl="0"/>
            <a:r>
              <a:rPr lang="en-GB" b="0" i="0" dirty="0">
                <a:solidFill>
                  <a:srgbClr val="000000"/>
                </a:solidFill>
                <a:effectLst/>
                <a:latin typeface="Helvetica Neue"/>
              </a:rPr>
              <a:t>You can use the ‘</a:t>
            </a:r>
            <a:r>
              <a:rPr lang="en-GB" b="0" i="0" dirty="0" err="1">
                <a:solidFill>
                  <a:srgbClr val="000000"/>
                </a:solidFill>
                <a:effectLst/>
                <a:latin typeface="Helvetica Neue"/>
              </a:rPr>
              <a:t>fillna</a:t>
            </a:r>
            <a:r>
              <a:rPr lang="en-GB" b="0" i="0" dirty="0">
                <a:solidFill>
                  <a:srgbClr val="000000"/>
                </a:solidFill>
                <a:effectLst/>
                <a:latin typeface="Helvetica Neue"/>
              </a:rPr>
              <a:t>’ method for imputing the categorical columns ‘</a:t>
            </a:r>
            <a:r>
              <a:rPr lang="en-GB" b="0" i="0" dirty="0" err="1">
                <a:solidFill>
                  <a:srgbClr val="000000"/>
                </a:solidFill>
                <a:effectLst/>
                <a:latin typeface="Helvetica Neue"/>
              </a:rPr>
              <a:t>sexo</a:t>
            </a:r>
            <a:r>
              <a:rPr lang="en-GB" b="0" i="0" dirty="0">
                <a:solidFill>
                  <a:srgbClr val="000000"/>
                </a:solidFill>
                <a:effectLst/>
                <a:latin typeface="Helvetica Neue"/>
              </a:rPr>
              <a:t>’, ‘ind_empleado’,‘pais_residencia’,'tiprel_1mes','indresi','indext','canal_entrada','indfall','nomprov','conyuemp'.</a:t>
            </a:r>
          </a:p>
        </p:txBody>
      </p:sp>
      <p:pic>
        <p:nvPicPr>
          <p:cNvPr id="7" name="Picture 6">
            <a:extLst>
              <a:ext uri="{FF2B5EF4-FFF2-40B4-BE49-F238E27FC236}">
                <a16:creationId xmlns:a16="http://schemas.microsoft.com/office/drawing/2014/main" id="{182B5412-9C6A-AFB0-653C-E2E9C77E3BB8}"/>
              </a:ext>
            </a:extLst>
          </p:cNvPr>
          <p:cNvPicPr>
            <a:picLocks noChangeAspect="1"/>
          </p:cNvPicPr>
          <p:nvPr/>
        </p:nvPicPr>
        <p:blipFill>
          <a:blip r:embed="rId3"/>
          <a:stretch>
            <a:fillRect/>
          </a:stretch>
        </p:blipFill>
        <p:spPr>
          <a:xfrm>
            <a:off x="838200" y="4204315"/>
            <a:ext cx="9746974" cy="2002245"/>
          </a:xfrm>
          <a:prstGeom prst="rect">
            <a:avLst/>
          </a:prstGeom>
        </p:spPr>
      </p:pic>
    </p:spTree>
    <p:extLst>
      <p:ext uri="{BB962C8B-B14F-4D97-AF65-F5344CB8AC3E}">
        <p14:creationId xmlns:p14="http://schemas.microsoft.com/office/powerpoint/2010/main" val="917091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255639"/>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Implementation: K-Means Clustering</a:t>
            </a:r>
          </a:p>
        </p:txBody>
      </p:sp>
      <p:sp>
        <p:nvSpPr>
          <p:cNvPr id="3" name="Content Placeholder 3">
            <a:extLst>
              <a:ext uri="{FF2B5EF4-FFF2-40B4-BE49-F238E27FC236}">
                <a16:creationId xmlns:a16="http://schemas.microsoft.com/office/drawing/2014/main" id="{99B99CF3-6DEA-6195-CB11-B0A50D68A8A3}"/>
              </a:ext>
            </a:extLst>
          </p:cNvPr>
          <p:cNvSpPr txBox="1">
            <a:spLocks/>
          </p:cNvSpPr>
          <p:nvPr/>
        </p:nvSpPr>
        <p:spPr>
          <a:xfrm>
            <a:off x="422788" y="1573237"/>
            <a:ext cx="5928534" cy="24908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CD419E0-DC9F-A4B1-A182-80EF2997C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53531"/>
            <a:ext cx="1197275" cy="7189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9A3184-9982-D5B2-816A-3F2FB9346F69}"/>
              </a:ext>
            </a:extLst>
          </p:cNvPr>
          <p:cNvSpPr txBox="1"/>
          <p:nvPr/>
        </p:nvSpPr>
        <p:spPr>
          <a:xfrm>
            <a:off x="550606" y="1424392"/>
            <a:ext cx="8600768" cy="1754326"/>
          </a:xfrm>
          <a:prstGeom prst="rect">
            <a:avLst/>
          </a:prstGeom>
          <a:noFill/>
        </p:spPr>
        <p:txBody>
          <a:bodyPr wrap="square">
            <a:spAutoFit/>
          </a:bodyPr>
          <a:lstStyle/>
          <a:p>
            <a:r>
              <a:rPr lang="en-GB" b="0" i="0" dirty="0">
                <a:solidFill>
                  <a:srgbClr val="000000"/>
                </a:solidFill>
                <a:effectLst/>
                <a:latin typeface="Helvetica Neue"/>
              </a:rPr>
              <a:t>STEPS: </a:t>
            </a:r>
          </a:p>
          <a:p>
            <a:pPr marL="285750" indent="-285750">
              <a:buFont typeface="Arial" panose="020B0604020202020204" pitchFamily="34" charset="0"/>
              <a:buChar char="•"/>
            </a:pPr>
            <a:r>
              <a:rPr lang="en-GB" b="0" i="0" dirty="0">
                <a:solidFill>
                  <a:srgbClr val="000000"/>
                </a:solidFill>
                <a:effectLst/>
                <a:latin typeface="Helvetica Neue"/>
              </a:rPr>
              <a:t>Gather the data(transformed data) </a:t>
            </a:r>
          </a:p>
          <a:p>
            <a:pPr marL="285750" indent="-285750">
              <a:buFont typeface="Arial" panose="020B0604020202020204" pitchFamily="34" charset="0"/>
              <a:buChar char="•"/>
            </a:pPr>
            <a:r>
              <a:rPr lang="en-GB" b="0" i="0" dirty="0">
                <a:solidFill>
                  <a:srgbClr val="000000"/>
                </a:solidFill>
                <a:effectLst/>
                <a:latin typeface="Helvetica Neue"/>
              </a:rPr>
              <a:t>Manage skewness and scale each variable, </a:t>
            </a:r>
          </a:p>
          <a:p>
            <a:pPr marL="285750" indent="-285750">
              <a:buFont typeface="Arial" panose="020B0604020202020204" pitchFamily="34" charset="0"/>
              <a:buChar char="•"/>
            </a:pPr>
            <a:r>
              <a:rPr lang="en-GB" b="0" i="0" dirty="0">
                <a:solidFill>
                  <a:srgbClr val="000000"/>
                </a:solidFill>
                <a:effectLst/>
                <a:latin typeface="Helvetica Neue"/>
              </a:rPr>
              <a:t>Explore the data, </a:t>
            </a:r>
          </a:p>
          <a:p>
            <a:pPr marL="285750" indent="-285750">
              <a:buFont typeface="Arial" panose="020B0604020202020204" pitchFamily="34" charset="0"/>
              <a:buChar char="•"/>
            </a:pPr>
            <a:r>
              <a:rPr lang="en-GB" b="0" i="0" dirty="0">
                <a:solidFill>
                  <a:srgbClr val="000000"/>
                </a:solidFill>
                <a:effectLst/>
                <a:latin typeface="Helvetica Neue"/>
              </a:rPr>
              <a:t>Cluster the data, </a:t>
            </a:r>
          </a:p>
          <a:p>
            <a:pPr marL="285750" indent="-285750">
              <a:buFont typeface="Arial" panose="020B0604020202020204" pitchFamily="34" charset="0"/>
              <a:buChar char="•"/>
            </a:pPr>
            <a:r>
              <a:rPr lang="en-GB" b="0" i="0" dirty="0">
                <a:solidFill>
                  <a:srgbClr val="000000"/>
                </a:solidFill>
                <a:effectLst/>
                <a:latin typeface="Helvetica Neue"/>
              </a:rPr>
              <a:t>Interpret the result</a:t>
            </a:r>
            <a:endParaRPr lang="en-GB" dirty="0"/>
          </a:p>
        </p:txBody>
      </p:sp>
      <p:pic>
        <p:nvPicPr>
          <p:cNvPr id="10" name="Picture 9">
            <a:extLst>
              <a:ext uri="{FF2B5EF4-FFF2-40B4-BE49-F238E27FC236}">
                <a16:creationId xmlns:a16="http://schemas.microsoft.com/office/drawing/2014/main" id="{C580E954-EF39-4779-DDBB-11A6B1AEC42E}"/>
              </a:ext>
            </a:extLst>
          </p:cNvPr>
          <p:cNvPicPr>
            <a:picLocks noChangeAspect="1"/>
          </p:cNvPicPr>
          <p:nvPr/>
        </p:nvPicPr>
        <p:blipFill>
          <a:blip r:embed="rId3"/>
          <a:stretch>
            <a:fillRect/>
          </a:stretch>
        </p:blipFill>
        <p:spPr>
          <a:xfrm>
            <a:off x="6764593" y="1182498"/>
            <a:ext cx="5012627" cy="4251110"/>
          </a:xfrm>
          <a:prstGeom prst="rect">
            <a:avLst/>
          </a:prstGeom>
        </p:spPr>
      </p:pic>
      <p:pic>
        <p:nvPicPr>
          <p:cNvPr id="12" name="Picture 11">
            <a:extLst>
              <a:ext uri="{FF2B5EF4-FFF2-40B4-BE49-F238E27FC236}">
                <a16:creationId xmlns:a16="http://schemas.microsoft.com/office/drawing/2014/main" id="{086D65C7-EA4C-3ED2-3843-D4D1F12748C3}"/>
              </a:ext>
            </a:extLst>
          </p:cNvPr>
          <p:cNvPicPr>
            <a:picLocks noChangeAspect="1"/>
          </p:cNvPicPr>
          <p:nvPr/>
        </p:nvPicPr>
        <p:blipFill>
          <a:blip r:embed="rId4"/>
          <a:stretch>
            <a:fillRect/>
          </a:stretch>
        </p:blipFill>
        <p:spPr>
          <a:xfrm>
            <a:off x="414781" y="3428999"/>
            <a:ext cx="5150278" cy="2843171"/>
          </a:xfrm>
          <a:prstGeom prst="rect">
            <a:avLst/>
          </a:prstGeom>
        </p:spPr>
      </p:pic>
    </p:spTree>
    <p:extLst>
      <p:ext uri="{BB962C8B-B14F-4D97-AF65-F5344CB8AC3E}">
        <p14:creationId xmlns:p14="http://schemas.microsoft.com/office/powerpoint/2010/main" val="386917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255639"/>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127819" y="-139147"/>
            <a:ext cx="11225981" cy="1524638"/>
          </a:xfrm>
        </p:spPr>
        <p:txBody>
          <a:bodyPr/>
          <a:lstStyle/>
          <a:p>
            <a:r>
              <a:rPr lang="en-US" b="1" dirty="0">
                <a:solidFill>
                  <a:schemeClr val="accent2"/>
                </a:solidFill>
              </a:rPr>
              <a:t>Results: Finding similarities between income and Seniority.</a:t>
            </a:r>
          </a:p>
        </p:txBody>
      </p:sp>
      <p:sp>
        <p:nvSpPr>
          <p:cNvPr id="3" name="Content Placeholder 3">
            <a:extLst>
              <a:ext uri="{FF2B5EF4-FFF2-40B4-BE49-F238E27FC236}">
                <a16:creationId xmlns:a16="http://schemas.microsoft.com/office/drawing/2014/main" id="{99B99CF3-6DEA-6195-CB11-B0A50D68A8A3}"/>
              </a:ext>
            </a:extLst>
          </p:cNvPr>
          <p:cNvSpPr txBox="1">
            <a:spLocks/>
          </p:cNvSpPr>
          <p:nvPr/>
        </p:nvSpPr>
        <p:spPr>
          <a:xfrm>
            <a:off x="422788" y="1573237"/>
            <a:ext cx="5928534" cy="24908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CD419E0-DC9F-A4B1-A182-80EF2997C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53531"/>
            <a:ext cx="1197275" cy="71896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EDB5FA3-0031-C1F7-DE84-684B312021FA}"/>
              </a:ext>
            </a:extLst>
          </p:cNvPr>
          <p:cNvSpPr>
            <a:spLocks noChangeArrowheads="1"/>
          </p:cNvSpPr>
          <p:nvPr/>
        </p:nvSpPr>
        <p:spPr bwMode="auto">
          <a:xfrm>
            <a:off x="127819" y="4784951"/>
            <a:ext cx="12192000" cy="18421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Roboto" panose="02000000000000000000" pitchFamily="2" charset="0"/>
              </a:rPr>
              <a:t>Based on this clustering results, the five groups which we could split the customer segment are: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212121"/>
                </a:solidFill>
                <a:effectLst/>
                <a:latin typeface="Roboto" panose="02000000000000000000" pitchFamily="2" charset="0"/>
              </a:rPr>
              <a:t>Customers with lower income (under </a:t>
            </a:r>
            <a:r>
              <a:rPr kumimoji="0" lang="en-US" altLang="en-US" sz="1600" b="0" i="0" u="none" strike="noStrike" cap="none" normalizeH="0" baseline="0" dirty="0">
                <a:ln>
                  <a:noFill/>
                </a:ln>
                <a:solidFill>
                  <a:srgbClr val="212121"/>
                </a:solidFill>
                <a:effectLst/>
                <a:latin typeface="MathJax_Main"/>
              </a:rPr>
              <a:t>100,000)</a:t>
            </a:r>
            <a:r>
              <a:rPr kumimoji="0" lang="en-US" altLang="en-US" sz="1600" b="0" i="0" u="none" strike="noStrike" cap="none" normalizeH="0" baseline="0" dirty="0" err="1">
                <a:ln>
                  <a:noFill/>
                </a:ln>
                <a:solidFill>
                  <a:srgbClr val="212121"/>
                </a:solidFill>
                <a:effectLst/>
                <a:latin typeface="MathJax_Math-italic"/>
              </a:rPr>
              <a:t>andlessseniority</a:t>
            </a:r>
            <a:r>
              <a:rPr kumimoji="0" lang="en-US" altLang="en-US" sz="1600" b="0" i="0" u="none" strike="noStrike" cap="none" normalizeH="0" baseline="0" dirty="0">
                <a:ln>
                  <a:noFill/>
                </a:ln>
                <a:solidFill>
                  <a:srgbClr val="212121"/>
                </a:solidFill>
                <a:effectLst/>
                <a:latin typeface="MathJax_Main"/>
              </a:rPr>
              <a:t>(</a:t>
            </a:r>
            <a:r>
              <a:rPr kumimoji="0" lang="en-US" altLang="en-US" sz="1600" b="0" i="0" u="none" strike="noStrike" cap="none" normalizeH="0" baseline="0" dirty="0">
                <a:ln>
                  <a:noFill/>
                </a:ln>
                <a:solidFill>
                  <a:srgbClr val="212121"/>
                </a:solidFill>
                <a:effectLst/>
                <a:latin typeface="MathJax_Math-italic"/>
              </a:rPr>
              <a:t>under</a:t>
            </a:r>
            <a:r>
              <a:rPr kumimoji="0" lang="en-US" altLang="en-US" sz="1600" b="0" i="0" u="none" strike="noStrike" cap="none" normalizeH="0" baseline="0" dirty="0">
                <a:ln>
                  <a:noFill/>
                </a:ln>
                <a:solidFill>
                  <a:srgbClr val="212121"/>
                </a:solidFill>
                <a:effectLst/>
                <a:latin typeface="MathJax_Main"/>
              </a:rPr>
              <a:t>96</a:t>
            </a:r>
            <a:r>
              <a:rPr kumimoji="0" lang="en-US" altLang="en-US" sz="1600" b="0" i="0" u="none" strike="noStrike" cap="none" normalizeH="0" baseline="0" dirty="0">
                <a:ln>
                  <a:noFill/>
                </a:ln>
                <a:solidFill>
                  <a:srgbClr val="212121"/>
                </a:solidFill>
                <a:effectLst/>
                <a:latin typeface="MathJax_Math-italic"/>
              </a:rPr>
              <a:t>months</a:t>
            </a:r>
            <a:r>
              <a:rPr kumimoji="0" lang="en-US" altLang="en-US" sz="1600" b="0" i="0" u="none" strike="noStrike" cap="none" normalizeH="0" baseline="0" dirty="0">
                <a:ln>
                  <a:noFill/>
                </a:ln>
                <a:solidFill>
                  <a:srgbClr val="212121"/>
                </a:solidFill>
                <a:effectLst/>
                <a:latin typeface="MathJax_Main"/>
              </a:rPr>
              <a:t>)∗</a:t>
            </a:r>
            <a:r>
              <a:rPr kumimoji="0" lang="en-US" altLang="en-US" sz="1600" b="0" i="0" u="none" strike="noStrike" cap="none" normalizeH="0" baseline="0" dirty="0" err="1">
                <a:ln>
                  <a:noFill/>
                </a:ln>
                <a:solidFill>
                  <a:srgbClr val="212121"/>
                </a:solidFill>
                <a:effectLst/>
                <a:latin typeface="MathJax_Math-italic"/>
              </a:rPr>
              <a:t>Customerswithlowerincome</a:t>
            </a:r>
            <a:r>
              <a:rPr kumimoji="0" lang="en-US" altLang="en-US" sz="1600" b="0" i="0" u="none" strike="noStrike" cap="none" normalizeH="0" baseline="0" dirty="0">
                <a:ln>
                  <a:noFill/>
                </a:ln>
                <a:solidFill>
                  <a:srgbClr val="212121"/>
                </a:solidFill>
                <a:effectLst/>
                <a:latin typeface="MathJax_Main"/>
              </a:rPr>
              <a:t>(</a:t>
            </a:r>
            <a:r>
              <a:rPr kumimoji="0" lang="en-US" altLang="en-US" sz="1600" b="0" i="0" u="none" strike="noStrike" cap="none" normalizeH="0" baseline="0" dirty="0">
                <a:ln>
                  <a:noFill/>
                </a:ln>
                <a:solidFill>
                  <a:srgbClr val="212121"/>
                </a:solidFill>
                <a:effectLst/>
                <a:latin typeface="MathJax_Math-italic"/>
              </a:rPr>
              <a:t>under</a:t>
            </a:r>
            <a:r>
              <a:rPr kumimoji="0" lang="en-US" altLang="en-US" sz="1600" b="0" i="0" u="none" strike="noStrike" cap="none" normalizeH="0" baseline="0" dirty="0">
                <a:ln>
                  <a:noFill/>
                </a:ln>
                <a:solidFill>
                  <a:srgbClr val="212121"/>
                </a:solidFill>
                <a:effectLst/>
                <a:latin typeface="Roboto" panose="02000000000000000000" pitchFamily="2" charset="0"/>
              </a:rPr>
              <a:t>100,000) and more seniority (over 96 months)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212121"/>
                </a:solidFill>
                <a:effectLst/>
                <a:latin typeface="Roboto" panose="02000000000000000000" pitchFamily="2" charset="0"/>
              </a:rPr>
              <a:t>Customers with medium income (between </a:t>
            </a:r>
            <a:r>
              <a:rPr kumimoji="0" lang="en-US" altLang="en-US" sz="1600" b="0" i="0" u="none" strike="noStrike" cap="none" normalizeH="0" baseline="0" dirty="0">
                <a:ln>
                  <a:noFill/>
                </a:ln>
                <a:solidFill>
                  <a:srgbClr val="212121"/>
                </a:solidFill>
                <a:effectLst/>
                <a:latin typeface="MathJax_Main"/>
              </a:rPr>
              <a:t>100,000</a:t>
            </a:r>
            <a:r>
              <a:rPr kumimoji="0" lang="en-US" altLang="en-US" sz="1600" b="0" i="0" u="none" strike="noStrike" cap="none" normalizeH="0" baseline="0" dirty="0">
                <a:ln>
                  <a:noFill/>
                </a:ln>
                <a:solidFill>
                  <a:srgbClr val="212121"/>
                </a:solidFill>
                <a:effectLst/>
                <a:latin typeface="MathJax_Math-italic"/>
              </a:rPr>
              <a:t>and</a:t>
            </a:r>
            <a:r>
              <a:rPr kumimoji="0" lang="en-US" altLang="en-US" sz="1600" b="0" i="0" u="none" strike="noStrike" cap="none" normalizeH="0" baseline="0" dirty="0">
                <a:ln>
                  <a:noFill/>
                </a:ln>
                <a:solidFill>
                  <a:srgbClr val="212121"/>
                </a:solidFill>
                <a:effectLst/>
                <a:latin typeface="Roboto" panose="02000000000000000000" pitchFamily="2" charset="0"/>
              </a:rPr>
              <a:t>250,000) and less seniority (under 96 months)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212121"/>
                </a:solidFill>
                <a:effectLst/>
                <a:latin typeface="Roboto" panose="02000000000000000000" pitchFamily="2" charset="0"/>
              </a:rPr>
              <a:t>Customers with medium income (between </a:t>
            </a:r>
            <a:r>
              <a:rPr kumimoji="0" lang="en-US" altLang="en-US" sz="1600" b="0" i="0" u="none" strike="noStrike" cap="none" normalizeH="0" baseline="0" dirty="0">
                <a:ln>
                  <a:noFill/>
                </a:ln>
                <a:solidFill>
                  <a:srgbClr val="212121"/>
                </a:solidFill>
                <a:effectLst/>
                <a:latin typeface="MathJax_Main"/>
              </a:rPr>
              <a:t>100,000</a:t>
            </a:r>
            <a:r>
              <a:rPr kumimoji="0" lang="en-US" altLang="en-US" sz="1600" b="0" i="0" u="none" strike="noStrike" cap="none" normalizeH="0" baseline="0" dirty="0">
                <a:ln>
                  <a:noFill/>
                </a:ln>
                <a:solidFill>
                  <a:srgbClr val="212121"/>
                </a:solidFill>
                <a:effectLst/>
                <a:latin typeface="MathJax_Math-italic"/>
              </a:rPr>
              <a:t>and</a:t>
            </a:r>
            <a:r>
              <a:rPr kumimoji="0" lang="en-US" altLang="en-US" sz="1600" b="0" i="0" u="none" strike="noStrike" cap="none" normalizeH="0" baseline="0" dirty="0">
                <a:ln>
                  <a:noFill/>
                </a:ln>
                <a:solidFill>
                  <a:srgbClr val="212121"/>
                </a:solidFill>
                <a:effectLst/>
                <a:latin typeface="Roboto" panose="02000000000000000000" pitchFamily="2" charset="0"/>
              </a:rPr>
              <a:t>250,000) and more seniority (over 96 months)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212121"/>
                </a:solidFill>
                <a:effectLst/>
                <a:latin typeface="Roboto" panose="02000000000000000000" pitchFamily="2" charset="0"/>
              </a:rPr>
              <a:t>Customers with higher income (over $250,000)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pic>
        <p:nvPicPr>
          <p:cNvPr id="6" name="Picture 5">
            <a:extLst>
              <a:ext uri="{FF2B5EF4-FFF2-40B4-BE49-F238E27FC236}">
                <a16:creationId xmlns:a16="http://schemas.microsoft.com/office/drawing/2014/main" id="{4DB1398C-009E-F3BA-B8D4-AD60225CEC55}"/>
              </a:ext>
            </a:extLst>
          </p:cNvPr>
          <p:cNvPicPr>
            <a:picLocks noChangeAspect="1"/>
          </p:cNvPicPr>
          <p:nvPr/>
        </p:nvPicPr>
        <p:blipFill>
          <a:blip r:embed="rId3"/>
          <a:stretch>
            <a:fillRect/>
          </a:stretch>
        </p:blipFill>
        <p:spPr>
          <a:xfrm>
            <a:off x="347870" y="1257300"/>
            <a:ext cx="9424780" cy="3457160"/>
          </a:xfrm>
          <a:prstGeom prst="rect">
            <a:avLst/>
          </a:prstGeom>
        </p:spPr>
      </p:pic>
    </p:spTree>
    <p:extLst>
      <p:ext uri="{BB962C8B-B14F-4D97-AF65-F5344CB8AC3E}">
        <p14:creationId xmlns:p14="http://schemas.microsoft.com/office/powerpoint/2010/main" val="3629579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255639"/>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127819" y="-139147"/>
            <a:ext cx="11225981" cy="1524638"/>
          </a:xfrm>
        </p:spPr>
        <p:txBody>
          <a:bodyPr/>
          <a:lstStyle/>
          <a:p>
            <a:r>
              <a:rPr lang="en-US" b="1" dirty="0">
                <a:solidFill>
                  <a:schemeClr val="accent2"/>
                </a:solidFill>
              </a:rPr>
              <a:t>Results: Finding similarities between income and Age.</a:t>
            </a:r>
          </a:p>
        </p:txBody>
      </p:sp>
      <p:sp>
        <p:nvSpPr>
          <p:cNvPr id="3" name="Content Placeholder 3">
            <a:extLst>
              <a:ext uri="{FF2B5EF4-FFF2-40B4-BE49-F238E27FC236}">
                <a16:creationId xmlns:a16="http://schemas.microsoft.com/office/drawing/2014/main" id="{99B99CF3-6DEA-6195-CB11-B0A50D68A8A3}"/>
              </a:ext>
            </a:extLst>
          </p:cNvPr>
          <p:cNvSpPr txBox="1">
            <a:spLocks/>
          </p:cNvSpPr>
          <p:nvPr/>
        </p:nvSpPr>
        <p:spPr>
          <a:xfrm>
            <a:off x="422788" y="1573237"/>
            <a:ext cx="5928534" cy="24908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CD419E0-DC9F-A4B1-A182-80EF2997C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53531"/>
            <a:ext cx="1197275" cy="7189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37BE948-1E59-88D1-3FCA-322F3D5AD494}"/>
              </a:ext>
            </a:extLst>
          </p:cNvPr>
          <p:cNvPicPr>
            <a:picLocks noChangeAspect="1"/>
          </p:cNvPicPr>
          <p:nvPr/>
        </p:nvPicPr>
        <p:blipFill>
          <a:blip r:embed="rId3"/>
          <a:stretch>
            <a:fillRect/>
          </a:stretch>
        </p:blipFill>
        <p:spPr>
          <a:xfrm>
            <a:off x="678426" y="1304925"/>
            <a:ext cx="9179949" cy="3335901"/>
          </a:xfrm>
          <a:prstGeom prst="rect">
            <a:avLst/>
          </a:prstGeom>
        </p:spPr>
      </p:pic>
      <p:sp>
        <p:nvSpPr>
          <p:cNvPr id="10" name="Rectangle 1">
            <a:extLst>
              <a:ext uri="{FF2B5EF4-FFF2-40B4-BE49-F238E27FC236}">
                <a16:creationId xmlns:a16="http://schemas.microsoft.com/office/drawing/2014/main" id="{AF7D53C3-A23A-CD14-E31C-13F5404881AA}"/>
              </a:ext>
            </a:extLst>
          </p:cNvPr>
          <p:cNvSpPr>
            <a:spLocks noChangeArrowheads="1"/>
          </p:cNvSpPr>
          <p:nvPr/>
        </p:nvSpPr>
        <p:spPr bwMode="auto">
          <a:xfrm>
            <a:off x="255322" y="5796331"/>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Roboto" panose="02000000000000000000" pitchFamily="2" charset="0"/>
              </a:rPr>
              <a:t>Based on this clustering, we could also segment the customers by the following groups: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212121"/>
                </a:solidFill>
                <a:effectLst/>
                <a:latin typeface="Roboto" panose="02000000000000000000" pitchFamily="2" charset="0"/>
              </a:rPr>
              <a:t>High-income (above </a:t>
            </a:r>
            <a:r>
              <a:rPr kumimoji="0" lang="en-US" altLang="en-US" sz="1400" b="0" i="0" u="none" strike="noStrike" cap="none" normalizeH="0" baseline="0" dirty="0">
                <a:ln>
                  <a:noFill/>
                </a:ln>
                <a:solidFill>
                  <a:srgbClr val="212121"/>
                </a:solidFill>
                <a:effectLst/>
                <a:latin typeface="MathJax_Main"/>
              </a:rPr>
              <a:t>250,000)</a:t>
            </a:r>
            <a:r>
              <a:rPr kumimoji="0" lang="en-US" altLang="en-US" sz="1400" b="0" i="0" u="none" strike="noStrike" cap="none" normalizeH="0" baseline="0" dirty="0" err="1">
                <a:ln>
                  <a:noFill/>
                </a:ln>
                <a:solidFill>
                  <a:srgbClr val="212121"/>
                </a:solidFill>
                <a:effectLst/>
                <a:latin typeface="MathJax_Math-italic"/>
              </a:rPr>
              <a:t>customers</a:t>
            </a:r>
            <a:r>
              <a:rPr kumimoji="0" lang="en-US" altLang="en-US" sz="1400" b="0" i="0" u="none" strike="noStrike" cap="none" normalizeH="0" baseline="0" dirty="0" err="1">
                <a:ln>
                  <a:noFill/>
                </a:ln>
                <a:solidFill>
                  <a:srgbClr val="212121"/>
                </a:solidFill>
                <a:effectLst/>
                <a:latin typeface="MathJax_Main"/>
              </a:rPr>
              <a:t>∗</a:t>
            </a:r>
            <a:r>
              <a:rPr kumimoji="0" lang="en-US" altLang="en-US" sz="1400" b="0" i="0" u="none" strike="noStrike" cap="none" normalizeH="0" baseline="0" dirty="0" err="1">
                <a:ln>
                  <a:noFill/>
                </a:ln>
                <a:solidFill>
                  <a:srgbClr val="212121"/>
                </a:solidFill>
                <a:effectLst/>
                <a:latin typeface="MathJax_Math-italic"/>
              </a:rPr>
              <a:t>Oldage</a:t>
            </a:r>
            <a:r>
              <a:rPr kumimoji="0" lang="en-US" altLang="en-US" sz="1400" b="0" i="0" u="none" strike="noStrike" cap="none" normalizeH="0" baseline="0" dirty="0">
                <a:ln>
                  <a:noFill/>
                </a:ln>
                <a:solidFill>
                  <a:srgbClr val="212121"/>
                </a:solidFill>
                <a:effectLst/>
                <a:latin typeface="MathJax_Main"/>
              </a:rPr>
              <a:t>(</a:t>
            </a:r>
            <a:r>
              <a:rPr kumimoji="0" lang="en-US" altLang="en-US" sz="1400" b="0" i="0" u="none" strike="noStrike" cap="none" normalizeH="0" baseline="0" dirty="0">
                <a:ln>
                  <a:noFill/>
                </a:ln>
                <a:solidFill>
                  <a:srgbClr val="212121"/>
                </a:solidFill>
                <a:effectLst/>
                <a:latin typeface="MathJax_Math-italic"/>
              </a:rPr>
              <a:t>above</a:t>
            </a:r>
            <a:r>
              <a:rPr kumimoji="0" lang="en-US" altLang="en-US" sz="1400" b="0" i="0" u="none" strike="noStrike" cap="none" normalizeH="0" baseline="0" dirty="0">
                <a:ln>
                  <a:noFill/>
                </a:ln>
                <a:solidFill>
                  <a:srgbClr val="212121"/>
                </a:solidFill>
                <a:effectLst/>
                <a:latin typeface="MathJax_Main"/>
              </a:rPr>
              <a:t>60)</a:t>
            </a:r>
            <a:r>
              <a:rPr kumimoji="0" lang="en-US" altLang="en-US" sz="1400" b="0" i="0" u="none" strike="noStrike" cap="none" normalizeH="0" baseline="0" dirty="0">
                <a:ln>
                  <a:noFill/>
                </a:ln>
                <a:solidFill>
                  <a:srgbClr val="212121"/>
                </a:solidFill>
                <a:effectLst/>
                <a:latin typeface="MathJax_Math-italic"/>
              </a:rPr>
              <a:t>customerswithhouseholdincomenotexceeding</a:t>
            </a:r>
            <a:r>
              <a:rPr kumimoji="0" lang="en-US" altLang="en-US" sz="1200" b="0" i="0" u="none" strike="noStrike" cap="none" normalizeH="0" baseline="0" dirty="0">
                <a:ln>
                  <a:noFill/>
                </a:ln>
                <a:solidFill>
                  <a:srgbClr val="212121"/>
                </a:solidFill>
                <a:effectLst/>
                <a:latin typeface="Roboto" panose="02000000000000000000" pitchFamily="2" charset="0"/>
              </a:rPr>
              <a:t>250,000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212121"/>
                </a:solidFill>
                <a:effectLst/>
                <a:latin typeface="Roboto" panose="02000000000000000000" pitchFamily="2" charset="0"/>
              </a:rPr>
              <a:t>Low income (under $70,000) customers with age not exceeding 60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212121"/>
                </a:solidFill>
                <a:effectLst/>
                <a:latin typeface="Roboto" panose="02000000000000000000" pitchFamily="2" charset="0"/>
              </a:rPr>
              <a:t>Other middle aged (35-60) customers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212121"/>
                </a:solidFill>
                <a:effectLst/>
                <a:latin typeface="Roboto" panose="02000000000000000000" pitchFamily="2" charset="0"/>
              </a:rPr>
              <a:t>Other young (under 35)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7892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255639"/>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127819" y="-139147"/>
            <a:ext cx="11225981" cy="1524638"/>
          </a:xfrm>
        </p:spPr>
        <p:txBody>
          <a:bodyPr/>
          <a:lstStyle/>
          <a:p>
            <a:r>
              <a:rPr lang="en-US" b="1" dirty="0">
                <a:solidFill>
                  <a:schemeClr val="accent2"/>
                </a:solidFill>
              </a:rPr>
              <a:t>Results: Finding similarities in Active customers.</a:t>
            </a:r>
          </a:p>
        </p:txBody>
      </p:sp>
      <p:sp>
        <p:nvSpPr>
          <p:cNvPr id="3" name="Content Placeholder 3">
            <a:extLst>
              <a:ext uri="{FF2B5EF4-FFF2-40B4-BE49-F238E27FC236}">
                <a16:creationId xmlns:a16="http://schemas.microsoft.com/office/drawing/2014/main" id="{99B99CF3-6DEA-6195-CB11-B0A50D68A8A3}"/>
              </a:ext>
            </a:extLst>
          </p:cNvPr>
          <p:cNvSpPr txBox="1">
            <a:spLocks/>
          </p:cNvSpPr>
          <p:nvPr/>
        </p:nvSpPr>
        <p:spPr>
          <a:xfrm>
            <a:off x="422788" y="1573237"/>
            <a:ext cx="5928534" cy="24908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CD419E0-DC9F-A4B1-A182-80EF2997C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53531"/>
            <a:ext cx="1197275" cy="71896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D97EC28-423C-6B18-F651-0CF6060F21BA}"/>
              </a:ext>
            </a:extLst>
          </p:cNvPr>
          <p:cNvPicPr>
            <a:picLocks noChangeAspect="1"/>
          </p:cNvPicPr>
          <p:nvPr/>
        </p:nvPicPr>
        <p:blipFill>
          <a:blip r:embed="rId3"/>
          <a:stretch>
            <a:fillRect/>
          </a:stretch>
        </p:blipFill>
        <p:spPr>
          <a:xfrm>
            <a:off x="765313" y="1285875"/>
            <a:ext cx="9578837" cy="3425273"/>
          </a:xfrm>
          <a:prstGeom prst="rect">
            <a:avLst/>
          </a:prstGeom>
        </p:spPr>
      </p:pic>
      <p:sp>
        <p:nvSpPr>
          <p:cNvPr id="6" name="TextBox 5">
            <a:extLst>
              <a:ext uri="{FF2B5EF4-FFF2-40B4-BE49-F238E27FC236}">
                <a16:creationId xmlns:a16="http://schemas.microsoft.com/office/drawing/2014/main" id="{84F69630-DFB6-494B-93D9-BF99120990C4}"/>
              </a:ext>
            </a:extLst>
          </p:cNvPr>
          <p:cNvSpPr txBox="1"/>
          <p:nvPr/>
        </p:nvSpPr>
        <p:spPr>
          <a:xfrm>
            <a:off x="765313" y="4651728"/>
            <a:ext cx="10482790" cy="1754326"/>
          </a:xfrm>
          <a:prstGeom prst="rect">
            <a:avLst/>
          </a:prstGeom>
          <a:noFill/>
        </p:spPr>
        <p:txBody>
          <a:bodyPr wrap="square">
            <a:spAutoFit/>
          </a:bodyPr>
          <a:lstStyle/>
          <a:p>
            <a:pPr algn="l"/>
            <a:r>
              <a:rPr lang="en-GB" b="0" i="0" dirty="0">
                <a:solidFill>
                  <a:srgbClr val="000000"/>
                </a:solidFill>
                <a:effectLst/>
                <a:latin typeface="Helvetica Neue"/>
              </a:rPr>
              <a:t>By using this plot, we know how each segment differs. It describes more than we use the summarized table.</a:t>
            </a:r>
          </a:p>
          <a:p>
            <a:pPr algn="l"/>
            <a:r>
              <a:rPr lang="en-GB" b="0" i="0" dirty="0">
                <a:solidFill>
                  <a:srgbClr val="000000"/>
                </a:solidFill>
                <a:effectLst/>
                <a:latin typeface="Helvetica Neue"/>
              </a:rPr>
              <a:t>We infer that cluster 0 is they are new customers, less active, made no deposits. Therefore, it could be the cluster of a new customers.</a:t>
            </a:r>
          </a:p>
          <a:p>
            <a:pPr algn="l"/>
            <a:r>
              <a:rPr lang="en-GB" b="0" i="0" dirty="0">
                <a:solidFill>
                  <a:srgbClr val="000000"/>
                </a:solidFill>
                <a:effectLst/>
                <a:latin typeface="Helvetica Neue"/>
              </a:rPr>
              <a:t>Finally, the cluster 1 is old customers, more active, but less deposits. Therefore, it could be the cluster of Repeat customers.</a:t>
            </a:r>
          </a:p>
        </p:txBody>
      </p:sp>
    </p:spTree>
    <p:extLst>
      <p:ext uri="{BB962C8B-B14F-4D97-AF65-F5344CB8AC3E}">
        <p14:creationId xmlns:p14="http://schemas.microsoft.com/office/powerpoint/2010/main" val="1401884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3785652"/>
          </a:xfrm>
          <a:prstGeom prst="rect">
            <a:avLst/>
          </a:prstGeom>
          <a:noFill/>
        </p:spPr>
        <p:txBody>
          <a:bodyPr wrap="square" rtlCol="0">
            <a:spAutoFit/>
          </a:bodyPr>
          <a:lstStyle/>
          <a:p>
            <a:endParaRPr lang="en-US" sz="1600" dirty="0"/>
          </a:p>
          <a:p>
            <a:r>
              <a:rPr lang="en-GB" sz="1600" dirty="0"/>
              <a:t>We created customer segmentations based on:</a:t>
            </a:r>
          </a:p>
          <a:p>
            <a:endParaRPr lang="en-GB" sz="1600" dirty="0"/>
          </a:p>
          <a:p>
            <a:pPr marL="342900" indent="-342900">
              <a:buAutoNum type="arabicPeriod"/>
            </a:pPr>
            <a:r>
              <a:rPr lang="en-GB" sz="1600" dirty="0"/>
              <a:t>Their income and seniority</a:t>
            </a:r>
          </a:p>
          <a:p>
            <a:pPr marL="342900" indent="-342900">
              <a:buAutoNum type="arabicPeriod"/>
            </a:pPr>
            <a:r>
              <a:rPr lang="en-GB" sz="1600" dirty="0"/>
              <a:t>Their income and age</a:t>
            </a:r>
          </a:p>
          <a:p>
            <a:pPr marL="342900" indent="-342900">
              <a:buAutoNum type="arabicPeriod"/>
            </a:pPr>
            <a:r>
              <a:rPr lang="en-GB" sz="1600" dirty="0"/>
              <a:t>How active they are as a customer(Monetary wise as well)</a:t>
            </a:r>
          </a:p>
          <a:p>
            <a:pPr marL="342900" indent="-342900">
              <a:buAutoNum type="arabicPeriod"/>
            </a:pPr>
            <a:endParaRPr lang="en-GB" sz="1600" dirty="0"/>
          </a:p>
          <a:p>
            <a:endParaRPr lang="en-GB" sz="1600" dirty="0"/>
          </a:p>
          <a:p>
            <a:pPr marL="342900" indent="-342900">
              <a:buAutoNum type="arabicPeriod"/>
            </a:pPr>
            <a:endParaRPr lang="en-GB" sz="1600" dirty="0"/>
          </a:p>
          <a:p>
            <a:r>
              <a:rPr lang="en-GB" sz="1600" dirty="0"/>
              <a:t>The above segmentation can help shape on personalized gifts to increase customer relationship, cross selling, customer referrals etc.</a:t>
            </a:r>
          </a:p>
          <a:p>
            <a:endParaRPr lang="en-GB" sz="1600" dirty="0"/>
          </a:p>
          <a:p>
            <a:pPr marL="285750" indent="-285750">
              <a:buFont typeface="Arial" panose="020B0604020202020204" pitchFamily="34" charset="0"/>
              <a:buChar char="•"/>
            </a:pPr>
            <a:endParaRPr lang="en-GB" sz="1600" dirty="0"/>
          </a:p>
          <a:p>
            <a:endParaRPr lang="en-GB" sz="1600" dirty="0"/>
          </a:p>
          <a:p>
            <a:endParaRPr lang="en-US" sz="1600"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Conclusions</a:t>
            </a:r>
          </a:p>
        </p:txBody>
      </p:sp>
      <p:pic>
        <p:nvPicPr>
          <p:cNvPr id="2" name="Picture 1">
            <a:extLst>
              <a:ext uri="{FF2B5EF4-FFF2-40B4-BE49-F238E27FC236}">
                <a16:creationId xmlns:a16="http://schemas.microsoft.com/office/drawing/2014/main" id="{744436E6-27FE-6389-6817-5294DEAA8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39121"/>
            <a:ext cx="1654627" cy="994232"/>
          </a:xfrm>
          <a:prstGeom prst="rect">
            <a:avLst/>
          </a:prstGeom>
        </p:spPr>
      </p:pic>
    </p:spTree>
    <p:extLst>
      <p:ext uri="{BB962C8B-B14F-4D97-AF65-F5344CB8AC3E}">
        <p14:creationId xmlns:p14="http://schemas.microsoft.com/office/powerpoint/2010/main" val="3544474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39121"/>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753614"/>
            <a:ext cx="10515600" cy="4351338"/>
          </a:xfrm>
        </p:spPr>
        <p:txBody>
          <a:bodyPr>
            <a:normAutofit fontScale="77500" lnSpcReduction="20000"/>
          </a:bodyPr>
          <a:lstStyle/>
          <a:p>
            <a:pPr rtl="0" fontAlgn="base">
              <a:spcBef>
                <a:spcPts val="0"/>
              </a:spcBef>
              <a:spcAft>
                <a:spcPts val="0"/>
              </a:spcAft>
              <a:buFont typeface="Arial" panose="020B0604020202020204" pitchFamily="34" charset="0"/>
              <a:buChar char="•"/>
            </a:pPr>
            <a:r>
              <a:rPr lang="en-GB" sz="1800" b="0" i="0" u="none" strike="noStrike" dirty="0">
                <a:solidFill>
                  <a:srgbClr val="000000"/>
                </a:solidFill>
                <a:effectLst/>
                <a:latin typeface="Arial" panose="020B0604020202020204" pitchFamily="34" charset="0"/>
              </a:rPr>
              <a:t>XYZ bank wants to roll out Christmas offers to their customers. But the bank  does not want to roll out the same offer to all customers, instead they want to roll out personalized offers to sets of customers. If they manually start understanding the category of customer, then this will not be efficient and, they will not be able to uncover the hidden pattern in the data ( pattern which groups certain kinds of customer in one category). Bank approached ABC analytics company to solve their problem. Bank also shared information with ABC analytics that they don't want more than 5 groups as this will be inefficient for their campaign.</a:t>
            </a:r>
            <a:endParaRPr lang="en-GB" sz="1800" b="0" i="0" u="none" strike="noStrike" dirty="0">
              <a:solidFill>
                <a:srgbClr val="000000"/>
              </a:solidFill>
              <a:effectLst/>
              <a:latin typeface="Noto Sans Symbols"/>
            </a:endParaRPr>
          </a:p>
          <a:p>
            <a:pPr marL="0" indent="0">
              <a:buNone/>
            </a:pPr>
            <a:endParaRPr lang="en-US" sz="1800" dirty="0"/>
          </a:p>
          <a:p>
            <a:r>
              <a:rPr lang="en-US" sz="1800" dirty="0"/>
              <a:t>Objective : </a:t>
            </a:r>
            <a:r>
              <a:rPr lang="en-GB" sz="1800" b="0" i="0" u="none" strike="noStrike" dirty="0">
                <a:solidFill>
                  <a:srgbClr val="000000"/>
                </a:solidFill>
                <a:effectLst/>
                <a:latin typeface="Arial" panose="020B0604020202020204" pitchFamily="34" charset="0"/>
              </a:rPr>
              <a:t>ABC analytics should try to understand certain patterns in customer behaviour, which include relations between province, sex, seniority, etc. and household income. ABC must find at most five groups in which customers share common behaviours</a:t>
            </a:r>
            <a:r>
              <a:rPr lang="en-GB" sz="1800" dirty="0"/>
              <a:t>.</a:t>
            </a:r>
            <a:endParaRPr lang="en-US" sz="1800" dirty="0"/>
          </a:p>
          <a:p>
            <a:endParaRPr lang="en-US" sz="1800" dirty="0"/>
          </a:p>
          <a:p>
            <a:pPr marL="0" indent="0">
              <a:buNone/>
            </a:pPr>
            <a:r>
              <a:rPr lang="en-US" sz="1800" dirty="0"/>
              <a:t>The analysis has been divided into four parts: </a:t>
            </a:r>
          </a:p>
          <a:p>
            <a:pPr marL="342900" indent="-342900">
              <a:buFont typeface="+mj-lt"/>
              <a:buAutoNum type="arabicPeriod"/>
            </a:pPr>
            <a:endParaRPr lang="en-US" sz="1800" dirty="0"/>
          </a:p>
          <a:p>
            <a:pPr marL="342900" indent="-342900">
              <a:buFont typeface="+mj-lt"/>
              <a:buAutoNum type="arabicPeriod"/>
            </a:pPr>
            <a:r>
              <a:rPr lang="en-US" sz="1800" dirty="0"/>
              <a:t>Description of the Datasets</a:t>
            </a:r>
          </a:p>
          <a:p>
            <a:pPr marL="342900" indent="-342900">
              <a:buFont typeface="+mj-lt"/>
              <a:buAutoNum type="arabicPeriod"/>
            </a:pPr>
            <a:r>
              <a:rPr lang="en-US" sz="1800" dirty="0"/>
              <a:t>Exploratory Data Analysis </a:t>
            </a:r>
          </a:p>
          <a:p>
            <a:pPr marL="342900" indent="-342900">
              <a:buFont typeface="+mj-lt"/>
              <a:buAutoNum type="arabicPeriod"/>
            </a:pPr>
            <a:r>
              <a:rPr lang="en-US" sz="1800" dirty="0"/>
              <a:t>Tools and Techniques</a:t>
            </a:r>
          </a:p>
          <a:p>
            <a:pPr marL="342900" indent="-342900">
              <a:buFont typeface="+mj-lt"/>
              <a:buAutoNum type="arabicPeriod"/>
            </a:pPr>
            <a:r>
              <a:rPr lang="en-US" sz="1800" dirty="0"/>
              <a:t>Implementation</a:t>
            </a:r>
          </a:p>
          <a:p>
            <a:pPr marL="342900" indent="-342900">
              <a:buFont typeface="+mj-lt"/>
              <a:buAutoNum type="arabicPeriod"/>
            </a:pPr>
            <a:r>
              <a:rPr lang="en-US" sz="1800" dirty="0"/>
              <a:t>Results</a:t>
            </a:r>
          </a:p>
          <a:p>
            <a:pPr marL="342900" indent="-342900">
              <a:buFont typeface="+mj-lt"/>
              <a:buAutoNum type="arabicPeriod"/>
            </a:pPr>
            <a:r>
              <a:rPr lang="en-US" sz="1800" dirty="0"/>
              <a:t>Conclusion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pic>
        <p:nvPicPr>
          <p:cNvPr id="2" name="Picture 2">
            <a:extLst>
              <a:ext uri="{FF2B5EF4-FFF2-40B4-BE49-F238E27FC236}">
                <a16:creationId xmlns:a16="http://schemas.microsoft.com/office/drawing/2014/main" id="{D375EC26-869A-F333-CB78-D647D6837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33867"/>
            <a:ext cx="1197275" cy="71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11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Agenda</a:t>
            </a:r>
          </a:p>
        </p:txBody>
      </p:sp>
      <p:pic>
        <p:nvPicPr>
          <p:cNvPr id="2052" name="Picture 4">
            <a:extLst>
              <a:ext uri="{FF2B5EF4-FFF2-40B4-BE49-F238E27FC236}">
                <a16:creationId xmlns:a16="http://schemas.microsoft.com/office/drawing/2014/main" id="{41E51D05-2C0E-75B8-9407-929783150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387821"/>
            <a:ext cx="11696700" cy="41380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EC00D76-CF32-4218-70AB-505FBE183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 y="6233867"/>
            <a:ext cx="1197275" cy="71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900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5144806" cy="2585323"/>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48 Features</a:t>
            </a:r>
          </a:p>
          <a:p>
            <a:pPr marL="285750" indent="-285750">
              <a:buFont typeface="Arial" panose="020B0604020202020204" pitchFamily="34" charset="0"/>
              <a:buChar char="•"/>
            </a:pPr>
            <a:r>
              <a:rPr lang="en-US" dirty="0"/>
              <a:t>Timeframe of the data: 1995-01-01 to 2015-12-31</a:t>
            </a:r>
          </a:p>
          <a:p>
            <a:pPr marL="285750" indent="-285750">
              <a:buFont typeface="Arial" panose="020B0604020202020204" pitchFamily="34" charset="0"/>
              <a:buChar char="•"/>
            </a:pPr>
            <a:r>
              <a:rPr lang="en-US" dirty="0"/>
              <a:t>Total data points :1000000</a:t>
            </a:r>
          </a:p>
          <a:p>
            <a:endParaRPr lang="en-US" dirty="0"/>
          </a:p>
          <a:p>
            <a:endParaRPr lang="en-US" dirty="0"/>
          </a:p>
          <a:p>
            <a:endParaRPr lang="en-US" b="1" dirty="0"/>
          </a:p>
          <a:p>
            <a:endParaRPr lang="en-US" b="1"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127819"/>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Description of the Datasets</a:t>
            </a:r>
          </a:p>
        </p:txBody>
      </p:sp>
      <p:graphicFrame>
        <p:nvGraphicFramePr>
          <p:cNvPr id="2" name="Table 1">
            <a:extLst>
              <a:ext uri="{FF2B5EF4-FFF2-40B4-BE49-F238E27FC236}">
                <a16:creationId xmlns:a16="http://schemas.microsoft.com/office/drawing/2014/main" id="{AD70BC0D-FE03-426F-DD47-546A34D43093}"/>
              </a:ext>
            </a:extLst>
          </p:cNvPr>
          <p:cNvGraphicFramePr>
            <a:graphicFrameLocks noGrp="1"/>
          </p:cNvGraphicFramePr>
          <p:nvPr>
            <p:extLst>
              <p:ext uri="{D42A27DB-BD31-4B8C-83A1-F6EECF244321}">
                <p14:modId xmlns:p14="http://schemas.microsoft.com/office/powerpoint/2010/main" val="3724722761"/>
              </p:ext>
            </p:extLst>
          </p:nvPr>
        </p:nvGraphicFramePr>
        <p:xfrm>
          <a:off x="1083365" y="3714370"/>
          <a:ext cx="7185994" cy="2585325"/>
        </p:xfrm>
        <a:graphic>
          <a:graphicData uri="http://schemas.openxmlformats.org/drawingml/2006/table">
            <a:tbl>
              <a:tblPr/>
              <a:tblGrid>
                <a:gridCol w="3592997">
                  <a:extLst>
                    <a:ext uri="{9D8B030D-6E8A-4147-A177-3AD203B41FA5}">
                      <a16:colId xmlns:a16="http://schemas.microsoft.com/office/drawing/2014/main" val="1050080135"/>
                    </a:ext>
                  </a:extLst>
                </a:gridCol>
                <a:gridCol w="3592997">
                  <a:extLst>
                    <a:ext uri="{9D8B030D-6E8A-4147-A177-3AD203B41FA5}">
                      <a16:colId xmlns:a16="http://schemas.microsoft.com/office/drawing/2014/main" val="2760557387"/>
                    </a:ext>
                  </a:extLst>
                </a:gridCol>
              </a:tblGrid>
              <a:tr h="517065">
                <a:tc>
                  <a:txBody>
                    <a:bodyPr/>
                    <a:lstStyle/>
                    <a:p>
                      <a:pPr rtl="0" fontAlgn="t">
                        <a:spcBef>
                          <a:spcPts val="0"/>
                        </a:spcBef>
                        <a:spcAft>
                          <a:spcPts val="0"/>
                        </a:spcAft>
                      </a:pPr>
                      <a:r>
                        <a:rPr lang="en-GB" sz="1200" b="1" i="0" u="none" strike="noStrike">
                          <a:solidFill>
                            <a:srgbClr val="000000"/>
                          </a:solidFill>
                          <a:effectLst/>
                          <a:latin typeface="Times New Roman" panose="02020603050405020304" pitchFamily="18" charset="0"/>
                        </a:rPr>
                        <a:t>Total number of observations</a:t>
                      </a:r>
                      <a:endParaRPr lang="en-GB">
                        <a:effectLst/>
                      </a:endParaRPr>
                    </a:p>
                  </a:txBody>
                  <a:tcPr marL="44450" marR="44450">
                    <a:lnL w="4229" cap="flat" cmpd="sng" algn="ctr">
                      <a:solidFill>
                        <a:srgbClr val="000000"/>
                      </a:solidFill>
                      <a:prstDash val="solid"/>
                      <a:round/>
                      <a:headEnd type="none" w="med" len="med"/>
                      <a:tailEnd type="none" w="med" len="med"/>
                    </a:lnL>
                    <a:lnR w="4229" cap="flat" cmpd="sng" algn="ctr">
                      <a:solidFill>
                        <a:srgbClr val="000000"/>
                      </a:solidFill>
                      <a:prstDash val="solid"/>
                      <a:round/>
                      <a:headEnd type="none" w="med" len="med"/>
                      <a:tailEnd type="none" w="med" len="med"/>
                    </a:lnR>
                    <a:lnT w="4229" cap="flat" cmpd="sng" algn="ctr">
                      <a:solidFill>
                        <a:srgbClr val="000000"/>
                      </a:solidFill>
                      <a:prstDash val="solid"/>
                      <a:round/>
                      <a:headEnd type="none" w="med" len="med"/>
                      <a:tailEnd type="none" w="med" len="med"/>
                    </a:lnT>
                    <a:lnB w="4229"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200" b="0" i="0" u="none" strike="noStrike">
                          <a:solidFill>
                            <a:srgbClr val="000000"/>
                          </a:solidFill>
                          <a:effectLst/>
                          <a:latin typeface="Times New Roman" panose="02020603050405020304" pitchFamily="18" charset="0"/>
                        </a:rPr>
                        <a:t>1000000</a:t>
                      </a:r>
                      <a:endParaRPr lang="en-GB">
                        <a:effectLst/>
                      </a:endParaRPr>
                    </a:p>
                  </a:txBody>
                  <a:tcPr marL="44450" marR="44450">
                    <a:lnL w="4229" cap="flat" cmpd="sng" algn="ctr">
                      <a:solidFill>
                        <a:srgbClr val="000000"/>
                      </a:solidFill>
                      <a:prstDash val="solid"/>
                      <a:round/>
                      <a:headEnd type="none" w="med" len="med"/>
                      <a:tailEnd type="none" w="med" len="med"/>
                    </a:lnL>
                    <a:lnR w="4229" cap="flat" cmpd="sng" algn="ctr">
                      <a:solidFill>
                        <a:srgbClr val="000000"/>
                      </a:solidFill>
                      <a:prstDash val="solid"/>
                      <a:round/>
                      <a:headEnd type="none" w="med" len="med"/>
                      <a:tailEnd type="none" w="med" len="med"/>
                    </a:lnR>
                    <a:lnT w="4229" cap="flat" cmpd="sng" algn="ctr">
                      <a:solidFill>
                        <a:srgbClr val="000000"/>
                      </a:solidFill>
                      <a:prstDash val="solid"/>
                      <a:round/>
                      <a:headEnd type="none" w="med" len="med"/>
                      <a:tailEnd type="none" w="med" len="med"/>
                    </a:lnT>
                    <a:lnB w="42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9233732"/>
                  </a:ext>
                </a:extLst>
              </a:tr>
              <a:tr h="517065">
                <a:tc>
                  <a:txBody>
                    <a:bodyPr/>
                    <a:lstStyle/>
                    <a:p>
                      <a:pPr rtl="0" fontAlgn="t">
                        <a:spcBef>
                          <a:spcPts val="0"/>
                        </a:spcBef>
                        <a:spcAft>
                          <a:spcPts val="0"/>
                        </a:spcAft>
                      </a:pPr>
                      <a:r>
                        <a:rPr lang="en-GB" sz="1200" b="1" i="0" u="none" strike="noStrike" dirty="0">
                          <a:solidFill>
                            <a:srgbClr val="000000"/>
                          </a:solidFill>
                          <a:effectLst/>
                          <a:latin typeface="Times New Roman" panose="02020603050405020304" pitchFamily="18" charset="0"/>
                        </a:rPr>
                        <a:t>Total number of files</a:t>
                      </a:r>
                      <a:endParaRPr lang="en-GB" dirty="0">
                        <a:effectLst/>
                      </a:endParaRPr>
                    </a:p>
                  </a:txBody>
                  <a:tcPr marL="44450" marR="44450">
                    <a:lnL w="4229" cap="flat" cmpd="sng" algn="ctr">
                      <a:solidFill>
                        <a:srgbClr val="000000"/>
                      </a:solidFill>
                      <a:prstDash val="solid"/>
                      <a:round/>
                      <a:headEnd type="none" w="med" len="med"/>
                      <a:tailEnd type="none" w="med" len="med"/>
                    </a:lnL>
                    <a:lnR w="4229" cap="flat" cmpd="sng" algn="ctr">
                      <a:solidFill>
                        <a:srgbClr val="000000"/>
                      </a:solidFill>
                      <a:prstDash val="solid"/>
                      <a:round/>
                      <a:headEnd type="none" w="med" len="med"/>
                      <a:tailEnd type="none" w="med" len="med"/>
                    </a:lnR>
                    <a:lnT w="4229" cap="flat" cmpd="sng" algn="ctr">
                      <a:solidFill>
                        <a:srgbClr val="000000"/>
                      </a:solidFill>
                      <a:prstDash val="solid"/>
                      <a:round/>
                      <a:headEnd type="none" w="med" len="med"/>
                      <a:tailEnd type="none" w="med" len="med"/>
                    </a:lnT>
                    <a:lnB w="4229"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200" b="0" i="0" u="none" strike="noStrike">
                          <a:solidFill>
                            <a:srgbClr val="000000"/>
                          </a:solidFill>
                          <a:effectLst/>
                          <a:latin typeface="Times New Roman" panose="02020603050405020304" pitchFamily="18" charset="0"/>
                        </a:rPr>
                        <a:t>1</a:t>
                      </a:r>
                      <a:endParaRPr lang="en-GB">
                        <a:effectLst/>
                      </a:endParaRPr>
                    </a:p>
                  </a:txBody>
                  <a:tcPr marL="44450" marR="44450">
                    <a:lnL w="4229" cap="flat" cmpd="sng" algn="ctr">
                      <a:solidFill>
                        <a:srgbClr val="000000"/>
                      </a:solidFill>
                      <a:prstDash val="solid"/>
                      <a:round/>
                      <a:headEnd type="none" w="med" len="med"/>
                      <a:tailEnd type="none" w="med" len="med"/>
                    </a:lnL>
                    <a:lnR w="4229" cap="flat" cmpd="sng" algn="ctr">
                      <a:solidFill>
                        <a:srgbClr val="000000"/>
                      </a:solidFill>
                      <a:prstDash val="solid"/>
                      <a:round/>
                      <a:headEnd type="none" w="med" len="med"/>
                      <a:tailEnd type="none" w="med" len="med"/>
                    </a:lnR>
                    <a:lnT w="4229" cap="flat" cmpd="sng" algn="ctr">
                      <a:solidFill>
                        <a:srgbClr val="000000"/>
                      </a:solidFill>
                      <a:prstDash val="solid"/>
                      <a:round/>
                      <a:headEnd type="none" w="med" len="med"/>
                      <a:tailEnd type="none" w="med" len="med"/>
                    </a:lnT>
                    <a:lnB w="42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2887042"/>
                  </a:ext>
                </a:extLst>
              </a:tr>
              <a:tr h="517065">
                <a:tc>
                  <a:txBody>
                    <a:bodyPr/>
                    <a:lstStyle/>
                    <a:p>
                      <a:pPr rtl="0" fontAlgn="t">
                        <a:spcBef>
                          <a:spcPts val="0"/>
                        </a:spcBef>
                        <a:spcAft>
                          <a:spcPts val="0"/>
                        </a:spcAft>
                      </a:pPr>
                      <a:r>
                        <a:rPr lang="en-GB" sz="1200" b="1" i="0" u="none" strike="noStrike">
                          <a:solidFill>
                            <a:srgbClr val="000000"/>
                          </a:solidFill>
                          <a:effectLst/>
                          <a:latin typeface="Times New Roman" panose="02020603050405020304" pitchFamily="18" charset="0"/>
                        </a:rPr>
                        <a:t>Total number of features</a:t>
                      </a:r>
                      <a:endParaRPr lang="en-GB">
                        <a:effectLst/>
                      </a:endParaRPr>
                    </a:p>
                  </a:txBody>
                  <a:tcPr marL="44450" marR="44450">
                    <a:lnL w="4229" cap="flat" cmpd="sng" algn="ctr">
                      <a:solidFill>
                        <a:srgbClr val="000000"/>
                      </a:solidFill>
                      <a:prstDash val="solid"/>
                      <a:round/>
                      <a:headEnd type="none" w="med" len="med"/>
                      <a:tailEnd type="none" w="med" len="med"/>
                    </a:lnL>
                    <a:lnR w="4229" cap="flat" cmpd="sng" algn="ctr">
                      <a:solidFill>
                        <a:srgbClr val="000000"/>
                      </a:solidFill>
                      <a:prstDash val="solid"/>
                      <a:round/>
                      <a:headEnd type="none" w="med" len="med"/>
                      <a:tailEnd type="none" w="med" len="med"/>
                    </a:lnR>
                    <a:lnT w="4229" cap="flat" cmpd="sng" algn="ctr">
                      <a:solidFill>
                        <a:srgbClr val="000000"/>
                      </a:solidFill>
                      <a:prstDash val="solid"/>
                      <a:round/>
                      <a:headEnd type="none" w="med" len="med"/>
                      <a:tailEnd type="none" w="med" len="med"/>
                    </a:lnT>
                    <a:lnB w="4229"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200" b="0" i="0" u="none" strike="noStrike">
                          <a:solidFill>
                            <a:srgbClr val="000000"/>
                          </a:solidFill>
                          <a:effectLst/>
                          <a:latin typeface="Times New Roman" panose="02020603050405020304" pitchFamily="18" charset="0"/>
                        </a:rPr>
                        <a:t>48</a:t>
                      </a:r>
                      <a:endParaRPr lang="en-GB">
                        <a:effectLst/>
                      </a:endParaRPr>
                    </a:p>
                  </a:txBody>
                  <a:tcPr marL="44450" marR="44450">
                    <a:lnL w="4229" cap="flat" cmpd="sng" algn="ctr">
                      <a:solidFill>
                        <a:srgbClr val="000000"/>
                      </a:solidFill>
                      <a:prstDash val="solid"/>
                      <a:round/>
                      <a:headEnd type="none" w="med" len="med"/>
                      <a:tailEnd type="none" w="med" len="med"/>
                    </a:lnL>
                    <a:lnR w="4229" cap="flat" cmpd="sng" algn="ctr">
                      <a:solidFill>
                        <a:srgbClr val="000000"/>
                      </a:solidFill>
                      <a:prstDash val="solid"/>
                      <a:round/>
                      <a:headEnd type="none" w="med" len="med"/>
                      <a:tailEnd type="none" w="med" len="med"/>
                    </a:lnR>
                    <a:lnT w="4229" cap="flat" cmpd="sng" algn="ctr">
                      <a:solidFill>
                        <a:srgbClr val="000000"/>
                      </a:solidFill>
                      <a:prstDash val="solid"/>
                      <a:round/>
                      <a:headEnd type="none" w="med" len="med"/>
                      <a:tailEnd type="none" w="med" len="med"/>
                    </a:lnT>
                    <a:lnB w="42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1233414"/>
                  </a:ext>
                </a:extLst>
              </a:tr>
              <a:tr h="517065">
                <a:tc>
                  <a:txBody>
                    <a:bodyPr/>
                    <a:lstStyle/>
                    <a:p>
                      <a:pPr rtl="0" fontAlgn="t">
                        <a:spcBef>
                          <a:spcPts val="0"/>
                        </a:spcBef>
                        <a:spcAft>
                          <a:spcPts val="0"/>
                        </a:spcAft>
                      </a:pPr>
                      <a:r>
                        <a:rPr lang="en-GB" sz="1200" b="1" i="0" u="none" strike="noStrike">
                          <a:solidFill>
                            <a:srgbClr val="000000"/>
                          </a:solidFill>
                          <a:effectLst/>
                          <a:latin typeface="Times New Roman" panose="02020603050405020304" pitchFamily="18" charset="0"/>
                        </a:rPr>
                        <a:t>Base format of the file</a:t>
                      </a:r>
                      <a:endParaRPr lang="en-GB">
                        <a:effectLst/>
                      </a:endParaRPr>
                    </a:p>
                  </a:txBody>
                  <a:tcPr marL="44450" marR="44450">
                    <a:lnL w="4229" cap="flat" cmpd="sng" algn="ctr">
                      <a:solidFill>
                        <a:srgbClr val="000000"/>
                      </a:solidFill>
                      <a:prstDash val="solid"/>
                      <a:round/>
                      <a:headEnd type="none" w="med" len="med"/>
                      <a:tailEnd type="none" w="med" len="med"/>
                    </a:lnL>
                    <a:lnR w="4229" cap="flat" cmpd="sng" algn="ctr">
                      <a:solidFill>
                        <a:srgbClr val="000000"/>
                      </a:solidFill>
                      <a:prstDash val="solid"/>
                      <a:round/>
                      <a:headEnd type="none" w="med" len="med"/>
                      <a:tailEnd type="none" w="med" len="med"/>
                    </a:lnR>
                    <a:lnT w="4229" cap="flat" cmpd="sng" algn="ctr">
                      <a:solidFill>
                        <a:srgbClr val="000000"/>
                      </a:solidFill>
                      <a:prstDash val="solid"/>
                      <a:round/>
                      <a:headEnd type="none" w="med" len="med"/>
                      <a:tailEnd type="none" w="med" len="med"/>
                    </a:lnT>
                    <a:lnB w="4229"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200" b="0" i="0" u="none" strike="noStrike">
                          <a:solidFill>
                            <a:srgbClr val="000000"/>
                          </a:solidFill>
                          <a:effectLst/>
                          <a:latin typeface="Times New Roman" panose="02020603050405020304" pitchFamily="18" charset="0"/>
                        </a:rPr>
                        <a:t>.csv</a:t>
                      </a:r>
                      <a:endParaRPr lang="en-GB">
                        <a:effectLst/>
                      </a:endParaRPr>
                    </a:p>
                  </a:txBody>
                  <a:tcPr marL="44450" marR="44450">
                    <a:lnL w="4229" cap="flat" cmpd="sng" algn="ctr">
                      <a:solidFill>
                        <a:srgbClr val="000000"/>
                      </a:solidFill>
                      <a:prstDash val="solid"/>
                      <a:round/>
                      <a:headEnd type="none" w="med" len="med"/>
                      <a:tailEnd type="none" w="med" len="med"/>
                    </a:lnL>
                    <a:lnR w="4229" cap="flat" cmpd="sng" algn="ctr">
                      <a:solidFill>
                        <a:srgbClr val="000000"/>
                      </a:solidFill>
                      <a:prstDash val="solid"/>
                      <a:round/>
                      <a:headEnd type="none" w="med" len="med"/>
                      <a:tailEnd type="none" w="med" len="med"/>
                    </a:lnR>
                    <a:lnT w="4229" cap="flat" cmpd="sng" algn="ctr">
                      <a:solidFill>
                        <a:srgbClr val="000000"/>
                      </a:solidFill>
                      <a:prstDash val="solid"/>
                      <a:round/>
                      <a:headEnd type="none" w="med" len="med"/>
                      <a:tailEnd type="none" w="med" len="med"/>
                    </a:lnT>
                    <a:lnB w="42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4474348"/>
                  </a:ext>
                </a:extLst>
              </a:tr>
              <a:tr h="517065">
                <a:tc>
                  <a:txBody>
                    <a:bodyPr/>
                    <a:lstStyle/>
                    <a:p>
                      <a:pPr rtl="0" fontAlgn="t">
                        <a:spcBef>
                          <a:spcPts val="0"/>
                        </a:spcBef>
                        <a:spcAft>
                          <a:spcPts val="0"/>
                        </a:spcAft>
                      </a:pPr>
                      <a:r>
                        <a:rPr lang="en-GB" sz="1200" b="1" i="0" u="none" strike="noStrike">
                          <a:solidFill>
                            <a:srgbClr val="000000"/>
                          </a:solidFill>
                          <a:effectLst/>
                          <a:latin typeface="Times New Roman" panose="02020603050405020304" pitchFamily="18" charset="0"/>
                        </a:rPr>
                        <a:t>Size of the data</a:t>
                      </a:r>
                      <a:endParaRPr lang="en-GB">
                        <a:effectLst/>
                      </a:endParaRPr>
                    </a:p>
                  </a:txBody>
                  <a:tcPr marL="44450" marR="44450">
                    <a:lnL w="4229" cap="flat" cmpd="sng" algn="ctr">
                      <a:solidFill>
                        <a:srgbClr val="000000"/>
                      </a:solidFill>
                      <a:prstDash val="solid"/>
                      <a:round/>
                      <a:headEnd type="none" w="med" len="med"/>
                      <a:tailEnd type="none" w="med" len="med"/>
                    </a:lnL>
                    <a:lnR w="4229" cap="flat" cmpd="sng" algn="ctr">
                      <a:solidFill>
                        <a:srgbClr val="000000"/>
                      </a:solidFill>
                      <a:prstDash val="solid"/>
                      <a:round/>
                      <a:headEnd type="none" w="med" len="med"/>
                      <a:tailEnd type="none" w="med" len="med"/>
                    </a:lnR>
                    <a:lnT w="4229" cap="flat" cmpd="sng" algn="ctr">
                      <a:solidFill>
                        <a:srgbClr val="000000"/>
                      </a:solidFill>
                      <a:prstDash val="solid"/>
                      <a:round/>
                      <a:headEnd type="none" w="med" len="med"/>
                      <a:tailEnd type="none" w="med" len="med"/>
                    </a:lnT>
                    <a:lnB w="4229"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200" b="0" i="0" u="none" strike="noStrike" dirty="0">
                          <a:solidFill>
                            <a:srgbClr val="000000"/>
                          </a:solidFill>
                          <a:effectLst/>
                          <a:latin typeface="Times New Roman" panose="02020603050405020304" pitchFamily="18" charset="0"/>
                        </a:rPr>
                        <a:t>154 MB</a:t>
                      </a:r>
                      <a:endParaRPr lang="en-GB" dirty="0">
                        <a:effectLst/>
                      </a:endParaRPr>
                    </a:p>
                  </a:txBody>
                  <a:tcPr marL="44450" marR="44450">
                    <a:lnL w="4229" cap="flat" cmpd="sng" algn="ctr">
                      <a:solidFill>
                        <a:srgbClr val="000000"/>
                      </a:solidFill>
                      <a:prstDash val="solid"/>
                      <a:round/>
                      <a:headEnd type="none" w="med" len="med"/>
                      <a:tailEnd type="none" w="med" len="med"/>
                    </a:lnL>
                    <a:lnR w="4229" cap="flat" cmpd="sng" algn="ctr">
                      <a:solidFill>
                        <a:srgbClr val="000000"/>
                      </a:solidFill>
                      <a:prstDash val="solid"/>
                      <a:round/>
                      <a:headEnd type="none" w="med" len="med"/>
                      <a:tailEnd type="none" w="med" len="med"/>
                    </a:lnR>
                    <a:lnT w="4229" cap="flat" cmpd="sng" algn="ctr">
                      <a:solidFill>
                        <a:srgbClr val="000000"/>
                      </a:solidFill>
                      <a:prstDash val="solid"/>
                      <a:round/>
                      <a:headEnd type="none" w="med" len="med"/>
                      <a:tailEnd type="none" w="med" len="med"/>
                    </a:lnT>
                    <a:lnB w="42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7670784"/>
                  </a:ext>
                </a:extLst>
              </a:tr>
            </a:tbl>
          </a:graphicData>
        </a:graphic>
      </p:graphicFrame>
      <p:sp>
        <p:nvSpPr>
          <p:cNvPr id="3" name="Rectangle 1">
            <a:extLst>
              <a:ext uri="{FF2B5EF4-FFF2-40B4-BE49-F238E27FC236}">
                <a16:creationId xmlns:a16="http://schemas.microsoft.com/office/drawing/2014/main" id="{F0B08485-DF92-930B-5C95-BE097C74933F}"/>
              </a:ext>
            </a:extLst>
          </p:cNvPr>
          <p:cNvSpPr>
            <a:spLocks noChangeArrowheads="1"/>
          </p:cNvSpPr>
          <p:nvPr/>
        </p:nvSpPr>
        <p:spPr bwMode="auto">
          <a:xfrm>
            <a:off x="3219450" y="2727490"/>
            <a:ext cx="10701790" cy="23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pic>
        <p:nvPicPr>
          <p:cNvPr id="14" name="Picture 2">
            <a:extLst>
              <a:ext uri="{FF2B5EF4-FFF2-40B4-BE49-F238E27FC236}">
                <a16:creationId xmlns:a16="http://schemas.microsoft.com/office/drawing/2014/main" id="{1DC44EC7-22B8-BEA2-B7CD-09316135C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33867"/>
            <a:ext cx="1197275" cy="71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93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Description of the Datasets</a:t>
            </a:r>
          </a:p>
        </p:txBody>
      </p:sp>
      <p:pic>
        <p:nvPicPr>
          <p:cNvPr id="3074" name="Picture 2">
            <a:extLst>
              <a:ext uri="{FF2B5EF4-FFF2-40B4-BE49-F238E27FC236}">
                <a16:creationId xmlns:a16="http://schemas.microsoft.com/office/drawing/2014/main" id="{62362E4B-B965-E856-FA7A-C7A2A33AE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5325"/>
            <a:ext cx="12192000" cy="29257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BBA749C-37B3-4735-122D-16C16487C5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 y="6233867"/>
            <a:ext cx="1197275" cy="71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9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GB" sz="1800" b="1" i="0" u="none" strike="noStrike" dirty="0">
                <a:solidFill>
                  <a:srgbClr val="FF6600"/>
                </a:solidFill>
                <a:effectLst/>
                <a:latin typeface="Calibri" panose="020F0502020204030204" pitchFamily="34" charset="0"/>
              </a:rPr>
              <a:t>Description of the </a:t>
            </a:r>
            <a:r>
              <a:rPr lang="en-GB" sz="1800" b="1" i="0" u="none" strike="noStrike" dirty="0" err="1">
                <a:solidFill>
                  <a:srgbClr val="FF6600"/>
                </a:solidFill>
                <a:effectLst/>
                <a:latin typeface="Calibri" panose="020F0502020204030204" pitchFamily="34" charset="0"/>
              </a:rPr>
              <a:t>dataset:What</a:t>
            </a:r>
            <a:r>
              <a:rPr lang="en-GB" sz="1800" b="1" i="0" u="none" strike="noStrike" dirty="0">
                <a:solidFill>
                  <a:srgbClr val="FF6600"/>
                </a:solidFill>
                <a:effectLst/>
                <a:latin typeface="Calibri" panose="020F0502020204030204" pitchFamily="34" charset="0"/>
              </a:rPr>
              <a:t> kind of data does each column hold in the raw data?</a:t>
            </a:r>
            <a:endParaRPr lang="en-US" b="1" dirty="0">
              <a:solidFill>
                <a:schemeClr val="accent2"/>
              </a:solidFill>
            </a:endParaRPr>
          </a:p>
        </p:txBody>
      </p:sp>
      <p:pic>
        <p:nvPicPr>
          <p:cNvPr id="6146" name="Picture 2">
            <a:extLst>
              <a:ext uri="{FF2B5EF4-FFF2-40B4-BE49-F238E27FC236}">
                <a16:creationId xmlns:a16="http://schemas.microsoft.com/office/drawing/2014/main" id="{B79E3E99-4AEB-F62F-464E-8A22BCEA4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04371"/>
            <a:ext cx="1197275" cy="718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09D7AD-3F7A-E177-1467-4ADA6A39599E}"/>
              </a:ext>
            </a:extLst>
          </p:cNvPr>
          <p:cNvSpPr txBox="1"/>
          <p:nvPr/>
        </p:nvSpPr>
        <p:spPr>
          <a:xfrm>
            <a:off x="235973" y="1592826"/>
            <a:ext cx="9026013" cy="2949525"/>
          </a:xfrm>
          <a:prstGeom prst="rect">
            <a:avLst/>
          </a:prstGeom>
          <a:noFill/>
        </p:spPr>
        <p:txBody>
          <a:bodyPr wrap="square">
            <a:spAutoFit/>
          </a:bodyPr>
          <a:lstStyle/>
          <a:p>
            <a:pPr rtl="0">
              <a:spcBef>
                <a:spcPts val="0"/>
              </a:spcBef>
              <a:spcAft>
                <a:spcPts val="0"/>
              </a:spcAft>
            </a:pPr>
            <a:r>
              <a:rPr lang="en-GB" sz="1800" b="0" i="0" u="none" strike="noStrike" dirty="0">
                <a:solidFill>
                  <a:srgbClr val="FF6600"/>
                </a:solidFill>
                <a:effectLst/>
                <a:latin typeface="Calibri" panose="020F0502020204030204" pitchFamily="34" charset="0"/>
              </a:rPr>
              <a:t>Unnamed: 0: [     0      1      2 ... 999997 999998 999999]</a:t>
            </a:r>
            <a:endParaRPr lang="en-GB" b="0" dirty="0">
              <a:effectLst/>
            </a:endParaRPr>
          </a:p>
          <a:p>
            <a:pPr rtl="0">
              <a:spcBef>
                <a:spcPts val="1000"/>
              </a:spcBef>
              <a:spcAft>
                <a:spcPts val="0"/>
              </a:spcAft>
            </a:pPr>
            <a:r>
              <a:rPr lang="en-GB" sz="1800" b="0" i="0" u="none" strike="noStrike" dirty="0" err="1">
                <a:solidFill>
                  <a:srgbClr val="FF6600"/>
                </a:solidFill>
                <a:effectLst/>
                <a:latin typeface="Calibri" panose="020F0502020204030204" pitchFamily="34" charset="0"/>
              </a:rPr>
              <a:t>fecha_dato</a:t>
            </a:r>
            <a:r>
              <a:rPr lang="en-GB" sz="1800" b="0" i="0" u="none" strike="noStrike" dirty="0">
                <a:solidFill>
                  <a:srgbClr val="FF6600"/>
                </a:solidFill>
                <a:effectLst/>
                <a:latin typeface="Calibri" panose="020F0502020204030204" pitchFamily="34" charset="0"/>
              </a:rPr>
              <a:t>: ['2015-01-28' '2015-02-28']</a:t>
            </a:r>
            <a:endParaRPr lang="en-GB" b="0" dirty="0">
              <a:effectLst/>
            </a:endParaRPr>
          </a:p>
          <a:p>
            <a:pPr rtl="0">
              <a:spcBef>
                <a:spcPts val="1000"/>
              </a:spcBef>
              <a:spcAft>
                <a:spcPts val="0"/>
              </a:spcAft>
            </a:pPr>
            <a:r>
              <a:rPr lang="en-GB" sz="1800" b="0" i="0" u="none" strike="noStrike" dirty="0" err="1">
                <a:solidFill>
                  <a:srgbClr val="FF6600"/>
                </a:solidFill>
                <a:effectLst/>
                <a:latin typeface="Calibri" panose="020F0502020204030204" pitchFamily="34" charset="0"/>
              </a:rPr>
              <a:t>ncodpers</a:t>
            </a:r>
            <a:r>
              <a:rPr lang="en-GB" sz="1800" b="0" i="0" u="none" strike="noStrike" dirty="0">
                <a:solidFill>
                  <a:srgbClr val="FF6600"/>
                </a:solidFill>
                <a:effectLst/>
                <a:latin typeface="Calibri" panose="020F0502020204030204" pitchFamily="34" charset="0"/>
              </a:rPr>
              <a:t>: [1375586 1050611 1050612 ... 1149999 1150908 1183305]</a:t>
            </a:r>
            <a:endParaRPr lang="en-GB" b="0" dirty="0">
              <a:effectLst/>
            </a:endParaRPr>
          </a:p>
          <a:p>
            <a:pPr rtl="0">
              <a:spcBef>
                <a:spcPts val="1000"/>
              </a:spcBef>
              <a:spcAft>
                <a:spcPts val="0"/>
              </a:spcAft>
            </a:pPr>
            <a:r>
              <a:rPr lang="en-GB" sz="1800" b="0" i="0" u="none" strike="noStrike" dirty="0" err="1">
                <a:solidFill>
                  <a:srgbClr val="FF6600"/>
                </a:solidFill>
                <a:effectLst/>
                <a:latin typeface="Calibri" panose="020F0502020204030204" pitchFamily="34" charset="0"/>
              </a:rPr>
              <a:t>ind_empleado</a:t>
            </a:r>
            <a:r>
              <a:rPr lang="en-GB" sz="1800" b="0" i="0" u="none" strike="noStrike" dirty="0">
                <a:solidFill>
                  <a:srgbClr val="FF6600"/>
                </a:solidFill>
                <a:effectLst/>
                <a:latin typeface="Calibri" panose="020F0502020204030204" pitchFamily="34" charset="0"/>
              </a:rPr>
              <a:t>: ['N' nan 'A' 'B' 'F' 'S']</a:t>
            </a:r>
            <a:endParaRPr lang="en-GB" b="0" dirty="0">
              <a:effectLst/>
            </a:endParaRPr>
          </a:p>
          <a:p>
            <a:pPr rtl="0">
              <a:spcBef>
                <a:spcPts val="1000"/>
              </a:spcBef>
              <a:spcAft>
                <a:spcPts val="0"/>
              </a:spcAft>
            </a:pPr>
            <a:r>
              <a:rPr lang="en-GB" sz="1800" b="0" i="0" u="none" strike="noStrike" dirty="0" err="1">
                <a:solidFill>
                  <a:srgbClr val="FF6600"/>
                </a:solidFill>
                <a:effectLst/>
                <a:latin typeface="Calibri" panose="020F0502020204030204" pitchFamily="34" charset="0"/>
              </a:rPr>
              <a:t>pais_residencia</a:t>
            </a:r>
            <a:r>
              <a:rPr lang="en-GB" sz="1800" b="0" i="0" u="none" strike="noStrike" dirty="0">
                <a:solidFill>
                  <a:srgbClr val="FF6600"/>
                </a:solidFill>
                <a:effectLst/>
                <a:latin typeface="Calibri" panose="020F0502020204030204" pitchFamily="34" charset="0"/>
              </a:rPr>
              <a:t>: ['ES' nan 'CA' 'CH' 'CL' 'IE' 'AT' 'NL' 'FR' 'GB' 'DE' 'DO' 'BE' 'AR' 'VE'</a:t>
            </a:r>
            <a:endParaRPr lang="en-GB" b="0" dirty="0">
              <a:effectLst/>
            </a:endParaRPr>
          </a:p>
          <a:p>
            <a:pPr rtl="0">
              <a:spcBef>
                <a:spcPts val="1000"/>
              </a:spcBef>
              <a:spcAft>
                <a:spcPts val="0"/>
              </a:spcAft>
            </a:pPr>
            <a:r>
              <a:rPr lang="en-GB" sz="1800" b="0" i="0" u="none" strike="noStrike" dirty="0">
                <a:solidFill>
                  <a:srgbClr val="FF6600"/>
                </a:solidFill>
                <a:effectLst/>
                <a:latin typeface="Calibri" panose="020F0502020204030204" pitchFamily="34" charset="0"/>
              </a:rPr>
              <a:t> 'US' 'MX' 'BR' 'IT' 'EC' 'PE' 'CO' 'HN' 'FI' 'SE' 'AL' 'PT' 'MZ' 'CN'</a:t>
            </a:r>
            <a:endParaRPr lang="en-GB" b="0" dirty="0">
              <a:effectLst/>
            </a:endParaRPr>
          </a:p>
          <a:p>
            <a:br>
              <a:rPr lang="en-GB" dirty="0"/>
            </a:br>
            <a:endParaRPr lang="en-GB" dirty="0"/>
          </a:p>
        </p:txBody>
      </p:sp>
    </p:spTree>
    <p:extLst>
      <p:ext uri="{BB962C8B-B14F-4D97-AF65-F5344CB8AC3E}">
        <p14:creationId xmlns:p14="http://schemas.microsoft.com/office/powerpoint/2010/main" val="162611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GB" sz="1800" b="1" i="0" u="none" strike="noStrike" dirty="0">
                <a:solidFill>
                  <a:srgbClr val="FF6600"/>
                </a:solidFill>
                <a:effectLst/>
                <a:latin typeface="Calibri" panose="020F0502020204030204" pitchFamily="34" charset="0"/>
              </a:rPr>
              <a:t>Description of the dataset: How many NA (Missing data)are in each column?</a:t>
            </a:r>
            <a:endParaRPr lang="en-US" b="1" dirty="0">
              <a:solidFill>
                <a:schemeClr val="accent2"/>
              </a:solidFill>
            </a:endParaRPr>
          </a:p>
        </p:txBody>
      </p:sp>
      <p:pic>
        <p:nvPicPr>
          <p:cNvPr id="6146" name="Picture 2">
            <a:extLst>
              <a:ext uri="{FF2B5EF4-FFF2-40B4-BE49-F238E27FC236}">
                <a16:creationId xmlns:a16="http://schemas.microsoft.com/office/drawing/2014/main" id="{B79E3E99-4AEB-F62F-464E-8A22BCEA4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04371"/>
            <a:ext cx="1197275" cy="7189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E62A76-488A-B6A8-7A22-9E6B5B741B3F}"/>
              </a:ext>
            </a:extLst>
          </p:cNvPr>
          <p:cNvSpPr txBox="1"/>
          <p:nvPr/>
        </p:nvSpPr>
        <p:spPr>
          <a:xfrm>
            <a:off x="1415844" y="1371600"/>
            <a:ext cx="9006349" cy="5838991"/>
          </a:xfrm>
          <a:prstGeom prst="rect">
            <a:avLst/>
          </a:prstGeom>
          <a:noFill/>
        </p:spPr>
        <p:txBody>
          <a:bodyPr wrap="square">
            <a:spAutoFit/>
          </a:bodyPr>
          <a:lstStyle/>
          <a:p>
            <a:pPr rtl="0">
              <a:spcBef>
                <a:spcPts val="0"/>
              </a:spcBef>
              <a:spcAft>
                <a:spcPts val="0"/>
              </a:spcAft>
            </a:pPr>
            <a:r>
              <a:rPr lang="en-GB" sz="1800" b="0" i="0" u="none" strike="noStrike" dirty="0">
                <a:solidFill>
                  <a:srgbClr val="FF6600"/>
                </a:solidFill>
                <a:effectLst/>
                <a:latin typeface="Calibri" panose="020F0502020204030204" pitchFamily="34" charset="0"/>
              </a:rPr>
              <a:t>Unnamed: 0: 0</a:t>
            </a:r>
            <a:endParaRPr lang="en-GB" b="0" dirty="0">
              <a:effectLst/>
            </a:endParaRPr>
          </a:p>
          <a:p>
            <a:pPr rtl="0">
              <a:spcBef>
                <a:spcPts val="1000"/>
              </a:spcBef>
              <a:spcAft>
                <a:spcPts val="0"/>
              </a:spcAft>
            </a:pPr>
            <a:r>
              <a:rPr lang="en-GB" sz="1800" b="0" i="0" u="none" strike="noStrike" dirty="0" err="1">
                <a:solidFill>
                  <a:srgbClr val="FF6600"/>
                </a:solidFill>
                <a:effectLst/>
                <a:latin typeface="Calibri" panose="020F0502020204030204" pitchFamily="34" charset="0"/>
              </a:rPr>
              <a:t>fecha_dato</a:t>
            </a:r>
            <a:r>
              <a:rPr lang="en-GB" sz="1800" b="0" i="0" u="none" strike="noStrike" dirty="0">
                <a:solidFill>
                  <a:srgbClr val="FF6600"/>
                </a:solidFill>
                <a:effectLst/>
                <a:latin typeface="Calibri" panose="020F0502020204030204" pitchFamily="34" charset="0"/>
              </a:rPr>
              <a:t>: 0</a:t>
            </a:r>
            <a:endParaRPr lang="en-GB" b="0" dirty="0">
              <a:effectLst/>
            </a:endParaRPr>
          </a:p>
          <a:p>
            <a:pPr rtl="0">
              <a:spcBef>
                <a:spcPts val="1000"/>
              </a:spcBef>
              <a:spcAft>
                <a:spcPts val="0"/>
              </a:spcAft>
            </a:pPr>
            <a:r>
              <a:rPr lang="en-GB" sz="1800" b="0" i="0" u="none" strike="noStrike" dirty="0" err="1">
                <a:solidFill>
                  <a:srgbClr val="FF6600"/>
                </a:solidFill>
                <a:effectLst/>
                <a:latin typeface="Calibri" panose="020F0502020204030204" pitchFamily="34" charset="0"/>
              </a:rPr>
              <a:t>ncodpers</a:t>
            </a:r>
            <a:r>
              <a:rPr lang="en-GB" sz="1800" b="0" i="0" u="none" strike="noStrike" dirty="0">
                <a:solidFill>
                  <a:srgbClr val="FF6600"/>
                </a:solidFill>
                <a:effectLst/>
                <a:latin typeface="Calibri" panose="020F0502020204030204" pitchFamily="34" charset="0"/>
              </a:rPr>
              <a:t>: 0</a:t>
            </a:r>
            <a:endParaRPr lang="en-GB" b="0" dirty="0">
              <a:effectLst/>
            </a:endParaRPr>
          </a:p>
          <a:p>
            <a:pPr rtl="0">
              <a:spcBef>
                <a:spcPts val="1000"/>
              </a:spcBef>
              <a:spcAft>
                <a:spcPts val="0"/>
              </a:spcAft>
            </a:pPr>
            <a:r>
              <a:rPr lang="en-GB" sz="1800" b="0" i="0" u="none" strike="noStrike" dirty="0" err="1">
                <a:solidFill>
                  <a:srgbClr val="FF6600"/>
                </a:solidFill>
                <a:effectLst/>
                <a:latin typeface="Calibri" panose="020F0502020204030204" pitchFamily="34" charset="0"/>
              </a:rPr>
              <a:t>ind_empleado</a:t>
            </a:r>
            <a:r>
              <a:rPr lang="en-GB" sz="1800" b="0" i="0" u="none" strike="noStrike" dirty="0">
                <a:solidFill>
                  <a:srgbClr val="FF6600"/>
                </a:solidFill>
                <a:effectLst/>
                <a:latin typeface="Calibri" panose="020F0502020204030204" pitchFamily="34" charset="0"/>
              </a:rPr>
              <a:t>: 10782</a:t>
            </a:r>
            <a:endParaRPr lang="en-GB" b="0" dirty="0">
              <a:effectLst/>
            </a:endParaRPr>
          </a:p>
          <a:p>
            <a:pPr rtl="0">
              <a:spcBef>
                <a:spcPts val="1000"/>
              </a:spcBef>
              <a:spcAft>
                <a:spcPts val="0"/>
              </a:spcAft>
            </a:pPr>
            <a:r>
              <a:rPr lang="en-GB" sz="1800" b="0" i="0" u="none" strike="noStrike" dirty="0" err="1">
                <a:solidFill>
                  <a:srgbClr val="FF6600"/>
                </a:solidFill>
                <a:effectLst/>
                <a:latin typeface="Calibri" panose="020F0502020204030204" pitchFamily="34" charset="0"/>
              </a:rPr>
              <a:t>pais_residencia</a:t>
            </a:r>
            <a:r>
              <a:rPr lang="en-GB" sz="1800" b="0" i="0" u="none" strike="noStrike" dirty="0">
                <a:solidFill>
                  <a:srgbClr val="FF6600"/>
                </a:solidFill>
                <a:effectLst/>
                <a:latin typeface="Calibri" panose="020F0502020204030204" pitchFamily="34" charset="0"/>
              </a:rPr>
              <a:t>: 10782</a:t>
            </a:r>
            <a:endParaRPr lang="en-GB" b="0" dirty="0">
              <a:effectLst/>
            </a:endParaRPr>
          </a:p>
          <a:p>
            <a:pPr rtl="0">
              <a:spcBef>
                <a:spcPts val="1000"/>
              </a:spcBef>
              <a:spcAft>
                <a:spcPts val="0"/>
              </a:spcAft>
            </a:pPr>
            <a:r>
              <a:rPr lang="en-GB" sz="1800" b="0" i="0" u="none" strike="noStrike" dirty="0" err="1">
                <a:solidFill>
                  <a:srgbClr val="FF6600"/>
                </a:solidFill>
                <a:effectLst/>
                <a:latin typeface="Calibri" panose="020F0502020204030204" pitchFamily="34" charset="0"/>
              </a:rPr>
              <a:t>sexo</a:t>
            </a:r>
            <a:r>
              <a:rPr lang="en-GB" sz="1800" b="0" i="0" u="none" strike="noStrike" dirty="0">
                <a:solidFill>
                  <a:srgbClr val="FF6600"/>
                </a:solidFill>
                <a:effectLst/>
                <a:latin typeface="Calibri" panose="020F0502020204030204" pitchFamily="34" charset="0"/>
              </a:rPr>
              <a:t>: 10786</a:t>
            </a:r>
            <a:endParaRPr lang="en-GB" b="0" dirty="0">
              <a:effectLst/>
            </a:endParaRPr>
          </a:p>
          <a:p>
            <a:pPr rtl="0">
              <a:spcBef>
                <a:spcPts val="1000"/>
              </a:spcBef>
              <a:spcAft>
                <a:spcPts val="0"/>
              </a:spcAft>
            </a:pPr>
            <a:r>
              <a:rPr lang="en-GB" sz="1800" b="0" i="0" u="none" strike="noStrike" dirty="0">
                <a:solidFill>
                  <a:srgbClr val="FF6600"/>
                </a:solidFill>
                <a:effectLst/>
                <a:latin typeface="Calibri" panose="020F0502020204030204" pitchFamily="34" charset="0"/>
              </a:rPr>
              <a:t>age: 10782</a:t>
            </a:r>
            <a:endParaRPr lang="en-GB" b="0" dirty="0">
              <a:effectLst/>
            </a:endParaRPr>
          </a:p>
          <a:p>
            <a:pPr rtl="0">
              <a:spcBef>
                <a:spcPts val="1000"/>
              </a:spcBef>
              <a:spcAft>
                <a:spcPts val="0"/>
              </a:spcAft>
            </a:pPr>
            <a:r>
              <a:rPr lang="en-GB" sz="1800" b="0" i="0" u="none" strike="noStrike" dirty="0" err="1">
                <a:solidFill>
                  <a:srgbClr val="FF6600"/>
                </a:solidFill>
                <a:effectLst/>
                <a:latin typeface="Calibri" panose="020F0502020204030204" pitchFamily="34" charset="0"/>
              </a:rPr>
              <a:t>fecha_alta</a:t>
            </a:r>
            <a:r>
              <a:rPr lang="en-GB" sz="1800" b="0" i="0" u="none" strike="noStrike" dirty="0">
                <a:solidFill>
                  <a:srgbClr val="FF6600"/>
                </a:solidFill>
                <a:effectLst/>
                <a:latin typeface="Calibri" panose="020F0502020204030204" pitchFamily="34" charset="0"/>
              </a:rPr>
              <a:t>: 10782</a:t>
            </a:r>
            <a:endParaRPr lang="en-GB" b="0" dirty="0">
              <a:effectLst/>
            </a:endParaRPr>
          </a:p>
          <a:p>
            <a:pPr rtl="0">
              <a:spcBef>
                <a:spcPts val="1000"/>
              </a:spcBef>
              <a:spcAft>
                <a:spcPts val="0"/>
              </a:spcAft>
            </a:pPr>
            <a:r>
              <a:rPr lang="en-GB" sz="1800" b="0" i="0" u="none" strike="noStrike" dirty="0" err="1">
                <a:solidFill>
                  <a:srgbClr val="FF6600"/>
                </a:solidFill>
                <a:effectLst/>
                <a:latin typeface="Calibri" panose="020F0502020204030204" pitchFamily="34" charset="0"/>
              </a:rPr>
              <a:t>ind_nuevo</a:t>
            </a:r>
            <a:r>
              <a:rPr lang="en-GB" sz="1800" b="0" i="0" u="none" strike="noStrike" dirty="0">
                <a:solidFill>
                  <a:srgbClr val="FF6600"/>
                </a:solidFill>
                <a:effectLst/>
                <a:latin typeface="Calibri" panose="020F0502020204030204" pitchFamily="34" charset="0"/>
              </a:rPr>
              <a:t>: 10782</a:t>
            </a:r>
            <a:endParaRPr lang="en-GB" b="0" dirty="0">
              <a:effectLst/>
            </a:endParaRPr>
          </a:p>
          <a:p>
            <a:pPr rtl="0">
              <a:spcBef>
                <a:spcPts val="1000"/>
              </a:spcBef>
              <a:spcAft>
                <a:spcPts val="0"/>
              </a:spcAft>
            </a:pPr>
            <a:r>
              <a:rPr lang="en-GB" sz="1800" b="0" i="0" u="none" strike="noStrike" dirty="0" err="1">
                <a:solidFill>
                  <a:srgbClr val="FF6600"/>
                </a:solidFill>
                <a:effectLst/>
                <a:latin typeface="Calibri" panose="020F0502020204030204" pitchFamily="34" charset="0"/>
              </a:rPr>
              <a:t>antiguedad</a:t>
            </a:r>
            <a:r>
              <a:rPr lang="en-GB" sz="1800" b="0" i="0" u="none" strike="noStrike" dirty="0">
                <a:solidFill>
                  <a:srgbClr val="FF6600"/>
                </a:solidFill>
                <a:effectLst/>
                <a:latin typeface="Calibri" panose="020F0502020204030204" pitchFamily="34" charset="0"/>
              </a:rPr>
              <a:t>: 10782</a:t>
            </a:r>
            <a:endParaRPr lang="en-GB" b="0" dirty="0">
              <a:effectLst/>
            </a:endParaRPr>
          </a:p>
          <a:p>
            <a:pPr rtl="0">
              <a:spcBef>
                <a:spcPts val="1000"/>
              </a:spcBef>
              <a:spcAft>
                <a:spcPts val="0"/>
              </a:spcAft>
            </a:pPr>
            <a:r>
              <a:rPr lang="en-GB" sz="1800" b="0" i="0" u="none" strike="noStrike" dirty="0" err="1">
                <a:solidFill>
                  <a:srgbClr val="FF6600"/>
                </a:solidFill>
                <a:effectLst/>
                <a:latin typeface="Calibri" panose="020F0502020204030204" pitchFamily="34" charset="0"/>
              </a:rPr>
              <a:t>indrel</a:t>
            </a:r>
            <a:r>
              <a:rPr lang="en-GB" sz="1800" b="0" i="0" u="none" strike="noStrike" dirty="0">
                <a:solidFill>
                  <a:srgbClr val="FF6600"/>
                </a:solidFill>
                <a:effectLst/>
                <a:latin typeface="Calibri" panose="020F0502020204030204" pitchFamily="34" charset="0"/>
              </a:rPr>
              <a:t>: 10782</a:t>
            </a:r>
            <a:endParaRPr lang="en-GB" b="0" dirty="0">
              <a:effectLst/>
            </a:endParaRPr>
          </a:p>
          <a:p>
            <a:pPr rtl="0">
              <a:spcBef>
                <a:spcPts val="1000"/>
              </a:spcBef>
              <a:spcAft>
                <a:spcPts val="0"/>
              </a:spcAft>
            </a:pPr>
            <a:r>
              <a:rPr lang="en-GB" sz="1800" b="0" i="0" u="none" strike="noStrike" dirty="0">
                <a:solidFill>
                  <a:srgbClr val="FF6600"/>
                </a:solidFill>
                <a:effectLst/>
                <a:latin typeface="Calibri" panose="020F0502020204030204" pitchFamily="34" charset="0"/>
              </a:rPr>
              <a:t>ult_fec_cli_1t: 998899</a:t>
            </a:r>
            <a:endParaRPr lang="en-GB" b="0" dirty="0">
              <a:effectLst/>
            </a:endParaRPr>
          </a:p>
          <a:p>
            <a:pPr rtl="0">
              <a:spcBef>
                <a:spcPts val="1000"/>
              </a:spcBef>
              <a:spcAft>
                <a:spcPts val="0"/>
              </a:spcAft>
            </a:pPr>
            <a:r>
              <a:rPr lang="en-GB" sz="1800" b="0" i="0" u="none" strike="noStrike" dirty="0">
                <a:solidFill>
                  <a:srgbClr val="FF6600"/>
                </a:solidFill>
                <a:effectLst/>
                <a:latin typeface="Calibri" panose="020F0502020204030204" pitchFamily="34" charset="0"/>
              </a:rPr>
              <a:t>indrel_1mes: 10782</a:t>
            </a:r>
            <a:endParaRPr lang="en-GB" b="0" dirty="0">
              <a:effectLst/>
            </a:endParaRPr>
          </a:p>
          <a:p>
            <a:br>
              <a:rPr lang="en-GB" dirty="0"/>
            </a:br>
            <a:endParaRPr lang="en-GB" dirty="0"/>
          </a:p>
        </p:txBody>
      </p:sp>
    </p:spTree>
    <p:extLst>
      <p:ext uri="{BB962C8B-B14F-4D97-AF65-F5344CB8AC3E}">
        <p14:creationId xmlns:p14="http://schemas.microsoft.com/office/powerpoint/2010/main" val="3616167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68826"/>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GB" sz="1800" b="1" i="0" u="none" strike="noStrike" dirty="0">
                <a:solidFill>
                  <a:srgbClr val="FF6600"/>
                </a:solidFill>
                <a:effectLst/>
                <a:latin typeface="Calibri" panose="020F0502020204030204" pitchFamily="34" charset="0"/>
              </a:rPr>
              <a:t>Description of the dataset: Correlation of selected variables</a:t>
            </a:r>
            <a:endParaRPr lang="en-US" b="1" dirty="0">
              <a:solidFill>
                <a:schemeClr val="accent2"/>
              </a:solidFill>
            </a:endParaRPr>
          </a:p>
        </p:txBody>
      </p:sp>
      <p:pic>
        <p:nvPicPr>
          <p:cNvPr id="6146" name="Picture 2">
            <a:extLst>
              <a:ext uri="{FF2B5EF4-FFF2-40B4-BE49-F238E27FC236}">
                <a16:creationId xmlns:a16="http://schemas.microsoft.com/office/drawing/2014/main" id="{B79E3E99-4AEB-F62F-464E-8A22BCEA4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 y="6204371"/>
            <a:ext cx="1197275" cy="7189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E62A76-488A-B6A8-7A22-9E6B5B741B3F}"/>
              </a:ext>
            </a:extLst>
          </p:cNvPr>
          <p:cNvSpPr txBox="1"/>
          <p:nvPr/>
        </p:nvSpPr>
        <p:spPr>
          <a:xfrm>
            <a:off x="176982" y="1445416"/>
            <a:ext cx="10245212" cy="2585323"/>
          </a:xfrm>
          <a:prstGeom prst="rect">
            <a:avLst/>
          </a:prstGeom>
          <a:noFill/>
        </p:spPr>
        <p:txBody>
          <a:bodyPr wrap="square">
            <a:spAutoFit/>
          </a:bodyPr>
          <a:lstStyle/>
          <a:p>
            <a:pPr marL="285750" indent="-285750">
              <a:buFont typeface="Arial" panose="020B0604020202020204" pitchFamily="34" charset="0"/>
              <a:buChar char="•"/>
            </a:pPr>
            <a:r>
              <a:rPr lang="en-US" b="1" u="sng" dirty="0"/>
              <a:t>Multivariate Correlation</a:t>
            </a:r>
            <a:r>
              <a:rPr lang="en-US" dirty="0"/>
              <a:t>: We try to find out if there is a linear relationship between the variables in the </a:t>
            </a:r>
            <a:r>
              <a:rPr lang="en-US" dirty="0" err="1"/>
              <a:t>masterdata</a:t>
            </a:r>
            <a:r>
              <a:rPr lang="en-US" dirty="0"/>
              <a:t> since we have more than one variable to relate with. </a:t>
            </a:r>
          </a:p>
          <a:p>
            <a:endParaRPr lang="en-US" dirty="0"/>
          </a:p>
          <a:p>
            <a:endParaRPr lang="en-US" dirty="0"/>
          </a:p>
          <a:p>
            <a:endParaRPr lang="en-US" dirty="0"/>
          </a:p>
          <a:p>
            <a:endParaRPr lang="en-US" dirty="0"/>
          </a:p>
          <a:p>
            <a:endParaRPr lang="en-US" dirty="0"/>
          </a:p>
          <a:p>
            <a:br>
              <a:rPr lang="en-GB" dirty="0"/>
            </a:br>
            <a:endParaRPr lang="en-GB" dirty="0"/>
          </a:p>
        </p:txBody>
      </p:sp>
      <p:pic>
        <p:nvPicPr>
          <p:cNvPr id="5" name="Picture 4">
            <a:extLst>
              <a:ext uri="{FF2B5EF4-FFF2-40B4-BE49-F238E27FC236}">
                <a16:creationId xmlns:a16="http://schemas.microsoft.com/office/drawing/2014/main" id="{EB1121F7-22ED-2A72-AEE5-BCACF5C34FD8}"/>
              </a:ext>
            </a:extLst>
          </p:cNvPr>
          <p:cNvPicPr>
            <a:picLocks noChangeAspect="1"/>
          </p:cNvPicPr>
          <p:nvPr/>
        </p:nvPicPr>
        <p:blipFill>
          <a:blip r:embed="rId3"/>
          <a:stretch>
            <a:fillRect/>
          </a:stretch>
        </p:blipFill>
        <p:spPr>
          <a:xfrm>
            <a:off x="0" y="2777058"/>
            <a:ext cx="12192000" cy="3448337"/>
          </a:xfrm>
          <a:prstGeom prst="rect">
            <a:avLst/>
          </a:prstGeom>
        </p:spPr>
      </p:pic>
    </p:spTree>
    <p:extLst>
      <p:ext uri="{BB962C8B-B14F-4D97-AF65-F5344CB8AC3E}">
        <p14:creationId xmlns:p14="http://schemas.microsoft.com/office/powerpoint/2010/main" val="1337838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4428</TotalTime>
  <Words>1831</Words>
  <Application>Microsoft Office PowerPoint</Application>
  <PresentationFormat>Widescreen</PresentationFormat>
  <Paragraphs>212</Paragraphs>
  <Slides>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Calibri Light</vt:lpstr>
      <vt:lpstr>Helvetica Neue</vt:lpstr>
      <vt:lpstr>MathJax_Main</vt:lpstr>
      <vt:lpstr>MathJax_Math-italic</vt:lpstr>
      <vt:lpstr>Noto Sans Symbols</vt:lpstr>
      <vt:lpstr>Roboto</vt:lpstr>
      <vt:lpstr>Times New Roman</vt:lpstr>
      <vt:lpstr>Wingdings</vt:lpstr>
      <vt:lpstr>Office Theme</vt:lpstr>
      <vt:lpstr>PowerPoint Presentation</vt:lpstr>
      <vt:lpstr>Team Members</vt:lpstr>
      <vt:lpstr>Background –G2M(cab industry) case study</vt:lpstr>
      <vt:lpstr>Agenda</vt:lpstr>
      <vt:lpstr>Description of the Datasets</vt:lpstr>
      <vt:lpstr>Description of the Datasets</vt:lpstr>
      <vt:lpstr>Description of the dataset:What kind of data does each column hold in the raw data?</vt:lpstr>
      <vt:lpstr>Description of the dataset: How many NA (Missing data)are in each column?</vt:lpstr>
      <vt:lpstr>Description of the dataset: Correlation of selected variables</vt:lpstr>
      <vt:lpstr>Description of the dataset: Outliers in numerical data</vt:lpstr>
      <vt:lpstr>EDA: Share of customers by province</vt:lpstr>
      <vt:lpstr>EDA: Average household income by province</vt:lpstr>
      <vt:lpstr>EDA: Monthly and Annual Trends in Customer Registration</vt:lpstr>
      <vt:lpstr>EDA:Customers Sex Category Distribution</vt:lpstr>
      <vt:lpstr>EDA: Customers Age Distribution</vt:lpstr>
      <vt:lpstr>Tools and Techniques (Jupiter Notebook)</vt:lpstr>
      <vt:lpstr>Tools and Techniques (Clustering: a machine learning model)</vt:lpstr>
      <vt:lpstr>Implementation: Extraction</vt:lpstr>
      <vt:lpstr>Implementation: Transformation</vt:lpstr>
      <vt:lpstr>Implementation: Transformation</vt:lpstr>
      <vt:lpstr>Implementation: Transformation</vt:lpstr>
      <vt:lpstr>Implementation: Data Quality</vt:lpstr>
      <vt:lpstr>Implementation: K-Means Clustering</vt:lpstr>
      <vt:lpstr>Results: Finding similarities between income and Seniority.</vt:lpstr>
      <vt:lpstr>Results: Finding similarities between income and Age.</vt:lpstr>
      <vt:lpstr>Results: Finding similarities in Active customers.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Rita Uzoka</cp:lastModifiedBy>
  <cp:revision>147</cp:revision>
  <cp:lastPrinted>2019-08-24T08:13:50Z</cp:lastPrinted>
  <dcterms:created xsi:type="dcterms:W3CDTF">2019-08-19T15:39:24Z</dcterms:created>
  <dcterms:modified xsi:type="dcterms:W3CDTF">2022-09-25T21:03:30Z</dcterms:modified>
</cp:coreProperties>
</file>