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87" r:id="rId5"/>
    <p:sldId id="288" r:id="rId6"/>
    <p:sldId id="260" r:id="rId7"/>
    <p:sldId id="290" r:id="rId8"/>
    <p:sldId id="261" r:id="rId9"/>
    <p:sldId id="276" r:id="rId10"/>
    <p:sldId id="259" r:id="rId11"/>
    <p:sldId id="266" r:id="rId12"/>
    <p:sldId id="291" r:id="rId13"/>
    <p:sldId id="265" r:id="rId14"/>
    <p:sldId id="273" r:id="rId15"/>
    <p:sldId id="274" r:id="rId16"/>
    <p:sldId id="263" r:id="rId17"/>
    <p:sldId id="277" r:id="rId18"/>
    <p:sldId id="278" r:id="rId19"/>
    <p:sldId id="275" r:id="rId20"/>
    <p:sldId id="279" r:id="rId21"/>
    <p:sldId id="280" r:id="rId22"/>
    <p:sldId id="292" r:id="rId23"/>
    <p:sldId id="284" r:id="rId24"/>
    <p:sldId id="264" r:id="rId25"/>
    <p:sldId id="282" r:id="rId26"/>
    <p:sldId id="281" r:id="rId27"/>
    <p:sldId id="285" r:id="rId28"/>
    <p:sldId id="286" r:id="rId29"/>
    <p:sldId id="289" r:id="rId30"/>
    <p:sldId id="29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Uzoka" userId="cd197ca4ea7bdb7b" providerId="LiveId" clId="{90546B87-F140-4DDE-8261-6F1DF8F0F793}"/>
    <pc:docChg chg="undo redo custSel addSld delSld modSld sldOrd">
      <pc:chgData name="Rita Uzoka" userId="cd197ca4ea7bdb7b" providerId="LiveId" clId="{90546B87-F140-4DDE-8261-6F1DF8F0F793}" dt="2024-08-05T07:50:34.266" v="5693" actId="20577"/>
      <pc:docMkLst>
        <pc:docMk/>
      </pc:docMkLst>
      <pc:sldChg chg="modSp mod">
        <pc:chgData name="Rita Uzoka" userId="cd197ca4ea7bdb7b" providerId="LiveId" clId="{90546B87-F140-4DDE-8261-6F1DF8F0F793}" dt="2024-08-05T07:50:34.266" v="5693" actId="20577"/>
        <pc:sldMkLst>
          <pc:docMk/>
          <pc:sldMk cId="3505699143" sldId="256"/>
        </pc:sldMkLst>
        <pc:spChg chg="mod">
          <ac:chgData name="Rita Uzoka" userId="cd197ca4ea7bdb7b" providerId="LiveId" clId="{90546B87-F140-4DDE-8261-6F1DF8F0F793}" dt="2024-08-05T07:50:34.266" v="5693" actId="20577"/>
          <ac:spMkLst>
            <pc:docMk/>
            <pc:sldMk cId="3505699143" sldId="256"/>
            <ac:spMk id="2" creationId="{845A1984-D632-4879-9114-C999DCFD3930}"/>
          </ac:spMkLst>
        </pc:spChg>
      </pc:sldChg>
      <pc:sldChg chg="addSp delSp modSp mod">
        <pc:chgData name="Rita Uzoka" userId="cd197ca4ea7bdb7b" providerId="LiveId" clId="{90546B87-F140-4DDE-8261-6F1DF8F0F793}" dt="2024-08-04T09:29:17.310" v="3667" actId="255"/>
        <pc:sldMkLst>
          <pc:docMk/>
          <pc:sldMk cId="1369903036" sldId="257"/>
        </pc:sldMkLst>
        <pc:spChg chg="add del">
          <ac:chgData name="Rita Uzoka" userId="cd197ca4ea7bdb7b" providerId="LiveId" clId="{90546B87-F140-4DDE-8261-6F1DF8F0F793}" dt="2024-07-31T14:43:23.015" v="2158"/>
          <ac:spMkLst>
            <pc:docMk/>
            <pc:sldMk cId="1369903036" sldId="257"/>
            <ac:spMk id="2" creationId="{939FFBFE-4800-4556-BAC0-41B8671D40A7}"/>
          </ac:spMkLst>
        </pc:spChg>
        <pc:spChg chg="mod">
          <ac:chgData name="Rita Uzoka" userId="cd197ca4ea7bdb7b" providerId="LiveId" clId="{90546B87-F140-4DDE-8261-6F1DF8F0F793}" dt="2024-08-04T09:29:17.310" v="3667" actId="255"/>
          <ac:spMkLst>
            <pc:docMk/>
            <pc:sldMk cId="1369903036" sldId="257"/>
            <ac:spMk id="3" creationId="{E603816C-E3AB-4281-89A2-7E42F3E92DBD}"/>
          </ac:spMkLst>
        </pc:spChg>
        <pc:spChg chg="add del">
          <ac:chgData name="Rita Uzoka" userId="cd197ca4ea7bdb7b" providerId="LiveId" clId="{90546B87-F140-4DDE-8261-6F1DF8F0F793}" dt="2024-07-31T14:43:38.757" v="2160"/>
          <ac:spMkLst>
            <pc:docMk/>
            <pc:sldMk cId="1369903036" sldId="257"/>
            <ac:spMk id="4" creationId="{71C4614B-01C5-4E4D-8588-ABE4D9C11589}"/>
          </ac:spMkLst>
        </pc:spChg>
        <pc:spChg chg="add del">
          <ac:chgData name="Rita Uzoka" userId="cd197ca4ea7bdb7b" providerId="LiveId" clId="{90546B87-F140-4DDE-8261-6F1DF8F0F793}" dt="2024-07-31T14:43:48.177" v="2162"/>
          <ac:spMkLst>
            <pc:docMk/>
            <pc:sldMk cId="1369903036" sldId="257"/>
            <ac:spMk id="5" creationId="{6D1B5A60-0672-42B9-ACB1-F4DE32D5E67F}"/>
          </ac:spMkLst>
        </pc:spChg>
      </pc:sldChg>
      <pc:sldChg chg="modSp mod ord">
        <pc:chgData name="Rita Uzoka" userId="cd197ca4ea7bdb7b" providerId="LiveId" clId="{90546B87-F140-4DDE-8261-6F1DF8F0F793}" dt="2024-07-31T15:07:33.299" v="2356" actId="20577"/>
        <pc:sldMkLst>
          <pc:docMk/>
          <pc:sldMk cId="2568348553" sldId="258"/>
        </pc:sldMkLst>
        <pc:spChg chg="mod">
          <ac:chgData name="Rita Uzoka" userId="cd197ca4ea7bdb7b" providerId="LiveId" clId="{90546B87-F140-4DDE-8261-6F1DF8F0F793}" dt="2024-07-31T15:07:33.299" v="2356" actId="20577"/>
          <ac:spMkLst>
            <pc:docMk/>
            <pc:sldMk cId="2568348553" sldId="258"/>
            <ac:spMk id="5" creationId="{6A1C2EEA-0C35-488E-BD91-79C16607C0BB}"/>
          </ac:spMkLst>
        </pc:spChg>
      </pc:sldChg>
      <pc:sldChg chg="modSp mod ord">
        <pc:chgData name="Rita Uzoka" userId="cd197ca4ea7bdb7b" providerId="LiveId" clId="{90546B87-F140-4DDE-8261-6F1DF8F0F793}" dt="2024-08-04T10:48:05.489" v="4320" actId="20577"/>
        <pc:sldMkLst>
          <pc:docMk/>
          <pc:sldMk cId="9693594" sldId="259"/>
        </pc:sldMkLst>
        <pc:spChg chg="mod">
          <ac:chgData name="Rita Uzoka" userId="cd197ca4ea7bdb7b" providerId="LiveId" clId="{90546B87-F140-4DDE-8261-6F1DF8F0F793}" dt="2024-08-04T10:48:05.489" v="4320" actId="20577"/>
          <ac:spMkLst>
            <pc:docMk/>
            <pc:sldMk cId="9693594" sldId="259"/>
            <ac:spMk id="5" creationId="{6A1C2EEA-0C35-488E-BD91-79C16607C0BB}"/>
          </ac:spMkLst>
        </pc:spChg>
      </pc:sldChg>
      <pc:sldChg chg="addSp modSp mod ord">
        <pc:chgData name="Rita Uzoka" userId="cd197ca4ea7bdb7b" providerId="LiveId" clId="{90546B87-F140-4DDE-8261-6F1DF8F0F793}" dt="2024-07-31T15:16:54.062" v="2438" actId="20577"/>
        <pc:sldMkLst>
          <pc:docMk/>
          <pc:sldMk cId="1897993628" sldId="260"/>
        </pc:sldMkLst>
        <pc:spChg chg="mod">
          <ac:chgData name="Rita Uzoka" userId="cd197ca4ea7bdb7b" providerId="LiveId" clId="{90546B87-F140-4DDE-8261-6F1DF8F0F793}" dt="2024-07-31T15:16:54.062" v="2438" actId="20577"/>
          <ac:spMkLst>
            <pc:docMk/>
            <pc:sldMk cId="1897993628" sldId="260"/>
            <ac:spMk id="5" creationId="{6A1C2EEA-0C35-488E-BD91-79C16607C0BB}"/>
          </ac:spMkLst>
        </pc:spChg>
        <pc:picChg chg="add mod">
          <ac:chgData name="Rita Uzoka" userId="cd197ca4ea7bdb7b" providerId="LiveId" clId="{90546B87-F140-4DDE-8261-6F1DF8F0F793}" dt="2024-07-31T15:16:27.709" v="2404" actId="14100"/>
          <ac:picMkLst>
            <pc:docMk/>
            <pc:sldMk cId="1897993628" sldId="260"/>
            <ac:picMk id="3" creationId="{77CF1B4E-543D-4D04-9293-645CE2181B87}"/>
          </ac:picMkLst>
        </pc:picChg>
      </pc:sldChg>
      <pc:sldChg chg="addSp delSp modSp mod ord">
        <pc:chgData name="Rita Uzoka" userId="cd197ca4ea7bdb7b" providerId="LiveId" clId="{90546B87-F140-4DDE-8261-6F1DF8F0F793}" dt="2024-08-04T10:42:47.357" v="4275" actId="20577"/>
        <pc:sldMkLst>
          <pc:docMk/>
          <pc:sldMk cId="3498435086" sldId="261"/>
        </pc:sldMkLst>
        <pc:spChg chg="mod">
          <ac:chgData name="Rita Uzoka" userId="cd197ca4ea7bdb7b" providerId="LiveId" clId="{90546B87-F140-4DDE-8261-6F1DF8F0F793}" dt="2024-08-04T10:42:47.357" v="4275" actId="20577"/>
          <ac:spMkLst>
            <pc:docMk/>
            <pc:sldMk cId="3498435086" sldId="261"/>
            <ac:spMk id="5" creationId="{6A1C2EEA-0C35-488E-BD91-79C16607C0BB}"/>
          </ac:spMkLst>
        </pc:spChg>
        <pc:picChg chg="add del mod">
          <ac:chgData name="Rita Uzoka" userId="cd197ca4ea7bdb7b" providerId="LiveId" clId="{90546B87-F140-4DDE-8261-6F1DF8F0F793}" dt="2024-08-04T10:38:24.017" v="4108" actId="478"/>
          <ac:picMkLst>
            <pc:docMk/>
            <pc:sldMk cId="3498435086" sldId="261"/>
            <ac:picMk id="3" creationId="{3B1F5716-5794-45EA-85B3-89D46529088B}"/>
          </ac:picMkLst>
        </pc:picChg>
        <pc:picChg chg="add del mod">
          <ac:chgData name="Rita Uzoka" userId="cd197ca4ea7bdb7b" providerId="LiveId" clId="{90546B87-F140-4DDE-8261-6F1DF8F0F793}" dt="2024-08-04T10:42:22.806" v="4260" actId="478"/>
          <ac:picMkLst>
            <pc:docMk/>
            <pc:sldMk cId="3498435086" sldId="261"/>
            <ac:picMk id="6" creationId="{7069CA0D-D472-42E8-905D-9E0D46ABB38C}"/>
          </ac:picMkLst>
        </pc:picChg>
        <pc:picChg chg="add mod">
          <ac:chgData name="Rita Uzoka" userId="cd197ca4ea7bdb7b" providerId="LiveId" clId="{90546B87-F140-4DDE-8261-6F1DF8F0F793}" dt="2024-08-04T10:42:43.010" v="4266" actId="1076"/>
          <ac:picMkLst>
            <pc:docMk/>
            <pc:sldMk cId="3498435086" sldId="261"/>
            <ac:picMk id="8" creationId="{C4DB014A-A493-42D8-ACE7-DDAB73878D9E}"/>
          </ac:picMkLst>
        </pc:picChg>
      </pc:sldChg>
      <pc:sldChg chg="modSp del mod">
        <pc:chgData name="Rita Uzoka" userId="cd197ca4ea7bdb7b" providerId="LiveId" clId="{90546B87-F140-4DDE-8261-6F1DF8F0F793}" dt="2024-08-03T16:32:08.439" v="3539" actId="2696"/>
        <pc:sldMkLst>
          <pc:docMk/>
          <pc:sldMk cId="334012142" sldId="262"/>
        </pc:sldMkLst>
        <pc:spChg chg="mod">
          <ac:chgData name="Rita Uzoka" userId="cd197ca4ea7bdb7b" providerId="LiveId" clId="{90546B87-F140-4DDE-8261-6F1DF8F0F793}" dt="2024-07-26T15:13:30.154" v="597" actId="20577"/>
          <ac:spMkLst>
            <pc:docMk/>
            <pc:sldMk cId="334012142" sldId="262"/>
            <ac:spMk id="5" creationId="{6A1C2EEA-0C35-488E-BD91-79C16607C0BB}"/>
          </ac:spMkLst>
        </pc:spChg>
      </pc:sldChg>
      <pc:sldChg chg="addSp modSp add del mod ord">
        <pc:chgData name="Rita Uzoka" userId="cd197ca4ea7bdb7b" providerId="LiveId" clId="{90546B87-F140-4DDE-8261-6F1DF8F0F793}" dt="2024-08-03T16:39:48.360" v="3617"/>
        <pc:sldMkLst>
          <pc:docMk/>
          <pc:sldMk cId="3907702586" sldId="263"/>
        </pc:sldMkLst>
        <pc:spChg chg="mod">
          <ac:chgData name="Rita Uzoka" userId="cd197ca4ea7bdb7b" providerId="LiveId" clId="{90546B87-F140-4DDE-8261-6F1DF8F0F793}" dt="2024-07-27T18:10:24.789" v="1201" actId="20577"/>
          <ac:spMkLst>
            <pc:docMk/>
            <pc:sldMk cId="3907702586" sldId="263"/>
            <ac:spMk id="5" creationId="{6A1C2EEA-0C35-488E-BD91-79C16607C0BB}"/>
          </ac:spMkLst>
        </pc:spChg>
        <pc:picChg chg="add mod">
          <ac:chgData name="Rita Uzoka" userId="cd197ca4ea7bdb7b" providerId="LiveId" clId="{90546B87-F140-4DDE-8261-6F1DF8F0F793}" dt="2024-07-27T18:10:30.015" v="1203" actId="1076"/>
          <ac:picMkLst>
            <pc:docMk/>
            <pc:sldMk cId="3907702586" sldId="263"/>
            <ac:picMk id="3" creationId="{83AC236D-A44A-492E-9EBD-7670A3EC186A}"/>
          </ac:picMkLst>
        </pc:picChg>
        <pc:picChg chg="add mod">
          <ac:chgData name="Rita Uzoka" userId="cd197ca4ea7bdb7b" providerId="LiveId" clId="{90546B87-F140-4DDE-8261-6F1DF8F0F793}" dt="2024-07-27T18:10:39.170" v="1205" actId="1076"/>
          <ac:picMkLst>
            <pc:docMk/>
            <pc:sldMk cId="3907702586" sldId="263"/>
            <ac:picMk id="6" creationId="{EACAA851-EAE0-4669-9080-CB33AE5313A7}"/>
          </ac:picMkLst>
        </pc:picChg>
        <pc:picChg chg="add mod">
          <ac:chgData name="Rita Uzoka" userId="cd197ca4ea7bdb7b" providerId="LiveId" clId="{90546B87-F140-4DDE-8261-6F1DF8F0F793}" dt="2024-07-27T18:10:32.797" v="1204" actId="1076"/>
          <ac:picMkLst>
            <pc:docMk/>
            <pc:sldMk cId="3907702586" sldId="263"/>
            <ac:picMk id="8" creationId="{A5FAC940-F2F2-45F9-9022-1F1F6CAF513D}"/>
          </ac:picMkLst>
        </pc:picChg>
        <pc:picChg chg="add mod">
          <ac:chgData name="Rita Uzoka" userId="cd197ca4ea7bdb7b" providerId="LiveId" clId="{90546B87-F140-4DDE-8261-6F1DF8F0F793}" dt="2024-07-27T22:12:02.500" v="1718" actId="1076"/>
          <ac:picMkLst>
            <pc:docMk/>
            <pc:sldMk cId="3907702586" sldId="263"/>
            <ac:picMk id="10" creationId="{F5D8D5FC-424F-4F2C-954C-D39EEF0BE4D2}"/>
          </ac:picMkLst>
        </pc:picChg>
        <pc:picChg chg="add mod">
          <ac:chgData name="Rita Uzoka" userId="cd197ca4ea7bdb7b" providerId="LiveId" clId="{90546B87-F140-4DDE-8261-6F1DF8F0F793}" dt="2024-07-27T22:12:43.743" v="1721" actId="1076"/>
          <ac:picMkLst>
            <pc:docMk/>
            <pc:sldMk cId="3907702586" sldId="263"/>
            <ac:picMk id="12" creationId="{8DBA8947-513A-401B-8305-9A8D127857FC}"/>
          </ac:picMkLst>
        </pc:picChg>
        <pc:picChg chg="add mod">
          <ac:chgData name="Rita Uzoka" userId="cd197ca4ea7bdb7b" providerId="LiveId" clId="{90546B87-F140-4DDE-8261-6F1DF8F0F793}" dt="2024-07-27T22:26:17.055" v="1727" actId="1076"/>
          <ac:picMkLst>
            <pc:docMk/>
            <pc:sldMk cId="3907702586" sldId="263"/>
            <ac:picMk id="14" creationId="{A8A2C31A-7733-4748-9201-7873DE22E972}"/>
          </ac:picMkLst>
        </pc:picChg>
      </pc:sldChg>
      <pc:sldChg chg="modSp mod ord">
        <pc:chgData name="Rita Uzoka" userId="cd197ca4ea7bdb7b" providerId="LiveId" clId="{90546B87-F140-4DDE-8261-6F1DF8F0F793}" dt="2024-08-04T14:03:16.723" v="5483" actId="20577"/>
        <pc:sldMkLst>
          <pc:docMk/>
          <pc:sldMk cId="3555755482" sldId="264"/>
        </pc:sldMkLst>
        <pc:spChg chg="mod">
          <ac:chgData name="Rita Uzoka" userId="cd197ca4ea7bdb7b" providerId="LiveId" clId="{90546B87-F140-4DDE-8261-6F1DF8F0F793}" dt="2024-08-04T14:03:16.723" v="5483" actId="20577"/>
          <ac:spMkLst>
            <pc:docMk/>
            <pc:sldMk cId="3555755482" sldId="264"/>
            <ac:spMk id="5" creationId="{6A1C2EEA-0C35-488E-BD91-79C16607C0BB}"/>
          </ac:spMkLst>
        </pc:spChg>
      </pc:sldChg>
      <pc:sldChg chg="addSp delSp modSp mod">
        <pc:chgData name="Rita Uzoka" userId="cd197ca4ea7bdb7b" providerId="LiveId" clId="{90546B87-F140-4DDE-8261-6F1DF8F0F793}" dt="2024-08-04T10:51:29.619" v="4341" actId="1076"/>
        <pc:sldMkLst>
          <pc:docMk/>
          <pc:sldMk cId="3849512575" sldId="265"/>
        </pc:sldMkLst>
        <pc:spChg chg="add del">
          <ac:chgData name="Rita Uzoka" userId="cd197ca4ea7bdb7b" providerId="LiveId" clId="{90546B87-F140-4DDE-8261-6F1DF8F0F793}" dt="2024-07-26T14:53:03.333" v="292"/>
          <ac:spMkLst>
            <pc:docMk/>
            <pc:sldMk cId="3849512575" sldId="265"/>
            <ac:spMk id="2" creationId="{A734A917-D94C-45A5-A028-8CA76129C8EC}"/>
          </ac:spMkLst>
        </pc:spChg>
        <pc:spChg chg="add del">
          <ac:chgData name="Rita Uzoka" userId="cd197ca4ea7bdb7b" providerId="LiveId" clId="{90546B87-F140-4DDE-8261-6F1DF8F0F793}" dt="2024-07-26T14:53:07.977" v="294"/>
          <ac:spMkLst>
            <pc:docMk/>
            <pc:sldMk cId="3849512575" sldId="265"/>
            <ac:spMk id="3" creationId="{58FA8C6B-1288-41DB-811D-F539DA372D22}"/>
          </ac:spMkLst>
        </pc:spChg>
        <pc:spChg chg="add del">
          <ac:chgData name="Rita Uzoka" userId="cd197ca4ea7bdb7b" providerId="LiveId" clId="{90546B87-F140-4DDE-8261-6F1DF8F0F793}" dt="2024-07-26T14:53:22.249" v="330"/>
          <ac:spMkLst>
            <pc:docMk/>
            <pc:sldMk cId="3849512575" sldId="265"/>
            <ac:spMk id="4" creationId="{48189F38-888F-4659-AB08-5F7A2AA53435}"/>
          </ac:spMkLst>
        </pc:spChg>
        <pc:spChg chg="mod">
          <ac:chgData name="Rita Uzoka" userId="cd197ca4ea7bdb7b" providerId="LiveId" clId="{90546B87-F140-4DDE-8261-6F1DF8F0F793}" dt="2024-07-26T14:53:28.984" v="332" actId="14100"/>
          <ac:spMkLst>
            <pc:docMk/>
            <pc:sldMk cId="3849512575" sldId="265"/>
            <ac:spMk id="5" creationId="{6A1C2EEA-0C35-488E-BD91-79C16607C0BB}"/>
          </ac:spMkLst>
        </pc:spChg>
        <pc:spChg chg="add del">
          <ac:chgData name="Rita Uzoka" userId="cd197ca4ea7bdb7b" providerId="LiveId" clId="{90546B87-F140-4DDE-8261-6F1DF8F0F793}" dt="2024-08-03T16:23:36.978" v="3535" actId="22"/>
          <ac:spMkLst>
            <pc:docMk/>
            <pc:sldMk cId="3849512575" sldId="265"/>
            <ac:spMk id="6" creationId="{9E9DD7E3-1BDD-4D92-B2B7-343B929BDC71}"/>
          </ac:spMkLst>
        </pc:spChg>
        <pc:spChg chg="add mod">
          <ac:chgData name="Rita Uzoka" userId="cd197ca4ea7bdb7b" providerId="LiveId" clId="{90546B87-F140-4DDE-8261-6F1DF8F0F793}" dt="2024-08-03T16:34:16.853" v="3587" actId="113"/>
          <ac:spMkLst>
            <pc:docMk/>
            <pc:sldMk cId="3849512575" sldId="265"/>
            <ac:spMk id="11" creationId="{53EF4BAC-DAC1-4DBC-8576-65D63255DFD3}"/>
          </ac:spMkLst>
        </pc:spChg>
        <pc:picChg chg="add mod">
          <ac:chgData name="Rita Uzoka" userId="cd197ca4ea7bdb7b" providerId="LiveId" clId="{90546B87-F140-4DDE-8261-6F1DF8F0F793}" dt="2024-08-04T10:51:29.619" v="4341" actId="1076"/>
          <ac:picMkLst>
            <pc:docMk/>
            <pc:sldMk cId="3849512575" sldId="265"/>
            <ac:picMk id="4" creationId="{0760432C-F494-4E0B-A170-8A5DCC1E096D}"/>
          </ac:picMkLst>
        </pc:picChg>
        <pc:picChg chg="add del mod">
          <ac:chgData name="Rita Uzoka" userId="cd197ca4ea7bdb7b" providerId="LiveId" clId="{90546B87-F140-4DDE-8261-6F1DF8F0F793}" dt="2024-08-03T16:01:00.902" v="3529" actId="478"/>
          <ac:picMkLst>
            <pc:docMk/>
            <pc:sldMk cId="3849512575" sldId="265"/>
            <ac:picMk id="7" creationId="{1B7D1A2F-9153-4D85-8EB2-1A7BEEEE0F7B}"/>
          </ac:picMkLst>
        </pc:picChg>
        <pc:picChg chg="add del mod">
          <ac:chgData name="Rita Uzoka" userId="cd197ca4ea7bdb7b" providerId="LiveId" clId="{90546B87-F140-4DDE-8261-6F1DF8F0F793}" dt="2024-08-03T16:36:13.754" v="3602" actId="478"/>
          <ac:picMkLst>
            <pc:docMk/>
            <pc:sldMk cId="3849512575" sldId="265"/>
            <ac:picMk id="9" creationId="{4575711E-7327-4A25-A200-09A1093D3525}"/>
          </ac:picMkLst>
        </pc:picChg>
        <pc:picChg chg="add mod">
          <ac:chgData name="Rita Uzoka" userId="cd197ca4ea7bdb7b" providerId="LiveId" clId="{90546B87-F140-4DDE-8261-6F1DF8F0F793}" dt="2024-08-03T16:36:41.225" v="3610" actId="1076"/>
          <ac:picMkLst>
            <pc:docMk/>
            <pc:sldMk cId="3849512575" sldId="265"/>
            <ac:picMk id="12" creationId="{212C2484-D358-49C4-981B-EF0B78A559F8}"/>
          </ac:picMkLst>
        </pc:picChg>
        <pc:picChg chg="add del mod">
          <ac:chgData name="Rita Uzoka" userId="cd197ca4ea7bdb7b" providerId="LiveId" clId="{90546B87-F140-4DDE-8261-6F1DF8F0F793}" dt="2024-08-03T16:26:04.966" v="3536" actId="478"/>
          <ac:picMkLst>
            <pc:docMk/>
            <pc:sldMk cId="3849512575" sldId="265"/>
            <ac:picMk id="3074" creationId="{8C30CE46-6A8D-4AA5-97FA-0F2DC0F04958}"/>
          </ac:picMkLst>
        </pc:picChg>
      </pc:sldChg>
      <pc:sldChg chg="addSp delSp modSp add mod ord">
        <pc:chgData name="Rita Uzoka" userId="cd197ca4ea7bdb7b" providerId="LiveId" clId="{90546B87-F140-4DDE-8261-6F1DF8F0F793}" dt="2024-08-04T10:46:02.374" v="4282" actId="313"/>
        <pc:sldMkLst>
          <pc:docMk/>
          <pc:sldMk cId="3857285565" sldId="266"/>
        </pc:sldMkLst>
        <pc:spChg chg="add del">
          <ac:chgData name="Rita Uzoka" userId="cd197ca4ea7bdb7b" providerId="LiveId" clId="{90546B87-F140-4DDE-8261-6F1DF8F0F793}" dt="2024-07-26T14:53:56.005" v="335"/>
          <ac:spMkLst>
            <pc:docMk/>
            <pc:sldMk cId="3857285565" sldId="266"/>
            <ac:spMk id="2" creationId="{A82BD6E3-360F-4CD7-8C39-8334ACE776EF}"/>
          </ac:spMkLst>
        </pc:spChg>
        <pc:spChg chg="add del">
          <ac:chgData name="Rita Uzoka" userId="cd197ca4ea7bdb7b" providerId="LiveId" clId="{90546B87-F140-4DDE-8261-6F1DF8F0F793}" dt="2024-07-26T14:58:52.114" v="392"/>
          <ac:spMkLst>
            <pc:docMk/>
            <pc:sldMk cId="3857285565" sldId="266"/>
            <ac:spMk id="3" creationId="{B5C351AF-E1D1-4463-A013-13C8E7520F70}"/>
          </ac:spMkLst>
        </pc:spChg>
        <pc:spChg chg="add del mod">
          <ac:chgData name="Rita Uzoka" userId="cd197ca4ea7bdb7b" providerId="LiveId" clId="{90546B87-F140-4DDE-8261-6F1DF8F0F793}" dt="2024-07-26T15:02:41.605" v="414" actId="478"/>
          <ac:spMkLst>
            <pc:docMk/>
            <pc:sldMk cId="3857285565" sldId="266"/>
            <ac:spMk id="4" creationId="{A176E06E-BD83-41AF-A639-9BFD7BADCBE2}"/>
          </ac:spMkLst>
        </pc:spChg>
        <pc:spChg chg="add del mod">
          <ac:chgData name="Rita Uzoka" userId="cd197ca4ea7bdb7b" providerId="LiveId" clId="{90546B87-F140-4DDE-8261-6F1DF8F0F793}" dt="2024-08-04T10:46:02.374" v="4282" actId="313"/>
          <ac:spMkLst>
            <pc:docMk/>
            <pc:sldMk cId="3857285565" sldId="266"/>
            <ac:spMk id="5" creationId="{6A1C2EEA-0C35-488E-BD91-79C16607C0BB}"/>
          </ac:spMkLst>
        </pc:spChg>
      </pc:sldChg>
      <pc:sldChg chg="addSp delSp add del mod">
        <pc:chgData name="Rita Uzoka" userId="cd197ca4ea7bdb7b" providerId="LiveId" clId="{90546B87-F140-4DDE-8261-6F1DF8F0F793}" dt="2024-08-04T11:02:17.425" v="4344" actId="47"/>
        <pc:sldMkLst>
          <pc:docMk/>
          <pc:sldMk cId="2067193455" sldId="267"/>
        </pc:sldMkLst>
        <pc:picChg chg="add">
          <ac:chgData name="Rita Uzoka" userId="cd197ca4ea7bdb7b" providerId="LiveId" clId="{90546B87-F140-4DDE-8261-6F1DF8F0F793}" dt="2024-07-26T15:51:47.873" v="606" actId="22"/>
          <ac:picMkLst>
            <pc:docMk/>
            <pc:sldMk cId="2067193455" sldId="267"/>
            <ac:picMk id="3" creationId="{83C327F0-2025-4B91-BD9E-A6F2A529613B}"/>
          </ac:picMkLst>
        </pc:picChg>
        <pc:picChg chg="del">
          <ac:chgData name="Rita Uzoka" userId="cd197ca4ea7bdb7b" providerId="LiveId" clId="{90546B87-F140-4DDE-8261-6F1DF8F0F793}" dt="2024-07-26T15:51:46.742" v="605" actId="478"/>
          <ac:picMkLst>
            <pc:docMk/>
            <pc:sldMk cId="2067193455" sldId="267"/>
            <ac:picMk id="7" creationId="{1B7D1A2F-9153-4D85-8EB2-1A7BEEEE0F7B}"/>
          </ac:picMkLst>
        </pc:picChg>
      </pc:sldChg>
      <pc:sldChg chg="addSp delSp add del mod">
        <pc:chgData name="Rita Uzoka" userId="cd197ca4ea7bdb7b" providerId="LiveId" clId="{90546B87-F140-4DDE-8261-6F1DF8F0F793}" dt="2024-08-04T11:02:13.793" v="4343" actId="47"/>
        <pc:sldMkLst>
          <pc:docMk/>
          <pc:sldMk cId="2964139784" sldId="268"/>
        </pc:sldMkLst>
        <pc:picChg chg="add">
          <ac:chgData name="Rita Uzoka" userId="cd197ca4ea7bdb7b" providerId="LiveId" clId="{90546B87-F140-4DDE-8261-6F1DF8F0F793}" dt="2024-07-26T15:22:54.906" v="604" actId="22"/>
          <ac:picMkLst>
            <pc:docMk/>
            <pc:sldMk cId="2964139784" sldId="268"/>
            <ac:picMk id="3" creationId="{A0A5B2D1-201E-4CEF-BB8C-C784F8A6F09C}"/>
          </ac:picMkLst>
        </pc:picChg>
        <pc:picChg chg="del">
          <ac:chgData name="Rita Uzoka" userId="cd197ca4ea7bdb7b" providerId="LiveId" clId="{90546B87-F140-4DDE-8261-6F1DF8F0F793}" dt="2024-07-26T15:22:53.047" v="603" actId="478"/>
          <ac:picMkLst>
            <pc:docMk/>
            <pc:sldMk cId="2964139784" sldId="268"/>
            <ac:picMk id="7" creationId="{1B7D1A2F-9153-4D85-8EB2-1A7BEEEE0F7B}"/>
          </ac:picMkLst>
        </pc:picChg>
      </pc:sldChg>
      <pc:sldChg chg="addSp delSp add del mod">
        <pc:chgData name="Rita Uzoka" userId="cd197ca4ea7bdb7b" providerId="LiveId" clId="{90546B87-F140-4DDE-8261-6F1DF8F0F793}" dt="2024-08-04T11:02:22.480" v="4345" actId="47"/>
        <pc:sldMkLst>
          <pc:docMk/>
          <pc:sldMk cId="3329791736" sldId="269"/>
        </pc:sldMkLst>
        <pc:picChg chg="del">
          <ac:chgData name="Rita Uzoka" userId="cd197ca4ea7bdb7b" providerId="LiveId" clId="{90546B87-F140-4DDE-8261-6F1DF8F0F793}" dt="2024-07-26T15:56:38.946" v="608" actId="478"/>
          <ac:picMkLst>
            <pc:docMk/>
            <pc:sldMk cId="3329791736" sldId="269"/>
            <ac:picMk id="3" creationId="{83C327F0-2025-4B91-BD9E-A6F2A529613B}"/>
          </ac:picMkLst>
        </pc:picChg>
        <pc:picChg chg="add">
          <ac:chgData name="Rita Uzoka" userId="cd197ca4ea7bdb7b" providerId="LiveId" clId="{90546B87-F140-4DDE-8261-6F1DF8F0F793}" dt="2024-07-26T15:56:40.113" v="609" actId="22"/>
          <ac:picMkLst>
            <pc:docMk/>
            <pc:sldMk cId="3329791736" sldId="269"/>
            <ac:picMk id="4" creationId="{A29AC2D7-033A-4A07-BC64-24BB131C00F3}"/>
          </ac:picMkLst>
        </pc:picChg>
      </pc:sldChg>
      <pc:sldChg chg="addSp delSp add del mod">
        <pc:chgData name="Rita Uzoka" userId="cd197ca4ea7bdb7b" providerId="LiveId" clId="{90546B87-F140-4DDE-8261-6F1DF8F0F793}" dt="2024-08-04T11:02:26.898" v="4346" actId="47"/>
        <pc:sldMkLst>
          <pc:docMk/>
          <pc:sldMk cId="1134358058" sldId="270"/>
        </pc:sldMkLst>
        <pc:picChg chg="add">
          <ac:chgData name="Rita Uzoka" userId="cd197ca4ea7bdb7b" providerId="LiveId" clId="{90546B87-F140-4DDE-8261-6F1DF8F0F793}" dt="2024-07-26T16:27:47.220" v="612" actId="22"/>
          <ac:picMkLst>
            <pc:docMk/>
            <pc:sldMk cId="1134358058" sldId="270"/>
            <ac:picMk id="3" creationId="{9B4AAA52-876D-417B-85BB-EFDCC9202839}"/>
          </ac:picMkLst>
        </pc:picChg>
        <pc:picChg chg="del">
          <ac:chgData name="Rita Uzoka" userId="cd197ca4ea7bdb7b" providerId="LiveId" clId="{90546B87-F140-4DDE-8261-6F1DF8F0F793}" dt="2024-07-26T16:27:45.897" v="611" actId="478"/>
          <ac:picMkLst>
            <pc:docMk/>
            <pc:sldMk cId="1134358058" sldId="270"/>
            <ac:picMk id="4" creationId="{A29AC2D7-033A-4A07-BC64-24BB131C00F3}"/>
          </ac:picMkLst>
        </pc:picChg>
      </pc:sldChg>
      <pc:sldChg chg="addSp delSp add del mod">
        <pc:chgData name="Rita Uzoka" userId="cd197ca4ea7bdb7b" providerId="LiveId" clId="{90546B87-F140-4DDE-8261-6F1DF8F0F793}" dt="2024-08-04T11:02:30.648" v="4347" actId="47"/>
        <pc:sldMkLst>
          <pc:docMk/>
          <pc:sldMk cId="1922719977" sldId="271"/>
        </pc:sldMkLst>
        <pc:picChg chg="del">
          <ac:chgData name="Rita Uzoka" userId="cd197ca4ea7bdb7b" providerId="LiveId" clId="{90546B87-F140-4DDE-8261-6F1DF8F0F793}" dt="2024-07-26T16:48:53.348" v="614" actId="478"/>
          <ac:picMkLst>
            <pc:docMk/>
            <pc:sldMk cId="1922719977" sldId="271"/>
            <ac:picMk id="3" creationId="{9B4AAA52-876D-417B-85BB-EFDCC9202839}"/>
          </ac:picMkLst>
        </pc:picChg>
        <pc:picChg chg="add">
          <ac:chgData name="Rita Uzoka" userId="cd197ca4ea7bdb7b" providerId="LiveId" clId="{90546B87-F140-4DDE-8261-6F1DF8F0F793}" dt="2024-07-26T16:48:54.325" v="615" actId="22"/>
          <ac:picMkLst>
            <pc:docMk/>
            <pc:sldMk cId="1922719977" sldId="271"/>
            <ac:picMk id="4" creationId="{80A11476-5113-499A-B039-59FE8012A047}"/>
          </ac:picMkLst>
        </pc:picChg>
      </pc:sldChg>
      <pc:sldChg chg="addSp delSp add del mod">
        <pc:chgData name="Rita Uzoka" userId="cd197ca4ea7bdb7b" providerId="LiveId" clId="{90546B87-F140-4DDE-8261-6F1DF8F0F793}" dt="2024-08-04T11:02:34.108" v="4348" actId="47"/>
        <pc:sldMkLst>
          <pc:docMk/>
          <pc:sldMk cId="11435135" sldId="272"/>
        </pc:sldMkLst>
        <pc:picChg chg="add">
          <ac:chgData name="Rita Uzoka" userId="cd197ca4ea7bdb7b" providerId="LiveId" clId="{90546B87-F140-4DDE-8261-6F1DF8F0F793}" dt="2024-07-27T08:02:48.650" v="618" actId="22"/>
          <ac:picMkLst>
            <pc:docMk/>
            <pc:sldMk cId="11435135" sldId="272"/>
            <ac:picMk id="3" creationId="{5349AB76-6C71-4DAF-B4DE-DADCAF392B70}"/>
          </ac:picMkLst>
        </pc:picChg>
        <pc:picChg chg="del">
          <ac:chgData name="Rita Uzoka" userId="cd197ca4ea7bdb7b" providerId="LiveId" clId="{90546B87-F140-4DDE-8261-6F1DF8F0F793}" dt="2024-07-27T08:02:47.518" v="617" actId="478"/>
          <ac:picMkLst>
            <pc:docMk/>
            <pc:sldMk cId="11435135" sldId="272"/>
            <ac:picMk id="4" creationId="{80A11476-5113-499A-B039-59FE8012A047}"/>
          </ac:picMkLst>
        </pc:picChg>
      </pc:sldChg>
      <pc:sldChg chg="addSp delSp add mod ord">
        <pc:chgData name="Rita Uzoka" userId="cd197ca4ea7bdb7b" providerId="LiveId" clId="{90546B87-F140-4DDE-8261-6F1DF8F0F793}" dt="2024-08-03T16:37:22.944" v="3613"/>
        <pc:sldMkLst>
          <pc:docMk/>
          <pc:sldMk cId="1546833021" sldId="273"/>
        </pc:sldMkLst>
        <pc:picChg chg="del">
          <ac:chgData name="Rita Uzoka" userId="cd197ca4ea7bdb7b" providerId="LiveId" clId="{90546B87-F140-4DDE-8261-6F1DF8F0F793}" dt="2024-07-27T08:33:18.458" v="620" actId="478"/>
          <ac:picMkLst>
            <pc:docMk/>
            <pc:sldMk cId="1546833021" sldId="273"/>
            <ac:picMk id="3" creationId="{5349AB76-6C71-4DAF-B4DE-DADCAF392B70}"/>
          </ac:picMkLst>
        </pc:picChg>
        <pc:picChg chg="add">
          <ac:chgData name="Rita Uzoka" userId="cd197ca4ea7bdb7b" providerId="LiveId" clId="{90546B87-F140-4DDE-8261-6F1DF8F0F793}" dt="2024-07-27T08:33:19.629" v="621" actId="22"/>
          <ac:picMkLst>
            <pc:docMk/>
            <pc:sldMk cId="1546833021" sldId="273"/>
            <ac:picMk id="4" creationId="{DC05AA4C-1192-450E-B725-602F5EA4111C}"/>
          </ac:picMkLst>
        </pc:picChg>
      </pc:sldChg>
      <pc:sldChg chg="addSp delSp add mod ord">
        <pc:chgData name="Rita Uzoka" userId="cd197ca4ea7bdb7b" providerId="LiveId" clId="{90546B87-F140-4DDE-8261-6F1DF8F0F793}" dt="2024-08-04T10:49:20.649" v="4338"/>
        <pc:sldMkLst>
          <pc:docMk/>
          <pc:sldMk cId="3310057612" sldId="274"/>
        </pc:sldMkLst>
        <pc:picChg chg="add">
          <ac:chgData name="Rita Uzoka" userId="cd197ca4ea7bdb7b" providerId="LiveId" clId="{90546B87-F140-4DDE-8261-6F1DF8F0F793}" dt="2024-07-27T14:15:33.298" v="624" actId="22"/>
          <ac:picMkLst>
            <pc:docMk/>
            <pc:sldMk cId="3310057612" sldId="274"/>
            <ac:picMk id="3" creationId="{FB0C9FD2-8C08-4D79-8822-D0E006D91057}"/>
          </ac:picMkLst>
        </pc:picChg>
        <pc:picChg chg="del">
          <ac:chgData name="Rita Uzoka" userId="cd197ca4ea7bdb7b" providerId="LiveId" clId="{90546B87-F140-4DDE-8261-6F1DF8F0F793}" dt="2024-07-27T14:15:32.409" v="623" actId="478"/>
          <ac:picMkLst>
            <pc:docMk/>
            <pc:sldMk cId="3310057612" sldId="274"/>
            <ac:picMk id="4" creationId="{DC05AA4C-1192-450E-B725-602F5EA4111C}"/>
          </ac:picMkLst>
        </pc:picChg>
      </pc:sldChg>
      <pc:sldChg chg="modSp add mod">
        <pc:chgData name="Rita Uzoka" userId="cd197ca4ea7bdb7b" providerId="LiveId" clId="{90546B87-F140-4DDE-8261-6F1DF8F0F793}" dt="2024-08-04T11:05:03.349" v="4454" actId="255"/>
        <pc:sldMkLst>
          <pc:docMk/>
          <pc:sldMk cId="4125584308" sldId="275"/>
        </pc:sldMkLst>
        <pc:spChg chg="mod">
          <ac:chgData name="Rita Uzoka" userId="cd197ca4ea7bdb7b" providerId="LiveId" clId="{90546B87-F140-4DDE-8261-6F1DF8F0F793}" dt="2024-08-04T11:05:03.349" v="4454" actId="255"/>
          <ac:spMkLst>
            <pc:docMk/>
            <pc:sldMk cId="4125584308" sldId="275"/>
            <ac:spMk id="5" creationId="{6A1C2EEA-0C35-488E-BD91-79C16607C0BB}"/>
          </ac:spMkLst>
        </pc:spChg>
      </pc:sldChg>
      <pc:sldChg chg="modSp add mod ord">
        <pc:chgData name="Rita Uzoka" userId="cd197ca4ea7bdb7b" providerId="LiveId" clId="{90546B87-F140-4DDE-8261-6F1DF8F0F793}" dt="2024-08-03T15:11:18.574" v="3523" actId="313"/>
        <pc:sldMkLst>
          <pc:docMk/>
          <pc:sldMk cId="102687091" sldId="276"/>
        </pc:sldMkLst>
        <pc:spChg chg="mod">
          <ac:chgData name="Rita Uzoka" userId="cd197ca4ea7bdb7b" providerId="LiveId" clId="{90546B87-F140-4DDE-8261-6F1DF8F0F793}" dt="2024-08-03T15:11:18.574" v="3523" actId="313"/>
          <ac:spMkLst>
            <pc:docMk/>
            <pc:sldMk cId="102687091" sldId="276"/>
            <ac:spMk id="5" creationId="{6A1C2EEA-0C35-488E-BD91-79C16607C0BB}"/>
          </ac:spMkLst>
        </pc:spChg>
      </pc:sldChg>
      <pc:sldChg chg="addSp delSp modSp add mod ord">
        <pc:chgData name="Rita Uzoka" userId="cd197ca4ea7bdb7b" providerId="LiveId" clId="{90546B87-F140-4DDE-8261-6F1DF8F0F793}" dt="2024-08-03T16:40:11.425" v="3619"/>
        <pc:sldMkLst>
          <pc:docMk/>
          <pc:sldMk cId="1883293363" sldId="277"/>
        </pc:sldMkLst>
        <pc:picChg chg="del">
          <ac:chgData name="Rita Uzoka" userId="cd197ca4ea7bdb7b" providerId="LiveId" clId="{90546B87-F140-4DDE-8261-6F1DF8F0F793}" dt="2024-07-27T21:57:04.681" v="1712" actId="478"/>
          <ac:picMkLst>
            <pc:docMk/>
            <pc:sldMk cId="1883293363" sldId="277"/>
            <ac:picMk id="3" creationId="{83AC236D-A44A-492E-9EBD-7670A3EC186A}"/>
          </ac:picMkLst>
        </pc:picChg>
        <pc:picChg chg="add mod">
          <ac:chgData name="Rita Uzoka" userId="cd197ca4ea7bdb7b" providerId="LiveId" clId="{90546B87-F140-4DDE-8261-6F1DF8F0F793}" dt="2024-07-27T21:57:17.690" v="1716" actId="1076"/>
          <ac:picMkLst>
            <pc:docMk/>
            <pc:sldMk cId="1883293363" sldId="277"/>
            <ac:picMk id="4" creationId="{F04836F6-423F-4CCB-86B8-5CFBAE8F827F}"/>
          </ac:picMkLst>
        </pc:picChg>
        <pc:picChg chg="del">
          <ac:chgData name="Rita Uzoka" userId="cd197ca4ea7bdb7b" providerId="LiveId" clId="{90546B87-F140-4DDE-8261-6F1DF8F0F793}" dt="2024-07-27T21:57:06.654" v="1713" actId="478"/>
          <ac:picMkLst>
            <pc:docMk/>
            <pc:sldMk cId="1883293363" sldId="277"/>
            <ac:picMk id="6" creationId="{EACAA851-EAE0-4669-9080-CB33AE5313A7}"/>
          </ac:picMkLst>
        </pc:picChg>
        <pc:picChg chg="del">
          <ac:chgData name="Rita Uzoka" userId="cd197ca4ea7bdb7b" providerId="LiveId" clId="{90546B87-F140-4DDE-8261-6F1DF8F0F793}" dt="2024-07-27T21:57:08.339" v="1714" actId="478"/>
          <ac:picMkLst>
            <pc:docMk/>
            <pc:sldMk cId="1883293363" sldId="277"/>
            <ac:picMk id="8" creationId="{A5FAC940-F2F2-45F9-9022-1F1F6CAF513D}"/>
          </ac:picMkLst>
        </pc:picChg>
      </pc:sldChg>
      <pc:sldChg chg="addSp delSp modSp add mod">
        <pc:chgData name="Rita Uzoka" userId="cd197ca4ea7bdb7b" providerId="LiveId" clId="{90546B87-F140-4DDE-8261-6F1DF8F0F793}" dt="2024-07-27T22:28:51.579" v="1729" actId="1076"/>
        <pc:sldMkLst>
          <pc:docMk/>
          <pc:sldMk cId="2334341911" sldId="278"/>
        </pc:sldMkLst>
        <pc:picChg chg="add mod">
          <ac:chgData name="Rita Uzoka" userId="cd197ca4ea7bdb7b" providerId="LiveId" clId="{90546B87-F140-4DDE-8261-6F1DF8F0F793}" dt="2024-07-27T22:25:41.929" v="1725" actId="1076"/>
          <ac:picMkLst>
            <pc:docMk/>
            <pc:sldMk cId="2334341911" sldId="278"/>
            <ac:picMk id="3" creationId="{B38947FC-D4B5-4AEB-893D-C9B2E08821B4}"/>
          </ac:picMkLst>
        </pc:picChg>
        <pc:picChg chg="del">
          <ac:chgData name="Rita Uzoka" userId="cd197ca4ea7bdb7b" providerId="LiveId" clId="{90546B87-F140-4DDE-8261-6F1DF8F0F793}" dt="2024-07-27T22:25:37.853" v="1723" actId="478"/>
          <ac:picMkLst>
            <pc:docMk/>
            <pc:sldMk cId="2334341911" sldId="278"/>
            <ac:picMk id="4" creationId="{F04836F6-423F-4CCB-86B8-5CFBAE8F827F}"/>
          </ac:picMkLst>
        </pc:picChg>
        <pc:picChg chg="add mod">
          <ac:chgData name="Rita Uzoka" userId="cd197ca4ea7bdb7b" providerId="LiveId" clId="{90546B87-F140-4DDE-8261-6F1DF8F0F793}" dt="2024-07-27T22:28:51.579" v="1729" actId="1076"/>
          <ac:picMkLst>
            <pc:docMk/>
            <pc:sldMk cId="2334341911" sldId="278"/>
            <ac:picMk id="7" creationId="{62536215-9D19-4607-97B2-BED659205D46}"/>
          </ac:picMkLst>
        </pc:picChg>
      </pc:sldChg>
      <pc:sldChg chg="addSp modSp add mod">
        <pc:chgData name="Rita Uzoka" userId="cd197ca4ea7bdb7b" providerId="LiveId" clId="{90546B87-F140-4DDE-8261-6F1DF8F0F793}" dt="2024-08-04T12:43:09.547" v="4472" actId="1076"/>
        <pc:sldMkLst>
          <pc:docMk/>
          <pc:sldMk cId="1895447524" sldId="279"/>
        </pc:sldMkLst>
        <pc:spChg chg="mod">
          <ac:chgData name="Rita Uzoka" userId="cd197ca4ea7bdb7b" providerId="LiveId" clId="{90546B87-F140-4DDE-8261-6F1DF8F0F793}" dt="2024-07-28T08:17:58.899" v="1994" actId="6549"/>
          <ac:spMkLst>
            <pc:docMk/>
            <pc:sldMk cId="1895447524" sldId="279"/>
            <ac:spMk id="5" creationId="{6A1C2EEA-0C35-488E-BD91-79C16607C0BB}"/>
          </ac:spMkLst>
        </pc:spChg>
        <pc:spChg chg="add mod">
          <ac:chgData name="Rita Uzoka" userId="cd197ca4ea7bdb7b" providerId="LiveId" clId="{90546B87-F140-4DDE-8261-6F1DF8F0F793}" dt="2024-08-04T12:43:03.874" v="4471" actId="20577"/>
          <ac:spMkLst>
            <pc:docMk/>
            <pc:sldMk cId="1895447524" sldId="279"/>
            <ac:spMk id="7" creationId="{D462FF27-79E5-41F7-88A3-E9D308F19206}"/>
          </ac:spMkLst>
        </pc:spChg>
        <pc:picChg chg="add mod">
          <ac:chgData name="Rita Uzoka" userId="cd197ca4ea7bdb7b" providerId="LiveId" clId="{90546B87-F140-4DDE-8261-6F1DF8F0F793}" dt="2024-08-04T12:43:09.547" v="4472" actId="1076"/>
          <ac:picMkLst>
            <pc:docMk/>
            <pc:sldMk cId="1895447524" sldId="279"/>
            <ac:picMk id="3" creationId="{3DF4538C-ED3C-49A4-9B06-56E522F96537}"/>
          </ac:picMkLst>
        </pc:picChg>
        <pc:picChg chg="add mod">
          <ac:chgData name="Rita Uzoka" userId="cd197ca4ea7bdb7b" providerId="LiveId" clId="{90546B87-F140-4DDE-8261-6F1DF8F0F793}" dt="2024-08-04T12:41:58.412" v="4460" actId="1076"/>
          <ac:picMkLst>
            <pc:docMk/>
            <pc:sldMk cId="1895447524" sldId="279"/>
            <ac:picMk id="6" creationId="{C64409C5-B40A-4862-9E04-B94637D93567}"/>
          </ac:picMkLst>
        </pc:picChg>
        <pc:picChg chg="add mod">
          <ac:chgData name="Rita Uzoka" userId="cd197ca4ea7bdb7b" providerId="LiveId" clId="{90546B87-F140-4DDE-8261-6F1DF8F0F793}" dt="2024-08-04T12:41:56.849" v="4459" actId="1076"/>
          <ac:picMkLst>
            <pc:docMk/>
            <pc:sldMk cId="1895447524" sldId="279"/>
            <ac:picMk id="8" creationId="{DA169B66-1C1E-47AB-A08E-6288C3A6B9D9}"/>
          </ac:picMkLst>
        </pc:picChg>
      </pc:sldChg>
      <pc:sldChg chg="addSp delSp modSp add mod ord">
        <pc:chgData name="Rita Uzoka" userId="cd197ca4ea7bdb7b" providerId="LiveId" clId="{90546B87-F140-4DDE-8261-6F1DF8F0F793}" dt="2024-08-04T13:05:16.392" v="5105" actId="22"/>
        <pc:sldMkLst>
          <pc:docMk/>
          <pc:sldMk cId="2315902751" sldId="280"/>
        </pc:sldMkLst>
        <pc:spChg chg="mod">
          <ac:chgData name="Rita Uzoka" userId="cd197ca4ea7bdb7b" providerId="LiveId" clId="{90546B87-F140-4DDE-8261-6F1DF8F0F793}" dt="2024-07-28T12:39:26.649" v="2097" actId="6549"/>
          <ac:spMkLst>
            <pc:docMk/>
            <pc:sldMk cId="2315902751" sldId="280"/>
            <ac:spMk id="5" creationId="{6A1C2EEA-0C35-488E-BD91-79C16607C0BB}"/>
          </ac:spMkLst>
        </pc:spChg>
        <pc:spChg chg="add mod">
          <ac:chgData name="Rita Uzoka" userId="cd197ca4ea7bdb7b" providerId="LiveId" clId="{90546B87-F140-4DDE-8261-6F1DF8F0F793}" dt="2024-08-04T12:46:01.599" v="4533" actId="14100"/>
          <ac:spMkLst>
            <pc:docMk/>
            <pc:sldMk cId="2315902751" sldId="280"/>
            <ac:spMk id="7" creationId="{A9C7599A-EB06-4F13-9CA3-00FF6FDCCDC5}"/>
          </ac:spMkLst>
        </pc:spChg>
        <pc:spChg chg="add del">
          <ac:chgData name="Rita Uzoka" userId="cd197ca4ea7bdb7b" providerId="LiveId" clId="{90546B87-F140-4DDE-8261-6F1DF8F0F793}" dt="2024-08-04T13:05:16.392" v="5105" actId="22"/>
          <ac:spMkLst>
            <pc:docMk/>
            <pc:sldMk cId="2315902751" sldId="280"/>
            <ac:spMk id="9" creationId="{0D92BE42-6D76-4A62-9380-B3FAB7E2A03C}"/>
          </ac:spMkLst>
        </pc:spChg>
        <pc:picChg chg="add del mod">
          <ac:chgData name="Rita Uzoka" userId="cd197ca4ea7bdb7b" providerId="LiveId" clId="{90546B87-F140-4DDE-8261-6F1DF8F0F793}" dt="2024-08-04T12:44:30.310" v="4478" actId="478"/>
          <ac:picMkLst>
            <pc:docMk/>
            <pc:sldMk cId="2315902751" sldId="280"/>
            <ac:picMk id="3" creationId="{A7154BD3-53BB-45B4-8349-4B95688E7B96}"/>
          </ac:picMkLst>
        </pc:picChg>
        <pc:picChg chg="add mod">
          <ac:chgData name="Rita Uzoka" userId="cd197ca4ea7bdb7b" providerId="LiveId" clId="{90546B87-F140-4DDE-8261-6F1DF8F0F793}" dt="2024-08-04T12:44:52.217" v="4488" actId="14100"/>
          <ac:picMkLst>
            <pc:docMk/>
            <pc:sldMk cId="2315902751" sldId="280"/>
            <ac:picMk id="4" creationId="{E4AEE896-EF08-4C18-A40F-E9EE8EB0C53E}"/>
          </ac:picMkLst>
        </pc:picChg>
        <pc:picChg chg="add mod">
          <ac:chgData name="Rita Uzoka" userId="cd197ca4ea7bdb7b" providerId="LiveId" clId="{90546B87-F140-4DDE-8261-6F1DF8F0F793}" dt="2024-08-04T12:44:48.355" v="4486" actId="1076"/>
          <ac:picMkLst>
            <pc:docMk/>
            <pc:sldMk cId="2315902751" sldId="280"/>
            <ac:picMk id="6" creationId="{0E57E5D4-295C-4E85-BC8A-D55EEF05CFB5}"/>
          </ac:picMkLst>
        </pc:picChg>
      </pc:sldChg>
      <pc:sldChg chg="addSp delSp modSp add mod">
        <pc:chgData name="Rita Uzoka" userId="cd197ca4ea7bdb7b" providerId="LiveId" clId="{90546B87-F140-4DDE-8261-6F1DF8F0F793}" dt="2024-08-04T14:35:48.104" v="5577" actId="14100"/>
        <pc:sldMkLst>
          <pc:docMk/>
          <pc:sldMk cId="3172133184" sldId="281"/>
        </pc:sldMkLst>
        <pc:spChg chg="mod">
          <ac:chgData name="Rita Uzoka" userId="cd197ca4ea7bdb7b" providerId="LiveId" clId="{90546B87-F140-4DDE-8261-6F1DF8F0F793}" dt="2024-07-30T16:52:23.150" v="2152" actId="6549"/>
          <ac:spMkLst>
            <pc:docMk/>
            <pc:sldMk cId="3172133184" sldId="281"/>
            <ac:spMk id="5" creationId="{6A1C2EEA-0C35-488E-BD91-79C16607C0BB}"/>
          </ac:spMkLst>
        </pc:spChg>
        <pc:spChg chg="add mod">
          <ac:chgData name="Rita Uzoka" userId="cd197ca4ea7bdb7b" providerId="LiveId" clId="{90546B87-F140-4DDE-8261-6F1DF8F0F793}" dt="2024-08-04T14:18:44.756" v="5529" actId="255"/>
          <ac:spMkLst>
            <pc:docMk/>
            <pc:sldMk cId="3172133184" sldId="281"/>
            <ac:spMk id="9" creationId="{FCE3DE33-B426-4283-8307-F6F8AA18C036}"/>
          </ac:spMkLst>
        </pc:spChg>
        <pc:picChg chg="add mod">
          <ac:chgData name="Rita Uzoka" userId="cd197ca4ea7bdb7b" providerId="LiveId" clId="{90546B87-F140-4DDE-8261-6F1DF8F0F793}" dt="2024-08-03T17:02:07.470" v="3657" actId="1076"/>
          <ac:picMkLst>
            <pc:docMk/>
            <pc:sldMk cId="3172133184" sldId="281"/>
            <ac:picMk id="3" creationId="{9A827D06-2EF3-4C71-AC01-D7B4C278A8CF}"/>
          </ac:picMkLst>
        </pc:picChg>
        <pc:picChg chg="add del mod">
          <ac:chgData name="Rita Uzoka" userId="cd197ca4ea7bdb7b" providerId="LiveId" clId="{90546B87-F140-4DDE-8261-6F1DF8F0F793}" dt="2024-08-04T14:20:19.387" v="5555" actId="478"/>
          <ac:picMkLst>
            <pc:docMk/>
            <pc:sldMk cId="3172133184" sldId="281"/>
            <ac:picMk id="6" creationId="{AE899ABA-863D-4F28-A181-648BB9827821}"/>
          </ac:picMkLst>
        </pc:picChg>
        <pc:picChg chg="add mod">
          <ac:chgData name="Rita Uzoka" userId="cd197ca4ea7bdb7b" providerId="LiveId" clId="{90546B87-F140-4DDE-8261-6F1DF8F0F793}" dt="2024-08-04T14:35:40.610" v="5574" actId="14100"/>
          <ac:picMkLst>
            <pc:docMk/>
            <pc:sldMk cId="3172133184" sldId="281"/>
            <ac:picMk id="7" creationId="{D88BAD5B-8778-4796-90CB-3733C6E5D955}"/>
          </ac:picMkLst>
        </pc:picChg>
        <pc:picChg chg="add mod">
          <ac:chgData name="Rita Uzoka" userId="cd197ca4ea7bdb7b" providerId="LiveId" clId="{90546B87-F140-4DDE-8261-6F1DF8F0F793}" dt="2024-08-04T14:25:45.885" v="5566" actId="14100"/>
          <ac:picMkLst>
            <pc:docMk/>
            <pc:sldMk cId="3172133184" sldId="281"/>
            <ac:picMk id="11" creationId="{85ED5878-855F-4D0A-81BA-6867D5537F25}"/>
          </ac:picMkLst>
        </pc:picChg>
        <pc:picChg chg="add mod">
          <ac:chgData name="Rita Uzoka" userId="cd197ca4ea7bdb7b" providerId="LiveId" clId="{90546B87-F140-4DDE-8261-6F1DF8F0F793}" dt="2024-08-04T14:35:48.104" v="5577" actId="14100"/>
          <ac:picMkLst>
            <pc:docMk/>
            <pc:sldMk cId="3172133184" sldId="281"/>
            <ac:picMk id="12" creationId="{47BC2BE0-081E-4360-BF0E-97620DFCC069}"/>
          </ac:picMkLst>
        </pc:picChg>
      </pc:sldChg>
      <pc:sldChg chg="addSp delSp modSp add mod">
        <pc:chgData name="Rita Uzoka" userId="cd197ca4ea7bdb7b" providerId="LiveId" clId="{90546B87-F140-4DDE-8261-6F1DF8F0F793}" dt="2024-08-04T14:26:30.508" v="5571" actId="1076"/>
        <pc:sldMkLst>
          <pc:docMk/>
          <pc:sldMk cId="546756133" sldId="282"/>
        </pc:sldMkLst>
        <pc:spChg chg="add mod">
          <ac:chgData name="Rita Uzoka" userId="cd197ca4ea7bdb7b" providerId="LiveId" clId="{90546B87-F140-4DDE-8261-6F1DF8F0F793}" dt="2024-08-04T12:51:50.259" v="4628" actId="20577"/>
          <ac:spMkLst>
            <pc:docMk/>
            <pc:sldMk cId="546756133" sldId="282"/>
            <ac:spMk id="25" creationId="{E31D3A6D-6D4E-42BE-80D5-E63121B74361}"/>
          </ac:spMkLst>
        </pc:spChg>
        <pc:picChg chg="del">
          <ac:chgData name="Rita Uzoka" userId="cd197ca4ea7bdb7b" providerId="LiveId" clId="{90546B87-F140-4DDE-8261-6F1DF8F0F793}" dt="2024-07-28T15:04:25.346" v="2102" actId="478"/>
          <ac:picMkLst>
            <pc:docMk/>
            <pc:sldMk cId="546756133" sldId="282"/>
            <ac:picMk id="3" creationId="{A7154BD3-53BB-45B4-8349-4B95688E7B96}"/>
          </ac:picMkLst>
        </pc:picChg>
        <pc:picChg chg="add mod">
          <ac:chgData name="Rita Uzoka" userId="cd197ca4ea7bdb7b" providerId="LiveId" clId="{90546B87-F140-4DDE-8261-6F1DF8F0F793}" dt="2024-08-04T12:51:56.182" v="4629" actId="1076"/>
          <ac:picMkLst>
            <pc:docMk/>
            <pc:sldMk cId="546756133" sldId="282"/>
            <ac:picMk id="4" creationId="{84556610-6814-4C40-B740-2A0FBC2E9B4C}"/>
          </ac:picMkLst>
        </pc:picChg>
        <pc:picChg chg="add mod">
          <ac:chgData name="Rita Uzoka" userId="cd197ca4ea7bdb7b" providerId="LiveId" clId="{90546B87-F140-4DDE-8261-6F1DF8F0F793}" dt="2024-08-04T14:26:30.508" v="5571" actId="1076"/>
          <ac:picMkLst>
            <pc:docMk/>
            <pc:sldMk cId="546756133" sldId="282"/>
            <ac:picMk id="7" creationId="{533E185D-76FC-488F-B3D2-3D8FE2C63BD0}"/>
          </ac:picMkLst>
        </pc:picChg>
        <pc:picChg chg="add mod">
          <ac:chgData name="Rita Uzoka" userId="cd197ca4ea7bdb7b" providerId="LiveId" clId="{90546B87-F140-4DDE-8261-6F1DF8F0F793}" dt="2024-07-28T15:05:40.400" v="2109" actId="1076"/>
          <ac:picMkLst>
            <pc:docMk/>
            <pc:sldMk cId="546756133" sldId="282"/>
            <ac:picMk id="9" creationId="{D661FC32-01ED-49C4-A6C2-03BBEBA3A892}"/>
          </ac:picMkLst>
        </pc:picChg>
        <pc:picChg chg="add del mod">
          <ac:chgData name="Rita Uzoka" userId="cd197ca4ea7bdb7b" providerId="LiveId" clId="{90546B87-F140-4DDE-8261-6F1DF8F0F793}" dt="2024-08-04T14:26:25.556" v="5569" actId="478"/>
          <ac:picMkLst>
            <pc:docMk/>
            <pc:sldMk cId="546756133" sldId="282"/>
            <ac:picMk id="11" creationId="{3D2961EE-7B43-459A-921A-99B2BD214520}"/>
          </ac:picMkLst>
        </pc:picChg>
        <pc:picChg chg="add del mod">
          <ac:chgData name="Rita Uzoka" userId="cd197ca4ea7bdb7b" providerId="LiveId" clId="{90546B87-F140-4DDE-8261-6F1DF8F0F793}" dt="2024-08-03T16:48:17.026" v="3635" actId="478"/>
          <ac:picMkLst>
            <pc:docMk/>
            <pc:sldMk cId="546756133" sldId="282"/>
            <ac:picMk id="13" creationId="{A81ACA2C-8C9C-49F3-98AC-893FB070C4E1}"/>
          </ac:picMkLst>
        </pc:picChg>
        <pc:picChg chg="add del mod">
          <ac:chgData name="Rita Uzoka" userId="cd197ca4ea7bdb7b" providerId="LiveId" clId="{90546B87-F140-4DDE-8261-6F1DF8F0F793}" dt="2024-08-03T16:48:14.360" v="3633" actId="478"/>
          <ac:picMkLst>
            <pc:docMk/>
            <pc:sldMk cId="546756133" sldId="282"/>
            <ac:picMk id="14" creationId="{D6EB574B-0F38-4E21-A6CD-BD201560CFDA}"/>
          </ac:picMkLst>
        </pc:picChg>
        <pc:picChg chg="add del mod">
          <ac:chgData name="Rita Uzoka" userId="cd197ca4ea7bdb7b" providerId="LiveId" clId="{90546B87-F140-4DDE-8261-6F1DF8F0F793}" dt="2024-08-03T16:48:11.622" v="3632" actId="478"/>
          <ac:picMkLst>
            <pc:docMk/>
            <pc:sldMk cId="546756133" sldId="282"/>
            <ac:picMk id="15" creationId="{4F58763A-03DA-44E8-86AC-2A25B3DEE694}"/>
          </ac:picMkLst>
        </pc:picChg>
        <pc:picChg chg="add del mod">
          <ac:chgData name="Rita Uzoka" userId="cd197ca4ea7bdb7b" providerId="LiveId" clId="{90546B87-F140-4DDE-8261-6F1DF8F0F793}" dt="2024-08-03T16:48:09.348" v="3631" actId="478"/>
          <ac:picMkLst>
            <pc:docMk/>
            <pc:sldMk cId="546756133" sldId="282"/>
            <ac:picMk id="16" creationId="{47C099B2-AD93-43A4-8DDC-01F10308DCF6}"/>
          </ac:picMkLst>
        </pc:picChg>
        <pc:picChg chg="add del mod">
          <ac:chgData name="Rita Uzoka" userId="cd197ca4ea7bdb7b" providerId="LiveId" clId="{90546B87-F140-4DDE-8261-6F1DF8F0F793}" dt="2024-08-03T16:47:16.203" v="3628" actId="478"/>
          <ac:picMkLst>
            <pc:docMk/>
            <pc:sldMk cId="546756133" sldId="282"/>
            <ac:picMk id="17" creationId="{269061C8-3DBA-4448-BFE8-2DB602B21636}"/>
          </ac:picMkLst>
        </pc:picChg>
        <pc:picChg chg="add del mod">
          <ac:chgData name="Rita Uzoka" userId="cd197ca4ea7bdb7b" providerId="LiveId" clId="{90546B87-F140-4DDE-8261-6F1DF8F0F793}" dt="2024-08-03T16:47:23.304" v="3630" actId="478"/>
          <ac:picMkLst>
            <pc:docMk/>
            <pc:sldMk cId="546756133" sldId="282"/>
            <ac:picMk id="18" creationId="{4E8F50CD-5B81-4AEE-AA1A-234E362A61C8}"/>
          </ac:picMkLst>
        </pc:picChg>
        <pc:picChg chg="add del mod">
          <ac:chgData name="Rita Uzoka" userId="cd197ca4ea7bdb7b" providerId="LiveId" clId="{90546B87-F140-4DDE-8261-6F1DF8F0F793}" dt="2024-08-03T16:47:06.676" v="3625" actId="478"/>
          <ac:picMkLst>
            <pc:docMk/>
            <pc:sldMk cId="546756133" sldId="282"/>
            <ac:picMk id="19" creationId="{6E5A203E-E609-420C-9B65-7304D066CD90}"/>
          </ac:picMkLst>
        </pc:picChg>
        <pc:picChg chg="add del mod">
          <ac:chgData name="Rita Uzoka" userId="cd197ca4ea7bdb7b" providerId="LiveId" clId="{90546B87-F140-4DDE-8261-6F1DF8F0F793}" dt="2024-08-03T16:47:20.162" v="3629" actId="478"/>
          <ac:picMkLst>
            <pc:docMk/>
            <pc:sldMk cId="546756133" sldId="282"/>
            <ac:picMk id="20" creationId="{85EDF88F-ABC1-44E6-ACBD-F9E80C4C94FC}"/>
          </ac:picMkLst>
        </pc:picChg>
        <pc:picChg chg="add del mod">
          <ac:chgData name="Rita Uzoka" userId="cd197ca4ea7bdb7b" providerId="LiveId" clId="{90546B87-F140-4DDE-8261-6F1DF8F0F793}" dt="2024-08-03T16:47:09.503" v="3626" actId="478"/>
          <ac:picMkLst>
            <pc:docMk/>
            <pc:sldMk cId="546756133" sldId="282"/>
            <ac:picMk id="21" creationId="{75B93643-CE6D-4BE9-ABE1-43748B9A0932}"/>
          </ac:picMkLst>
        </pc:picChg>
        <pc:picChg chg="add del mod">
          <ac:chgData name="Rita Uzoka" userId="cd197ca4ea7bdb7b" providerId="LiveId" clId="{90546B87-F140-4DDE-8261-6F1DF8F0F793}" dt="2024-08-03T16:46:50.971" v="3624" actId="478"/>
          <ac:picMkLst>
            <pc:docMk/>
            <pc:sldMk cId="546756133" sldId="282"/>
            <ac:picMk id="22" creationId="{22FB3318-FED4-498F-ABCD-43B96B5F59D5}"/>
          </ac:picMkLst>
        </pc:picChg>
        <pc:picChg chg="add del mod">
          <ac:chgData name="Rita Uzoka" userId="cd197ca4ea7bdb7b" providerId="LiveId" clId="{90546B87-F140-4DDE-8261-6F1DF8F0F793}" dt="2024-08-03T16:46:14.289" v="3621" actId="478"/>
          <ac:picMkLst>
            <pc:docMk/>
            <pc:sldMk cId="546756133" sldId="282"/>
            <ac:picMk id="23" creationId="{FF822ECC-C0FD-4D79-9006-29AB91F040DD}"/>
          </ac:picMkLst>
        </pc:picChg>
        <pc:picChg chg="add del mod">
          <ac:chgData name="Rita Uzoka" userId="cd197ca4ea7bdb7b" providerId="LiveId" clId="{90546B87-F140-4DDE-8261-6F1DF8F0F793}" dt="2024-08-03T16:46:12.446" v="3620" actId="478"/>
          <ac:picMkLst>
            <pc:docMk/>
            <pc:sldMk cId="546756133" sldId="282"/>
            <ac:picMk id="24" creationId="{FA8F50E0-8A1C-4A12-9F31-B1293CF148DC}"/>
          </ac:picMkLst>
        </pc:picChg>
      </pc:sldChg>
      <pc:sldChg chg="addSp delSp modSp add del mod ord">
        <pc:chgData name="Rita Uzoka" userId="cd197ca4ea7bdb7b" providerId="LiveId" clId="{90546B87-F140-4DDE-8261-6F1DF8F0F793}" dt="2024-08-04T13:10:26.917" v="5264" actId="2696"/>
        <pc:sldMkLst>
          <pc:docMk/>
          <pc:sldMk cId="1409985276" sldId="283"/>
        </pc:sldMkLst>
        <pc:picChg chg="del">
          <ac:chgData name="Rita Uzoka" userId="cd197ca4ea7bdb7b" providerId="LiveId" clId="{90546B87-F140-4DDE-8261-6F1DF8F0F793}" dt="2024-07-28T20:44:20.948" v="2120" actId="478"/>
          <ac:picMkLst>
            <pc:docMk/>
            <pc:sldMk cId="1409985276" sldId="283"/>
            <ac:picMk id="3" creationId="{A7154BD3-53BB-45B4-8349-4B95688E7B96}"/>
          </ac:picMkLst>
        </pc:picChg>
        <pc:picChg chg="add del">
          <ac:chgData name="Rita Uzoka" userId="cd197ca4ea7bdb7b" providerId="LiveId" clId="{90546B87-F140-4DDE-8261-6F1DF8F0F793}" dt="2024-07-28T20:48:27.504" v="2122" actId="478"/>
          <ac:picMkLst>
            <pc:docMk/>
            <pc:sldMk cId="1409985276" sldId="283"/>
            <ac:picMk id="4" creationId="{FC05474C-A64A-4667-B4DB-D3F20A33C5BA}"/>
          </ac:picMkLst>
        </pc:picChg>
        <pc:picChg chg="add del mod">
          <ac:chgData name="Rita Uzoka" userId="cd197ca4ea7bdb7b" providerId="LiveId" clId="{90546B87-F140-4DDE-8261-6F1DF8F0F793}" dt="2024-08-04T13:07:03.248" v="5196" actId="478"/>
          <ac:picMkLst>
            <pc:docMk/>
            <pc:sldMk cId="1409985276" sldId="283"/>
            <ac:picMk id="7" creationId="{225D29E9-7A1B-4145-87D2-79594880B72E}"/>
          </ac:picMkLst>
        </pc:picChg>
        <pc:picChg chg="add del mod">
          <ac:chgData name="Rita Uzoka" userId="cd197ca4ea7bdb7b" providerId="LiveId" clId="{90546B87-F140-4DDE-8261-6F1DF8F0F793}" dt="2024-08-04T13:09:23.715" v="5254" actId="478"/>
          <ac:picMkLst>
            <pc:docMk/>
            <pc:sldMk cId="1409985276" sldId="283"/>
            <ac:picMk id="9" creationId="{DD5E40A0-F9B1-40E1-8671-82635E61A4E7}"/>
          </ac:picMkLst>
        </pc:picChg>
        <pc:picChg chg="add del mod">
          <ac:chgData name="Rita Uzoka" userId="cd197ca4ea7bdb7b" providerId="LiveId" clId="{90546B87-F140-4DDE-8261-6F1DF8F0F793}" dt="2024-08-04T13:09:25.580" v="5255" actId="478"/>
          <ac:picMkLst>
            <pc:docMk/>
            <pc:sldMk cId="1409985276" sldId="283"/>
            <ac:picMk id="11" creationId="{FF245DB5-E57A-4A0F-A310-CBEC179413F3}"/>
          </ac:picMkLst>
        </pc:picChg>
        <pc:picChg chg="add mod">
          <ac:chgData name="Rita Uzoka" userId="cd197ca4ea7bdb7b" providerId="LiveId" clId="{90546B87-F140-4DDE-8261-6F1DF8F0F793}" dt="2024-08-04T13:09:27.616" v="5256" actId="1076"/>
          <ac:picMkLst>
            <pc:docMk/>
            <pc:sldMk cId="1409985276" sldId="283"/>
            <ac:picMk id="13" creationId="{006B02F2-743A-4148-BC96-F7DC2972E785}"/>
          </ac:picMkLst>
        </pc:picChg>
      </pc:sldChg>
      <pc:sldChg chg="modSp add mod ord">
        <pc:chgData name="Rita Uzoka" userId="cd197ca4ea7bdb7b" providerId="LiveId" clId="{90546B87-F140-4DDE-8261-6F1DF8F0F793}" dt="2024-08-04T13:04:34.776" v="5103" actId="20577"/>
        <pc:sldMkLst>
          <pc:docMk/>
          <pc:sldMk cId="1421667057" sldId="284"/>
        </pc:sldMkLst>
        <pc:spChg chg="mod">
          <ac:chgData name="Rita Uzoka" userId="cd197ca4ea7bdb7b" providerId="LiveId" clId="{90546B87-F140-4DDE-8261-6F1DF8F0F793}" dt="2024-08-04T13:04:34.776" v="5103" actId="20577"/>
          <ac:spMkLst>
            <pc:docMk/>
            <pc:sldMk cId="1421667057" sldId="284"/>
            <ac:spMk id="5" creationId="{6A1C2EEA-0C35-488E-BD91-79C16607C0BB}"/>
          </ac:spMkLst>
        </pc:spChg>
      </pc:sldChg>
      <pc:sldChg chg="addSp delSp modSp add mod">
        <pc:chgData name="Rita Uzoka" userId="cd197ca4ea7bdb7b" providerId="LiveId" clId="{90546B87-F140-4DDE-8261-6F1DF8F0F793}" dt="2024-08-04T14:19:50.332" v="5554" actId="255"/>
        <pc:sldMkLst>
          <pc:docMk/>
          <pc:sldMk cId="2210149742" sldId="285"/>
        </pc:sldMkLst>
        <pc:spChg chg="add mod">
          <ac:chgData name="Rita Uzoka" userId="cd197ca4ea7bdb7b" providerId="LiveId" clId="{90546B87-F140-4DDE-8261-6F1DF8F0F793}" dt="2024-08-04T14:19:50.332" v="5554" actId="255"/>
          <ac:spMkLst>
            <pc:docMk/>
            <pc:sldMk cId="2210149742" sldId="285"/>
            <ac:spMk id="9" creationId="{96B79444-CCA3-41C6-B5E9-C651183DEAFF}"/>
          </ac:spMkLst>
        </pc:spChg>
        <pc:picChg chg="del">
          <ac:chgData name="Rita Uzoka" userId="cd197ca4ea7bdb7b" providerId="LiveId" clId="{90546B87-F140-4DDE-8261-6F1DF8F0F793}" dt="2024-07-31T16:33:19.226" v="2449" actId="478"/>
          <ac:picMkLst>
            <pc:docMk/>
            <pc:sldMk cId="2210149742" sldId="285"/>
            <ac:picMk id="3" creationId="{9A827D06-2EF3-4C71-AC01-D7B4C278A8CF}"/>
          </ac:picMkLst>
        </pc:picChg>
        <pc:picChg chg="add del">
          <ac:chgData name="Rita Uzoka" userId="cd197ca4ea7bdb7b" providerId="LiveId" clId="{90546B87-F140-4DDE-8261-6F1DF8F0F793}" dt="2024-08-04T14:15:51.584" v="5487" actId="478"/>
          <ac:picMkLst>
            <pc:docMk/>
            <pc:sldMk cId="2210149742" sldId="285"/>
            <ac:picMk id="4" creationId="{DA9C1C7D-B445-41BC-BD66-F8ABECB051E9}"/>
          </ac:picMkLst>
        </pc:picChg>
        <pc:picChg chg="add">
          <ac:chgData name="Rita Uzoka" userId="cd197ca4ea7bdb7b" providerId="LiveId" clId="{90546B87-F140-4DDE-8261-6F1DF8F0F793}" dt="2024-08-04T14:15:52.496" v="5488" actId="22"/>
          <ac:picMkLst>
            <pc:docMk/>
            <pc:sldMk cId="2210149742" sldId="285"/>
            <ac:picMk id="7" creationId="{003CAFED-0E57-4CC2-81F1-95BEE28FC103}"/>
          </ac:picMkLst>
        </pc:picChg>
      </pc:sldChg>
      <pc:sldChg chg="addSp delSp modSp add mod">
        <pc:chgData name="Rita Uzoka" userId="cd197ca4ea7bdb7b" providerId="LiveId" clId="{90546B87-F140-4DDE-8261-6F1DF8F0F793}" dt="2024-08-04T14:39:26.488" v="5620" actId="1076"/>
        <pc:sldMkLst>
          <pc:docMk/>
          <pc:sldMk cId="3201991935" sldId="286"/>
        </pc:sldMkLst>
        <pc:spChg chg="add mod">
          <ac:chgData name="Rita Uzoka" userId="cd197ca4ea7bdb7b" providerId="LiveId" clId="{90546B87-F140-4DDE-8261-6F1DF8F0F793}" dt="2024-08-04T14:39:11.406" v="5619" actId="255"/>
          <ac:spMkLst>
            <pc:docMk/>
            <pc:sldMk cId="3201991935" sldId="286"/>
            <ac:spMk id="11" creationId="{D438996A-BC71-4B78-8080-FB1970BE8164}"/>
          </ac:spMkLst>
        </pc:spChg>
        <pc:picChg chg="add mod">
          <ac:chgData name="Rita Uzoka" userId="cd197ca4ea7bdb7b" providerId="LiveId" clId="{90546B87-F140-4DDE-8261-6F1DF8F0F793}" dt="2024-08-04T14:39:26.488" v="5620" actId="1076"/>
          <ac:picMkLst>
            <pc:docMk/>
            <pc:sldMk cId="3201991935" sldId="286"/>
            <ac:picMk id="3" creationId="{B0C288AE-06C2-40D8-933B-E21B4FD1E92E}"/>
          </ac:picMkLst>
        </pc:picChg>
        <pc:picChg chg="del">
          <ac:chgData name="Rita Uzoka" userId="cd197ca4ea7bdb7b" providerId="LiveId" clId="{90546B87-F140-4DDE-8261-6F1DF8F0F793}" dt="2024-08-02T19:25:43.393" v="2452" actId="478"/>
          <ac:picMkLst>
            <pc:docMk/>
            <pc:sldMk cId="3201991935" sldId="286"/>
            <ac:picMk id="4" creationId="{DA9C1C7D-B445-41BC-BD66-F8ABECB051E9}"/>
          </ac:picMkLst>
        </pc:picChg>
        <pc:picChg chg="add mod">
          <ac:chgData name="Rita Uzoka" userId="cd197ca4ea7bdb7b" providerId="LiveId" clId="{90546B87-F140-4DDE-8261-6F1DF8F0F793}" dt="2024-08-04T14:36:20.945" v="5583" actId="1076"/>
          <ac:picMkLst>
            <pc:docMk/>
            <pc:sldMk cId="3201991935" sldId="286"/>
            <ac:picMk id="7" creationId="{C0CD3661-5C6B-49F9-B62E-494F18C6EC52}"/>
          </ac:picMkLst>
        </pc:picChg>
        <pc:picChg chg="add del mod">
          <ac:chgData name="Rita Uzoka" userId="cd197ca4ea7bdb7b" providerId="LiveId" clId="{90546B87-F140-4DDE-8261-6F1DF8F0F793}" dt="2024-08-04T14:36:07.635" v="5579" actId="478"/>
          <ac:picMkLst>
            <pc:docMk/>
            <pc:sldMk cId="3201991935" sldId="286"/>
            <ac:picMk id="9" creationId="{5060584B-B856-4237-A7DF-6ED67445EA7F}"/>
          </ac:picMkLst>
        </pc:picChg>
      </pc:sldChg>
      <pc:sldChg chg="modSp add mod">
        <pc:chgData name="Rita Uzoka" userId="cd197ca4ea7bdb7b" providerId="LiveId" clId="{90546B87-F140-4DDE-8261-6F1DF8F0F793}" dt="2024-08-04T09:33:46.870" v="4102" actId="255"/>
        <pc:sldMkLst>
          <pc:docMk/>
          <pc:sldMk cId="3742414639" sldId="287"/>
        </pc:sldMkLst>
        <pc:spChg chg="mod">
          <ac:chgData name="Rita Uzoka" userId="cd197ca4ea7bdb7b" providerId="LiveId" clId="{90546B87-F140-4DDE-8261-6F1DF8F0F793}" dt="2024-08-04T09:33:46.870" v="4102" actId="255"/>
          <ac:spMkLst>
            <pc:docMk/>
            <pc:sldMk cId="3742414639" sldId="287"/>
            <ac:spMk id="3" creationId="{E603816C-E3AB-4281-89A2-7E42F3E92DBD}"/>
          </ac:spMkLst>
        </pc:spChg>
      </pc:sldChg>
      <pc:sldChg chg="addSp delSp modSp add mod">
        <pc:chgData name="Rita Uzoka" userId="cd197ca4ea7bdb7b" providerId="LiveId" clId="{90546B87-F140-4DDE-8261-6F1DF8F0F793}" dt="2024-08-04T09:34:09.273" v="4104" actId="255"/>
        <pc:sldMkLst>
          <pc:docMk/>
          <pc:sldMk cId="3591210341" sldId="288"/>
        </pc:sldMkLst>
        <pc:spChg chg="add del">
          <ac:chgData name="Rita Uzoka" userId="cd197ca4ea7bdb7b" providerId="LiveId" clId="{90546B87-F140-4DDE-8261-6F1DF8F0F793}" dt="2024-08-02T19:47:31.441" v="3065"/>
          <ac:spMkLst>
            <pc:docMk/>
            <pc:sldMk cId="3591210341" sldId="288"/>
            <ac:spMk id="2" creationId="{B7C7C18A-B3A2-452E-B204-B31A7D4A46AE}"/>
          </ac:spMkLst>
        </pc:spChg>
        <pc:spChg chg="mod">
          <ac:chgData name="Rita Uzoka" userId="cd197ca4ea7bdb7b" providerId="LiveId" clId="{90546B87-F140-4DDE-8261-6F1DF8F0F793}" dt="2024-08-04T09:34:09.273" v="4104" actId="255"/>
          <ac:spMkLst>
            <pc:docMk/>
            <pc:sldMk cId="3591210341" sldId="288"/>
            <ac:spMk id="3" creationId="{E603816C-E3AB-4281-89A2-7E42F3E92DBD}"/>
          </ac:spMkLst>
        </pc:spChg>
      </pc:sldChg>
      <pc:sldChg chg="addSp delSp modSp add mod">
        <pc:chgData name="Rita Uzoka" userId="cd197ca4ea7bdb7b" providerId="LiveId" clId="{90546B87-F140-4DDE-8261-6F1DF8F0F793}" dt="2024-08-04T14:40:01.264" v="5656" actId="20577"/>
        <pc:sldMkLst>
          <pc:docMk/>
          <pc:sldMk cId="3943524519" sldId="289"/>
        </pc:sldMkLst>
        <pc:spChg chg="add mod">
          <ac:chgData name="Rita Uzoka" userId="cd197ca4ea7bdb7b" providerId="LiveId" clId="{90546B87-F140-4DDE-8261-6F1DF8F0F793}" dt="2024-08-04T14:40:01.264" v="5656" actId="20577"/>
          <ac:spMkLst>
            <pc:docMk/>
            <pc:sldMk cId="3943524519" sldId="289"/>
            <ac:spMk id="10" creationId="{9F318027-E133-4061-BDED-D6CE137E1E7E}"/>
          </ac:spMkLst>
        </pc:spChg>
        <pc:picChg chg="del mod">
          <ac:chgData name="Rita Uzoka" userId="cd197ca4ea7bdb7b" providerId="LiveId" clId="{90546B87-F140-4DDE-8261-6F1DF8F0F793}" dt="2024-08-03T12:23:50.938" v="3172" actId="478"/>
          <ac:picMkLst>
            <pc:docMk/>
            <pc:sldMk cId="3943524519" sldId="289"/>
            <ac:picMk id="3" creationId="{B0C288AE-06C2-40D8-933B-E21B4FD1E92E}"/>
          </ac:picMkLst>
        </pc:picChg>
        <pc:picChg chg="add mod">
          <ac:chgData name="Rita Uzoka" userId="cd197ca4ea7bdb7b" providerId="LiveId" clId="{90546B87-F140-4DDE-8261-6F1DF8F0F793}" dt="2024-08-04T14:37:27.233" v="5588" actId="1076"/>
          <ac:picMkLst>
            <pc:docMk/>
            <pc:sldMk cId="3943524519" sldId="289"/>
            <ac:picMk id="4" creationId="{9CBB6F1C-B24F-4E89-86D0-A0213329CA56}"/>
          </ac:picMkLst>
        </pc:picChg>
        <pc:picChg chg="del">
          <ac:chgData name="Rita Uzoka" userId="cd197ca4ea7bdb7b" providerId="LiveId" clId="{90546B87-F140-4DDE-8261-6F1DF8F0F793}" dt="2024-08-03T12:23:53.181" v="3173" actId="478"/>
          <ac:picMkLst>
            <pc:docMk/>
            <pc:sldMk cId="3943524519" sldId="289"/>
            <ac:picMk id="7" creationId="{C0CD3661-5C6B-49F9-B62E-494F18C6EC52}"/>
          </ac:picMkLst>
        </pc:picChg>
        <pc:picChg chg="del">
          <ac:chgData name="Rita Uzoka" userId="cd197ca4ea7bdb7b" providerId="LiveId" clId="{90546B87-F140-4DDE-8261-6F1DF8F0F793}" dt="2024-08-03T12:23:56.431" v="3174" actId="478"/>
          <ac:picMkLst>
            <pc:docMk/>
            <pc:sldMk cId="3943524519" sldId="289"/>
            <ac:picMk id="9" creationId="{5060584B-B856-4237-A7DF-6ED67445EA7F}"/>
          </ac:picMkLst>
        </pc:picChg>
      </pc:sldChg>
      <pc:sldChg chg="addSp modSp add mod ord">
        <pc:chgData name="Rita Uzoka" userId="cd197ca4ea7bdb7b" providerId="LiveId" clId="{90546B87-F140-4DDE-8261-6F1DF8F0F793}" dt="2024-08-03T15:02:04.352" v="3265" actId="20577"/>
        <pc:sldMkLst>
          <pc:docMk/>
          <pc:sldMk cId="2366298731" sldId="290"/>
        </pc:sldMkLst>
        <pc:spChg chg="mod">
          <ac:chgData name="Rita Uzoka" userId="cd197ca4ea7bdb7b" providerId="LiveId" clId="{90546B87-F140-4DDE-8261-6F1DF8F0F793}" dt="2024-08-03T14:32:31.959" v="3179" actId="6549"/>
          <ac:spMkLst>
            <pc:docMk/>
            <pc:sldMk cId="2366298731" sldId="290"/>
            <ac:spMk id="5" creationId="{6A1C2EEA-0C35-488E-BD91-79C16607C0BB}"/>
          </ac:spMkLst>
        </pc:spChg>
        <pc:spChg chg="add mod">
          <ac:chgData name="Rita Uzoka" userId="cd197ca4ea7bdb7b" providerId="LiveId" clId="{90546B87-F140-4DDE-8261-6F1DF8F0F793}" dt="2024-08-03T15:02:04.352" v="3265" actId="20577"/>
          <ac:spMkLst>
            <pc:docMk/>
            <pc:sldMk cId="2366298731" sldId="290"/>
            <ac:spMk id="6" creationId="{26572833-67A9-46A9-A855-ED464E9B7E79}"/>
          </ac:spMkLst>
        </pc:spChg>
        <pc:picChg chg="add mod">
          <ac:chgData name="Rita Uzoka" userId="cd197ca4ea7bdb7b" providerId="LiveId" clId="{90546B87-F140-4DDE-8261-6F1DF8F0F793}" dt="2024-08-03T14:58:08.833" v="3187" actId="1076"/>
          <ac:picMkLst>
            <pc:docMk/>
            <pc:sldMk cId="2366298731" sldId="290"/>
            <ac:picMk id="3" creationId="{4C402DD0-EE5D-4FCB-88D5-75FE6D9B8D70}"/>
          </ac:picMkLst>
        </pc:picChg>
      </pc:sldChg>
      <pc:sldChg chg="modSp add mod">
        <pc:chgData name="Rita Uzoka" userId="cd197ca4ea7bdb7b" providerId="LiveId" clId="{90546B87-F140-4DDE-8261-6F1DF8F0F793}" dt="2024-08-04T10:48:28.082" v="4336" actId="20577"/>
        <pc:sldMkLst>
          <pc:docMk/>
          <pc:sldMk cId="2330868592" sldId="291"/>
        </pc:sldMkLst>
        <pc:spChg chg="mod">
          <ac:chgData name="Rita Uzoka" userId="cd197ca4ea7bdb7b" providerId="LiveId" clId="{90546B87-F140-4DDE-8261-6F1DF8F0F793}" dt="2024-08-04T10:48:28.082" v="4336" actId="20577"/>
          <ac:spMkLst>
            <pc:docMk/>
            <pc:sldMk cId="2330868592" sldId="291"/>
            <ac:spMk id="5" creationId="{6A1C2EEA-0C35-488E-BD91-79C16607C0BB}"/>
          </ac:spMkLst>
        </pc:spChg>
      </pc:sldChg>
      <pc:sldChg chg="addSp delSp modSp add mod">
        <pc:chgData name="Rita Uzoka" userId="cd197ca4ea7bdb7b" providerId="LiveId" clId="{90546B87-F140-4DDE-8261-6F1DF8F0F793}" dt="2024-08-04T13:10:04.281" v="5263" actId="14100"/>
        <pc:sldMkLst>
          <pc:docMk/>
          <pc:sldMk cId="2344260316" sldId="292"/>
        </pc:sldMkLst>
        <pc:spChg chg="mod">
          <ac:chgData name="Rita Uzoka" userId="cd197ca4ea7bdb7b" providerId="LiveId" clId="{90546B87-F140-4DDE-8261-6F1DF8F0F793}" dt="2024-08-04T13:08:52.632" v="5251" actId="14100"/>
          <ac:spMkLst>
            <pc:docMk/>
            <pc:sldMk cId="2344260316" sldId="292"/>
            <ac:spMk id="7" creationId="{A9C7599A-EB06-4F13-9CA3-00FF6FDCCDC5}"/>
          </ac:spMkLst>
        </pc:spChg>
        <pc:picChg chg="del">
          <ac:chgData name="Rita Uzoka" userId="cd197ca4ea7bdb7b" providerId="LiveId" clId="{90546B87-F140-4DDE-8261-6F1DF8F0F793}" dt="2024-08-04T13:05:27.289" v="5108" actId="478"/>
          <ac:picMkLst>
            <pc:docMk/>
            <pc:sldMk cId="2344260316" sldId="292"/>
            <ac:picMk id="4" creationId="{E4AEE896-EF08-4C18-A40F-E9EE8EB0C53E}"/>
          </ac:picMkLst>
        </pc:picChg>
        <pc:picChg chg="del">
          <ac:chgData name="Rita Uzoka" userId="cd197ca4ea7bdb7b" providerId="LiveId" clId="{90546B87-F140-4DDE-8261-6F1DF8F0F793}" dt="2024-08-04T13:05:29.707" v="5109" actId="478"/>
          <ac:picMkLst>
            <pc:docMk/>
            <pc:sldMk cId="2344260316" sldId="292"/>
            <ac:picMk id="6" creationId="{0E57E5D4-295C-4E85-BC8A-D55EEF05CFB5}"/>
          </ac:picMkLst>
        </pc:picChg>
        <pc:picChg chg="add mod">
          <ac:chgData name="Rita Uzoka" userId="cd197ca4ea7bdb7b" providerId="LiveId" clId="{90546B87-F140-4DDE-8261-6F1DF8F0F793}" dt="2024-08-04T13:08:57.491" v="5252" actId="1076"/>
          <ac:picMkLst>
            <pc:docMk/>
            <pc:sldMk cId="2344260316" sldId="292"/>
            <ac:picMk id="8" creationId="{E730E410-912F-40A2-B641-8C7FFF1BCEAF}"/>
          </ac:picMkLst>
        </pc:picChg>
        <pc:picChg chg="add mod">
          <ac:chgData name="Rita Uzoka" userId="cd197ca4ea7bdb7b" providerId="LiveId" clId="{90546B87-F140-4DDE-8261-6F1DF8F0F793}" dt="2024-08-04T13:10:04.281" v="5263" actId="14100"/>
          <ac:picMkLst>
            <pc:docMk/>
            <pc:sldMk cId="2344260316" sldId="292"/>
            <ac:picMk id="9" creationId="{E5EA9CD7-D4E5-434B-847E-CE506F077687}"/>
          </ac:picMkLst>
        </pc:picChg>
        <pc:picChg chg="add mod">
          <ac:chgData name="Rita Uzoka" userId="cd197ca4ea7bdb7b" providerId="LiveId" clId="{90546B87-F140-4DDE-8261-6F1DF8F0F793}" dt="2024-08-04T13:09:42.202" v="5258" actId="1076"/>
          <ac:picMkLst>
            <pc:docMk/>
            <pc:sldMk cId="2344260316" sldId="292"/>
            <ac:picMk id="10" creationId="{307A3AAD-F42E-4A99-89F5-C80E778A7C11}"/>
          </ac:picMkLst>
        </pc:picChg>
      </pc:sldChg>
      <pc:sldChg chg="add del">
        <pc:chgData name="Rita Uzoka" userId="cd197ca4ea7bdb7b" providerId="LiveId" clId="{90546B87-F140-4DDE-8261-6F1DF8F0F793}" dt="2024-08-04T11:02:09.431" v="4342" actId="47"/>
        <pc:sldMkLst>
          <pc:docMk/>
          <pc:sldMk cId="3142144956" sldId="292"/>
        </pc:sldMkLst>
      </pc:sldChg>
      <pc:sldChg chg="delSp modSp add mod">
        <pc:chgData name="Rita Uzoka" userId="cd197ca4ea7bdb7b" providerId="LiveId" clId="{90546B87-F140-4DDE-8261-6F1DF8F0F793}" dt="2024-08-04T14:40:51.575" v="5692" actId="255"/>
        <pc:sldMkLst>
          <pc:docMk/>
          <pc:sldMk cId="910950793" sldId="293"/>
        </pc:sldMkLst>
        <pc:spChg chg="mod">
          <ac:chgData name="Rita Uzoka" userId="cd197ca4ea7bdb7b" providerId="LiveId" clId="{90546B87-F140-4DDE-8261-6F1DF8F0F793}" dt="2024-08-04T14:40:51.575" v="5692" actId="255"/>
          <ac:spMkLst>
            <pc:docMk/>
            <pc:sldMk cId="910950793" sldId="293"/>
            <ac:spMk id="10" creationId="{9F318027-E133-4061-BDED-D6CE137E1E7E}"/>
          </ac:spMkLst>
        </pc:spChg>
        <pc:picChg chg="del">
          <ac:chgData name="Rita Uzoka" userId="cd197ca4ea7bdb7b" providerId="LiveId" clId="{90546B87-F140-4DDE-8261-6F1DF8F0F793}" dt="2024-08-04T14:40:19.381" v="5658" actId="478"/>
          <ac:picMkLst>
            <pc:docMk/>
            <pc:sldMk cId="910950793" sldId="293"/>
            <ac:picMk id="4" creationId="{9CBB6F1C-B24F-4E89-86D0-A0213329CA56}"/>
          </ac:picMkLst>
        </pc:picChg>
      </pc:sldChg>
      <pc:sldChg chg="add del">
        <pc:chgData name="Rita Uzoka" userId="cd197ca4ea7bdb7b" providerId="LiveId" clId="{90546B87-F140-4DDE-8261-6F1DF8F0F793}" dt="2024-08-04T14:36:01.410" v="5578" actId="47"/>
        <pc:sldMkLst>
          <pc:docMk/>
          <pc:sldMk cId="2590936547" sldId="2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9052E9F-288D-4C26-934A-2D66F65A7E16}" type="datetimeFigureOut">
              <a:rPr lang="en-US" smtClean="0"/>
              <a:t>7/30/2024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220FF26-D149-45E8-8DF7-F4C9570C29C4}" type="slidenum">
              <a:rPr lang="en-US" smtClean="0"/>
              <a:t>‹#›</a:t>
            </a:fld>
            <a:endParaRPr lang="en-US"/>
          </a:p>
        </p:txBody>
      </p:sp>
    </p:spTree>
    <p:extLst>
      <p:ext uri="{BB962C8B-B14F-4D97-AF65-F5344CB8AC3E}">
        <p14:creationId xmlns:p14="http://schemas.microsoft.com/office/powerpoint/2010/main" val="139535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52E9F-288D-4C26-934A-2D66F65A7E16}"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FF26-D149-45E8-8DF7-F4C9570C29C4}" type="slidenum">
              <a:rPr lang="en-US" smtClean="0"/>
              <a:t>‹#›</a:t>
            </a:fld>
            <a:endParaRPr lang="en-US"/>
          </a:p>
        </p:txBody>
      </p:sp>
    </p:spTree>
    <p:extLst>
      <p:ext uri="{BB962C8B-B14F-4D97-AF65-F5344CB8AC3E}">
        <p14:creationId xmlns:p14="http://schemas.microsoft.com/office/powerpoint/2010/main" val="272603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52E9F-288D-4C26-934A-2D66F65A7E16}"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FF26-D149-45E8-8DF7-F4C9570C29C4}" type="slidenum">
              <a:rPr lang="en-US" smtClean="0"/>
              <a:t>‹#›</a:t>
            </a:fld>
            <a:endParaRPr lang="en-US"/>
          </a:p>
        </p:txBody>
      </p:sp>
    </p:spTree>
    <p:extLst>
      <p:ext uri="{BB962C8B-B14F-4D97-AF65-F5344CB8AC3E}">
        <p14:creationId xmlns:p14="http://schemas.microsoft.com/office/powerpoint/2010/main" val="257275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52E9F-288D-4C26-934A-2D66F65A7E16}"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FF26-D149-45E8-8DF7-F4C9570C29C4}" type="slidenum">
              <a:rPr lang="en-US" smtClean="0"/>
              <a:t>‹#›</a:t>
            </a:fld>
            <a:endParaRPr lang="en-US"/>
          </a:p>
        </p:txBody>
      </p:sp>
    </p:spTree>
    <p:extLst>
      <p:ext uri="{BB962C8B-B14F-4D97-AF65-F5344CB8AC3E}">
        <p14:creationId xmlns:p14="http://schemas.microsoft.com/office/powerpoint/2010/main" val="3155329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52E9F-288D-4C26-934A-2D66F65A7E16}"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0FF26-D149-45E8-8DF7-F4C9570C29C4}" type="slidenum">
              <a:rPr lang="en-US" smtClean="0"/>
              <a:t>‹#›</a:t>
            </a:fld>
            <a:endParaRPr lang="en-US"/>
          </a:p>
        </p:txBody>
      </p:sp>
    </p:spTree>
    <p:extLst>
      <p:ext uri="{BB962C8B-B14F-4D97-AF65-F5344CB8AC3E}">
        <p14:creationId xmlns:p14="http://schemas.microsoft.com/office/powerpoint/2010/main" val="343357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52E9F-288D-4C26-934A-2D66F65A7E16}"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0FF26-D149-45E8-8DF7-F4C9570C29C4}" type="slidenum">
              <a:rPr lang="en-US" smtClean="0"/>
              <a:t>‹#›</a:t>
            </a:fld>
            <a:endParaRPr lang="en-US"/>
          </a:p>
        </p:txBody>
      </p:sp>
    </p:spTree>
    <p:extLst>
      <p:ext uri="{BB962C8B-B14F-4D97-AF65-F5344CB8AC3E}">
        <p14:creationId xmlns:p14="http://schemas.microsoft.com/office/powerpoint/2010/main" val="40833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052E9F-288D-4C26-934A-2D66F65A7E16}"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0FF26-D149-45E8-8DF7-F4C9570C29C4}" type="slidenum">
              <a:rPr lang="en-US" smtClean="0"/>
              <a:t>‹#›</a:t>
            </a:fld>
            <a:endParaRPr lang="en-US"/>
          </a:p>
        </p:txBody>
      </p:sp>
    </p:spTree>
    <p:extLst>
      <p:ext uri="{BB962C8B-B14F-4D97-AF65-F5344CB8AC3E}">
        <p14:creationId xmlns:p14="http://schemas.microsoft.com/office/powerpoint/2010/main" val="40582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052E9F-288D-4C26-934A-2D66F65A7E16}"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0FF26-D149-45E8-8DF7-F4C9570C29C4}" type="slidenum">
              <a:rPr lang="en-US" smtClean="0"/>
              <a:t>‹#›</a:t>
            </a:fld>
            <a:endParaRPr lang="en-US"/>
          </a:p>
        </p:txBody>
      </p:sp>
    </p:spTree>
    <p:extLst>
      <p:ext uri="{BB962C8B-B14F-4D97-AF65-F5344CB8AC3E}">
        <p14:creationId xmlns:p14="http://schemas.microsoft.com/office/powerpoint/2010/main" val="170402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52E9F-288D-4C26-934A-2D66F65A7E16}"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0FF26-D149-45E8-8DF7-F4C9570C29C4}" type="slidenum">
              <a:rPr lang="en-US" smtClean="0"/>
              <a:t>‹#›</a:t>
            </a:fld>
            <a:endParaRPr lang="en-US"/>
          </a:p>
        </p:txBody>
      </p:sp>
    </p:spTree>
    <p:extLst>
      <p:ext uri="{BB962C8B-B14F-4D97-AF65-F5344CB8AC3E}">
        <p14:creationId xmlns:p14="http://schemas.microsoft.com/office/powerpoint/2010/main" val="174277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9052E9F-288D-4C26-934A-2D66F65A7E16}"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220FF26-D149-45E8-8DF7-F4C9570C29C4}" type="slidenum">
              <a:rPr lang="en-US" smtClean="0"/>
              <a:t>‹#›</a:t>
            </a:fld>
            <a:endParaRPr lang="en-US"/>
          </a:p>
        </p:txBody>
      </p:sp>
    </p:spTree>
    <p:extLst>
      <p:ext uri="{BB962C8B-B14F-4D97-AF65-F5344CB8AC3E}">
        <p14:creationId xmlns:p14="http://schemas.microsoft.com/office/powerpoint/2010/main" val="180937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9052E9F-288D-4C26-934A-2D66F65A7E16}" type="datetimeFigureOut">
              <a:rPr lang="en-US" smtClean="0"/>
              <a:t>7/30/2024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220FF26-D149-45E8-8DF7-F4C9570C29C4}" type="slidenum">
              <a:rPr lang="en-US" smtClean="0"/>
              <a:t>‹#›</a:t>
            </a:fld>
            <a:endParaRPr lang="en-US"/>
          </a:p>
        </p:txBody>
      </p:sp>
    </p:spTree>
    <p:extLst>
      <p:ext uri="{BB962C8B-B14F-4D97-AF65-F5344CB8AC3E}">
        <p14:creationId xmlns:p14="http://schemas.microsoft.com/office/powerpoint/2010/main" val="142238138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9052E9F-288D-4C26-934A-2D66F65A7E16}" type="datetimeFigureOut">
              <a:rPr lang="en-US" smtClean="0"/>
              <a:t>7/30/2024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220FF26-D149-45E8-8DF7-F4C9570C29C4}" type="slidenum">
              <a:rPr lang="en-US" smtClean="0"/>
              <a:t>‹#›</a:t>
            </a:fld>
            <a:endParaRPr lang="en-US"/>
          </a:p>
        </p:txBody>
      </p:sp>
    </p:spTree>
    <p:extLst>
      <p:ext uri="{BB962C8B-B14F-4D97-AF65-F5344CB8AC3E}">
        <p14:creationId xmlns:p14="http://schemas.microsoft.com/office/powerpoint/2010/main" val="641215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1984-D632-4879-9114-C999DCFD3930}"/>
              </a:ext>
            </a:extLst>
          </p:cNvPr>
          <p:cNvSpPr>
            <a:spLocks noGrp="1"/>
          </p:cNvSpPr>
          <p:nvPr>
            <p:ph type="ctrTitle"/>
          </p:nvPr>
        </p:nvSpPr>
        <p:spPr>
          <a:xfrm>
            <a:off x="481264" y="1828801"/>
            <a:ext cx="11531065" cy="3397716"/>
          </a:xfrm>
        </p:spPr>
        <p:txBody>
          <a:bodyPr/>
          <a:lstStyle/>
          <a:p>
            <a:r>
              <a:rPr lang="en-US" sz="4400" dirty="0">
                <a:solidFill>
                  <a:schemeClr val="tx1"/>
                </a:solidFill>
                <a:latin typeface="+mn-lt"/>
              </a:rPr>
              <a:t>NHS Data Engineering Project: Enhance Patient Care through Cutting Edge Solution</a:t>
            </a:r>
            <a:br>
              <a:rPr lang="en-US" sz="4400" dirty="0">
                <a:solidFill>
                  <a:schemeClr val="tx1"/>
                </a:solidFill>
                <a:latin typeface="+mn-lt"/>
              </a:rPr>
            </a:br>
            <a:br>
              <a:rPr lang="en-US" sz="4400" dirty="0">
                <a:solidFill>
                  <a:schemeClr val="tx1"/>
                </a:solidFill>
                <a:latin typeface="+mn-lt"/>
              </a:rPr>
            </a:br>
            <a:r>
              <a:rPr lang="en-US" sz="4400" dirty="0">
                <a:solidFill>
                  <a:schemeClr val="tx1"/>
                </a:solidFill>
                <a:latin typeface="+mn-lt"/>
              </a:rPr>
              <a:t>Presented by: Rita Uzoka</a:t>
            </a:r>
            <a:br>
              <a:rPr lang="en-US" sz="4400" dirty="0">
                <a:solidFill>
                  <a:schemeClr val="tx1"/>
                </a:solidFill>
                <a:latin typeface="+mn-lt"/>
              </a:rPr>
            </a:br>
            <a:br>
              <a:rPr lang="en-US" sz="4400" dirty="0">
                <a:solidFill>
                  <a:schemeClr val="tx1"/>
                </a:solidFill>
                <a:latin typeface="+mn-lt"/>
              </a:rPr>
            </a:br>
            <a:r>
              <a:rPr lang="en-US" sz="4400" dirty="0">
                <a:solidFill>
                  <a:schemeClr val="tx1"/>
                </a:solidFill>
                <a:latin typeface="+mn-lt"/>
              </a:rPr>
              <a:t>Date: 5</a:t>
            </a:r>
            <a:r>
              <a:rPr lang="en-US" sz="4400" baseline="30000" dirty="0">
                <a:solidFill>
                  <a:schemeClr val="tx1"/>
                </a:solidFill>
                <a:latin typeface="+mn-lt"/>
              </a:rPr>
              <a:t>th</a:t>
            </a:r>
            <a:r>
              <a:rPr lang="en-US" sz="4400" dirty="0">
                <a:solidFill>
                  <a:schemeClr val="tx1"/>
                </a:solidFill>
                <a:latin typeface="+mn-lt"/>
              </a:rPr>
              <a:t> August 2024</a:t>
            </a:r>
          </a:p>
        </p:txBody>
      </p:sp>
    </p:spTree>
    <p:extLst>
      <p:ext uri="{BB962C8B-B14F-4D97-AF65-F5344CB8AC3E}">
        <p14:creationId xmlns:p14="http://schemas.microsoft.com/office/powerpoint/2010/main" val="3505699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221381" y="754470"/>
            <a:ext cx="1197061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tx1"/>
                </a:solidFill>
                <a:effectLst/>
                <a:latin typeface="+mn-lt"/>
              </a:rPr>
              <a:t>Project Challenges:</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1.Avoid Extraction of Duplicate record </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2.Efficient Incremental data process</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3.Different schemas</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4.Different keys</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93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73255" y="-3525532"/>
            <a:ext cx="11906450" cy="1594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r>
              <a:rPr lang="en-US" altLang="en-US" sz="2400" dirty="0">
                <a:solidFill>
                  <a:schemeClr val="tx1"/>
                </a:solidFill>
                <a:latin typeface="+mn-lt"/>
              </a:rPr>
              <a:t>S</a:t>
            </a:r>
            <a:r>
              <a:rPr kumimoji="0" lang="en-US" altLang="en-US" sz="2400" b="0" i="0" u="none" strike="noStrike" cap="none" normalizeH="0" baseline="0" dirty="0">
                <a:ln>
                  <a:noFill/>
                </a:ln>
                <a:solidFill>
                  <a:schemeClr val="tx1"/>
                </a:solidFill>
                <a:effectLst/>
                <a:latin typeface="+mn-lt"/>
              </a:rPr>
              <a:t>olution to Challenge 1: Avoid Extraction of Duplicate record </a:t>
            </a:r>
            <a:br>
              <a:rPr kumimoji="0" lang="en-US" altLang="en-US" sz="2400" b="0" i="0" u="none" strike="noStrike" cap="none" normalizeH="0" baseline="0" dirty="0">
                <a:ln>
                  <a:noFill/>
                </a:ln>
                <a:solidFill>
                  <a:schemeClr val="tx1"/>
                </a:solidFill>
                <a:effectLst/>
                <a:latin typeface="+mn-lt"/>
              </a:rPr>
            </a:br>
            <a:r>
              <a:rPr kumimoji="0" lang="en-US" altLang="en-US" sz="2400" b="0" i="0" u="none" strike="noStrike" cap="none" normalizeH="0" baseline="0" dirty="0">
                <a:ln>
                  <a:noFill/>
                </a:ln>
                <a:solidFill>
                  <a:schemeClr val="tx1"/>
                </a:solidFill>
                <a:effectLst/>
                <a:latin typeface="+mn-lt"/>
              </a:rPr>
              <a:t>Watermark Table</a:t>
            </a:r>
            <a:br>
              <a:rPr kumimoji="0" lang="en-US" altLang="en-US" sz="2400" b="0" i="0" u="none" strike="noStrike" cap="none" normalizeH="0" baseline="0" dirty="0">
                <a:ln>
                  <a:noFill/>
                </a:ln>
                <a:solidFill>
                  <a:schemeClr val="tx1"/>
                </a:solidFill>
                <a:effectLst/>
                <a:latin typeface="+mn-lt"/>
              </a:rPr>
            </a:br>
            <a:r>
              <a:rPr kumimoji="0" lang="en-US" altLang="en-US" sz="2400" b="0" i="0" u="none" strike="noStrike" cap="none" normalizeH="0" baseline="0" dirty="0">
                <a:ln>
                  <a:noFill/>
                </a:ln>
                <a:solidFill>
                  <a:schemeClr val="tx1"/>
                </a:solidFill>
                <a:effectLst/>
                <a:latin typeface="+mn-lt"/>
              </a:rPr>
              <a:t>When processing data in batch or streaming mode, a watermark table is a useful tool for monitoring the progress of the processing. When it comes to managing late-arriving data and preserving the state of incremental data processing, watermark tables can be extremely helpful in ensuring that data is processed precisely once.</a:t>
            </a:r>
            <a:br>
              <a:rPr kumimoji="0" lang="en-US" altLang="en-US" sz="2400" b="0" i="0" u="none" strike="noStrike" cap="none" normalizeH="0" baseline="0" dirty="0">
                <a:ln>
                  <a:noFill/>
                </a:ln>
                <a:solidFill>
                  <a:schemeClr val="tx1"/>
                </a:solidFill>
                <a:effectLst/>
                <a:latin typeface="+mn-lt"/>
              </a:rPr>
            </a:br>
            <a:r>
              <a:rPr kumimoji="0" lang="en-US" altLang="en-US" sz="2400" b="0" i="0" u="none" strike="noStrike" cap="none" normalizeH="0" baseline="0" dirty="0">
                <a:ln>
                  <a:noFill/>
                </a:ln>
                <a:solidFill>
                  <a:schemeClr val="tx1"/>
                </a:solidFill>
                <a:effectLst/>
                <a:latin typeface="+mn-lt"/>
              </a:rPr>
              <a:t>-</a:t>
            </a:r>
            <a:r>
              <a:rPr lang="en-US" sz="2400" dirty="0">
                <a:solidFill>
                  <a:schemeClr val="tx1"/>
                </a:solidFill>
              </a:rPr>
              <a:t>Watermark tables store metadata about the current state of data processing</a:t>
            </a:r>
            <a:br>
              <a:rPr lang="en-US" sz="2400" dirty="0">
                <a:solidFill>
                  <a:schemeClr val="tx1"/>
                </a:solidFill>
              </a:rPr>
            </a:br>
            <a:r>
              <a:rPr lang="en-US" sz="2400" dirty="0">
                <a:solidFill>
                  <a:schemeClr val="tx1"/>
                </a:solidFill>
              </a:rPr>
              <a:t>-By monitoring the most recent processed timestamp, they assist in handling data that arrives late.</a:t>
            </a:r>
            <a:br>
              <a:rPr lang="en-US" sz="2400" dirty="0">
                <a:solidFill>
                  <a:schemeClr val="tx1"/>
                </a:solidFill>
              </a:rPr>
            </a:br>
            <a:r>
              <a:rPr lang="en-US" sz="2400" dirty="0">
                <a:solidFill>
                  <a:schemeClr val="tx1"/>
                </a:solidFill>
              </a:rPr>
              <a:t>Watermark tables facilitate incremental data processing by allowing systems to process just data that has changed or been added since the last update. This improves efficiency and speeds up processing.</a:t>
            </a:r>
            <a:br>
              <a:rPr lang="en-US" sz="2400" dirty="0">
                <a:solidFill>
                  <a:schemeClr val="tx1"/>
                </a:solidFill>
              </a:rPr>
            </a:br>
            <a:br>
              <a:rPr lang="en-US" sz="2400" dirty="0">
                <a:solidFill>
                  <a:schemeClr val="tx1"/>
                </a:solidFill>
              </a:rPr>
            </a:br>
            <a:r>
              <a:rPr lang="en-US" sz="2400" dirty="0">
                <a:solidFill>
                  <a:schemeClr val="tx1"/>
                </a:solidFill>
              </a:rPr>
              <a:t>- The watermark table – stores the table names and the last updated time, this table is in the Sink </a:t>
            </a:r>
            <a:br>
              <a:rPr lang="en-US" sz="2400" dirty="0">
                <a:solidFill>
                  <a:schemeClr val="tx1"/>
                </a:solidFill>
              </a:rPr>
            </a:br>
            <a:r>
              <a:rPr lang="en-US" sz="2400" dirty="0">
                <a:solidFill>
                  <a:schemeClr val="tx1"/>
                </a:solidFill>
              </a:rPr>
              <a:t>- The Old watermark table(Old WM)-this table is updated from the last updated time at the watermark table</a:t>
            </a:r>
            <a:br>
              <a:rPr lang="en-US" sz="2400" dirty="0">
                <a:solidFill>
                  <a:schemeClr val="tx1"/>
                </a:solidFill>
              </a:rPr>
            </a:br>
            <a:r>
              <a:rPr lang="en-US" sz="2400" dirty="0">
                <a:solidFill>
                  <a:schemeClr val="tx1"/>
                </a:solidFill>
              </a:rPr>
              <a:t>- The New watermark table(New WM)- this table is updated from the last updated time at the source table.</a:t>
            </a:r>
            <a:br>
              <a:rPr lang="en-US" sz="2400" dirty="0">
                <a:solidFill>
                  <a:schemeClr val="tx1"/>
                </a:solidFill>
              </a:rPr>
            </a:br>
            <a:r>
              <a:rPr lang="en-US" sz="2400" dirty="0">
                <a:solidFill>
                  <a:schemeClr val="tx1"/>
                </a:solidFill>
              </a:rPr>
              <a:t>Therefore the Source data will copy data that falls between the Old WM and the New WM</a:t>
            </a:r>
            <a:br>
              <a:rPr lang="en-US" sz="28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28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15503" y="-345557"/>
            <a:ext cx="12076497" cy="757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Data </a:t>
            </a:r>
            <a:r>
              <a:rPr lang="en-US" altLang="en-US" sz="3600" dirty="0">
                <a:solidFill>
                  <a:schemeClr val="tx1"/>
                </a:solidFill>
                <a:latin typeface="+mn-lt"/>
              </a:rPr>
              <a:t>Pipeline</a:t>
            </a:r>
            <a:r>
              <a:rPr kumimoji="0" lang="en-US" altLang="en-US" sz="3600" b="0" i="0" u="none" strike="noStrike" cap="none" normalizeH="0" baseline="0" dirty="0">
                <a:ln>
                  <a:noFill/>
                </a:ln>
                <a:solidFill>
                  <a:schemeClr val="tx1"/>
                </a:solidFill>
                <a:effectLst/>
                <a:latin typeface="+mn-lt"/>
              </a:rPr>
              <a:t> Solution for Challenge 2:</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r>
              <a:rPr lang="en-US" altLang="en-US" sz="3600" dirty="0">
                <a:solidFill>
                  <a:schemeClr val="tx1"/>
                </a:solidFill>
                <a:latin typeface="+mn-lt"/>
              </a:rPr>
              <a:t>Extract first row of the watermark value of the watermark table(OLDWM) and first row of the Max(updated at)column of the source data(NEWWM).</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Extract data from source within the range of  OLDWM and NEWWM</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r>
              <a:rPr lang="en-US" altLang="en-US" sz="3600" dirty="0">
                <a:solidFill>
                  <a:schemeClr val="tx1"/>
                </a:solidFill>
                <a:latin typeface="+mn-lt"/>
              </a:rPr>
              <a:t>Upsert the data into destination using keys</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r>
              <a:rPr lang="en-US" altLang="en-US" sz="3600" dirty="0">
                <a:solidFill>
                  <a:schemeClr val="tx1"/>
                </a:solidFill>
                <a:latin typeface="+mn-lt"/>
              </a:rPr>
              <a:t>Update the watermark table(NEWWM) using stored procedure.</a:t>
            </a: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868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731520" y="2642369"/>
            <a:ext cx="1014502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760432C-F494-4E0B-A170-8A5DCC1E096D}"/>
              </a:ext>
            </a:extLst>
          </p:cNvPr>
          <p:cNvPicPr>
            <a:picLocks noChangeAspect="1"/>
          </p:cNvPicPr>
          <p:nvPr/>
        </p:nvPicPr>
        <p:blipFill>
          <a:blip r:embed="rId2"/>
          <a:stretch>
            <a:fillRect/>
          </a:stretch>
        </p:blipFill>
        <p:spPr>
          <a:xfrm>
            <a:off x="393881" y="2231762"/>
            <a:ext cx="3008106" cy="3035958"/>
          </a:xfrm>
          <a:prstGeom prst="rect">
            <a:avLst/>
          </a:prstGeom>
        </p:spPr>
      </p:pic>
      <p:sp>
        <p:nvSpPr>
          <p:cNvPr id="11" name="TextBox 10">
            <a:extLst>
              <a:ext uri="{FF2B5EF4-FFF2-40B4-BE49-F238E27FC236}">
                <a16:creationId xmlns:a16="http://schemas.microsoft.com/office/drawing/2014/main" id="{53EF4BAC-DAC1-4DBC-8576-65D63255DFD3}"/>
              </a:ext>
            </a:extLst>
          </p:cNvPr>
          <p:cNvSpPr txBox="1"/>
          <p:nvPr/>
        </p:nvSpPr>
        <p:spPr>
          <a:xfrm>
            <a:off x="334478" y="525958"/>
            <a:ext cx="6097604" cy="1200329"/>
          </a:xfrm>
          <a:prstGeom prst="rect">
            <a:avLst/>
          </a:prstGeom>
          <a:noFill/>
        </p:spPr>
        <p:txBody>
          <a:bodyPr wrap="square">
            <a:spAutoFit/>
          </a:bodyPr>
          <a:lstStyle/>
          <a:p>
            <a:r>
              <a:rPr lang="en-US" sz="2400" dirty="0"/>
              <a:t>Data Ingestion</a:t>
            </a:r>
          </a:p>
          <a:p>
            <a:endParaRPr lang="en-US" sz="2400" dirty="0"/>
          </a:p>
          <a:p>
            <a:r>
              <a:rPr lang="en-US" sz="2400" dirty="0"/>
              <a:t>ADF-Copy Activity</a:t>
            </a:r>
          </a:p>
        </p:txBody>
      </p:sp>
      <p:pic>
        <p:nvPicPr>
          <p:cNvPr id="12" name="Picture 11">
            <a:extLst>
              <a:ext uri="{FF2B5EF4-FFF2-40B4-BE49-F238E27FC236}">
                <a16:creationId xmlns:a16="http://schemas.microsoft.com/office/drawing/2014/main" id="{212C2484-D358-49C4-981B-EF0B78A559F8}"/>
              </a:ext>
            </a:extLst>
          </p:cNvPr>
          <p:cNvPicPr>
            <a:picLocks noChangeAspect="1"/>
          </p:cNvPicPr>
          <p:nvPr/>
        </p:nvPicPr>
        <p:blipFill>
          <a:blip r:embed="rId3"/>
          <a:stretch>
            <a:fillRect/>
          </a:stretch>
        </p:blipFill>
        <p:spPr>
          <a:xfrm>
            <a:off x="3574898" y="2250719"/>
            <a:ext cx="8401203" cy="3629537"/>
          </a:xfrm>
          <a:prstGeom prst="rect">
            <a:avLst/>
          </a:prstGeom>
        </p:spPr>
      </p:pic>
    </p:spTree>
    <p:extLst>
      <p:ext uri="{BB962C8B-B14F-4D97-AF65-F5344CB8AC3E}">
        <p14:creationId xmlns:p14="http://schemas.microsoft.com/office/powerpoint/2010/main" val="384951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731520" y="2642369"/>
            <a:ext cx="1014502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DC05AA4C-1192-450E-B725-602F5EA4111C}"/>
              </a:ext>
            </a:extLst>
          </p:cNvPr>
          <p:cNvPicPr>
            <a:picLocks noChangeAspect="1"/>
          </p:cNvPicPr>
          <p:nvPr/>
        </p:nvPicPr>
        <p:blipFill>
          <a:blip r:embed="rId2"/>
          <a:stretch>
            <a:fillRect/>
          </a:stretch>
        </p:blipFill>
        <p:spPr>
          <a:xfrm>
            <a:off x="63190" y="853942"/>
            <a:ext cx="12065620" cy="5150115"/>
          </a:xfrm>
          <a:prstGeom prst="rect">
            <a:avLst/>
          </a:prstGeom>
        </p:spPr>
      </p:pic>
    </p:spTree>
    <p:extLst>
      <p:ext uri="{BB962C8B-B14F-4D97-AF65-F5344CB8AC3E}">
        <p14:creationId xmlns:p14="http://schemas.microsoft.com/office/powerpoint/2010/main" val="1546833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731520" y="2642369"/>
            <a:ext cx="1014502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B0C9FD2-8C08-4D79-8822-D0E006D91057}"/>
              </a:ext>
            </a:extLst>
          </p:cNvPr>
          <p:cNvPicPr>
            <a:picLocks noChangeAspect="1"/>
          </p:cNvPicPr>
          <p:nvPr/>
        </p:nvPicPr>
        <p:blipFill>
          <a:blip r:embed="rId2"/>
          <a:stretch>
            <a:fillRect/>
          </a:stretch>
        </p:blipFill>
        <p:spPr>
          <a:xfrm>
            <a:off x="82241" y="853942"/>
            <a:ext cx="12027518" cy="5150115"/>
          </a:xfrm>
          <a:prstGeom prst="rect">
            <a:avLst/>
          </a:prstGeom>
        </p:spPr>
      </p:pic>
    </p:spTree>
    <p:extLst>
      <p:ext uri="{BB962C8B-B14F-4D97-AF65-F5344CB8AC3E}">
        <p14:creationId xmlns:p14="http://schemas.microsoft.com/office/powerpoint/2010/main" val="331005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0" y="648142"/>
            <a:ext cx="12192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chemeClr val="tx1"/>
                </a:solidFill>
                <a:latin typeface="+mn-lt"/>
              </a:rPr>
              <a:t>Dynamic Pipeline:</a:t>
            </a: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83AC236D-A44A-492E-9EBD-7670A3EC186A}"/>
              </a:ext>
            </a:extLst>
          </p:cNvPr>
          <p:cNvPicPr>
            <a:picLocks noChangeAspect="1"/>
          </p:cNvPicPr>
          <p:nvPr/>
        </p:nvPicPr>
        <p:blipFill>
          <a:blip r:embed="rId2"/>
          <a:stretch>
            <a:fillRect/>
          </a:stretch>
        </p:blipFill>
        <p:spPr>
          <a:xfrm>
            <a:off x="298968" y="1246231"/>
            <a:ext cx="4324572" cy="2883048"/>
          </a:xfrm>
          <a:prstGeom prst="rect">
            <a:avLst/>
          </a:prstGeom>
        </p:spPr>
      </p:pic>
      <p:pic>
        <p:nvPicPr>
          <p:cNvPr id="6" name="Picture 5">
            <a:extLst>
              <a:ext uri="{FF2B5EF4-FFF2-40B4-BE49-F238E27FC236}">
                <a16:creationId xmlns:a16="http://schemas.microsoft.com/office/drawing/2014/main" id="{EACAA851-EAE0-4669-9080-CB33AE5313A7}"/>
              </a:ext>
            </a:extLst>
          </p:cNvPr>
          <p:cNvPicPr>
            <a:picLocks noChangeAspect="1"/>
          </p:cNvPicPr>
          <p:nvPr/>
        </p:nvPicPr>
        <p:blipFill>
          <a:blip r:embed="rId3"/>
          <a:stretch>
            <a:fillRect/>
          </a:stretch>
        </p:blipFill>
        <p:spPr>
          <a:xfrm>
            <a:off x="4850600" y="1252152"/>
            <a:ext cx="4273770" cy="2902099"/>
          </a:xfrm>
          <a:prstGeom prst="rect">
            <a:avLst/>
          </a:prstGeom>
        </p:spPr>
      </p:pic>
      <p:pic>
        <p:nvPicPr>
          <p:cNvPr id="8" name="Picture 7">
            <a:extLst>
              <a:ext uri="{FF2B5EF4-FFF2-40B4-BE49-F238E27FC236}">
                <a16:creationId xmlns:a16="http://schemas.microsoft.com/office/drawing/2014/main" id="{A5FAC940-F2F2-45F9-9022-1F1F6CAF513D}"/>
              </a:ext>
            </a:extLst>
          </p:cNvPr>
          <p:cNvPicPr>
            <a:picLocks noChangeAspect="1"/>
          </p:cNvPicPr>
          <p:nvPr/>
        </p:nvPicPr>
        <p:blipFill>
          <a:blip r:embed="rId4"/>
          <a:stretch>
            <a:fillRect/>
          </a:stretch>
        </p:blipFill>
        <p:spPr>
          <a:xfrm>
            <a:off x="344281" y="4154251"/>
            <a:ext cx="3613472" cy="3073528"/>
          </a:xfrm>
          <a:prstGeom prst="rect">
            <a:avLst/>
          </a:prstGeom>
        </p:spPr>
      </p:pic>
      <p:pic>
        <p:nvPicPr>
          <p:cNvPr id="10" name="Picture 9">
            <a:extLst>
              <a:ext uri="{FF2B5EF4-FFF2-40B4-BE49-F238E27FC236}">
                <a16:creationId xmlns:a16="http://schemas.microsoft.com/office/drawing/2014/main" id="{F5D8D5FC-424F-4F2C-954C-D39EEF0BE4D2}"/>
              </a:ext>
            </a:extLst>
          </p:cNvPr>
          <p:cNvPicPr>
            <a:picLocks noChangeAspect="1"/>
          </p:cNvPicPr>
          <p:nvPr/>
        </p:nvPicPr>
        <p:blipFill>
          <a:blip r:embed="rId5"/>
          <a:stretch>
            <a:fillRect/>
          </a:stretch>
        </p:blipFill>
        <p:spPr>
          <a:xfrm>
            <a:off x="4302034" y="4528659"/>
            <a:ext cx="3168813" cy="920797"/>
          </a:xfrm>
          <a:prstGeom prst="rect">
            <a:avLst/>
          </a:prstGeom>
        </p:spPr>
      </p:pic>
      <p:pic>
        <p:nvPicPr>
          <p:cNvPr id="12" name="Picture 11">
            <a:extLst>
              <a:ext uri="{FF2B5EF4-FFF2-40B4-BE49-F238E27FC236}">
                <a16:creationId xmlns:a16="http://schemas.microsoft.com/office/drawing/2014/main" id="{8DBA8947-513A-401B-8305-9A8D127857FC}"/>
              </a:ext>
            </a:extLst>
          </p:cNvPr>
          <p:cNvPicPr>
            <a:picLocks noChangeAspect="1"/>
          </p:cNvPicPr>
          <p:nvPr/>
        </p:nvPicPr>
        <p:blipFill>
          <a:blip r:embed="rId6"/>
          <a:stretch>
            <a:fillRect/>
          </a:stretch>
        </p:blipFill>
        <p:spPr>
          <a:xfrm>
            <a:off x="4340136" y="5500963"/>
            <a:ext cx="3130711" cy="920797"/>
          </a:xfrm>
          <a:prstGeom prst="rect">
            <a:avLst/>
          </a:prstGeom>
        </p:spPr>
      </p:pic>
      <p:pic>
        <p:nvPicPr>
          <p:cNvPr id="14" name="Picture 13">
            <a:extLst>
              <a:ext uri="{FF2B5EF4-FFF2-40B4-BE49-F238E27FC236}">
                <a16:creationId xmlns:a16="http://schemas.microsoft.com/office/drawing/2014/main" id="{A8A2C31A-7733-4748-9201-7873DE22E972}"/>
              </a:ext>
            </a:extLst>
          </p:cNvPr>
          <p:cNvPicPr>
            <a:picLocks noChangeAspect="1"/>
          </p:cNvPicPr>
          <p:nvPr/>
        </p:nvPicPr>
        <p:blipFill>
          <a:blip r:embed="rId7"/>
          <a:stretch>
            <a:fillRect/>
          </a:stretch>
        </p:blipFill>
        <p:spPr>
          <a:xfrm>
            <a:off x="7597116" y="4710452"/>
            <a:ext cx="3054507" cy="895396"/>
          </a:xfrm>
          <a:prstGeom prst="rect">
            <a:avLst/>
          </a:prstGeom>
        </p:spPr>
      </p:pic>
    </p:spTree>
    <p:extLst>
      <p:ext uri="{BB962C8B-B14F-4D97-AF65-F5344CB8AC3E}">
        <p14:creationId xmlns:p14="http://schemas.microsoft.com/office/powerpoint/2010/main" val="390770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0" y="648142"/>
            <a:ext cx="12192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chemeClr val="tx1"/>
                </a:solidFill>
                <a:latin typeface="+mn-lt"/>
              </a:rPr>
              <a:t>Dynamic Pipeline:</a:t>
            </a: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04836F6-423F-4CCB-86B8-5CFBAE8F827F}"/>
              </a:ext>
            </a:extLst>
          </p:cNvPr>
          <p:cNvPicPr>
            <a:picLocks noChangeAspect="1"/>
          </p:cNvPicPr>
          <p:nvPr/>
        </p:nvPicPr>
        <p:blipFill>
          <a:blip r:embed="rId2"/>
          <a:stretch>
            <a:fillRect/>
          </a:stretch>
        </p:blipFill>
        <p:spPr>
          <a:xfrm>
            <a:off x="90569" y="1526015"/>
            <a:ext cx="11779855" cy="4826248"/>
          </a:xfrm>
          <a:prstGeom prst="rect">
            <a:avLst/>
          </a:prstGeom>
        </p:spPr>
      </p:pic>
    </p:spTree>
    <p:extLst>
      <p:ext uri="{BB962C8B-B14F-4D97-AF65-F5344CB8AC3E}">
        <p14:creationId xmlns:p14="http://schemas.microsoft.com/office/powerpoint/2010/main" val="1883293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0" y="648142"/>
            <a:ext cx="12192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chemeClr val="tx1"/>
                </a:solidFill>
                <a:latin typeface="+mn-lt"/>
              </a:rPr>
              <a:t>Dynamic Pipeline:</a:t>
            </a: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B38947FC-D4B5-4AEB-893D-C9B2E08821B4}"/>
              </a:ext>
            </a:extLst>
          </p:cNvPr>
          <p:cNvPicPr>
            <a:picLocks noChangeAspect="1"/>
          </p:cNvPicPr>
          <p:nvPr/>
        </p:nvPicPr>
        <p:blipFill>
          <a:blip r:embed="rId2"/>
          <a:stretch>
            <a:fillRect/>
          </a:stretch>
        </p:blipFill>
        <p:spPr>
          <a:xfrm>
            <a:off x="169162" y="1408544"/>
            <a:ext cx="8407832" cy="2063856"/>
          </a:xfrm>
          <a:prstGeom prst="rect">
            <a:avLst/>
          </a:prstGeom>
        </p:spPr>
      </p:pic>
      <p:pic>
        <p:nvPicPr>
          <p:cNvPr id="7" name="Picture 6">
            <a:extLst>
              <a:ext uri="{FF2B5EF4-FFF2-40B4-BE49-F238E27FC236}">
                <a16:creationId xmlns:a16="http://schemas.microsoft.com/office/drawing/2014/main" id="{62536215-9D19-4607-97B2-BED659205D46}"/>
              </a:ext>
            </a:extLst>
          </p:cNvPr>
          <p:cNvPicPr>
            <a:picLocks noChangeAspect="1"/>
          </p:cNvPicPr>
          <p:nvPr/>
        </p:nvPicPr>
        <p:blipFill>
          <a:blip r:embed="rId3"/>
          <a:stretch>
            <a:fillRect/>
          </a:stretch>
        </p:blipFill>
        <p:spPr>
          <a:xfrm>
            <a:off x="169162" y="3544358"/>
            <a:ext cx="8915858" cy="3810196"/>
          </a:xfrm>
          <a:prstGeom prst="rect">
            <a:avLst/>
          </a:prstGeom>
        </p:spPr>
      </p:pic>
    </p:spTree>
    <p:extLst>
      <p:ext uri="{BB962C8B-B14F-4D97-AF65-F5344CB8AC3E}">
        <p14:creationId xmlns:p14="http://schemas.microsoft.com/office/powerpoint/2010/main" val="2334341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34754" y="-3016804"/>
            <a:ext cx="12057246" cy="1341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200" b="0" i="0" u="none" strike="noStrike" cap="none" normalizeH="0" baseline="0" dirty="0">
                <a:ln>
                  <a:noFill/>
                </a:ln>
                <a:solidFill>
                  <a:schemeClr val="tx1"/>
                </a:solidFill>
                <a:effectLst/>
                <a:latin typeface="+mn-lt"/>
              </a:rPr>
              <a:t>Solution to Challenge 3 and 4 :Metadata driven Pipeline</a:t>
            </a:r>
            <a:br>
              <a:rPr kumimoji="0" lang="en-US" altLang="en-US" sz="3200" b="0" i="0" u="none" strike="noStrike" cap="none" normalizeH="0" baseline="0" dirty="0">
                <a:ln>
                  <a:noFill/>
                </a:ln>
                <a:solidFill>
                  <a:schemeClr val="tx1"/>
                </a:solidFill>
                <a:effectLst/>
                <a:latin typeface="+mn-lt"/>
              </a:rPr>
            </a:br>
            <a:br>
              <a:rPr kumimoji="0" lang="en-US" altLang="en-US" sz="3200" b="0" i="0" u="none" strike="noStrike" cap="none" normalizeH="0" baseline="0" dirty="0">
                <a:ln>
                  <a:noFill/>
                </a:ln>
                <a:solidFill>
                  <a:schemeClr val="tx1"/>
                </a:solidFill>
                <a:effectLst/>
                <a:latin typeface="+mn-lt"/>
              </a:rPr>
            </a:br>
            <a:r>
              <a:rPr kumimoji="0" lang="en-US" altLang="en-US" sz="3200" b="0" i="0" u="none" strike="noStrike" cap="none" normalizeH="0" baseline="0" dirty="0">
                <a:ln>
                  <a:noFill/>
                </a:ln>
                <a:solidFill>
                  <a:schemeClr val="tx1"/>
                </a:solidFill>
                <a:effectLst/>
                <a:latin typeface="+mn-lt"/>
              </a:rPr>
              <a:t>Metadata is the data related to the structure of the table or pipeline</a:t>
            </a:r>
            <a:br>
              <a:rPr kumimoji="0" lang="en-US" altLang="en-US" sz="3200" b="0" i="0" u="none" strike="noStrike" cap="none" normalizeH="0" baseline="0" dirty="0">
                <a:ln>
                  <a:noFill/>
                </a:ln>
                <a:solidFill>
                  <a:schemeClr val="tx1"/>
                </a:solidFill>
                <a:effectLst/>
                <a:latin typeface="+mn-lt"/>
              </a:rPr>
            </a:br>
            <a:br>
              <a:rPr kumimoji="0" lang="en-US" altLang="en-US" sz="3200" b="0" i="0" u="none" strike="noStrike" cap="none" normalizeH="0" baseline="0" dirty="0">
                <a:ln>
                  <a:noFill/>
                </a:ln>
                <a:solidFill>
                  <a:schemeClr val="tx1"/>
                </a:solidFill>
                <a:effectLst/>
                <a:latin typeface="+mn-lt"/>
              </a:rPr>
            </a:br>
            <a:r>
              <a:rPr kumimoji="0" lang="en-US" altLang="en-US" sz="3200" b="0" i="0" u="none" strike="noStrike" cap="none" normalizeH="0" baseline="0" dirty="0">
                <a:ln>
                  <a:noFill/>
                </a:ln>
                <a:solidFill>
                  <a:schemeClr val="tx1"/>
                </a:solidFill>
                <a:effectLst/>
                <a:latin typeface="+mn-lt"/>
              </a:rPr>
              <a:t>Need to design a pipeline for multiple tables</a:t>
            </a:r>
            <a:br>
              <a:rPr kumimoji="0" lang="en-US" altLang="en-US" sz="3200" b="0" i="0" u="none" strike="noStrike" cap="none" normalizeH="0" baseline="0" dirty="0">
                <a:ln>
                  <a:noFill/>
                </a:ln>
                <a:solidFill>
                  <a:schemeClr val="tx1"/>
                </a:solidFill>
                <a:effectLst/>
                <a:latin typeface="+mn-lt"/>
              </a:rPr>
            </a:br>
            <a:br>
              <a:rPr kumimoji="0" lang="en-US" altLang="en-US" sz="3200" b="0" i="0" u="none" strike="noStrike" cap="none" normalizeH="0" baseline="0" dirty="0">
                <a:ln>
                  <a:noFill/>
                </a:ln>
                <a:solidFill>
                  <a:schemeClr val="tx1"/>
                </a:solidFill>
                <a:effectLst/>
                <a:latin typeface="+mn-lt"/>
              </a:rPr>
            </a:br>
            <a:r>
              <a:rPr kumimoji="0" lang="en-US" altLang="en-US" sz="3200" b="0" i="0" u="none" strike="noStrike" cap="none" normalizeH="0" baseline="0" dirty="0">
                <a:ln>
                  <a:noFill/>
                </a:ln>
                <a:solidFill>
                  <a:schemeClr val="tx1"/>
                </a:solidFill>
                <a:effectLst/>
                <a:latin typeface="+mn-lt"/>
              </a:rPr>
              <a:t>Options:</a:t>
            </a:r>
            <a:br>
              <a:rPr kumimoji="0" lang="en-US" altLang="en-US" sz="3200" b="0" i="0" u="none" strike="noStrike" cap="none" normalizeH="0" baseline="0" dirty="0">
                <a:ln>
                  <a:noFill/>
                </a:ln>
                <a:solidFill>
                  <a:schemeClr val="tx1"/>
                </a:solidFill>
                <a:effectLst/>
                <a:latin typeface="+mn-lt"/>
              </a:rPr>
            </a:br>
            <a:r>
              <a:rPr kumimoji="0" lang="en-US" altLang="en-US" sz="3200" b="0" i="0" u="none" strike="noStrike" cap="none" normalizeH="0" baseline="0" dirty="0">
                <a:ln>
                  <a:noFill/>
                </a:ln>
                <a:solidFill>
                  <a:schemeClr val="tx1"/>
                </a:solidFill>
                <a:effectLst/>
                <a:latin typeface="+mn-lt"/>
              </a:rPr>
              <a:t>-Loop</a:t>
            </a:r>
            <a:br>
              <a:rPr kumimoji="0" lang="en-US" altLang="en-US" sz="3200" b="0" i="0" u="none" strike="noStrike" cap="none" normalizeH="0" baseline="0" dirty="0">
                <a:ln>
                  <a:noFill/>
                </a:ln>
                <a:solidFill>
                  <a:schemeClr val="tx1"/>
                </a:solidFill>
                <a:effectLst/>
                <a:latin typeface="+mn-lt"/>
              </a:rPr>
            </a:br>
            <a:r>
              <a:rPr kumimoji="0" lang="en-US" altLang="en-US" sz="3200" b="0" i="0" u="none" strike="noStrike" cap="none" normalizeH="0" baseline="0" dirty="0">
                <a:ln>
                  <a:noFill/>
                </a:ln>
                <a:solidFill>
                  <a:schemeClr val="tx1"/>
                </a:solidFill>
                <a:effectLst/>
                <a:latin typeface="+mn-lt"/>
              </a:rPr>
              <a:t>-Pipeline Parameters</a:t>
            </a:r>
            <a:br>
              <a:rPr kumimoji="0" lang="en-US" altLang="en-US" sz="3200" b="0" i="0" u="none" strike="noStrike" cap="none" normalizeH="0" baseline="0" dirty="0">
                <a:ln>
                  <a:noFill/>
                </a:ln>
                <a:solidFill>
                  <a:schemeClr val="tx1"/>
                </a:solidFill>
                <a:effectLst/>
                <a:latin typeface="+mn-lt"/>
              </a:rPr>
            </a:br>
            <a:r>
              <a:rPr kumimoji="0" lang="en-US" altLang="en-US" sz="3200" b="0" i="0" u="none" strike="noStrike" cap="none" normalizeH="0" baseline="0" dirty="0">
                <a:ln>
                  <a:noFill/>
                </a:ln>
                <a:solidFill>
                  <a:schemeClr val="tx1"/>
                </a:solidFill>
                <a:effectLst/>
                <a:latin typeface="+mn-lt"/>
              </a:rPr>
              <a:t>[{"TABLE_NAME":“patient_data","WaterMark_Column":"updated_at","MERGE_KEY":[“</a:t>
            </a:r>
            <a:r>
              <a:rPr lang="en-US" altLang="en-US" sz="3200" dirty="0" err="1">
                <a:solidFill>
                  <a:schemeClr val="tx1"/>
                </a:solidFill>
                <a:latin typeface="+mn-lt"/>
              </a:rPr>
              <a:t>patient</a:t>
            </a:r>
            <a:r>
              <a:rPr kumimoji="0" lang="en-US" altLang="en-US" sz="3200" b="0" i="0" u="none" strike="noStrike" cap="none" normalizeH="0" baseline="0" dirty="0" err="1">
                <a:ln>
                  <a:noFill/>
                </a:ln>
                <a:solidFill>
                  <a:schemeClr val="tx1"/>
                </a:solidFill>
                <a:effectLst/>
                <a:latin typeface="+mn-lt"/>
              </a:rPr>
              <a:t>_id</a:t>
            </a:r>
            <a:r>
              <a:rPr kumimoji="0" lang="en-US" altLang="en-US" sz="3200" b="0" i="0" u="none" strike="noStrike" cap="none" normalizeH="0" baseline="0" dirty="0">
                <a:ln>
                  <a:noFill/>
                </a:ln>
                <a:solidFill>
                  <a:schemeClr val="tx1"/>
                </a:solidFill>
                <a:effectLst/>
                <a:latin typeface="+mn-lt"/>
              </a:rPr>
              <a:t>"]},{"TABLE_NAME":“medical_records_data","WaterMark_Column":"updated_at","MERGE_KEY":[“</a:t>
            </a:r>
            <a:r>
              <a:rPr lang="en-US" altLang="en-US" sz="3200" dirty="0" err="1">
                <a:solidFill>
                  <a:schemeClr val="tx1"/>
                </a:solidFill>
                <a:latin typeface="+mn-lt"/>
              </a:rPr>
              <a:t>record</a:t>
            </a:r>
            <a:r>
              <a:rPr kumimoji="0" lang="en-US" altLang="en-US" sz="3200" b="0" i="0" u="none" strike="noStrike" cap="none" normalizeH="0" baseline="0" dirty="0" err="1">
                <a:ln>
                  <a:noFill/>
                </a:ln>
                <a:solidFill>
                  <a:schemeClr val="tx1"/>
                </a:solidFill>
                <a:effectLst/>
                <a:latin typeface="+mn-lt"/>
              </a:rPr>
              <a:t>_id</a:t>
            </a:r>
            <a:r>
              <a:rPr kumimoji="0" lang="en-US" altLang="en-US" sz="3200" b="0" i="0" u="none" strike="noStrike" cap="none" normalizeH="0" baseline="0" dirty="0">
                <a:ln>
                  <a:noFill/>
                </a:ln>
                <a:solidFill>
                  <a:schemeClr val="tx1"/>
                </a:solidFill>
                <a:effectLst/>
                <a:latin typeface="+mn-lt"/>
              </a:rPr>
              <a:t>"]}]</a:t>
            </a:r>
            <a:br>
              <a:rPr kumimoji="0" lang="en-US" altLang="en-US" sz="3200" b="0" i="0" u="none" strike="noStrike" cap="none" normalizeH="0" baseline="0" dirty="0">
                <a:ln>
                  <a:noFill/>
                </a:ln>
                <a:solidFill>
                  <a:schemeClr val="tx1"/>
                </a:solidFill>
                <a:effectLst/>
                <a:latin typeface="+mn-lt"/>
              </a:rPr>
            </a:br>
            <a:br>
              <a:rPr kumimoji="0" lang="en-US" altLang="en-US" sz="32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58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44379" y="4349"/>
            <a:ext cx="12047621"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mn-lt"/>
              </a:rPr>
              <a:t>Background:</a:t>
            </a:r>
            <a:br>
              <a:rPr kumimoji="0" lang="en-US" altLang="en-US" sz="3600" b="0" i="0" u="none" strike="noStrike" cap="none" normalizeH="0" baseline="0" dirty="0">
                <a:ln>
                  <a:noFill/>
                </a:ln>
                <a:solidFill>
                  <a:schemeClr val="tx1"/>
                </a:solidFill>
                <a:effectLst/>
                <a:latin typeface="+mn-lt"/>
              </a:rPr>
            </a:br>
            <a:r>
              <a:rPr lang="en-US" altLang="en-US" sz="3600" dirty="0">
                <a:solidFill>
                  <a:schemeClr val="tx1"/>
                </a:solidFill>
                <a:latin typeface="+mn-lt"/>
              </a:rPr>
              <a:t>Any</a:t>
            </a:r>
            <a:r>
              <a:rPr kumimoji="0" lang="en-US" altLang="en-US" sz="3600" b="0" i="0" u="none" strike="noStrike" cap="none" normalizeH="0" baseline="0" dirty="0">
                <a:ln>
                  <a:noFill/>
                </a:ln>
                <a:solidFill>
                  <a:schemeClr val="tx1"/>
                </a:solidFill>
                <a:effectLst/>
                <a:latin typeface="+mn-lt"/>
              </a:rPr>
              <a:t>Hospital, a leading healthcare institution, is dedicated to the</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continual enhancement of patient care through innovative approaches.</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Acknowledging the transformative potential of data-driven insights, the hospital has embarked on a strategic initiative to harness the power of its extensive medical records. The Hospital plans to leverage cloud technologies to propel healthcare research, with a primary focus on disease prediction, prevention, and better patient care/experience.</a:t>
            </a:r>
            <a:br>
              <a:rPr kumimoji="0" lang="en-US" altLang="en-US" sz="32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Clinicians, IT personnel, management, and patients are the stakeholders</a:t>
            </a:r>
            <a:r>
              <a:rPr kumimoji="0" lang="en-US" altLang="en-US" sz="3200" b="0" i="0" u="none" strike="noStrike" cap="none" normalizeH="0" baseline="0" dirty="0">
                <a:ln>
                  <a:noFill/>
                </a:ln>
                <a:solidFill>
                  <a:schemeClr val="tx1"/>
                </a:solidFill>
                <a:effectLst/>
                <a:latin typeface="+mn-lt"/>
              </a:rPr>
              <a: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8348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34754" y="1015068"/>
            <a:ext cx="1205724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3DF4538C-ED3C-49A4-9B06-56E522F96537}"/>
              </a:ext>
            </a:extLst>
          </p:cNvPr>
          <p:cNvPicPr>
            <a:picLocks noChangeAspect="1"/>
          </p:cNvPicPr>
          <p:nvPr/>
        </p:nvPicPr>
        <p:blipFill>
          <a:blip r:embed="rId2"/>
          <a:stretch>
            <a:fillRect/>
          </a:stretch>
        </p:blipFill>
        <p:spPr>
          <a:xfrm>
            <a:off x="345929" y="1076768"/>
            <a:ext cx="9157071" cy="3029851"/>
          </a:xfrm>
          <a:prstGeom prst="rect">
            <a:avLst/>
          </a:prstGeom>
        </p:spPr>
      </p:pic>
      <p:pic>
        <p:nvPicPr>
          <p:cNvPr id="6" name="Picture 5">
            <a:extLst>
              <a:ext uri="{FF2B5EF4-FFF2-40B4-BE49-F238E27FC236}">
                <a16:creationId xmlns:a16="http://schemas.microsoft.com/office/drawing/2014/main" id="{C64409C5-B40A-4862-9E04-B94637D93567}"/>
              </a:ext>
            </a:extLst>
          </p:cNvPr>
          <p:cNvPicPr>
            <a:picLocks noChangeAspect="1"/>
          </p:cNvPicPr>
          <p:nvPr/>
        </p:nvPicPr>
        <p:blipFill>
          <a:blip r:embed="rId3"/>
          <a:stretch>
            <a:fillRect/>
          </a:stretch>
        </p:blipFill>
        <p:spPr>
          <a:xfrm>
            <a:off x="5933465" y="4247732"/>
            <a:ext cx="5850961" cy="2520077"/>
          </a:xfrm>
          <a:prstGeom prst="rect">
            <a:avLst/>
          </a:prstGeom>
        </p:spPr>
      </p:pic>
      <p:pic>
        <p:nvPicPr>
          <p:cNvPr id="8" name="Picture 7">
            <a:extLst>
              <a:ext uri="{FF2B5EF4-FFF2-40B4-BE49-F238E27FC236}">
                <a16:creationId xmlns:a16="http://schemas.microsoft.com/office/drawing/2014/main" id="{DA169B66-1C1E-47AB-A08E-6288C3A6B9D9}"/>
              </a:ext>
            </a:extLst>
          </p:cNvPr>
          <p:cNvPicPr>
            <a:picLocks noChangeAspect="1"/>
          </p:cNvPicPr>
          <p:nvPr/>
        </p:nvPicPr>
        <p:blipFill>
          <a:blip r:embed="rId4"/>
          <a:stretch>
            <a:fillRect/>
          </a:stretch>
        </p:blipFill>
        <p:spPr>
          <a:xfrm>
            <a:off x="231903" y="4168318"/>
            <a:ext cx="5604413" cy="2451366"/>
          </a:xfrm>
          <a:prstGeom prst="rect">
            <a:avLst/>
          </a:prstGeom>
        </p:spPr>
      </p:pic>
      <p:sp>
        <p:nvSpPr>
          <p:cNvPr id="7" name="TextBox 6">
            <a:extLst>
              <a:ext uri="{FF2B5EF4-FFF2-40B4-BE49-F238E27FC236}">
                <a16:creationId xmlns:a16="http://schemas.microsoft.com/office/drawing/2014/main" id="{D462FF27-79E5-41F7-88A3-E9D308F19206}"/>
              </a:ext>
            </a:extLst>
          </p:cNvPr>
          <p:cNvSpPr txBox="1"/>
          <p:nvPr/>
        </p:nvSpPr>
        <p:spPr>
          <a:xfrm>
            <a:off x="65664" y="450074"/>
            <a:ext cx="12126335" cy="523220"/>
          </a:xfrm>
          <a:prstGeom prst="rect">
            <a:avLst/>
          </a:prstGeom>
          <a:noFill/>
        </p:spPr>
        <p:txBody>
          <a:bodyPr wrap="square">
            <a:spAutoFit/>
          </a:bodyPr>
          <a:lstStyle/>
          <a:p>
            <a:r>
              <a:rPr lang="en-US" sz="2800" dirty="0"/>
              <a:t>Solution to Challenge 3 and 4 :Metadata driven Pipeline</a:t>
            </a:r>
          </a:p>
        </p:txBody>
      </p:sp>
    </p:spTree>
    <p:extLst>
      <p:ext uri="{BB962C8B-B14F-4D97-AF65-F5344CB8AC3E}">
        <p14:creationId xmlns:p14="http://schemas.microsoft.com/office/powerpoint/2010/main" val="1895447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34754" y="1015068"/>
            <a:ext cx="1205724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4AEE896-EF08-4C18-A40F-E9EE8EB0C53E}"/>
              </a:ext>
            </a:extLst>
          </p:cNvPr>
          <p:cNvPicPr>
            <a:picLocks noChangeAspect="1"/>
          </p:cNvPicPr>
          <p:nvPr/>
        </p:nvPicPr>
        <p:blipFill>
          <a:blip r:embed="rId2"/>
          <a:stretch>
            <a:fillRect/>
          </a:stretch>
        </p:blipFill>
        <p:spPr>
          <a:xfrm>
            <a:off x="831787" y="1360192"/>
            <a:ext cx="9234444" cy="2821389"/>
          </a:xfrm>
          <a:prstGeom prst="rect">
            <a:avLst/>
          </a:prstGeom>
        </p:spPr>
      </p:pic>
      <p:pic>
        <p:nvPicPr>
          <p:cNvPr id="6" name="Picture 5">
            <a:extLst>
              <a:ext uri="{FF2B5EF4-FFF2-40B4-BE49-F238E27FC236}">
                <a16:creationId xmlns:a16="http://schemas.microsoft.com/office/drawing/2014/main" id="{0E57E5D4-295C-4E85-BC8A-D55EEF05CFB5}"/>
              </a:ext>
            </a:extLst>
          </p:cNvPr>
          <p:cNvPicPr>
            <a:picLocks noChangeAspect="1"/>
          </p:cNvPicPr>
          <p:nvPr/>
        </p:nvPicPr>
        <p:blipFill>
          <a:blip r:embed="rId3"/>
          <a:stretch>
            <a:fillRect/>
          </a:stretch>
        </p:blipFill>
        <p:spPr>
          <a:xfrm>
            <a:off x="831787" y="4286483"/>
            <a:ext cx="9234444" cy="2422649"/>
          </a:xfrm>
          <a:prstGeom prst="rect">
            <a:avLst/>
          </a:prstGeom>
        </p:spPr>
      </p:pic>
      <p:sp>
        <p:nvSpPr>
          <p:cNvPr id="7" name="TextBox 6">
            <a:extLst>
              <a:ext uri="{FF2B5EF4-FFF2-40B4-BE49-F238E27FC236}">
                <a16:creationId xmlns:a16="http://schemas.microsoft.com/office/drawing/2014/main" id="{A9C7599A-EB06-4F13-9CA3-00FF6FDCCDC5}"/>
              </a:ext>
            </a:extLst>
          </p:cNvPr>
          <p:cNvSpPr txBox="1"/>
          <p:nvPr/>
        </p:nvSpPr>
        <p:spPr>
          <a:xfrm>
            <a:off x="326204" y="442351"/>
            <a:ext cx="7492430" cy="523220"/>
          </a:xfrm>
          <a:prstGeom prst="rect">
            <a:avLst/>
          </a:prstGeom>
          <a:noFill/>
        </p:spPr>
        <p:txBody>
          <a:bodyPr wrap="square">
            <a:spAutoFit/>
          </a:bodyPr>
          <a:lstStyle/>
          <a:p>
            <a:r>
              <a:rPr lang="en-US" sz="2800" dirty="0"/>
              <a:t>Solution to Challenge 3 and 4 :ForEach Loop</a:t>
            </a:r>
          </a:p>
        </p:txBody>
      </p:sp>
    </p:spTree>
    <p:extLst>
      <p:ext uri="{BB962C8B-B14F-4D97-AF65-F5344CB8AC3E}">
        <p14:creationId xmlns:p14="http://schemas.microsoft.com/office/powerpoint/2010/main" val="2315902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34754" y="1015068"/>
            <a:ext cx="1205724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9C7599A-EB06-4F13-9CA3-00FF6FDCCDC5}"/>
              </a:ext>
            </a:extLst>
          </p:cNvPr>
          <p:cNvSpPr txBox="1"/>
          <p:nvPr/>
        </p:nvSpPr>
        <p:spPr>
          <a:xfrm>
            <a:off x="326203" y="380706"/>
            <a:ext cx="11643189" cy="523220"/>
          </a:xfrm>
          <a:prstGeom prst="rect">
            <a:avLst/>
          </a:prstGeom>
          <a:noFill/>
        </p:spPr>
        <p:txBody>
          <a:bodyPr wrap="square">
            <a:spAutoFit/>
          </a:bodyPr>
          <a:lstStyle/>
          <a:p>
            <a:r>
              <a:rPr lang="en-US" sz="2800" dirty="0"/>
              <a:t>Metadata Table was created in the sink to complement the pipeline parameters </a:t>
            </a:r>
          </a:p>
        </p:txBody>
      </p:sp>
      <p:pic>
        <p:nvPicPr>
          <p:cNvPr id="8" name="Picture 7">
            <a:extLst>
              <a:ext uri="{FF2B5EF4-FFF2-40B4-BE49-F238E27FC236}">
                <a16:creationId xmlns:a16="http://schemas.microsoft.com/office/drawing/2014/main" id="{E730E410-912F-40A2-B641-8C7FFF1BCEAF}"/>
              </a:ext>
            </a:extLst>
          </p:cNvPr>
          <p:cNvPicPr>
            <a:picLocks noChangeAspect="1"/>
          </p:cNvPicPr>
          <p:nvPr/>
        </p:nvPicPr>
        <p:blipFill>
          <a:blip r:embed="rId2"/>
          <a:stretch>
            <a:fillRect/>
          </a:stretch>
        </p:blipFill>
        <p:spPr>
          <a:xfrm>
            <a:off x="669010" y="903926"/>
            <a:ext cx="8715054" cy="3514879"/>
          </a:xfrm>
          <a:prstGeom prst="rect">
            <a:avLst/>
          </a:prstGeom>
        </p:spPr>
      </p:pic>
      <p:pic>
        <p:nvPicPr>
          <p:cNvPr id="9" name="Picture 8">
            <a:extLst>
              <a:ext uri="{FF2B5EF4-FFF2-40B4-BE49-F238E27FC236}">
                <a16:creationId xmlns:a16="http://schemas.microsoft.com/office/drawing/2014/main" id="{E5EA9CD7-D4E5-434B-847E-CE506F077687}"/>
              </a:ext>
            </a:extLst>
          </p:cNvPr>
          <p:cNvPicPr>
            <a:picLocks noChangeAspect="1"/>
          </p:cNvPicPr>
          <p:nvPr/>
        </p:nvPicPr>
        <p:blipFill>
          <a:blip r:embed="rId3"/>
          <a:stretch>
            <a:fillRect/>
          </a:stretch>
        </p:blipFill>
        <p:spPr>
          <a:xfrm>
            <a:off x="255736" y="4598219"/>
            <a:ext cx="7055571" cy="2097647"/>
          </a:xfrm>
          <a:prstGeom prst="rect">
            <a:avLst/>
          </a:prstGeom>
        </p:spPr>
      </p:pic>
      <p:pic>
        <p:nvPicPr>
          <p:cNvPr id="10" name="Picture 9">
            <a:extLst>
              <a:ext uri="{FF2B5EF4-FFF2-40B4-BE49-F238E27FC236}">
                <a16:creationId xmlns:a16="http://schemas.microsoft.com/office/drawing/2014/main" id="{307A3AAD-F42E-4A99-89F5-C80E778A7C11}"/>
              </a:ext>
            </a:extLst>
          </p:cNvPr>
          <p:cNvPicPr>
            <a:picLocks noChangeAspect="1"/>
          </p:cNvPicPr>
          <p:nvPr/>
        </p:nvPicPr>
        <p:blipFill>
          <a:blip r:embed="rId4"/>
          <a:stretch>
            <a:fillRect/>
          </a:stretch>
        </p:blipFill>
        <p:spPr>
          <a:xfrm>
            <a:off x="6699464" y="4529947"/>
            <a:ext cx="5369199" cy="2165919"/>
          </a:xfrm>
          <a:prstGeom prst="rect">
            <a:avLst/>
          </a:prstGeom>
        </p:spPr>
      </p:pic>
    </p:spTree>
    <p:extLst>
      <p:ext uri="{BB962C8B-B14F-4D97-AF65-F5344CB8AC3E}">
        <p14:creationId xmlns:p14="http://schemas.microsoft.com/office/powerpoint/2010/main" val="2344260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34754" y="-1754919"/>
            <a:ext cx="12057246" cy="1089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Transformation and Load:</a:t>
            </a:r>
            <a:br>
              <a:rPr kumimoji="0" lang="en-US" altLang="en-US" sz="3600" b="0" i="0" u="none" strike="noStrike" cap="none" normalizeH="0" baseline="0" dirty="0">
                <a:ln>
                  <a:noFill/>
                </a:ln>
                <a:solidFill>
                  <a:schemeClr val="tx1"/>
                </a:solidFill>
                <a:effectLst/>
                <a:latin typeface="+mn-lt"/>
              </a:rPr>
            </a:br>
            <a:r>
              <a:rPr lang="en-US" altLang="en-US" sz="3600" dirty="0">
                <a:solidFill>
                  <a:schemeClr val="tx1"/>
                </a:solidFill>
                <a:latin typeface="+mn-lt"/>
              </a:rPr>
              <a:t>1. Created a serving/production database</a:t>
            </a:r>
            <a:br>
              <a:rPr lang="en-US" altLang="en-US" sz="3600" dirty="0">
                <a:solidFill>
                  <a:schemeClr val="tx1"/>
                </a:solidFill>
                <a:latin typeface="+mn-lt"/>
              </a:rPr>
            </a:br>
            <a:r>
              <a:rPr lang="en-US" altLang="en-US" sz="3600" dirty="0">
                <a:solidFill>
                  <a:schemeClr val="tx1"/>
                </a:solidFill>
                <a:latin typeface="+mn-lt"/>
              </a:rPr>
              <a:t>2. Created tables as per production schema</a:t>
            </a:r>
            <a:br>
              <a:rPr lang="en-US" altLang="en-US" sz="3600" dirty="0">
                <a:solidFill>
                  <a:schemeClr val="tx1"/>
                </a:solidFill>
                <a:latin typeface="+mn-lt"/>
              </a:rPr>
            </a:br>
            <a:r>
              <a:rPr lang="en-US" altLang="en-US" sz="3600" dirty="0">
                <a:solidFill>
                  <a:schemeClr val="tx1"/>
                </a:solidFill>
                <a:latin typeface="+mn-lt"/>
              </a:rPr>
              <a:t>3. load data into tables to be used for visualization.</a:t>
            </a:r>
            <a:br>
              <a:rPr lang="en-US" altLang="en-US" sz="3600" dirty="0">
                <a:solidFill>
                  <a:schemeClr val="tx1"/>
                </a:solidFill>
                <a:latin typeface="+mn-lt"/>
              </a:rPr>
            </a:br>
            <a:br>
              <a:rPr lang="en-US" altLang="en-US" sz="3600" dirty="0">
                <a:solidFill>
                  <a:schemeClr val="tx1"/>
                </a:solidFill>
                <a:latin typeface="+mn-lt"/>
              </a:rPr>
            </a:br>
            <a:br>
              <a:rPr lang="en-US" altLang="en-US" sz="3600" dirty="0">
                <a:solidFill>
                  <a:schemeClr val="tx1"/>
                </a:solidFill>
                <a:latin typeface="+mn-lt"/>
              </a:rPr>
            </a:br>
            <a:r>
              <a:rPr lang="en-US" altLang="en-US" sz="3600" dirty="0">
                <a:solidFill>
                  <a:schemeClr val="tx1"/>
                </a:solidFill>
                <a:latin typeface="+mn-lt"/>
              </a:rPr>
              <a:t>This activity was added to the pipeline using stored procedure</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 stored procedure was created in the sink to load data into the production tables from the staging tables.</a:t>
            </a: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667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05879" y="-1505729"/>
            <a:ext cx="12086122" cy="978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lang="en-US" altLang="en-US" sz="3200" dirty="0">
                <a:solidFill>
                  <a:schemeClr val="tx1"/>
                </a:solidFill>
                <a:latin typeface="+mn-lt"/>
              </a:rPr>
              <a:t>Outcome</a:t>
            </a:r>
            <a:r>
              <a:rPr kumimoji="0" lang="en-US" altLang="en-US" sz="3200" b="0" i="0" u="none" strike="noStrike" cap="none" normalizeH="0" baseline="0" dirty="0">
                <a:ln>
                  <a:noFill/>
                </a:ln>
                <a:solidFill>
                  <a:schemeClr val="tx1"/>
                </a:solidFill>
                <a:effectLst/>
                <a:latin typeface="+mn-lt"/>
              </a:rPr>
              <a:t>:</a:t>
            </a:r>
            <a:br>
              <a:rPr kumimoji="0" lang="en-US" altLang="en-US" sz="3200" b="0" i="0" u="none" strike="noStrike" cap="none" normalizeH="0" baseline="0" dirty="0">
                <a:ln>
                  <a:noFill/>
                </a:ln>
                <a:solidFill>
                  <a:schemeClr val="tx1"/>
                </a:solidFill>
                <a:effectLst/>
                <a:latin typeface="+mn-lt"/>
              </a:rPr>
            </a:br>
            <a:br>
              <a:rPr kumimoji="0" lang="en-US" altLang="en-US" sz="3200" b="0" i="0" u="none" strike="noStrike" cap="none" normalizeH="0" baseline="0" dirty="0">
                <a:ln>
                  <a:noFill/>
                </a:ln>
                <a:solidFill>
                  <a:schemeClr val="tx1"/>
                </a:solidFill>
                <a:effectLst/>
                <a:latin typeface="+mn-lt"/>
              </a:rPr>
            </a:br>
            <a:r>
              <a:rPr lang="en-US" altLang="en-US" sz="3200" dirty="0">
                <a:solidFill>
                  <a:schemeClr val="tx1"/>
                </a:solidFill>
                <a:latin typeface="+mn-lt"/>
              </a:rPr>
              <a:t>1.We improved the processing time for daily medical reports to provide near real-time analytics for business decision.</a:t>
            </a:r>
            <a:br>
              <a:rPr kumimoji="0" lang="en-US" altLang="en-US" sz="3200" b="0" i="0" u="none" strike="noStrike" cap="none" normalizeH="0" baseline="0" dirty="0">
                <a:ln>
                  <a:noFill/>
                </a:ln>
                <a:solidFill>
                  <a:schemeClr val="tx1"/>
                </a:solidFill>
                <a:effectLst/>
                <a:latin typeface="+mn-lt"/>
              </a:rPr>
            </a:br>
            <a:r>
              <a:rPr lang="en-US" altLang="en-US" sz="3200" dirty="0">
                <a:solidFill>
                  <a:schemeClr val="tx1"/>
                </a:solidFill>
                <a:latin typeface="+mn-lt"/>
              </a:rPr>
              <a:t>2.</a:t>
            </a:r>
            <a:r>
              <a:rPr lang="en-US" sz="3200" dirty="0">
                <a:solidFill>
                  <a:schemeClr val="tx1"/>
                </a:solidFill>
                <a:effectLst/>
                <a:latin typeface="+mn-lt"/>
                <a:ea typeface="DengXian" panose="02010600030101010101" pitchFamily="2" charset="-122"/>
              </a:rPr>
              <a:t>The analytics platform performed much better as a result of this project, which led to a 30% increase in operational efficiency and the creation of new initiatives.</a:t>
            </a:r>
            <a:br>
              <a:rPr lang="en-US" sz="3200" dirty="0">
                <a:solidFill>
                  <a:schemeClr val="tx1"/>
                </a:solidFill>
                <a:effectLst/>
                <a:latin typeface="+mn-lt"/>
                <a:ea typeface="DengXian" panose="02010600030101010101" pitchFamily="2" charset="-122"/>
              </a:rPr>
            </a:br>
            <a:r>
              <a:rPr lang="en-US" sz="3200" dirty="0">
                <a:solidFill>
                  <a:schemeClr val="tx1"/>
                </a:solidFill>
                <a:effectLst/>
                <a:latin typeface="+mn-lt"/>
                <a:ea typeface="DengXian" panose="02010600030101010101" pitchFamily="2" charset="-122"/>
              </a:rPr>
              <a:t>3.</a:t>
            </a:r>
            <a:r>
              <a:rPr lang="en-US" sz="3200" dirty="0">
                <a:solidFill>
                  <a:schemeClr val="tx1"/>
                </a:solidFill>
                <a:latin typeface="+mn-lt"/>
                <a:ea typeface="DengXian" panose="02010600030101010101" pitchFamily="2" charset="-122"/>
              </a:rPr>
              <a:t>I</a:t>
            </a:r>
            <a:r>
              <a:rPr lang="en-US" sz="3200" dirty="0">
                <a:solidFill>
                  <a:schemeClr val="tx1"/>
                </a:solidFill>
                <a:effectLst/>
                <a:latin typeface="+mn-lt"/>
                <a:ea typeface="Times New Roman" panose="02020603050405020304" pitchFamily="18" charset="0"/>
              </a:rPr>
              <a:t>ncreased data accessibility and scalability and cut operational costs by 15% by moving clients data infrastructure to Azure.</a:t>
            </a: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5755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34754" y="1015068"/>
            <a:ext cx="1205724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84556610-6814-4C40-B740-2A0FBC2E9B4C}"/>
              </a:ext>
            </a:extLst>
          </p:cNvPr>
          <p:cNvPicPr>
            <a:picLocks noChangeAspect="1"/>
          </p:cNvPicPr>
          <p:nvPr/>
        </p:nvPicPr>
        <p:blipFill>
          <a:blip r:embed="rId2"/>
          <a:stretch>
            <a:fillRect/>
          </a:stretch>
        </p:blipFill>
        <p:spPr>
          <a:xfrm>
            <a:off x="134754" y="884765"/>
            <a:ext cx="8167807" cy="3327788"/>
          </a:xfrm>
          <a:prstGeom prst="rect">
            <a:avLst/>
          </a:prstGeom>
        </p:spPr>
      </p:pic>
      <p:pic>
        <p:nvPicPr>
          <p:cNvPr id="7" name="Picture 6">
            <a:extLst>
              <a:ext uri="{FF2B5EF4-FFF2-40B4-BE49-F238E27FC236}">
                <a16:creationId xmlns:a16="http://schemas.microsoft.com/office/drawing/2014/main" id="{533E185D-76FC-488F-B3D2-3D8FE2C63BD0}"/>
              </a:ext>
            </a:extLst>
          </p:cNvPr>
          <p:cNvPicPr>
            <a:picLocks noChangeAspect="1"/>
          </p:cNvPicPr>
          <p:nvPr/>
        </p:nvPicPr>
        <p:blipFill>
          <a:blip r:embed="rId3"/>
          <a:stretch>
            <a:fillRect/>
          </a:stretch>
        </p:blipFill>
        <p:spPr>
          <a:xfrm>
            <a:off x="6100641" y="4113415"/>
            <a:ext cx="5956605" cy="2575057"/>
          </a:xfrm>
          <a:prstGeom prst="rect">
            <a:avLst/>
          </a:prstGeom>
        </p:spPr>
      </p:pic>
      <p:pic>
        <p:nvPicPr>
          <p:cNvPr id="9" name="Picture 8">
            <a:extLst>
              <a:ext uri="{FF2B5EF4-FFF2-40B4-BE49-F238E27FC236}">
                <a16:creationId xmlns:a16="http://schemas.microsoft.com/office/drawing/2014/main" id="{D661FC32-01ED-49C4-A6C2-03BBEBA3A892}"/>
              </a:ext>
            </a:extLst>
          </p:cNvPr>
          <p:cNvPicPr>
            <a:picLocks noChangeAspect="1"/>
          </p:cNvPicPr>
          <p:nvPr/>
        </p:nvPicPr>
        <p:blipFill>
          <a:blip r:embed="rId4"/>
          <a:stretch>
            <a:fillRect/>
          </a:stretch>
        </p:blipFill>
        <p:spPr>
          <a:xfrm>
            <a:off x="532825" y="3554491"/>
            <a:ext cx="5423780" cy="3133981"/>
          </a:xfrm>
          <a:prstGeom prst="rect">
            <a:avLst/>
          </a:prstGeom>
        </p:spPr>
      </p:pic>
      <p:sp>
        <p:nvSpPr>
          <p:cNvPr id="25" name="TextBox 24">
            <a:extLst>
              <a:ext uri="{FF2B5EF4-FFF2-40B4-BE49-F238E27FC236}">
                <a16:creationId xmlns:a16="http://schemas.microsoft.com/office/drawing/2014/main" id="{E31D3A6D-6D4E-42BE-80D5-E63121B74361}"/>
              </a:ext>
            </a:extLst>
          </p:cNvPr>
          <p:cNvSpPr txBox="1"/>
          <p:nvPr/>
        </p:nvSpPr>
        <p:spPr>
          <a:xfrm>
            <a:off x="-21665" y="337978"/>
            <a:ext cx="8939634" cy="523220"/>
          </a:xfrm>
          <a:prstGeom prst="rect">
            <a:avLst/>
          </a:prstGeom>
          <a:noFill/>
        </p:spPr>
        <p:txBody>
          <a:bodyPr wrap="square">
            <a:spAutoFit/>
          </a:bodyPr>
          <a:lstStyle/>
          <a:p>
            <a:r>
              <a:rPr lang="en-US" sz="2800" dirty="0"/>
              <a:t>Errors encountered in the Project</a:t>
            </a:r>
          </a:p>
        </p:txBody>
      </p:sp>
    </p:spTree>
    <p:extLst>
      <p:ext uri="{BB962C8B-B14F-4D97-AF65-F5344CB8AC3E}">
        <p14:creationId xmlns:p14="http://schemas.microsoft.com/office/powerpoint/2010/main" val="54675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34754" y="1015068"/>
            <a:ext cx="1205724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9A827D06-2EF3-4C71-AC01-D7B4C278A8CF}"/>
              </a:ext>
            </a:extLst>
          </p:cNvPr>
          <p:cNvPicPr>
            <a:picLocks noChangeAspect="1"/>
          </p:cNvPicPr>
          <p:nvPr/>
        </p:nvPicPr>
        <p:blipFill>
          <a:blip r:embed="rId2"/>
          <a:stretch>
            <a:fillRect/>
          </a:stretch>
        </p:blipFill>
        <p:spPr>
          <a:xfrm>
            <a:off x="134754" y="758456"/>
            <a:ext cx="8364353" cy="3242959"/>
          </a:xfrm>
          <a:prstGeom prst="rect">
            <a:avLst/>
          </a:prstGeom>
        </p:spPr>
      </p:pic>
      <p:pic>
        <p:nvPicPr>
          <p:cNvPr id="7" name="Picture 6">
            <a:extLst>
              <a:ext uri="{FF2B5EF4-FFF2-40B4-BE49-F238E27FC236}">
                <a16:creationId xmlns:a16="http://schemas.microsoft.com/office/drawing/2014/main" id="{D88BAD5B-8778-4796-90CB-3733C6E5D955}"/>
              </a:ext>
            </a:extLst>
          </p:cNvPr>
          <p:cNvPicPr>
            <a:picLocks noChangeAspect="1"/>
          </p:cNvPicPr>
          <p:nvPr/>
        </p:nvPicPr>
        <p:blipFill>
          <a:blip r:embed="rId3"/>
          <a:stretch>
            <a:fillRect/>
          </a:stretch>
        </p:blipFill>
        <p:spPr>
          <a:xfrm>
            <a:off x="134755" y="4001415"/>
            <a:ext cx="4026279" cy="2772913"/>
          </a:xfrm>
          <a:prstGeom prst="rect">
            <a:avLst/>
          </a:prstGeom>
        </p:spPr>
      </p:pic>
      <p:sp>
        <p:nvSpPr>
          <p:cNvPr id="9" name="TextBox 8">
            <a:extLst>
              <a:ext uri="{FF2B5EF4-FFF2-40B4-BE49-F238E27FC236}">
                <a16:creationId xmlns:a16="http://schemas.microsoft.com/office/drawing/2014/main" id="{FCE3DE33-B426-4283-8307-F6F8AA18C036}"/>
              </a:ext>
            </a:extLst>
          </p:cNvPr>
          <p:cNvSpPr txBox="1"/>
          <p:nvPr/>
        </p:nvSpPr>
        <p:spPr>
          <a:xfrm>
            <a:off x="134754" y="260818"/>
            <a:ext cx="6097712" cy="523220"/>
          </a:xfrm>
          <a:prstGeom prst="rect">
            <a:avLst/>
          </a:prstGeom>
          <a:noFill/>
        </p:spPr>
        <p:txBody>
          <a:bodyPr wrap="square">
            <a:spAutoFit/>
          </a:bodyPr>
          <a:lstStyle/>
          <a:p>
            <a:r>
              <a:rPr lang="en-US" sz="2800" dirty="0"/>
              <a:t>Error Notification: Logic Apps</a:t>
            </a:r>
          </a:p>
        </p:txBody>
      </p:sp>
      <p:pic>
        <p:nvPicPr>
          <p:cNvPr id="11" name="Picture 10">
            <a:extLst>
              <a:ext uri="{FF2B5EF4-FFF2-40B4-BE49-F238E27FC236}">
                <a16:creationId xmlns:a16="http://schemas.microsoft.com/office/drawing/2014/main" id="{85ED5878-855F-4D0A-81BA-6867D5537F25}"/>
              </a:ext>
            </a:extLst>
          </p:cNvPr>
          <p:cNvPicPr>
            <a:picLocks noChangeAspect="1"/>
          </p:cNvPicPr>
          <p:nvPr/>
        </p:nvPicPr>
        <p:blipFill>
          <a:blip r:embed="rId4"/>
          <a:stretch>
            <a:fillRect/>
          </a:stretch>
        </p:blipFill>
        <p:spPr>
          <a:xfrm>
            <a:off x="8739211" y="758456"/>
            <a:ext cx="2978258" cy="5956514"/>
          </a:xfrm>
          <a:prstGeom prst="rect">
            <a:avLst/>
          </a:prstGeom>
        </p:spPr>
      </p:pic>
      <p:pic>
        <p:nvPicPr>
          <p:cNvPr id="12" name="Picture 11">
            <a:extLst>
              <a:ext uri="{FF2B5EF4-FFF2-40B4-BE49-F238E27FC236}">
                <a16:creationId xmlns:a16="http://schemas.microsoft.com/office/drawing/2014/main" id="{47BC2BE0-081E-4360-BF0E-97620DFCC069}"/>
              </a:ext>
            </a:extLst>
          </p:cNvPr>
          <p:cNvPicPr>
            <a:picLocks noChangeAspect="1"/>
          </p:cNvPicPr>
          <p:nvPr/>
        </p:nvPicPr>
        <p:blipFill>
          <a:blip r:embed="rId5"/>
          <a:stretch>
            <a:fillRect/>
          </a:stretch>
        </p:blipFill>
        <p:spPr>
          <a:xfrm>
            <a:off x="4233818" y="4550875"/>
            <a:ext cx="4505392" cy="1638105"/>
          </a:xfrm>
          <a:prstGeom prst="rect">
            <a:avLst/>
          </a:prstGeom>
        </p:spPr>
      </p:pic>
    </p:spTree>
    <p:extLst>
      <p:ext uri="{BB962C8B-B14F-4D97-AF65-F5344CB8AC3E}">
        <p14:creationId xmlns:p14="http://schemas.microsoft.com/office/powerpoint/2010/main" val="3172133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34754" y="1015068"/>
            <a:ext cx="1205724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03CAFED-0E57-4CC2-81F1-95BEE28FC103}"/>
              </a:ext>
            </a:extLst>
          </p:cNvPr>
          <p:cNvPicPr>
            <a:picLocks noChangeAspect="1"/>
          </p:cNvPicPr>
          <p:nvPr/>
        </p:nvPicPr>
        <p:blipFill>
          <a:blip r:embed="rId2"/>
          <a:stretch>
            <a:fillRect/>
          </a:stretch>
        </p:blipFill>
        <p:spPr>
          <a:xfrm>
            <a:off x="120343" y="1254013"/>
            <a:ext cx="11951314" cy="4349974"/>
          </a:xfrm>
          <a:prstGeom prst="rect">
            <a:avLst/>
          </a:prstGeom>
        </p:spPr>
      </p:pic>
      <p:sp>
        <p:nvSpPr>
          <p:cNvPr id="9" name="TextBox 8">
            <a:extLst>
              <a:ext uri="{FF2B5EF4-FFF2-40B4-BE49-F238E27FC236}">
                <a16:creationId xmlns:a16="http://schemas.microsoft.com/office/drawing/2014/main" id="{96B79444-CCA3-41C6-B5E9-C651183DEAFF}"/>
              </a:ext>
            </a:extLst>
          </p:cNvPr>
          <p:cNvSpPr txBox="1"/>
          <p:nvPr/>
        </p:nvSpPr>
        <p:spPr>
          <a:xfrm>
            <a:off x="387850" y="526264"/>
            <a:ext cx="6097712" cy="584775"/>
          </a:xfrm>
          <a:prstGeom prst="rect">
            <a:avLst/>
          </a:prstGeom>
          <a:noFill/>
        </p:spPr>
        <p:txBody>
          <a:bodyPr wrap="square">
            <a:spAutoFit/>
          </a:bodyPr>
          <a:lstStyle/>
          <a:p>
            <a:r>
              <a:rPr lang="en-US" sz="3200" dirty="0"/>
              <a:t>ETL Pipeline</a:t>
            </a:r>
          </a:p>
        </p:txBody>
      </p:sp>
    </p:spTree>
    <p:extLst>
      <p:ext uri="{BB962C8B-B14F-4D97-AF65-F5344CB8AC3E}">
        <p14:creationId xmlns:p14="http://schemas.microsoft.com/office/powerpoint/2010/main" val="2210149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34754" y="1015068"/>
            <a:ext cx="1205724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B0C288AE-06C2-40D8-933B-E21B4FD1E92E}"/>
              </a:ext>
            </a:extLst>
          </p:cNvPr>
          <p:cNvPicPr>
            <a:picLocks noChangeAspect="1"/>
          </p:cNvPicPr>
          <p:nvPr/>
        </p:nvPicPr>
        <p:blipFill>
          <a:blip r:embed="rId2"/>
          <a:stretch>
            <a:fillRect/>
          </a:stretch>
        </p:blipFill>
        <p:spPr>
          <a:xfrm>
            <a:off x="134754" y="1054247"/>
            <a:ext cx="8794862" cy="3175142"/>
          </a:xfrm>
          <a:prstGeom prst="rect">
            <a:avLst/>
          </a:prstGeom>
        </p:spPr>
      </p:pic>
      <p:pic>
        <p:nvPicPr>
          <p:cNvPr id="7" name="Picture 6">
            <a:extLst>
              <a:ext uri="{FF2B5EF4-FFF2-40B4-BE49-F238E27FC236}">
                <a16:creationId xmlns:a16="http://schemas.microsoft.com/office/drawing/2014/main" id="{C0CD3661-5C6B-49F9-B62E-494F18C6EC52}"/>
              </a:ext>
            </a:extLst>
          </p:cNvPr>
          <p:cNvPicPr>
            <a:picLocks noChangeAspect="1"/>
          </p:cNvPicPr>
          <p:nvPr/>
        </p:nvPicPr>
        <p:blipFill>
          <a:blip r:embed="rId3"/>
          <a:stretch>
            <a:fillRect/>
          </a:stretch>
        </p:blipFill>
        <p:spPr>
          <a:xfrm>
            <a:off x="297767" y="4102363"/>
            <a:ext cx="8794862" cy="2723197"/>
          </a:xfrm>
          <a:prstGeom prst="rect">
            <a:avLst/>
          </a:prstGeom>
        </p:spPr>
      </p:pic>
      <p:sp>
        <p:nvSpPr>
          <p:cNvPr id="11" name="TextBox 10">
            <a:extLst>
              <a:ext uri="{FF2B5EF4-FFF2-40B4-BE49-F238E27FC236}">
                <a16:creationId xmlns:a16="http://schemas.microsoft.com/office/drawing/2014/main" id="{D438996A-BC71-4B78-8080-FB1970BE8164}"/>
              </a:ext>
            </a:extLst>
          </p:cNvPr>
          <p:cNvSpPr txBox="1"/>
          <p:nvPr/>
        </p:nvSpPr>
        <p:spPr>
          <a:xfrm>
            <a:off x="-1712" y="469472"/>
            <a:ext cx="6097712" cy="584775"/>
          </a:xfrm>
          <a:prstGeom prst="rect">
            <a:avLst/>
          </a:prstGeom>
          <a:noFill/>
        </p:spPr>
        <p:txBody>
          <a:bodyPr wrap="square">
            <a:spAutoFit/>
          </a:bodyPr>
          <a:lstStyle/>
          <a:p>
            <a:r>
              <a:rPr lang="en-US" sz="3200" dirty="0"/>
              <a:t>Further Errors</a:t>
            </a:r>
          </a:p>
        </p:txBody>
      </p:sp>
    </p:spTree>
    <p:extLst>
      <p:ext uri="{BB962C8B-B14F-4D97-AF65-F5344CB8AC3E}">
        <p14:creationId xmlns:p14="http://schemas.microsoft.com/office/powerpoint/2010/main" val="3201991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34754" y="1015068"/>
            <a:ext cx="1205724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9CBB6F1C-B24F-4E89-86D0-A0213329CA56}"/>
              </a:ext>
            </a:extLst>
          </p:cNvPr>
          <p:cNvPicPr>
            <a:picLocks noChangeAspect="1"/>
          </p:cNvPicPr>
          <p:nvPr/>
        </p:nvPicPr>
        <p:blipFill>
          <a:blip r:embed="rId2"/>
          <a:stretch>
            <a:fillRect/>
          </a:stretch>
        </p:blipFill>
        <p:spPr>
          <a:xfrm>
            <a:off x="134754" y="1840803"/>
            <a:ext cx="10846357" cy="4902452"/>
          </a:xfrm>
          <a:prstGeom prst="rect">
            <a:avLst/>
          </a:prstGeom>
        </p:spPr>
      </p:pic>
      <p:sp>
        <p:nvSpPr>
          <p:cNvPr id="10" name="TextBox 9">
            <a:extLst>
              <a:ext uri="{FF2B5EF4-FFF2-40B4-BE49-F238E27FC236}">
                <a16:creationId xmlns:a16="http://schemas.microsoft.com/office/drawing/2014/main" id="{9F318027-E133-4061-BDED-D6CE137E1E7E}"/>
              </a:ext>
            </a:extLst>
          </p:cNvPr>
          <p:cNvSpPr txBox="1"/>
          <p:nvPr/>
        </p:nvSpPr>
        <p:spPr>
          <a:xfrm>
            <a:off x="134754" y="487620"/>
            <a:ext cx="6350808" cy="369332"/>
          </a:xfrm>
          <a:prstGeom prst="rect">
            <a:avLst/>
          </a:prstGeom>
          <a:noFill/>
        </p:spPr>
        <p:txBody>
          <a:bodyPr wrap="square">
            <a:spAutoFit/>
          </a:bodyPr>
          <a:lstStyle/>
          <a:p>
            <a:r>
              <a:rPr lang="en-US" dirty="0"/>
              <a:t>PowerBI Visualization</a:t>
            </a:r>
          </a:p>
        </p:txBody>
      </p:sp>
    </p:spTree>
    <p:extLst>
      <p:ext uri="{BB962C8B-B14F-4D97-AF65-F5344CB8AC3E}">
        <p14:creationId xmlns:p14="http://schemas.microsoft.com/office/powerpoint/2010/main" val="394352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603816C-E3AB-4281-89A2-7E42F3E92DBD}"/>
              </a:ext>
            </a:extLst>
          </p:cNvPr>
          <p:cNvSpPr>
            <a:spLocks noGrp="1" noChangeArrowheads="1"/>
          </p:cNvSpPr>
          <p:nvPr>
            <p:ph type="ctrTitle"/>
          </p:nvPr>
        </p:nvSpPr>
        <p:spPr bwMode="auto">
          <a:xfrm>
            <a:off x="144379" y="1048237"/>
            <a:ext cx="11078677"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mn-lt"/>
                <a:cs typeface="Arial" panose="020B0604020202020204" pitchFamily="34" charset="0"/>
              </a:rPr>
              <a:t>In pursuit of this mission, the Hospital recognizes the need to adopt cutting-edge solutions to effectively analyze and extract meaningful insights from vast</a:t>
            </a:r>
            <a:r>
              <a:rPr lang="en-US" altLang="en-US" sz="3200" dirty="0">
                <a:solidFill>
                  <a:schemeClr val="tx1"/>
                </a:solidFill>
                <a:latin typeface="+mn-lt"/>
                <a:cs typeface="Arial" panose="020B0604020202020204" pitchFamily="34" charset="0"/>
              </a:rPr>
              <a:t> </a:t>
            </a:r>
            <a:r>
              <a:rPr kumimoji="0" lang="en-US" altLang="en-US" sz="3200" b="0" i="0" u="none" strike="noStrike" cap="none" normalizeH="0" baseline="0" dirty="0">
                <a:ln>
                  <a:noFill/>
                </a:ln>
                <a:solidFill>
                  <a:schemeClr val="tx1"/>
                </a:solidFill>
                <a:effectLst/>
                <a:latin typeface="+mn-lt"/>
                <a:cs typeface="Arial" panose="020B0604020202020204" pitchFamily="34" charset="0"/>
              </a:rPr>
              <a:t>and diverse medical datasets they collect.</a:t>
            </a:r>
            <a:br>
              <a:rPr kumimoji="0" lang="en-US" altLang="en-US" sz="3200" b="0" i="0" u="none" strike="noStrike" cap="none" normalizeH="0" baseline="0" dirty="0">
                <a:ln>
                  <a:noFill/>
                </a:ln>
                <a:solidFill>
                  <a:schemeClr val="tx1"/>
                </a:solidFill>
                <a:effectLst/>
                <a:latin typeface="+mn-lt"/>
                <a:cs typeface="Arial" panose="020B0604020202020204" pitchFamily="34" charset="0"/>
              </a:rPr>
            </a:br>
            <a:r>
              <a:rPr lang="en-US" altLang="en-US" sz="3200" dirty="0">
                <a:solidFill>
                  <a:schemeClr val="tx1"/>
                </a:solidFill>
                <a:latin typeface="+mn-lt"/>
                <a:cs typeface="Arial" panose="020B0604020202020204" pitchFamily="34" charset="0"/>
              </a:rPr>
              <a:t>The objective is to harness their data assets for making informed decisions and accomplishing their business objectives by navigating the intricacies of data management, analytics, and strategy by offering knowledge, direction, and advice.</a:t>
            </a:r>
            <a:br>
              <a:rPr lang="en-US" altLang="en-US" sz="3200" dirty="0">
                <a:solidFill>
                  <a:schemeClr val="tx1"/>
                </a:solidFill>
                <a:latin typeface="+mn-lt"/>
                <a:cs typeface="Arial" panose="020B0604020202020204" pitchFamily="34" charset="0"/>
              </a:rPr>
            </a:br>
            <a:r>
              <a:rPr kumimoji="0" lang="en-US" altLang="en-US" sz="3200" b="0" i="0" u="none" strike="noStrike" cap="none" normalizeH="0" baseline="0" dirty="0">
                <a:ln>
                  <a:noFill/>
                </a:ln>
                <a:solidFill>
                  <a:schemeClr val="tx1"/>
                </a:solidFill>
                <a:effectLst/>
                <a:latin typeface="+mn-lt"/>
                <a:cs typeface="Arial" panose="020B0604020202020204" pitchFamily="34" charset="0"/>
              </a:rPr>
              <a:t>Relevance: - Facilitate data-driven choices to improve patient outcomes and healthcare delivery. To address this challenge, the hospital is implementing a data analytics solution on Azure, to enable seamless and efficient querying and analysis of medical data.</a:t>
            </a:r>
            <a:br>
              <a:rPr kumimoji="0" lang="en-US" altLang="en-US" sz="3200" b="0" i="0" u="none" strike="noStrike" cap="none" normalizeH="0" baseline="0" dirty="0">
                <a:ln>
                  <a:noFill/>
                </a:ln>
                <a:solidFill>
                  <a:schemeClr val="tx1"/>
                </a:solidFill>
                <a:effectLst/>
                <a:latin typeface="+mn-lt"/>
                <a:cs typeface="Arial" panose="020B0604020202020204" pitchFamily="34" charset="0"/>
              </a:rPr>
            </a:br>
            <a:br>
              <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9903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34754" y="1015068"/>
            <a:ext cx="1205724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F318027-E133-4061-BDED-D6CE137E1E7E}"/>
              </a:ext>
            </a:extLst>
          </p:cNvPr>
          <p:cNvSpPr txBox="1"/>
          <p:nvPr/>
        </p:nvSpPr>
        <p:spPr>
          <a:xfrm>
            <a:off x="2920596" y="2789031"/>
            <a:ext cx="6350808" cy="707886"/>
          </a:xfrm>
          <a:prstGeom prst="rect">
            <a:avLst/>
          </a:prstGeom>
          <a:noFill/>
        </p:spPr>
        <p:txBody>
          <a:bodyPr wrap="square">
            <a:spAutoFit/>
          </a:bodyPr>
          <a:lstStyle/>
          <a:p>
            <a:pPr algn="ctr"/>
            <a:r>
              <a:rPr lang="en-US" sz="4000" b="1" dirty="0"/>
              <a:t>THANK YOU</a:t>
            </a:r>
          </a:p>
        </p:txBody>
      </p:sp>
    </p:spTree>
    <p:extLst>
      <p:ext uri="{BB962C8B-B14F-4D97-AF65-F5344CB8AC3E}">
        <p14:creationId xmlns:p14="http://schemas.microsoft.com/office/powerpoint/2010/main" val="91095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603816C-E3AB-4281-89A2-7E42F3E92DBD}"/>
              </a:ext>
            </a:extLst>
          </p:cNvPr>
          <p:cNvSpPr>
            <a:spLocks noGrp="1" noChangeArrowheads="1"/>
          </p:cNvSpPr>
          <p:nvPr>
            <p:ph type="ctrTitle"/>
          </p:nvPr>
        </p:nvSpPr>
        <p:spPr bwMode="auto">
          <a:xfrm>
            <a:off x="1" y="750197"/>
            <a:ext cx="11223056"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chemeClr val="tx1"/>
                </a:solidFill>
                <a:latin typeface="+mn-lt"/>
                <a:cs typeface="Arial" panose="020B0604020202020204" pitchFamily="34" charset="0"/>
              </a:rPr>
              <a:t>Business Requirement</a:t>
            </a:r>
            <a:br>
              <a:rPr lang="en-US" altLang="en-US" sz="3600" dirty="0">
                <a:solidFill>
                  <a:schemeClr val="tx1"/>
                </a:solidFill>
                <a:latin typeface="+mn-lt"/>
                <a:cs typeface="Arial" panose="020B0604020202020204" pitchFamily="34" charset="0"/>
              </a:rPr>
            </a:br>
            <a:br>
              <a:rPr lang="en-US" altLang="en-US" sz="3600" dirty="0">
                <a:solidFill>
                  <a:schemeClr val="tx1"/>
                </a:solidFill>
                <a:latin typeface="+mn-lt"/>
                <a:cs typeface="Arial" panose="020B0604020202020204" pitchFamily="34" charset="0"/>
              </a:rPr>
            </a:br>
            <a:r>
              <a:rPr lang="en-US" altLang="en-US" sz="3600" dirty="0">
                <a:solidFill>
                  <a:schemeClr val="tx1"/>
                </a:solidFill>
                <a:latin typeface="+mn-lt"/>
                <a:cs typeface="Arial" panose="020B0604020202020204" pitchFamily="34" charset="0"/>
              </a:rPr>
              <a:t>- A daily report of admitted Patients and discharged Patients</a:t>
            </a:r>
            <a:br>
              <a:rPr lang="en-US" altLang="en-US" sz="3600" dirty="0">
                <a:solidFill>
                  <a:schemeClr val="tx1"/>
                </a:solidFill>
                <a:latin typeface="+mn-lt"/>
                <a:cs typeface="Arial" panose="020B0604020202020204" pitchFamily="34" charset="0"/>
              </a:rPr>
            </a:br>
            <a:r>
              <a:rPr lang="en-US" altLang="en-US" sz="3600" dirty="0">
                <a:solidFill>
                  <a:schemeClr val="tx1"/>
                </a:solidFill>
                <a:latin typeface="+mn-lt"/>
                <a:cs typeface="Arial" panose="020B0604020202020204" pitchFamily="34" charset="0"/>
              </a:rPr>
              <a:t>- How long between admitted and discharged Patients</a:t>
            </a:r>
            <a:br>
              <a:rPr lang="en-US" altLang="en-US" sz="3600" dirty="0">
                <a:solidFill>
                  <a:schemeClr val="tx1"/>
                </a:solidFill>
                <a:latin typeface="+mn-lt"/>
                <a:cs typeface="Arial" panose="020B0604020202020204" pitchFamily="34" charset="0"/>
              </a:rPr>
            </a:br>
            <a:r>
              <a:rPr lang="en-US" altLang="en-US" sz="3600" dirty="0">
                <a:solidFill>
                  <a:schemeClr val="tx1"/>
                </a:solidFill>
                <a:latin typeface="+mn-lt"/>
                <a:cs typeface="Arial" panose="020B0604020202020204" pitchFamily="34" charset="0"/>
              </a:rPr>
              <a:t>- A daily report of diagnosis and treatment of patients</a:t>
            </a:r>
            <a:br>
              <a:rPr lang="en-US" altLang="en-US" sz="3600" dirty="0">
                <a:solidFill>
                  <a:schemeClr val="tx1"/>
                </a:solidFill>
                <a:latin typeface="+mn-lt"/>
                <a:cs typeface="Arial" panose="020B0604020202020204" pitchFamily="34" charset="0"/>
              </a:rPr>
            </a:br>
            <a:r>
              <a:rPr lang="en-US" altLang="en-US" sz="3600" dirty="0">
                <a:solidFill>
                  <a:schemeClr val="tx1"/>
                </a:solidFill>
                <a:latin typeface="+mn-lt"/>
                <a:cs typeface="Arial" panose="020B0604020202020204" pitchFamily="34" charset="0"/>
              </a:rPr>
              <a:t>- A daily report of scans and tests done</a:t>
            </a:r>
            <a:br>
              <a:rPr lang="en-US" altLang="en-US" sz="3600" dirty="0">
                <a:solidFill>
                  <a:schemeClr val="tx1"/>
                </a:solidFill>
                <a:latin typeface="+mn-lt"/>
                <a:cs typeface="Arial" panose="020B0604020202020204" pitchFamily="34" charset="0"/>
              </a:rPr>
            </a:br>
            <a:r>
              <a:rPr lang="en-US" altLang="en-US" sz="3600" dirty="0">
                <a:solidFill>
                  <a:schemeClr val="tx1"/>
                </a:solidFill>
                <a:latin typeface="+mn-lt"/>
                <a:cs typeface="Arial" panose="020B0604020202020204" pitchFamily="34" charset="0"/>
              </a:rPr>
              <a:t>- A daily report with the gender and age of patients</a:t>
            </a:r>
            <a:br>
              <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241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603816C-E3AB-4281-89A2-7E42F3E92DBD}"/>
              </a:ext>
            </a:extLst>
          </p:cNvPr>
          <p:cNvSpPr>
            <a:spLocks noGrp="1" noChangeArrowheads="1"/>
          </p:cNvSpPr>
          <p:nvPr>
            <p:ph type="ctrTitle"/>
          </p:nvPr>
        </p:nvSpPr>
        <p:spPr bwMode="auto">
          <a:xfrm>
            <a:off x="205483" y="117239"/>
            <a:ext cx="11017574" cy="9941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solidFill>
                <a:latin typeface="+mn-lt"/>
                <a:cs typeface="Arial" panose="020B0604020202020204" pitchFamily="34" charset="0"/>
              </a:rPr>
              <a:t>Conceptual Modelling</a:t>
            </a:r>
            <a:br>
              <a:rPr lang="en-US" altLang="en-US" sz="3200" dirty="0">
                <a:solidFill>
                  <a:schemeClr val="tx1"/>
                </a:solidFill>
                <a:latin typeface="+mn-lt"/>
                <a:cs typeface="Arial" panose="020B0604020202020204" pitchFamily="34" charset="0"/>
              </a:rPr>
            </a:br>
            <a:br>
              <a:rPr lang="en-US" altLang="en-US" sz="3200" dirty="0">
                <a:solidFill>
                  <a:schemeClr val="tx1"/>
                </a:solidFill>
                <a:latin typeface="+mn-lt"/>
                <a:cs typeface="Arial" panose="020B0604020202020204" pitchFamily="34" charset="0"/>
              </a:rPr>
            </a:br>
            <a:r>
              <a:rPr lang="en-US" altLang="en-US" sz="3200" dirty="0">
                <a:solidFill>
                  <a:schemeClr val="tx1"/>
                </a:solidFill>
                <a:latin typeface="+mn-lt"/>
                <a:cs typeface="Arial" panose="020B0604020202020204" pitchFamily="34" charset="0"/>
              </a:rPr>
              <a:t>Decision on Technology/Infrastructure</a:t>
            </a:r>
            <a:br>
              <a:rPr lang="en-US" altLang="en-US" sz="3200" dirty="0">
                <a:solidFill>
                  <a:schemeClr val="tx1"/>
                </a:solidFill>
                <a:latin typeface="+mn-lt"/>
                <a:cs typeface="Arial" panose="020B0604020202020204" pitchFamily="34" charset="0"/>
              </a:rPr>
            </a:br>
            <a:br>
              <a:rPr lang="en-US" altLang="en-US" sz="3200" dirty="0">
                <a:solidFill>
                  <a:schemeClr val="tx1"/>
                </a:solidFill>
                <a:latin typeface="+mn-lt"/>
                <a:cs typeface="Arial" panose="020B0604020202020204" pitchFamily="34" charset="0"/>
              </a:rPr>
            </a:br>
            <a:r>
              <a:rPr lang="en-US" altLang="en-US" sz="3200" dirty="0">
                <a:solidFill>
                  <a:schemeClr val="tx1"/>
                </a:solidFill>
                <a:latin typeface="+mn-lt"/>
                <a:cs typeface="Arial" panose="020B0604020202020204" pitchFamily="34" charset="0"/>
              </a:rPr>
              <a:t>- Ingestion: Azure Data factory (ADF) is best suited for ongoing ingestion of files from onprem database to azure.</a:t>
            </a:r>
            <a:br>
              <a:rPr lang="en-US" altLang="en-US" sz="3200" dirty="0">
                <a:solidFill>
                  <a:schemeClr val="tx1"/>
                </a:solidFill>
                <a:latin typeface="+mn-lt"/>
                <a:cs typeface="Arial" panose="020B0604020202020204" pitchFamily="34" charset="0"/>
              </a:rPr>
            </a:br>
            <a:r>
              <a:rPr lang="en-US" altLang="en-US" sz="3200" dirty="0">
                <a:solidFill>
                  <a:schemeClr val="tx1"/>
                </a:solidFill>
                <a:latin typeface="+mn-lt"/>
                <a:cs typeface="Arial" panose="020B0604020202020204" pitchFamily="34" charset="0"/>
              </a:rPr>
              <a:t>-Storage: Based on the CAP Theorem, Azure sql database was chosen because in rare partition instances, it may temporarily become unavailable while providing high availability characteristics, because its primary goal is to guarantee data accuracy and consistency.</a:t>
            </a:r>
            <a:br>
              <a:rPr lang="en-US" altLang="en-US" sz="3200" dirty="0">
                <a:solidFill>
                  <a:schemeClr val="tx1"/>
                </a:solidFill>
                <a:latin typeface="+mn-lt"/>
                <a:cs typeface="Arial" panose="020B0604020202020204" pitchFamily="34" charset="0"/>
              </a:rPr>
            </a:br>
            <a:r>
              <a:rPr lang="en-US" altLang="en-US" sz="3200" dirty="0">
                <a:solidFill>
                  <a:schemeClr val="tx1"/>
                </a:solidFill>
                <a:latin typeface="+mn-lt"/>
                <a:cs typeface="Arial" panose="020B0604020202020204" pitchFamily="34" charset="0"/>
              </a:rPr>
              <a:t>-Visualization: easy compatibility with Microsoft applications, affordable licensing, intuitive user interfaces, wide data connectivity, and robust security features,PowerBI appeared to be most suitable.</a:t>
            </a:r>
            <a:br>
              <a:rPr lang="en-US" altLang="en-US" sz="3200" dirty="0">
                <a:solidFill>
                  <a:schemeClr val="tx1"/>
                </a:solidFill>
                <a:latin typeface="+mn-lt"/>
                <a:cs typeface="Arial" panose="020B0604020202020204" pitchFamily="34" charset="0"/>
              </a:rPr>
            </a:br>
            <a:br>
              <a:rPr lang="en-US" altLang="en-US" sz="3200" dirty="0">
                <a:solidFill>
                  <a:schemeClr val="tx1"/>
                </a:solidFill>
                <a:latin typeface="Arial" panose="020B0604020202020204" pitchFamily="34" charset="0"/>
                <a:cs typeface="Arial" panose="020B0604020202020204" pitchFamily="34" charset="0"/>
              </a:rPr>
            </a:br>
            <a:br>
              <a:rPr lang="en-US" altLang="en-US" sz="3200" dirty="0">
                <a:solidFill>
                  <a:schemeClr val="tx1"/>
                </a:solidFill>
                <a:latin typeface="Arial" panose="020B0604020202020204" pitchFamily="34" charset="0"/>
                <a:cs typeface="Arial" panose="020B0604020202020204" pitchFamily="34" charset="0"/>
              </a:rPr>
            </a:br>
            <a:br>
              <a:rPr lang="en-US" altLang="en-US" sz="3200" dirty="0">
                <a:solidFill>
                  <a:schemeClr val="tx1"/>
                </a:solidFill>
                <a:latin typeface="Arial" panose="020B0604020202020204" pitchFamily="34" charset="0"/>
                <a:cs typeface="Arial" panose="020B0604020202020204" pitchFamily="34" charset="0"/>
              </a:rPr>
            </a:br>
            <a:br>
              <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121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67377" y="433920"/>
            <a:ext cx="1212462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chemeClr val="tx1"/>
                </a:solidFill>
                <a:latin typeface="+mn-lt"/>
              </a:rPr>
              <a:t>OLTP Entity Relationship Diagram(ERD)</a:t>
            </a: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77CF1B4E-543D-4D04-9293-645CE2181B87}"/>
              </a:ext>
            </a:extLst>
          </p:cNvPr>
          <p:cNvPicPr>
            <a:picLocks noChangeAspect="1"/>
          </p:cNvPicPr>
          <p:nvPr/>
        </p:nvPicPr>
        <p:blipFill>
          <a:blip r:embed="rId2"/>
          <a:stretch>
            <a:fillRect/>
          </a:stretch>
        </p:blipFill>
        <p:spPr>
          <a:xfrm>
            <a:off x="500513" y="1246862"/>
            <a:ext cx="9548261" cy="5410944"/>
          </a:xfrm>
          <a:prstGeom prst="rect">
            <a:avLst/>
          </a:prstGeom>
        </p:spPr>
      </p:pic>
    </p:spTree>
    <p:extLst>
      <p:ext uri="{BB962C8B-B14F-4D97-AF65-F5344CB8AC3E}">
        <p14:creationId xmlns:p14="http://schemas.microsoft.com/office/powerpoint/2010/main" val="189799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15503" y="1316436"/>
            <a:ext cx="1207649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4C402DD0-EE5D-4FCB-88D5-75FE6D9B8D70}"/>
              </a:ext>
            </a:extLst>
          </p:cNvPr>
          <p:cNvPicPr>
            <a:picLocks noChangeAspect="1"/>
          </p:cNvPicPr>
          <p:nvPr/>
        </p:nvPicPr>
        <p:blipFill>
          <a:blip r:embed="rId2"/>
          <a:stretch>
            <a:fillRect/>
          </a:stretch>
        </p:blipFill>
        <p:spPr>
          <a:xfrm>
            <a:off x="2714324" y="1397688"/>
            <a:ext cx="5625301" cy="5290462"/>
          </a:xfrm>
          <a:prstGeom prst="rect">
            <a:avLst/>
          </a:prstGeom>
        </p:spPr>
      </p:pic>
      <p:sp>
        <p:nvSpPr>
          <p:cNvPr id="6" name="TextBox 5">
            <a:extLst>
              <a:ext uri="{FF2B5EF4-FFF2-40B4-BE49-F238E27FC236}">
                <a16:creationId xmlns:a16="http://schemas.microsoft.com/office/drawing/2014/main" id="{26572833-67A9-46A9-A855-ED464E9B7E79}"/>
              </a:ext>
            </a:extLst>
          </p:cNvPr>
          <p:cNvSpPr txBox="1"/>
          <p:nvPr/>
        </p:nvSpPr>
        <p:spPr>
          <a:xfrm>
            <a:off x="469232" y="570917"/>
            <a:ext cx="6097604" cy="523220"/>
          </a:xfrm>
          <a:prstGeom prst="rect">
            <a:avLst/>
          </a:prstGeom>
          <a:noFill/>
        </p:spPr>
        <p:txBody>
          <a:bodyPr wrap="square">
            <a:spAutoFit/>
          </a:bodyPr>
          <a:lstStyle/>
          <a:p>
            <a:r>
              <a:rPr lang="en-US" sz="2800" dirty="0"/>
              <a:t>AnyHospital Star Schema </a:t>
            </a:r>
          </a:p>
        </p:txBody>
      </p:sp>
    </p:spTree>
    <p:extLst>
      <p:ext uri="{BB962C8B-B14F-4D97-AF65-F5344CB8AC3E}">
        <p14:creationId xmlns:p14="http://schemas.microsoft.com/office/powerpoint/2010/main" val="236629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15503" y="208440"/>
            <a:ext cx="12076497"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Solution Architecture:</a:t>
            </a: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4DB014A-A493-42D8-ACE7-DDAB73878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56" y="2617293"/>
            <a:ext cx="11617693" cy="3282994"/>
          </a:xfrm>
          <a:prstGeom prst="rect">
            <a:avLst/>
          </a:prstGeom>
        </p:spPr>
      </p:pic>
    </p:spTree>
    <p:extLst>
      <p:ext uri="{BB962C8B-B14F-4D97-AF65-F5344CB8AC3E}">
        <p14:creationId xmlns:p14="http://schemas.microsoft.com/office/powerpoint/2010/main" val="3498435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1C2EEA-0C35-488E-BD91-79C16607C0BB}"/>
              </a:ext>
            </a:extLst>
          </p:cNvPr>
          <p:cNvSpPr>
            <a:spLocks noGrp="1" noChangeArrowheads="1"/>
          </p:cNvSpPr>
          <p:nvPr>
            <p:ph type="ctrTitle"/>
          </p:nvPr>
        </p:nvSpPr>
        <p:spPr bwMode="auto">
          <a:xfrm>
            <a:off x="115503" y="-68559"/>
            <a:ext cx="12076497"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Data Solution(ETL Process):</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Ingest data frequently from on-prem sql database to  azure sql database.</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Transform data into the star schema model for seamless extraction of business reports.</a:t>
            </a: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Load data into production Datawarehouse for analysis and visualization.</a:t>
            </a: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br>
              <a:rPr kumimoji="0" lang="en-US" altLang="en-US" sz="3600" b="0" i="0" u="none" strike="noStrike" cap="none" normalizeH="0" baseline="0" dirty="0">
                <a:ln>
                  <a:noFill/>
                </a:ln>
                <a:solidFill>
                  <a:schemeClr val="tx1"/>
                </a:solidFill>
                <a:effectLst/>
                <a:latin typeface="+mn-lt"/>
              </a:rPr>
            </a:br>
            <a:r>
              <a:rPr kumimoji="0" lang="en-US" altLang="en-US" sz="3600" b="0" i="0" u="none" strike="noStrike" cap="none" normalizeH="0" baseline="0" dirty="0">
                <a:ln>
                  <a:noFill/>
                </a:ln>
                <a:solidFill>
                  <a:schemeClr val="tx1"/>
                </a:solidFill>
                <a:effectLst/>
                <a:latin typeface="+mn-lt"/>
              </a:rPr>
              <a:t> </a:t>
            </a:r>
            <a:br>
              <a:rPr kumimoji="0" lang="en-US" altLang="en-US" sz="3600" b="0" i="0" u="none" strike="noStrike" cap="none" normalizeH="0" baseline="0" dirty="0">
                <a:ln>
                  <a:noFill/>
                </a:ln>
                <a:solidFill>
                  <a:schemeClr val="tx1"/>
                </a:solidFill>
                <a:effectLst/>
                <a:latin typeface="+mn-l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68709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14158</TotalTime>
  <Words>1382</Words>
  <Application>Microsoft Office PowerPoint</Application>
  <PresentationFormat>Widescreen</PresentationFormat>
  <Paragraphs>43</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 Light</vt:lpstr>
      <vt:lpstr>Metropolitan</vt:lpstr>
      <vt:lpstr>NHS Data Engineering Project: Enhance Patient Care through Cutting Edge Solution  Presented by: Rita Uzoka  Date: 5th August 2024</vt:lpstr>
      <vt:lpstr>Background: AnyHospital, a leading healthcare institution, is dedicated to the continual enhancement of patient care through innovative approaches. Acknowledging the transformative potential of data-driven insights, the hospital has embarked on a strategic initiative to harness the power of its extensive medical records. The Hospital plans to leverage cloud technologies to propel healthcare research, with a primary focus on disease prediction, prevention, and better patient care/experience. Clinicians, IT personnel, management, and patients are the stakeholders.    </vt:lpstr>
      <vt:lpstr>In pursuit of this mission, the Hospital recognizes the need to adopt cutting-edge solutions to effectively analyze and extract meaningful insights from vast and diverse medical datasets they collect. The objective is to harness their data assets for making informed decisions and accomplishing their business objectives by navigating the intricacies of data management, analytics, and strategy by offering knowledge, direction, and advice. Relevance: - Facilitate data-driven choices to improve patient outcomes and healthcare delivery. To address this challenge, the hospital is implementing a data analytics solution on Azure, to enable seamless and efficient querying and analysis of medical data.  </vt:lpstr>
      <vt:lpstr>Business Requirement  - A daily report of admitted Patients and discharged Patients - How long between admitted and discharged Patients - A daily report of diagnosis and treatment of patients - A daily report of scans and tests done - A daily report with the gender and age of patients   </vt:lpstr>
      <vt:lpstr>Conceptual Modelling  Decision on Technology/Infrastructure  - Ingestion: Azure Data factory (ADF) is best suited for ongoing ingestion of files from onprem database to azure. -Storage: Based on the CAP Theorem, Azure sql database was chosen because in rare partition instances, it may temporarily become unavailable while providing high availability characteristics, because its primary goal is to guarantee data accuracy and consistency. -Visualization: easy compatibility with Microsoft applications, affordable licensing, intuitive user interfaces, wide data connectivity, and robust security features,PowerBI appeared to be most suitable.       </vt:lpstr>
      <vt:lpstr>OLTP Entity Relationship Diagram(ERD)       </vt:lpstr>
      <vt:lpstr>         </vt:lpstr>
      <vt:lpstr> Solution Architecture:            </vt:lpstr>
      <vt:lpstr> Data Solution(ETL Process): - Ingest data frequently from on-prem sql database to  azure sql database. - Transform data into the star schema model for seamless extraction of business reports. - Load data into production Datawarehouse for analysis and visualization.       </vt:lpstr>
      <vt:lpstr>Project Challenges: 1.Avoid Extraction of Duplicate record  2.Efficient Incremental data process 3.Different schemas 4.Different keys     </vt:lpstr>
      <vt:lpstr>               Solution to Challenge 1: Avoid Extraction of Duplicate record  Watermark Table When processing data in batch or streaming mode, a watermark table is a useful tool for monitoring the progress of the processing. When it comes to managing late-arriving data and preserving the state of incremental data processing, watermark tables can be extremely helpful in ensuring that data is processed precisely once. -Watermark tables store metadata about the current state of data processing -By monitoring the most recent processed timestamp, they assist in handling data that arrives late. Watermark tables facilitate incremental data processing by allowing systems to process just data that has changed or been added since the last update. This improves efficiency and speeds up processing.  - The watermark table – stores the table names and the last updated time, this table is in the Sink  - The Old watermark table(Old WM)-this table is updated from the last updated time at the watermark table - The New watermark table(New WM)- this table is updated from the last updated time at the source table. Therefore the Source data will copy data that falls between the Old WM and the New WM                         </vt:lpstr>
      <vt:lpstr> Data Pipeline Solution for Challenge 2: - Extract first row of the watermark value of the watermark table(OLDWM) and first row of the Max(updated at)column of the source data(NEWWM). - Extract data from source within the range of  OLDWM and NEWWM - Upsert the data into destination using keys - Update the watermark table(NEWWM) using stored procedure.        </vt:lpstr>
      <vt:lpstr>                                    </vt:lpstr>
      <vt:lpstr>                                    </vt:lpstr>
      <vt:lpstr>                                    </vt:lpstr>
      <vt:lpstr>Dynamic Pipeline:          </vt:lpstr>
      <vt:lpstr>Dynamic Pipeline:          </vt:lpstr>
      <vt:lpstr>Dynamic Pipeline:          </vt:lpstr>
      <vt:lpstr>      Solution to Challenge 3 and 4 :Metadata driven Pipeline  Metadata is the data related to the structure of the table or pipeline  Need to design a pipeline for multiple tables  Options: -Loop -Pipeline Parameters [{"TABLE_NAME":“patient_data","WaterMark_Column":"updated_at","MERGE_KEY":[“patient_id"]},{"TABLE_NAME":“medical_records_data","WaterMark_Column":"updated_at","MERGE_KEY":[“record_id"]}]          </vt:lpstr>
      <vt:lpstr>           </vt:lpstr>
      <vt:lpstr>           </vt:lpstr>
      <vt:lpstr>           </vt:lpstr>
      <vt:lpstr>   Transformation and Load: 1. Created a serving/production database 2. Created tables as per production schema 3. load data into tables to be used for visualization.   This activity was added to the pipeline using stored procedure - A stored procedure was created in the sink to load data into the production tables from the staging tables.          </vt:lpstr>
      <vt:lpstr>   Outcome:  1.We improved the processing time for daily medical reports to provide near real-time analytics for business decision. 2.The analytics platform performed much better as a result of this project, which led to a 30% increase in operational efficiency and the creation of new initiatives. 3.Increased data accessibility and scalability and cut operational costs by 15% by moving clients data infrastructure to Azure.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NHS Data Engineering Project: Enhanced Patient Care through Cutting Edge Solution  Presented by: Rita Uzoka  Date: 5th August 2024</dc:title>
  <dc:creator>Rita Uzoka</dc:creator>
  <cp:lastModifiedBy>Rita Uzoka</cp:lastModifiedBy>
  <cp:revision>66</cp:revision>
  <dcterms:created xsi:type="dcterms:W3CDTF">2024-07-26T08:24:26Z</dcterms:created>
  <dcterms:modified xsi:type="dcterms:W3CDTF">2024-08-05T08:01:58Z</dcterms:modified>
</cp:coreProperties>
</file>