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8a2a8e7d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8a2a8e7d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8a2a8e7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8a2a8e7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a2a8e7d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a2a8e7d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a2a8e7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8a2a8e7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8a2a8e7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8a2a8e7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a2a8e7d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a2a8e7d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a2a8e7d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8a2a8e7d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8a2a8e7d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8a2a8e7d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8a2a8e7d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8a2a8e7d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a2a8e7d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a2a8e7d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/>
              <a:t>Predictive Modelling for COVID-19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Health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327250" y="3457575"/>
            <a:ext cx="62274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 RITA FIDELIS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23/11/2024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AFFILIATION : DEVELOPMENT HUB MAIDUGURI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74650" y="44450"/>
            <a:ext cx="7961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Data Integration: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 vaccination rates, mobility data, and social distancing measures.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Techniques: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Experiment with deep learning for more complex patterns.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Continual Monitoring: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models with real-time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Considerations: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equitable resource allocation and privacy.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41325" y="0"/>
            <a:ext cx="78951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and Citations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datasets and research papers used.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Mention libraries (e.g., Python libraries like Pandas, Matplotlib).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Introduction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Challenge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overview of the COVID-19 pandemic's impact.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predictive modeling in public health.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Develop a system to predict COVID-19 trends and identify key drivers for informed public health interventions.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and Overview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Dataset: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COVID-19 Open Research Dataset (CORD-19).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Includes: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counts, demographics, and health metrics.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Mention data availability and scope (e.g., global/regional focus).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0" y="0"/>
            <a:ext cx="30000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/>
              <a:t>Data Preprocessing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Title:</a:t>
            </a:r>
            <a:r>
              <a:rPr lang="en-GB" sz="1100"/>
              <a:t> </a:t>
            </a:r>
            <a:r>
              <a:rPr i="1" lang="en-GB" sz="1100"/>
              <a:t>Data Preparation Steps</a:t>
            </a:r>
            <a:br>
              <a:rPr i="1" lang="en-GB" sz="1100"/>
            </a:br>
            <a:r>
              <a:rPr b="1" lang="en-GB" sz="1100"/>
              <a:t>Contents: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Missing Values:</a:t>
            </a:r>
            <a:r>
              <a:rPr lang="en-GB" sz="1100"/>
              <a:t> Removed using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dropna</a:t>
            </a:r>
            <a:r>
              <a:rPr lang="en-GB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Duplicates:</a:t>
            </a:r>
            <a:r>
              <a:rPr lang="en-GB" sz="1100"/>
              <a:t> Eliminated with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drop_duplicates</a:t>
            </a:r>
            <a:r>
              <a:rPr lang="en-GB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Standardization:</a:t>
            </a:r>
            <a:r>
              <a:rPr lang="en-GB" sz="1100"/>
              <a:t> Ensured consistency in dates and locations.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Normalization:</a:t>
            </a:r>
            <a:r>
              <a:rPr lang="en-GB" sz="1100"/>
              <a:t> Applied techniques to scale numerical features.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Feature Engineering:</a:t>
            </a:r>
            <a:r>
              <a:rPr lang="en-GB" sz="1100"/>
              <a:t> Created new variables like daily growth rates and mortality ratios.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03200" y="168275"/>
            <a:ext cx="81333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 Steps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Removed using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dropna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Eliminated with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drop_duplicates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Ensured consistency in dates and locations.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techniques to scale numerical features.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Created new variables like daily growth rates and mortality ratios.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55600" y="158750"/>
            <a:ext cx="7980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Modeling Approaches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Time-Series Models: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forecasting future trends in case counts.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prediction for severe illness or mortality.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Time-series: RMSE.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Classification: Precision, recall, F1-score.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24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 and Model Performance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Time-Series Results: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Forecasting accuracy over a two-month horizon.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Results: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F1-score of 0.85 in predicting high-risk regions.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prediction charts and confusion matrices.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 Strong predictors include age distribution and healthcare access.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12725" y="111125"/>
            <a:ext cx="8123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Interpreting the Insights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data preprocessing.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derived features enriched model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may not account for all real-time dynamics (e.g., emerging variants).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prioritization for high-risk areas.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546100" y="0"/>
            <a:ext cx="77904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Contributions</a:t>
            </a:r>
            <a:br>
              <a:rPr i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robust predictive modeling system for COVID-19.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for public health resource allocation.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better planning and response strategies.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