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526C8-0184-43FC-AB1D-D878EA17D469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BBFFF20F-1278-44F4-B7D5-0E5ECA48710E}">
      <dgm:prSet phldrT="[文字]" custT="1"/>
      <dgm:spPr/>
      <dgm:t>
        <a:bodyPr/>
        <a:lstStyle/>
        <a:p>
          <a:r>
            <a:rPr lang="zh-TW" altLang="en-US" sz="2000" b="1" i="0" baseline="0" dirty="0" smtClean="0">
              <a:ea typeface="微軟正黑體" pitchFamily="34" charset="-120"/>
            </a:rPr>
            <a:t>十六、選購綠建築物</a:t>
          </a:r>
          <a:endParaRPr lang="zh-TW" altLang="en-US" sz="2000" baseline="0" dirty="0">
            <a:ea typeface="微軟正黑體" pitchFamily="34" charset="-120"/>
          </a:endParaRPr>
        </a:p>
      </dgm:t>
    </dgm:pt>
    <dgm:pt modelId="{CE4B67A8-F0CC-443A-9A51-40A3204489AC}" type="parTrans" cxnId="{80961F28-58DA-42E3-8A88-DE28DB6AACA4}">
      <dgm:prSet/>
      <dgm:spPr/>
      <dgm:t>
        <a:bodyPr/>
        <a:lstStyle/>
        <a:p>
          <a:endParaRPr lang="zh-TW" altLang="en-US" sz="2000" baseline="0">
            <a:latin typeface="微軟正黑體" pitchFamily="34" charset="-120"/>
            <a:ea typeface="微軟正黑體" pitchFamily="34" charset="-120"/>
          </a:endParaRPr>
        </a:p>
      </dgm:t>
    </dgm:pt>
    <dgm:pt modelId="{C5C1F1B2-7C05-41EC-94D6-1B9D7D439384}" type="sibTrans" cxnId="{80961F28-58DA-42E3-8A88-DE28DB6AACA4}">
      <dgm:prSet/>
      <dgm:spPr/>
      <dgm:t>
        <a:bodyPr/>
        <a:lstStyle/>
        <a:p>
          <a:endParaRPr lang="zh-TW" altLang="en-US" sz="2000" baseline="0">
            <a:latin typeface="微軟正黑體" pitchFamily="34" charset="-120"/>
            <a:ea typeface="微軟正黑體" pitchFamily="34" charset="-120"/>
          </a:endParaRPr>
        </a:p>
      </dgm:t>
    </dgm:pt>
    <dgm:pt modelId="{73B41F3E-C488-4D47-B989-D8D640AD9199}">
      <dgm:prSet phldrT="[文字]" custT="1"/>
      <dgm:spPr/>
      <dgm:t>
        <a:bodyPr/>
        <a:lstStyle/>
        <a:p>
          <a:r>
            <a:rPr lang="zh-TW" altLang="en-US" sz="2000" b="1" i="0" baseline="0" dirty="0" smtClean="0">
              <a:ea typeface="微軟正黑體" pitchFamily="34" charset="-120"/>
            </a:rPr>
            <a:t>十七、購買本地當季農產品</a:t>
          </a:r>
          <a:endParaRPr lang="zh-TW" altLang="en-US" sz="2000" baseline="0" dirty="0">
            <a:ea typeface="微軟正黑體" pitchFamily="34" charset="-120"/>
          </a:endParaRPr>
        </a:p>
      </dgm:t>
    </dgm:pt>
    <dgm:pt modelId="{59DB32A5-F0DF-428B-AC15-FDB435575BB0}" type="parTrans" cxnId="{24E1147D-B9EC-41CB-8075-E4AD8459523C}">
      <dgm:prSet/>
      <dgm:spPr/>
      <dgm:t>
        <a:bodyPr/>
        <a:lstStyle/>
        <a:p>
          <a:endParaRPr lang="zh-TW" altLang="en-US" sz="2000" baseline="0">
            <a:latin typeface="微軟正黑體" pitchFamily="34" charset="-120"/>
            <a:ea typeface="微軟正黑體" pitchFamily="34" charset="-120"/>
          </a:endParaRPr>
        </a:p>
      </dgm:t>
    </dgm:pt>
    <dgm:pt modelId="{0FED7FE7-17A5-421F-8855-EACB4086D7F8}" type="sibTrans" cxnId="{24E1147D-B9EC-41CB-8075-E4AD8459523C}">
      <dgm:prSet/>
      <dgm:spPr/>
      <dgm:t>
        <a:bodyPr/>
        <a:lstStyle/>
        <a:p>
          <a:endParaRPr lang="zh-TW" altLang="en-US" sz="2000" baseline="0">
            <a:latin typeface="微軟正黑體" pitchFamily="34" charset="-120"/>
            <a:ea typeface="微軟正黑體" pitchFamily="34" charset="-120"/>
          </a:endParaRPr>
        </a:p>
      </dgm:t>
    </dgm:pt>
    <dgm:pt modelId="{673A0838-2BBC-4E05-85CF-924709E8B174}">
      <dgm:prSet phldrT="[文字]" custT="1"/>
      <dgm:spPr/>
      <dgm:t>
        <a:bodyPr/>
        <a:lstStyle/>
        <a:p>
          <a:r>
            <a:rPr lang="zh-TW" altLang="en-US" sz="2000" b="1" i="0" baseline="0" dirty="0" smtClean="0">
              <a:ea typeface="微軟正黑體" pitchFamily="34" charset="-120"/>
            </a:rPr>
            <a:t>十八、多種樹</a:t>
          </a:r>
          <a:endParaRPr lang="zh-TW" altLang="en-US" sz="2000" baseline="0" dirty="0">
            <a:ea typeface="微軟正黑體" pitchFamily="34" charset="-120"/>
          </a:endParaRPr>
        </a:p>
      </dgm:t>
    </dgm:pt>
    <dgm:pt modelId="{66F6E007-098A-4601-82BB-B7151328CEA8}" type="parTrans" cxnId="{2AD36562-AD75-4690-88EE-711647D1DFDB}">
      <dgm:prSet/>
      <dgm:spPr/>
      <dgm:t>
        <a:bodyPr/>
        <a:lstStyle/>
        <a:p>
          <a:endParaRPr lang="zh-TW" altLang="en-US" sz="2000" baseline="0">
            <a:latin typeface="微軟正黑體" pitchFamily="34" charset="-120"/>
            <a:ea typeface="微軟正黑體" pitchFamily="34" charset="-120"/>
          </a:endParaRPr>
        </a:p>
      </dgm:t>
    </dgm:pt>
    <dgm:pt modelId="{1D89F9A6-179E-49EA-B1B9-CC8A433D78B5}" type="sibTrans" cxnId="{2AD36562-AD75-4690-88EE-711647D1DFDB}">
      <dgm:prSet/>
      <dgm:spPr/>
      <dgm:t>
        <a:bodyPr/>
        <a:lstStyle/>
        <a:p>
          <a:endParaRPr lang="zh-TW" altLang="en-US" sz="2000" baseline="0">
            <a:latin typeface="微軟正黑體" pitchFamily="34" charset="-120"/>
            <a:ea typeface="微軟正黑體" pitchFamily="34" charset="-120"/>
          </a:endParaRPr>
        </a:p>
      </dgm:t>
    </dgm:pt>
    <dgm:pt modelId="{30690EDA-1F9C-4FB8-9767-73CCD6E69DE2}">
      <dgm:prSet phldrT="[文字]" custT="1"/>
      <dgm:spPr/>
      <dgm:t>
        <a:bodyPr/>
        <a:lstStyle/>
        <a:p>
          <a:r>
            <a:rPr lang="zh-TW" altLang="en-US" sz="2000" b="1" i="0" baseline="0" dirty="0" smtClean="0">
              <a:latin typeface="微軟正黑體 (本文)"/>
              <a:ea typeface="微軟正黑體" pitchFamily="34" charset="-120"/>
            </a:rPr>
            <a:t>十九、使用可重複餐具</a:t>
          </a:r>
          <a:endParaRPr lang="zh-TW" altLang="en-US" sz="2000" baseline="0" dirty="0">
            <a:ea typeface="微軟正黑體" pitchFamily="34" charset="-120"/>
          </a:endParaRPr>
        </a:p>
      </dgm:t>
    </dgm:pt>
    <dgm:pt modelId="{875BB929-E888-44CE-9112-F20D3D3E8A2F}" type="parTrans" cxnId="{2C6ECD66-AF8A-4084-85B8-4C68973E8BAD}">
      <dgm:prSet/>
      <dgm:spPr/>
      <dgm:t>
        <a:bodyPr/>
        <a:lstStyle/>
        <a:p>
          <a:endParaRPr lang="zh-TW" altLang="en-US"/>
        </a:p>
      </dgm:t>
    </dgm:pt>
    <dgm:pt modelId="{05B31111-F387-4AA3-8BDF-1660C86024A4}" type="sibTrans" cxnId="{2C6ECD66-AF8A-4084-85B8-4C68973E8BAD}">
      <dgm:prSet/>
      <dgm:spPr/>
      <dgm:t>
        <a:bodyPr/>
        <a:lstStyle/>
        <a:p>
          <a:endParaRPr lang="zh-TW" altLang="en-US"/>
        </a:p>
      </dgm:t>
    </dgm:pt>
    <dgm:pt modelId="{1E4CFD16-44D6-488A-B854-31C8D1C13D91}" type="pres">
      <dgm:prSet presAssocID="{4D7526C8-0184-43FC-AB1D-D878EA17D469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D1C6E72-C703-4E98-93B9-F3E110C1ABED}" type="pres">
      <dgm:prSet presAssocID="{BBFFF20F-1278-44F4-B7D5-0E5ECA48710E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TW" altLang="en-US"/>
        </a:p>
      </dgm:t>
    </dgm:pt>
    <dgm:pt modelId="{BDDEF927-3A79-4EAE-A1BD-63E97DD876EA}" type="pres">
      <dgm:prSet presAssocID="{BBFFF20F-1278-44F4-B7D5-0E5ECA48710E}" presName="rootComposite" presStyleCnt="0">
        <dgm:presLayoutVars/>
      </dgm:prSet>
      <dgm:spPr/>
      <dgm:t>
        <a:bodyPr/>
        <a:lstStyle/>
        <a:p>
          <a:endParaRPr lang="zh-TW" altLang="en-US"/>
        </a:p>
      </dgm:t>
    </dgm:pt>
    <dgm:pt modelId="{75BBDF70-E4F0-477D-B54A-905FDFF3A22F}" type="pres">
      <dgm:prSet presAssocID="{BBFFF20F-1278-44F4-B7D5-0E5ECA48710E}" presName="ParentAccent" presStyleLbl="alignNode1" presStyleIdx="0" presStyleCnt="4" custLinFactY="171867" custLinFactNeighborX="814" custLinFactNeighborY="200000"/>
      <dgm:spPr/>
      <dgm:t>
        <a:bodyPr/>
        <a:lstStyle/>
        <a:p>
          <a:endParaRPr lang="zh-TW" altLang="en-US"/>
        </a:p>
      </dgm:t>
    </dgm:pt>
    <dgm:pt modelId="{B42FC86B-8F17-42D8-9982-26BC8BF6FA02}" type="pres">
      <dgm:prSet presAssocID="{BBFFF20F-1278-44F4-B7D5-0E5ECA48710E}" presName="ParentSmallAccent" presStyleLbl="fgAcc1" presStyleIdx="0" presStyleCnt="4" custLinFactY="295521" custLinFactNeighborX="11077" custLinFactNeighborY="300000"/>
      <dgm:spPr/>
      <dgm:t>
        <a:bodyPr/>
        <a:lstStyle/>
        <a:p>
          <a:endParaRPr lang="zh-TW" altLang="en-US"/>
        </a:p>
      </dgm:t>
    </dgm:pt>
    <dgm:pt modelId="{2846C15F-38D0-4C33-9AFC-17C86667EA7F}" type="pres">
      <dgm:prSet presAssocID="{BBFFF20F-1278-44F4-B7D5-0E5ECA48710E}" presName="Parent" presStyleLbl="revTx" presStyleIdx="0" presStyleCnt="4" custLinFactY="81128" custLinFactNeighborX="3758" custLinFactNeighborY="10000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1E0A12-8C9A-47FC-96EF-99C1060A4EE7}" type="pres">
      <dgm:prSet presAssocID="{BBFFF20F-1278-44F4-B7D5-0E5ECA48710E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28690165-316A-4224-A8DB-27545C676DC8}" type="pres">
      <dgm:prSet presAssocID="{73B41F3E-C488-4D47-B989-D8D640AD9199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TW" altLang="en-US"/>
        </a:p>
      </dgm:t>
    </dgm:pt>
    <dgm:pt modelId="{B3B8A675-9C92-4A1E-8E59-AC9D110EA238}" type="pres">
      <dgm:prSet presAssocID="{73B41F3E-C488-4D47-B989-D8D640AD9199}" presName="rootComposite" presStyleCnt="0">
        <dgm:presLayoutVars/>
      </dgm:prSet>
      <dgm:spPr/>
      <dgm:t>
        <a:bodyPr/>
        <a:lstStyle/>
        <a:p>
          <a:endParaRPr lang="zh-TW" altLang="en-US"/>
        </a:p>
      </dgm:t>
    </dgm:pt>
    <dgm:pt modelId="{31ABCDF1-B73C-4F9E-9E65-D4A07426F9C0}" type="pres">
      <dgm:prSet presAssocID="{73B41F3E-C488-4D47-B989-D8D640AD9199}" presName="ParentAccent" presStyleLbl="alignNode1" presStyleIdx="1" presStyleCnt="4" custLinFactY="590690" custLinFactNeighborX="-3365" custLinFactNeighborY="600000"/>
      <dgm:spPr/>
      <dgm:t>
        <a:bodyPr/>
        <a:lstStyle/>
        <a:p>
          <a:endParaRPr lang="zh-TW" altLang="en-US"/>
        </a:p>
      </dgm:t>
    </dgm:pt>
    <dgm:pt modelId="{352E27B9-A304-4257-8F51-7B102BEF7CC4}" type="pres">
      <dgm:prSet presAssocID="{73B41F3E-C488-4D47-B989-D8D640AD9199}" presName="ParentSmallAccent" presStyleLbl="fgAcc1" presStyleIdx="1" presStyleCnt="4" custLinFactY="900000" custLinFactNeighborX="-28632" custLinFactNeighborY="995358"/>
      <dgm:spPr/>
      <dgm:t>
        <a:bodyPr/>
        <a:lstStyle/>
        <a:p>
          <a:endParaRPr lang="zh-TW" altLang="en-US"/>
        </a:p>
      </dgm:t>
    </dgm:pt>
    <dgm:pt modelId="{8902A150-E687-4AC6-B1A2-567B470E4FAF}" type="pres">
      <dgm:prSet presAssocID="{73B41F3E-C488-4D47-B989-D8D640AD9199}" presName="Parent" presStyleLbl="revTx" presStyleIdx="1" presStyleCnt="4" custLinFactY="300000" custLinFactNeighborX="-2944" custLinFactNeighborY="33494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F2EC6A-DE08-4AE5-BF9B-73F6C9298152}" type="pres">
      <dgm:prSet presAssocID="{73B41F3E-C488-4D47-B989-D8D640AD9199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47DD111E-B2EA-4A76-AADA-B944700F3855}" type="pres">
      <dgm:prSet presAssocID="{673A0838-2BBC-4E05-85CF-924709E8B174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TW" altLang="en-US"/>
        </a:p>
      </dgm:t>
    </dgm:pt>
    <dgm:pt modelId="{DA41F15B-5EFD-441A-A1C1-3083DE5271DB}" type="pres">
      <dgm:prSet presAssocID="{673A0838-2BBC-4E05-85CF-924709E8B174}" presName="rootComposite" presStyleCnt="0">
        <dgm:presLayoutVars/>
      </dgm:prSet>
      <dgm:spPr/>
      <dgm:t>
        <a:bodyPr/>
        <a:lstStyle/>
        <a:p>
          <a:endParaRPr lang="zh-TW" altLang="en-US"/>
        </a:p>
      </dgm:t>
    </dgm:pt>
    <dgm:pt modelId="{FEE41CC6-5DEB-41E8-8EEC-84D336304FE3}" type="pres">
      <dgm:prSet presAssocID="{673A0838-2BBC-4E05-85CF-924709E8B174}" presName="ParentAccent" presStyleLbl="alignNode1" presStyleIdx="2" presStyleCnt="4" custLinFactY="171867" custLinFactNeighborX="-4364" custLinFactNeighborY="200000"/>
      <dgm:spPr/>
      <dgm:t>
        <a:bodyPr/>
        <a:lstStyle/>
        <a:p>
          <a:endParaRPr lang="zh-TW" altLang="en-US"/>
        </a:p>
      </dgm:t>
    </dgm:pt>
    <dgm:pt modelId="{008F33D4-E4CA-4F69-A67F-C2566E148146}" type="pres">
      <dgm:prSet presAssocID="{673A0838-2BBC-4E05-85CF-924709E8B174}" presName="ParentSmallAccent" presStyleLbl="fgAcc1" presStyleIdx="2" presStyleCnt="4" custLinFactY="287643" custLinFactNeighborX="-59414" custLinFactNeighborY="300000"/>
      <dgm:spPr/>
      <dgm:t>
        <a:bodyPr/>
        <a:lstStyle/>
        <a:p>
          <a:endParaRPr lang="zh-TW" altLang="en-US"/>
        </a:p>
      </dgm:t>
    </dgm:pt>
    <dgm:pt modelId="{4C685903-1FEF-4CF6-B56C-E85E7340103B}" type="pres">
      <dgm:prSet presAssocID="{673A0838-2BBC-4E05-85CF-924709E8B174}" presName="Parent" presStyleLbl="revTx" presStyleIdx="2" presStyleCnt="4" custLinFactY="100000" custLinFactNeighborX="-2253" custLinFactNeighborY="12022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A36CD0-F593-4AD3-9D90-B77B8C150D2A}" type="pres">
      <dgm:prSet presAssocID="{673A0838-2BBC-4E05-85CF-924709E8B174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B26AF7C9-C173-443B-AFEB-BBA2AC56AAF3}" type="pres">
      <dgm:prSet presAssocID="{30690EDA-1F9C-4FB8-9767-73CCD6E69DE2}" presName="root" presStyleCnt="0">
        <dgm:presLayoutVars>
          <dgm:chMax/>
          <dgm:chPref/>
        </dgm:presLayoutVars>
      </dgm:prSet>
      <dgm:spPr/>
    </dgm:pt>
    <dgm:pt modelId="{DE02C68A-85F2-4EC7-BE0A-9FA5ADBBA6EC}" type="pres">
      <dgm:prSet presAssocID="{30690EDA-1F9C-4FB8-9767-73CCD6E69DE2}" presName="rootComposite" presStyleCnt="0">
        <dgm:presLayoutVars/>
      </dgm:prSet>
      <dgm:spPr/>
    </dgm:pt>
    <dgm:pt modelId="{1FE692CF-4C19-43E7-985D-B252A3DAF22A}" type="pres">
      <dgm:prSet presAssocID="{30690EDA-1F9C-4FB8-9767-73CCD6E69DE2}" presName="ParentAccent" presStyleLbl="alignNode1" presStyleIdx="3" presStyleCnt="4" custLinFactY="600000" custLinFactNeighborX="14724" custLinFactNeighborY="622870"/>
      <dgm:spPr/>
    </dgm:pt>
    <dgm:pt modelId="{F9A023A5-17FB-4F94-AF7C-5D6F9160364F}" type="pres">
      <dgm:prSet presAssocID="{30690EDA-1F9C-4FB8-9767-73CCD6E69DE2}" presName="ParentSmallAccent" presStyleLbl="fgAcc1" presStyleIdx="3" presStyleCnt="4" custLinFactY="947510" custLinFactNeighborX="19534" custLinFactNeighborY="1000000"/>
      <dgm:spPr/>
    </dgm:pt>
    <dgm:pt modelId="{539AC7FC-6112-4AAB-AECB-B0A4AC7672E6}" type="pres">
      <dgm:prSet presAssocID="{30690EDA-1F9C-4FB8-9767-73CCD6E69DE2}" presName="Parent" presStyleLbl="revTx" presStyleIdx="3" presStyleCnt="4" custLinFactY="300000" custLinFactNeighborX="160" custLinFactNeighborY="36211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525BBD-3380-4896-B353-410FEE540B44}" type="pres">
      <dgm:prSet presAssocID="{30690EDA-1F9C-4FB8-9767-73CCD6E69DE2}" presName="childShape" presStyleCnt="0">
        <dgm:presLayoutVars>
          <dgm:chMax val="0"/>
          <dgm:chPref val="0"/>
        </dgm:presLayoutVars>
      </dgm:prSet>
      <dgm:spPr/>
    </dgm:pt>
  </dgm:ptLst>
  <dgm:cxnLst>
    <dgm:cxn modelId="{9A5DE7D3-1A6D-4BF9-BF14-E9CAF6A86F46}" type="presOf" srcId="{30690EDA-1F9C-4FB8-9767-73CCD6E69DE2}" destId="{539AC7FC-6112-4AAB-AECB-B0A4AC7672E6}" srcOrd="0" destOrd="0" presId="urn:microsoft.com/office/officeart/2008/layout/SquareAccentList"/>
    <dgm:cxn modelId="{24E1147D-B9EC-41CB-8075-E4AD8459523C}" srcId="{4D7526C8-0184-43FC-AB1D-D878EA17D469}" destId="{73B41F3E-C488-4D47-B989-D8D640AD9199}" srcOrd="1" destOrd="0" parTransId="{59DB32A5-F0DF-428B-AC15-FDB435575BB0}" sibTransId="{0FED7FE7-17A5-421F-8855-EACB4086D7F8}"/>
    <dgm:cxn modelId="{7EFD91FF-73E7-4A42-8B86-9D2E37583249}" type="presOf" srcId="{73B41F3E-C488-4D47-B989-D8D640AD9199}" destId="{8902A150-E687-4AC6-B1A2-567B470E4FAF}" srcOrd="0" destOrd="0" presId="urn:microsoft.com/office/officeart/2008/layout/SquareAccentList"/>
    <dgm:cxn modelId="{A99A4D2E-6EAA-4B34-BC6B-E9A46A66F028}" type="presOf" srcId="{673A0838-2BBC-4E05-85CF-924709E8B174}" destId="{4C685903-1FEF-4CF6-B56C-E85E7340103B}" srcOrd="0" destOrd="0" presId="urn:microsoft.com/office/officeart/2008/layout/SquareAccentList"/>
    <dgm:cxn modelId="{2AD36562-AD75-4690-88EE-711647D1DFDB}" srcId="{4D7526C8-0184-43FC-AB1D-D878EA17D469}" destId="{673A0838-2BBC-4E05-85CF-924709E8B174}" srcOrd="2" destOrd="0" parTransId="{66F6E007-098A-4601-82BB-B7151328CEA8}" sibTransId="{1D89F9A6-179E-49EA-B1B9-CC8A433D78B5}"/>
    <dgm:cxn modelId="{AE25D365-943D-49DB-9F9C-E2B2459D92D9}" type="presOf" srcId="{4D7526C8-0184-43FC-AB1D-D878EA17D469}" destId="{1E4CFD16-44D6-488A-B854-31C8D1C13D91}" srcOrd="0" destOrd="0" presId="urn:microsoft.com/office/officeart/2008/layout/SquareAccentList"/>
    <dgm:cxn modelId="{80961F28-58DA-42E3-8A88-DE28DB6AACA4}" srcId="{4D7526C8-0184-43FC-AB1D-D878EA17D469}" destId="{BBFFF20F-1278-44F4-B7D5-0E5ECA48710E}" srcOrd="0" destOrd="0" parTransId="{CE4B67A8-F0CC-443A-9A51-40A3204489AC}" sibTransId="{C5C1F1B2-7C05-41EC-94D6-1B9D7D439384}"/>
    <dgm:cxn modelId="{B8AF7304-8C05-427D-BB16-E3B40E931BFA}" type="presOf" srcId="{BBFFF20F-1278-44F4-B7D5-0E5ECA48710E}" destId="{2846C15F-38D0-4C33-9AFC-17C86667EA7F}" srcOrd="0" destOrd="0" presId="urn:microsoft.com/office/officeart/2008/layout/SquareAccentList"/>
    <dgm:cxn modelId="{2C6ECD66-AF8A-4084-85B8-4C68973E8BAD}" srcId="{4D7526C8-0184-43FC-AB1D-D878EA17D469}" destId="{30690EDA-1F9C-4FB8-9767-73CCD6E69DE2}" srcOrd="3" destOrd="0" parTransId="{875BB929-E888-44CE-9112-F20D3D3E8A2F}" sibTransId="{05B31111-F387-4AA3-8BDF-1660C86024A4}"/>
    <dgm:cxn modelId="{9D9C37AE-BF15-4149-BCDE-E0C681387C48}" type="presParOf" srcId="{1E4CFD16-44D6-488A-B854-31C8D1C13D91}" destId="{7D1C6E72-C703-4E98-93B9-F3E110C1ABED}" srcOrd="0" destOrd="0" presId="urn:microsoft.com/office/officeart/2008/layout/SquareAccentList"/>
    <dgm:cxn modelId="{B654123C-CD98-4E7F-B2D4-C93D18A05FA5}" type="presParOf" srcId="{7D1C6E72-C703-4E98-93B9-F3E110C1ABED}" destId="{BDDEF927-3A79-4EAE-A1BD-63E97DD876EA}" srcOrd="0" destOrd="0" presId="urn:microsoft.com/office/officeart/2008/layout/SquareAccentList"/>
    <dgm:cxn modelId="{2BE29E8F-B88E-469F-9D6C-798BC008F1FE}" type="presParOf" srcId="{BDDEF927-3A79-4EAE-A1BD-63E97DD876EA}" destId="{75BBDF70-E4F0-477D-B54A-905FDFF3A22F}" srcOrd="0" destOrd="0" presId="urn:microsoft.com/office/officeart/2008/layout/SquareAccentList"/>
    <dgm:cxn modelId="{9090545D-C7AC-4DD2-B5CD-E5D1C0E1E6CF}" type="presParOf" srcId="{BDDEF927-3A79-4EAE-A1BD-63E97DD876EA}" destId="{B42FC86B-8F17-42D8-9982-26BC8BF6FA02}" srcOrd="1" destOrd="0" presId="urn:microsoft.com/office/officeart/2008/layout/SquareAccentList"/>
    <dgm:cxn modelId="{CB0414FE-32C2-4DBE-96F5-4E0AA0692936}" type="presParOf" srcId="{BDDEF927-3A79-4EAE-A1BD-63E97DD876EA}" destId="{2846C15F-38D0-4C33-9AFC-17C86667EA7F}" srcOrd="2" destOrd="0" presId="urn:microsoft.com/office/officeart/2008/layout/SquareAccentList"/>
    <dgm:cxn modelId="{2321B7AB-4610-4280-9670-AD564B3EA449}" type="presParOf" srcId="{7D1C6E72-C703-4E98-93B9-F3E110C1ABED}" destId="{9E1E0A12-8C9A-47FC-96EF-99C1060A4EE7}" srcOrd="1" destOrd="0" presId="urn:microsoft.com/office/officeart/2008/layout/SquareAccentList"/>
    <dgm:cxn modelId="{CBFD73C6-15E8-4914-A370-5684316FDBEA}" type="presParOf" srcId="{1E4CFD16-44D6-488A-B854-31C8D1C13D91}" destId="{28690165-316A-4224-A8DB-27545C676DC8}" srcOrd="1" destOrd="0" presId="urn:microsoft.com/office/officeart/2008/layout/SquareAccentList"/>
    <dgm:cxn modelId="{D7D18D27-5424-41CE-8AA9-C08858EA9160}" type="presParOf" srcId="{28690165-316A-4224-A8DB-27545C676DC8}" destId="{B3B8A675-9C92-4A1E-8E59-AC9D110EA238}" srcOrd="0" destOrd="0" presId="urn:microsoft.com/office/officeart/2008/layout/SquareAccentList"/>
    <dgm:cxn modelId="{7F3ACA8B-714F-44A6-ACA4-92369E4655C6}" type="presParOf" srcId="{B3B8A675-9C92-4A1E-8E59-AC9D110EA238}" destId="{31ABCDF1-B73C-4F9E-9E65-D4A07426F9C0}" srcOrd="0" destOrd="0" presId="urn:microsoft.com/office/officeart/2008/layout/SquareAccentList"/>
    <dgm:cxn modelId="{5425488C-AF23-44C3-AFE6-759B0DD2776D}" type="presParOf" srcId="{B3B8A675-9C92-4A1E-8E59-AC9D110EA238}" destId="{352E27B9-A304-4257-8F51-7B102BEF7CC4}" srcOrd="1" destOrd="0" presId="urn:microsoft.com/office/officeart/2008/layout/SquareAccentList"/>
    <dgm:cxn modelId="{D1F41009-4784-45A6-BAE1-A76041C36348}" type="presParOf" srcId="{B3B8A675-9C92-4A1E-8E59-AC9D110EA238}" destId="{8902A150-E687-4AC6-B1A2-567B470E4FAF}" srcOrd="2" destOrd="0" presId="urn:microsoft.com/office/officeart/2008/layout/SquareAccentList"/>
    <dgm:cxn modelId="{B7617EFF-31C9-422C-A63D-6B2FE2576418}" type="presParOf" srcId="{28690165-316A-4224-A8DB-27545C676DC8}" destId="{3EF2EC6A-DE08-4AE5-BF9B-73F6C9298152}" srcOrd="1" destOrd="0" presId="urn:microsoft.com/office/officeart/2008/layout/SquareAccentList"/>
    <dgm:cxn modelId="{D7449C02-F32E-4E13-B577-CDA82E6808D3}" type="presParOf" srcId="{1E4CFD16-44D6-488A-B854-31C8D1C13D91}" destId="{47DD111E-B2EA-4A76-AADA-B944700F3855}" srcOrd="2" destOrd="0" presId="urn:microsoft.com/office/officeart/2008/layout/SquareAccentList"/>
    <dgm:cxn modelId="{3C3B1E60-BE43-41D8-8D26-50A962474575}" type="presParOf" srcId="{47DD111E-B2EA-4A76-AADA-B944700F3855}" destId="{DA41F15B-5EFD-441A-A1C1-3083DE5271DB}" srcOrd="0" destOrd="0" presId="urn:microsoft.com/office/officeart/2008/layout/SquareAccentList"/>
    <dgm:cxn modelId="{D271EFDB-817B-42AF-B999-93C872A9B42B}" type="presParOf" srcId="{DA41F15B-5EFD-441A-A1C1-3083DE5271DB}" destId="{FEE41CC6-5DEB-41E8-8EEC-84D336304FE3}" srcOrd="0" destOrd="0" presId="urn:microsoft.com/office/officeart/2008/layout/SquareAccentList"/>
    <dgm:cxn modelId="{837DA86F-C361-42DE-86F3-0B6A7018269E}" type="presParOf" srcId="{DA41F15B-5EFD-441A-A1C1-3083DE5271DB}" destId="{008F33D4-E4CA-4F69-A67F-C2566E148146}" srcOrd="1" destOrd="0" presId="urn:microsoft.com/office/officeart/2008/layout/SquareAccentList"/>
    <dgm:cxn modelId="{01812A54-CEBA-4624-BE9E-89F7A833AE9B}" type="presParOf" srcId="{DA41F15B-5EFD-441A-A1C1-3083DE5271DB}" destId="{4C685903-1FEF-4CF6-B56C-E85E7340103B}" srcOrd="2" destOrd="0" presId="urn:microsoft.com/office/officeart/2008/layout/SquareAccentList"/>
    <dgm:cxn modelId="{31832CA2-63DD-45D3-AE8A-0154C53BDB9E}" type="presParOf" srcId="{47DD111E-B2EA-4A76-AADA-B944700F3855}" destId="{87A36CD0-F593-4AD3-9D90-B77B8C150D2A}" srcOrd="1" destOrd="0" presId="urn:microsoft.com/office/officeart/2008/layout/SquareAccentList"/>
    <dgm:cxn modelId="{D247BBBE-C612-49D3-B63A-CDFD255B50FE}" type="presParOf" srcId="{1E4CFD16-44D6-488A-B854-31C8D1C13D91}" destId="{B26AF7C9-C173-443B-AFEB-BBA2AC56AAF3}" srcOrd="3" destOrd="0" presId="urn:microsoft.com/office/officeart/2008/layout/SquareAccentList"/>
    <dgm:cxn modelId="{99DDFC40-9024-496C-8E5D-1EB31DEC25D4}" type="presParOf" srcId="{B26AF7C9-C173-443B-AFEB-BBA2AC56AAF3}" destId="{DE02C68A-85F2-4EC7-BE0A-9FA5ADBBA6EC}" srcOrd="0" destOrd="0" presId="urn:microsoft.com/office/officeart/2008/layout/SquareAccentList"/>
    <dgm:cxn modelId="{DCA84CB9-3327-4944-B8E3-DE190870DFC8}" type="presParOf" srcId="{DE02C68A-85F2-4EC7-BE0A-9FA5ADBBA6EC}" destId="{1FE692CF-4C19-43E7-985D-B252A3DAF22A}" srcOrd="0" destOrd="0" presId="urn:microsoft.com/office/officeart/2008/layout/SquareAccentList"/>
    <dgm:cxn modelId="{C199D32B-59F2-4F96-A1BA-BD4244ABBF31}" type="presParOf" srcId="{DE02C68A-85F2-4EC7-BE0A-9FA5ADBBA6EC}" destId="{F9A023A5-17FB-4F94-AF7C-5D6F9160364F}" srcOrd="1" destOrd="0" presId="urn:microsoft.com/office/officeart/2008/layout/SquareAccentList"/>
    <dgm:cxn modelId="{CB44BC12-770A-4840-A396-2144A0C8F8A0}" type="presParOf" srcId="{DE02C68A-85F2-4EC7-BE0A-9FA5ADBBA6EC}" destId="{539AC7FC-6112-4AAB-AECB-B0A4AC7672E6}" srcOrd="2" destOrd="0" presId="urn:microsoft.com/office/officeart/2008/layout/SquareAccentList"/>
    <dgm:cxn modelId="{36777018-1B94-44D0-BDCA-4BD40CD7FC49}" type="presParOf" srcId="{B26AF7C9-C173-443B-AFEB-BBA2AC56AAF3}" destId="{24525BBD-3380-4896-B353-410FEE540B4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97148-C6FB-4BB1-8322-8E2E6B8AADF8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8908F2E-C9BD-40B6-911B-3F553F7C394E}">
      <dgm:prSet custT="1"/>
      <dgm:spPr/>
      <dgm:t>
        <a:bodyPr/>
        <a:lstStyle/>
        <a:p>
          <a:pPr rtl="0"/>
          <a:r>
            <a:rPr lang="zh-TW" sz="1800" baseline="0" dirty="0" smtClean="0">
              <a:latin typeface="華康中圓體"/>
              <a:ea typeface="華康布丁體(P)" panose="040B0C00000000000000" pitchFamily="82" charset="-120"/>
            </a:rPr>
            <a:t>一、少開冷氣，多開窗；冷氣控溫</a:t>
          </a:r>
          <a:r>
            <a:rPr lang="en-US" sz="1800" baseline="0" dirty="0" smtClean="0">
              <a:latin typeface="華康中圓體"/>
              <a:ea typeface="華康布丁體(P)" panose="040B0C00000000000000" pitchFamily="82" charset="-120"/>
            </a:rPr>
            <a:t>26-28℃</a:t>
          </a:r>
          <a:r>
            <a:rPr lang="zh-TW" sz="1800" baseline="0" dirty="0" smtClean="0">
              <a:latin typeface="華康中圓體"/>
              <a:ea typeface="華康布丁體(P)" panose="040B0C00000000000000" pitchFamily="82" charset="-120"/>
            </a:rPr>
            <a:t>且不外洩。</a:t>
          </a:r>
          <a:endParaRPr lang="zh-TW" sz="1800" baseline="0" dirty="0">
            <a:latin typeface="華康中圓體"/>
            <a:ea typeface="華康布丁體(P)" panose="040B0C00000000000000" pitchFamily="82" charset="-120"/>
          </a:endParaRPr>
        </a:p>
      </dgm:t>
    </dgm:pt>
    <dgm:pt modelId="{ABB8722B-3CA1-4A2F-BAB3-A22A2DB66961}" type="parTrans" cxnId="{0DAABB88-9DEA-4630-B357-23771B724CAE}">
      <dgm:prSet/>
      <dgm:spPr/>
      <dgm:t>
        <a:bodyPr/>
        <a:lstStyle/>
        <a:p>
          <a:endParaRPr lang="zh-TW" altLang="en-US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CC957437-BEE4-4A71-86C2-AEE286F7768F}" type="sibTrans" cxnId="{0DAABB88-9DEA-4630-B357-23771B724CAE}">
      <dgm:prSet/>
      <dgm:spPr/>
      <dgm:t>
        <a:bodyPr/>
        <a:lstStyle/>
        <a:p>
          <a:endParaRPr lang="zh-TW" altLang="en-US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188C0441-6FD0-48FE-B665-7D240DC9649F}">
      <dgm:prSet custT="1"/>
      <dgm:spPr/>
      <dgm:t>
        <a:bodyPr/>
        <a:lstStyle/>
        <a:p>
          <a:pPr rtl="0"/>
          <a:r>
            <a:rPr lang="zh-TW" altLang="en-US" sz="1800" baseline="0" dirty="0" smtClean="0">
              <a:latin typeface="華康中圓體"/>
              <a:ea typeface="華康布丁體(P)" panose="040B0C00000000000000" pitchFamily="82" charset="-120"/>
            </a:rPr>
            <a:t>二、隨手關燈關機、拔插頭</a:t>
          </a:r>
          <a:endParaRPr lang="zh-TW" altLang="en-US" sz="1800" baseline="0" dirty="0">
            <a:latin typeface="華康中圓體"/>
            <a:ea typeface="華康布丁體(P)" panose="040B0C00000000000000" pitchFamily="82" charset="-120"/>
          </a:endParaRPr>
        </a:p>
      </dgm:t>
    </dgm:pt>
    <dgm:pt modelId="{DFC71398-F3E9-4EFE-90C4-0B8D7DB75B3C}" type="parTrans" cxnId="{B9F0B9E9-024B-4112-9C36-BAD2EC523060}">
      <dgm:prSet/>
      <dgm:spPr/>
      <dgm:t>
        <a:bodyPr/>
        <a:lstStyle/>
        <a:p>
          <a:endParaRPr lang="zh-TW" altLang="en-US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957EC339-CD3D-4001-AEF4-9746D18BD879}" type="sibTrans" cxnId="{B9F0B9E9-024B-4112-9C36-BAD2EC523060}">
      <dgm:prSet/>
      <dgm:spPr/>
      <dgm:t>
        <a:bodyPr/>
        <a:lstStyle/>
        <a:p>
          <a:endParaRPr lang="zh-TW" altLang="en-US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7E7A0138-1063-40C3-8A9E-EB1CF6426CA9}">
      <dgm:prSet custT="1"/>
      <dgm:spPr/>
      <dgm:t>
        <a:bodyPr/>
        <a:lstStyle/>
        <a:p>
          <a:pPr rtl="0"/>
          <a:r>
            <a:rPr lang="zh-TW" altLang="en-US" sz="1800" baseline="0" smtClean="0">
              <a:latin typeface="華康中圓體"/>
              <a:ea typeface="華康布丁體(P)" panose="040B0C00000000000000" pitchFamily="82" charset="-120"/>
            </a:rPr>
            <a:t>三、將傳統鎢絲燈泡逐步改為省電燈泡</a:t>
          </a:r>
          <a:endParaRPr lang="zh-TW" altLang="en-US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C7DDA967-BD97-48F0-B451-69609702813F}" type="parTrans" cxnId="{89BF4DED-D800-48C1-A18F-5F03E59E1081}">
      <dgm:prSet/>
      <dgm:spPr/>
      <dgm:t>
        <a:bodyPr/>
        <a:lstStyle/>
        <a:p>
          <a:endParaRPr lang="zh-TW" altLang="en-US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D43C2174-B4C3-4149-B91B-1E494CD7AE80}" type="sibTrans" cxnId="{89BF4DED-D800-48C1-A18F-5F03E59E1081}">
      <dgm:prSet/>
      <dgm:spPr/>
      <dgm:t>
        <a:bodyPr/>
        <a:lstStyle/>
        <a:p>
          <a:endParaRPr lang="zh-TW" altLang="en-US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6CEFD325-2202-495E-A9DC-FD7F27B8E6A9}">
      <dgm:prSet custT="1"/>
      <dgm:spPr/>
      <dgm:t>
        <a:bodyPr/>
        <a:lstStyle/>
        <a:p>
          <a:pPr rtl="0"/>
          <a:r>
            <a:rPr lang="zh-TW" sz="1800" baseline="0" smtClean="0">
              <a:latin typeface="華康中圓體"/>
              <a:ea typeface="華康布丁體(P)" panose="040B0C00000000000000" pitchFamily="82" charset="-120"/>
            </a:rPr>
            <a:t>四、選購環保標章、省能標章、省水標章及</a:t>
          </a:r>
          <a:r>
            <a:rPr lang="en-US" sz="1800" baseline="0" smtClean="0">
              <a:latin typeface="華康中圓體"/>
              <a:ea typeface="華康布丁體(P)" panose="040B0C00000000000000" pitchFamily="82" charset="-120"/>
            </a:rPr>
            <a:t>EER</a:t>
          </a:r>
          <a:r>
            <a:rPr lang="zh-TW" sz="1800" baseline="0" smtClean="0">
              <a:latin typeface="華康中圓體"/>
              <a:ea typeface="華康布丁體(P)" panose="040B0C00000000000000" pitchFamily="82" charset="-120"/>
            </a:rPr>
            <a:t>值高的商品，節能減碳又環保。</a:t>
          </a:r>
          <a:endParaRPr lang="zh-TW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B8F2850A-D8CF-4228-8575-811DAD20BF20}" type="parTrans" cxnId="{B58F6408-1286-44A8-8868-C4AC5CF05946}">
      <dgm:prSet/>
      <dgm:spPr/>
      <dgm:t>
        <a:bodyPr/>
        <a:lstStyle/>
        <a:p>
          <a:endParaRPr lang="zh-TW" altLang="en-US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CD4C9367-E875-463F-B607-1CD04F6ACA5D}" type="sibTrans" cxnId="{B58F6408-1286-44A8-8868-C4AC5CF05946}">
      <dgm:prSet/>
      <dgm:spPr/>
      <dgm:t>
        <a:bodyPr/>
        <a:lstStyle/>
        <a:p>
          <a:endParaRPr lang="zh-TW" altLang="en-US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2E7A8FA8-2425-4387-81E6-229F48BCD904}">
      <dgm:prSet custT="1"/>
      <dgm:spPr/>
      <dgm:t>
        <a:bodyPr/>
        <a:lstStyle/>
        <a:p>
          <a:pPr rtl="0"/>
          <a:r>
            <a:rPr lang="zh-TW" altLang="en-US" sz="1800" baseline="0" smtClean="0">
              <a:latin typeface="華康中圓體"/>
              <a:ea typeface="華康布丁體(P)" panose="040B0C00000000000000" pitchFamily="82" charset="-120"/>
            </a:rPr>
            <a:t>五、多走樓梯，少坐電梯，上班外出常騎鐵馬，多走路，增加運動健身的時間。</a:t>
          </a:r>
          <a:endParaRPr lang="zh-TW" altLang="en-US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4ECF23A6-307B-40C5-80F3-F9B6DC784CB4}" type="parTrans" cxnId="{AD288B4C-95F0-4187-A608-1DDE3B007BEA}">
      <dgm:prSet/>
      <dgm:spPr/>
      <dgm:t>
        <a:bodyPr/>
        <a:lstStyle/>
        <a:p>
          <a:endParaRPr lang="zh-TW" altLang="en-US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F386A42F-0DEC-41BF-9621-103655950C28}" type="sibTrans" cxnId="{AD288B4C-95F0-4187-A608-1DDE3B007BEA}">
      <dgm:prSet/>
      <dgm:spPr/>
      <dgm:t>
        <a:bodyPr/>
        <a:lstStyle/>
        <a:p>
          <a:endParaRPr lang="zh-TW" altLang="en-US" sz="1800" baseline="0">
            <a:latin typeface="華康中圓體"/>
            <a:ea typeface="華康布丁體(P)" panose="040B0C00000000000000" pitchFamily="82" charset="-120"/>
          </a:endParaRPr>
        </a:p>
      </dgm:t>
    </dgm:pt>
    <dgm:pt modelId="{0A765534-87BB-45E8-94F6-EB2AFB25811B}" type="pres">
      <dgm:prSet presAssocID="{8A797148-C6FB-4BB1-8322-8E2E6B8AAD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9E210AE-B5F2-4071-91D3-09293996BC7E}" type="pres">
      <dgm:prSet presAssocID="{A8908F2E-C9BD-40B6-911B-3F553F7C394E}" presName="compNode" presStyleCnt="0"/>
      <dgm:spPr/>
    </dgm:pt>
    <dgm:pt modelId="{207694C0-7B09-45E7-9CFB-19EE0BBB63F5}" type="pres">
      <dgm:prSet presAssocID="{A8908F2E-C9BD-40B6-911B-3F553F7C394E}" presName="pictRect" presStyleLbl="node1" presStyleIdx="0" presStyleCnt="5" custScaleX="10668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597" t="-9842" r="5597" b="-9842"/>
          </a:stretch>
        </a:blipFill>
      </dgm:spPr>
    </dgm:pt>
    <dgm:pt modelId="{649D50E5-F83F-4094-913C-B1C72F6D95CE}" type="pres">
      <dgm:prSet presAssocID="{A8908F2E-C9BD-40B6-911B-3F553F7C394E}" presName="textRec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7E8E98-74DF-4D59-9AF4-BD37BED4937F}" type="pres">
      <dgm:prSet presAssocID="{CC957437-BEE4-4A71-86C2-AEE286F7768F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CF15B1CC-20F3-43D5-A8F1-5ABEF35617A9}" type="pres">
      <dgm:prSet presAssocID="{188C0441-6FD0-48FE-B665-7D240DC9649F}" presName="compNode" presStyleCnt="0"/>
      <dgm:spPr/>
    </dgm:pt>
    <dgm:pt modelId="{A81B3E1D-DC91-41B9-8437-D0B9F56476BB}" type="pres">
      <dgm:prSet presAssocID="{188C0441-6FD0-48FE-B665-7D240DC9649F}" presName="pict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D9E87FCF-6E89-49A9-92BD-F3F60A3B039F}" type="pres">
      <dgm:prSet presAssocID="{188C0441-6FD0-48FE-B665-7D240DC9649F}" presName="textRec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C855E0-E206-4182-BA41-849AA4CDF997}" type="pres">
      <dgm:prSet presAssocID="{957EC339-CD3D-4001-AEF4-9746D18BD879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A0F5BCCE-26E9-4A00-BB14-5E5CE23532AA}" type="pres">
      <dgm:prSet presAssocID="{7E7A0138-1063-40C3-8A9E-EB1CF6426CA9}" presName="compNode" presStyleCnt="0"/>
      <dgm:spPr/>
    </dgm:pt>
    <dgm:pt modelId="{00F96BA7-D0EA-4E7F-90E2-35D0142EC602}" type="pres">
      <dgm:prSet presAssocID="{7E7A0138-1063-40C3-8A9E-EB1CF6426CA9}" presName="pictRect" presStyleLbl="node1" presStyleIdx="2" presStyleCnt="5" custLinFactNeighborX="1983" custLinFactNeighborY="72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39" b="-5239"/>
          </a:stretch>
        </a:blipFill>
      </dgm:spPr>
    </dgm:pt>
    <dgm:pt modelId="{2E3C6F52-084E-4B9C-843A-F10E692ED2FB}" type="pres">
      <dgm:prSet presAssocID="{7E7A0138-1063-40C3-8A9E-EB1CF6426CA9}" presName="textRec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F44B89-B0BA-49A6-B507-FB425C8AE229}" type="pres">
      <dgm:prSet presAssocID="{D43C2174-B4C3-4149-B91B-1E494CD7AE80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04BD454D-6AF1-4844-8937-1C3DAC3BD38D}" type="pres">
      <dgm:prSet presAssocID="{6CEFD325-2202-495E-A9DC-FD7F27B8E6A9}" presName="compNode" presStyleCnt="0"/>
      <dgm:spPr/>
    </dgm:pt>
    <dgm:pt modelId="{68279AFA-B3EB-4E80-A767-8A929B2F7370}" type="pres">
      <dgm:prSet presAssocID="{6CEFD325-2202-495E-A9DC-FD7F27B8E6A9}" presName="pictRect" presStyleLbl="node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634" r="-35634"/>
          </a:stretch>
        </a:blipFill>
      </dgm:spPr>
    </dgm:pt>
    <dgm:pt modelId="{C9BB5478-25D8-4BD3-879D-D653D3F308DB}" type="pres">
      <dgm:prSet presAssocID="{6CEFD325-2202-495E-A9DC-FD7F27B8E6A9}" presName="textRec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CF9EBB-D9C3-4516-B0A3-16D2FFFDF1EE}" type="pres">
      <dgm:prSet presAssocID="{CD4C9367-E875-463F-B607-1CD04F6ACA5D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86437B37-D6DB-46EF-A821-634553FD896D}" type="pres">
      <dgm:prSet presAssocID="{2E7A8FA8-2425-4387-81E6-229F48BCD904}" presName="compNode" presStyleCnt="0"/>
      <dgm:spPr/>
    </dgm:pt>
    <dgm:pt modelId="{87C0C432-E51C-459B-BD97-2C0E6BF28E0E}" type="pres">
      <dgm:prSet presAssocID="{2E7A8FA8-2425-4387-81E6-229F48BCD904}" presName="pictRect" presStyleLbl="node1" presStyleIdx="4" presStyleCnt="5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36" b="-636"/>
          </a:stretch>
        </a:blipFill>
      </dgm:spPr>
    </dgm:pt>
    <dgm:pt modelId="{C4B51365-E528-49C9-BA5A-ACEDBE11AFBA}" type="pres">
      <dgm:prSet presAssocID="{2E7A8FA8-2425-4387-81E6-229F48BCD904}" presName="textRec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DED125B-CD01-4C04-8B76-ECDF1042DA05}" type="presOf" srcId="{D43C2174-B4C3-4149-B91B-1E494CD7AE80}" destId="{E7F44B89-B0BA-49A6-B507-FB425C8AE229}" srcOrd="0" destOrd="0" presId="urn:microsoft.com/office/officeart/2005/8/layout/pList1"/>
    <dgm:cxn modelId="{9308742D-A9F0-4D5F-907D-1167134FCF75}" type="presOf" srcId="{CD4C9367-E875-463F-B607-1CD04F6ACA5D}" destId="{E6CF9EBB-D9C3-4516-B0A3-16D2FFFDF1EE}" srcOrd="0" destOrd="0" presId="urn:microsoft.com/office/officeart/2005/8/layout/pList1"/>
    <dgm:cxn modelId="{B58F6408-1286-44A8-8868-C4AC5CF05946}" srcId="{8A797148-C6FB-4BB1-8322-8E2E6B8AADF8}" destId="{6CEFD325-2202-495E-A9DC-FD7F27B8E6A9}" srcOrd="3" destOrd="0" parTransId="{B8F2850A-D8CF-4228-8575-811DAD20BF20}" sibTransId="{CD4C9367-E875-463F-B607-1CD04F6ACA5D}"/>
    <dgm:cxn modelId="{89BF4DED-D800-48C1-A18F-5F03E59E1081}" srcId="{8A797148-C6FB-4BB1-8322-8E2E6B8AADF8}" destId="{7E7A0138-1063-40C3-8A9E-EB1CF6426CA9}" srcOrd="2" destOrd="0" parTransId="{C7DDA967-BD97-48F0-B451-69609702813F}" sibTransId="{D43C2174-B4C3-4149-B91B-1E494CD7AE80}"/>
    <dgm:cxn modelId="{277458F9-2C5C-41C4-B8A7-28BEB70BE6BF}" type="presOf" srcId="{CC957437-BEE4-4A71-86C2-AEE286F7768F}" destId="{447E8E98-74DF-4D59-9AF4-BD37BED4937F}" srcOrd="0" destOrd="0" presId="urn:microsoft.com/office/officeart/2005/8/layout/pList1"/>
    <dgm:cxn modelId="{A1BD9090-1DEA-42C6-8F25-8A399B439560}" type="presOf" srcId="{957EC339-CD3D-4001-AEF4-9746D18BD879}" destId="{05C855E0-E206-4182-BA41-849AA4CDF997}" srcOrd="0" destOrd="0" presId="urn:microsoft.com/office/officeart/2005/8/layout/pList1"/>
    <dgm:cxn modelId="{57376DEF-DFF9-48F6-98DD-5C611A313A8D}" type="presOf" srcId="{A8908F2E-C9BD-40B6-911B-3F553F7C394E}" destId="{649D50E5-F83F-4094-913C-B1C72F6D95CE}" srcOrd="0" destOrd="0" presId="urn:microsoft.com/office/officeart/2005/8/layout/pList1"/>
    <dgm:cxn modelId="{58AA0364-C57A-48BE-95C8-B93CF9A59639}" type="presOf" srcId="{6CEFD325-2202-495E-A9DC-FD7F27B8E6A9}" destId="{C9BB5478-25D8-4BD3-879D-D653D3F308DB}" srcOrd="0" destOrd="0" presId="urn:microsoft.com/office/officeart/2005/8/layout/pList1"/>
    <dgm:cxn modelId="{9341B108-5602-4CED-BEFA-1DA18ADA4F49}" type="presOf" srcId="{7E7A0138-1063-40C3-8A9E-EB1CF6426CA9}" destId="{2E3C6F52-084E-4B9C-843A-F10E692ED2FB}" srcOrd="0" destOrd="0" presId="urn:microsoft.com/office/officeart/2005/8/layout/pList1"/>
    <dgm:cxn modelId="{B9F0B9E9-024B-4112-9C36-BAD2EC523060}" srcId="{8A797148-C6FB-4BB1-8322-8E2E6B8AADF8}" destId="{188C0441-6FD0-48FE-B665-7D240DC9649F}" srcOrd="1" destOrd="0" parTransId="{DFC71398-F3E9-4EFE-90C4-0B8D7DB75B3C}" sibTransId="{957EC339-CD3D-4001-AEF4-9746D18BD879}"/>
    <dgm:cxn modelId="{F7F817F8-9EDD-4A2D-BEAF-1F054AED218C}" type="presOf" srcId="{2E7A8FA8-2425-4387-81E6-229F48BCD904}" destId="{C4B51365-E528-49C9-BA5A-ACEDBE11AFBA}" srcOrd="0" destOrd="0" presId="urn:microsoft.com/office/officeart/2005/8/layout/pList1"/>
    <dgm:cxn modelId="{AD288B4C-95F0-4187-A608-1DDE3B007BEA}" srcId="{8A797148-C6FB-4BB1-8322-8E2E6B8AADF8}" destId="{2E7A8FA8-2425-4387-81E6-229F48BCD904}" srcOrd="4" destOrd="0" parTransId="{4ECF23A6-307B-40C5-80F3-F9B6DC784CB4}" sibTransId="{F386A42F-0DEC-41BF-9621-103655950C28}"/>
    <dgm:cxn modelId="{629C13EB-12FA-4823-B174-1FAA03BE0873}" type="presOf" srcId="{8A797148-C6FB-4BB1-8322-8E2E6B8AADF8}" destId="{0A765534-87BB-45E8-94F6-EB2AFB25811B}" srcOrd="0" destOrd="0" presId="urn:microsoft.com/office/officeart/2005/8/layout/pList1"/>
    <dgm:cxn modelId="{0DAABB88-9DEA-4630-B357-23771B724CAE}" srcId="{8A797148-C6FB-4BB1-8322-8E2E6B8AADF8}" destId="{A8908F2E-C9BD-40B6-911B-3F553F7C394E}" srcOrd="0" destOrd="0" parTransId="{ABB8722B-3CA1-4A2F-BAB3-A22A2DB66961}" sibTransId="{CC957437-BEE4-4A71-86C2-AEE286F7768F}"/>
    <dgm:cxn modelId="{D7AF7A91-B4FC-40BF-A22B-B3BF4A3FDAD4}" type="presOf" srcId="{188C0441-6FD0-48FE-B665-7D240DC9649F}" destId="{D9E87FCF-6E89-49A9-92BD-F3F60A3B039F}" srcOrd="0" destOrd="0" presId="urn:microsoft.com/office/officeart/2005/8/layout/pList1"/>
    <dgm:cxn modelId="{9C0F007F-11D2-4071-B94D-9A91E507FC1A}" type="presParOf" srcId="{0A765534-87BB-45E8-94F6-EB2AFB25811B}" destId="{A9E210AE-B5F2-4071-91D3-09293996BC7E}" srcOrd="0" destOrd="0" presId="urn:microsoft.com/office/officeart/2005/8/layout/pList1"/>
    <dgm:cxn modelId="{8CCF221A-1E31-4FDF-BD71-0125EB07574A}" type="presParOf" srcId="{A9E210AE-B5F2-4071-91D3-09293996BC7E}" destId="{207694C0-7B09-45E7-9CFB-19EE0BBB63F5}" srcOrd="0" destOrd="0" presId="urn:microsoft.com/office/officeart/2005/8/layout/pList1"/>
    <dgm:cxn modelId="{02174635-6FCD-4C41-A18B-E67ABC176218}" type="presParOf" srcId="{A9E210AE-B5F2-4071-91D3-09293996BC7E}" destId="{649D50E5-F83F-4094-913C-B1C72F6D95CE}" srcOrd="1" destOrd="0" presId="urn:microsoft.com/office/officeart/2005/8/layout/pList1"/>
    <dgm:cxn modelId="{287151A9-ACC9-4FF0-8021-00AAE6CB88CF}" type="presParOf" srcId="{0A765534-87BB-45E8-94F6-EB2AFB25811B}" destId="{447E8E98-74DF-4D59-9AF4-BD37BED4937F}" srcOrd="1" destOrd="0" presId="urn:microsoft.com/office/officeart/2005/8/layout/pList1"/>
    <dgm:cxn modelId="{47207BA6-6274-4FA8-8327-4496A320BA33}" type="presParOf" srcId="{0A765534-87BB-45E8-94F6-EB2AFB25811B}" destId="{CF15B1CC-20F3-43D5-A8F1-5ABEF35617A9}" srcOrd="2" destOrd="0" presId="urn:microsoft.com/office/officeart/2005/8/layout/pList1"/>
    <dgm:cxn modelId="{60477681-D7FA-4B68-BDCF-19B761ADCA3C}" type="presParOf" srcId="{CF15B1CC-20F3-43D5-A8F1-5ABEF35617A9}" destId="{A81B3E1D-DC91-41B9-8437-D0B9F56476BB}" srcOrd="0" destOrd="0" presId="urn:microsoft.com/office/officeart/2005/8/layout/pList1"/>
    <dgm:cxn modelId="{B716070E-0E6E-4250-A546-EF844D61A27A}" type="presParOf" srcId="{CF15B1CC-20F3-43D5-A8F1-5ABEF35617A9}" destId="{D9E87FCF-6E89-49A9-92BD-F3F60A3B039F}" srcOrd="1" destOrd="0" presId="urn:microsoft.com/office/officeart/2005/8/layout/pList1"/>
    <dgm:cxn modelId="{6270ED63-9252-43A6-BE31-41AE0AC763F8}" type="presParOf" srcId="{0A765534-87BB-45E8-94F6-EB2AFB25811B}" destId="{05C855E0-E206-4182-BA41-849AA4CDF997}" srcOrd="3" destOrd="0" presId="urn:microsoft.com/office/officeart/2005/8/layout/pList1"/>
    <dgm:cxn modelId="{74BFCA34-3004-4ACF-9C0E-5178BB831EB5}" type="presParOf" srcId="{0A765534-87BB-45E8-94F6-EB2AFB25811B}" destId="{A0F5BCCE-26E9-4A00-BB14-5E5CE23532AA}" srcOrd="4" destOrd="0" presId="urn:microsoft.com/office/officeart/2005/8/layout/pList1"/>
    <dgm:cxn modelId="{37197F25-831E-4FC4-9C78-7C0440399E52}" type="presParOf" srcId="{A0F5BCCE-26E9-4A00-BB14-5E5CE23532AA}" destId="{00F96BA7-D0EA-4E7F-90E2-35D0142EC602}" srcOrd="0" destOrd="0" presId="urn:microsoft.com/office/officeart/2005/8/layout/pList1"/>
    <dgm:cxn modelId="{449479C8-9FFA-4D06-A462-EBD2A03EB812}" type="presParOf" srcId="{A0F5BCCE-26E9-4A00-BB14-5E5CE23532AA}" destId="{2E3C6F52-084E-4B9C-843A-F10E692ED2FB}" srcOrd="1" destOrd="0" presId="urn:microsoft.com/office/officeart/2005/8/layout/pList1"/>
    <dgm:cxn modelId="{AD386241-C453-42DF-B779-A7D648B5ABCB}" type="presParOf" srcId="{0A765534-87BB-45E8-94F6-EB2AFB25811B}" destId="{E7F44B89-B0BA-49A6-B507-FB425C8AE229}" srcOrd="5" destOrd="0" presId="urn:microsoft.com/office/officeart/2005/8/layout/pList1"/>
    <dgm:cxn modelId="{6BC56C7E-58A7-480C-84E7-F9124E1BC80C}" type="presParOf" srcId="{0A765534-87BB-45E8-94F6-EB2AFB25811B}" destId="{04BD454D-6AF1-4844-8937-1C3DAC3BD38D}" srcOrd="6" destOrd="0" presId="urn:microsoft.com/office/officeart/2005/8/layout/pList1"/>
    <dgm:cxn modelId="{DD2B3B16-411C-494E-ACC6-C3A87D932017}" type="presParOf" srcId="{04BD454D-6AF1-4844-8937-1C3DAC3BD38D}" destId="{68279AFA-B3EB-4E80-A767-8A929B2F7370}" srcOrd="0" destOrd="0" presId="urn:microsoft.com/office/officeart/2005/8/layout/pList1"/>
    <dgm:cxn modelId="{E27E24B7-2579-47EB-AB74-F3377488C927}" type="presParOf" srcId="{04BD454D-6AF1-4844-8937-1C3DAC3BD38D}" destId="{C9BB5478-25D8-4BD3-879D-D653D3F308DB}" srcOrd="1" destOrd="0" presId="urn:microsoft.com/office/officeart/2005/8/layout/pList1"/>
    <dgm:cxn modelId="{03A726E9-D9FC-4076-A990-D931E788166B}" type="presParOf" srcId="{0A765534-87BB-45E8-94F6-EB2AFB25811B}" destId="{E6CF9EBB-D9C3-4516-B0A3-16D2FFFDF1EE}" srcOrd="7" destOrd="0" presId="urn:microsoft.com/office/officeart/2005/8/layout/pList1"/>
    <dgm:cxn modelId="{00FF125F-97B5-43B7-A239-5162C4CF765E}" type="presParOf" srcId="{0A765534-87BB-45E8-94F6-EB2AFB25811B}" destId="{86437B37-D6DB-46EF-A821-634553FD896D}" srcOrd="8" destOrd="0" presId="urn:microsoft.com/office/officeart/2005/8/layout/pList1"/>
    <dgm:cxn modelId="{D23ADB3A-9D6F-4CB1-9B5E-5320AEDE53DB}" type="presParOf" srcId="{86437B37-D6DB-46EF-A821-634553FD896D}" destId="{87C0C432-E51C-459B-BD97-2C0E6BF28E0E}" srcOrd="0" destOrd="0" presId="urn:microsoft.com/office/officeart/2005/8/layout/pList1"/>
    <dgm:cxn modelId="{E0856586-A5D0-4B0C-B6AD-360D148A5950}" type="presParOf" srcId="{86437B37-D6DB-46EF-A821-634553FD896D}" destId="{C4B51365-E528-49C9-BA5A-ACEDBE11AFB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9A16A7-BD8E-48C5-8540-48F7D18AFC90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E07B66F3-A129-46E9-A259-0D2494D660BB}">
      <dgm:prSet custT="1"/>
      <dgm:spPr/>
      <dgm:t>
        <a:bodyPr/>
        <a:lstStyle/>
        <a:p>
          <a:pPr rtl="0"/>
          <a:r>
            <a:rPr lang="zh-TW" altLang="en-US" sz="2800" b="0" baseline="0" dirty="0" smtClean="0">
              <a:solidFill>
                <a:schemeClr val="tx2"/>
              </a:solidFill>
              <a:ea typeface="華康新特圓體" panose="020F0909000000000000" pitchFamily="49" charset="-120"/>
            </a:rPr>
            <a:t>多吃蔬食少吃肉</a:t>
          </a:r>
          <a:br>
            <a:rPr lang="zh-TW" altLang="en-US" sz="2800" b="0" baseline="0" dirty="0" smtClean="0">
              <a:solidFill>
                <a:schemeClr val="tx2"/>
              </a:solidFill>
              <a:ea typeface="華康新特圓體" panose="020F0909000000000000" pitchFamily="49" charset="-120"/>
            </a:rPr>
          </a:br>
          <a:endParaRPr lang="zh-TW" altLang="en-US" sz="2800" b="0" baseline="0" dirty="0">
            <a:solidFill>
              <a:schemeClr val="tx2"/>
            </a:solidFill>
            <a:ea typeface="華康新特圓體" panose="020F0909000000000000" pitchFamily="49" charset="-120"/>
          </a:endParaRPr>
        </a:p>
      </dgm:t>
    </dgm:pt>
    <dgm:pt modelId="{B9020FAC-B8AD-4575-9826-7304E5E29473}" type="parTrans" cxnId="{538B4566-6C50-4550-A89E-71BFE944055A}">
      <dgm:prSet/>
      <dgm:spPr/>
      <dgm:t>
        <a:bodyPr/>
        <a:lstStyle/>
        <a:p>
          <a:endParaRPr lang="zh-TW" altLang="en-US" sz="2800" b="0" baseline="0">
            <a:solidFill>
              <a:schemeClr val="tx2"/>
            </a:solidFill>
            <a:latin typeface="華康新特圓體" panose="020F0909000000000000" pitchFamily="49" charset="-120"/>
            <a:ea typeface="華康新特圓體" panose="020F0909000000000000" pitchFamily="49" charset="-120"/>
          </a:endParaRPr>
        </a:p>
      </dgm:t>
    </dgm:pt>
    <dgm:pt modelId="{369C8DA0-8FFF-478A-ABA0-9B707763CABE}" type="sibTrans" cxnId="{538B4566-6C50-4550-A89E-71BFE944055A}">
      <dgm:prSet/>
      <dgm:spPr/>
      <dgm:t>
        <a:bodyPr/>
        <a:lstStyle/>
        <a:p>
          <a:endParaRPr lang="zh-TW" altLang="en-US" sz="2800" b="0" baseline="0">
            <a:solidFill>
              <a:schemeClr val="tx2"/>
            </a:solidFill>
            <a:latin typeface="華康新特圓體" panose="020F0909000000000000" pitchFamily="49" charset="-120"/>
            <a:ea typeface="華康新特圓體" panose="020F0909000000000000" pitchFamily="49" charset="-120"/>
          </a:endParaRPr>
        </a:p>
      </dgm:t>
    </dgm:pt>
    <dgm:pt modelId="{DFE698EC-99D9-4DA1-91D1-2E43D9DD9D7A}">
      <dgm:prSet custT="1"/>
      <dgm:spPr/>
      <dgm:t>
        <a:bodyPr/>
        <a:lstStyle/>
        <a:p>
          <a:pPr rtl="0"/>
          <a:r>
            <a:rPr lang="zh-TW" altLang="en-US" sz="2800" b="0" i="0" baseline="0" dirty="0" smtClean="0">
              <a:solidFill>
                <a:schemeClr val="tx1"/>
              </a:solidFill>
              <a:ea typeface="華康新特圓體"/>
            </a:rPr>
            <a:t>多用抹布、手帕，少用面紙紙巾</a:t>
          </a:r>
          <a:endParaRPr lang="zh-TW" altLang="en-US" sz="2800" b="0" baseline="0" dirty="0">
            <a:solidFill>
              <a:schemeClr val="tx1"/>
            </a:solidFill>
            <a:ea typeface="華康新特圓體"/>
          </a:endParaRPr>
        </a:p>
      </dgm:t>
    </dgm:pt>
    <dgm:pt modelId="{BA96F21F-CA71-4002-ACB3-0F11977FFF47}" type="parTrans" cxnId="{01112EFB-417F-43D9-8605-D48975ACB497}">
      <dgm:prSet/>
      <dgm:spPr/>
      <dgm:t>
        <a:bodyPr/>
        <a:lstStyle/>
        <a:p>
          <a:endParaRPr lang="zh-TW" altLang="en-US" sz="2800" b="0" baseline="0">
            <a:solidFill>
              <a:schemeClr val="tx2"/>
            </a:solidFill>
            <a:latin typeface="華康新特圓體" panose="020F0909000000000000" pitchFamily="49" charset="-120"/>
            <a:ea typeface="華康新特圓體" panose="020F0909000000000000" pitchFamily="49" charset="-120"/>
          </a:endParaRPr>
        </a:p>
      </dgm:t>
    </dgm:pt>
    <dgm:pt modelId="{4EBD125A-D834-4713-B8ED-8DDCA6F4C821}" type="sibTrans" cxnId="{01112EFB-417F-43D9-8605-D48975ACB497}">
      <dgm:prSet/>
      <dgm:spPr/>
      <dgm:t>
        <a:bodyPr/>
        <a:lstStyle/>
        <a:p>
          <a:endParaRPr lang="zh-TW" altLang="en-US" sz="2800" b="0" baseline="0">
            <a:solidFill>
              <a:schemeClr val="tx2"/>
            </a:solidFill>
            <a:latin typeface="華康新特圓體" panose="020F0909000000000000" pitchFamily="49" charset="-120"/>
            <a:ea typeface="華康新特圓體" panose="020F0909000000000000" pitchFamily="49" charset="-120"/>
          </a:endParaRPr>
        </a:p>
      </dgm:t>
    </dgm:pt>
    <dgm:pt modelId="{440302E4-2F2B-41B0-BD7C-851443359EC9}">
      <dgm:prSet custT="1"/>
      <dgm:spPr/>
      <dgm:t>
        <a:bodyPr/>
        <a:lstStyle/>
        <a:p>
          <a:pPr rtl="0"/>
          <a:r>
            <a:rPr lang="zh-TW" altLang="en-US" sz="2800" b="0" baseline="0" dirty="0" smtClean="0">
              <a:solidFill>
                <a:schemeClr val="tx2"/>
              </a:solidFill>
              <a:ea typeface="華康新特圓體" panose="020F0909000000000000" pitchFamily="49" charset="-120"/>
            </a:rPr>
            <a:t>多搭乘大眾運輸工具</a:t>
          </a:r>
          <a:endParaRPr lang="zh-TW" altLang="en-US" sz="2800" b="0" baseline="0" dirty="0">
            <a:solidFill>
              <a:schemeClr val="tx2"/>
            </a:solidFill>
            <a:ea typeface="華康新特圓體" panose="020F0909000000000000" pitchFamily="49" charset="-120"/>
          </a:endParaRPr>
        </a:p>
      </dgm:t>
    </dgm:pt>
    <dgm:pt modelId="{B4ECAC91-78F3-4159-A2DE-11ED93FA50B9}" type="sibTrans" cxnId="{186B3CF5-0D43-44FC-A1CF-3D751D2228AD}">
      <dgm:prSet/>
      <dgm:spPr/>
      <dgm:t>
        <a:bodyPr/>
        <a:lstStyle/>
        <a:p>
          <a:endParaRPr lang="zh-TW" altLang="en-US" sz="2800" b="0" baseline="0">
            <a:solidFill>
              <a:schemeClr val="tx2"/>
            </a:solidFill>
            <a:latin typeface="華康新特圓體" panose="020F0909000000000000" pitchFamily="49" charset="-120"/>
            <a:ea typeface="華康新特圓體" panose="020F0909000000000000" pitchFamily="49" charset="-120"/>
          </a:endParaRPr>
        </a:p>
      </dgm:t>
    </dgm:pt>
    <dgm:pt modelId="{578A5617-FB9A-4628-BD5F-237109329787}" type="parTrans" cxnId="{186B3CF5-0D43-44FC-A1CF-3D751D2228AD}">
      <dgm:prSet/>
      <dgm:spPr/>
      <dgm:t>
        <a:bodyPr/>
        <a:lstStyle/>
        <a:p>
          <a:endParaRPr lang="zh-TW" altLang="en-US" sz="2800" b="0" baseline="0">
            <a:solidFill>
              <a:schemeClr val="tx2"/>
            </a:solidFill>
            <a:latin typeface="華康新特圓體" panose="020F0909000000000000" pitchFamily="49" charset="-120"/>
            <a:ea typeface="華康新特圓體" panose="020F0909000000000000" pitchFamily="49" charset="-120"/>
          </a:endParaRPr>
        </a:p>
      </dgm:t>
    </dgm:pt>
    <dgm:pt modelId="{AC27FC72-6FD9-4E29-8072-F71D6D9541D3}">
      <dgm:prSet custT="1"/>
      <dgm:spPr/>
      <dgm:t>
        <a:bodyPr/>
        <a:lstStyle/>
        <a:p>
          <a:pPr rtl="0"/>
          <a:r>
            <a:rPr lang="zh-TW" altLang="en-US" sz="2800" b="0" baseline="0" smtClean="0">
              <a:solidFill>
                <a:schemeClr val="tx2"/>
              </a:solidFill>
              <a:ea typeface="華康新特圓體" panose="020F0909000000000000" pitchFamily="49" charset="-120"/>
            </a:rPr>
            <a:t>選擇天然纖維材質的衣服</a:t>
          </a:r>
          <a:endParaRPr lang="zh-TW" altLang="en-US" sz="2800" b="0" baseline="0" dirty="0">
            <a:solidFill>
              <a:schemeClr val="tx2"/>
            </a:solidFill>
            <a:ea typeface="華康新特圓體" panose="020F0909000000000000" pitchFamily="49" charset="-120"/>
          </a:endParaRPr>
        </a:p>
      </dgm:t>
    </dgm:pt>
    <dgm:pt modelId="{77BA57F4-3AEF-4D7F-AF5F-047DED50137B}" type="parTrans" cxnId="{A42A37F0-31DB-4B04-8C31-26C8B291913A}">
      <dgm:prSet/>
      <dgm:spPr/>
      <dgm:t>
        <a:bodyPr/>
        <a:lstStyle/>
        <a:p>
          <a:endParaRPr lang="zh-TW" altLang="en-US" sz="2800" b="0" baseline="0">
            <a:solidFill>
              <a:schemeClr val="tx2"/>
            </a:solidFill>
            <a:latin typeface="華康新特圓體" panose="020F0909000000000000" pitchFamily="49" charset="-120"/>
            <a:ea typeface="華康新特圓體" panose="020F0909000000000000" pitchFamily="49" charset="-120"/>
          </a:endParaRPr>
        </a:p>
      </dgm:t>
    </dgm:pt>
    <dgm:pt modelId="{CDCC0D38-DBB1-429E-A85D-00E06832CCAF}" type="sibTrans" cxnId="{A42A37F0-31DB-4B04-8C31-26C8B291913A}">
      <dgm:prSet/>
      <dgm:spPr/>
      <dgm:t>
        <a:bodyPr/>
        <a:lstStyle/>
        <a:p>
          <a:endParaRPr lang="zh-TW" altLang="en-US" sz="2800" b="0" baseline="0">
            <a:solidFill>
              <a:schemeClr val="tx2"/>
            </a:solidFill>
            <a:latin typeface="華康新特圓體" panose="020F0909000000000000" pitchFamily="49" charset="-120"/>
            <a:ea typeface="華康新特圓體" panose="020F0909000000000000" pitchFamily="49" charset="-120"/>
          </a:endParaRPr>
        </a:p>
      </dgm:t>
    </dgm:pt>
    <dgm:pt modelId="{8D81726C-35E6-4170-B3BE-90DAF07297E6}">
      <dgm:prSet custT="1"/>
      <dgm:spPr/>
      <dgm:t>
        <a:bodyPr/>
        <a:lstStyle/>
        <a:p>
          <a:r>
            <a:rPr lang="zh-TW" altLang="en-US" sz="2800" b="0" baseline="0" dirty="0" smtClean="0">
              <a:solidFill>
                <a:schemeClr val="tx2"/>
              </a:solidFill>
              <a:ea typeface="華康新特圓體" panose="020F0909000000000000" pitchFamily="49" charset="-120"/>
            </a:rPr>
            <a:t>做好衣物回收工作</a:t>
          </a:r>
          <a:endParaRPr lang="zh-TW" altLang="en-US" sz="2800" b="0" baseline="0" dirty="0">
            <a:solidFill>
              <a:schemeClr val="tx2"/>
            </a:solidFill>
            <a:ea typeface="華康新特圓體" panose="020F0909000000000000" pitchFamily="49" charset="-120"/>
          </a:endParaRPr>
        </a:p>
      </dgm:t>
    </dgm:pt>
    <dgm:pt modelId="{EB61B724-A37E-4E3F-9FB6-F7C342EC06A6}" type="parTrans" cxnId="{C61E2071-4671-46FF-B451-7E780574647A}">
      <dgm:prSet/>
      <dgm:spPr/>
      <dgm:t>
        <a:bodyPr/>
        <a:lstStyle/>
        <a:p>
          <a:endParaRPr lang="zh-TW" altLang="en-US" sz="2800" b="0" baseline="0">
            <a:solidFill>
              <a:schemeClr val="tx2"/>
            </a:solidFill>
            <a:latin typeface="華康新特圓體" panose="020F0909000000000000" pitchFamily="49" charset="-120"/>
            <a:ea typeface="華康新特圓體" panose="020F0909000000000000" pitchFamily="49" charset="-120"/>
          </a:endParaRPr>
        </a:p>
      </dgm:t>
    </dgm:pt>
    <dgm:pt modelId="{1FB7BE81-4531-4D72-8191-1765DE3D33AE}" type="sibTrans" cxnId="{C61E2071-4671-46FF-B451-7E780574647A}">
      <dgm:prSet/>
      <dgm:spPr/>
      <dgm:t>
        <a:bodyPr/>
        <a:lstStyle/>
        <a:p>
          <a:endParaRPr lang="zh-TW" altLang="en-US" sz="2800" b="0" baseline="0">
            <a:solidFill>
              <a:schemeClr val="tx2"/>
            </a:solidFill>
            <a:latin typeface="華康新特圓體" panose="020F0909000000000000" pitchFamily="49" charset="-120"/>
            <a:ea typeface="華康新特圓體" panose="020F0909000000000000" pitchFamily="49" charset="-120"/>
          </a:endParaRPr>
        </a:p>
      </dgm:t>
    </dgm:pt>
    <dgm:pt modelId="{7A7C132E-78D4-4D62-8989-AAF5FD0E388C}" type="pres">
      <dgm:prSet presAssocID="{E09A16A7-BD8E-48C5-8540-48F7D18AFC9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093247C-440D-4D09-B309-3B9EF453002E}" type="pres">
      <dgm:prSet presAssocID="{E07B66F3-A129-46E9-A259-0D2494D660B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676CE0-EDDA-49F9-8311-6E1E1CAB49A7}" type="pres">
      <dgm:prSet presAssocID="{369C8DA0-8FFF-478A-ABA0-9B707763CABE}" presName="sibTrans" presStyleCnt="0"/>
      <dgm:spPr/>
      <dgm:t>
        <a:bodyPr/>
        <a:lstStyle/>
        <a:p>
          <a:endParaRPr lang="zh-TW" altLang="en-US"/>
        </a:p>
      </dgm:t>
    </dgm:pt>
    <dgm:pt modelId="{5373599A-285E-4804-A292-0BF458B116DC}" type="pres">
      <dgm:prSet presAssocID="{DFE698EC-99D9-4DA1-91D1-2E43D9DD9D7A}" presName="node" presStyleLbl="node1" presStyleIdx="1" presStyleCnt="5" custLinFactNeighborX="-115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EB37DE-6964-4DAE-8933-D072A0353663}" type="pres">
      <dgm:prSet presAssocID="{4EBD125A-D834-4713-B8ED-8DDCA6F4C821}" presName="sibTrans" presStyleCnt="0"/>
      <dgm:spPr/>
      <dgm:t>
        <a:bodyPr/>
        <a:lstStyle/>
        <a:p>
          <a:endParaRPr lang="zh-TW" altLang="en-US"/>
        </a:p>
      </dgm:t>
    </dgm:pt>
    <dgm:pt modelId="{DFA58BDE-52B6-491B-8E21-3100E561E469}" type="pres">
      <dgm:prSet presAssocID="{440302E4-2F2B-41B0-BD7C-851443359EC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DDFBBB-1D3F-45F2-8B02-6B68199E62A2}" type="pres">
      <dgm:prSet presAssocID="{B4ECAC91-78F3-4159-A2DE-11ED93FA50B9}" presName="sibTrans" presStyleCnt="0"/>
      <dgm:spPr/>
      <dgm:t>
        <a:bodyPr/>
        <a:lstStyle/>
        <a:p>
          <a:endParaRPr lang="zh-TW" altLang="en-US"/>
        </a:p>
      </dgm:t>
    </dgm:pt>
    <dgm:pt modelId="{41FD6B02-BB96-4544-8EBA-0DC755685950}" type="pres">
      <dgm:prSet presAssocID="{AC27FC72-6FD9-4E29-8072-F71D6D9541D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0A9C03-7673-49FB-BD99-428F78E0F3C1}" type="pres">
      <dgm:prSet presAssocID="{CDCC0D38-DBB1-429E-A85D-00E06832CCAF}" presName="sibTrans" presStyleCnt="0"/>
      <dgm:spPr/>
      <dgm:t>
        <a:bodyPr/>
        <a:lstStyle/>
        <a:p>
          <a:endParaRPr lang="zh-TW" altLang="en-US"/>
        </a:p>
      </dgm:t>
    </dgm:pt>
    <dgm:pt modelId="{3AC9D5BA-D32E-4706-8CC8-D1152B6FC200}" type="pres">
      <dgm:prSet presAssocID="{8D81726C-35E6-4170-B3BE-90DAF07297E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1112EFB-417F-43D9-8605-D48975ACB497}" srcId="{E09A16A7-BD8E-48C5-8540-48F7D18AFC90}" destId="{DFE698EC-99D9-4DA1-91D1-2E43D9DD9D7A}" srcOrd="1" destOrd="0" parTransId="{BA96F21F-CA71-4002-ACB3-0F11977FFF47}" sibTransId="{4EBD125A-D834-4713-B8ED-8DDCA6F4C821}"/>
    <dgm:cxn modelId="{C61E2071-4671-46FF-B451-7E780574647A}" srcId="{E09A16A7-BD8E-48C5-8540-48F7D18AFC90}" destId="{8D81726C-35E6-4170-B3BE-90DAF07297E6}" srcOrd="4" destOrd="0" parTransId="{EB61B724-A37E-4E3F-9FB6-F7C342EC06A6}" sibTransId="{1FB7BE81-4531-4D72-8191-1765DE3D33AE}"/>
    <dgm:cxn modelId="{F8418F2C-E3EF-46B9-A03C-C2017CE32098}" type="presOf" srcId="{E09A16A7-BD8E-48C5-8540-48F7D18AFC90}" destId="{7A7C132E-78D4-4D62-8989-AAF5FD0E388C}" srcOrd="0" destOrd="0" presId="urn:microsoft.com/office/officeart/2005/8/layout/default"/>
    <dgm:cxn modelId="{186B3CF5-0D43-44FC-A1CF-3D751D2228AD}" srcId="{E09A16A7-BD8E-48C5-8540-48F7D18AFC90}" destId="{440302E4-2F2B-41B0-BD7C-851443359EC9}" srcOrd="2" destOrd="0" parTransId="{578A5617-FB9A-4628-BD5F-237109329787}" sibTransId="{B4ECAC91-78F3-4159-A2DE-11ED93FA50B9}"/>
    <dgm:cxn modelId="{A42A37F0-31DB-4B04-8C31-26C8B291913A}" srcId="{E09A16A7-BD8E-48C5-8540-48F7D18AFC90}" destId="{AC27FC72-6FD9-4E29-8072-F71D6D9541D3}" srcOrd="3" destOrd="0" parTransId="{77BA57F4-3AEF-4D7F-AF5F-047DED50137B}" sibTransId="{CDCC0D38-DBB1-429E-A85D-00E06832CCAF}"/>
    <dgm:cxn modelId="{AD8EBCE0-9FD4-480A-BC19-B8A149B12F0E}" type="presOf" srcId="{AC27FC72-6FD9-4E29-8072-F71D6D9541D3}" destId="{41FD6B02-BB96-4544-8EBA-0DC755685950}" srcOrd="0" destOrd="0" presId="urn:microsoft.com/office/officeart/2005/8/layout/default"/>
    <dgm:cxn modelId="{7E8ABCA5-7161-4251-9A53-F230262C8B12}" type="presOf" srcId="{8D81726C-35E6-4170-B3BE-90DAF07297E6}" destId="{3AC9D5BA-D32E-4706-8CC8-D1152B6FC200}" srcOrd="0" destOrd="0" presId="urn:microsoft.com/office/officeart/2005/8/layout/default"/>
    <dgm:cxn modelId="{538B4566-6C50-4550-A89E-71BFE944055A}" srcId="{E09A16A7-BD8E-48C5-8540-48F7D18AFC90}" destId="{E07B66F3-A129-46E9-A259-0D2494D660BB}" srcOrd="0" destOrd="0" parTransId="{B9020FAC-B8AD-4575-9826-7304E5E29473}" sibTransId="{369C8DA0-8FFF-478A-ABA0-9B707763CABE}"/>
    <dgm:cxn modelId="{05A61506-429B-4E8D-AD60-EEA79AF0ACC1}" type="presOf" srcId="{DFE698EC-99D9-4DA1-91D1-2E43D9DD9D7A}" destId="{5373599A-285E-4804-A292-0BF458B116DC}" srcOrd="0" destOrd="0" presId="urn:microsoft.com/office/officeart/2005/8/layout/default"/>
    <dgm:cxn modelId="{2D9FDBF2-186D-4E5F-8B51-F59465E1028F}" type="presOf" srcId="{440302E4-2F2B-41B0-BD7C-851443359EC9}" destId="{DFA58BDE-52B6-491B-8E21-3100E561E469}" srcOrd="0" destOrd="0" presId="urn:microsoft.com/office/officeart/2005/8/layout/default"/>
    <dgm:cxn modelId="{DD4F2E24-A6A6-4BD0-A061-5B7717FF4DF8}" type="presOf" srcId="{E07B66F3-A129-46E9-A259-0D2494D660BB}" destId="{A093247C-440D-4D09-B309-3B9EF453002E}" srcOrd="0" destOrd="0" presId="urn:microsoft.com/office/officeart/2005/8/layout/default"/>
    <dgm:cxn modelId="{83F4DC3B-87A1-4CBC-97F8-10503009A2B2}" type="presParOf" srcId="{7A7C132E-78D4-4D62-8989-AAF5FD0E388C}" destId="{A093247C-440D-4D09-B309-3B9EF453002E}" srcOrd="0" destOrd="0" presId="urn:microsoft.com/office/officeart/2005/8/layout/default"/>
    <dgm:cxn modelId="{0310A07F-F353-4973-85C3-39245E36A3DB}" type="presParOf" srcId="{7A7C132E-78D4-4D62-8989-AAF5FD0E388C}" destId="{B0676CE0-EDDA-49F9-8311-6E1E1CAB49A7}" srcOrd="1" destOrd="0" presId="urn:microsoft.com/office/officeart/2005/8/layout/default"/>
    <dgm:cxn modelId="{628A9289-DCEB-4FE9-B88C-11F16402EAA7}" type="presParOf" srcId="{7A7C132E-78D4-4D62-8989-AAF5FD0E388C}" destId="{5373599A-285E-4804-A292-0BF458B116DC}" srcOrd="2" destOrd="0" presId="urn:microsoft.com/office/officeart/2005/8/layout/default"/>
    <dgm:cxn modelId="{674485F7-AF30-412D-A3FE-AF4995958B30}" type="presParOf" srcId="{7A7C132E-78D4-4D62-8989-AAF5FD0E388C}" destId="{81EB37DE-6964-4DAE-8933-D072A0353663}" srcOrd="3" destOrd="0" presId="urn:microsoft.com/office/officeart/2005/8/layout/default"/>
    <dgm:cxn modelId="{FB798AE6-87D4-4D81-9B67-9C75C418D1FD}" type="presParOf" srcId="{7A7C132E-78D4-4D62-8989-AAF5FD0E388C}" destId="{DFA58BDE-52B6-491B-8E21-3100E561E469}" srcOrd="4" destOrd="0" presId="urn:microsoft.com/office/officeart/2005/8/layout/default"/>
    <dgm:cxn modelId="{1E6F5E6B-03C2-4233-82E3-35658B27F7B8}" type="presParOf" srcId="{7A7C132E-78D4-4D62-8989-AAF5FD0E388C}" destId="{AEDDFBBB-1D3F-45F2-8B02-6B68199E62A2}" srcOrd="5" destOrd="0" presId="urn:microsoft.com/office/officeart/2005/8/layout/default"/>
    <dgm:cxn modelId="{8E5612A8-5ECF-47AB-82B7-CE782C58C82E}" type="presParOf" srcId="{7A7C132E-78D4-4D62-8989-AAF5FD0E388C}" destId="{41FD6B02-BB96-4544-8EBA-0DC755685950}" srcOrd="6" destOrd="0" presId="urn:microsoft.com/office/officeart/2005/8/layout/default"/>
    <dgm:cxn modelId="{94C6816F-D58E-4E6B-8E74-DDF473DB7902}" type="presParOf" srcId="{7A7C132E-78D4-4D62-8989-AAF5FD0E388C}" destId="{ED0A9C03-7673-49FB-BD99-428F78E0F3C1}" srcOrd="7" destOrd="0" presId="urn:microsoft.com/office/officeart/2005/8/layout/default"/>
    <dgm:cxn modelId="{F2158B25-3E80-4B09-95E5-D71B038F7D46}" type="presParOf" srcId="{7A7C132E-78D4-4D62-8989-AAF5FD0E388C}" destId="{3AC9D5BA-D32E-4706-8CC8-D1152B6FC20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422B5A-3E93-4822-AF53-6622D7A0228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93959907-077B-4E6F-9EE9-4079734DCC9E}">
      <dgm:prSet custT="1"/>
      <dgm:spPr/>
      <dgm:t>
        <a:bodyPr/>
        <a:lstStyle/>
        <a:p>
          <a:pPr rtl="0"/>
          <a:r>
            <a:rPr lang="zh-TW" altLang="en-US" sz="20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十一、惜用資源顧地球</a:t>
          </a:r>
          <a:endParaRPr lang="zh-TW" altLang="en-US" sz="2000" baseline="0" dirty="0">
            <a:solidFill>
              <a:schemeClr val="tx1"/>
            </a:solidFill>
            <a:ea typeface="華康中圓體" panose="020F0509000000000000" pitchFamily="49" charset="-120"/>
          </a:endParaRPr>
        </a:p>
      </dgm:t>
    </dgm:pt>
    <dgm:pt modelId="{791A138A-E77E-445A-8F92-25243B85AFFD}" type="parTrans" cxnId="{10C49E0F-2629-4D76-A11E-D50903E29382}">
      <dgm:prSet/>
      <dgm:spPr/>
      <dgm:t>
        <a:bodyPr/>
        <a:lstStyle/>
        <a:p>
          <a:endParaRPr lang="zh-TW" altLang="en-US" sz="2000" baseline="0">
            <a:solidFill>
              <a:schemeClr val="tx1"/>
            </a:solidFill>
            <a:latin typeface="華康中圓體" panose="020F0509000000000000" pitchFamily="49" charset="-120"/>
            <a:ea typeface="華康中圓體" panose="020F0509000000000000" pitchFamily="49" charset="-120"/>
          </a:endParaRPr>
        </a:p>
      </dgm:t>
    </dgm:pt>
    <dgm:pt modelId="{CA1264B5-CE19-4233-A045-274DB95764F5}" type="sibTrans" cxnId="{10C49E0F-2629-4D76-A11E-D50903E29382}">
      <dgm:prSet/>
      <dgm:spPr/>
      <dgm:t>
        <a:bodyPr/>
        <a:lstStyle/>
        <a:p>
          <a:endParaRPr lang="zh-TW" altLang="en-US" sz="2000" baseline="0">
            <a:solidFill>
              <a:schemeClr val="tx1"/>
            </a:solidFill>
            <a:latin typeface="華康中圓體" panose="020F0509000000000000" pitchFamily="49" charset="-120"/>
            <a:ea typeface="華康中圓體" panose="020F0509000000000000" pitchFamily="49" charset="-120"/>
          </a:endParaRPr>
        </a:p>
      </dgm:t>
    </dgm:pt>
    <dgm:pt modelId="{9A5F77C4-A679-494E-BEF0-5F61B190CA77}">
      <dgm:prSet custT="1"/>
      <dgm:spPr/>
      <dgm:t>
        <a:bodyPr/>
        <a:lstStyle/>
        <a:p>
          <a:pPr rtl="0"/>
          <a:r>
            <a:rPr lang="zh-TW" altLang="en-US" sz="20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十二、</a:t>
          </a:r>
          <a:r>
            <a:rPr lang="en-US" sz="20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.</a:t>
          </a:r>
          <a:r>
            <a:rPr lang="zh-TW" sz="20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吃多少，煮多少</a:t>
          </a:r>
          <a:r>
            <a:rPr lang="en-US" sz="20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-</a:t>
          </a:r>
          <a:r>
            <a:rPr lang="zh-TW" sz="20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盡量餐餐吃完，不保存不丟棄，既惜物又衛生。</a:t>
          </a:r>
          <a:endParaRPr lang="zh-TW" sz="2000" baseline="0" dirty="0">
            <a:solidFill>
              <a:schemeClr val="tx1"/>
            </a:solidFill>
            <a:ea typeface="華康中圓體" panose="020F0509000000000000" pitchFamily="49" charset="-120"/>
          </a:endParaRPr>
        </a:p>
      </dgm:t>
    </dgm:pt>
    <dgm:pt modelId="{347B9EE2-F0E1-49B6-84EE-9258B8CD7460}" type="parTrans" cxnId="{78F6A548-A163-4E66-BDD1-1958E499411D}">
      <dgm:prSet/>
      <dgm:spPr/>
      <dgm:t>
        <a:bodyPr/>
        <a:lstStyle/>
        <a:p>
          <a:endParaRPr lang="zh-TW" altLang="en-US" sz="2000" baseline="0">
            <a:solidFill>
              <a:schemeClr val="tx1"/>
            </a:solidFill>
            <a:latin typeface="華康中圓體" panose="020F0509000000000000" pitchFamily="49" charset="-120"/>
            <a:ea typeface="華康中圓體" panose="020F0509000000000000" pitchFamily="49" charset="-120"/>
          </a:endParaRPr>
        </a:p>
      </dgm:t>
    </dgm:pt>
    <dgm:pt modelId="{FAEC3F0B-E55B-4593-BBC7-8ED4F4BC80FA}" type="sibTrans" cxnId="{78F6A548-A163-4E66-BDD1-1958E499411D}">
      <dgm:prSet/>
      <dgm:spPr/>
      <dgm:t>
        <a:bodyPr/>
        <a:lstStyle/>
        <a:p>
          <a:endParaRPr lang="zh-TW" altLang="en-US" sz="2000" baseline="0">
            <a:solidFill>
              <a:schemeClr val="tx1"/>
            </a:solidFill>
            <a:latin typeface="華康中圓體" panose="020F0509000000000000" pitchFamily="49" charset="-120"/>
            <a:ea typeface="華康中圓體" panose="020F0509000000000000" pitchFamily="49" charset="-120"/>
          </a:endParaRPr>
        </a:p>
      </dgm:t>
    </dgm:pt>
    <dgm:pt modelId="{47694C0B-DDE7-4B88-A030-628DA008F620}">
      <dgm:prSet custT="1"/>
      <dgm:spPr/>
      <dgm:t>
        <a:bodyPr/>
        <a:lstStyle/>
        <a:p>
          <a:pPr rtl="0"/>
          <a:r>
            <a:rPr lang="zh-TW" altLang="en-US" sz="2000" b="1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十三、</a:t>
          </a:r>
          <a:r>
            <a:rPr lang="zh-TW" sz="2000" b="1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購買包裝少的產品。</a:t>
          </a:r>
          <a:endParaRPr lang="zh-TW" sz="2000" baseline="0" dirty="0">
            <a:solidFill>
              <a:schemeClr val="tx1"/>
            </a:solidFill>
            <a:ea typeface="華康中圓體" panose="020F0509000000000000" pitchFamily="49" charset="-120"/>
          </a:endParaRPr>
        </a:p>
      </dgm:t>
    </dgm:pt>
    <dgm:pt modelId="{63CA04E4-EB90-48D9-B24B-D4627782CFFC}" type="parTrans" cxnId="{27304BA1-A034-4EFC-8639-231784AA631B}">
      <dgm:prSet/>
      <dgm:spPr/>
      <dgm:t>
        <a:bodyPr/>
        <a:lstStyle/>
        <a:p>
          <a:endParaRPr lang="zh-TW" altLang="en-US" sz="2000" baseline="0">
            <a:solidFill>
              <a:schemeClr val="tx1"/>
            </a:solidFill>
            <a:latin typeface="華康中圓體" panose="020F0509000000000000" pitchFamily="49" charset="-120"/>
            <a:ea typeface="華康中圓體" panose="020F0509000000000000" pitchFamily="49" charset="-120"/>
          </a:endParaRPr>
        </a:p>
      </dgm:t>
    </dgm:pt>
    <dgm:pt modelId="{82102D36-C76D-4EE4-802A-037130490336}" type="sibTrans" cxnId="{27304BA1-A034-4EFC-8639-231784AA631B}">
      <dgm:prSet/>
      <dgm:spPr/>
      <dgm:t>
        <a:bodyPr/>
        <a:lstStyle/>
        <a:p>
          <a:endParaRPr lang="zh-TW" altLang="en-US" sz="2000" baseline="0">
            <a:solidFill>
              <a:schemeClr val="tx1"/>
            </a:solidFill>
            <a:latin typeface="華康中圓體" panose="020F0509000000000000" pitchFamily="49" charset="-120"/>
            <a:ea typeface="華康中圓體" panose="020F0509000000000000" pitchFamily="49" charset="-120"/>
          </a:endParaRPr>
        </a:p>
      </dgm:t>
    </dgm:pt>
    <dgm:pt modelId="{2DBAD25E-A863-4A3D-8E1E-033F522E17C7}">
      <dgm:prSet custT="1"/>
      <dgm:spPr/>
      <dgm:t>
        <a:bodyPr/>
        <a:lstStyle/>
        <a:p>
          <a:pPr rtl="0"/>
          <a:r>
            <a:rPr lang="zh-TW" altLang="en-US" sz="2000" b="1" baseline="0" dirty="0" smtClean="0">
              <a:solidFill>
                <a:schemeClr val="tx1"/>
              </a:solidFill>
              <a:ea typeface="華康中圓體"/>
            </a:rPr>
            <a:t>十五、</a:t>
          </a:r>
          <a:r>
            <a:rPr lang="zh-TW" altLang="en-US" sz="2000" b="1" i="0" baseline="0" dirty="0" smtClean="0">
              <a:solidFill>
                <a:schemeClr val="tx1"/>
              </a:solidFill>
              <a:ea typeface="華康中圓體"/>
            </a:rPr>
            <a:t>冰箱保持八分滿</a:t>
          </a:r>
          <a:r>
            <a:rPr lang="zh-TW" sz="2000" b="1" baseline="0" dirty="0" smtClean="0">
              <a:solidFill>
                <a:schemeClr val="tx1"/>
              </a:solidFill>
              <a:ea typeface="華康中圓體"/>
            </a:rPr>
            <a:t>。</a:t>
          </a:r>
          <a:endParaRPr lang="zh-TW" sz="2000" baseline="0" dirty="0">
            <a:solidFill>
              <a:schemeClr val="tx1"/>
            </a:solidFill>
            <a:ea typeface="華康中圓體"/>
          </a:endParaRPr>
        </a:p>
      </dgm:t>
    </dgm:pt>
    <dgm:pt modelId="{EB7EE597-0127-42AD-B1FC-807666BBE20A}" type="parTrans" cxnId="{9CD2A866-386D-49D6-8335-573C4D613654}">
      <dgm:prSet/>
      <dgm:spPr/>
      <dgm:t>
        <a:bodyPr/>
        <a:lstStyle/>
        <a:p>
          <a:endParaRPr lang="zh-TW" altLang="en-US" sz="2000" baseline="0">
            <a:solidFill>
              <a:schemeClr val="tx1"/>
            </a:solidFill>
            <a:latin typeface="華康中圓體" panose="020F0509000000000000" pitchFamily="49" charset="-120"/>
            <a:ea typeface="華康中圓體" panose="020F0509000000000000" pitchFamily="49" charset="-120"/>
          </a:endParaRPr>
        </a:p>
      </dgm:t>
    </dgm:pt>
    <dgm:pt modelId="{B013928F-6B2A-4B60-9894-3AF06B55D9A8}" type="sibTrans" cxnId="{9CD2A866-386D-49D6-8335-573C4D613654}">
      <dgm:prSet/>
      <dgm:spPr/>
      <dgm:t>
        <a:bodyPr/>
        <a:lstStyle/>
        <a:p>
          <a:endParaRPr lang="zh-TW" altLang="en-US" sz="2000" baseline="0">
            <a:solidFill>
              <a:schemeClr val="tx1"/>
            </a:solidFill>
            <a:latin typeface="華康中圓體" panose="020F0509000000000000" pitchFamily="49" charset="-120"/>
            <a:ea typeface="華康中圓體" panose="020F0509000000000000" pitchFamily="49" charset="-120"/>
          </a:endParaRPr>
        </a:p>
      </dgm:t>
    </dgm:pt>
    <dgm:pt modelId="{8EF0B3BF-EA11-4D7D-AB28-DB4069D66715}">
      <dgm:prSet custT="1"/>
      <dgm:spPr/>
      <dgm:t>
        <a:bodyPr/>
        <a:lstStyle/>
        <a:p>
          <a:pPr rtl="0"/>
          <a:r>
            <a:rPr lang="zh-TW" altLang="en-US" sz="2000" b="1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十四、</a:t>
          </a:r>
          <a:r>
            <a:rPr lang="zh-TW" sz="2000" b="1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減少垃圾，做好資源回收。</a:t>
          </a:r>
          <a:endParaRPr lang="zh-TW" sz="2000" baseline="0" dirty="0">
            <a:solidFill>
              <a:schemeClr val="tx1"/>
            </a:solidFill>
            <a:ea typeface="華康中圓體" panose="020F0509000000000000" pitchFamily="49" charset="-120"/>
          </a:endParaRPr>
        </a:p>
      </dgm:t>
    </dgm:pt>
    <dgm:pt modelId="{FDEA912E-D794-4566-9604-63EC5C60C0AF}" type="parTrans" cxnId="{20CAE59F-22BE-4E38-A5FF-1F1A71F980BC}">
      <dgm:prSet/>
      <dgm:spPr/>
      <dgm:t>
        <a:bodyPr/>
        <a:lstStyle/>
        <a:p>
          <a:endParaRPr lang="zh-TW" altLang="en-US" sz="2000" baseline="0">
            <a:latin typeface="華康中圓體" panose="020F0509000000000000" pitchFamily="49" charset="-120"/>
            <a:ea typeface="華康中圓體" panose="020F0509000000000000" pitchFamily="49" charset="-120"/>
          </a:endParaRPr>
        </a:p>
      </dgm:t>
    </dgm:pt>
    <dgm:pt modelId="{C3C45E2D-C609-4B5D-8AB1-CA095EEECFFF}" type="sibTrans" cxnId="{20CAE59F-22BE-4E38-A5FF-1F1A71F980BC}">
      <dgm:prSet/>
      <dgm:spPr/>
      <dgm:t>
        <a:bodyPr/>
        <a:lstStyle/>
        <a:p>
          <a:endParaRPr lang="zh-TW" altLang="en-US" sz="2000" baseline="0">
            <a:latin typeface="華康中圓體" panose="020F0509000000000000" pitchFamily="49" charset="-120"/>
            <a:ea typeface="華康中圓體" panose="020F0509000000000000" pitchFamily="49" charset="-120"/>
          </a:endParaRPr>
        </a:p>
      </dgm:t>
    </dgm:pt>
    <dgm:pt modelId="{B26E6DEA-3006-4557-AF1C-4F5F16B86767}" type="pres">
      <dgm:prSet presAssocID="{B1422B5A-3E93-4822-AF53-6622D7A0228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841D1DD3-F194-4496-970B-313C8B4AC2DF}" type="pres">
      <dgm:prSet presAssocID="{B1422B5A-3E93-4822-AF53-6622D7A0228F}" presName="Name1" presStyleCnt="0"/>
      <dgm:spPr/>
    </dgm:pt>
    <dgm:pt modelId="{803843E7-38EA-4A00-9700-C00819BCA8CA}" type="pres">
      <dgm:prSet presAssocID="{B1422B5A-3E93-4822-AF53-6622D7A0228F}" presName="cycle" presStyleCnt="0"/>
      <dgm:spPr/>
    </dgm:pt>
    <dgm:pt modelId="{4108C3EF-F323-49AC-A692-FE8E663FAD88}" type="pres">
      <dgm:prSet presAssocID="{B1422B5A-3E93-4822-AF53-6622D7A0228F}" presName="srcNode" presStyleLbl="node1" presStyleIdx="0" presStyleCnt="5"/>
      <dgm:spPr/>
    </dgm:pt>
    <dgm:pt modelId="{F4A8DAC3-AD6B-43C9-99F2-041705A396B7}" type="pres">
      <dgm:prSet presAssocID="{B1422B5A-3E93-4822-AF53-6622D7A0228F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3D8561A9-1423-400C-9F0E-5E51DB27411B}" type="pres">
      <dgm:prSet presAssocID="{B1422B5A-3E93-4822-AF53-6622D7A0228F}" presName="extraNode" presStyleLbl="node1" presStyleIdx="0" presStyleCnt="5"/>
      <dgm:spPr/>
    </dgm:pt>
    <dgm:pt modelId="{C931AD0A-A65B-4F9B-98E9-364E66D54778}" type="pres">
      <dgm:prSet presAssocID="{B1422B5A-3E93-4822-AF53-6622D7A0228F}" presName="dstNode" presStyleLbl="node1" presStyleIdx="0" presStyleCnt="5"/>
      <dgm:spPr/>
    </dgm:pt>
    <dgm:pt modelId="{237BFCB0-89D5-43A3-B8F6-D33F92C92E32}" type="pres">
      <dgm:prSet presAssocID="{93959907-077B-4E6F-9EE9-4079734DCC9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D05F95-0180-4BA5-A59E-04ACF4EED7CA}" type="pres">
      <dgm:prSet presAssocID="{93959907-077B-4E6F-9EE9-4079734DCC9E}" presName="accent_1" presStyleCnt="0"/>
      <dgm:spPr/>
    </dgm:pt>
    <dgm:pt modelId="{51B03D0D-DADD-4D2C-BC9E-C9A4BE668EB4}" type="pres">
      <dgm:prSet presAssocID="{93959907-077B-4E6F-9EE9-4079734DCC9E}" presName="accentRepeatNode" presStyleLbl="solidFgAcc1" presStyleIdx="0" presStyleCnt="5"/>
      <dgm:spPr/>
    </dgm:pt>
    <dgm:pt modelId="{531A8EC3-95C2-47AA-B4EA-26495D9C254C}" type="pres">
      <dgm:prSet presAssocID="{9A5F77C4-A679-494E-BEF0-5F61B190CA7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C66092-1F12-44CA-9908-B2145BB2AE06}" type="pres">
      <dgm:prSet presAssocID="{9A5F77C4-A679-494E-BEF0-5F61B190CA77}" presName="accent_2" presStyleCnt="0"/>
      <dgm:spPr/>
    </dgm:pt>
    <dgm:pt modelId="{FC228871-2EE7-4F7C-A650-AE212E48A6C8}" type="pres">
      <dgm:prSet presAssocID="{9A5F77C4-A679-494E-BEF0-5F61B190CA77}" presName="accentRepeatNode" presStyleLbl="solidFgAcc1" presStyleIdx="1" presStyleCnt="5"/>
      <dgm:spPr/>
    </dgm:pt>
    <dgm:pt modelId="{8CB3C725-50D8-4D13-A253-23A020A951E2}" type="pres">
      <dgm:prSet presAssocID="{47694C0B-DDE7-4B88-A030-628DA008F62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7F187B-D3E2-45F4-9260-C769566D55A0}" type="pres">
      <dgm:prSet presAssocID="{47694C0B-DDE7-4B88-A030-628DA008F620}" presName="accent_3" presStyleCnt="0"/>
      <dgm:spPr/>
    </dgm:pt>
    <dgm:pt modelId="{66C367B2-602C-4912-8639-B867B9BC93A2}" type="pres">
      <dgm:prSet presAssocID="{47694C0B-DDE7-4B88-A030-628DA008F620}" presName="accentRepeatNode" presStyleLbl="solidFgAcc1" presStyleIdx="2" presStyleCnt="5"/>
      <dgm:spPr/>
    </dgm:pt>
    <dgm:pt modelId="{7173B75E-7D72-4434-B297-8A33AA6E7D60}" type="pres">
      <dgm:prSet presAssocID="{8EF0B3BF-EA11-4D7D-AB28-DB4069D6671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72160B-0B23-4717-B3B4-1A19C3254D4A}" type="pres">
      <dgm:prSet presAssocID="{8EF0B3BF-EA11-4D7D-AB28-DB4069D66715}" presName="accent_4" presStyleCnt="0"/>
      <dgm:spPr/>
    </dgm:pt>
    <dgm:pt modelId="{5D67786A-EE33-4ADB-B1B6-2B73562D4537}" type="pres">
      <dgm:prSet presAssocID="{8EF0B3BF-EA11-4D7D-AB28-DB4069D66715}" presName="accentRepeatNode" presStyleLbl="solidFgAcc1" presStyleIdx="3" presStyleCnt="5"/>
      <dgm:spPr/>
    </dgm:pt>
    <dgm:pt modelId="{B06D05C3-A9A5-414A-9709-64E48D6F1870}" type="pres">
      <dgm:prSet presAssocID="{2DBAD25E-A863-4A3D-8E1E-033F522E17C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9AAE94-0973-436C-A118-3860344F5847}" type="pres">
      <dgm:prSet presAssocID="{2DBAD25E-A863-4A3D-8E1E-033F522E17C7}" presName="accent_5" presStyleCnt="0"/>
      <dgm:spPr/>
    </dgm:pt>
    <dgm:pt modelId="{20D3DA96-E87C-47D8-BCA9-1BAB5191F8E6}" type="pres">
      <dgm:prSet presAssocID="{2DBAD25E-A863-4A3D-8E1E-033F522E17C7}" presName="accentRepeatNode" presStyleLbl="solidFgAcc1" presStyleIdx="4" presStyleCnt="5"/>
      <dgm:spPr/>
    </dgm:pt>
  </dgm:ptLst>
  <dgm:cxnLst>
    <dgm:cxn modelId="{846448C7-2A05-49BB-888F-13BFA780A6EF}" type="presOf" srcId="{B1422B5A-3E93-4822-AF53-6622D7A0228F}" destId="{B26E6DEA-3006-4557-AF1C-4F5F16B86767}" srcOrd="0" destOrd="0" presId="urn:microsoft.com/office/officeart/2008/layout/VerticalCurvedList"/>
    <dgm:cxn modelId="{9CD2A866-386D-49D6-8335-573C4D613654}" srcId="{B1422B5A-3E93-4822-AF53-6622D7A0228F}" destId="{2DBAD25E-A863-4A3D-8E1E-033F522E17C7}" srcOrd="4" destOrd="0" parTransId="{EB7EE597-0127-42AD-B1FC-807666BBE20A}" sibTransId="{B013928F-6B2A-4B60-9894-3AF06B55D9A8}"/>
    <dgm:cxn modelId="{CEB502C8-DBE7-4958-BECC-565F548393FF}" type="presOf" srcId="{2DBAD25E-A863-4A3D-8E1E-033F522E17C7}" destId="{B06D05C3-A9A5-414A-9709-64E48D6F1870}" srcOrd="0" destOrd="0" presId="urn:microsoft.com/office/officeart/2008/layout/VerticalCurvedList"/>
    <dgm:cxn modelId="{10C49E0F-2629-4D76-A11E-D50903E29382}" srcId="{B1422B5A-3E93-4822-AF53-6622D7A0228F}" destId="{93959907-077B-4E6F-9EE9-4079734DCC9E}" srcOrd="0" destOrd="0" parTransId="{791A138A-E77E-445A-8F92-25243B85AFFD}" sibTransId="{CA1264B5-CE19-4233-A045-274DB95764F5}"/>
    <dgm:cxn modelId="{7B89F92F-1753-491A-A02E-B742CF857F7C}" type="presOf" srcId="{8EF0B3BF-EA11-4D7D-AB28-DB4069D66715}" destId="{7173B75E-7D72-4434-B297-8A33AA6E7D60}" srcOrd="0" destOrd="0" presId="urn:microsoft.com/office/officeart/2008/layout/VerticalCurvedList"/>
    <dgm:cxn modelId="{27304BA1-A034-4EFC-8639-231784AA631B}" srcId="{B1422B5A-3E93-4822-AF53-6622D7A0228F}" destId="{47694C0B-DDE7-4B88-A030-628DA008F620}" srcOrd="2" destOrd="0" parTransId="{63CA04E4-EB90-48D9-B24B-D4627782CFFC}" sibTransId="{82102D36-C76D-4EE4-802A-037130490336}"/>
    <dgm:cxn modelId="{E26257C1-7F53-4B3C-92CB-775BCE46A0C6}" type="presOf" srcId="{CA1264B5-CE19-4233-A045-274DB95764F5}" destId="{F4A8DAC3-AD6B-43C9-99F2-041705A396B7}" srcOrd="0" destOrd="0" presId="urn:microsoft.com/office/officeart/2008/layout/VerticalCurvedList"/>
    <dgm:cxn modelId="{9DC343F7-8BD4-4079-91A1-897BD3C5153D}" type="presOf" srcId="{9A5F77C4-A679-494E-BEF0-5F61B190CA77}" destId="{531A8EC3-95C2-47AA-B4EA-26495D9C254C}" srcOrd="0" destOrd="0" presId="urn:microsoft.com/office/officeart/2008/layout/VerticalCurvedList"/>
    <dgm:cxn modelId="{78F6A548-A163-4E66-BDD1-1958E499411D}" srcId="{B1422B5A-3E93-4822-AF53-6622D7A0228F}" destId="{9A5F77C4-A679-494E-BEF0-5F61B190CA77}" srcOrd="1" destOrd="0" parTransId="{347B9EE2-F0E1-49B6-84EE-9258B8CD7460}" sibTransId="{FAEC3F0B-E55B-4593-BBC7-8ED4F4BC80FA}"/>
    <dgm:cxn modelId="{603649A4-579C-448A-9F98-5D97B9CD4437}" type="presOf" srcId="{47694C0B-DDE7-4B88-A030-628DA008F620}" destId="{8CB3C725-50D8-4D13-A253-23A020A951E2}" srcOrd="0" destOrd="0" presId="urn:microsoft.com/office/officeart/2008/layout/VerticalCurvedList"/>
    <dgm:cxn modelId="{1BD37977-29E4-46C8-96C3-049022425BB4}" type="presOf" srcId="{93959907-077B-4E6F-9EE9-4079734DCC9E}" destId="{237BFCB0-89D5-43A3-B8F6-D33F92C92E32}" srcOrd="0" destOrd="0" presId="urn:microsoft.com/office/officeart/2008/layout/VerticalCurvedList"/>
    <dgm:cxn modelId="{20CAE59F-22BE-4E38-A5FF-1F1A71F980BC}" srcId="{B1422B5A-3E93-4822-AF53-6622D7A0228F}" destId="{8EF0B3BF-EA11-4D7D-AB28-DB4069D66715}" srcOrd="3" destOrd="0" parTransId="{FDEA912E-D794-4566-9604-63EC5C60C0AF}" sibTransId="{C3C45E2D-C609-4B5D-8AB1-CA095EEECFFF}"/>
    <dgm:cxn modelId="{6F6F21E4-0779-44C2-8423-3DBDD78DD32B}" type="presParOf" srcId="{B26E6DEA-3006-4557-AF1C-4F5F16B86767}" destId="{841D1DD3-F194-4496-970B-313C8B4AC2DF}" srcOrd="0" destOrd="0" presId="urn:microsoft.com/office/officeart/2008/layout/VerticalCurvedList"/>
    <dgm:cxn modelId="{B53DADDB-E998-47F4-B666-C449B56B2F82}" type="presParOf" srcId="{841D1DD3-F194-4496-970B-313C8B4AC2DF}" destId="{803843E7-38EA-4A00-9700-C00819BCA8CA}" srcOrd="0" destOrd="0" presId="urn:microsoft.com/office/officeart/2008/layout/VerticalCurvedList"/>
    <dgm:cxn modelId="{5A20D124-4AEF-4EA9-BCDF-58FF99B7ADAD}" type="presParOf" srcId="{803843E7-38EA-4A00-9700-C00819BCA8CA}" destId="{4108C3EF-F323-49AC-A692-FE8E663FAD88}" srcOrd="0" destOrd="0" presId="urn:microsoft.com/office/officeart/2008/layout/VerticalCurvedList"/>
    <dgm:cxn modelId="{B70D7DFD-4129-43C9-9070-96456544652A}" type="presParOf" srcId="{803843E7-38EA-4A00-9700-C00819BCA8CA}" destId="{F4A8DAC3-AD6B-43C9-99F2-041705A396B7}" srcOrd="1" destOrd="0" presId="urn:microsoft.com/office/officeart/2008/layout/VerticalCurvedList"/>
    <dgm:cxn modelId="{CFD96435-C53F-4239-AEFF-7C5A2F54ADF1}" type="presParOf" srcId="{803843E7-38EA-4A00-9700-C00819BCA8CA}" destId="{3D8561A9-1423-400C-9F0E-5E51DB27411B}" srcOrd="2" destOrd="0" presId="urn:microsoft.com/office/officeart/2008/layout/VerticalCurvedList"/>
    <dgm:cxn modelId="{E2CD2D63-4236-407A-BCB3-745916C1E5C4}" type="presParOf" srcId="{803843E7-38EA-4A00-9700-C00819BCA8CA}" destId="{C931AD0A-A65B-4F9B-98E9-364E66D54778}" srcOrd="3" destOrd="0" presId="urn:microsoft.com/office/officeart/2008/layout/VerticalCurvedList"/>
    <dgm:cxn modelId="{B6C20C0E-AD2C-4494-9218-DEFBCFACA303}" type="presParOf" srcId="{841D1DD3-F194-4496-970B-313C8B4AC2DF}" destId="{237BFCB0-89D5-43A3-B8F6-D33F92C92E32}" srcOrd="1" destOrd="0" presId="urn:microsoft.com/office/officeart/2008/layout/VerticalCurvedList"/>
    <dgm:cxn modelId="{8C25EEC5-F363-4DEF-9894-F9AA8300682B}" type="presParOf" srcId="{841D1DD3-F194-4496-970B-313C8B4AC2DF}" destId="{60D05F95-0180-4BA5-A59E-04ACF4EED7CA}" srcOrd="2" destOrd="0" presId="urn:microsoft.com/office/officeart/2008/layout/VerticalCurvedList"/>
    <dgm:cxn modelId="{3989457B-A37B-4D60-A99B-79B0E7ACBBC5}" type="presParOf" srcId="{60D05F95-0180-4BA5-A59E-04ACF4EED7CA}" destId="{51B03D0D-DADD-4D2C-BC9E-C9A4BE668EB4}" srcOrd="0" destOrd="0" presId="urn:microsoft.com/office/officeart/2008/layout/VerticalCurvedList"/>
    <dgm:cxn modelId="{4122A552-B7CE-416B-905A-9D938CBC34D6}" type="presParOf" srcId="{841D1DD3-F194-4496-970B-313C8B4AC2DF}" destId="{531A8EC3-95C2-47AA-B4EA-26495D9C254C}" srcOrd="3" destOrd="0" presId="urn:microsoft.com/office/officeart/2008/layout/VerticalCurvedList"/>
    <dgm:cxn modelId="{D47A91B0-D871-4CBE-992C-ACF5F57BC2F8}" type="presParOf" srcId="{841D1DD3-F194-4496-970B-313C8B4AC2DF}" destId="{17C66092-1F12-44CA-9908-B2145BB2AE06}" srcOrd="4" destOrd="0" presId="urn:microsoft.com/office/officeart/2008/layout/VerticalCurvedList"/>
    <dgm:cxn modelId="{B8E4B202-D7FD-41B2-9E25-E929477F76FC}" type="presParOf" srcId="{17C66092-1F12-44CA-9908-B2145BB2AE06}" destId="{FC228871-2EE7-4F7C-A650-AE212E48A6C8}" srcOrd="0" destOrd="0" presId="urn:microsoft.com/office/officeart/2008/layout/VerticalCurvedList"/>
    <dgm:cxn modelId="{C37C7006-A36A-4486-92CD-85F6A5532D32}" type="presParOf" srcId="{841D1DD3-F194-4496-970B-313C8B4AC2DF}" destId="{8CB3C725-50D8-4D13-A253-23A020A951E2}" srcOrd="5" destOrd="0" presId="urn:microsoft.com/office/officeart/2008/layout/VerticalCurvedList"/>
    <dgm:cxn modelId="{40CF91EE-5E16-418C-81D9-D33F8732154A}" type="presParOf" srcId="{841D1DD3-F194-4496-970B-313C8B4AC2DF}" destId="{F37F187B-D3E2-45F4-9260-C769566D55A0}" srcOrd="6" destOrd="0" presId="urn:microsoft.com/office/officeart/2008/layout/VerticalCurvedList"/>
    <dgm:cxn modelId="{3AC9C041-FDC8-4EC9-B1E7-1C9BEBE27A73}" type="presParOf" srcId="{F37F187B-D3E2-45F4-9260-C769566D55A0}" destId="{66C367B2-602C-4912-8639-B867B9BC93A2}" srcOrd="0" destOrd="0" presId="urn:microsoft.com/office/officeart/2008/layout/VerticalCurvedList"/>
    <dgm:cxn modelId="{626CFB59-AD76-447E-AFD2-A3D2FFE89269}" type="presParOf" srcId="{841D1DD3-F194-4496-970B-313C8B4AC2DF}" destId="{7173B75E-7D72-4434-B297-8A33AA6E7D60}" srcOrd="7" destOrd="0" presId="urn:microsoft.com/office/officeart/2008/layout/VerticalCurvedList"/>
    <dgm:cxn modelId="{E4F8A9A3-ED77-43E2-A8E6-64FFADC2326C}" type="presParOf" srcId="{841D1DD3-F194-4496-970B-313C8B4AC2DF}" destId="{1372160B-0B23-4717-B3B4-1A19C3254D4A}" srcOrd="8" destOrd="0" presId="urn:microsoft.com/office/officeart/2008/layout/VerticalCurvedList"/>
    <dgm:cxn modelId="{79DA65C9-4DA1-45B7-842E-4A1E3D9E91B2}" type="presParOf" srcId="{1372160B-0B23-4717-B3B4-1A19C3254D4A}" destId="{5D67786A-EE33-4ADB-B1B6-2B73562D4537}" srcOrd="0" destOrd="0" presId="urn:microsoft.com/office/officeart/2008/layout/VerticalCurvedList"/>
    <dgm:cxn modelId="{F68522E5-F9FA-42B4-8DF6-823F2569E1BA}" type="presParOf" srcId="{841D1DD3-F194-4496-970B-313C8B4AC2DF}" destId="{B06D05C3-A9A5-414A-9709-64E48D6F1870}" srcOrd="9" destOrd="0" presId="urn:microsoft.com/office/officeart/2008/layout/VerticalCurvedList"/>
    <dgm:cxn modelId="{2DD724E0-F69B-46CD-AA3C-19BC10F7406F}" type="presParOf" srcId="{841D1DD3-F194-4496-970B-313C8B4AC2DF}" destId="{B19AAE94-0973-436C-A118-3860344F5847}" srcOrd="10" destOrd="0" presId="urn:microsoft.com/office/officeart/2008/layout/VerticalCurvedList"/>
    <dgm:cxn modelId="{AC64DFAA-A48D-45F0-A447-3F3316366CCF}" type="presParOf" srcId="{B19AAE94-0973-436C-A118-3860344F5847}" destId="{20D3DA96-E87C-47D8-BCA9-1BAB5191F8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BDF70-E4F0-477D-B54A-905FDFF3A22F}">
      <dsp:nvSpPr>
        <dsp:cNvPr id="0" name=""/>
        <dsp:cNvSpPr/>
      </dsp:nvSpPr>
      <dsp:spPr>
        <a:xfrm>
          <a:off x="21375" y="1423803"/>
          <a:ext cx="2194402" cy="258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FC86B-8F17-42D8-9982-26BC8BF6FA02}">
      <dsp:nvSpPr>
        <dsp:cNvPr id="0" name=""/>
        <dsp:cNvSpPr/>
      </dsp:nvSpPr>
      <dsp:spPr>
        <a:xfrm>
          <a:off x="21369" y="1520760"/>
          <a:ext cx="161208" cy="161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6C15F-38D0-4C33-9AFC-17C86667EA7F}">
      <dsp:nvSpPr>
        <dsp:cNvPr id="0" name=""/>
        <dsp:cNvSpPr/>
      </dsp:nvSpPr>
      <dsp:spPr>
        <a:xfrm>
          <a:off x="85978" y="840022"/>
          <a:ext cx="2194402" cy="463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i="0" kern="1200" baseline="0" dirty="0" smtClean="0">
              <a:ea typeface="微軟正黑體" pitchFamily="34" charset="-120"/>
            </a:rPr>
            <a:t>十六、選購綠建築物</a:t>
          </a:r>
          <a:endParaRPr lang="zh-TW" altLang="en-US" sz="2000" kern="1200" baseline="0" dirty="0">
            <a:ea typeface="微軟正黑體" pitchFamily="34" charset="-120"/>
          </a:endParaRPr>
        </a:p>
      </dsp:txBody>
      <dsp:txXfrm>
        <a:off x="85978" y="840022"/>
        <a:ext cx="2194402" cy="463772"/>
      </dsp:txXfrm>
    </dsp:sp>
    <dsp:sp modelId="{31ABCDF1-B73C-4F9E-9E65-D4A07426F9C0}">
      <dsp:nvSpPr>
        <dsp:cNvPr id="0" name=""/>
        <dsp:cNvSpPr/>
      </dsp:nvSpPr>
      <dsp:spPr>
        <a:xfrm>
          <a:off x="2233793" y="3537717"/>
          <a:ext cx="2194402" cy="2581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E27B9-A304-4257-8F51-7B102BEF7CC4}">
      <dsp:nvSpPr>
        <dsp:cNvPr id="0" name=""/>
        <dsp:cNvSpPr/>
      </dsp:nvSpPr>
      <dsp:spPr>
        <a:xfrm>
          <a:off x="2261477" y="3616211"/>
          <a:ext cx="161208" cy="161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2A150-E687-4AC6-B1A2-567B470E4FAF}">
      <dsp:nvSpPr>
        <dsp:cNvPr id="0" name=""/>
        <dsp:cNvSpPr/>
      </dsp:nvSpPr>
      <dsp:spPr>
        <a:xfrm>
          <a:off x="2243031" y="2944702"/>
          <a:ext cx="2194402" cy="463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i="0" kern="1200" baseline="0" dirty="0" smtClean="0">
              <a:ea typeface="微軟正黑體" pitchFamily="34" charset="-120"/>
            </a:rPr>
            <a:t>十七、購買本地當季農產品</a:t>
          </a:r>
          <a:endParaRPr lang="zh-TW" altLang="en-US" sz="2000" kern="1200" baseline="0" dirty="0">
            <a:ea typeface="微軟正黑體" pitchFamily="34" charset="-120"/>
          </a:endParaRPr>
        </a:p>
      </dsp:txBody>
      <dsp:txXfrm>
        <a:off x="2243031" y="2944702"/>
        <a:ext cx="2194402" cy="463772"/>
      </dsp:txXfrm>
    </dsp:sp>
    <dsp:sp modelId="{FEE41CC6-5DEB-41E8-8EEC-84D336304FE3}">
      <dsp:nvSpPr>
        <dsp:cNvPr id="0" name=""/>
        <dsp:cNvSpPr/>
      </dsp:nvSpPr>
      <dsp:spPr>
        <a:xfrm>
          <a:off x="4515993" y="1423803"/>
          <a:ext cx="2194402" cy="2581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F33D4-E4CA-4F69-A67F-C2566E148146}">
      <dsp:nvSpPr>
        <dsp:cNvPr id="0" name=""/>
        <dsp:cNvSpPr/>
      </dsp:nvSpPr>
      <dsp:spPr>
        <a:xfrm>
          <a:off x="4515977" y="1508060"/>
          <a:ext cx="161208" cy="161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85903-1FEF-4CF6-B56C-E85E7340103B}">
      <dsp:nvSpPr>
        <dsp:cNvPr id="0" name=""/>
        <dsp:cNvSpPr/>
      </dsp:nvSpPr>
      <dsp:spPr>
        <a:xfrm>
          <a:off x="4562317" y="1021325"/>
          <a:ext cx="2194402" cy="463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i="0" kern="1200" baseline="0" dirty="0" smtClean="0">
              <a:ea typeface="微軟正黑體" pitchFamily="34" charset="-120"/>
            </a:rPr>
            <a:t>十八、多種樹</a:t>
          </a:r>
          <a:endParaRPr lang="zh-TW" altLang="en-US" sz="2000" kern="1200" baseline="0" dirty="0">
            <a:ea typeface="微軟正黑體" pitchFamily="34" charset="-120"/>
          </a:endParaRPr>
        </a:p>
      </dsp:txBody>
      <dsp:txXfrm>
        <a:off x="4562317" y="1021325"/>
        <a:ext cx="2194402" cy="463772"/>
      </dsp:txXfrm>
    </dsp:sp>
    <dsp:sp modelId="{1FE692CF-4C19-43E7-985D-B252A3DAF22A}">
      <dsp:nvSpPr>
        <dsp:cNvPr id="0" name=""/>
        <dsp:cNvSpPr/>
      </dsp:nvSpPr>
      <dsp:spPr>
        <a:xfrm>
          <a:off x="6919392" y="3620795"/>
          <a:ext cx="2194402" cy="2581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023A5-17FB-4F94-AF7C-5D6F9160364F}">
      <dsp:nvSpPr>
        <dsp:cNvPr id="0" name=""/>
        <dsp:cNvSpPr/>
      </dsp:nvSpPr>
      <dsp:spPr>
        <a:xfrm>
          <a:off x="6947370" y="3700285"/>
          <a:ext cx="161208" cy="161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AC7FC-6112-4AAB-AECB-B0A4AC7672E6}">
      <dsp:nvSpPr>
        <dsp:cNvPr id="0" name=""/>
        <dsp:cNvSpPr/>
      </dsp:nvSpPr>
      <dsp:spPr>
        <a:xfrm>
          <a:off x="6919391" y="3070719"/>
          <a:ext cx="2194402" cy="463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i="0" kern="1200" baseline="0" dirty="0" smtClean="0">
              <a:latin typeface="微軟正黑體 (本文)"/>
              <a:ea typeface="微軟正黑體" pitchFamily="34" charset="-120"/>
            </a:rPr>
            <a:t>十九、使用可重複餐具</a:t>
          </a:r>
          <a:endParaRPr lang="zh-TW" altLang="en-US" sz="2000" kern="1200" baseline="0" dirty="0">
            <a:ea typeface="微軟正黑體" pitchFamily="34" charset="-120"/>
          </a:endParaRPr>
        </a:p>
      </dsp:txBody>
      <dsp:txXfrm>
        <a:off x="6919391" y="3070719"/>
        <a:ext cx="2194402" cy="463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94C0-7B09-45E7-9CFB-19EE0BBB63F5}">
      <dsp:nvSpPr>
        <dsp:cNvPr id="0" name=""/>
        <dsp:cNvSpPr/>
      </dsp:nvSpPr>
      <dsp:spPr>
        <a:xfrm>
          <a:off x="509910" y="5518"/>
          <a:ext cx="3027303" cy="1955149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597" t="-9842" r="5597" b="-9842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D50E5-F83F-4094-913C-B1C72F6D95CE}">
      <dsp:nvSpPr>
        <dsp:cNvPr id="0" name=""/>
        <dsp:cNvSpPr/>
      </dsp:nvSpPr>
      <dsp:spPr>
        <a:xfrm>
          <a:off x="604731" y="1960668"/>
          <a:ext cx="2837662" cy="105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 baseline="0" dirty="0" smtClean="0">
              <a:latin typeface="華康中圓體"/>
              <a:ea typeface="華康布丁體(P)" panose="040B0C00000000000000" pitchFamily="82" charset="-120"/>
            </a:rPr>
            <a:t>一、少開冷氣，多開窗；冷氣控溫</a:t>
          </a:r>
          <a:r>
            <a:rPr lang="en-US" sz="1800" kern="1200" baseline="0" dirty="0" smtClean="0">
              <a:latin typeface="華康中圓體"/>
              <a:ea typeface="華康布丁體(P)" panose="040B0C00000000000000" pitchFamily="82" charset="-120"/>
            </a:rPr>
            <a:t>26-28℃</a:t>
          </a:r>
          <a:r>
            <a:rPr lang="zh-TW" sz="1800" kern="1200" baseline="0" dirty="0" smtClean="0">
              <a:latin typeface="華康中圓體"/>
              <a:ea typeface="華康布丁體(P)" panose="040B0C00000000000000" pitchFamily="82" charset="-120"/>
            </a:rPr>
            <a:t>且不外洩。</a:t>
          </a:r>
          <a:endParaRPr lang="zh-TW" sz="1800" kern="1200" baseline="0" dirty="0">
            <a:latin typeface="華康中圓體"/>
            <a:ea typeface="華康布丁體(P)" panose="040B0C00000000000000" pitchFamily="82" charset="-120"/>
          </a:endParaRPr>
        </a:p>
      </dsp:txBody>
      <dsp:txXfrm>
        <a:off x="604731" y="1960668"/>
        <a:ext cx="2837662" cy="1052772"/>
      </dsp:txXfrm>
    </dsp:sp>
    <dsp:sp modelId="{A81B3E1D-DC91-41B9-8437-D0B9F56476BB}">
      <dsp:nvSpPr>
        <dsp:cNvPr id="0" name=""/>
        <dsp:cNvSpPr/>
      </dsp:nvSpPr>
      <dsp:spPr>
        <a:xfrm>
          <a:off x="3821099" y="5518"/>
          <a:ext cx="2837662" cy="195514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87FCF-6E89-49A9-92BD-F3F60A3B039F}">
      <dsp:nvSpPr>
        <dsp:cNvPr id="0" name=""/>
        <dsp:cNvSpPr/>
      </dsp:nvSpPr>
      <dsp:spPr>
        <a:xfrm>
          <a:off x="3821099" y="1960668"/>
          <a:ext cx="2837662" cy="105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dirty="0" smtClean="0">
              <a:latin typeface="華康中圓體"/>
              <a:ea typeface="華康布丁體(P)" panose="040B0C00000000000000" pitchFamily="82" charset="-120"/>
            </a:rPr>
            <a:t>二、隨手關燈關機、拔插頭</a:t>
          </a:r>
          <a:endParaRPr lang="zh-TW" altLang="en-US" sz="1800" kern="1200" baseline="0" dirty="0">
            <a:latin typeface="華康中圓體"/>
            <a:ea typeface="華康布丁體(P)" panose="040B0C00000000000000" pitchFamily="82" charset="-120"/>
          </a:endParaRPr>
        </a:p>
      </dsp:txBody>
      <dsp:txXfrm>
        <a:off x="3821099" y="1960668"/>
        <a:ext cx="2837662" cy="1052772"/>
      </dsp:txXfrm>
    </dsp:sp>
    <dsp:sp modelId="{00F96BA7-D0EA-4E7F-90E2-35D0142EC602}">
      <dsp:nvSpPr>
        <dsp:cNvPr id="0" name=""/>
        <dsp:cNvSpPr/>
      </dsp:nvSpPr>
      <dsp:spPr>
        <a:xfrm>
          <a:off x="6998917" y="19595"/>
          <a:ext cx="2837662" cy="1955149"/>
        </a:xfrm>
        <a:prstGeom prst="roundRect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39" b="-5239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C6F52-084E-4B9C-843A-F10E692ED2FB}">
      <dsp:nvSpPr>
        <dsp:cNvPr id="0" name=""/>
        <dsp:cNvSpPr/>
      </dsp:nvSpPr>
      <dsp:spPr>
        <a:xfrm>
          <a:off x="6942647" y="1960668"/>
          <a:ext cx="2837662" cy="105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smtClean="0">
              <a:latin typeface="華康中圓體"/>
              <a:ea typeface="華康布丁體(P)" panose="040B0C00000000000000" pitchFamily="82" charset="-120"/>
            </a:rPr>
            <a:t>三、將傳統鎢絲燈泡逐步改為省電燈泡</a:t>
          </a:r>
          <a:endParaRPr lang="zh-TW" altLang="en-US" sz="1800" kern="1200" baseline="0">
            <a:latin typeface="華康中圓體"/>
            <a:ea typeface="華康布丁體(P)" panose="040B0C00000000000000" pitchFamily="82" charset="-120"/>
          </a:endParaRPr>
        </a:p>
      </dsp:txBody>
      <dsp:txXfrm>
        <a:off x="6942647" y="1960668"/>
        <a:ext cx="2837662" cy="1052772"/>
      </dsp:txXfrm>
    </dsp:sp>
    <dsp:sp modelId="{68279AFA-B3EB-4E80-A767-8A929B2F7370}">
      <dsp:nvSpPr>
        <dsp:cNvPr id="0" name=""/>
        <dsp:cNvSpPr/>
      </dsp:nvSpPr>
      <dsp:spPr>
        <a:xfrm>
          <a:off x="2165504" y="3297207"/>
          <a:ext cx="2837662" cy="1955149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634" r="-35634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B5478-25D8-4BD3-879D-D653D3F308DB}">
      <dsp:nvSpPr>
        <dsp:cNvPr id="0" name=""/>
        <dsp:cNvSpPr/>
      </dsp:nvSpPr>
      <dsp:spPr>
        <a:xfrm>
          <a:off x="2165504" y="5252356"/>
          <a:ext cx="2837662" cy="105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 baseline="0" smtClean="0">
              <a:latin typeface="華康中圓體"/>
              <a:ea typeface="華康布丁體(P)" panose="040B0C00000000000000" pitchFamily="82" charset="-120"/>
            </a:rPr>
            <a:t>四、選購環保標章、省能標章、省水標章及</a:t>
          </a:r>
          <a:r>
            <a:rPr lang="en-US" sz="1800" kern="1200" baseline="0" smtClean="0">
              <a:latin typeface="華康中圓體"/>
              <a:ea typeface="華康布丁體(P)" panose="040B0C00000000000000" pitchFamily="82" charset="-120"/>
            </a:rPr>
            <a:t>EER</a:t>
          </a:r>
          <a:r>
            <a:rPr lang="zh-TW" sz="1800" kern="1200" baseline="0" smtClean="0">
              <a:latin typeface="華康中圓體"/>
              <a:ea typeface="華康布丁體(P)" panose="040B0C00000000000000" pitchFamily="82" charset="-120"/>
            </a:rPr>
            <a:t>值高的商品，節能減碳又環保。</a:t>
          </a:r>
          <a:endParaRPr lang="zh-TW" sz="1800" kern="1200" baseline="0">
            <a:latin typeface="華康中圓體"/>
            <a:ea typeface="華康布丁體(P)" panose="040B0C00000000000000" pitchFamily="82" charset="-120"/>
          </a:endParaRPr>
        </a:p>
      </dsp:txBody>
      <dsp:txXfrm>
        <a:off x="2165504" y="5252356"/>
        <a:ext cx="2837662" cy="1052772"/>
      </dsp:txXfrm>
    </dsp:sp>
    <dsp:sp modelId="{87C0C432-E51C-459B-BD97-2C0E6BF28E0E}">
      <dsp:nvSpPr>
        <dsp:cNvPr id="0" name=""/>
        <dsp:cNvSpPr/>
      </dsp:nvSpPr>
      <dsp:spPr>
        <a:xfrm>
          <a:off x="5287052" y="3297207"/>
          <a:ext cx="2837662" cy="1955149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36" b="-636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51365-E528-49C9-BA5A-ACEDBE11AFBA}">
      <dsp:nvSpPr>
        <dsp:cNvPr id="0" name=""/>
        <dsp:cNvSpPr/>
      </dsp:nvSpPr>
      <dsp:spPr>
        <a:xfrm>
          <a:off x="5287052" y="5252356"/>
          <a:ext cx="2837662" cy="105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smtClean="0">
              <a:latin typeface="華康中圓體"/>
              <a:ea typeface="華康布丁體(P)" panose="040B0C00000000000000" pitchFamily="82" charset="-120"/>
            </a:rPr>
            <a:t>五、多走樓梯，少坐電梯，上班外出常騎鐵馬，多走路，增加運動健身的時間。</a:t>
          </a:r>
          <a:endParaRPr lang="zh-TW" altLang="en-US" sz="1800" kern="1200" baseline="0">
            <a:latin typeface="華康中圓體"/>
            <a:ea typeface="華康布丁體(P)" panose="040B0C00000000000000" pitchFamily="82" charset="-120"/>
          </a:endParaRPr>
        </a:p>
      </dsp:txBody>
      <dsp:txXfrm>
        <a:off x="5287052" y="5252356"/>
        <a:ext cx="2837662" cy="1052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3247C-440D-4D09-B309-3B9EF453002E}">
      <dsp:nvSpPr>
        <dsp:cNvPr id="0" name=""/>
        <dsp:cNvSpPr/>
      </dsp:nvSpPr>
      <dsp:spPr>
        <a:xfrm>
          <a:off x="0" y="905384"/>
          <a:ext cx="2870516" cy="17223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kern="1200" baseline="0" dirty="0" smtClean="0">
              <a:solidFill>
                <a:schemeClr val="tx2"/>
              </a:solidFill>
              <a:ea typeface="華康新特圓體" panose="020F0909000000000000" pitchFamily="49" charset="-120"/>
            </a:rPr>
            <a:t>多吃蔬食少吃肉</a:t>
          </a:r>
          <a:br>
            <a:rPr lang="zh-TW" altLang="en-US" sz="2800" b="0" kern="1200" baseline="0" dirty="0" smtClean="0">
              <a:solidFill>
                <a:schemeClr val="tx2"/>
              </a:solidFill>
              <a:ea typeface="華康新特圓體" panose="020F0909000000000000" pitchFamily="49" charset="-120"/>
            </a:rPr>
          </a:br>
          <a:endParaRPr lang="zh-TW" altLang="en-US" sz="2800" b="0" kern="1200" baseline="0" dirty="0">
            <a:solidFill>
              <a:schemeClr val="tx2"/>
            </a:solidFill>
            <a:ea typeface="華康新特圓體" panose="020F0909000000000000" pitchFamily="49" charset="-120"/>
          </a:endParaRPr>
        </a:p>
      </dsp:txBody>
      <dsp:txXfrm>
        <a:off x="0" y="905384"/>
        <a:ext cx="2870516" cy="1722309"/>
      </dsp:txXfrm>
    </dsp:sp>
    <dsp:sp modelId="{5373599A-285E-4804-A292-0BF458B116DC}">
      <dsp:nvSpPr>
        <dsp:cNvPr id="0" name=""/>
        <dsp:cNvSpPr/>
      </dsp:nvSpPr>
      <dsp:spPr>
        <a:xfrm>
          <a:off x="3124327" y="905384"/>
          <a:ext cx="2870516" cy="17223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i="0" kern="1200" baseline="0" dirty="0" smtClean="0">
              <a:solidFill>
                <a:schemeClr val="tx1"/>
              </a:solidFill>
              <a:ea typeface="華康新特圓體"/>
            </a:rPr>
            <a:t>多用抹布、手帕，少用面紙紙巾</a:t>
          </a:r>
          <a:endParaRPr lang="zh-TW" altLang="en-US" sz="2800" b="0" kern="1200" baseline="0" dirty="0">
            <a:solidFill>
              <a:schemeClr val="tx1"/>
            </a:solidFill>
            <a:ea typeface="華康新特圓體"/>
          </a:endParaRPr>
        </a:p>
      </dsp:txBody>
      <dsp:txXfrm>
        <a:off x="3124327" y="905384"/>
        <a:ext cx="2870516" cy="1722309"/>
      </dsp:txXfrm>
    </dsp:sp>
    <dsp:sp modelId="{DFA58BDE-52B6-491B-8E21-3100E561E469}">
      <dsp:nvSpPr>
        <dsp:cNvPr id="0" name=""/>
        <dsp:cNvSpPr/>
      </dsp:nvSpPr>
      <dsp:spPr>
        <a:xfrm>
          <a:off x="6315136" y="905384"/>
          <a:ext cx="2870516" cy="17223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kern="1200" baseline="0" dirty="0" smtClean="0">
              <a:solidFill>
                <a:schemeClr val="tx2"/>
              </a:solidFill>
              <a:ea typeface="華康新特圓體" panose="020F0909000000000000" pitchFamily="49" charset="-120"/>
            </a:rPr>
            <a:t>多搭乘大眾運輸工具</a:t>
          </a:r>
          <a:endParaRPr lang="zh-TW" altLang="en-US" sz="2800" b="0" kern="1200" baseline="0" dirty="0">
            <a:solidFill>
              <a:schemeClr val="tx2"/>
            </a:solidFill>
            <a:ea typeface="華康新特圓體" panose="020F0909000000000000" pitchFamily="49" charset="-120"/>
          </a:endParaRPr>
        </a:p>
      </dsp:txBody>
      <dsp:txXfrm>
        <a:off x="6315136" y="905384"/>
        <a:ext cx="2870516" cy="1722309"/>
      </dsp:txXfrm>
    </dsp:sp>
    <dsp:sp modelId="{41FD6B02-BB96-4544-8EBA-0DC755685950}">
      <dsp:nvSpPr>
        <dsp:cNvPr id="0" name=""/>
        <dsp:cNvSpPr/>
      </dsp:nvSpPr>
      <dsp:spPr>
        <a:xfrm>
          <a:off x="1578784" y="2914745"/>
          <a:ext cx="2870516" cy="172230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kern="1200" baseline="0" smtClean="0">
              <a:solidFill>
                <a:schemeClr val="tx2"/>
              </a:solidFill>
              <a:ea typeface="華康新特圓體" panose="020F0909000000000000" pitchFamily="49" charset="-120"/>
            </a:rPr>
            <a:t>選擇天然纖維材質的衣服</a:t>
          </a:r>
          <a:endParaRPr lang="zh-TW" altLang="en-US" sz="2800" b="0" kern="1200" baseline="0" dirty="0">
            <a:solidFill>
              <a:schemeClr val="tx2"/>
            </a:solidFill>
            <a:ea typeface="華康新特圓體" panose="020F0909000000000000" pitchFamily="49" charset="-120"/>
          </a:endParaRPr>
        </a:p>
      </dsp:txBody>
      <dsp:txXfrm>
        <a:off x="1578784" y="2914745"/>
        <a:ext cx="2870516" cy="1722309"/>
      </dsp:txXfrm>
    </dsp:sp>
    <dsp:sp modelId="{3AC9D5BA-D32E-4706-8CC8-D1152B6FC200}">
      <dsp:nvSpPr>
        <dsp:cNvPr id="0" name=""/>
        <dsp:cNvSpPr/>
      </dsp:nvSpPr>
      <dsp:spPr>
        <a:xfrm>
          <a:off x="4736352" y="2914745"/>
          <a:ext cx="2870516" cy="172230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kern="1200" baseline="0" dirty="0" smtClean="0">
              <a:solidFill>
                <a:schemeClr val="tx2"/>
              </a:solidFill>
              <a:ea typeface="華康新特圓體" panose="020F0909000000000000" pitchFamily="49" charset="-120"/>
            </a:rPr>
            <a:t>做好衣物回收工作</a:t>
          </a:r>
          <a:endParaRPr lang="zh-TW" altLang="en-US" sz="2800" b="0" kern="1200" baseline="0" dirty="0">
            <a:solidFill>
              <a:schemeClr val="tx2"/>
            </a:solidFill>
            <a:ea typeface="華康新特圓體" panose="020F0909000000000000" pitchFamily="49" charset="-120"/>
          </a:endParaRPr>
        </a:p>
      </dsp:txBody>
      <dsp:txXfrm>
        <a:off x="4736352" y="2914745"/>
        <a:ext cx="2870516" cy="1722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8DAC3-AD6B-43C9-99F2-041705A396B7}">
      <dsp:nvSpPr>
        <dsp:cNvPr id="0" name=""/>
        <dsp:cNvSpPr/>
      </dsp:nvSpPr>
      <dsp:spPr>
        <a:xfrm>
          <a:off x="-7340143" y="-1121843"/>
          <a:ext cx="8734638" cy="8734638"/>
        </a:xfrm>
        <a:prstGeom prst="blockArc">
          <a:avLst>
            <a:gd name="adj1" fmla="val 18900000"/>
            <a:gd name="adj2" fmla="val 2700000"/>
            <a:gd name="adj3" fmla="val 247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BFCB0-89D5-43A3-B8F6-D33F92C92E32}">
      <dsp:nvSpPr>
        <dsp:cNvPr id="0" name=""/>
        <dsp:cNvSpPr/>
      </dsp:nvSpPr>
      <dsp:spPr>
        <a:xfrm>
          <a:off x="608803" y="405554"/>
          <a:ext cx="8660619" cy="8116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23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十一、惜用資源顧地球</a:t>
          </a:r>
          <a:endParaRPr lang="zh-TW" altLang="en-US" sz="2000" kern="1200" baseline="0" dirty="0">
            <a:solidFill>
              <a:schemeClr val="tx1"/>
            </a:solidFill>
            <a:ea typeface="華康中圓體" panose="020F0509000000000000" pitchFamily="49" charset="-120"/>
          </a:endParaRPr>
        </a:p>
      </dsp:txBody>
      <dsp:txXfrm>
        <a:off x="608803" y="405554"/>
        <a:ext cx="8660619" cy="811628"/>
      </dsp:txXfrm>
    </dsp:sp>
    <dsp:sp modelId="{51B03D0D-DADD-4D2C-BC9E-C9A4BE668EB4}">
      <dsp:nvSpPr>
        <dsp:cNvPr id="0" name=""/>
        <dsp:cNvSpPr/>
      </dsp:nvSpPr>
      <dsp:spPr>
        <a:xfrm>
          <a:off x="101535" y="304101"/>
          <a:ext cx="1014535" cy="1014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A8EC3-95C2-47AA-B4EA-26495D9C254C}">
      <dsp:nvSpPr>
        <dsp:cNvPr id="0" name=""/>
        <dsp:cNvSpPr/>
      </dsp:nvSpPr>
      <dsp:spPr>
        <a:xfrm>
          <a:off x="1190392" y="1622607"/>
          <a:ext cx="8079029" cy="811628"/>
        </a:xfrm>
        <a:prstGeom prst="rect">
          <a:avLst/>
        </a:prstGeom>
        <a:solidFill>
          <a:schemeClr val="accent4">
            <a:hueOff val="-90000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23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十二、</a:t>
          </a:r>
          <a:r>
            <a:rPr lang="en-US" sz="2000" kern="12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.</a:t>
          </a:r>
          <a:r>
            <a:rPr lang="zh-TW" sz="2000" kern="12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吃多少，煮多少</a:t>
          </a:r>
          <a:r>
            <a:rPr lang="en-US" sz="2000" kern="12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-</a:t>
          </a:r>
          <a:r>
            <a:rPr lang="zh-TW" sz="2000" kern="12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盡量餐餐吃完，不保存不丟棄，既惜物又衛生。</a:t>
          </a:r>
          <a:endParaRPr lang="zh-TW" sz="2000" kern="1200" baseline="0" dirty="0">
            <a:solidFill>
              <a:schemeClr val="tx1"/>
            </a:solidFill>
            <a:ea typeface="華康中圓體" panose="020F0509000000000000" pitchFamily="49" charset="-120"/>
          </a:endParaRPr>
        </a:p>
      </dsp:txBody>
      <dsp:txXfrm>
        <a:off x="1190392" y="1622607"/>
        <a:ext cx="8079029" cy="811628"/>
      </dsp:txXfrm>
    </dsp:sp>
    <dsp:sp modelId="{FC228871-2EE7-4F7C-A650-AE212E48A6C8}">
      <dsp:nvSpPr>
        <dsp:cNvPr id="0" name=""/>
        <dsp:cNvSpPr/>
      </dsp:nvSpPr>
      <dsp:spPr>
        <a:xfrm>
          <a:off x="683124" y="1521154"/>
          <a:ext cx="1014535" cy="1014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90000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3C725-50D8-4D13-A253-23A020A951E2}">
      <dsp:nvSpPr>
        <dsp:cNvPr id="0" name=""/>
        <dsp:cNvSpPr/>
      </dsp:nvSpPr>
      <dsp:spPr>
        <a:xfrm>
          <a:off x="1368893" y="2839661"/>
          <a:ext cx="7900528" cy="811628"/>
        </a:xfrm>
        <a:prstGeom prst="rect">
          <a:avLst/>
        </a:prstGeom>
        <a:solidFill>
          <a:schemeClr val="accent4">
            <a:hueOff val="-180000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23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十三、</a:t>
          </a:r>
          <a:r>
            <a:rPr lang="zh-TW" sz="2000" b="1" kern="12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購買包裝少的產品。</a:t>
          </a:r>
          <a:endParaRPr lang="zh-TW" sz="2000" kern="1200" baseline="0" dirty="0">
            <a:solidFill>
              <a:schemeClr val="tx1"/>
            </a:solidFill>
            <a:ea typeface="華康中圓體" panose="020F0509000000000000" pitchFamily="49" charset="-120"/>
          </a:endParaRPr>
        </a:p>
      </dsp:txBody>
      <dsp:txXfrm>
        <a:off x="1368893" y="2839661"/>
        <a:ext cx="7900528" cy="811628"/>
      </dsp:txXfrm>
    </dsp:sp>
    <dsp:sp modelId="{66C367B2-602C-4912-8639-B867B9BC93A2}">
      <dsp:nvSpPr>
        <dsp:cNvPr id="0" name=""/>
        <dsp:cNvSpPr/>
      </dsp:nvSpPr>
      <dsp:spPr>
        <a:xfrm>
          <a:off x="861625" y="2738207"/>
          <a:ext cx="1014535" cy="1014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180000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3B75E-7D72-4434-B297-8A33AA6E7D60}">
      <dsp:nvSpPr>
        <dsp:cNvPr id="0" name=""/>
        <dsp:cNvSpPr/>
      </dsp:nvSpPr>
      <dsp:spPr>
        <a:xfrm>
          <a:off x="1190392" y="4056714"/>
          <a:ext cx="8079029" cy="811628"/>
        </a:xfrm>
        <a:prstGeom prst="rect">
          <a:avLst/>
        </a:prstGeom>
        <a:solidFill>
          <a:schemeClr val="accent4">
            <a:hueOff val="-270000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23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十四、</a:t>
          </a:r>
          <a:r>
            <a:rPr lang="zh-TW" sz="2000" b="1" kern="1200" baseline="0" dirty="0" smtClean="0">
              <a:solidFill>
                <a:schemeClr val="tx1"/>
              </a:solidFill>
              <a:ea typeface="華康中圓體" panose="020F0509000000000000" pitchFamily="49" charset="-120"/>
            </a:rPr>
            <a:t>減少垃圾，做好資源回收。</a:t>
          </a:r>
          <a:endParaRPr lang="zh-TW" sz="2000" kern="1200" baseline="0" dirty="0">
            <a:solidFill>
              <a:schemeClr val="tx1"/>
            </a:solidFill>
            <a:ea typeface="華康中圓體" panose="020F0509000000000000" pitchFamily="49" charset="-120"/>
          </a:endParaRPr>
        </a:p>
      </dsp:txBody>
      <dsp:txXfrm>
        <a:off x="1190392" y="4056714"/>
        <a:ext cx="8079029" cy="811628"/>
      </dsp:txXfrm>
    </dsp:sp>
    <dsp:sp modelId="{5D67786A-EE33-4ADB-B1B6-2B73562D4537}">
      <dsp:nvSpPr>
        <dsp:cNvPr id="0" name=""/>
        <dsp:cNvSpPr/>
      </dsp:nvSpPr>
      <dsp:spPr>
        <a:xfrm>
          <a:off x="683124" y="3955260"/>
          <a:ext cx="1014535" cy="1014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270000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D05C3-A9A5-414A-9709-64E48D6F1870}">
      <dsp:nvSpPr>
        <dsp:cNvPr id="0" name=""/>
        <dsp:cNvSpPr/>
      </dsp:nvSpPr>
      <dsp:spPr>
        <a:xfrm>
          <a:off x="608803" y="5273767"/>
          <a:ext cx="8660619" cy="811628"/>
        </a:xfrm>
        <a:prstGeom prst="rect">
          <a:avLst/>
        </a:prstGeom>
        <a:solidFill>
          <a:schemeClr val="accent4">
            <a:hueOff val="-360000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23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baseline="0" dirty="0" smtClean="0">
              <a:solidFill>
                <a:schemeClr val="tx1"/>
              </a:solidFill>
              <a:ea typeface="華康中圓體"/>
            </a:rPr>
            <a:t>十五、</a:t>
          </a:r>
          <a:r>
            <a:rPr lang="zh-TW" altLang="en-US" sz="2000" b="1" i="0" kern="1200" baseline="0" dirty="0" smtClean="0">
              <a:solidFill>
                <a:schemeClr val="tx1"/>
              </a:solidFill>
              <a:ea typeface="華康中圓體"/>
            </a:rPr>
            <a:t>冰箱保持八分滿</a:t>
          </a:r>
          <a:r>
            <a:rPr lang="zh-TW" sz="2000" b="1" kern="1200" baseline="0" dirty="0" smtClean="0">
              <a:solidFill>
                <a:schemeClr val="tx1"/>
              </a:solidFill>
              <a:ea typeface="華康中圓體"/>
            </a:rPr>
            <a:t>。</a:t>
          </a:r>
          <a:endParaRPr lang="zh-TW" sz="2000" kern="1200" baseline="0" dirty="0">
            <a:solidFill>
              <a:schemeClr val="tx1"/>
            </a:solidFill>
            <a:ea typeface="華康中圓體"/>
          </a:endParaRPr>
        </a:p>
      </dsp:txBody>
      <dsp:txXfrm>
        <a:off x="608803" y="5273767"/>
        <a:ext cx="8660619" cy="811628"/>
      </dsp:txXfrm>
    </dsp:sp>
    <dsp:sp modelId="{20D3DA96-E87C-47D8-BCA9-1BAB5191F8E6}">
      <dsp:nvSpPr>
        <dsp:cNvPr id="0" name=""/>
        <dsp:cNvSpPr/>
      </dsp:nvSpPr>
      <dsp:spPr>
        <a:xfrm>
          <a:off x="101535" y="5172314"/>
          <a:ext cx="1014535" cy="1014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360000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411932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2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9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57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 userDrawn="1">
            <p:extLst>
              <p:ext uri="{D42A27DB-BD31-4B8C-83A1-F6EECF244321}">
                <p14:modId xmlns:p14="http://schemas.microsoft.com/office/powerpoint/2010/main" val="3314413256"/>
              </p:ext>
            </p:extLst>
          </p:nvPr>
        </p:nvGraphicFramePr>
        <p:xfrm>
          <a:off x="162010" y="324250"/>
          <a:ext cx="9113795" cy="5878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72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6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48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圖: 接點 7"/>
          <p:cNvSpPr/>
          <p:nvPr userDrawn="1"/>
        </p:nvSpPr>
        <p:spPr>
          <a:xfrm>
            <a:off x="215900" y="501650"/>
            <a:ext cx="1600200" cy="1600200"/>
          </a:xfrm>
          <a:prstGeom prst="flowChartConnector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noFill/>
              </a:ln>
            </a:endParaRPr>
          </a:p>
        </p:txBody>
      </p:sp>
      <p:sp>
        <p:nvSpPr>
          <p:cNvPr id="9" name="流程圖: 接點 8"/>
          <p:cNvSpPr/>
          <p:nvPr userDrawn="1"/>
        </p:nvSpPr>
        <p:spPr>
          <a:xfrm>
            <a:off x="2514600" y="1936750"/>
            <a:ext cx="1644650" cy="1644650"/>
          </a:xfrm>
          <a:prstGeom prst="flowChartConnector">
            <a:avLst/>
          </a:prstGeom>
          <a:solidFill>
            <a:srgbClr val="92D05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/>
          <p:cNvSpPr/>
          <p:nvPr userDrawn="1"/>
        </p:nvSpPr>
        <p:spPr>
          <a:xfrm>
            <a:off x="5130800" y="501650"/>
            <a:ext cx="1602000" cy="1602000"/>
          </a:xfrm>
          <a:prstGeom prst="flowChartConnector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 userDrawn="1"/>
        </p:nvSpPr>
        <p:spPr>
          <a:xfrm>
            <a:off x="7124700" y="1936750"/>
            <a:ext cx="1602000" cy="1602000"/>
          </a:xfrm>
          <a:prstGeom prst="flowChartConnector">
            <a:avLst/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3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58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69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08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52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雲朵形 4"/>
          <p:cNvSpPr/>
          <p:nvPr userDrawn="1"/>
        </p:nvSpPr>
        <p:spPr>
          <a:xfrm>
            <a:off x="232833" y="0"/>
            <a:ext cx="5888567" cy="247650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25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82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50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3886-96EF-4987-B5CE-999422FBC320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D7AD92-9F66-4D4B-82F3-131ECEE8F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42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862" y="61422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 smtClean="0">
                <a:solidFill>
                  <a:srgbClr val="00B050"/>
                </a:solidFill>
                <a:latin typeface="華康流葉體" panose="03000309000000000000" pitchFamily="65" charset="-120"/>
                <a:ea typeface="華康少女文字W7" panose="040F0709000000000000" pitchFamily="81" charset="-120"/>
              </a:rPr>
              <a:t>節能減碳一起來</a:t>
            </a:r>
            <a:endParaRPr lang="zh-TW" altLang="en-US" sz="5400" dirty="0">
              <a:solidFill>
                <a:srgbClr val="00B050"/>
              </a:solidFill>
              <a:latin typeface="華康流葉體" panose="03000309000000000000" pitchFamily="65" charset="-120"/>
              <a:ea typeface="華康少女文字W7" panose="040F0709000000000000" pitchFamily="81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67" y="2382593"/>
            <a:ext cx="5790309" cy="433946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8385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923227503"/>
              </p:ext>
            </p:extLst>
          </p:nvPr>
        </p:nvGraphicFramePr>
        <p:xfrm>
          <a:off x="-423607" y="147666"/>
          <a:ext cx="10290220" cy="6310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7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7694C0-7B09-45E7-9CFB-19EE0BBB6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207694C0-7B09-45E7-9CFB-19EE0BBB63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9D50E5-F83F-4094-913C-B1C72F6D9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6">
                                            <p:graphicEl>
                                              <a:dgm id="{649D50E5-F83F-4094-913C-B1C72F6D95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1B3E1D-DC91-41B9-8437-D0B9F5647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A81B3E1D-DC91-41B9-8437-D0B9F5647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9E87FCF-6E89-49A9-92BD-F3F60A3B0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6">
                                            <p:graphicEl>
                                              <a:dgm id="{D9E87FCF-6E89-49A9-92BD-F3F60A3B03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F96BA7-D0EA-4E7F-90E2-35D0142EC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00F96BA7-D0EA-4E7F-90E2-35D0142EC6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3C6F52-084E-4B9C-843A-F10E692ED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6">
                                            <p:graphicEl>
                                              <a:dgm id="{2E3C6F52-084E-4B9C-843A-F10E692ED2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279AFA-B3EB-4E80-A767-8A929B2F7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68279AFA-B3EB-4E80-A767-8A929B2F7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BB5478-25D8-4BD3-879D-D653D3F30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C9BB5478-25D8-4BD3-879D-D653D3F308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C0C432-E51C-459B-BD97-2C0E6BF28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87C0C432-E51C-459B-BD97-2C0E6BF28E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B51365-E528-49C9-BA5A-ACEDBE11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6">
                                            <p:graphicEl>
                                              <a:dgm id="{C4B51365-E528-49C9-BA5A-ACEDBE11A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962311616"/>
              </p:ext>
            </p:extLst>
          </p:nvPr>
        </p:nvGraphicFramePr>
        <p:xfrm>
          <a:off x="361626" y="635714"/>
          <a:ext cx="9185653" cy="5542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42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93247C-440D-4D09-B309-3B9EF453002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73599A-285E-4804-A292-0BF458B116D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A58BDE-52B6-491B-8E21-3100E561E46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D6B02-BB96-4544-8EBA-0DC75568595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9D5BA-D32E-4706-8CC8-D1152B6FC20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資料庫圖表 18"/>
          <p:cNvGraphicFramePr/>
          <p:nvPr>
            <p:extLst>
              <p:ext uri="{D42A27DB-BD31-4B8C-83A1-F6EECF244321}">
                <p14:modId xmlns:p14="http://schemas.microsoft.com/office/powerpoint/2010/main" val="3330893243"/>
              </p:ext>
            </p:extLst>
          </p:nvPr>
        </p:nvGraphicFramePr>
        <p:xfrm>
          <a:off x="1" y="244699"/>
          <a:ext cx="9362940" cy="6490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97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4A8DAC3-AD6B-43C9-99F2-041705A39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9">
                                            <p:graphicEl>
                                              <a:dgm id="{F4A8DAC3-AD6B-43C9-99F2-041705A39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>
                                            <p:graphicEl>
                                              <a:dgm id="{F4A8DAC3-AD6B-43C9-99F2-041705A39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9">
                                            <p:graphicEl>
                                              <a:dgm id="{F4A8DAC3-AD6B-43C9-99F2-041705A396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1B03D0D-DADD-4D2C-BC9E-C9A4BE668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9">
                                            <p:graphicEl>
                                              <a:dgm id="{51B03D0D-DADD-4D2C-BC9E-C9A4BE668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9">
                                            <p:graphicEl>
                                              <a:dgm id="{51B03D0D-DADD-4D2C-BC9E-C9A4BE668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9">
                                            <p:graphicEl>
                                              <a:dgm id="{51B03D0D-DADD-4D2C-BC9E-C9A4BE668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37BFCB0-89D5-43A3-B8F6-D33F92C92E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9">
                                            <p:graphicEl>
                                              <a:dgm id="{237BFCB0-89D5-43A3-B8F6-D33F92C92E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9">
                                            <p:graphicEl>
                                              <a:dgm id="{237BFCB0-89D5-43A3-B8F6-D33F92C92E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9">
                                            <p:graphicEl>
                                              <a:dgm id="{237BFCB0-89D5-43A3-B8F6-D33F92C92E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C228871-2EE7-4F7C-A650-AE212E48A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9">
                                            <p:graphicEl>
                                              <a:dgm id="{FC228871-2EE7-4F7C-A650-AE212E48A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9">
                                            <p:graphicEl>
                                              <a:dgm id="{FC228871-2EE7-4F7C-A650-AE212E48A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9">
                                            <p:graphicEl>
                                              <a:dgm id="{FC228871-2EE7-4F7C-A650-AE212E48A6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31A8EC3-95C2-47AA-B4EA-26495D9C2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9">
                                            <p:graphicEl>
                                              <a:dgm id="{531A8EC3-95C2-47AA-B4EA-26495D9C2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9">
                                            <p:graphicEl>
                                              <a:dgm id="{531A8EC3-95C2-47AA-B4EA-26495D9C2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9">
                                            <p:graphicEl>
                                              <a:dgm id="{531A8EC3-95C2-47AA-B4EA-26495D9C25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6C367B2-602C-4912-8639-B867B9BC9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9">
                                            <p:graphicEl>
                                              <a:dgm id="{66C367B2-602C-4912-8639-B867B9BC9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9">
                                            <p:graphicEl>
                                              <a:dgm id="{66C367B2-602C-4912-8639-B867B9BC9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9">
                                            <p:graphicEl>
                                              <a:dgm id="{66C367B2-602C-4912-8639-B867B9BC9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CB3C725-50D8-4D13-A253-23A020A95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19">
                                            <p:graphicEl>
                                              <a:dgm id="{8CB3C725-50D8-4D13-A253-23A020A95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9">
                                            <p:graphicEl>
                                              <a:dgm id="{8CB3C725-50D8-4D13-A253-23A020A95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19">
                                            <p:graphicEl>
                                              <a:dgm id="{8CB3C725-50D8-4D13-A253-23A020A95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D67786A-EE33-4ADB-B1B6-2B73562D4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19">
                                            <p:graphicEl>
                                              <a:dgm id="{5D67786A-EE33-4ADB-B1B6-2B73562D4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19">
                                            <p:graphicEl>
                                              <a:dgm id="{5D67786A-EE33-4ADB-B1B6-2B73562D4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19">
                                            <p:graphicEl>
                                              <a:dgm id="{5D67786A-EE33-4ADB-B1B6-2B73562D45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173B75E-7D72-4434-B297-8A33AA6E7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19">
                                            <p:graphicEl>
                                              <a:dgm id="{7173B75E-7D72-4434-B297-8A33AA6E7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9">
                                            <p:graphicEl>
                                              <a:dgm id="{7173B75E-7D72-4434-B297-8A33AA6E7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19">
                                            <p:graphicEl>
                                              <a:dgm id="{7173B75E-7D72-4434-B297-8A33AA6E7D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0D3DA96-E87C-47D8-BCA9-1BAB5191F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19">
                                            <p:graphicEl>
                                              <a:dgm id="{20D3DA96-E87C-47D8-BCA9-1BAB5191F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9">
                                            <p:graphicEl>
                                              <a:dgm id="{20D3DA96-E87C-47D8-BCA9-1BAB5191F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9">
                                            <p:graphicEl>
                                              <a:dgm id="{20D3DA96-E87C-47D8-BCA9-1BAB5191F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06D05C3-A9A5-414A-9709-64E48D6F1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19">
                                            <p:graphicEl>
                                              <a:dgm id="{B06D05C3-A9A5-414A-9709-64E48D6F1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19">
                                            <p:graphicEl>
                                              <a:dgm id="{B06D05C3-A9A5-414A-9709-64E48D6F1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19">
                                            <p:graphicEl>
                                              <a:dgm id="{B06D05C3-A9A5-414A-9709-64E48D6F1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444" y="2335875"/>
            <a:ext cx="2006138" cy="15046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20" y="4536114"/>
            <a:ext cx="2552700" cy="1790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2164156"/>
            <a:ext cx="2089092" cy="1848043"/>
          </a:xfrm>
          <a:prstGeom prst="rect">
            <a:avLst/>
          </a:prstGeom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2" y="4586404"/>
            <a:ext cx="2507814" cy="16901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731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5199" y="824249"/>
            <a:ext cx="89875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謝</a:t>
            </a:r>
            <a:endParaRPr lang="zh-TW" alt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2613" y="2238779"/>
            <a:ext cx="89875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謝</a:t>
            </a:r>
            <a:endParaRPr lang="zh-TW" alt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8641" y="824249"/>
            <a:ext cx="95410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觀</a:t>
            </a:r>
            <a:endParaRPr lang="zh-TW" alt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0462" y="2343954"/>
            <a:ext cx="9494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賞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65125" y="4431958"/>
            <a:ext cx="292039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資</a:t>
            </a:r>
            <a:r>
              <a:rPr lang="zh-TW" altLang="en-US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二</a:t>
            </a:r>
            <a:r>
              <a:rPr lang="zh-TW" altLang="en-US" sz="24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忠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 </a:t>
            </a:r>
            <a:r>
              <a:rPr lang="en-US" altLang="zh-TW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18</a:t>
            </a:r>
          </a:p>
          <a:p>
            <a:pPr algn="ctr"/>
            <a:r>
              <a:rPr lang="zh-TW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陳瑞玉</a:t>
            </a:r>
            <a:endParaRPr lang="en-US" altLang="zh-TW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華康少女文字W5" panose="040F0509000000000000" pitchFamily="81" charset="-120"/>
              <a:ea typeface="華康少女文字W5" panose="040F0509000000000000" pitchFamily="81" charset="-120"/>
            </a:endParaRPr>
          </a:p>
          <a:p>
            <a:pPr algn="ctr"/>
            <a:r>
              <a:rPr lang="zh-TW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日期：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2017/12/18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華康少女文字W5" panose="040F0509000000000000" pitchFamily="81" charset="-120"/>
              <a:ea typeface="華康少女文字W5" panose="040F0509000000000000" pitchFamily="81" charset="-120"/>
            </a:endParaRPr>
          </a:p>
          <a:p>
            <a:pPr algn="ctr"/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4" y="3957025"/>
            <a:ext cx="2619375" cy="17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926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:circle/>
      </p:transition>
    </mc:Choice>
    <mc:Fallback>
      <p:transition spd="slow" advTm="5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多面向">
  <a:themeElements>
    <a:clrScheme name="自訂 6">
      <a:dk1>
        <a:sysClr val="windowText" lastClr="000000"/>
      </a:dk1>
      <a:lt1>
        <a:srgbClr val="CBE4ED"/>
      </a:lt1>
      <a:dk2>
        <a:srgbClr val="2C3C43"/>
      </a:dk2>
      <a:lt2>
        <a:srgbClr val="FFFFFF"/>
      </a:lt2>
      <a:accent1>
        <a:srgbClr val="FFC000"/>
      </a:accent1>
      <a:accent2>
        <a:srgbClr val="FFCCCC"/>
      </a:accent2>
      <a:accent3>
        <a:srgbClr val="FFC000"/>
      </a:accent3>
      <a:accent4>
        <a:srgbClr val="FFFF00"/>
      </a:accent4>
      <a:accent5>
        <a:srgbClr val="FF0000"/>
      </a:accent5>
      <a:accent6>
        <a:srgbClr val="FFFFFF"/>
      </a:accent6>
      <a:hlink>
        <a:srgbClr val="96D141"/>
      </a:hlink>
      <a:folHlink>
        <a:srgbClr val="A9D3E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197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8" baseType="lpstr">
      <vt:lpstr>華康中圓體</vt:lpstr>
      <vt:lpstr>華康少女文字W5</vt:lpstr>
      <vt:lpstr>華康少女文字W7</vt:lpstr>
      <vt:lpstr>華康布丁體(P)</vt:lpstr>
      <vt:lpstr>華康流葉體</vt:lpstr>
      <vt:lpstr>華康新特圓體</vt:lpstr>
      <vt:lpstr>微軟正黑體</vt:lpstr>
      <vt:lpstr>微軟正黑體 (本文)</vt:lpstr>
      <vt:lpstr>Arial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MD780</dc:creator>
  <cp:lastModifiedBy>MD780</cp:lastModifiedBy>
  <cp:revision>48</cp:revision>
  <dcterms:created xsi:type="dcterms:W3CDTF">2017-12-04T09:34:21Z</dcterms:created>
  <dcterms:modified xsi:type="dcterms:W3CDTF">2017-12-21T07:16:40Z</dcterms:modified>
</cp:coreProperties>
</file>