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DB04-5E92-4194-964C-60DF6EE60756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2D77-7F4B-453E-9FD9-380D363832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55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DB04-5E92-4194-964C-60DF6EE60756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2D77-7F4B-453E-9FD9-380D363832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00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DB04-5E92-4194-964C-60DF6EE60756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2D77-7F4B-453E-9FD9-380D363832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4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DB04-5E92-4194-964C-60DF6EE60756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2D77-7F4B-453E-9FD9-380D363832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09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DB04-5E92-4194-964C-60DF6EE60756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2D77-7F4B-453E-9FD9-380D363832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05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DB04-5E92-4194-964C-60DF6EE60756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2D77-7F4B-453E-9FD9-380D363832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76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DB04-5E92-4194-964C-60DF6EE60756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2D77-7F4B-453E-9FD9-380D363832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91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DB04-5E92-4194-964C-60DF6EE60756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2D77-7F4B-453E-9FD9-380D363832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81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DB04-5E92-4194-964C-60DF6EE60756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2D77-7F4B-453E-9FD9-380D363832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26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DB04-5E92-4194-964C-60DF6EE60756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2D77-7F4B-453E-9FD9-380D363832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33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DB04-5E92-4194-964C-60DF6EE60756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2D77-7F4B-453E-9FD9-380D363832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29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4DB04-5E92-4194-964C-60DF6EE60756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62D77-7F4B-453E-9FD9-380D363832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14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立方體 4"/>
          <p:cNvSpPr/>
          <p:nvPr/>
        </p:nvSpPr>
        <p:spPr>
          <a:xfrm>
            <a:off x="863588" y="764704"/>
            <a:ext cx="1080000" cy="1080000"/>
          </a:xfrm>
          <a:prstGeom prst="cub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流程圖: 接點 5"/>
          <p:cNvSpPr/>
          <p:nvPr/>
        </p:nvSpPr>
        <p:spPr>
          <a:xfrm>
            <a:off x="1116575" y="1304704"/>
            <a:ext cx="281699" cy="281699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3" name="立方體 12"/>
          <p:cNvSpPr/>
          <p:nvPr/>
        </p:nvSpPr>
        <p:spPr>
          <a:xfrm>
            <a:off x="3347864" y="790022"/>
            <a:ext cx="1080000" cy="1080000"/>
          </a:xfrm>
          <a:prstGeom prst="cub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流程圖: 接點 13"/>
          <p:cNvSpPr/>
          <p:nvPr/>
        </p:nvSpPr>
        <p:spPr>
          <a:xfrm>
            <a:off x="3420150" y="1216531"/>
            <a:ext cx="274758" cy="2747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立方體 39"/>
          <p:cNvSpPr/>
          <p:nvPr/>
        </p:nvSpPr>
        <p:spPr>
          <a:xfrm>
            <a:off x="5652120" y="2996952"/>
            <a:ext cx="1080000" cy="1080000"/>
          </a:xfrm>
          <a:prstGeom prst="cub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立方體 40"/>
          <p:cNvSpPr/>
          <p:nvPr/>
        </p:nvSpPr>
        <p:spPr>
          <a:xfrm>
            <a:off x="3420150" y="2924944"/>
            <a:ext cx="1080000" cy="1080000"/>
          </a:xfrm>
          <a:prstGeom prst="cub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立方體 41"/>
          <p:cNvSpPr/>
          <p:nvPr/>
        </p:nvSpPr>
        <p:spPr>
          <a:xfrm>
            <a:off x="1257424" y="3140968"/>
            <a:ext cx="1080000" cy="1080000"/>
          </a:xfrm>
          <a:prstGeom prst="cub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3" name="立方體 42"/>
          <p:cNvSpPr/>
          <p:nvPr/>
        </p:nvSpPr>
        <p:spPr>
          <a:xfrm>
            <a:off x="6893470" y="1186747"/>
            <a:ext cx="1080000" cy="1080000"/>
          </a:xfrm>
          <a:prstGeom prst="cub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2" name="流程圖: 接點 51"/>
          <p:cNvSpPr/>
          <p:nvPr/>
        </p:nvSpPr>
        <p:spPr>
          <a:xfrm>
            <a:off x="7183483" y="1786749"/>
            <a:ext cx="249987" cy="24998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流程圖: 接點 53"/>
          <p:cNvSpPr/>
          <p:nvPr/>
        </p:nvSpPr>
        <p:spPr>
          <a:xfrm>
            <a:off x="7433469" y="1991431"/>
            <a:ext cx="249987" cy="24998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流程圖: 接點 54"/>
          <p:cNvSpPr/>
          <p:nvPr/>
        </p:nvSpPr>
        <p:spPr>
          <a:xfrm>
            <a:off x="6943259" y="1539212"/>
            <a:ext cx="249987" cy="24998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流程圖: 接點 55"/>
          <p:cNvSpPr/>
          <p:nvPr/>
        </p:nvSpPr>
        <p:spPr>
          <a:xfrm>
            <a:off x="3750485" y="1451989"/>
            <a:ext cx="274758" cy="2747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流程圖: 接點 60"/>
          <p:cNvSpPr/>
          <p:nvPr/>
        </p:nvSpPr>
        <p:spPr>
          <a:xfrm>
            <a:off x="1300198" y="3879950"/>
            <a:ext cx="249987" cy="249987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流程圖: 接點 61"/>
          <p:cNvSpPr/>
          <p:nvPr/>
        </p:nvSpPr>
        <p:spPr>
          <a:xfrm>
            <a:off x="1672430" y="3530393"/>
            <a:ext cx="249987" cy="249987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流程圖: 接點 62"/>
          <p:cNvSpPr/>
          <p:nvPr/>
        </p:nvSpPr>
        <p:spPr>
          <a:xfrm>
            <a:off x="1693601" y="3879950"/>
            <a:ext cx="249987" cy="249987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流程圖: 接點 63"/>
          <p:cNvSpPr/>
          <p:nvPr/>
        </p:nvSpPr>
        <p:spPr>
          <a:xfrm>
            <a:off x="1300199" y="3530392"/>
            <a:ext cx="249987" cy="249987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5" name="流程圖: 接點 64"/>
          <p:cNvSpPr/>
          <p:nvPr/>
        </p:nvSpPr>
        <p:spPr>
          <a:xfrm>
            <a:off x="5710272" y="3413937"/>
            <a:ext cx="216024" cy="21602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流程圖: 接點 65"/>
          <p:cNvSpPr/>
          <p:nvPr/>
        </p:nvSpPr>
        <p:spPr>
          <a:xfrm>
            <a:off x="3884646" y="3694310"/>
            <a:ext cx="249987" cy="24998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流程圖: 接點 66"/>
          <p:cNvSpPr/>
          <p:nvPr/>
        </p:nvSpPr>
        <p:spPr>
          <a:xfrm>
            <a:off x="3446167" y="3694310"/>
            <a:ext cx="249987" cy="24998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流程圖: 接點 67"/>
          <p:cNvSpPr/>
          <p:nvPr/>
        </p:nvSpPr>
        <p:spPr>
          <a:xfrm>
            <a:off x="3650262" y="3504968"/>
            <a:ext cx="249987" cy="24998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流程圖: 接點 68"/>
          <p:cNvSpPr/>
          <p:nvPr/>
        </p:nvSpPr>
        <p:spPr>
          <a:xfrm>
            <a:off x="3900249" y="3280404"/>
            <a:ext cx="249987" cy="24998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流程圖: 接點 69"/>
          <p:cNvSpPr/>
          <p:nvPr/>
        </p:nvSpPr>
        <p:spPr>
          <a:xfrm>
            <a:off x="3462538" y="3279337"/>
            <a:ext cx="249987" cy="24998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流程圖: 接點 70"/>
          <p:cNvSpPr/>
          <p:nvPr/>
        </p:nvSpPr>
        <p:spPr>
          <a:xfrm>
            <a:off x="5926296" y="3413937"/>
            <a:ext cx="216024" cy="21602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流程圖: 接點 71"/>
          <p:cNvSpPr/>
          <p:nvPr/>
        </p:nvSpPr>
        <p:spPr>
          <a:xfrm>
            <a:off x="6167393" y="3412307"/>
            <a:ext cx="216024" cy="21602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流程圖: 接點 72"/>
          <p:cNvSpPr/>
          <p:nvPr/>
        </p:nvSpPr>
        <p:spPr>
          <a:xfrm>
            <a:off x="5710272" y="3788920"/>
            <a:ext cx="216024" cy="21602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流程圖: 接點 73"/>
          <p:cNvSpPr/>
          <p:nvPr/>
        </p:nvSpPr>
        <p:spPr>
          <a:xfrm>
            <a:off x="5951369" y="3780380"/>
            <a:ext cx="216024" cy="21602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流程圖: 接點 74"/>
          <p:cNvSpPr/>
          <p:nvPr/>
        </p:nvSpPr>
        <p:spPr>
          <a:xfrm>
            <a:off x="6192120" y="3788920"/>
            <a:ext cx="216024" cy="21602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68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790</dc:creator>
  <cp:lastModifiedBy>790</cp:lastModifiedBy>
  <cp:revision>5</cp:revision>
  <dcterms:created xsi:type="dcterms:W3CDTF">2017-11-23T06:42:39Z</dcterms:created>
  <dcterms:modified xsi:type="dcterms:W3CDTF">2017-12-07T05:44:17Z</dcterms:modified>
</cp:coreProperties>
</file>