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20C2-FD08-4A07-AA69-9635153D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5C820E-B517-477D-91E7-A05D18C4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714C37-31ED-4C86-B3AE-FD643059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03003-1AD3-4644-85E1-5FB0907E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3C39F-70D9-4701-BC86-E159753E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1386E-AD41-409F-A8C8-7E51BCF8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07181F-8A03-4A68-B91C-6A107FC0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91CBC-D80C-4EC7-91A8-9513E279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F6302-CF42-40DD-9B35-320CFE60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C3F80-162D-4455-8B27-9043A2D7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2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C6CC6B-1A47-4D69-B3B7-B95BDA22A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6A7206-D5C2-4924-8F76-E8AA1F72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76140-D8CA-4F00-B22A-10893D9D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228917-9703-46D5-A7CD-3EE77BD1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4EDFC-31D5-485D-9E1D-8F127750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25BF3-E113-441C-839A-2ACD2C2E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6F362-6AB7-4424-8CC2-4D307B07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ADE0B-97BF-4B79-8D1E-692A5F97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96E86-2DBB-4C4C-89A0-B15A1506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98B47-BC67-4086-98A8-2AFB6A18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4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1D185-BC62-46BF-A69A-25A20298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4049D-C1E2-430F-B913-1DF06B9F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07D56-B3D7-4738-A695-B627C41C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DB553B-2715-419E-8B3D-7D96C6E8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410ED-03C5-446A-9E7A-3684B779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644B3-F15B-4A46-BBA2-0A1E7C1F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2F3063-D85B-451F-8648-712DCB39F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5FDA56-BDCB-4CF3-8A81-4A2D42C00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35E70-8353-42CE-9F15-3FE35C44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EA9454-D73F-402C-90CA-41A45A50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9A903E-9756-412F-93E6-DCF7A4D0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99D3D-B18E-4A6B-A624-D9162A6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10C0E2-85B5-48E0-9DAB-15947B0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B1FC01-CCAA-49A5-BE22-977F4169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06D0DC-495A-404C-91E7-3030C65C7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E3CA02-9EC2-4C48-891A-C2CF39302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05F83F-9DFD-4952-8C4B-DA161ED7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6A913E-672E-49FF-B2F7-045EAFC0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1D4FA8-95FA-4AAE-8C05-9BC63470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798DD-2EB9-4B92-9137-2A369232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E316F-760D-49E7-8391-BB338216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824202-01A5-493D-B373-4C030630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B9A828-E70F-4CC0-B1D1-82225AE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1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18E493-F672-4690-AD5B-96765AB6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69696A8-D32E-4B2F-89AD-E35AA9AB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336E43-45C9-44C8-A28E-56C7149F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3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BCDAE-9B2B-4271-85FC-9093230F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D286C6-CB15-4B6C-825F-B88F4CA3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FAAB33-6B7F-4FF0-B610-9DD1A49D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02DC30-A699-41A4-BAA8-45D36EA6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C44CD2-2CFD-475A-A887-AD537026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36C243-9D4A-4EB5-B30E-1A879E18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2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DA026-66CE-48F9-AFA1-A1453221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AD0222-F2F9-4A52-A5E1-57E21591B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68278C-AAB5-48F8-BBD2-56520470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1C8850-ED0D-4CB2-B938-95CEDF30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F4123E-19F6-4BCB-BFCF-26EB8C6F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450315-10A9-453C-A5B4-1CC73381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50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D89206-EF97-482F-90AB-F1F0A2B1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727A1-27E9-42A0-B380-CAFC72A3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EF2653-1DF5-4504-9CE0-FC65FE81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9EAF-4714-4218-BFD7-6BCA13C09A96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939358-DD02-4E09-9E34-0B1DF5CE9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645E2-7693-4800-93CD-7D558BC2D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5AEE-3A01-4E73-AE8D-3FF05076AF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01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lrightchiu.github.io/SecondRound/binary-search-tree-searchsou-xun-zi-liao-insertxin-zeng-zi-liao.html" TargetMode="External"/><Relationship Id="rId2" Type="http://schemas.openxmlformats.org/officeDocument/2006/relationships/hyperlink" Target="http://alrightchiu.github.io/SecondRound/binary-search-tree-introjian-ji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rightchiu.github.io/SecondRound/binary-search-tree-sortpai-xu-deleteshan-chu-zi-liao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7366-B84D-453D-94AA-25A3E63D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1249"/>
            <a:ext cx="9144000" cy="1128713"/>
          </a:xfrm>
        </p:spPr>
        <p:txBody>
          <a:bodyPr/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Search Tree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879BEB-FD43-4D48-9CB3-ACF7BDD15A54}"/>
              </a:ext>
            </a:extLst>
          </p:cNvPr>
          <p:cNvSpPr txBox="1"/>
          <p:nvPr/>
        </p:nvSpPr>
        <p:spPr>
          <a:xfrm>
            <a:off x="4173037" y="3987539"/>
            <a:ext cx="384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巨資四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袁嘉謙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05170229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4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7366-B84D-453D-94AA-25A3E63D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23850"/>
            <a:ext cx="2466484" cy="722526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學習歷程</a:t>
            </a:r>
          </a:p>
        </p:txBody>
      </p:sp>
      <p:pic>
        <p:nvPicPr>
          <p:cNvPr id="3" name="圖片 2" descr="一張含有 文字, 白板 的圖片&#10;&#10;自動產生的描述">
            <a:extLst>
              <a:ext uri="{FF2B5EF4-FFF2-40B4-BE49-F238E27FC236}">
                <a16:creationId xmlns:a16="http://schemas.microsoft.com/office/drawing/2014/main" id="{14D43B4B-3660-4B41-BFB5-89A7D92F9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64" y="1950720"/>
            <a:ext cx="7974972" cy="42773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DE0AE3B-D0AF-4A8A-A186-C834A5E92938}"/>
              </a:ext>
            </a:extLst>
          </p:cNvPr>
          <p:cNvSpPr txBox="1"/>
          <p:nvPr/>
        </p:nvSpPr>
        <p:spPr>
          <a:xfrm>
            <a:off x="5712642" y="685113"/>
            <a:ext cx="431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根據老師提供講義中的影片，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先筆記畫出簡易紀錄，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初步理解為與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HeapSort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相似的演算法。</a:t>
            </a:r>
          </a:p>
        </p:txBody>
      </p:sp>
    </p:spTree>
    <p:extLst>
      <p:ext uri="{BB962C8B-B14F-4D97-AF65-F5344CB8AC3E}">
        <p14:creationId xmlns:p14="http://schemas.microsoft.com/office/powerpoint/2010/main" val="389287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7366-B84D-453D-94AA-25A3E63D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23850"/>
            <a:ext cx="2466484" cy="722526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學習歷程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E0AE3B-D0AF-4A8A-A186-C834A5E92938}"/>
              </a:ext>
            </a:extLst>
          </p:cNvPr>
          <p:cNvSpPr txBox="1"/>
          <p:nvPr/>
        </p:nvSpPr>
        <p:spPr>
          <a:xfrm>
            <a:off x="1432872" y="1360840"/>
            <a:ext cx="613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TreeNode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部分先是根據講義的程式碼理解流程，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後續功能先不看其他的程式碼範例，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嘗試先依自己的邏輯編寫「新增資料」這個最基本的功能。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811263BB-CC7E-487B-93C7-6F5D3E3D7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3" y="2553883"/>
            <a:ext cx="4133850" cy="3800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81D57C7-4B57-4801-AB2E-228D9E7C7620}"/>
              </a:ext>
            </a:extLst>
          </p:cNvPr>
          <p:cNvSpPr txBox="1"/>
          <p:nvPr/>
        </p:nvSpPr>
        <p:spPr>
          <a:xfrm>
            <a:off x="6092857" y="2602779"/>
            <a:ext cx="5596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想法是如果沒有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就先設定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後面根據節點與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值比較大小，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並看其左右是否有其他值存在。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但我又想到一個問題，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若是有重複的值可能就無法解決？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從我看到的參考資料中理解為不能有相同的值，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可是看作業測試範本樹中有同樣的兩個３，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且說明也要求把重複值放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所以我先照要求設定，之後再確認是否為參考資料的定義錯誤。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4E6C998-55B7-47B6-AAED-6D691BF327A3}"/>
              </a:ext>
            </a:extLst>
          </p:cNvPr>
          <p:cNvSpPr/>
          <p:nvPr/>
        </p:nvSpPr>
        <p:spPr>
          <a:xfrm>
            <a:off x="3082568" y="3480771"/>
            <a:ext cx="207389" cy="1956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F7BCF76-DB4D-4646-B071-C1D409053BA5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1513399" y="3480771"/>
            <a:ext cx="1569169" cy="978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DDA26D-7A34-4C1E-A748-B8E354699A03}"/>
              </a:ext>
            </a:extLst>
          </p:cNvPr>
          <p:cNvSpPr txBox="1"/>
          <p:nvPr/>
        </p:nvSpPr>
        <p:spPr>
          <a:xfrm>
            <a:off x="502961" y="3209279"/>
            <a:ext cx="101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438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7366-B84D-453D-94AA-25A3E63D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23850"/>
            <a:ext cx="2560752" cy="788514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BST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3FC133-9E63-476E-884B-30468D7494A4}"/>
              </a:ext>
            </a:extLst>
          </p:cNvPr>
          <p:cNvSpPr txBox="1"/>
          <p:nvPr/>
        </p:nvSpPr>
        <p:spPr>
          <a:xfrm>
            <a:off x="2625364" y="2274838"/>
            <a:ext cx="7442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最後統整出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bianry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search tree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的以下幾點規則：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先選定一個數當作根節點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(root)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左邊的節點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(node)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必小於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，右邊必大於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各節點同上述規則繼續往下延伸形成子樹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不能存在任何鍵值</a:t>
            </a:r>
            <a:r>
              <a:rPr lang="en-US" altLang="zh-TW" sz="2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(key/value)</a:t>
            </a:r>
            <a:r>
              <a:rPr lang="zh-TW" altLang="en-US" sz="2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相等的節點</a:t>
            </a:r>
            <a:r>
              <a:rPr lang="en-US" altLang="zh-TW" sz="2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待確認</a:t>
            </a:r>
            <a:endParaRPr lang="zh-TW" altLang="en-US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4E3E1F-2B1B-4162-8762-E96410D89F32}"/>
              </a:ext>
            </a:extLst>
          </p:cNvPr>
          <p:cNvSpPr txBox="1"/>
          <p:nvPr/>
        </p:nvSpPr>
        <p:spPr>
          <a:xfrm>
            <a:off x="452485" y="5175316"/>
            <a:ext cx="1167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參考資料：</a:t>
            </a:r>
            <a:r>
              <a:rPr lang="en-US" altLang="zh-TW" dirty="0">
                <a:hlinkClick r:id="rId2"/>
              </a:rPr>
              <a:t>http://alrightchiu.github.io/SecondRound/binary-search-tree-introjian-jie.html</a:t>
            </a:r>
            <a:endParaRPr lang="en-US" altLang="zh-TW" dirty="0"/>
          </a:p>
          <a:p>
            <a:r>
              <a:rPr lang="zh-TW" altLang="en-US" dirty="0"/>
              <a:t>　　　　　</a:t>
            </a:r>
            <a:r>
              <a:rPr lang="en-US" altLang="zh-TW" dirty="0">
                <a:hlinkClick r:id="rId3"/>
              </a:rPr>
              <a:t>http://alrightchiu.github.io/SecondRound/binary-search-tree-searchsou-xun-zi-liao-insertxin-zeng-zi-liao.html</a:t>
            </a:r>
            <a:endParaRPr lang="en-US" altLang="zh-TW" dirty="0"/>
          </a:p>
          <a:p>
            <a:r>
              <a:rPr lang="zh-TW" altLang="en-US" dirty="0"/>
              <a:t>　　　　　</a:t>
            </a:r>
            <a:r>
              <a:rPr lang="en-US" altLang="zh-TW" dirty="0">
                <a:hlinkClick r:id="rId4"/>
              </a:rPr>
              <a:t>http://alrightchiu.github.io/SecondRound/binary-search-tree-sortpai-xu-deleteshan-chu-zi-liao.html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6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7366-B84D-453D-94AA-25A3E63D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323849"/>
            <a:ext cx="2895600" cy="75080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E12D9286-BD7C-43F0-AFFB-DE04A956D88D}"/>
              </a:ext>
            </a:extLst>
          </p:cNvPr>
          <p:cNvSpPr/>
          <p:nvPr/>
        </p:nvSpPr>
        <p:spPr>
          <a:xfrm>
            <a:off x="942682" y="283746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10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BDC9D50-4799-4609-A270-EA9BD664E682}"/>
              </a:ext>
            </a:extLst>
          </p:cNvPr>
          <p:cNvSpPr/>
          <p:nvPr/>
        </p:nvSpPr>
        <p:spPr>
          <a:xfrm>
            <a:off x="389837" y="3737039"/>
            <a:ext cx="552845" cy="5528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5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56FEB4F-F095-4734-AB81-A5F16B6790E4}"/>
              </a:ext>
            </a:extLst>
          </p:cNvPr>
          <p:cNvSpPr txBox="1"/>
          <p:nvPr/>
        </p:nvSpPr>
        <p:spPr>
          <a:xfrm>
            <a:off x="2842181" y="674546"/>
            <a:ext cx="264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List = [10, 5, 14, 8, 1, 18]</a:t>
            </a:r>
            <a:endParaRPr lang="zh-TW" altLang="en-US" sz="20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7904AE-1F10-4F63-9B9A-6D9C7B7C09A2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666260" y="3390313"/>
            <a:ext cx="552845" cy="3467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ECB81C62-EBEE-4E7F-9EA6-2CCCC35B34B1}"/>
              </a:ext>
            </a:extLst>
          </p:cNvPr>
          <p:cNvSpPr/>
          <p:nvPr/>
        </p:nvSpPr>
        <p:spPr>
          <a:xfrm>
            <a:off x="2573516" y="283746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10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1F829839-BF96-44DD-AB15-FA74E8181368}"/>
              </a:ext>
            </a:extLst>
          </p:cNvPr>
          <p:cNvSpPr/>
          <p:nvPr/>
        </p:nvSpPr>
        <p:spPr>
          <a:xfrm>
            <a:off x="2020671" y="373703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5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86C2FF4-A4D1-488F-AB8B-075E1F1C43D1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 flipH="1">
            <a:off x="2297094" y="3390313"/>
            <a:ext cx="552845" cy="3467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0EE771DA-CC81-4A49-8E2A-88C3F5876104}"/>
              </a:ext>
            </a:extLst>
          </p:cNvPr>
          <p:cNvSpPr/>
          <p:nvPr/>
        </p:nvSpPr>
        <p:spPr>
          <a:xfrm>
            <a:off x="3126361" y="3737039"/>
            <a:ext cx="552845" cy="5528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14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9264420-6AA7-4D24-A838-54DD1E89D49E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>
            <a:off x="2849939" y="3390313"/>
            <a:ext cx="552845" cy="3467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1C59F12E-C112-4C53-9498-3D848ACF3E8F}"/>
              </a:ext>
            </a:extLst>
          </p:cNvPr>
          <p:cNvSpPr/>
          <p:nvPr/>
        </p:nvSpPr>
        <p:spPr>
          <a:xfrm>
            <a:off x="4892510" y="283746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10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06A5C0EA-4874-4B51-8EF3-1DF6564A89B5}"/>
              </a:ext>
            </a:extLst>
          </p:cNvPr>
          <p:cNvSpPr/>
          <p:nvPr/>
        </p:nvSpPr>
        <p:spPr>
          <a:xfrm>
            <a:off x="4339665" y="373703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5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C0EA2D6-FD77-432F-8CF2-5AFE62B016D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4616088" y="3390313"/>
            <a:ext cx="552845" cy="3467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FAB184EA-CE48-466C-96D3-DF57B5CEA5F9}"/>
              </a:ext>
            </a:extLst>
          </p:cNvPr>
          <p:cNvSpPr/>
          <p:nvPr/>
        </p:nvSpPr>
        <p:spPr>
          <a:xfrm>
            <a:off x="5445355" y="3737039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14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BE9979E-EE24-4A97-9FA0-7890800A5E6C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5168933" y="3390313"/>
            <a:ext cx="552845" cy="3467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>
            <a:extLst>
              <a:ext uri="{FF2B5EF4-FFF2-40B4-BE49-F238E27FC236}">
                <a16:creationId xmlns:a16="http://schemas.microsoft.com/office/drawing/2014/main" id="{3762C291-75F2-4A07-B8C3-84F87DF8DF5B}"/>
              </a:ext>
            </a:extLst>
          </p:cNvPr>
          <p:cNvSpPr/>
          <p:nvPr/>
        </p:nvSpPr>
        <p:spPr>
          <a:xfrm>
            <a:off x="4908027" y="4636608"/>
            <a:ext cx="552845" cy="5528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8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A3A3C30-1032-4C28-9878-E229426CE8C4}"/>
              </a:ext>
            </a:extLst>
          </p:cNvPr>
          <p:cNvCxnSpPr>
            <a:cxnSpLocks/>
            <a:stCxn id="48" idx="4"/>
            <a:endCxn id="52" idx="0"/>
          </p:cNvCxnSpPr>
          <p:nvPr/>
        </p:nvCxnSpPr>
        <p:spPr>
          <a:xfrm>
            <a:off x="4616088" y="4289883"/>
            <a:ext cx="568362" cy="3467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390DF604-B7A0-44DE-8AC9-5BCDB7F6B1C2}"/>
              </a:ext>
            </a:extLst>
          </p:cNvPr>
          <p:cNvSpPr/>
          <p:nvPr/>
        </p:nvSpPr>
        <p:spPr>
          <a:xfrm>
            <a:off x="7522588" y="283746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10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515DF2D-B0CA-440D-B4B5-F84E471A6A62}"/>
              </a:ext>
            </a:extLst>
          </p:cNvPr>
          <p:cNvSpPr/>
          <p:nvPr/>
        </p:nvSpPr>
        <p:spPr>
          <a:xfrm>
            <a:off x="6969743" y="373703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5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69095AB-5FB3-4C04-8F5D-6C9DE8F02EF9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 flipH="1">
            <a:off x="7246166" y="3390313"/>
            <a:ext cx="552845" cy="3467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911304AD-2C27-4B10-8301-5EFFABDC2E2A}"/>
              </a:ext>
            </a:extLst>
          </p:cNvPr>
          <p:cNvSpPr/>
          <p:nvPr/>
        </p:nvSpPr>
        <p:spPr>
          <a:xfrm>
            <a:off x="8075433" y="3737039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14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E28BF42-3363-4714-9771-C6EE80A04378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7799011" y="3390313"/>
            <a:ext cx="552845" cy="3467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FE0118CA-DA2C-4259-9D22-2DF8BDA05BBE}"/>
              </a:ext>
            </a:extLst>
          </p:cNvPr>
          <p:cNvSpPr/>
          <p:nvPr/>
        </p:nvSpPr>
        <p:spPr>
          <a:xfrm>
            <a:off x="7538105" y="463660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8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77818E5-D5FC-48E3-9D36-1251DE3CF528}"/>
              </a:ext>
            </a:extLst>
          </p:cNvPr>
          <p:cNvCxnSpPr>
            <a:cxnSpLocks/>
            <a:stCxn id="56" idx="4"/>
            <a:endCxn id="60" idx="0"/>
          </p:cNvCxnSpPr>
          <p:nvPr/>
        </p:nvCxnSpPr>
        <p:spPr>
          <a:xfrm>
            <a:off x="7246166" y="4289883"/>
            <a:ext cx="568362" cy="3467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>
            <a:extLst>
              <a:ext uri="{FF2B5EF4-FFF2-40B4-BE49-F238E27FC236}">
                <a16:creationId xmlns:a16="http://schemas.microsoft.com/office/drawing/2014/main" id="{5FD3DEB1-5F69-4DC9-BC42-09F288389C46}"/>
              </a:ext>
            </a:extLst>
          </p:cNvPr>
          <p:cNvSpPr/>
          <p:nvPr/>
        </p:nvSpPr>
        <p:spPr>
          <a:xfrm>
            <a:off x="6447644" y="4636608"/>
            <a:ext cx="552845" cy="5528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8C98E78-217A-4DAA-925A-44982BC9B6E9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 flipH="1">
            <a:off x="6724067" y="4289883"/>
            <a:ext cx="522099" cy="34672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D0CCB98A-0ECD-4C0A-97DC-1A7A50CD080E}"/>
              </a:ext>
            </a:extLst>
          </p:cNvPr>
          <p:cNvSpPr/>
          <p:nvPr/>
        </p:nvSpPr>
        <p:spPr>
          <a:xfrm>
            <a:off x="10114961" y="283746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10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34612EF0-580F-428C-8EC8-34CDBC91EBDF}"/>
              </a:ext>
            </a:extLst>
          </p:cNvPr>
          <p:cNvSpPr/>
          <p:nvPr/>
        </p:nvSpPr>
        <p:spPr>
          <a:xfrm>
            <a:off x="9562116" y="373703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5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16C80FF-DD63-4976-9C56-C6C001310CC5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 flipH="1">
            <a:off x="9838539" y="3390313"/>
            <a:ext cx="552845" cy="3467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橢圓 67">
            <a:extLst>
              <a:ext uri="{FF2B5EF4-FFF2-40B4-BE49-F238E27FC236}">
                <a16:creationId xmlns:a16="http://schemas.microsoft.com/office/drawing/2014/main" id="{AD09A2BF-E4CA-4F6D-B422-91B5EC76F692}"/>
              </a:ext>
            </a:extLst>
          </p:cNvPr>
          <p:cNvSpPr/>
          <p:nvPr/>
        </p:nvSpPr>
        <p:spPr>
          <a:xfrm>
            <a:off x="10667806" y="3737039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14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3E67C62-C6B0-4A16-B3F6-D98E631DB2CF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>
            <a:off x="10391384" y="3390313"/>
            <a:ext cx="552845" cy="34672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8EB1BE2E-B485-4188-8DBA-BFB356ADB322}"/>
              </a:ext>
            </a:extLst>
          </p:cNvPr>
          <p:cNvSpPr/>
          <p:nvPr/>
        </p:nvSpPr>
        <p:spPr>
          <a:xfrm>
            <a:off x="10130478" y="463660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8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EA0B1C4-5890-43F8-B339-8A10DE5B46AB}"/>
              </a:ext>
            </a:extLst>
          </p:cNvPr>
          <p:cNvCxnSpPr>
            <a:cxnSpLocks/>
            <a:stCxn id="66" idx="4"/>
            <a:endCxn id="70" idx="0"/>
          </p:cNvCxnSpPr>
          <p:nvPr/>
        </p:nvCxnSpPr>
        <p:spPr>
          <a:xfrm>
            <a:off x="9838539" y="4289883"/>
            <a:ext cx="568362" cy="3467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>
            <a:extLst>
              <a:ext uri="{FF2B5EF4-FFF2-40B4-BE49-F238E27FC236}">
                <a16:creationId xmlns:a16="http://schemas.microsoft.com/office/drawing/2014/main" id="{48185E63-B4C1-4804-A342-8E3BD3CEB320}"/>
              </a:ext>
            </a:extLst>
          </p:cNvPr>
          <p:cNvSpPr/>
          <p:nvPr/>
        </p:nvSpPr>
        <p:spPr>
          <a:xfrm>
            <a:off x="9040017" y="4636608"/>
            <a:ext cx="552845" cy="55284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56B4100-0132-4A48-A203-FE912CB9E050}"/>
              </a:ext>
            </a:extLst>
          </p:cNvPr>
          <p:cNvCxnSpPr>
            <a:cxnSpLocks/>
            <a:stCxn id="66" idx="4"/>
            <a:endCxn id="72" idx="0"/>
          </p:cNvCxnSpPr>
          <p:nvPr/>
        </p:nvCxnSpPr>
        <p:spPr>
          <a:xfrm flipH="1">
            <a:off x="9316440" y="4289883"/>
            <a:ext cx="522099" cy="3467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橢圓 73">
            <a:extLst>
              <a:ext uri="{FF2B5EF4-FFF2-40B4-BE49-F238E27FC236}">
                <a16:creationId xmlns:a16="http://schemas.microsoft.com/office/drawing/2014/main" id="{ADCFF9A9-4027-430B-8F9D-1DC6D5AB0281}"/>
              </a:ext>
            </a:extLst>
          </p:cNvPr>
          <p:cNvSpPr/>
          <p:nvPr/>
        </p:nvSpPr>
        <p:spPr>
          <a:xfrm>
            <a:off x="11268172" y="4636608"/>
            <a:ext cx="552845" cy="5528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18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8416EFF-EF15-4CF2-AB23-9A660E6D402B}"/>
              </a:ext>
            </a:extLst>
          </p:cNvPr>
          <p:cNvCxnSpPr>
            <a:cxnSpLocks/>
            <a:stCxn id="68" idx="4"/>
            <a:endCxn id="74" idx="0"/>
          </p:cNvCxnSpPr>
          <p:nvPr/>
        </p:nvCxnSpPr>
        <p:spPr>
          <a:xfrm>
            <a:off x="10944229" y="4289884"/>
            <a:ext cx="600366" cy="3467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箭號: 向右 76">
            <a:extLst>
              <a:ext uri="{FF2B5EF4-FFF2-40B4-BE49-F238E27FC236}">
                <a16:creationId xmlns:a16="http://schemas.microsoft.com/office/drawing/2014/main" id="{3CFE20E0-2BAE-46FD-A02A-07CAC42D1E6A}"/>
              </a:ext>
            </a:extLst>
          </p:cNvPr>
          <p:cNvSpPr/>
          <p:nvPr/>
        </p:nvSpPr>
        <p:spPr>
          <a:xfrm>
            <a:off x="1715678" y="3318235"/>
            <a:ext cx="304993" cy="216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F30A3CE4-210F-408B-AAA2-8B5F5C4A1A09}"/>
              </a:ext>
            </a:extLst>
          </p:cNvPr>
          <p:cNvSpPr/>
          <p:nvPr/>
        </p:nvSpPr>
        <p:spPr>
          <a:xfrm>
            <a:off x="3891745" y="3320591"/>
            <a:ext cx="304993" cy="216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03E1CAE6-1825-442E-84A2-357E93126709}"/>
              </a:ext>
            </a:extLst>
          </p:cNvPr>
          <p:cNvSpPr/>
          <p:nvPr/>
        </p:nvSpPr>
        <p:spPr>
          <a:xfrm>
            <a:off x="6261715" y="3318234"/>
            <a:ext cx="304993" cy="216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EF27B416-6875-4A75-B9B6-8DFD98323A43}"/>
              </a:ext>
            </a:extLst>
          </p:cNvPr>
          <p:cNvSpPr/>
          <p:nvPr/>
        </p:nvSpPr>
        <p:spPr>
          <a:xfrm>
            <a:off x="8976632" y="3281904"/>
            <a:ext cx="304993" cy="216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2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295</Words>
  <Application>Microsoft Office PowerPoint</Application>
  <PresentationFormat>寬螢幕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Binary Search Tree</vt:lpstr>
      <vt:lpstr>學習歷程</vt:lpstr>
      <vt:lpstr>學習歷程</vt:lpstr>
      <vt:lpstr>BST原理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沛婕 尤</dc:creator>
  <cp:lastModifiedBy>沛婕 尤</cp:lastModifiedBy>
  <cp:revision>12</cp:revision>
  <dcterms:created xsi:type="dcterms:W3CDTF">2019-11-17T17:39:10Z</dcterms:created>
  <dcterms:modified xsi:type="dcterms:W3CDTF">2019-11-18T20:01:36Z</dcterms:modified>
</cp:coreProperties>
</file>