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8" r:id="rId4"/>
    <p:sldId id="259" r:id="rId5"/>
    <p:sldId id="257" r:id="rId6"/>
    <p:sldId id="275" r:id="rId7"/>
    <p:sldId id="260" r:id="rId8"/>
    <p:sldId id="261" r:id="rId9"/>
    <p:sldId id="274" r:id="rId10"/>
    <p:sldId id="276" r:id="rId11"/>
    <p:sldId id="262" r:id="rId12"/>
    <p:sldId id="271" r:id="rId13"/>
    <p:sldId id="273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7B1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6362" autoAdjust="0"/>
  </p:normalViewPr>
  <p:slideViewPr>
    <p:cSldViewPr snapToGrid="0">
      <p:cViewPr varScale="1">
        <p:scale>
          <a:sx n="69" d="100"/>
          <a:sy n="6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698E4-D371-4572-8D70-9D3FF7EA80E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it-IT"/>
        </a:p>
      </dgm:t>
    </dgm:pt>
    <dgm:pt modelId="{4C60CB2C-C35F-4C8D-927A-063653A77D88}">
      <dgm:prSet phldrT="[Testo]" custT="1"/>
      <dgm:spPr/>
      <dgm:t>
        <a:bodyPr/>
        <a:lstStyle/>
        <a:p>
          <a:r>
            <a:rPr lang="it-IT" sz="1400" dirty="0"/>
            <a:t>Scelta del Progetto</a:t>
          </a:r>
        </a:p>
      </dgm:t>
    </dgm:pt>
    <dgm:pt modelId="{7B8E7B9A-9AC8-46FD-8A03-5AA39B877378}" type="parTrans" cxnId="{5199CB4C-477C-4DAA-972C-66EC75807961}">
      <dgm:prSet/>
      <dgm:spPr/>
      <dgm:t>
        <a:bodyPr/>
        <a:lstStyle/>
        <a:p>
          <a:endParaRPr lang="it-IT"/>
        </a:p>
      </dgm:t>
    </dgm:pt>
    <dgm:pt modelId="{E0229267-3870-4806-B160-E40958789945}" type="sibTrans" cxnId="{5199CB4C-477C-4DAA-972C-66EC75807961}">
      <dgm:prSet/>
      <dgm:spPr/>
      <dgm:t>
        <a:bodyPr/>
        <a:lstStyle/>
        <a:p>
          <a:endParaRPr lang="it-IT"/>
        </a:p>
      </dgm:t>
    </dgm:pt>
    <dgm:pt modelId="{287B6E2C-FEB8-4B30-BCCC-BA9607D9500F}">
      <dgm:prSet phldrT="[Testo]" custT="1"/>
      <dgm:spPr/>
      <dgm:t>
        <a:bodyPr/>
        <a:lstStyle/>
        <a:p>
          <a:r>
            <a:rPr lang="it-IT" sz="1200" dirty="0"/>
            <a:t>Realizzazione Grafica Locale</a:t>
          </a:r>
        </a:p>
      </dgm:t>
    </dgm:pt>
    <dgm:pt modelId="{5164C081-043C-466C-8544-2B1C6BE67E70}" type="parTrans" cxnId="{88929E86-7D63-4AD8-9B3C-43603FD1EC33}">
      <dgm:prSet/>
      <dgm:spPr/>
      <dgm:t>
        <a:bodyPr/>
        <a:lstStyle/>
        <a:p>
          <a:endParaRPr lang="it-IT"/>
        </a:p>
      </dgm:t>
    </dgm:pt>
    <dgm:pt modelId="{D88EBC82-41A1-4D79-A39D-F954AB05CC5A}" type="sibTrans" cxnId="{88929E86-7D63-4AD8-9B3C-43603FD1EC33}">
      <dgm:prSet/>
      <dgm:spPr/>
      <dgm:t>
        <a:bodyPr/>
        <a:lstStyle/>
        <a:p>
          <a:endParaRPr lang="it-IT"/>
        </a:p>
      </dgm:t>
    </dgm:pt>
    <dgm:pt modelId="{F2D3D37D-1B25-44F9-A5A9-0F4119F59DD6}">
      <dgm:prSet phldrT="[Testo]" custT="1"/>
      <dgm:spPr/>
      <dgm:t>
        <a:bodyPr/>
        <a:lstStyle/>
        <a:p>
          <a:r>
            <a:rPr lang="it-IT" sz="1100" dirty="0"/>
            <a:t>Implementazione Esecuzione Contemporanea</a:t>
          </a:r>
        </a:p>
      </dgm:t>
    </dgm:pt>
    <dgm:pt modelId="{C14E5720-A384-4D1C-9375-0865026786B9}" type="parTrans" cxnId="{82ECFA11-A67D-450F-A9EB-DCA941A446D5}">
      <dgm:prSet/>
      <dgm:spPr/>
      <dgm:t>
        <a:bodyPr/>
        <a:lstStyle/>
        <a:p>
          <a:endParaRPr lang="it-IT"/>
        </a:p>
      </dgm:t>
    </dgm:pt>
    <dgm:pt modelId="{C3BF7E42-B7AC-4A7F-8D72-1C2386D1316A}" type="sibTrans" cxnId="{82ECFA11-A67D-450F-A9EB-DCA941A446D5}">
      <dgm:prSet/>
      <dgm:spPr/>
      <dgm:t>
        <a:bodyPr/>
        <a:lstStyle/>
        <a:p>
          <a:endParaRPr lang="it-IT"/>
        </a:p>
      </dgm:t>
    </dgm:pt>
    <dgm:pt modelId="{717ED2FF-8AD1-482D-A499-2DA859B0189A}">
      <dgm:prSet custT="1"/>
      <dgm:spPr/>
      <dgm:t>
        <a:bodyPr/>
        <a:lstStyle/>
        <a:p>
          <a:r>
            <a:rPr lang="it-IT" sz="1400" dirty="0"/>
            <a:t>Definizione dei Requisiti</a:t>
          </a:r>
        </a:p>
      </dgm:t>
    </dgm:pt>
    <dgm:pt modelId="{474A65B4-5AAB-478D-BB89-F2B9DFCF2783}" type="parTrans" cxnId="{671D4131-4ABA-49DE-B592-3B9185F3E1E2}">
      <dgm:prSet/>
      <dgm:spPr/>
      <dgm:t>
        <a:bodyPr/>
        <a:lstStyle/>
        <a:p>
          <a:endParaRPr lang="it-IT"/>
        </a:p>
      </dgm:t>
    </dgm:pt>
    <dgm:pt modelId="{8C4F45B8-0522-44DB-87EF-CE82F2729C48}" type="sibTrans" cxnId="{671D4131-4ABA-49DE-B592-3B9185F3E1E2}">
      <dgm:prSet/>
      <dgm:spPr/>
      <dgm:t>
        <a:bodyPr/>
        <a:lstStyle/>
        <a:p>
          <a:endParaRPr lang="it-IT"/>
        </a:p>
      </dgm:t>
    </dgm:pt>
    <dgm:pt modelId="{F2EF0A05-BDCD-453F-930F-B7FE54F0AA13}">
      <dgm:prSet custT="1"/>
      <dgm:spPr/>
      <dgm:t>
        <a:bodyPr/>
        <a:lstStyle/>
        <a:p>
          <a:r>
            <a:rPr lang="it-IT" sz="1200" dirty="0"/>
            <a:t>Progettazione Struttura Programma</a:t>
          </a:r>
        </a:p>
      </dgm:t>
    </dgm:pt>
    <dgm:pt modelId="{633F2BAF-03AC-4644-974B-DB8AD34D4299}" type="parTrans" cxnId="{37E388D6-32C8-4FF5-881F-B7A945CEF798}">
      <dgm:prSet/>
      <dgm:spPr/>
      <dgm:t>
        <a:bodyPr/>
        <a:lstStyle/>
        <a:p>
          <a:endParaRPr lang="it-IT"/>
        </a:p>
      </dgm:t>
    </dgm:pt>
    <dgm:pt modelId="{212E163A-9D74-4D8C-9A9F-0E137E9DFFBA}" type="sibTrans" cxnId="{37E388D6-32C8-4FF5-881F-B7A945CEF798}">
      <dgm:prSet/>
      <dgm:spPr/>
      <dgm:t>
        <a:bodyPr/>
        <a:lstStyle/>
        <a:p>
          <a:endParaRPr lang="it-IT"/>
        </a:p>
      </dgm:t>
    </dgm:pt>
    <dgm:pt modelId="{DAB38239-FE56-481E-98CB-A37D92039F99}">
      <dgm:prSet custT="1"/>
      <dgm:spPr/>
      <dgm:t>
        <a:bodyPr/>
        <a:lstStyle/>
        <a:p>
          <a:r>
            <a:rPr lang="it-IT" sz="1200" dirty="0"/>
            <a:t>Implementazione Console</a:t>
          </a:r>
        </a:p>
      </dgm:t>
    </dgm:pt>
    <dgm:pt modelId="{C9CAE787-EE65-4755-891A-B19BB7A4B93D}" type="parTrans" cxnId="{14E26127-0DCF-4B94-8398-0473C0A55985}">
      <dgm:prSet/>
      <dgm:spPr/>
      <dgm:t>
        <a:bodyPr/>
        <a:lstStyle/>
        <a:p>
          <a:endParaRPr lang="it-IT"/>
        </a:p>
      </dgm:t>
    </dgm:pt>
    <dgm:pt modelId="{7502EC8D-4A6B-4024-80D2-D3B2CCE9DE97}" type="sibTrans" cxnId="{14E26127-0DCF-4B94-8398-0473C0A55985}">
      <dgm:prSet/>
      <dgm:spPr/>
      <dgm:t>
        <a:bodyPr/>
        <a:lstStyle/>
        <a:p>
          <a:endParaRPr lang="it-IT"/>
        </a:p>
      </dgm:t>
    </dgm:pt>
    <dgm:pt modelId="{D9859B24-2040-41DA-B6CB-40C652CC466D}">
      <dgm:prSet custT="1"/>
      <dgm:spPr/>
      <dgm:t>
        <a:bodyPr/>
        <a:lstStyle/>
        <a:p>
          <a:r>
            <a:rPr lang="it-IT" sz="1200" dirty="0"/>
            <a:t>Realizzazione Applicazione Web</a:t>
          </a:r>
        </a:p>
      </dgm:t>
    </dgm:pt>
    <dgm:pt modelId="{E61B414A-E16B-4285-A6A6-2DEC1B4E78FD}" type="parTrans" cxnId="{00FC0F83-C0B2-44FE-B807-C24A551E6E69}">
      <dgm:prSet/>
      <dgm:spPr/>
      <dgm:t>
        <a:bodyPr/>
        <a:lstStyle/>
        <a:p>
          <a:endParaRPr lang="it-IT"/>
        </a:p>
      </dgm:t>
    </dgm:pt>
    <dgm:pt modelId="{B26D047B-68C6-4A31-98FC-3285BE286941}" type="sibTrans" cxnId="{00FC0F83-C0B2-44FE-B807-C24A551E6E69}">
      <dgm:prSet/>
      <dgm:spPr/>
      <dgm:t>
        <a:bodyPr/>
        <a:lstStyle/>
        <a:p>
          <a:endParaRPr lang="it-IT"/>
        </a:p>
      </dgm:t>
    </dgm:pt>
    <dgm:pt modelId="{3BDA5827-03C6-4831-B0D2-1782EB6B7464}" type="pres">
      <dgm:prSet presAssocID="{E39698E4-D371-4572-8D70-9D3FF7EA80E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42E9A26A-8958-4233-8049-7DEC0EB574BA}" type="pres">
      <dgm:prSet presAssocID="{4C60CB2C-C35F-4C8D-927A-063653A77D88}" presName="composite" presStyleCnt="0"/>
      <dgm:spPr/>
    </dgm:pt>
    <dgm:pt modelId="{56E5FD36-81C6-4781-B4C7-89D2DD3B9F51}" type="pres">
      <dgm:prSet presAssocID="{4C60CB2C-C35F-4C8D-927A-063653A77D88}" presName="bentUpArrow1" presStyleLbl="alignImgPlace1" presStyleIdx="0" presStyleCnt="6" custAng="16200000" custFlipVert="1" custScaleX="99293" custScaleY="102056" custLinFactX="25266" custLinFactNeighborX="100000" custLinFactNeighborY="-92810"/>
      <dgm:spPr/>
    </dgm:pt>
    <dgm:pt modelId="{707D5311-16C9-4343-854F-B07173856D12}" type="pres">
      <dgm:prSet presAssocID="{4C60CB2C-C35F-4C8D-927A-063653A77D88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8CEE54-7812-48A2-AAEB-EA2495B06A29}" type="pres">
      <dgm:prSet presAssocID="{4C60CB2C-C35F-4C8D-927A-063653A77D88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98F0444-909F-48B6-873D-304DB0D02ABC}" type="pres">
      <dgm:prSet presAssocID="{E0229267-3870-4806-B160-E40958789945}" presName="sibTrans" presStyleCnt="0"/>
      <dgm:spPr/>
    </dgm:pt>
    <dgm:pt modelId="{79CC0CB9-4BA7-4676-ACE4-B3E070D1A877}" type="pres">
      <dgm:prSet presAssocID="{717ED2FF-8AD1-482D-A499-2DA859B0189A}" presName="composite" presStyleCnt="0"/>
      <dgm:spPr/>
    </dgm:pt>
    <dgm:pt modelId="{B8F34F9E-BB21-4237-A6B9-FDF6FBE38CA3}" type="pres">
      <dgm:prSet presAssocID="{717ED2FF-8AD1-482D-A499-2DA859B0189A}" presName="bentUpArrow1" presStyleLbl="alignImgPlace1" presStyleIdx="1" presStyleCnt="6" custAng="16200000" custFlipVert="1" custScaleX="99921" custScaleY="99921" custLinFactX="24272" custLinFactNeighborX="100000" custLinFactNeighborY="-92810"/>
      <dgm:spPr/>
    </dgm:pt>
    <dgm:pt modelId="{D09A5D44-A497-4BE2-A958-085EDFDF568E}" type="pres">
      <dgm:prSet presAssocID="{717ED2FF-8AD1-482D-A499-2DA859B0189A}" presName="ParentText" presStyleLbl="node1" presStyleIdx="1" presStyleCnt="7" custLinFactNeighborX="382" custLinFactNeighborY="-17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EC980F-F9D2-4FEA-9FA3-BAA6AA1CB4CD}" type="pres">
      <dgm:prSet presAssocID="{717ED2FF-8AD1-482D-A499-2DA859B0189A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A1AB442-F1B4-4DA1-8620-369BA2A771E4}" type="pres">
      <dgm:prSet presAssocID="{8C4F45B8-0522-44DB-87EF-CE82F2729C48}" presName="sibTrans" presStyleCnt="0"/>
      <dgm:spPr/>
    </dgm:pt>
    <dgm:pt modelId="{46E6896E-233E-4D11-AFB9-0385E154D06F}" type="pres">
      <dgm:prSet presAssocID="{F2EF0A05-BDCD-453F-930F-B7FE54F0AA13}" presName="composite" presStyleCnt="0"/>
      <dgm:spPr/>
    </dgm:pt>
    <dgm:pt modelId="{D79A716D-A761-4504-8D1D-ED1B17B290F0}" type="pres">
      <dgm:prSet presAssocID="{F2EF0A05-BDCD-453F-930F-B7FE54F0AA13}" presName="bentUpArrow1" presStyleLbl="alignImgPlace1" presStyleIdx="2" presStyleCnt="6" custAng="16200000" custFlipVert="1" custScaleX="102536" custScaleY="102536" custLinFactX="25504" custLinFactNeighborX="100000" custLinFactNeighborY="-91853"/>
      <dgm:spPr/>
    </dgm:pt>
    <dgm:pt modelId="{1B890BD5-E8EC-41CD-B5A1-FE2B4267EEDF}" type="pres">
      <dgm:prSet presAssocID="{F2EF0A05-BDCD-453F-930F-B7FE54F0AA13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542849-5399-46F0-A1FB-158B66B33F94}" type="pres">
      <dgm:prSet presAssocID="{F2EF0A05-BDCD-453F-930F-B7FE54F0AA13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015DF92-3E5B-4ECC-8D12-2301D6E76667}" type="pres">
      <dgm:prSet presAssocID="{212E163A-9D74-4D8C-9A9F-0E137E9DFFBA}" presName="sibTrans" presStyleCnt="0"/>
      <dgm:spPr/>
    </dgm:pt>
    <dgm:pt modelId="{71CD7201-9316-474D-B650-5E9221D54DE3}" type="pres">
      <dgm:prSet presAssocID="{DAB38239-FE56-481E-98CB-A37D92039F99}" presName="composite" presStyleCnt="0"/>
      <dgm:spPr/>
    </dgm:pt>
    <dgm:pt modelId="{6114F62E-A4A3-4694-95BC-CD0A1BDBA457}" type="pres">
      <dgm:prSet presAssocID="{DAB38239-FE56-481E-98CB-A37D92039F99}" presName="bentUpArrow1" presStyleLbl="alignImgPlace1" presStyleIdx="3" presStyleCnt="6" custAng="16200000" custFlipVert="1" custScaleX="101472" custScaleY="101472" custLinFactX="31481" custLinFactNeighborX="100000" custLinFactNeighborY="-92987"/>
      <dgm:spPr/>
    </dgm:pt>
    <dgm:pt modelId="{D03782C1-F721-4EEE-B309-240476BA430F}" type="pres">
      <dgm:prSet presAssocID="{DAB38239-FE56-481E-98CB-A37D92039F99}" presName="ParentText" presStyleLbl="node1" presStyleIdx="3" presStyleCnt="7" custScaleX="10802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72B198-E126-4990-8F9B-D73246B186FC}" type="pres">
      <dgm:prSet presAssocID="{DAB38239-FE56-481E-98CB-A37D92039F99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72F94D0-E98B-443C-AC0D-61425259BC0B}" type="pres">
      <dgm:prSet presAssocID="{7502EC8D-4A6B-4024-80D2-D3B2CCE9DE97}" presName="sibTrans" presStyleCnt="0"/>
      <dgm:spPr/>
    </dgm:pt>
    <dgm:pt modelId="{D75EE040-BADB-4EDD-8703-912C30C1836E}" type="pres">
      <dgm:prSet presAssocID="{287B6E2C-FEB8-4B30-BCCC-BA9607D9500F}" presName="composite" presStyleCnt="0"/>
      <dgm:spPr/>
    </dgm:pt>
    <dgm:pt modelId="{FF5F3879-D2AE-47E2-8D98-A861EB8FD70A}" type="pres">
      <dgm:prSet presAssocID="{287B6E2C-FEB8-4B30-BCCC-BA9607D9500F}" presName="bentUpArrow1" presStyleLbl="alignImgPlace1" presStyleIdx="4" presStyleCnt="6" custAng="16200000" custFlipVert="1" custScaleX="99564" custScaleY="99564" custLinFactX="23512" custLinFactNeighborX="100000" custLinFactNeighborY="-95255"/>
      <dgm:spPr/>
    </dgm:pt>
    <dgm:pt modelId="{49FB43C1-B78F-4ED2-BC79-76E71294ADB3}" type="pres">
      <dgm:prSet presAssocID="{287B6E2C-FEB8-4B30-BCCC-BA9607D9500F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E8B83A-D5ED-4D99-A62A-687F2151E82B}" type="pres">
      <dgm:prSet presAssocID="{287B6E2C-FEB8-4B30-BCCC-BA9607D9500F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D07A0F3-E331-4FA6-87D5-82D8157316A8}" type="pres">
      <dgm:prSet presAssocID="{D88EBC82-41A1-4D79-A39D-F954AB05CC5A}" presName="sibTrans" presStyleCnt="0"/>
      <dgm:spPr/>
    </dgm:pt>
    <dgm:pt modelId="{5CA721FD-6709-4222-A5BF-3BD4232D6E8C}" type="pres">
      <dgm:prSet presAssocID="{F2D3D37D-1B25-44F9-A5A9-0F4119F59DD6}" presName="composite" presStyleCnt="0"/>
      <dgm:spPr/>
    </dgm:pt>
    <dgm:pt modelId="{5C7F47B3-90B2-469E-B07A-09920557B564}" type="pres">
      <dgm:prSet presAssocID="{F2D3D37D-1B25-44F9-A5A9-0F4119F59DD6}" presName="bentUpArrow1" presStyleLbl="alignImgPlace1" presStyleIdx="5" presStyleCnt="6" custAng="16200000" custFlipVert="1" custScaleX="100748" custScaleY="100748" custLinFactX="24508" custLinFactNeighborX="100000" custLinFactNeighborY="-92987"/>
      <dgm:spPr/>
    </dgm:pt>
    <dgm:pt modelId="{D4B0ACB4-7EF9-4477-AD94-E2310451ACC4}" type="pres">
      <dgm:prSet presAssocID="{F2D3D37D-1B25-44F9-A5A9-0F4119F59DD6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2F516E-42DA-4982-BF3A-39D1A23FF677}" type="pres">
      <dgm:prSet presAssocID="{F2D3D37D-1B25-44F9-A5A9-0F4119F59DD6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B7853CC4-A727-4CE9-B118-D9AE86FEA9F5}" type="pres">
      <dgm:prSet presAssocID="{C3BF7E42-B7AC-4A7F-8D72-1C2386D1316A}" presName="sibTrans" presStyleCnt="0"/>
      <dgm:spPr/>
    </dgm:pt>
    <dgm:pt modelId="{1B692803-AEDA-46C9-8989-60787E7FA497}" type="pres">
      <dgm:prSet presAssocID="{D9859B24-2040-41DA-B6CB-40C652CC466D}" presName="composite" presStyleCnt="0"/>
      <dgm:spPr/>
    </dgm:pt>
    <dgm:pt modelId="{3B6A1D83-6E6B-46EC-B40B-5E3F87C3ED3C}" type="pres">
      <dgm:prSet presAssocID="{D9859B24-2040-41DA-B6CB-40C652CC466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1CE3A6E-27DF-4C4F-A47D-7A6C2B5FEA48}" type="presOf" srcId="{D9859B24-2040-41DA-B6CB-40C652CC466D}" destId="{3B6A1D83-6E6B-46EC-B40B-5E3F87C3ED3C}" srcOrd="0" destOrd="0" presId="urn:microsoft.com/office/officeart/2005/8/layout/StepDownProcess"/>
    <dgm:cxn modelId="{14E26127-0DCF-4B94-8398-0473C0A55985}" srcId="{E39698E4-D371-4572-8D70-9D3FF7EA80EC}" destId="{DAB38239-FE56-481E-98CB-A37D92039F99}" srcOrd="3" destOrd="0" parTransId="{C9CAE787-EE65-4755-891A-B19BB7A4B93D}" sibTransId="{7502EC8D-4A6B-4024-80D2-D3B2CCE9DE97}"/>
    <dgm:cxn modelId="{A606E14F-9B4B-407B-842A-B3271DA3FE4C}" type="presOf" srcId="{F2D3D37D-1B25-44F9-A5A9-0F4119F59DD6}" destId="{D4B0ACB4-7EF9-4477-AD94-E2310451ACC4}" srcOrd="0" destOrd="0" presId="urn:microsoft.com/office/officeart/2005/8/layout/StepDownProcess"/>
    <dgm:cxn modelId="{8E14A87C-D0FA-4454-9100-245528C02576}" type="presOf" srcId="{4C60CB2C-C35F-4C8D-927A-063653A77D88}" destId="{707D5311-16C9-4343-854F-B07173856D12}" srcOrd="0" destOrd="0" presId="urn:microsoft.com/office/officeart/2005/8/layout/StepDownProcess"/>
    <dgm:cxn modelId="{75EA33D6-2110-4E36-807B-B76FD5391DED}" type="presOf" srcId="{E39698E4-D371-4572-8D70-9D3FF7EA80EC}" destId="{3BDA5827-03C6-4831-B0D2-1782EB6B7464}" srcOrd="0" destOrd="0" presId="urn:microsoft.com/office/officeart/2005/8/layout/StepDownProcess"/>
    <dgm:cxn modelId="{76AD51BA-963C-4B49-9B24-D91BF65936D5}" type="presOf" srcId="{F2EF0A05-BDCD-453F-930F-B7FE54F0AA13}" destId="{1B890BD5-E8EC-41CD-B5A1-FE2B4267EEDF}" srcOrd="0" destOrd="0" presId="urn:microsoft.com/office/officeart/2005/8/layout/StepDownProcess"/>
    <dgm:cxn modelId="{48FAFBD6-09C1-440B-904E-737538383FD5}" type="presOf" srcId="{287B6E2C-FEB8-4B30-BCCC-BA9607D9500F}" destId="{49FB43C1-B78F-4ED2-BC79-76E71294ADB3}" srcOrd="0" destOrd="0" presId="urn:microsoft.com/office/officeart/2005/8/layout/StepDownProcess"/>
    <dgm:cxn modelId="{671D4131-4ABA-49DE-B592-3B9185F3E1E2}" srcId="{E39698E4-D371-4572-8D70-9D3FF7EA80EC}" destId="{717ED2FF-8AD1-482D-A499-2DA859B0189A}" srcOrd="1" destOrd="0" parTransId="{474A65B4-5AAB-478D-BB89-F2B9DFCF2783}" sibTransId="{8C4F45B8-0522-44DB-87EF-CE82F2729C48}"/>
    <dgm:cxn modelId="{00FC0F83-C0B2-44FE-B807-C24A551E6E69}" srcId="{E39698E4-D371-4572-8D70-9D3FF7EA80EC}" destId="{D9859B24-2040-41DA-B6CB-40C652CC466D}" srcOrd="6" destOrd="0" parTransId="{E61B414A-E16B-4285-A6A6-2DEC1B4E78FD}" sibTransId="{B26D047B-68C6-4A31-98FC-3285BE286941}"/>
    <dgm:cxn modelId="{1AEE9595-9DDE-4396-A3C3-540F2504C13B}" type="presOf" srcId="{717ED2FF-8AD1-482D-A499-2DA859B0189A}" destId="{D09A5D44-A497-4BE2-A958-085EDFDF568E}" srcOrd="0" destOrd="0" presId="urn:microsoft.com/office/officeart/2005/8/layout/StepDownProcess"/>
    <dgm:cxn modelId="{5199CB4C-477C-4DAA-972C-66EC75807961}" srcId="{E39698E4-D371-4572-8D70-9D3FF7EA80EC}" destId="{4C60CB2C-C35F-4C8D-927A-063653A77D88}" srcOrd="0" destOrd="0" parTransId="{7B8E7B9A-9AC8-46FD-8A03-5AA39B877378}" sibTransId="{E0229267-3870-4806-B160-E40958789945}"/>
    <dgm:cxn modelId="{82ECFA11-A67D-450F-A9EB-DCA941A446D5}" srcId="{E39698E4-D371-4572-8D70-9D3FF7EA80EC}" destId="{F2D3D37D-1B25-44F9-A5A9-0F4119F59DD6}" srcOrd="5" destOrd="0" parTransId="{C14E5720-A384-4D1C-9375-0865026786B9}" sibTransId="{C3BF7E42-B7AC-4A7F-8D72-1C2386D1316A}"/>
    <dgm:cxn modelId="{88929E86-7D63-4AD8-9B3C-43603FD1EC33}" srcId="{E39698E4-D371-4572-8D70-9D3FF7EA80EC}" destId="{287B6E2C-FEB8-4B30-BCCC-BA9607D9500F}" srcOrd="4" destOrd="0" parTransId="{5164C081-043C-466C-8544-2B1C6BE67E70}" sibTransId="{D88EBC82-41A1-4D79-A39D-F954AB05CC5A}"/>
    <dgm:cxn modelId="{37E388D6-32C8-4FF5-881F-B7A945CEF798}" srcId="{E39698E4-D371-4572-8D70-9D3FF7EA80EC}" destId="{F2EF0A05-BDCD-453F-930F-B7FE54F0AA13}" srcOrd="2" destOrd="0" parTransId="{633F2BAF-03AC-4644-974B-DB8AD34D4299}" sibTransId="{212E163A-9D74-4D8C-9A9F-0E137E9DFFBA}"/>
    <dgm:cxn modelId="{BB0B0C1E-2A92-4D75-B224-F2B5024FB4D5}" type="presOf" srcId="{DAB38239-FE56-481E-98CB-A37D92039F99}" destId="{D03782C1-F721-4EEE-B309-240476BA430F}" srcOrd="0" destOrd="0" presId="urn:microsoft.com/office/officeart/2005/8/layout/StepDownProcess"/>
    <dgm:cxn modelId="{49B88E1A-1B0C-40D1-9270-AC96132D8E45}" type="presParOf" srcId="{3BDA5827-03C6-4831-B0D2-1782EB6B7464}" destId="{42E9A26A-8958-4233-8049-7DEC0EB574BA}" srcOrd="0" destOrd="0" presId="urn:microsoft.com/office/officeart/2005/8/layout/StepDownProcess"/>
    <dgm:cxn modelId="{E1545E0A-AC1E-4869-AC18-44E8A046BC83}" type="presParOf" srcId="{42E9A26A-8958-4233-8049-7DEC0EB574BA}" destId="{56E5FD36-81C6-4781-B4C7-89D2DD3B9F51}" srcOrd="0" destOrd="0" presId="urn:microsoft.com/office/officeart/2005/8/layout/StepDownProcess"/>
    <dgm:cxn modelId="{74E529C0-8F17-421D-80DB-BA40C208DC71}" type="presParOf" srcId="{42E9A26A-8958-4233-8049-7DEC0EB574BA}" destId="{707D5311-16C9-4343-854F-B07173856D12}" srcOrd="1" destOrd="0" presId="urn:microsoft.com/office/officeart/2005/8/layout/StepDownProcess"/>
    <dgm:cxn modelId="{A8CB18FA-3ECE-4696-A75A-455996EF1D4E}" type="presParOf" srcId="{42E9A26A-8958-4233-8049-7DEC0EB574BA}" destId="{6A8CEE54-7812-48A2-AAEB-EA2495B06A29}" srcOrd="2" destOrd="0" presId="urn:microsoft.com/office/officeart/2005/8/layout/StepDownProcess"/>
    <dgm:cxn modelId="{069C41FF-FDF7-4BF9-87B1-0D1E98824C3B}" type="presParOf" srcId="{3BDA5827-03C6-4831-B0D2-1782EB6B7464}" destId="{E98F0444-909F-48B6-873D-304DB0D02ABC}" srcOrd="1" destOrd="0" presId="urn:microsoft.com/office/officeart/2005/8/layout/StepDownProcess"/>
    <dgm:cxn modelId="{53E1FC9A-A398-4898-BB79-AFB9FCC5D946}" type="presParOf" srcId="{3BDA5827-03C6-4831-B0D2-1782EB6B7464}" destId="{79CC0CB9-4BA7-4676-ACE4-B3E070D1A877}" srcOrd="2" destOrd="0" presId="urn:microsoft.com/office/officeart/2005/8/layout/StepDownProcess"/>
    <dgm:cxn modelId="{5FB211AF-91A7-458C-8A7F-8CF9258A41E1}" type="presParOf" srcId="{79CC0CB9-4BA7-4676-ACE4-B3E070D1A877}" destId="{B8F34F9E-BB21-4237-A6B9-FDF6FBE38CA3}" srcOrd="0" destOrd="0" presId="urn:microsoft.com/office/officeart/2005/8/layout/StepDownProcess"/>
    <dgm:cxn modelId="{4F9AAF64-74F3-4DB3-AED3-3968F9E6E43C}" type="presParOf" srcId="{79CC0CB9-4BA7-4676-ACE4-B3E070D1A877}" destId="{D09A5D44-A497-4BE2-A958-085EDFDF568E}" srcOrd="1" destOrd="0" presId="urn:microsoft.com/office/officeart/2005/8/layout/StepDownProcess"/>
    <dgm:cxn modelId="{72036C79-1961-443D-AA80-D02BF61E2B9E}" type="presParOf" srcId="{79CC0CB9-4BA7-4676-ACE4-B3E070D1A877}" destId="{FBEC980F-F9D2-4FEA-9FA3-BAA6AA1CB4CD}" srcOrd="2" destOrd="0" presId="urn:microsoft.com/office/officeart/2005/8/layout/StepDownProcess"/>
    <dgm:cxn modelId="{6D31AE51-FDAA-479B-9260-C6A7358CD152}" type="presParOf" srcId="{3BDA5827-03C6-4831-B0D2-1782EB6B7464}" destId="{2A1AB442-F1B4-4DA1-8620-369BA2A771E4}" srcOrd="3" destOrd="0" presId="urn:microsoft.com/office/officeart/2005/8/layout/StepDownProcess"/>
    <dgm:cxn modelId="{D4F1CC09-008C-4755-AF3E-C5EADB7D42E4}" type="presParOf" srcId="{3BDA5827-03C6-4831-B0D2-1782EB6B7464}" destId="{46E6896E-233E-4D11-AFB9-0385E154D06F}" srcOrd="4" destOrd="0" presId="urn:microsoft.com/office/officeart/2005/8/layout/StepDownProcess"/>
    <dgm:cxn modelId="{9164E207-AA97-41A8-AEA3-7334DDFBAA84}" type="presParOf" srcId="{46E6896E-233E-4D11-AFB9-0385E154D06F}" destId="{D79A716D-A761-4504-8D1D-ED1B17B290F0}" srcOrd="0" destOrd="0" presId="urn:microsoft.com/office/officeart/2005/8/layout/StepDownProcess"/>
    <dgm:cxn modelId="{6DBF8E0F-B1C1-41C7-AE4F-2E88535AA3B1}" type="presParOf" srcId="{46E6896E-233E-4D11-AFB9-0385E154D06F}" destId="{1B890BD5-E8EC-41CD-B5A1-FE2B4267EEDF}" srcOrd="1" destOrd="0" presId="urn:microsoft.com/office/officeart/2005/8/layout/StepDownProcess"/>
    <dgm:cxn modelId="{7345C59A-C3DD-496A-B93B-A9C949313A37}" type="presParOf" srcId="{46E6896E-233E-4D11-AFB9-0385E154D06F}" destId="{9D542849-5399-46F0-A1FB-158B66B33F94}" srcOrd="2" destOrd="0" presId="urn:microsoft.com/office/officeart/2005/8/layout/StepDownProcess"/>
    <dgm:cxn modelId="{DE8A133A-5510-4A39-8D0C-B6ABCFFB9548}" type="presParOf" srcId="{3BDA5827-03C6-4831-B0D2-1782EB6B7464}" destId="{3015DF92-3E5B-4ECC-8D12-2301D6E76667}" srcOrd="5" destOrd="0" presId="urn:microsoft.com/office/officeart/2005/8/layout/StepDownProcess"/>
    <dgm:cxn modelId="{2620FB5D-88D6-4082-9980-AC5889550410}" type="presParOf" srcId="{3BDA5827-03C6-4831-B0D2-1782EB6B7464}" destId="{71CD7201-9316-474D-B650-5E9221D54DE3}" srcOrd="6" destOrd="0" presId="urn:microsoft.com/office/officeart/2005/8/layout/StepDownProcess"/>
    <dgm:cxn modelId="{7F9F0FB0-E738-4A5E-84D0-A258FF5CEC9C}" type="presParOf" srcId="{71CD7201-9316-474D-B650-5E9221D54DE3}" destId="{6114F62E-A4A3-4694-95BC-CD0A1BDBA457}" srcOrd="0" destOrd="0" presId="urn:microsoft.com/office/officeart/2005/8/layout/StepDownProcess"/>
    <dgm:cxn modelId="{E08B6148-696F-4805-BED0-8E873C692D6A}" type="presParOf" srcId="{71CD7201-9316-474D-B650-5E9221D54DE3}" destId="{D03782C1-F721-4EEE-B309-240476BA430F}" srcOrd="1" destOrd="0" presId="urn:microsoft.com/office/officeart/2005/8/layout/StepDownProcess"/>
    <dgm:cxn modelId="{07650705-968D-45D4-8041-9D0C2475A5D7}" type="presParOf" srcId="{71CD7201-9316-474D-B650-5E9221D54DE3}" destId="{EE72B198-E126-4990-8F9B-D73246B186FC}" srcOrd="2" destOrd="0" presId="urn:microsoft.com/office/officeart/2005/8/layout/StepDownProcess"/>
    <dgm:cxn modelId="{BA6F0586-2306-43CB-9323-3C54FD96AEF3}" type="presParOf" srcId="{3BDA5827-03C6-4831-B0D2-1782EB6B7464}" destId="{C72F94D0-E98B-443C-AC0D-61425259BC0B}" srcOrd="7" destOrd="0" presId="urn:microsoft.com/office/officeart/2005/8/layout/StepDownProcess"/>
    <dgm:cxn modelId="{8B253724-8952-4E62-8841-1173DDCECD04}" type="presParOf" srcId="{3BDA5827-03C6-4831-B0D2-1782EB6B7464}" destId="{D75EE040-BADB-4EDD-8703-912C30C1836E}" srcOrd="8" destOrd="0" presId="urn:microsoft.com/office/officeart/2005/8/layout/StepDownProcess"/>
    <dgm:cxn modelId="{7AA73C30-BC9F-4B82-A857-06C204EA59D6}" type="presParOf" srcId="{D75EE040-BADB-4EDD-8703-912C30C1836E}" destId="{FF5F3879-D2AE-47E2-8D98-A861EB8FD70A}" srcOrd="0" destOrd="0" presId="urn:microsoft.com/office/officeart/2005/8/layout/StepDownProcess"/>
    <dgm:cxn modelId="{F02736CD-810E-448E-BB0E-BAAE031F0908}" type="presParOf" srcId="{D75EE040-BADB-4EDD-8703-912C30C1836E}" destId="{49FB43C1-B78F-4ED2-BC79-76E71294ADB3}" srcOrd="1" destOrd="0" presId="urn:microsoft.com/office/officeart/2005/8/layout/StepDownProcess"/>
    <dgm:cxn modelId="{AE0FEF8F-DD6D-4162-91D0-15500F2B9E7E}" type="presParOf" srcId="{D75EE040-BADB-4EDD-8703-912C30C1836E}" destId="{73E8B83A-D5ED-4D99-A62A-687F2151E82B}" srcOrd="2" destOrd="0" presId="urn:microsoft.com/office/officeart/2005/8/layout/StepDownProcess"/>
    <dgm:cxn modelId="{1B5D7735-03E8-4F62-AE82-C955D32779DA}" type="presParOf" srcId="{3BDA5827-03C6-4831-B0D2-1782EB6B7464}" destId="{2D07A0F3-E331-4FA6-87D5-82D8157316A8}" srcOrd="9" destOrd="0" presId="urn:microsoft.com/office/officeart/2005/8/layout/StepDownProcess"/>
    <dgm:cxn modelId="{835F01CC-E6A0-4DB9-9CB8-A832636810FD}" type="presParOf" srcId="{3BDA5827-03C6-4831-B0D2-1782EB6B7464}" destId="{5CA721FD-6709-4222-A5BF-3BD4232D6E8C}" srcOrd="10" destOrd="0" presId="urn:microsoft.com/office/officeart/2005/8/layout/StepDownProcess"/>
    <dgm:cxn modelId="{71990146-CAA2-429B-A4FE-D71015D449A2}" type="presParOf" srcId="{5CA721FD-6709-4222-A5BF-3BD4232D6E8C}" destId="{5C7F47B3-90B2-469E-B07A-09920557B564}" srcOrd="0" destOrd="0" presId="urn:microsoft.com/office/officeart/2005/8/layout/StepDownProcess"/>
    <dgm:cxn modelId="{DA48EA2E-588A-4741-AE72-70AE862DC2FB}" type="presParOf" srcId="{5CA721FD-6709-4222-A5BF-3BD4232D6E8C}" destId="{D4B0ACB4-7EF9-4477-AD94-E2310451ACC4}" srcOrd="1" destOrd="0" presId="urn:microsoft.com/office/officeart/2005/8/layout/StepDownProcess"/>
    <dgm:cxn modelId="{2EF9BAD8-FB87-492E-BBB6-E4F60D9BB89C}" type="presParOf" srcId="{5CA721FD-6709-4222-A5BF-3BD4232D6E8C}" destId="{A92F516E-42DA-4982-BF3A-39D1A23FF677}" srcOrd="2" destOrd="0" presId="urn:microsoft.com/office/officeart/2005/8/layout/StepDownProcess"/>
    <dgm:cxn modelId="{97A8E4C5-B412-4872-8CBD-7449684554C4}" type="presParOf" srcId="{3BDA5827-03C6-4831-B0D2-1782EB6B7464}" destId="{B7853CC4-A727-4CE9-B118-D9AE86FEA9F5}" srcOrd="11" destOrd="0" presId="urn:microsoft.com/office/officeart/2005/8/layout/StepDownProcess"/>
    <dgm:cxn modelId="{A9F14FE2-8396-48CA-858C-CED2CFE11767}" type="presParOf" srcId="{3BDA5827-03C6-4831-B0D2-1782EB6B7464}" destId="{1B692803-AEDA-46C9-8989-60787E7FA497}" srcOrd="12" destOrd="0" presId="urn:microsoft.com/office/officeart/2005/8/layout/StepDownProcess"/>
    <dgm:cxn modelId="{9A90CBF0-529A-48BB-BB11-E82ABEBE43FA}" type="presParOf" srcId="{1B692803-AEDA-46C9-8989-60787E7FA497}" destId="{3B6A1D83-6E6B-46EC-B40B-5E3F87C3ED3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E401A-A38C-4B6B-8EC1-B189DF4CB1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828D215B-B1F9-49D6-A133-49503D675D48}">
      <dgm:prSet phldrT="[Testo]"/>
      <dgm:spPr/>
      <dgm:t>
        <a:bodyPr/>
        <a:lstStyle/>
        <a:p>
          <a:r>
            <a:rPr lang="it-IT" dirty="0" err="1"/>
            <a:t>Thread</a:t>
          </a:r>
          <a:endParaRPr lang="it-IT" dirty="0"/>
        </a:p>
      </dgm:t>
    </dgm:pt>
    <dgm:pt modelId="{DE518D19-2601-4DA8-A0AC-633FA8233053}" type="parTrans" cxnId="{D6325D26-B797-4983-A2FD-6E7CF5BA7866}">
      <dgm:prSet/>
      <dgm:spPr/>
      <dgm:t>
        <a:bodyPr/>
        <a:lstStyle/>
        <a:p>
          <a:endParaRPr lang="it-IT"/>
        </a:p>
      </dgm:t>
    </dgm:pt>
    <dgm:pt modelId="{4C491EEF-4F7B-48AA-B57B-2312AF116806}" type="sibTrans" cxnId="{D6325D26-B797-4983-A2FD-6E7CF5BA7866}">
      <dgm:prSet/>
      <dgm:spPr/>
      <dgm:t>
        <a:bodyPr/>
        <a:lstStyle/>
        <a:p>
          <a:endParaRPr lang="it-IT"/>
        </a:p>
      </dgm:t>
    </dgm:pt>
    <dgm:pt modelId="{8C209568-8ECE-49B6-B3BF-291C1FF9885F}">
      <dgm:prSet phldrT="[Testo]"/>
      <dgm:spPr/>
      <dgm:t>
        <a:bodyPr/>
        <a:lstStyle/>
        <a:p>
          <a:r>
            <a:rPr lang="it-IT" dirty="0" err="1"/>
            <a:t>Thread</a:t>
          </a:r>
          <a:endParaRPr lang="it-IT" dirty="0"/>
        </a:p>
        <a:p>
          <a:r>
            <a:rPr lang="it-IT" dirty="0"/>
            <a:t>(Classe)</a:t>
          </a:r>
        </a:p>
      </dgm:t>
    </dgm:pt>
    <dgm:pt modelId="{049E9F4E-7195-4BA1-A6D4-4A01A9715FE6}" type="parTrans" cxnId="{F24E28E5-FB98-47AD-8D9A-2FA07887A0A1}">
      <dgm:prSet/>
      <dgm:spPr/>
      <dgm:t>
        <a:bodyPr/>
        <a:lstStyle/>
        <a:p>
          <a:endParaRPr lang="it-IT"/>
        </a:p>
      </dgm:t>
    </dgm:pt>
    <dgm:pt modelId="{3C1E7F1B-599A-422C-AA58-FA19B1D8893D}" type="sibTrans" cxnId="{F24E28E5-FB98-47AD-8D9A-2FA07887A0A1}">
      <dgm:prSet/>
      <dgm:spPr/>
      <dgm:t>
        <a:bodyPr/>
        <a:lstStyle/>
        <a:p>
          <a:endParaRPr lang="it-IT"/>
        </a:p>
      </dgm:t>
    </dgm:pt>
    <dgm:pt modelId="{EC56DCC2-3DD9-457F-8A8D-210447E986CA}">
      <dgm:prSet phldrT="[Testo]"/>
      <dgm:spPr/>
      <dgm:t>
        <a:bodyPr/>
        <a:lstStyle/>
        <a:p>
          <a:r>
            <a:rPr lang="it-IT" dirty="0" err="1"/>
            <a:t>Runnable</a:t>
          </a:r>
          <a:endParaRPr lang="it-IT" dirty="0"/>
        </a:p>
        <a:p>
          <a:r>
            <a:rPr lang="it-IT" dirty="0"/>
            <a:t>(Interfaccia)</a:t>
          </a:r>
        </a:p>
      </dgm:t>
    </dgm:pt>
    <dgm:pt modelId="{99531AAF-2E1A-4E5E-AF66-8F494D30F51E}" type="parTrans" cxnId="{3AA18B8A-12CA-4FCB-ADAD-AC7D848072C2}">
      <dgm:prSet/>
      <dgm:spPr/>
      <dgm:t>
        <a:bodyPr/>
        <a:lstStyle/>
        <a:p>
          <a:endParaRPr lang="it-IT"/>
        </a:p>
      </dgm:t>
    </dgm:pt>
    <dgm:pt modelId="{E0AACAD4-7B29-4820-9BE5-4DD6E15D7F35}" type="sibTrans" cxnId="{3AA18B8A-12CA-4FCB-ADAD-AC7D848072C2}">
      <dgm:prSet/>
      <dgm:spPr/>
      <dgm:t>
        <a:bodyPr/>
        <a:lstStyle/>
        <a:p>
          <a:endParaRPr lang="it-IT"/>
        </a:p>
      </dgm:t>
    </dgm:pt>
    <dgm:pt modelId="{62043C48-8C8B-40F1-BA4B-90E04D33F40A}">
      <dgm:prSet/>
      <dgm:spPr/>
      <dgm:t>
        <a:bodyPr/>
        <a:lstStyle/>
        <a:p>
          <a:endParaRPr lang="it-IT"/>
        </a:p>
      </dgm:t>
    </dgm:pt>
    <dgm:pt modelId="{45F2D990-9D65-469F-9F42-638D16EBA841}" type="parTrans" cxnId="{D6789C2B-597E-498A-A1B4-007C3AE7339E}">
      <dgm:prSet/>
      <dgm:spPr/>
      <dgm:t>
        <a:bodyPr/>
        <a:lstStyle/>
        <a:p>
          <a:endParaRPr lang="it-IT"/>
        </a:p>
      </dgm:t>
    </dgm:pt>
    <dgm:pt modelId="{90C0C969-B89A-40CA-8CB7-49E110B53322}" type="sibTrans" cxnId="{D6789C2B-597E-498A-A1B4-007C3AE7339E}">
      <dgm:prSet/>
      <dgm:spPr/>
      <dgm:t>
        <a:bodyPr/>
        <a:lstStyle/>
        <a:p>
          <a:endParaRPr lang="it-IT"/>
        </a:p>
      </dgm:t>
    </dgm:pt>
    <dgm:pt modelId="{8640BD0D-B1C7-4604-8713-9B14D75A1B32}" type="asst">
      <dgm:prSet/>
      <dgm:spPr/>
      <dgm:t>
        <a:bodyPr/>
        <a:lstStyle/>
        <a:p>
          <a:r>
            <a:rPr lang="it-IT" u="none" dirty="0" err="1"/>
            <a:t>run</a:t>
          </a:r>
          <a:r>
            <a:rPr lang="it-IT" dirty="0"/>
            <a:t>()</a:t>
          </a:r>
        </a:p>
        <a:p>
          <a:r>
            <a:rPr lang="it-IT" dirty="0"/>
            <a:t>(Metodo)</a:t>
          </a:r>
        </a:p>
      </dgm:t>
    </dgm:pt>
    <dgm:pt modelId="{66D45735-A862-47B7-A2CD-19D3FC42DB8C}" type="parTrans" cxnId="{E11C5EF4-1061-4BF3-9081-CB12C6D673C1}">
      <dgm:prSet/>
      <dgm:spPr/>
      <dgm:t>
        <a:bodyPr/>
        <a:lstStyle/>
        <a:p>
          <a:endParaRPr lang="it-IT"/>
        </a:p>
      </dgm:t>
    </dgm:pt>
    <dgm:pt modelId="{E9543212-4F0B-4582-B984-2E259BC88397}" type="sibTrans" cxnId="{E11C5EF4-1061-4BF3-9081-CB12C6D673C1}">
      <dgm:prSet/>
      <dgm:spPr/>
      <dgm:t>
        <a:bodyPr/>
        <a:lstStyle/>
        <a:p>
          <a:endParaRPr lang="it-IT"/>
        </a:p>
      </dgm:t>
    </dgm:pt>
    <dgm:pt modelId="{473E0DC0-1CA3-45A6-A3CE-DA924F9DC95F}" type="pres">
      <dgm:prSet presAssocID="{550E401A-A38C-4B6B-8EC1-B189DF4CB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859D0740-ED7B-4142-A609-24B0625A6552}" type="pres">
      <dgm:prSet presAssocID="{828D215B-B1F9-49D6-A133-49503D675D48}" presName="hierRoot1" presStyleCnt="0">
        <dgm:presLayoutVars>
          <dgm:hierBranch val="init"/>
        </dgm:presLayoutVars>
      </dgm:prSet>
      <dgm:spPr/>
    </dgm:pt>
    <dgm:pt modelId="{F9439865-86E7-4182-A1A1-02E651A41357}" type="pres">
      <dgm:prSet presAssocID="{828D215B-B1F9-49D6-A133-49503D675D48}" presName="rootComposite1" presStyleCnt="0"/>
      <dgm:spPr/>
    </dgm:pt>
    <dgm:pt modelId="{CDEB44F8-60CD-4469-8102-2C2F46544F7B}" type="pres">
      <dgm:prSet presAssocID="{828D215B-B1F9-49D6-A133-49503D675D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69A1AAB-134B-486C-93A8-E227F84F6F78}" type="pres">
      <dgm:prSet presAssocID="{828D215B-B1F9-49D6-A133-49503D675D48}" presName="rootConnector1" presStyleLbl="node1" presStyleIdx="0" presStyleCnt="0"/>
      <dgm:spPr/>
      <dgm:t>
        <a:bodyPr/>
        <a:lstStyle/>
        <a:p>
          <a:endParaRPr lang="it-IT"/>
        </a:p>
      </dgm:t>
    </dgm:pt>
    <dgm:pt modelId="{C0CEFB44-9C4A-4D51-A8FC-1A918466D73E}" type="pres">
      <dgm:prSet presAssocID="{828D215B-B1F9-49D6-A133-49503D675D48}" presName="hierChild2" presStyleCnt="0"/>
      <dgm:spPr/>
    </dgm:pt>
    <dgm:pt modelId="{59B1E533-F1DA-466F-BF63-71D8E4041496}" type="pres">
      <dgm:prSet presAssocID="{049E9F4E-7195-4BA1-A6D4-4A01A9715FE6}" presName="Name37" presStyleLbl="parChTrans1D2" presStyleIdx="0" presStyleCnt="2"/>
      <dgm:spPr/>
      <dgm:t>
        <a:bodyPr/>
        <a:lstStyle/>
        <a:p>
          <a:endParaRPr lang="it-IT"/>
        </a:p>
      </dgm:t>
    </dgm:pt>
    <dgm:pt modelId="{769A31DC-0B97-4724-9AC6-2797EB4EF7AA}" type="pres">
      <dgm:prSet presAssocID="{8C209568-8ECE-49B6-B3BF-291C1FF9885F}" presName="hierRoot2" presStyleCnt="0">
        <dgm:presLayoutVars>
          <dgm:hierBranch val="init"/>
        </dgm:presLayoutVars>
      </dgm:prSet>
      <dgm:spPr/>
    </dgm:pt>
    <dgm:pt modelId="{8FED3ACA-18FE-4504-B2DB-C97BCF432F97}" type="pres">
      <dgm:prSet presAssocID="{8C209568-8ECE-49B6-B3BF-291C1FF9885F}" presName="rootComposite" presStyleCnt="0"/>
      <dgm:spPr/>
    </dgm:pt>
    <dgm:pt modelId="{E7A33F6F-3ADD-480B-8CA5-8E24EFD18A34}" type="pres">
      <dgm:prSet presAssocID="{8C209568-8ECE-49B6-B3BF-291C1FF9885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3484D1B-4037-4A2B-BE45-977FDCCC7093}" type="pres">
      <dgm:prSet presAssocID="{8C209568-8ECE-49B6-B3BF-291C1FF9885F}" presName="rootConnector" presStyleLbl="node2" presStyleIdx="0" presStyleCnt="2"/>
      <dgm:spPr/>
      <dgm:t>
        <a:bodyPr/>
        <a:lstStyle/>
        <a:p>
          <a:endParaRPr lang="it-IT"/>
        </a:p>
      </dgm:t>
    </dgm:pt>
    <dgm:pt modelId="{816B2ADD-9095-455D-B6A8-1111233CE3BC}" type="pres">
      <dgm:prSet presAssocID="{8C209568-8ECE-49B6-B3BF-291C1FF9885F}" presName="hierChild4" presStyleCnt="0"/>
      <dgm:spPr/>
    </dgm:pt>
    <dgm:pt modelId="{27EACD78-01B2-46E6-9F2F-E3A5B24AF515}" type="pres">
      <dgm:prSet presAssocID="{45F2D990-9D65-469F-9F42-638D16EBA841}" presName="Name37" presStyleLbl="parChTrans1D3" presStyleIdx="0" presStyleCnt="2"/>
      <dgm:spPr/>
      <dgm:t>
        <a:bodyPr/>
        <a:lstStyle/>
        <a:p>
          <a:endParaRPr lang="it-IT"/>
        </a:p>
      </dgm:t>
    </dgm:pt>
    <dgm:pt modelId="{6D766B79-2155-44A3-8725-86B09E3279EC}" type="pres">
      <dgm:prSet presAssocID="{62043C48-8C8B-40F1-BA4B-90E04D33F40A}" presName="hierRoot2" presStyleCnt="0">
        <dgm:presLayoutVars>
          <dgm:hierBranch val="init"/>
        </dgm:presLayoutVars>
      </dgm:prSet>
      <dgm:spPr/>
    </dgm:pt>
    <dgm:pt modelId="{A8D97896-8079-4DA8-B21D-B69BB894B625}" type="pres">
      <dgm:prSet presAssocID="{62043C48-8C8B-40F1-BA4B-90E04D33F40A}" presName="rootComposite" presStyleCnt="0"/>
      <dgm:spPr/>
    </dgm:pt>
    <dgm:pt modelId="{6C841844-F92E-4730-A000-D974CB8DA52B}" type="pres">
      <dgm:prSet presAssocID="{62043C48-8C8B-40F1-BA4B-90E04D33F40A}" presName="rootText" presStyleLbl="node3" presStyleIdx="0" presStyleCnt="1" custLinFactNeighborX="7577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22CB5FD-2140-492C-ABC4-570302A187D6}" type="pres">
      <dgm:prSet presAssocID="{62043C48-8C8B-40F1-BA4B-90E04D33F40A}" presName="rootConnector" presStyleLbl="node3" presStyleIdx="0" presStyleCnt="1"/>
      <dgm:spPr/>
      <dgm:t>
        <a:bodyPr/>
        <a:lstStyle/>
        <a:p>
          <a:endParaRPr lang="it-IT"/>
        </a:p>
      </dgm:t>
    </dgm:pt>
    <dgm:pt modelId="{6056DF72-2043-4E64-AFFC-D0BAC174BDA9}" type="pres">
      <dgm:prSet presAssocID="{62043C48-8C8B-40F1-BA4B-90E04D33F40A}" presName="hierChild4" presStyleCnt="0"/>
      <dgm:spPr/>
    </dgm:pt>
    <dgm:pt modelId="{3245AD74-C831-4D2C-A7E0-3F9A2BE0541A}" type="pres">
      <dgm:prSet presAssocID="{62043C48-8C8B-40F1-BA4B-90E04D33F40A}" presName="hierChild5" presStyleCnt="0"/>
      <dgm:spPr/>
    </dgm:pt>
    <dgm:pt modelId="{54E6D2AE-0AD4-46A1-850D-8800B0C54150}" type="pres">
      <dgm:prSet presAssocID="{8C209568-8ECE-49B6-B3BF-291C1FF9885F}" presName="hierChild5" presStyleCnt="0"/>
      <dgm:spPr/>
    </dgm:pt>
    <dgm:pt modelId="{CA882CEC-682E-4C31-A178-2C045B017879}" type="pres">
      <dgm:prSet presAssocID="{99531AAF-2E1A-4E5E-AF66-8F494D30F51E}" presName="Name37" presStyleLbl="parChTrans1D2" presStyleIdx="1" presStyleCnt="2"/>
      <dgm:spPr/>
      <dgm:t>
        <a:bodyPr/>
        <a:lstStyle/>
        <a:p>
          <a:endParaRPr lang="it-IT"/>
        </a:p>
      </dgm:t>
    </dgm:pt>
    <dgm:pt modelId="{0C2F50AA-FD6F-4FD8-8892-84816B72D37D}" type="pres">
      <dgm:prSet presAssocID="{EC56DCC2-3DD9-457F-8A8D-210447E986CA}" presName="hierRoot2" presStyleCnt="0">
        <dgm:presLayoutVars>
          <dgm:hierBranch val="init"/>
        </dgm:presLayoutVars>
      </dgm:prSet>
      <dgm:spPr/>
    </dgm:pt>
    <dgm:pt modelId="{C84B9ED6-B04C-4ADF-81DE-0B539C34A515}" type="pres">
      <dgm:prSet presAssocID="{EC56DCC2-3DD9-457F-8A8D-210447E986CA}" presName="rootComposite" presStyleCnt="0"/>
      <dgm:spPr/>
    </dgm:pt>
    <dgm:pt modelId="{C9D52017-C837-4880-89D4-7100C8C6E97A}" type="pres">
      <dgm:prSet presAssocID="{EC56DCC2-3DD9-457F-8A8D-210447E986C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B0BE8FB-F19D-4F9E-A98C-DD768DB32981}" type="pres">
      <dgm:prSet presAssocID="{EC56DCC2-3DD9-457F-8A8D-210447E986CA}" presName="rootConnector" presStyleLbl="node2" presStyleIdx="1" presStyleCnt="2"/>
      <dgm:spPr/>
      <dgm:t>
        <a:bodyPr/>
        <a:lstStyle/>
        <a:p>
          <a:endParaRPr lang="it-IT"/>
        </a:p>
      </dgm:t>
    </dgm:pt>
    <dgm:pt modelId="{B208DC1C-C72B-470D-B873-E0BEFFE8F577}" type="pres">
      <dgm:prSet presAssocID="{EC56DCC2-3DD9-457F-8A8D-210447E986CA}" presName="hierChild4" presStyleCnt="0"/>
      <dgm:spPr/>
    </dgm:pt>
    <dgm:pt modelId="{DA5FED51-8842-4E39-90D1-D18079749071}" type="pres">
      <dgm:prSet presAssocID="{EC56DCC2-3DD9-457F-8A8D-210447E986CA}" presName="hierChild5" presStyleCnt="0"/>
      <dgm:spPr/>
    </dgm:pt>
    <dgm:pt modelId="{16963EB6-A1C3-4893-9DA0-5E1D8819C5A3}" type="pres">
      <dgm:prSet presAssocID="{66D45735-A862-47B7-A2CD-19D3FC42DB8C}" presName="Name111" presStyleLbl="parChTrans1D3" presStyleIdx="1" presStyleCnt="2"/>
      <dgm:spPr/>
      <dgm:t>
        <a:bodyPr/>
        <a:lstStyle/>
        <a:p>
          <a:endParaRPr lang="it-IT"/>
        </a:p>
      </dgm:t>
    </dgm:pt>
    <dgm:pt modelId="{D16FF456-86F7-44E3-91C2-534332F41230}" type="pres">
      <dgm:prSet presAssocID="{8640BD0D-B1C7-4604-8713-9B14D75A1B32}" presName="hierRoot3" presStyleCnt="0">
        <dgm:presLayoutVars>
          <dgm:hierBranch val="init"/>
        </dgm:presLayoutVars>
      </dgm:prSet>
      <dgm:spPr/>
    </dgm:pt>
    <dgm:pt modelId="{3B05538D-FF70-44F6-99FC-57040BFB1F00}" type="pres">
      <dgm:prSet presAssocID="{8640BD0D-B1C7-4604-8713-9B14D75A1B32}" presName="rootComposite3" presStyleCnt="0"/>
      <dgm:spPr/>
    </dgm:pt>
    <dgm:pt modelId="{8037FF60-3D39-4284-875D-A5AF0FDB1F31}" type="pres">
      <dgm:prSet presAssocID="{8640BD0D-B1C7-4604-8713-9B14D75A1B32}" presName="rootText3" presStyleLbl="asst2" presStyleIdx="0" presStyleCnt="1" custLinFactNeighborX="-45803" custLinFactNeighborY="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B9A940-95FD-4982-B970-A5AF14BD9418}" type="pres">
      <dgm:prSet presAssocID="{8640BD0D-B1C7-4604-8713-9B14D75A1B32}" presName="rootConnector3" presStyleLbl="asst2" presStyleIdx="0" presStyleCnt="1"/>
      <dgm:spPr/>
      <dgm:t>
        <a:bodyPr/>
        <a:lstStyle/>
        <a:p>
          <a:endParaRPr lang="it-IT"/>
        </a:p>
      </dgm:t>
    </dgm:pt>
    <dgm:pt modelId="{47614A2D-452E-4ADC-9551-A8A47787D6C0}" type="pres">
      <dgm:prSet presAssocID="{8640BD0D-B1C7-4604-8713-9B14D75A1B32}" presName="hierChild6" presStyleCnt="0"/>
      <dgm:spPr/>
    </dgm:pt>
    <dgm:pt modelId="{6F048EC1-088B-4CD5-A507-EE4971906089}" type="pres">
      <dgm:prSet presAssocID="{8640BD0D-B1C7-4604-8713-9B14D75A1B32}" presName="hierChild7" presStyleCnt="0"/>
      <dgm:spPr/>
    </dgm:pt>
    <dgm:pt modelId="{E14A4A74-550B-4433-8A66-94A7A135E8CD}" type="pres">
      <dgm:prSet presAssocID="{828D215B-B1F9-49D6-A133-49503D675D48}" presName="hierChild3" presStyleCnt="0"/>
      <dgm:spPr/>
    </dgm:pt>
  </dgm:ptLst>
  <dgm:cxnLst>
    <dgm:cxn modelId="{C9416E0C-CA42-48A4-9290-57CB93D477A7}" type="presOf" srcId="{45F2D990-9D65-469F-9F42-638D16EBA841}" destId="{27EACD78-01B2-46E6-9F2F-E3A5B24AF515}" srcOrd="0" destOrd="0" presId="urn:microsoft.com/office/officeart/2005/8/layout/orgChart1"/>
    <dgm:cxn modelId="{F24E28E5-FB98-47AD-8D9A-2FA07887A0A1}" srcId="{828D215B-B1F9-49D6-A133-49503D675D48}" destId="{8C209568-8ECE-49B6-B3BF-291C1FF9885F}" srcOrd="0" destOrd="0" parTransId="{049E9F4E-7195-4BA1-A6D4-4A01A9715FE6}" sibTransId="{3C1E7F1B-599A-422C-AA58-FA19B1D8893D}"/>
    <dgm:cxn modelId="{AB9C2626-04F9-4E05-896C-865BAE5E349F}" type="presOf" srcId="{8640BD0D-B1C7-4604-8713-9B14D75A1B32}" destId="{8037FF60-3D39-4284-875D-A5AF0FDB1F31}" srcOrd="0" destOrd="0" presId="urn:microsoft.com/office/officeart/2005/8/layout/orgChart1"/>
    <dgm:cxn modelId="{9970B776-70E8-4C1A-965D-77C91B27B6F9}" type="presOf" srcId="{8C209568-8ECE-49B6-B3BF-291C1FF9885F}" destId="{E7A33F6F-3ADD-480B-8CA5-8E24EFD18A34}" srcOrd="0" destOrd="0" presId="urn:microsoft.com/office/officeart/2005/8/layout/orgChart1"/>
    <dgm:cxn modelId="{6BE41389-DBB2-4E7E-A9E5-9A9B1332B0EE}" type="presOf" srcId="{62043C48-8C8B-40F1-BA4B-90E04D33F40A}" destId="{6C841844-F92E-4730-A000-D974CB8DA52B}" srcOrd="0" destOrd="0" presId="urn:microsoft.com/office/officeart/2005/8/layout/orgChart1"/>
    <dgm:cxn modelId="{6C5769C9-61CB-4E17-9B05-0D021A44B2AE}" type="presOf" srcId="{EC56DCC2-3DD9-457F-8A8D-210447E986CA}" destId="{C9D52017-C837-4880-89D4-7100C8C6E97A}" srcOrd="0" destOrd="0" presId="urn:microsoft.com/office/officeart/2005/8/layout/orgChart1"/>
    <dgm:cxn modelId="{AC9328C2-3CAD-4466-A95E-4DE7A90A441C}" type="presOf" srcId="{66D45735-A862-47B7-A2CD-19D3FC42DB8C}" destId="{16963EB6-A1C3-4893-9DA0-5E1D8819C5A3}" srcOrd="0" destOrd="0" presId="urn:microsoft.com/office/officeart/2005/8/layout/orgChart1"/>
    <dgm:cxn modelId="{4DD3AE9A-B3FF-475E-9122-03BED28BE501}" type="presOf" srcId="{049E9F4E-7195-4BA1-A6D4-4A01A9715FE6}" destId="{59B1E533-F1DA-466F-BF63-71D8E4041496}" srcOrd="0" destOrd="0" presId="urn:microsoft.com/office/officeart/2005/8/layout/orgChart1"/>
    <dgm:cxn modelId="{5AD7E98D-4EEB-4F03-AB20-4754BE35B9B7}" type="presOf" srcId="{828D215B-B1F9-49D6-A133-49503D675D48}" destId="{469A1AAB-134B-486C-93A8-E227F84F6F78}" srcOrd="1" destOrd="0" presId="urn:microsoft.com/office/officeart/2005/8/layout/orgChart1"/>
    <dgm:cxn modelId="{3DB0E27B-7C5B-4133-93AA-FA84FD8BEED0}" type="presOf" srcId="{550E401A-A38C-4B6B-8EC1-B189DF4CB171}" destId="{473E0DC0-1CA3-45A6-A3CE-DA924F9DC95F}" srcOrd="0" destOrd="0" presId="urn:microsoft.com/office/officeart/2005/8/layout/orgChart1"/>
    <dgm:cxn modelId="{23BBF295-4CEB-45AC-8DCB-83A29CD203FB}" type="presOf" srcId="{EC56DCC2-3DD9-457F-8A8D-210447E986CA}" destId="{CB0BE8FB-F19D-4F9E-A98C-DD768DB32981}" srcOrd="1" destOrd="0" presId="urn:microsoft.com/office/officeart/2005/8/layout/orgChart1"/>
    <dgm:cxn modelId="{D6325D26-B797-4983-A2FD-6E7CF5BA7866}" srcId="{550E401A-A38C-4B6B-8EC1-B189DF4CB171}" destId="{828D215B-B1F9-49D6-A133-49503D675D48}" srcOrd="0" destOrd="0" parTransId="{DE518D19-2601-4DA8-A0AC-633FA8233053}" sibTransId="{4C491EEF-4F7B-48AA-B57B-2312AF116806}"/>
    <dgm:cxn modelId="{9AE329CC-97E7-45C9-BE1B-106A7DA1BC32}" type="presOf" srcId="{828D215B-B1F9-49D6-A133-49503D675D48}" destId="{CDEB44F8-60CD-4469-8102-2C2F46544F7B}" srcOrd="0" destOrd="0" presId="urn:microsoft.com/office/officeart/2005/8/layout/orgChart1"/>
    <dgm:cxn modelId="{D6789C2B-597E-498A-A1B4-007C3AE7339E}" srcId="{8C209568-8ECE-49B6-B3BF-291C1FF9885F}" destId="{62043C48-8C8B-40F1-BA4B-90E04D33F40A}" srcOrd="0" destOrd="0" parTransId="{45F2D990-9D65-469F-9F42-638D16EBA841}" sibTransId="{90C0C969-B89A-40CA-8CB7-49E110B53322}"/>
    <dgm:cxn modelId="{3AA18B8A-12CA-4FCB-ADAD-AC7D848072C2}" srcId="{828D215B-B1F9-49D6-A133-49503D675D48}" destId="{EC56DCC2-3DD9-457F-8A8D-210447E986CA}" srcOrd="1" destOrd="0" parTransId="{99531AAF-2E1A-4E5E-AF66-8F494D30F51E}" sibTransId="{E0AACAD4-7B29-4820-9BE5-4DD6E15D7F35}"/>
    <dgm:cxn modelId="{F2F1F82F-1B3F-478E-9B4F-4D58B1F88B74}" type="presOf" srcId="{8C209568-8ECE-49B6-B3BF-291C1FF9885F}" destId="{73484D1B-4037-4A2B-BE45-977FDCCC7093}" srcOrd="1" destOrd="0" presId="urn:microsoft.com/office/officeart/2005/8/layout/orgChart1"/>
    <dgm:cxn modelId="{E11C5EF4-1061-4BF3-9081-CB12C6D673C1}" srcId="{EC56DCC2-3DD9-457F-8A8D-210447E986CA}" destId="{8640BD0D-B1C7-4604-8713-9B14D75A1B32}" srcOrd="0" destOrd="0" parTransId="{66D45735-A862-47B7-A2CD-19D3FC42DB8C}" sibTransId="{E9543212-4F0B-4582-B984-2E259BC88397}"/>
    <dgm:cxn modelId="{CD3A92EB-6611-4FBB-A87A-9C1CD13158BA}" type="presOf" srcId="{62043C48-8C8B-40F1-BA4B-90E04D33F40A}" destId="{822CB5FD-2140-492C-ABC4-570302A187D6}" srcOrd="1" destOrd="0" presId="urn:microsoft.com/office/officeart/2005/8/layout/orgChart1"/>
    <dgm:cxn modelId="{73E7F93D-84AF-4CB9-BACD-36651B0C32DC}" type="presOf" srcId="{8640BD0D-B1C7-4604-8713-9B14D75A1B32}" destId="{9BB9A940-95FD-4982-B970-A5AF14BD9418}" srcOrd="1" destOrd="0" presId="urn:microsoft.com/office/officeart/2005/8/layout/orgChart1"/>
    <dgm:cxn modelId="{0E319625-5C00-472A-A48A-B13AC91EF4C6}" type="presOf" srcId="{99531AAF-2E1A-4E5E-AF66-8F494D30F51E}" destId="{CA882CEC-682E-4C31-A178-2C045B017879}" srcOrd="0" destOrd="0" presId="urn:microsoft.com/office/officeart/2005/8/layout/orgChart1"/>
    <dgm:cxn modelId="{C798E013-A2A0-4440-BA79-42511ACF5AC3}" type="presParOf" srcId="{473E0DC0-1CA3-45A6-A3CE-DA924F9DC95F}" destId="{859D0740-ED7B-4142-A609-24B0625A6552}" srcOrd="0" destOrd="0" presId="urn:microsoft.com/office/officeart/2005/8/layout/orgChart1"/>
    <dgm:cxn modelId="{7786886B-632E-4F87-B9EE-7A65AFE78F1D}" type="presParOf" srcId="{859D0740-ED7B-4142-A609-24B0625A6552}" destId="{F9439865-86E7-4182-A1A1-02E651A41357}" srcOrd="0" destOrd="0" presId="urn:microsoft.com/office/officeart/2005/8/layout/orgChart1"/>
    <dgm:cxn modelId="{03D7E886-E805-4289-AD3F-D4EBC5EF519A}" type="presParOf" srcId="{F9439865-86E7-4182-A1A1-02E651A41357}" destId="{CDEB44F8-60CD-4469-8102-2C2F46544F7B}" srcOrd="0" destOrd="0" presId="urn:microsoft.com/office/officeart/2005/8/layout/orgChart1"/>
    <dgm:cxn modelId="{B389FDDF-3B7A-4EAA-A69A-DF559DA9488C}" type="presParOf" srcId="{F9439865-86E7-4182-A1A1-02E651A41357}" destId="{469A1AAB-134B-486C-93A8-E227F84F6F78}" srcOrd="1" destOrd="0" presId="urn:microsoft.com/office/officeart/2005/8/layout/orgChart1"/>
    <dgm:cxn modelId="{D66A06F3-8896-4044-A226-137C26A2481F}" type="presParOf" srcId="{859D0740-ED7B-4142-A609-24B0625A6552}" destId="{C0CEFB44-9C4A-4D51-A8FC-1A918466D73E}" srcOrd="1" destOrd="0" presId="urn:microsoft.com/office/officeart/2005/8/layout/orgChart1"/>
    <dgm:cxn modelId="{20DD8DB5-74BB-49B6-9E76-F23CE007568B}" type="presParOf" srcId="{C0CEFB44-9C4A-4D51-A8FC-1A918466D73E}" destId="{59B1E533-F1DA-466F-BF63-71D8E4041496}" srcOrd="0" destOrd="0" presId="urn:microsoft.com/office/officeart/2005/8/layout/orgChart1"/>
    <dgm:cxn modelId="{63A404AE-C238-4584-8721-54FE9CF42D8F}" type="presParOf" srcId="{C0CEFB44-9C4A-4D51-A8FC-1A918466D73E}" destId="{769A31DC-0B97-4724-9AC6-2797EB4EF7AA}" srcOrd="1" destOrd="0" presId="urn:microsoft.com/office/officeart/2005/8/layout/orgChart1"/>
    <dgm:cxn modelId="{31FA6E98-146A-417A-9786-519493385803}" type="presParOf" srcId="{769A31DC-0B97-4724-9AC6-2797EB4EF7AA}" destId="{8FED3ACA-18FE-4504-B2DB-C97BCF432F97}" srcOrd="0" destOrd="0" presId="urn:microsoft.com/office/officeart/2005/8/layout/orgChart1"/>
    <dgm:cxn modelId="{7A1FCB25-EB2B-45B0-A136-917AFC53CD82}" type="presParOf" srcId="{8FED3ACA-18FE-4504-B2DB-C97BCF432F97}" destId="{E7A33F6F-3ADD-480B-8CA5-8E24EFD18A34}" srcOrd="0" destOrd="0" presId="urn:microsoft.com/office/officeart/2005/8/layout/orgChart1"/>
    <dgm:cxn modelId="{70AA101E-0D33-4DC6-B055-71F59204F902}" type="presParOf" srcId="{8FED3ACA-18FE-4504-B2DB-C97BCF432F97}" destId="{73484D1B-4037-4A2B-BE45-977FDCCC7093}" srcOrd="1" destOrd="0" presId="urn:microsoft.com/office/officeart/2005/8/layout/orgChart1"/>
    <dgm:cxn modelId="{114CEFCB-A365-4F17-8B72-8E212F50D5BF}" type="presParOf" srcId="{769A31DC-0B97-4724-9AC6-2797EB4EF7AA}" destId="{816B2ADD-9095-455D-B6A8-1111233CE3BC}" srcOrd="1" destOrd="0" presId="urn:microsoft.com/office/officeart/2005/8/layout/orgChart1"/>
    <dgm:cxn modelId="{31AC85A8-4C34-4E89-84AC-D47B3DC889FE}" type="presParOf" srcId="{816B2ADD-9095-455D-B6A8-1111233CE3BC}" destId="{27EACD78-01B2-46E6-9F2F-E3A5B24AF515}" srcOrd="0" destOrd="0" presId="urn:microsoft.com/office/officeart/2005/8/layout/orgChart1"/>
    <dgm:cxn modelId="{21CF8058-BDF5-4B60-A38E-D19FE342EAAE}" type="presParOf" srcId="{816B2ADD-9095-455D-B6A8-1111233CE3BC}" destId="{6D766B79-2155-44A3-8725-86B09E3279EC}" srcOrd="1" destOrd="0" presId="urn:microsoft.com/office/officeart/2005/8/layout/orgChart1"/>
    <dgm:cxn modelId="{99872F4B-193A-4DD2-8746-444CE1C37AAE}" type="presParOf" srcId="{6D766B79-2155-44A3-8725-86B09E3279EC}" destId="{A8D97896-8079-4DA8-B21D-B69BB894B625}" srcOrd="0" destOrd="0" presId="urn:microsoft.com/office/officeart/2005/8/layout/orgChart1"/>
    <dgm:cxn modelId="{303E1621-A588-4B9A-969E-135380D13637}" type="presParOf" srcId="{A8D97896-8079-4DA8-B21D-B69BB894B625}" destId="{6C841844-F92E-4730-A000-D974CB8DA52B}" srcOrd="0" destOrd="0" presId="urn:microsoft.com/office/officeart/2005/8/layout/orgChart1"/>
    <dgm:cxn modelId="{9A8E66DA-E76A-43B2-A267-88FF274D169A}" type="presParOf" srcId="{A8D97896-8079-4DA8-B21D-B69BB894B625}" destId="{822CB5FD-2140-492C-ABC4-570302A187D6}" srcOrd="1" destOrd="0" presId="urn:microsoft.com/office/officeart/2005/8/layout/orgChart1"/>
    <dgm:cxn modelId="{FCFA0141-3A35-4693-ABEE-A3E7BBE3E8C5}" type="presParOf" srcId="{6D766B79-2155-44A3-8725-86B09E3279EC}" destId="{6056DF72-2043-4E64-AFFC-D0BAC174BDA9}" srcOrd="1" destOrd="0" presId="urn:microsoft.com/office/officeart/2005/8/layout/orgChart1"/>
    <dgm:cxn modelId="{B2D008F7-7881-4BC3-8A90-F6C8D5561886}" type="presParOf" srcId="{6D766B79-2155-44A3-8725-86B09E3279EC}" destId="{3245AD74-C831-4D2C-A7E0-3F9A2BE0541A}" srcOrd="2" destOrd="0" presId="urn:microsoft.com/office/officeart/2005/8/layout/orgChart1"/>
    <dgm:cxn modelId="{BA747134-D1F3-4191-8957-DA9FB7DD7816}" type="presParOf" srcId="{769A31DC-0B97-4724-9AC6-2797EB4EF7AA}" destId="{54E6D2AE-0AD4-46A1-850D-8800B0C54150}" srcOrd="2" destOrd="0" presId="urn:microsoft.com/office/officeart/2005/8/layout/orgChart1"/>
    <dgm:cxn modelId="{EACA95F9-FBE3-4F82-AEDC-A8FC53578C92}" type="presParOf" srcId="{C0CEFB44-9C4A-4D51-A8FC-1A918466D73E}" destId="{CA882CEC-682E-4C31-A178-2C045B017879}" srcOrd="2" destOrd="0" presId="urn:microsoft.com/office/officeart/2005/8/layout/orgChart1"/>
    <dgm:cxn modelId="{4BB44B11-B8D7-436A-821A-8DA2058B218D}" type="presParOf" srcId="{C0CEFB44-9C4A-4D51-A8FC-1A918466D73E}" destId="{0C2F50AA-FD6F-4FD8-8892-84816B72D37D}" srcOrd="3" destOrd="0" presId="urn:microsoft.com/office/officeart/2005/8/layout/orgChart1"/>
    <dgm:cxn modelId="{949F0CDB-F1B5-4E09-941E-0336A20D2A24}" type="presParOf" srcId="{0C2F50AA-FD6F-4FD8-8892-84816B72D37D}" destId="{C84B9ED6-B04C-4ADF-81DE-0B539C34A515}" srcOrd="0" destOrd="0" presId="urn:microsoft.com/office/officeart/2005/8/layout/orgChart1"/>
    <dgm:cxn modelId="{2B24DA8C-D527-471C-9D0C-8CBD55819A05}" type="presParOf" srcId="{C84B9ED6-B04C-4ADF-81DE-0B539C34A515}" destId="{C9D52017-C837-4880-89D4-7100C8C6E97A}" srcOrd="0" destOrd="0" presId="urn:microsoft.com/office/officeart/2005/8/layout/orgChart1"/>
    <dgm:cxn modelId="{B5624BE5-0921-4B4A-8C22-1401AC8D6AC4}" type="presParOf" srcId="{C84B9ED6-B04C-4ADF-81DE-0B539C34A515}" destId="{CB0BE8FB-F19D-4F9E-A98C-DD768DB32981}" srcOrd="1" destOrd="0" presId="urn:microsoft.com/office/officeart/2005/8/layout/orgChart1"/>
    <dgm:cxn modelId="{8E06817A-86E8-46B3-B497-C30C5E10CF60}" type="presParOf" srcId="{0C2F50AA-FD6F-4FD8-8892-84816B72D37D}" destId="{B208DC1C-C72B-470D-B873-E0BEFFE8F577}" srcOrd="1" destOrd="0" presId="urn:microsoft.com/office/officeart/2005/8/layout/orgChart1"/>
    <dgm:cxn modelId="{627A639D-6B6E-4F68-B304-195C0F893781}" type="presParOf" srcId="{0C2F50AA-FD6F-4FD8-8892-84816B72D37D}" destId="{DA5FED51-8842-4E39-90D1-D18079749071}" srcOrd="2" destOrd="0" presId="urn:microsoft.com/office/officeart/2005/8/layout/orgChart1"/>
    <dgm:cxn modelId="{285EF210-D975-43F5-9414-13A91744B175}" type="presParOf" srcId="{DA5FED51-8842-4E39-90D1-D18079749071}" destId="{16963EB6-A1C3-4893-9DA0-5E1D8819C5A3}" srcOrd="0" destOrd="0" presId="urn:microsoft.com/office/officeart/2005/8/layout/orgChart1"/>
    <dgm:cxn modelId="{DBF1B56F-9C76-4533-94C7-8785C044EC6C}" type="presParOf" srcId="{DA5FED51-8842-4E39-90D1-D18079749071}" destId="{D16FF456-86F7-44E3-91C2-534332F41230}" srcOrd="1" destOrd="0" presId="urn:microsoft.com/office/officeart/2005/8/layout/orgChart1"/>
    <dgm:cxn modelId="{D4D3762E-6699-42FB-A463-454C910369C6}" type="presParOf" srcId="{D16FF456-86F7-44E3-91C2-534332F41230}" destId="{3B05538D-FF70-44F6-99FC-57040BFB1F00}" srcOrd="0" destOrd="0" presId="urn:microsoft.com/office/officeart/2005/8/layout/orgChart1"/>
    <dgm:cxn modelId="{C55AE5F6-4835-4F11-A0DB-A8F6A2E7F97C}" type="presParOf" srcId="{3B05538D-FF70-44F6-99FC-57040BFB1F00}" destId="{8037FF60-3D39-4284-875D-A5AF0FDB1F31}" srcOrd="0" destOrd="0" presId="urn:microsoft.com/office/officeart/2005/8/layout/orgChart1"/>
    <dgm:cxn modelId="{1CC52509-CC12-4D2C-83FD-F3DFF40CB5F7}" type="presParOf" srcId="{3B05538D-FF70-44F6-99FC-57040BFB1F00}" destId="{9BB9A940-95FD-4982-B970-A5AF14BD9418}" srcOrd="1" destOrd="0" presId="urn:microsoft.com/office/officeart/2005/8/layout/orgChart1"/>
    <dgm:cxn modelId="{0ECA4F9E-27F0-4092-914E-EB6952EA9749}" type="presParOf" srcId="{D16FF456-86F7-44E3-91C2-534332F41230}" destId="{47614A2D-452E-4ADC-9551-A8A47787D6C0}" srcOrd="1" destOrd="0" presId="urn:microsoft.com/office/officeart/2005/8/layout/orgChart1"/>
    <dgm:cxn modelId="{AFF39523-D403-4D5E-A768-C379258EEEF1}" type="presParOf" srcId="{D16FF456-86F7-44E3-91C2-534332F41230}" destId="{6F048EC1-088B-4CD5-A507-EE4971906089}" srcOrd="2" destOrd="0" presId="urn:microsoft.com/office/officeart/2005/8/layout/orgChart1"/>
    <dgm:cxn modelId="{BF7D13E8-958A-490F-BAF6-D897DBAA2FE2}" type="presParOf" srcId="{859D0740-ED7B-4142-A609-24B0625A6552}" destId="{E14A4A74-550B-4433-8A66-94A7A135E8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FD36-81C6-4781-B4C7-89D2DD3B9F51}">
      <dsp:nvSpPr>
        <dsp:cNvPr id="0" name=""/>
        <dsp:cNvSpPr/>
      </dsp:nvSpPr>
      <dsp:spPr>
        <a:xfrm flipV="1">
          <a:off x="3619129" y="180303"/>
          <a:ext cx="754989" cy="83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D5311-16C9-4343-854F-B07173856D12}">
      <dsp:nvSpPr>
        <dsp:cNvPr id="0" name=""/>
        <dsp:cNvSpPr/>
      </dsp:nvSpPr>
      <dsp:spPr>
        <a:xfrm>
          <a:off x="2375730" y="43855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Scelta del Progetto</a:t>
          </a:r>
        </a:p>
      </dsp:txBody>
      <dsp:txXfrm>
        <a:off x="2418291" y="86416"/>
        <a:ext cx="1160231" cy="786585"/>
      </dsp:txXfrm>
    </dsp:sp>
    <dsp:sp modelId="{6A8CEE54-7812-48A2-AAEB-EA2495B06A29}">
      <dsp:nvSpPr>
        <dsp:cNvPr id="0" name=""/>
        <dsp:cNvSpPr/>
      </dsp:nvSpPr>
      <dsp:spPr>
        <a:xfrm>
          <a:off x="3621084" y="126992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4F9E-BB21-4237-A6B9-FDF6FBE38CA3}">
      <dsp:nvSpPr>
        <dsp:cNvPr id="0" name=""/>
        <dsp:cNvSpPr/>
      </dsp:nvSpPr>
      <dsp:spPr>
        <a:xfrm flipV="1">
          <a:off x="4651185" y="1164479"/>
          <a:ext cx="739195" cy="8415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A5D44-A497-4BE2-A958-085EDFDF568E}">
      <dsp:nvSpPr>
        <dsp:cNvPr id="0" name=""/>
        <dsp:cNvSpPr/>
      </dsp:nvSpPr>
      <dsp:spPr>
        <a:xfrm>
          <a:off x="3413018" y="1015585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Definizione dei Requisiti</a:t>
          </a:r>
        </a:p>
      </dsp:txBody>
      <dsp:txXfrm>
        <a:off x="3455579" y="1058146"/>
        <a:ext cx="1160231" cy="786585"/>
      </dsp:txXfrm>
    </dsp:sp>
    <dsp:sp modelId="{FBEC980F-F9D2-4FEA-9FA3-BAA6AA1CB4CD}">
      <dsp:nvSpPr>
        <dsp:cNvPr id="0" name=""/>
        <dsp:cNvSpPr/>
      </dsp:nvSpPr>
      <dsp:spPr>
        <a:xfrm>
          <a:off x="4653615" y="1113812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A716D-A761-4504-8D1D-ED1B17B290F0}">
      <dsp:nvSpPr>
        <dsp:cNvPr id="0" name=""/>
        <dsp:cNvSpPr/>
      </dsp:nvSpPr>
      <dsp:spPr>
        <a:xfrm flipV="1">
          <a:off x="5684420" y="2139469"/>
          <a:ext cx="758540" cy="8635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90BD5-E8EC-41CD-B5A1-FE2B4267EEDF}">
      <dsp:nvSpPr>
        <dsp:cNvPr id="0" name=""/>
        <dsp:cNvSpPr/>
      </dsp:nvSpPr>
      <dsp:spPr>
        <a:xfrm>
          <a:off x="4440792" y="2009598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Progettazione Struttura Programma</a:t>
          </a:r>
        </a:p>
      </dsp:txBody>
      <dsp:txXfrm>
        <a:off x="4483353" y="2052159"/>
        <a:ext cx="1160231" cy="786585"/>
      </dsp:txXfrm>
    </dsp:sp>
    <dsp:sp modelId="{9D542849-5399-46F0-A1FB-158B66B33F94}">
      <dsp:nvSpPr>
        <dsp:cNvPr id="0" name=""/>
        <dsp:cNvSpPr/>
      </dsp:nvSpPr>
      <dsp:spPr>
        <a:xfrm>
          <a:off x="5686146" y="2092735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4F62E-A4A3-4694-95BC-CD0A1BDBA457}">
      <dsp:nvSpPr>
        <dsp:cNvPr id="0" name=""/>
        <dsp:cNvSpPr/>
      </dsp:nvSpPr>
      <dsp:spPr>
        <a:xfrm flipV="1">
          <a:off x="6821189" y="3124156"/>
          <a:ext cx="750669" cy="8546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782C1-F721-4EEE-B309-240476BA430F}">
      <dsp:nvSpPr>
        <dsp:cNvPr id="0" name=""/>
        <dsp:cNvSpPr/>
      </dsp:nvSpPr>
      <dsp:spPr>
        <a:xfrm>
          <a:off x="5473323" y="2998193"/>
          <a:ext cx="1345281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Implementazione Console</a:t>
          </a:r>
        </a:p>
      </dsp:txBody>
      <dsp:txXfrm>
        <a:off x="5515884" y="3040754"/>
        <a:ext cx="1260159" cy="786585"/>
      </dsp:txXfrm>
    </dsp:sp>
    <dsp:sp modelId="{EE72B198-E126-4990-8F9B-D73246B186FC}">
      <dsp:nvSpPr>
        <dsp:cNvPr id="0" name=""/>
        <dsp:cNvSpPr/>
      </dsp:nvSpPr>
      <dsp:spPr>
        <a:xfrm>
          <a:off x="6768640" y="3081330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3879-D2AE-47E2-8D98-A861EB8FD70A}">
      <dsp:nvSpPr>
        <dsp:cNvPr id="0" name=""/>
        <dsp:cNvSpPr/>
      </dsp:nvSpPr>
      <dsp:spPr>
        <a:xfrm flipV="1">
          <a:off x="7743697" y="4100072"/>
          <a:ext cx="736554" cy="838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B43C1-B78F-4ED2-BC79-76E71294ADB3}">
      <dsp:nvSpPr>
        <dsp:cNvPr id="0" name=""/>
        <dsp:cNvSpPr/>
      </dsp:nvSpPr>
      <dsp:spPr>
        <a:xfrm>
          <a:off x="6505853" y="3982853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Realizzazione Grafica Locale</a:t>
          </a:r>
        </a:p>
      </dsp:txBody>
      <dsp:txXfrm>
        <a:off x="6548414" y="4025414"/>
        <a:ext cx="1160231" cy="786585"/>
      </dsp:txXfrm>
    </dsp:sp>
    <dsp:sp modelId="{73E8B83A-D5ED-4D99-A62A-687F2151E82B}">
      <dsp:nvSpPr>
        <dsp:cNvPr id="0" name=""/>
        <dsp:cNvSpPr/>
      </dsp:nvSpPr>
      <dsp:spPr>
        <a:xfrm>
          <a:off x="7751207" y="4065990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47B3-90B2-469E-B07A-09920557B564}">
      <dsp:nvSpPr>
        <dsp:cNvPr id="0" name=""/>
        <dsp:cNvSpPr/>
      </dsp:nvSpPr>
      <dsp:spPr>
        <a:xfrm flipV="1">
          <a:off x="8780237" y="5089467"/>
          <a:ext cx="745313" cy="8485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0ACB4-7EF9-4477-AD94-E2310451ACC4}">
      <dsp:nvSpPr>
        <dsp:cNvPr id="0" name=""/>
        <dsp:cNvSpPr/>
      </dsp:nvSpPr>
      <dsp:spPr>
        <a:xfrm>
          <a:off x="7538384" y="4960455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/>
            <a:t>Implementazione Esecuzione Contemporanea</a:t>
          </a:r>
        </a:p>
      </dsp:txBody>
      <dsp:txXfrm>
        <a:off x="7580945" y="5003016"/>
        <a:ext cx="1160231" cy="786585"/>
      </dsp:txXfrm>
    </dsp:sp>
    <dsp:sp modelId="{A92F516E-42DA-4982-BF3A-39D1A23FF677}">
      <dsp:nvSpPr>
        <dsp:cNvPr id="0" name=""/>
        <dsp:cNvSpPr/>
      </dsp:nvSpPr>
      <dsp:spPr>
        <a:xfrm>
          <a:off x="8783738" y="5043592"/>
          <a:ext cx="905751" cy="70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A1D83-6E6B-46EC-B40B-5E3F87C3ED3C}">
      <dsp:nvSpPr>
        <dsp:cNvPr id="0" name=""/>
        <dsp:cNvSpPr/>
      </dsp:nvSpPr>
      <dsp:spPr>
        <a:xfrm>
          <a:off x="8570915" y="5942437"/>
          <a:ext cx="1245353" cy="8717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/>
            <a:t>Realizzazione Applicazione Web</a:t>
          </a:r>
        </a:p>
      </dsp:txBody>
      <dsp:txXfrm>
        <a:off x="8613476" y="5984998"/>
        <a:ext cx="1160231" cy="78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63EB6-A1C3-4893-9DA0-5E1D8819C5A3}">
      <dsp:nvSpPr>
        <dsp:cNvPr id="0" name=""/>
        <dsp:cNvSpPr/>
      </dsp:nvSpPr>
      <dsp:spPr>
        <a:xfrm>
          <a:off x="2653846" y="1823921"/>
          <a:ext cx="745772" cy="609302"/>
        </a:xfrm>
        <a:custGeom>
          <a:avLst/>
          <a:gdLst/>
          <a:ahLst/>
          <a:cxnLst/>
          <a:rect l="0" t="0" r="0" b="0"/>
          <a:pathLst>
            <a:path>
              <a:moveTo>
                <a:pt x="745772" y="0"/>
              </a:moveTo>
              <a:lnTo>
                <a:pt x="745772" y="609302"/>
              </a:lnTo>
              <a:lnTo>
                <a:pt x="0" y="6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82CEC-682E-4C31-A178-2C045B017879}">
      <dsp:nvSpPr>
        <dsp:cNvPr id="0" name=""/>
        <dsp:cNvSpPr/>
      </dsp:nvSpPr>
      <dsp:spPr>
        <a:xfrm>
          <a:off x="2032000" y="883476"/>
          <a:ext cx="1367618" cy="27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79"/>
              </a:lnTo>
              <a:lnTo>
                <a:pt x="1367618" y="139079"/>
              </a:lnTo>
              <a:lnTo>
                <a:pt x="1367618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ACD78-01B2-46E6-9F2F-E3A5B24AF515}">
      <dsp:nvSpPr>
        <dsp:cNvPr id="0" name=""/>
        <dsp:cNvSpPr/>
      </dsp:nvSpPr>
      <dsp:spPr>
        <a:xfrm>
          <a:off x="134553" y="1823921"/>
          <a:ext cx="1202325" cy="609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302"/>
              </a:lnTo>
              <a:lnTo>
                <a:pt x="1202325" y="609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E533-F1DA-466F-BF63-71D8E4041496}">
      <dsp:nvSpPr>
        <dsp:cNvPr id="0" name=""/>
        <dsp:cNvSpPr/>
      </dsp:nvSpPr>
      <dsp:spPr>
        <a:xfrm>
          <a:off x="664381" y="883476"/>
          <a:ext cx="1367618" cy="278159"/>
        </a:xfrm>
        <a:custGeom>
          <a:avLst/>
          <a:gdLst/>
          <a:ahLst/>
          <a:cxnLst/>
          <a:rect l="0" t="0" r="0" b="0"/>
          <a:pathLst>
            <a:path>
              <a:moveTo>
                <a:pt x="1367618" y="0"/>
              </a:moveTo>
              <a:lnTo>
                <a:pt x="1367618" y="139079"/>
              </a:lnTo>
              <a:lnTo>
                <a:pt x="0" y="139079"/>
              </a:lnTo>
              <a:lnTo>
                <a:pt x="0" y="27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B44F8-60CD-4469-8102-2C2F46544F7B}">
      <dsp:nvSpPr>
        <dsp:cNvPr id="0" name=""/>
        <dsp:cNvSpPr/>
      </dsp:nvSpPr>
      <dsp:spPr>
        <a:xfrm>
          <a:off x="1369714" y="221191"/>
          <a:ext cx="1324570" cy="662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/>
            <a:t>Thread</a:t>
          </a:r>
          <a:endParaRPr lang="it-IT" sz="1900" kern="1200" dirty="0"/>
        </a:p>
      </dsp:txBody>
      <dsp:txXfrm>
        <a:off x="1369714" y="221191"/>
        <a:ext cx="1324570" cy="662285"/>
      </dsp:txXfrm>
    </dsp:sp>
    <dsp:sp modelId="{E7A33F6F-3ADD-480B-8CA5-8E24EFD18A34}">
      <dsp:nvSpPr>
        <dsp:cNvPr id="0" name=""/>
        <dsp:cNvSpPr/>
      </dsp:nvSpPr>
      <dsp:spPr>
        <a:xfrm>
          <a:off x="2095" y="1161636"/>
          <a:ext cx="1324570" cy="662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/>
            <a:t>Thread</a:t>
          </a:r>
          <a:endParaRPr lang="it-IT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/>
            <a:t>(Classe)</a:t>
          </a:r>
        </a:p>
      </dsp:txBody>
      <dsp:txXfrm>
        <a:off x="2095" y="1161636"/>
        <a:ext cx="1324570" cy="662285"/>
      </dsp:txXfrm>
    </dsp:sp>
    <dsp:sp modelId="{6C841844-F92E-4730-A000-D974CB8DA52B}">
      <dsp:nvSpPr>
        <dsp:cNvPr id="0" name=""/>
        <dsp:cNvSpPr/>
      </dsp:nvSpPr>
      <dsp:spPr>
        <a:xfrm>
          <a:off x="1336878" y="2102081"/>
          <a:ext cx="1324570" cy="662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>
        <a:off x="1336878" y="2102081"/>
        <a:ext cx="1324570" cy="662285"/>
      </dsp:txXfrm>
    </dsp:sp>
    <dsp:sp modelId="{C9D52017-C837-4880-89D4-7100C8C6E97A}">
      <dsp:nvSpPr>
        <dsp:cNvPr id="0" name=""/>
        <dsp:cNvSpPr/>
      </dsp:nvSpPr>
      <dsp:spPr>
        <a:xfrm>
          <a:off x="2737333" y="1161636"/>
          <a:ext cx="1324570" cy="662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/>
            <a:t>Runnable</a:t>
          </a:r>
          <a:endParaRPr lang="it-IT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/>
            <a:t>(Interfaccia)</a:t>
          </a:r>
        </a:p>
      </dsp:txBody>
      <dsp:txXfrm>
        <a:off x="2737333" y="1161636"/>
        <a:ext cx="1324570" cy="662285"/>
      </dsp:txXfrm>
    </dsp:sp>
    <dsp:sp modelId="{8037FF60-3D39-4284-875D-A5AF0FDB1F31}">
      <dsp:nvSpPr>
        <dsp:cNvPr id="0" name=""/>
        <dsp:cNvSpPr/>
      </dsp:nvSpPr>
      <dsp:spPr>
        <a:xfrm>
          <a:off x="1329275" y="2102081"/>
          <a:ext cx="1324570" cy="662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u="none" kern="1200" dirty="0" err="1"/>
            <a:t>run</a:t>
          </a:r>
          <a:r>
            <a:rPr lang="it-IT" sz="1900" kern="1200" dirty="0"/>
            <a:t>()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/>
            <a:t>(Metodo)</a:t>
          </a:r>
        </a:p>
      </dsp:txBody>
      <dsp:txXfrm>
        <a:off x="1329275" y="2102081"/>
        <a:ext cx="1324570" cy="662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06B2-DD49-4F4C-8B23-AA7F02B4CDB5}" type="datetimeFigureOut">
              <a:rPr lang="it-IT" smtClean="0"/>
              <a:t>27/10/2017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0664F-7759-462E-A690-ADA4C23E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2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3C2DCD-85E5-43DB-BAAF-221807E35F8E}" type="slidenum">
              <a:t>6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1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2AF1E2-335B-48C0-AB5A-F0B2C97FA0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84C51C-71A2-4C6F-8767-A61BB6BD6DD0}" type="slidenum">
              <a:t>13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26AF58-F1F3-449F-8F62-9DB3CFFC8E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EEC6914-4E62-4BF6-90FF-AC4FB4D558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0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F0A9-F2B8-4DF9-97FD-7BD9FBAA7FE4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271C1-B878-4C08-83E0-0C7018ED488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EACA-1FA9-4E0C-8F4E-88FD9335B6ED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91427-D1C9-4D43-8F8A-ACC25AE2CE5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9FB17-12A0-40FF-92E4-E37DF0C3B9BF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9620-5005-45CA-B07A-BB6E81261F6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EA16E-CF4C-4D2C-950B-3A2BACF5065E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5FE4-E841-4433-B9BA-7D69ABB7D44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F90E0-DC2A-4CEB-A30C-E4146BCFC027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F612-4455-4749-8D06-5F5A54953F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8639D-9E77-4A5C-9373-D671E3DA3D31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561B-8C5E-48C1-9C3A-8FDE28880EA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3927-0612-4B6A-AF9F-D8BBED2CA5F2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A2898-39DB-4655-8B83-E67EDCD4DB8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AE28B-C1B5-4C6E-A4C7-3A8D7CC42E02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4DF09-506D-441D-9159-C1F11855CCC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566CB-BE37-4993-B8C5-BE98DC62F0C6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535E0-A47A-40A7-941A-72E4BF7859A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3A68B-3789-48EE-92BC-A21B25B38833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A4667-F195-4BE5-8727-44EEC606E6A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F7835-FAB0-4E6F-841B-981CF1ADCAD4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4255E-581C-4508-BBF3-6F8EF0FC3A4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</a:t>
            </a:r>
            <a:endParaRPr lang="en-US" altLang="en-US"/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Modifica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  <a:endParaRPr lang="en-US" alt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77A4E3-41A1-4751-A22F-9F679B5C9276}" type="datetimeFigureOut">
              <a:rPr lang="en-US"/>
              <a:pPr>
                <a:defRPr/>
              </a:pPr>
              <a:t>27/10/2017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207A71-A46C-477F-8729-D7FFB8B545A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 idx="4294967295"/>
          </p:nvPr>
        </p:nvSpPr>
        <p:spPr>
          <a:xfrm>
            <a:off x="1549398" y="402671"/>
            <a:ext cx="3414713" cy="1023457"/>
          </a:xfrm>
        </p:spPr>
        <p:txBody>
          <a:bodyPr/>
          <a:lstStyle/>
          <a:p>
            <a:pPr algn="ctr" eaLnBrk="1" hangingPunct="1"/>
            <a:r>
              <a:rPr lang="it-IT" altLang="it-IT" sz="4000" dirty="0"/>
              <a:t>Progetto I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2400" dirty="0"/>
              <a:t>Risolutore di Problemi</a:t>
            </a:r>
            <a:endParaRPr lang="en-US" altLang="it-IT" sz="2700" dirty="0"/>
          </a:p>
        </p:txBody>
      </p:sp>
      <p:sp>
        <p:nvSpPr>
          <p:cNvPr id="2051" name="CasellaDiTesto 3"/>
          <p:cNvSpPr txBox="1">
            <a:spLocks noChangeArrowheads="1"/>
          </p:cNvSpPr>
          <p:nvPr/>
        </p:nvSpPr>
        <p:spPr bwMode="auto">
          <a:xfrm>
            <a:off x="8552533" y="4560298"/>
            <a:ext cx="315753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en-US" dirty="0"/>
              <a:t>Francesco Giudice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en-US" dirty="0"/>
              <a:t>Gabriele </a:t>
            </a:r>
            <a:r>
              <a:rPr lang="it-IT" altLang="en-US" dirty="0" err="1"/>
              <a:t>Guazzardi</a:t>
            </a:r>
            <a:endParaRPr lang="it-IT" altLang="en-US" dirty="0"/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en-US" dirty="0"/>
              <a:t>Andrea Pompa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en-US" dirty="0"/>
              <a:t>Daniele </a:t>
            </a:r>
            <a:r>
              <a:rPr lang="it-IT" altLang="en-US" dirty="0" err="1"/>
              <a:t>Tavazzi</a:t>
            </a:r>
            <a:endParaRPr lang="en-US" altLang="en-US" dirty="0"/>
          </a:p>
        </p:txBody>
      </p:sp>
      <p:pic>
        <p:nvPicPr>
          <p:cNvPr id="2" name="Immagine 2" descr="elettrodomesti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0" y="2262596"/>
            <a:ext cx="6129631" cy="45954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Realizzazione Grafica Locale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9" t="24590" r="25117" b="24785"/>
          <a:stretch/>
        </p:blipFill>
        <p:spPr>
          <a:xfrm>
            <a:off x="838200" y="3948545"/>
            <a:ext cx="3879273" cy="220287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044" r="33471" b="33392"/>
          <a:stretch/>
        </p:blipFill>
        <p:spPr>
          <a:xfrm>
            <a:off x="8014855" y="4100946"/>
            <a:ext cx="3338945" cy="189807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799" r="33333" b="33392"/>
          <a:stretch/>
        </p:blipFill>
        <p:spPr>
          <a:xfrm>
            <a:off x="4419600" y="1690688"/>
            <a:ext cx="3352800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>
          <a:xfrm>
            <a:off x="0" y="3934691"/>
            <a:ext cx="7190509" cy="2923309"/>
          </a:xfrm>
        </p:spPr>
        <p:txBody>
          <a:bodyPr/>
          <a:lstStyle/>
          <a:p>
            <a:pPr algn="ctr" eaLnBrk="1" hangingPunct="1"/>
            <a:r>
              <a:rPr lang="it-IT" altLang="it-IT" dirty="0" smtClean="0"/>
              <a:t>UML Grafica</a:t>
            </a:r>
            <a:br>
              <a:rPr lang="it-IT" altLang="it-IT" dirty="0" smtClean="0"/>
            </a:br>
            <a:r>
              <a:rPr lang="it-IT" altLang="it-IT" dirty="0" smtClean="0"/>
              <a:t>Locale</a:t>
            </a:r>
            <a:endParaRPr lang="en-US" alt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1163" r="4829" b="11591"/>
          <a:stretch/>
        </p:blipFill>
        <p:spPr>
          <a:xfrm>
            <a:off x="2761739" y="110835"/>
            <a:ext cx="9277860" cy="6622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Implementazione Esecuzione Contemporanea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Cosa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Thread</a:t>
            </a: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Difficoltà nel programmare</a:t>
            </a:r>
            <a:r>
              <a:rPr lang="en-US" dirty="0"/>
              <a:t> </a:t>
            </a:r>
            <a:r>
              <a:rPr lang="en-US" dirty="0" smtClean="0"/>
              <a:t>con thread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5C1920-F3A3-4F19-B800-ABF211CE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81342" y="1690688"/>
            <a:ext cx="4672458" cy="4411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96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5FC66-03BD-43B2-AE55-CE1093343C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it-IT" dirty="0" err="1"/>
              <a:t>Thread</a:t>
            </a:r>
            <a:r>
              <a:rPr lang="it-IT" dirty="0"/>
              <a:t> in Java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F63814-D2AB-4BFB-B2AF-421C94387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6162675" cy="4351338"/>
          </a:xfrm>
        </p:spPr>
        <p:txBody>
          <a:bodyPr/>
          <a:lstStyle/>
          <a:p>
            <a:pPr lvl="0"/>
            <a:endParaRPr lang="it-IT" dirty="0" smtClean="0"/>
          </a:p>
          <a:p>
            <a:pPr lvl="0"/>
            <a:r>
              <a:rPr lang="it-IT" dirty="0" smtClean="0"/>
              <a:t>Come vengono gestiti i </a:t>
            </a:r>
            <a:r>
              <a:rPr lang="it-IT" dirty="0" err="1" smtClean="0"/>
              <a:t>thread</a:t>
            </a:r>
            <a:r>
              <a:rPr lang="it-IT" dirty="0" smtClean="0"/>
              <a:t> in Java</a:t>
            </a:r>
          </a:p>
          <a:p>
            <a:pPr marL="0" lvl="0" indent="0">
              <a:buNone/>
            </a:pPr>
            <a:endParaRPr lang="it-IT" dirty="0"/>
          </a:p>
          <a:p>
            <a:pPr lvl="0">
              <a:buSzPct val="45000"/>
              <a:buFont typeface="StarSymbol"/>
              <a:buChar char="●"/>
            </a:pPr>
            <a:r>
              <a:rPr lang="it-IT" dirty="0"/>
              <a:t>Estendere la Classe “</a:t>
            </a:r>
            <a:r>
              <a:rPr lang="it-IT" dirty="0" err="1"/>
              <a:t>Thread</a:t>
            </a:r>
            <a:r>
              <a:rPr lang="it-IT" dirty="0"/>
              <a:t> ”</a:t>
            </a:r>
            <a:endParaRPr lang="it-IT" dirty="0" smtClean="0"/>
          </a:p>
          <a:p>
            <a:pPr marL="0" lvl="0" indent="0">
              <a:buSzPct val="45000"/>
              <a:buNone/>
            </a:pPr>
            <a:endParaRPr lang="it-IT" dirty="0"/>
          </a:p>
          <a:p>
            <a:pPr lvl="0">
              <a:buSzPct val="45000"/>
              <a:buFont typeface="StarSymbol"/>
              <a:buChar char="●"/>
            </a:pPr>
            <a:r>
              <a:rPr lang="it-IT" dirty="0"/>
              <a:t>Implementare l’Interfaccia “</a:t>
            </a:r>
            <a:r>
              <a:rPr lang="it-IT" dirty="0" err="1"/>
              <a:t>Runnable</a:t>
            </a:r>
            <a:r>
              <a:rPr lang="it-IT" dirty="0" smtClean="0"/>
              <a:t>”</a:t>
            </a: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A83966F7-09CA-4807-9554-8A135DAE6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026390"/>
              </p:ext>
            </p:extLst>
          </p:nvPr>
        </p:nvGraphicFramePr>
        <p:xfrm>
          <a:off x="7289800" y="1690688"/>
          <a:ext cx="4064000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57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Apache Tomcat®</a:t>
            </a:r>
            <a:endParaRPr lang="it-IT" dirty="0"/>
          </a:p>
        </p:txBody>
      </p:sp>
      <p:pic>
        <p:nvPicPr>
          <p:cNvPr id="4" name="Immagine 4" descr="tomca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65018" y="434006"/>
            <a:ext cx="1186381" cy="1181999"/>
          </a:xfrm>
          <a:prstGeom prst="rect">
            <a:avLst/>
          </a:prstGeom>
        </p:spPr>
      </p:pic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829455" y="1825625"/>
            <a:ext cx="10524345" cy="4351338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Componenti </a:t>
            </a:r>
            <a:r>
              <a:rPr lang="it-IT" dirty="0"/>
              <a:t>Utilizzati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Catalina: implementazione specifiche </a:t>
            </a:r>
            <a:r>
              <a:rPr lang="it-IT" dirty="0" err="1"/>
              <a:t>Servlet</a:t>
            </a:r>
            <a:r>
              <a:rPr lang="it-IT" dirty="0"/>
              <a:t> e JSP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lang="it-IT" dirty="0"/>
              <a:t>Jasper: compilazione file JSP.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92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Struttura Applicazione Web</a:t>
            </a:r>
          </a:p>
        </p:txBody>
      </p:sp>
      <p:pic>
        <p:nvPicPr>
          <p:cNvPr id="8" name="Picture 8" descr="fileic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540" y="4524375"/>
            <a:ext cx="674720" cy="682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4090" y="1819246"/>
            <a:ext cx="1238170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Progetto</a:t>
            </a:r>
          </a:p>
        </p:txBody>
      </p:sp>
      <p:pic>
        <p:nvPicPr>
          <p:cNvPr id="11" name="Picture 11" descr="f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3711"/>
            <a:ext cx="647104" cy="647114"/>
          </a:xfrm>
          <a:prstGeom prst="rect">
            <a:avLst/>
          </a:prstGeom>
        </p:spPr>
      </p:pic>
      <p:pic>
        <p:nvPicPr>
          <p:cNvPr id="13" name="Picture 11" descr="f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0" y="2434022"/>
            <a:ext cx="647104" cy="6471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5896" y="2571750"/>
            <a:ext cx="1801104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Java Resource</a:t>
            </a:r>
            <a:endParaRPr lang="en-US"/>
          </a:p>
        </p:txBody>
      </p:sp>
      <p:pic>
        <p:nvPicPr>
          <p:cNvPr id="15" name="Picture 11" descr="f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0" y="3752608"/>
            <a:ext cx="647104" cy="647114"/>
          </a:xfrm>
          <a:prstGeom prst="rect">
            <a:avLst/>
          </a:prstGeom>
        </p:spPr>
      </p:pic>
      <p:pic>
        <p:nvPicPr>
          <p:cNvPr id="17" name="Picture 8" descr="file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17540" y="5343525"/>
            <a:ext cx="674720" cy="6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 descr="java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40" y="3083475"/>
            <a:ext cx="667757" cy="6677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86733" y="32310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Classi</a:t>
            </a:r>
            <a:r>
              <a:rPr lang="en-US" dirty="0"/>
              <a:t> Java, file 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7725" y="3890963"/>
            <a:ext cx="1690470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Web Content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8275" y="4681538"/>
            <a:ext cx="2516119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META-INF, WEB-INF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6733" y="5496048"/>
            <a:ext cx="2516119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File .jsp, .html, .css</a:t>
            </a:r>
          </a:p>
        </p:txBody>
      </p:sp>
    </p:spTree>
    <p:extLst>
      <p:ext uri="{BB962C8B-B14F-4D97-AF65-F5344CB8AC3E}">
        <p14:creationId xmlns:p14="http://schemas.microsoft.com/office/powerpoint/2010/main" val="391826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</a:t>
            </a:r>
            <a:r>
              <a:rPr lang="en-US" dirty="0"/>
              <a:t>Applicazione Web</a:t>
            </a:r>
          </a:p>
        </p:txBody>
      </p:sp>
      <p:pic>
        <p:nvPicPr>
          <p:cNvPr id="4" name="Picture 4" descr="umlapplicazi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13" y="2124075"/>
            <a:ext cx="10265828" cy="44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4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aginabrowser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5425" y="2454719"/>
            <a:ext cx="4240032" cy="492919"/>
          </a:xfrm>
          <a:prstGeom prst="rect">
            <a:avLst/>
          </a:prstGeom>
        </p:spPr>
      </p:pic>
      <p:pic>
        <p:nvPicPr>
          <p:cNvPr id="8" name="Picture 8" descr="paginabrows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37956" y="3375305"/>
            <a:ext cx="7085338" cy="3085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3622" y="18423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Nome server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85425" y="2095194"/>
            <a:ext cx="438353" cy="32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4792414" y="2095765"/>
            <a:ext cx="193196" cy="30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7037" y="165259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Porta Server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5880625" y="2027052"/>
            <a:ext cx="20336" cy="3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7571" y="1601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Nome Progetto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0094" y="171046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Servlet Caricato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7146584" y="2118106"/>
            <a:ext cx="224035" cy="31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585425" y="2959499"/>
            <a:ext cx="461790" cy="40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178913" y="376933"/>
            <a:ext cx="94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Pagina Web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0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it-IT"/>
              <a:t>Introduzione</a:t>
            </a:r>
            <a:endParaRPr lang="en-US" altLang="it-IT"/>
          </a:p>
        </p:txBody>
      </p:sp>
      <p:sp>
        <p:nvSpPr>
          <p:cNvPr id="3075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dirty="0" smtClean="0"/>
          </a:p>
          <a:p>
            <a:pPr eaLnBrk="1" hangingPunct="1"/>
            <a:r>
              <a:rPr lang="it-IT" altLang="it-IT" dirty="0" smtClean="0"/>
              <a:t>Il </a:t>
            </a:r>
            <a:r>
              <a:rPr lang="it-IT" altLang="it-IT" dirty="0"/>
              <a:t>prodotto conduce l’utente alla risoluzione di un problema</a:t>
            </a:r>
            <a:r>
              <a:rPr lang="it-IT" altLang="it-IT" dirty="0" smtClean="0"/>
              <a:t>.</a:t>
            </a:r>
          </a:p>
          <a:p>
            <a:pPr marL="0" indent="0" eaLnBrk="1" hangingPunct="1">
              <a:buNone/>
            </a:pPr>
            <a:endParaRPr lang="it-IT" altLang="it-IT" dirty="0"/>
          </a:p>
          <a:p>
            <a:pPr eaLnBrk="1" hangingPunct="1"/>
            <a:r>
              <a:rPr lang="it-IT" altLang="it-IT" dirty="0"/>
              <a:t>Risoluzione tramite: interfaccia testuale, interfaccia grafica, applicazione web</a:t>
            </a:r>
            <a:r>
              <a:rPr lang="it-IT" altLang="it-IT" dirty="0" smtClean="0"/>
              <a:t>.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smtClean="0"/>
              <a:t>Possibilità di risolvere problemi di natura differente</a:t>
            </a:r>
            <a:endParaRPr lang="it-IT" alt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ccia a inversione 17">
            <a:extLst>
              <a:ext uri="{FF2B5EF4-FFF2-40B4-BE49-F238E27FC236}">
                <a16:creationId xmlns:a16="http://schemas.microsoft.com/office/drawing/2014/main" id="{5E450157-9066-4064-A584-EEA69F9009F0}"/>
              </a:ext>
            </a:extLst>
          </p:cNvPr>
          <p:cNvSpPr/>
          <p:nvPr/>
        </p:nvSpPr>
        <p:spPr>
          <a:xfrm rot="16200000">
            <a:off x="5965640" y="4154186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reccia a inversione 18">
            <a:extLst>
              <a:ext uri="{FF2B5EF4-FFF2-40B4-BE49-F238E27FC236}">
                <a16:creationId xmlns:a16="http://schemas.microsoft.com/office/drawing/2014/main" id="{6F452898-83EB-497F-AEAF-C69477F17B25}"/>
              </a:ext>
            </a:extLst>
          </p:cNvPr>
          <p:cNvSpPr/>
          <p:nvPr/>
        </p:nvSpPr>
        <p:spPr>
          <a:xfrm rot="16200000">
            <a:off x="4935379" y="3168867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a inversione 14">
            <a:extLst>
              <a:ext uri="{FF2B5EF4-FFF2-40B4-BE49-F238E27FC236}">
                <a16:creationId xmlns:a16="http://schemas.microsoft.com/office/drawing/2014/main" id="{4070C5B0-9821-4077-AF74-4F80B346C540}"/>
              </a:ext>
            </a:extLst>
          </p:cNvPr>
          <p:cNvSpPr/>
          <p:nvPr/>
        </p:nvSpPr>
        <p:spPr>
          <a:xfrm rot="16200000">
            <a:off x="3902995" y="2181441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a inversione 13">
            <a:extLst>
              <a:ext uri="{FF2B5EF4-FFF2-40B4-BE49-F238E27FC236}">
                <a16:creationId xmlns:a16="http://schemas.microsoft.com/office/drawing/2014/main" id="{723EB44F-676E-4F27-A1F1-D24330088B1C}"/>
              </a:ext>
            </a:extLst>
          </p:cNvPr>
          <p:cNvSpPr/>
          <p:nvPr/>
        </p:nvSpPr>
        <p:spPr>
          <a:xfrm rot="16200000">
            <a:off x="2979083" y="1186252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eccia a inversione 15">
            <a:extLst>
              <a:ext uri="{FF2B5EF4-FFF2-40B4-BE49-F238E27FC236}">
                <a16:creationId xmlns:a16="http://schemas.microsoft.com/office/drawing/2014/main" id="{98A82139-A870-425B-A32B-D562AFB1D6BD}"/>
              </a:ext>
            </a:extLst>
          </p:cNvPr>
          <p:cNvSpPr/>
          <p:nvPr/>
        </p:nvSpPr>
        <p:spPr>
          <a:xfrm rot="16200000">
            <a:off x="1837247" y="214215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reccia a inversione 19">
            <a:extLst>
              <a:ext uri="{FF2B5EF4-FFF2-40B4-BE49-F238E27FC236}">
                <a16:creationId xmlns:a16="http://schemas.microsoft.com/office/drawing/2014/main" id="{F9388D71-F9CD-4C65-B41E-34BB4CFC9A0E}"/>
              </a:ext>
            </a:extLst>
          </p:cNvPr>
          <p:cNvSpPr/>
          <p:nvPr/>
        </p:nvSpPr>
        <p:spPr>
          <a:xfrm rot="16200000">
            <a:off x="7000707" y="5130660"/>
            <a:ext cx="704675" cy="697410"/>
          </a:xfrm>
          <a:prstGeom prst="uturnArrow">
            <a:avLst/>
          </a:prstGeom>
          <a:solidFill>
            <a:srgbClr val="CF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Freccia a inversione 20">
            <a:extLst>
              <a:ext uri="{FF2B5EF4-FFF2-40B4-BE49-F238E27FC236}">
                <a16:creationId xmlns:a16="http://schemas.microsoft.com/office/drawing/2014/main" id="{C47DEC68-A2A3-4EB5-A795-6F329D994E2A}"/>
              </a:ext>
            </a:extLst>
          </p:cNvPr>
          <p:cNvSpPr/>
          <p:nvPr/>
        </p:nvSpPr>
        <p:spPr>
          <a:xfrm rot="16200000">
            <a:off x="8034464" y="6114029"/>
            <a:ext cx="704675" cy="697410"/>
          </a:xfrm>
          <a:prstGeom prst="uturnArrow">
            <a:avLst/>
          </a:prstGeom>
          <a:solidFill>
            <a:srgbClr val="CFD5EA"/>
          </a:solidFill>
          <a:ln>
            <a:solidFill>
              <a:srgbClr val="3D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509C8E1C-C534-477F-8D5B-E9A87B893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4648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4309" cy="1325563"/>
          </a:xfrm>
        </p:spPr>
        <p:txBody>
          <a:bodyPr/>
          <a:lstStyle/>
          <a:p>
            <a:pPr algn="ctr" eaLnBrk="1" hangingPunct="1"/>
            <a:r>
              <a:rPr lang="it-IT" altLang="it-IT" dirty="0"/>
              <a:t>Definizione dei Requisiti</a:t>
            </a:r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it-IT" altLang="it-IT" dirty="0"/>
              <a:t>Realizzazione di un sistema per la risoluzione automatica di problemi utilizzabile per risolvere i malfunzionamenti degli elettrodomestici. Il sistema dovrà guidare l’utente tramite una serie di domande verso la soluzione del proprio problema.</a:t>
            </a:r>
            <a:endParaRPr lang="en-US" dirty="0"/>
          </a:p>
          <a:p>
            <a:pPr marL="0" indent="0" eaLnBrk="1" hangingPunct="1">
              <a:buNone/>
            </a:pPr>
            <a:r>
              <a:rPr lang="it-IT" altLang="it-IT" dirty="0"/>
              <a:t>Altre caratteristiche:</a:t>
            </a:r>
            <a:endParaRPr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Interfaccia per la configurazione del risolutore dal punto di vista della sequenza delle domande e della tipologia di risposte;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Supporto per l’esecuzione contemporanea di risolutori di tipo diverso (elettrodomestici, servizi etc.);</a:t>
            </a:r>
          </a:p>
          <a:p>
            <a:pPr eaLnBrk="1" hangingPunct="1"/>
            <a:r>
              <a:rPr lang="it-IT" altLang="it-IT" dirty="0"/>
              <a:t>Servizio 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en-US"/>
              <a:t>Sistema di controllo di versione</a:t>
            </a:r>
            <a:endParaRPr lang="en-US" altLang="en-US"/>
          </a:p>
        </p:txBody>
      </p:sp>
      <p:pic>
        <p:nvPicPr>
          <p:cNvPr id="6147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6700" y="1825625"/>
            <a:ext cx="6578600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1655999" y="216000"/>
            <a:ext cx="9071640" cy="1262160"/>
          </a:xfrm>
        </p:spPr>
        <p:txBody>
          <a:bodyPr/>
          <a:lstStyle/>
          <a:p>
            <a:pPr lvl="0" algn="ctr"/>
            <a:r>
              <a:rPr lang="it-IT" dirty="0"/>
              <a:t>Diagramma dei casi d’uso</a:t>
            </a:r>
          </a:p>
        </p:txBody>
      </p:sp>
      <p:sp>
        <p:nvSpPr>
          <p:cNvPr id="3" name="Figura a mano libera 2"/>
          <p:cNvSpPr/>
          <p:nvPr/>
        </p:nvSpPr>
        <p:spPr>
          <a:xfrm>
            <a:off x="2448000" y="2376000"/>
            <a:ext cx="1872000" cy="93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Seleziona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oggetto</a:t>
            </a:r>
          </a:p>
        </p:txBody>
      </p:sp>
      <p:sp>
        <p:nvSpPr>
          <p:cNvPr id="4" name="Figura a mano libera 3"/>
          <p:cNvSpPr/>
          <p:nvPr/>
        </p:nvSpPr>
        <p:spPr>
          <a:xfrm>
            <a:off x="4968000" y="2448000"/>
            <a:ext cx="1728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Risponde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domanda</a:t>
            </a:r>
          </a:p>
        </p:txBody>
      </p:sp>
      <p:sp>
        <p:nvSpPr>
          <p:cNvPr id="5" name="Figura a mano libera 4"/>
          <p:cNvSpPr/>
          <p:nvPr/>
        </p:nvSpPr>
        <p:spPr>
          <a:xfrm>
            <a:off x="7343999" y="2520000"/>
            <a:ext cx="2088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Torna 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domanda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precedente</a:t>
            </a:r>
          </a:p>
        </p:txBody>
      </p:sp>
      <p:sp>
        <p:nvSpPr>
          <p:cNvPr id="6" name="Figura a mano libera 5"/>
          <p:cNvSpPr/>
          <p:nvPr/>
        </p:nvSpPr>
        <p:spPr>
          <a:xfrm>
            <a:off x="3528000" y="5040000"/>
            <a:ext cx="2664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Termina esecuzione</a:t>
            </a:r>
          </a:p>
        </p:txBody>
      </p:sp>
      <p:sp>
        <p:nvSpPr>
          <p:cNvPr id="7" name="Figura a mano libera 6"/>
          <p:cNvSpPr/>
          <p:nvPr/>
        </p:nvSpPr>
        <p:spPr>
          <a:xfrm>
            <a:off x="1512000" y="3888000"/>
            <a:ext cx="432000" cy="3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Connettore diritto 7"/>
          <p:cNvSpPr/>
          <p:nvPr/>
        </p:nvSpPr>
        <p:spPr>
          <a:xfrm>
            <a:off x="1728000" y="4248000"/>
            <a:ext cx="0" cy="64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ttore diritto 8"/>
          <p:cNvSpPr/>
          <p:nvPr/>
        </p:nvSpPr>
        <p:spPr>
          <a:xfrm flipV="1">
            <a:off x="1728000" y="4320000"/>
            <a:ext cx="287999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Connettore diritto 9"/>
          <p:cNvSpPr/>
          <p:nvPr/>
        </p:nvSpPr>
        <p:spPr>
          <a:xfrm flipH="1" flipV="1">
            <a:off x="1440000" y="4320000"/>
            <a:ext cx="288000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ttore diritto 10"/>
          <p:cNvSpPr/>
          <p:nvPr/>
        </p:nvSpPr>
        <p:spPr>
          <a:xfrm>
            <a:off x="1728000" y="4896000"/>
            <a:ext cx="216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ttore diritto 11"/>
          <p:cNvSpPr/>
          <p:nvPr/>
        </p:nvSpPr>
        <p:spPr>
          <a:xfrm flipH="1">
            <a:off x="1512000" y="4896000"/>
            <a:ext cx="216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ttore diritto 12"/>
          <p:cNvSpPr/>
          <p:nvPr/>
        </p:nvSpPr>
        <p:spPr>
          <a:xfrm>
            <a:off x="2015999" y="4536000"/>
            <a:ext cx="1440001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Connettore diritto 13"/>
          <p:cNvSpPr/>
          <p:nvPr/>
        </p:nvSpPr>
        <p:spPr>
          <a:xfrm flipV="1">
            <a:off x="2088000" y="3311999"/>
            <a:ext cx="720000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Connettore diritto 14"/>
          <p:cNvSpPr/>
          <p:nvPr/>
        </p:nvSpPr>
        <p:spPr>
          <a:xfrm>
            <a:off x="4320000" y="2880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ttore diritto 15"/>
          <p:cNvSpPr/>
          <p:nvPr/>
        </p:nvSpPr>
        <p:spPr>
          <a:xfrm>
            <a:off x="6696000" y="2880000"/>
            <a:ext cx="64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" name="Connettore 7 16"/>
          <p:cNvCxnSpPr>
            <a:stCxn id="5" idx="11"/>
            <a:endCxn id="5" idx="4"/>
          </p:cNvCxnSpPr>
          <p:nvPr/>
        </p:nvCxnSpPr>
        <p:spPr>
          <a:xfrm rot="16200000" flipV="1">
            <a:off x="8693861" y="2214138"/>
            <a:ext cx="126520" cy="738243"/>
          </a:xfrm>
          <a:prstGeom prst="curvedConnector3">
            <a:avLst>
              <a:gd name="adj1" fmla="val 280683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Connettore 7 17"/>
          <p:cNvCxnSpPr>
            <a:stCxn id="4" idx="4"/>
            <a:endCxn id="4" idx="5"/>
          </p:cNvCxnSpPr>
          <p:nvPr/>
        </p:nvCxnSpPr>
        <p:spPr>
          <a:xfrm rot="16200000" flipH="1" flipV="1">
            <a:off x="5463260" y="2205780"/>
            <a:ext cx="126520" cy="610960"/>
          </a:xfrm>
          <a:prstGeom prst="curvedConnector3">
            <a:avLst>
              <a:gd name="adj1" fmla="val -180683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Connettore 7 18"/>
          <p:cNvCxnSpPr>
            <a:stCxn id="5" idx="11"/>
            <a:endCxn id="3" idx="4"/>
          </p:cNvCxnSpPr>
          <p:nvPr/>
        </p:nvCxnSpPr>
        <p:spPr>
          <a:xfrm rot="16200000" flipV="1">
            <a:off x="6119861" y="-359861"/>
            <a:ext cx="270520" cy="5742242"/>
          </a:xfrm>
          <a:prstGeom prst="curvedConnector3">
            <a:avLst>
              <a:gd name="adj1" fmla="val 38936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onnettore 7 19"/>
          <p:cNvCxnSpPr>
            <a:stCxn id="5" idx="5"/>
            <a:endCxn id="4" idx="11"/>
          </p:cNvCxnSpPr>
          <p:nvPr/>
        </p:nvCxnSpPr>
        <p:spPr>
          <a:xfrm rot="16200000" flipV="1">
            <a:off x="7010358" y="2007122"/>
            <a:ext cx="72000" cy="1206796"/>
          </a:xfrm>
          <a:prstGeom prst="curvedConnector3">
            <a:avLst>
              <a:gd name="adj1" fmla="val 5932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Connettore 7 20"/>
          <p:cNvCxnSpPr/>
          <p:nvPr/>
        </p:nvCxnSpPr>
        <p:spPr>
          <a:xfrm>
            <a:off x="6696000" y="2880000"/>
            <a:ext cx="0" cy="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Connettore 7 21"/>
          <p:cNvCxnSpPr>
            <a:stCxn id="4" idx="5"/>
            <a:endCxn id="3" idx="11"/>
          </p:cNvCxnSpPr>
          <p:nvPr/>
        </p:nvCxnSpPr>
        <p:spPr>
          <a:xfrm rot="16200000" flipV="1">
            <a:off x="4602729" y="1956208"/>
            <a:ext cx="61457" cy="1175167"/>
          </a:xfrm>
          <a:prstGeom prst="curvedConnector3">
            <a:avLst>
              <a:gd name="adj1" fmla="val 69499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Connettore diritto 22"/>
          <p:cNvSpPr/>
          <p:nvPr/>
        </p:nvSpPr>
        <p:spPr>
          <a:xfrm>
            <a:off x="3311999" y="3311999"/>
            <a:ext cx="936001" cy="172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ttore diritto 23"/>
          <p:cNvSpPr/>
          <p:nvPr/>
        </p:nvSpPr>
        <p:spPr>
          <a:xfrm flipH="1">
            <a:off x="5328000" y="3311999"/>
            <a:ext cx="575999" cy="172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Connettore diritto 24"/>
          <p:cNvSpPr/>
          <p:nvPr/>
        </p:nvSpPr>
        <p:spPr>
          <a:xfrm flipH="1">
            <a:off x="5976000" y="3384000"/>
            <a:ext cx="2448000" cy="165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1296000" y="5200560"/>
            <a:ext cx="86400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Utente</a:t>
            </a:r>
          </a:p>
        </p:txBody>
      </p:sp>
    </p:spTree>
    <p:extLst>
      <p:ext uri="{BB962C8B-B14F-4D97-AF65-F5344CB8AC3E}">
        <p14:creationId xmlns:p14="http://schemas.microsoft.com/office/powerpoint/2010/main" val="5835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5779511" y="4225636"/>
            <a:ext cx="6287798" cy="2521528"/>
          </a:xfrm>
        </p:spPr>
        <p:txBody>
          <a:bodyPr/>
          <a:lstStyle/>
          <a:p>
            <a:pPr algn="ctr" eaLnBrk="1" hangingPunct="1"/>
            <a:r>
              <a:rPr lang="it-IT" altLang="it-IT" dirty="0"/>
              <a:t>Progettazione </a:t>
            </a:r>
            <a:r>
              <a:rPr lang="it-IT" altLang="it-IT" dirty="0" smtClean="0"/>
              <a:t>Struttura</a:t>
            </a:r>
            <a:br>
              <a:rPr lang="it-IT" altLang="it-IT" dirty="0" smtClean="0"/>
            </a:br>
            <a:r>
              <a:rPr lang="it-IT" altLang="it-IT" dirty="0" smtClean="0"/>
              <a:t>Programma</a:t>
            </a:r>
            <a:endParaRPr lang="en-US" alt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 b="3807"/>
          <a:stretch/>
        </p:blipFill>
        <p:spPr>
          <a:xfrm>
            <a:off x="180109" y="99572"/>
            <a:ext cx="9623103" cy="6647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it-IT" dirty="0"/>
              <a:t>Implementazione Console</a:t>
            </a:r>
            <a:endParaRPr lang="en-US" alt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4" b="5206"/>
          <a:stretch/>
        </p:blipFill>
        <p:spPr>
          <a:xfrm>
            <a:off x="1560368" y="1690688"/>
            <a:ext cx="9071264" cy="48566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Realizzazioni Classi di Test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24488" r="28944" b="24645"/>
          <a:stretch/>
        </p:blipFill>
        <p:spPr>
          <a:xfrm>
            <a:off x="720438" y="2238437"/>
            <a:ext cx="5995558" cy="3807399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26" b="5217"/>
          <a:stretch/>
        </p:blipFill>
        <p:spPr>
          <a:xfrm>
            <a:off x="7564583" y="2238437"/>
            <a:ext cx="3927763" cy="38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91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279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FreeSans</vt:lpstr>
      <vt:lpstr>Liberation Sans</vt:lpstr>
      <vt:lpstr>Noto Sans CJK SC Regular</vt:lpstr>
      <vt:lpstr>StarSymbol</vt:lpstr>
      <vt:lpstr>Tema di Office</vt:lpstr>
      <vt:lpstr>Progetto I Risolutore di Problemi</vt:lpstr>
      <vt:lpstr>Introduzione</vt:lpstr>
      <vt:lpstr>Presentazione standard di PowerPoint</vt:lpstr>
      <vt:lpstr>Definizione dei Requisiti</vt:lpstr>
      <vt:lpstr>Sistema di controllo di versione</vt:lpstr>
      <vt:lpstr>Diagramma dei casi d’uso</vt:lpstr>
      <vt:lpstr>Progettazione Struttura Programma</vt:lpstr>
      <vt:lpstr>Implementazione Console</vt:lpstr>
      <vt:lpstr>Realizzazioni Classi di Test</vt:lpstr>
      <vt:lpstr>Realizzazione Grafica Locale</vt:lpstr>
      <vt:lpstr>UML Grafica Locale</vt:lpstr>
      <vt:lpstr>Implementazione Esecuzione Contemporanea</vt:lpstr>
      <vt:lpstr>Thread in Java</vt:lpstr>
      <vt:lpstr>Apache Tomcat®</vt:lpstr>
      <vt:lpstr>Struttura Applicazione Web</vt:lpstr>
      <vt:lpstr>UML Applicazione Web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 Risolutore di Problemi</dc:title>
  <dc:creator>Pippo</dc:creator>
  <cp:lastModifiedBy>Pippo</cp:lastModifiedBy>
  <cp:revision>34</cp:revision>
  <dcterms:created xsi:type="dcterms:W3CDTF">2017-10-04T12:20:53Z</dcterms:created>
  <dcterms:modified xsi:type="dcterms:W3CDTF">2017-10-27T08:46:21Z</dcterms:modified>
</cp:coreProperties>
</file>