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396" r:id="rId3"/>
    <p:sldId id="393" r:id="rId4"/>
    <p:sldId id="397" r:id="rId5"/>
    <p:sldId id="398" r:id="rId6"/>
    <p:sldId id="399" r:id="rId7"/>
    <p:sldId id="428" r:id="rId8"/>
    <p:sldId id="429" r:id="rId9"/>
    <p:sldId id="430" r:id="rId10"/>
    <p:sldId id="431" r:id="rId11"/>
    <p:sldId id="373" r:id="rId12"/>
    <p:sldId id="432" r:id="rId13"/>
    <p:sldId id="433" r:id="rId14"/>
    <p:sldId id="434" r:id="rId15"/>
    <p:sldId id="377" r:id="rId16"/>
    <p:sldId id="435" r:id="rId17"/>
    <p:sldId id="436" r:id="rId18"/>
    <p:sldId id="380" r:id="rId19"/>
    <p:sldId id="437" r:id="rId20"/>
    <p:sldId id="438" r:id="rId21"/>
    <p:sldId id="383" r:id="rId22"/>
    <p:sldId id="439" r:id="rId23"/>
    <p:sldId id="440" r:id="rId24"/>
    <p:sldId id="386" r:id="rId25"/>
    <p:sldId id="441" r:id="rId26"/>
    <p:sldId id="442" r:id="rId27"/>
    <p:sldId id="389" r:id="rId28"/>
    <p:sldId id="443" r:id="rId29"/>
    <p:sldId id="444" r:id="rId30"/>
    <p:sldId id="401" r:id="rId31"/>
    <p:sldId id="415" r:id="rId32"/>
    <p:sldId id="41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69B76-AEC3-4F40-925B-631C6B27745D}" v="41" dt="2024-11-10T16:10:5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Behara" userId="44958c6ecdbc66fb" providerId="LiveId" clId="{66D69B76-AEC3-4F40-925B-631C6B27745D}"/>
    <pc:docChg chg="custSel modSld sldOrd">
      <pc:chgData name="Rita Behara" userId="44958c6ecdbc66fb" providerId="LiveId" clId="{66D69B76-AEC3-4F40-925B-631C6B27745D}" dt="2024-11-10T16:43:42.353" v="119"/>
      <pc:docMkLst>
        <pc:docMk/>
      </pc:docMkLst>
      <pc:sldChg chg="modSp mod modTransition">
        <pc:chgData name="Rita Behara" userId="44958c6ecdbc66fb" providerId="LiveId" clId="{66D69B76-AEC3-4F40-925B-631C6B27745D}" dt="2024-11-10T16:05:26.041" v="82"/>
        <pc:sldMkLst>
          <pc:docMk/>
          <pc:sldMk cId="1837218570" sldId="257"/>
        </pc:sldMkLst>
        <pc:spChg chg="mod">
          <ac:chgData name="Rita Behara" userId="44958c6ecdbc66fb" providerId="LiveId" clId="{66D69B76-AEC3-4F40-925B-631C6B27745D}" dt="2024-11-10T15:47:39.207" v="1" actId="404"/>
          <ac:spMkLst>
            <pc:docMk/>
            <pc:sldMk cId="1837218570" sldId="257"/>
            <ac:spMk id="8" creationId="{AD5BE89A-4793-7055-5A91-2607D4DAE7A6}"/>
          </ac:spMkLst>
        </pc:spChg>
      </pc:sldChg>
      <pc:sldChg chg="modSp mod modTransition">
        <pc:chgData name="Rita Behara" userId="44958c6ecdbc66fb" providerId="LiveId" clId="{66D69B76-AEC3-4F40-925B-631C6B27745D}" dt="2024-11-10T16:10:52.410" v="115"/>
        <pc:sldMkLst>
          <pc:docMk/>
          <pc:sldMk cId="3132873379" sldId="383"/>
        </pc:sldMkLst>
        <pc:spChg chg="mod">
          <ac:chgData name="Rita Behara" userId="44958c6ecdbc66fb" providerId="LiveId" clId="{66D69B76-AEC3-4F40-925B-631C6B27745D}" dt="2024-11-10T15:51:20.909" v="19" actId="207"/>
          <ac:spMkLst>
            <pc:docMk/>
            <pc:sldMk cId="3132873379" sldId="383"/>
            <ac:spMk id="7" creationId="{D121A5E8-3C18-5130-DDC4-D2E9F9E32E3B}"/>
          </ac:spMkLst>
        </pc:spChg>
      </pc:sldChg>
      <pc:sldChg chg="modSp mod modTransition">
        <pc:chgData name="Rita Behara" userId="44958c6ecdbc66fb" providerId="LiveId" clId="{66D69B76-AEC3-4F40-925B-631C6B27745D}" dt="2024-11-10T16:10:48.282" v="114"/>
        <pc:sldMkLst>
          <pc:docMk/>
          <pc:sldMk cId="242707928" sldId="386"/>
        </pc:sldMkLst>
        <pc:spChg chg="mod">
          <ac:chgData name="Rita Behara" userId="44958c6ecdbc66fb" providerId="LiveId" clId="{66D69B76-AEC3-4F40-925B-631C6B27745D}" dt="2024-11-10T15:52:03.079" v="27" actId="1076"/>
          <ac:spMkLst>
            <pc:docMk/>
            <pc:sldMk cId="242707928" sldId="386"/>
            <ac:spMk id="6" creationId="{E8CCC546-70F1-764B-C92D-A36B402339C8}"/>
          </ac:spMkLst>
        </pc:spChg>
      </pc:sldChg>
      <pc:sldChg chg="modSp mod modTransition">
        <pc:chgData name="Rita Behara" userId="44958c6ecdbc66fb" providerId="LiveId" clId="{66D69B76-AEC3-4F40-925B-631C6B27745D}" dt="2024-11-10T16:10:43.965" v="113"/>
        <pc:sldMkLst>
          <pc:docMk/>
          <pc:sldMk cId="3130112406" sldId="389"/>
        </pc:sldMkLst>
        <pc:spChg chg="mod">
          <ac:chgData name="Rita Behara" userId="44958c6ecdbc66fb" providerId="LiveId" clId="{66D69B76-AEC3-4F40-925B-631C6B27745D}" dt="2024-11-10T15:53:19.146" v="40" actId="207"/>
          <ac:spMkLst>
            <pc:docMk/>
            <pc:sldMk cId="3130112406" sldId="389"/>
            <ac:spMk id="4" creationId="{DFC2EF42-3635-DE27-4A4E-A39B0E5D789E}"/>
          </ac:spMkLst>
        </pc:spChg>
      </pc:sldChg>
      <pc:sldChg chg="delSp modSp mod">
        <pc:chgData name="Rita Behara" userId="44958c6ecdbc66fb" providerId="LiveId" clId="{66D69B76-AEC3-4F40-925B-631C6B27745D}" dt="2024-11-10T16:01:32.571" v="73" actId="1076"/>
        <pc:sldMkLst>
          <pc:docMk/>
          <pc:sldMk cId="522060468" sldId="393"/>
        </pc:sldMkLst>
        <pc:spChg chg="mod">
          <ac:chgData name="Rita Behara" userId="44958c6ecdbc66fb" providerId="LiveId" clId="{66D69B76-AEC3-4F40-925B-631C6B27745D}" dt="2024-11-10T16:01:32.571" v="73" actId="1076"/>
          <ac:spMkLst>
            <pc:docMk/>
            <pc:sldMk cId="522060468" sldId="393"/>
            <ac:spMk id="3" creationId="{612EA0A8-0766-B5EB-17EB-C99C20BA03B5}"/>
          </ac:spMkLst>
        </pc:spChg>
        <pc:spChg chg="mod">
          <ac:chgData name="Rita Behara" userId="44958c6ecdbc66fb" providerId="LiveId" clId="{66D69B76-AEC3-4F40-925B-631C6B27745D}" dt="2024-11-10T15:58:03.849" v="62" actId="1076"/>
          <ac:spMkLst>
            <pc:docMk/>
            <pc:sldMk cId="522060468" sldId="393"/>
            <ac:spMk id="7" creationId="{6BABC209-92F0-AC75-4897-3BFC7CA96DE9}"/>
          </ac:spMkLst>
        </pc:spChg>
        <pc:spChg chg="mod">
          <ac:chgData name="Rita Behara" userId="44958c6ecdbc66fb" providerId="LiveId" clId="{66D69B76-AEC3-4F40-925B-631C6B27745D}" dt="2024-11-10T15:58:48.239" v="65" actId="1076"/>
          <ac:spMkLst>
            <pc:docMk/>
            <pc:sldMk cId="522060468" sldId="393"/>
            <ac:spMk id="9" creationId="{06BB345D-377E-7961-14A8-C4873E50467C}"/>
          </ac:spMkLst>
        </pc:spChg>
        <pc:spChg chg="mod">
          <ac:chgData name="Rita Behara" userId="44958c6ecdbc66fb" providerId="LiveId" clId="{66D69B76-AEC3-4F40-925B-631C6B27745D}" dt="2024-11-10T15:58:29.569" v="63" actId="1076"/>
          <ac:spMkLst>
            <pc:docMk/>
            <pc:sldMk cId="522060468" sldId="393"/>
            <ac:spMk id="11" creationId="{B0C3E7F6-0B76-AF4E-2F5A-905A1693592A}"/>
          </ac:spMkLst>
        </pc:spChg>
        <pc:spChg chg="mod">
          <ac:chgData name="Rita Behara" userId="44958c6ecdbc66fb" providerId="LiveId" clId="{66D69B76-AEC3-4F40-925B-631C6B27745D}" dt="2024-11-10T15:59:05.518" v="66" actId="1076"/>
          <ac:spMkLst>
            <pc:docMk/>
            <pc:sldMk cId="522060468" sldId="393"/>
            <ac:spMk id="12" creationId="{5C48DE90-CA70-FEC7-DE76-1A5471C5B38F}"/>
          </ac:spMkLst>
        </pc:spChg>
        <pc:spChg chg="del">
          <ac:chgData name="Rita Behara" userId="44958c6ecdbc66fb" providerId="LiveId" clId="{66D69B76-AEC3-4F40-925B-631C6B27745D}" dt="2024-11-10T15:55:59.511" v="56" actId="478"/>
          <ac:spMkLst>
            <pc:docMk/>
            <pc:sldMk cId="522060468" sldId="393"/>
            <ac:spMk id="17" creationId="{E330B04F-EAD9-4A59-95EC-9F6F1C87E228}"/>
          </ac:spMkLst>
        </pc:spChg>
        <pc:grpChg chg="mod">
          <ac:chgData name="Rita Behara" userId="44958c6ecdbc66fb" providerId="LiveId" clId="{66D69B76-AEC3-4F40-925B-631C6B27745D}" dt="2024-11-10T16:00:22.120" v="69" actId="1076"/>
          <ac:grpSpMkLst>
            <pc:docMk/>
            <pc:sldMk cId="522060468" sldId="393"/>
            <ac:grpSpMk id="21" creationId="{26E09F19-AE23-2721-33A5-685E5C9758DC}"/>
          </ac:grpSpMkLst>
        </pc:grpChg>
      </pc:sldChg>
      <pc:sldChg chg="delSp modSp mod modTransition">
        <pc:chgData name="Rita Behara" userId="44958c6ecdbc66fb" providerId="LiveId" clId="{66D69B76-AEC3-4F40-925B-631C6B27745D}" dt="2024-11-10T16:05:33.338" v="83"/>
        <pc:sldMkLst>
          <pc:docMk/>
          <pc:sldMk cId="2701826578" sldId="396"/>
        </pc:sldMkLst>
        <pc:spChg chg="del">
          <ac:chgData name="Rita Behara" userId="44958c6ecdbc66fb" providerId="LiveId" clId="{66D69B76-AEC3-4F40-925B-631C6B27745D}" dt="2024-11-10T15:55:08.580" v="51" actId="478"/>
          <ac:spMkLst>
            <pc:docMk/>
            <pc:sldMk cId="2701826578" sldId="396"/>
            <ac:spMk id="9" creationId="{D2EFE437-B67A-3928-6365-D7ECF224858F}"/>
          </ac:spMkLst>
        </pc:spChg>
        <pc:spChg chg="del">
          <ac:chgData name="Rita Behara" userId="44958c6ecdbc66fb" providerId="LiveId" clId="{66D69B76-AEC3-4F40-925B-631C6B27745D}" dt="2024-11-10T15:55:17.594" v="53" actId="478"/>
          <ac:spMkLst>
            <pc:docMk/>
            <pc:sldMk cId="2701826578" sldId="396"/>
            <ac:spMk id="10" creationId="{0B55F9EF-A905-005A-9586-D8447A7EECF7}"/>
          </ac:spMkLst>
        </pc:spChg>
        <pc:spChg chg="del">
          <ac:chgData name="Rita Behara" userId="44958c6ecdbc66fb" providerId="LiveId" clId="{66D69B76-AEC3-4F40-925B-631C6B27745D}" dt="2024-11-10T15:55:13.226" v="52" actId="478"/>
          <ac:spMkLst>
            <pc:docMk/>
            <pc:sldMk cId="2701826578" sldId="396"/>
            <ac:spMk id="11" creationId="{29B3DBC8-7C35-14C2-423F-4FAC66D4B0B1}"/>
          </ac:spMkLst>
        </pc:spChg>
        <pc:grpChg chg="del">
          <ac:chgData name="Rita Behara" userId="44958c6ecdbc66fb" providerId="LiveId" clId="{66D69B76-AEC3-4F40-925B-631C6B27745D}" dt="2024-11-10T15:55:13.226" v="52" actId="478"/>
          <ac:grpSpMkLst>
            <pc:docMk/>
            <pc:sldMk cId="2701826578" sldId="396"/>
            <ac:grpSpMk id="8" creationId="{0414FB25-D32C-4FC1-67BD-602696864593}"/>
          </ac:grpSpMkLst>
        </pc:grpChg>
        <pc:grpChg chg="mod">
          <ac:chgData name="Rita Behara" userId="44958c6ecdbc66fb" providerId="LiveId" clId="{66D69B76-AEC3-4F40-925B-631C6B27745D}" dt="2024-11-10T15:55:31.415" v="54" actId="1076"/>
          <ac:grpSpMkLst>
            <pc:docMk/>
            <pc:sldMk cId="2701826578" sldId="396"/>
            <ac:grpSpMk id="20" creationId="{91BFB81F-413E-F018-E73D-5AC477A20379}"/>
          </ac:grpSpMkLst>
        </pc:grpChg>
      </pc:sldChg>
      <pc:sldChg chg="modTransition">
        <pc:chgData name="Rita Behara" userId="44958c6ecdbc66fb" providerId="LiveId" clId="{66D69B76-AEC3-4F40-925B-631C6B27745D}" dt="2024-11-10T16:05:57.747" v="86"/>
        <pc:sldMkLst>
          <pc:docMk/>
          <pc:sldMk cId="4060805411" sldId="397"/>
        </pc:sldMkLst>
      </pc:sldChg>
      <pc:sldChg chg="modSp mod modTransition">
        <pc:chgData name="Rita Behara" userId="44958c6ecdbc66fb" providerId="LiveId" clId="{66D69B76-AEC3-4F40-925B-631C6B27745D}" dt="2024-11-10T16:06:32.432" v="87"/>
        <pc:sldMkLst>
          <pc:docMk/>
          <pc:sldMk cId="4234108459" sldId="398"/>
        </pc:sldMkLst>
        <pc:spChg chg="mod">
          <ac:chgData name="Rita Behara" userId="44958c6ecdbc66fb" providerId="LiveId" clId="{66D69B76-AEC3-4F40-925B-631C6B27745D}" dt="2024-11-10T15:48:09.988" v="2" actId="208"/>
          <ac:spMkLst>
            <pc:docMk/>
            <pc:sldMk cId="4234108459" sldId="398"/>
            <ac:spMk id="2" creationId="{C597DBF8-EF69-0DD4-DBDF-56388FE6015D}"/>
          </ac:spMkLst>
        </pc:spChg>
      </pc:sldChg>
      <pc:sldChg chg="modSp mod modTransition">
        <pc:chgData name="Rita Behara" userId="44958c6ecdbc66fb" providerId="LiveId" clId="{66D69B76-AEC3-4F40-925B-631C6B27745D}" dt="2024-11-10T16:11:54.605" v="116" actId="207"/>
        <pc:sldMkLst>
          <pc:docMk/>
          <pc:sldMk cId="3080372542" sldId="399"/>
        </pc:sldMkLst>
        <pc:spChg chg="mod">
          <ac:chgData name="Rita Behara" userId="44958c6ecdbc66fb" providerId="LiveId" clId="{66D69B76-AEC3-4F40-925B-631C6B27745D}" dt="2024-11-10T16:11:54.605" v="116" actId="207"/>
          <ac:spMkLst>
            <pc:docMk/>
            <pc:sldMk cId="3080372542" sldId="399"/>
            <ac:spMk id="9" creationId="{7033AC9B-740D-72A0-E640-BE5674FB2E31}"/>
          </ac:spMkLst>
        </pc:spChg>
        <pc:spChg chg="mod">
          <ac:chgData name="Rita Behara" userId="44958c6ecdbc66fb" providerId="LiveId" clId="{66D69B76-AEC3-4F40-925B-631C6B27745D}" dt="2024-11-10T15:48:51.282" v="4" actId="207"/>
          <ac:spMkLst>
            <pc:docMk/>
            <pc:sldMk cId="3080372542" sldId="399"/>
            <ac:spMk id="10" creationId="{315C1496-79C4-8CC0-9831-9AF0413C8AAC}"/>
          </ac:spMkLst>
        </pc:spChg>
      </pc:sldChg>
      <pc:sldChg chg="modSp mod modTransition modAnim">
        <pc:chgData name="Rita Behara" userId="44958c6ecdbc66fb" providerId="LiveId" clId="{66D69B76-AEC3-4F40-925B-631C6B27745D}" dt="2024-11-10T16:10:34.008" v="112"/>
        <pc:sldMkLst>
          <pc:docMk/>
          <pc:sldMk cId="2593364633" sldId="401"/>
        </pc:sldMkLst>
        <pc:spChg chg="mod">
          <ac:chgData name="Rita Behara" userId="44958c6ecdbc66fb" providerId="LiveId" clId="{66D69B76-AEC3-4F40-925B-631C6B27745D}" dt="2024-11-10T15:54:21.847" v="49" actId="208"/>
          <ac:spMkLst>
            <pc:docMk/>
            <pc:sldMk cId="2593364633" sldId="401"/>
            <ac:spMk id="2" creationId="{E3370B7D-F734-42CB-85E1-1E260423ED62}"/>
          </ac:spMkLst>
        </pc:spChg>
        <pc:spChg chg="mod">
          <ac:chgData name="Rita Behara" userId="44958c6ecdbc66fb" providerId="LiveId" clId="{66D69B76-AEC3-4F40-925B-631C6B27745D}" dt="2024-11-10T15:54:09.598" v="48" actId="113"/>
          <ac:spMkLst>
            <pc:docMk/>
            <pc:sldMk cId="2593364633" sldId="401"/>
            <ac:spMk id="3" creationId="{8A1E20B1-898B-3498-9970-3513A8AAC7EC}"/>
          </ac:spMkLst>
        </pc:spChg>
      </pc:sldChg>
      <pc:sldChg chg="modSp mod modTransition">
        <pc:chgData name="Rita Behara" userId="44958c6ecdbc66fb" providerId="LiveId" clId="{66D69B76-AEC3-4F40-925B-631C6B27745D}" dt="2024-11-10T16:08:52.961" v="110"/>
        <pc:sldMkLst>
          <pc:docMk/>
          <pc:sldMk cId="1813945817" sldId="415"/>
        </pc:sldMkLst>
        <pc:spChg chg="mod">
          <ac:chgData name="Rita Behara" userId="44958c6ecdbc66fb" providerId="LiveId" clId="{66D69B76-AEC3-4F40-925B-631C6B27745D}" dt="2024-11-10T15:54:31.785" v="50" actId="208"/>
          <ac:spMkLst>
            <pc:docMk/>
            <pc:sldMk cId="1813945817" sldId="415"/>
            <ac:spMk id="2" creationId="{93057108-678A-7F2F-9A80-743664BB7664}"/>
          </ac:spMkLst>
        </pc:spChg>
        <pc:spChg chg="mod">
          <ac:chgData name="Rita Behara" userId="44958c6ecdbc66fb" providerId="LiveId" clId="{66D69B76-AEC3-4F40-925B-631C6B27745D}" dt="2024-11-10T16:03:24.948" v="80" actId="1076"/>
          <ac:spMkLst>
            <pc:docMk/>
            <pc:sldMk cId="1813945817" sldId="415"/>
            <ac:spMk id="3" creationId="{93921431-9D29-C704-B860-E067F8B8CBDB}"/>
          </ac:spMkLst>
        </pc:spChg>
      </pc:sldChg>
      <pc:sldChg chg="ord modTransition">
        <pc:chgData name="Rita Behara" userId="44958c6ecdbc66fb" providerId="LiveId" clId="{66D69B76-AEC3-4F40-925B-631C6B27745D}" dt="2024-11-10T16:43:42.353" v="119"/>
        <pc:sldMkLst>
          <pc:docMk/>
          <pc:sldMk cId="3185771621" sldId="416"/>
        </pc:sldMkLst>
      </pc:sldChg>
      <pc:sldChg chg="modTransition">
        <pc:chgData name="Rita Behara" userId="44958c6ecdbc66fb" providerId="LiveId" clId="{66D69B76-AEC3-4F40-925B-631C6B27745D}" dt="2024-11-10T16:07:19.400" v="90"/>
        <pc:sldMkLst>
          <pc:docMk/>
          <pc:sldMk cId="3457523609" sldId="429"/>
        </pc:sldMkLst>
      </pc:sldChg>
      <pc:sldChg chg="delSp modSp mod modTransition">
        <pc:chgData name="Rita Behara" userId="44958c6ecdbc66fb" providerId="LiveId" clId="{66D69B76-AEC3-4F40-925B-631C6B27745D}" dt="2024-11-10T16:07:24.874" v="91"/>
        <pc:sldMkLst>
          <pc:docMk/>
          <pc:sldMk cId="1627632411" sldId="430"/>
        </pc:sldMkLst>
        <pc:spChg chg="del">
          <ac:chgData name="Rita Behara" userId="44958c6ecdbc66fb" providerId="LiveId" clId="{66D69B76-AEC3-4F40-925B-631C6B27745D}" dt="2024-11-10T16:00:46.673" v="70" actId="478"/>
          <ac:spMkLst>
            <pc:docMk/>
            <pc:sldMk cId="1627632411" sldId="430"/>
            <ac:spMk id="6" creationId="{103ADD0B-B6E1-69F9-BDC4-84077E1174CA}"/>
          </ac:spMkLst>
        </pc:spChg>
        <pc:spChg chg="del">
          <ac:chgData name="Rita Behara" userId="44958c6ecdbc66fb" providerId="LiveId" clId="{66D69B76-AEC3-4F40-925B-631C6B27745D}" dt="2024-11-10T16:00:55.611" v="71" actId="478"/>
          <ac:spMkLst>
            <pc:docMk/>
            <pc:sldMk cId="1627632411" sldId="430"/>
            <ac:spMk id="9" creationId="{B32954EB-9667-79CB-070A-E6B8B45F3533}"/>
          </ac:spMkLst>
        </pc:spChg>
        <pc:spChg chg="del">
          <ac:chgData name="Rita Behara" userId="44958c6ecdbc66fb" providerId="LiveId" clId="{66D69B76-AEC3-4F40-925B-631C6B27745D}" dt="2024-11-10T16:01:00.049" v="72" actId="478"/>
          <ac:spMkLst>
            <pc:docMk/>
            <pc:sldMk cId="1627632411" sldId="430"/>
            <ac:spMk id="12" creationId="{E69CE3C7-573D-F403-38D9-80C89AA8B0C5}"/>
          </ac:spMkLst>
        </pc:spChg>
        <pc:spChg chg="del">
          <ac:chgData name="Rita Behara" userId="44958c6ecdbc66fb" providerId="LiveId" clId="{66D69B76-AEC3-4F40-925B-631C6B27745D}" dt="2024-11-10T16:01:00.049" v="72" actId="478"/>
          <ac:spMkLst>
            <pc:docMk/>
            <pc:sldMk cId="1627632411" sldId="430"/>
            <ac:spMk id="13" creationId="{4551F793-4683-B455-0078-06261FD1EE7B}"/>
          </ac:spMkLst>
        </pc:spChg>
        <pc:spChg chg="mod">
          <ac:chgData name="Rita Behara" userId="44958c6ecdbc66fb" providerId="LiveId" clId="{66D69B76-AEC3-4F40-925B-631C6B27745D}" dt="2024-11-10T16:02:09.353" v="75" actId="207"/>
          <ac:spMkLst>
            <pc:docMk/>
            <pc:sldMk cId="1627632411" sldId="430"/>
            <ac:spMk id="14" creationId="{8E833BA2-BF45-F990-FD2D-B430EBEF6E91}"/>
          </ac:spMkLst>
        </pc:spChg>
        <pc:graphicFrameChg chg="del">
          <ac:chgData name="Rita Behara" userId="44958c6ecdbc66fb" providerId="LiveId" clId="{66D69B76-AEC3-4F40-925B-631C6B27745D}" dt="2024-11-10T16:00:55.611" v="71" actId="478"/>
          <ac:graphicFrameMkLst>
            <pc:docMk/>
            <pc:sldMk cId="1627632411" sldId="430"/>
            <ac:graphicFrameMk id="8" creationId="{91F30968-58E6-C010-A668-930042F94FFB}"/>
          </ac:graphicFrameMkLst>
        </pc:graphicFrameChg>
        <pc:picChg chg="del">
          <ac:chgData name="Rita Behara" userId="44958c6ecdbc66fb" providerId="LiveId" clId="{66D69B76-AEC3-4F40-925B-631C6B27745D}" dt="2024-11-10T16:00:55.611" v="71" actId="478"/>
          <ac:picMkLst>
            <pc:docMk/>
            <pc:sldMk cId="1627632411" sldId="430"/>
            <ac:picMk id="7" creationId="{1F3EA3DC-2D28-2B42-383B-AD4704F2896A}"/>
          </ac:picMkLst>
        </pc:picChg>
      </pc:sldChg>
      <pc:sldChg chg="modSp mod modTransition">
        <pc:chgData name="Rita Behara" userId="44958c6ecdbc66fb" providerId="LiveId" clId="{66D69B76-AEC3-4F40-925B-631C6B27745D}" dt="2024-11-10T16:07:29.149" v="92"/>
        <pc:sldMkLst>
          <pc:docMk/>
          <pc:sldMk cId="3433279760" sldId="431"/>
        </pc:sldMkLst>
        <pc:spChg chg="mod">
          <ac:chgData name="Rita Behara" userId="44958c6ecdbc66fb" providerId="LiveId" clId="{66D69B76-AEC3-4F40-925B-631C6B27745D}" dt="2024-11-10T15:49:14.839" v="6" actId="1076"/>
          <ac:spMkLst>
            <pc:docMk/>
            <pc:sldMk cId="3433279760" sldId="431"/>
            <ac:spMk id="16" creationId="{1E68F6A3-73F7-AB85-2467-8B7101C231CD}"/>
          </ac:spMkLst>
        </pc:spChg>
      </pc:sldChg>
      <pc:sldChg chg="modTransition">
        <pc:chgData name="Rita Behara" userId="44958c6ecdbc66fb" providerId="LiveId" clId="{66D69B76-AEC3-4F40-925B-631C6B27745D}" dt="2024-11-10T16:07:34.809" v="93"/>
        <pc:sldMkLst>
          <pc:docMk/>
          <pc:sldMk cId="940656179" sldId="432"/>
        </pc:sldMkLst>
      </pc:sldChg>
      <pc:sldChg chg="modTransition">
        <pc:chgData name="Rita Behara" userId="44958c6ecdbc66fb" providerId="LiveId" clId="{66D69B76-AEC3-4F40-925B-631C6B27745D}" dt="2024-11-10T16:07:38.491" v="94"/>
        <pc:sldMkLst>
          <pc:docMk/>
          <pc:sldMk cId="890621683" sldId="433"/>
        </pc:sldMkLst>
      </pc:sldChg>
      <pc:sldChg chg="modSp mod modTransition">
        <pc:chgData name="Rita Behara" userId="44958c6ecdbc66fb" providerId="LiveId" clId="{66D69B76-AEC3-4F40-925B-631C6B27745D}" dt="2024-11-10T16:07:41.526" v="95"/>
        <pc:sldMkLst>
          <pc:docMk/>
          <pc:sldMk cId="832436273" sldId="434"/>
        </pc:sldMkLst>
        <pc:spChg chg="mod">
          <ac:chgData name="Rita Behara" userId="44958c6ecdbc66fb" providerId="LiveId" clId="{66D69B76-AEC3-4F40-925B-631C6B27745D}" dt="2024-11-10T15:49:32.693" v="8" actId="1076"/>
          <ac:spMkLst>
            <pc:docMk/>
            <pc:sldMk cId="832436273" sldId="434"/>
            <ac:spMk id="20" creationId="{7F9C80D1-618A-344A-344F-64F06044B26A}"/>
          </ac:spMkLst>
        </pc:spChg>
      </pc:sldChg>
      <pc:sldChg chg="modSp mod modTransition">
        <pc:chgData name="Rita Behara" userId="44958c6ecdbc66fb" providerId="LiveId" clId="{66D69B76-AEC3-4F40-925B-631C6B27745D}" dt="2024-11-10T16:07:46.224" v="96"/>
        <pc:sldMkLst>
          <pc:docMk/>
          <pc:sldMk cId="1600580713" sldId="435"/>
        </pc:sldMkLst>
        <pc:spChg chg="mod">
          <ac:chgData name="Rita Behara" userId="44958c6ecdbc66fb" providerId="LiveId" clId="{66D69B76-AEC3-4F40-925B-631C6B27745D}" dt="2024-11-10T15:49:49.400" v="10" actId="1076"/>
          <ac:spMkLst>
            <pc:docMk/>
            <pc:sldMk cId="1600580713" sldId="435"/>
            <ac:spMk id="5" creationId="{1CD5CFBA-D05E-CC30-5171-EBE638CF5B82}"/>
          </ac:spMkLst>
        </pc:spChg>
        <pc:graphicFrameChg chg="mod">
          <ac:chgData name="Rita Behara" userId="44958c6ecdbc66fb" providerId="LiveId" clId="{66D69B76-AEC3-4F40-925B-631C6B27745D}" dt="2024-11-10T15:49:54.116" v="11" actId="1076"/>
          <ac:graphicFrameMkLst>
            <pc:docMk/>
            <pc:sldMk cId="1600580713" sldId="435"/>
            <ac:graphicFrameMk id="7" creationId="{C28276F2-6DE2-F3B3-34B5-843892DDB512}"/>
          </ac:graphicFrameMkLst>
        </pc:graphicFrameChg>
        <pc:picChg chg="mod">
          <ac:chgData name="Rita Behara" userId="44958c6ecdbc66fb" providerId="LiveId" clId="{66D69B76-AEC3-4F40-925B-631C6B27745D}" dt="2024-11-10T15:50:00.962" v="12" actId="1076"/>
          <ac:picMkLst>
            <pc:docMk/>
            <pc:sldMk cId="1600580713" sldId="435"/>
            <ac:picMk id="4" creationId="{AA52E9D4-45B5-937B-9AF2-5B9F21CCF5B4}"/>
          </ac:picMkLst>
        </pc:picChg>
      </pc:sldChg>
      <pc:sldChg chg="modSp mod modTransition">
        <pc:chgData name="Rita Behara" userId="44958c6ecdbc66fb" providerId="LiveId" clId="{66D69B76-AEC3-4F40-925B-631C6B27745D}" dt="2024-11-10T16:07:49.061" v="97"/>
        <pc:sldMkLst>
          <pc:docMk/>
          <pc:sldMk cId="1566061214" sldId="436"/>
        </pc:sldMkLst>
        <pc:spChg chg="mod">
          <ac:chgData name="Rita Behara" userId="44958c6ecdbc66fb" providerId="LiveId" clId="{66D69B76-AEC3-4F40-925B-631C6B27745D}" dt="2024-11-10T15:50:17.281" v="13" actId="207"/>
          <ac:spMkLst>
            <pc:docMk/>
            <pc:sldMk cId="1566061214" sldId="436"/>
            <ac:spMk id="10" creationId="{9FC6ABA7-B943-423D-8791-869CC20683CA}"/>
          </ac:spMkLst>
        </pc:spChg>
        <pc:spChg chg="mod">
          <ac:chgData name="Rita Behara" userId="44958c6ecdbc66fb" providerId="LiveId" clId="{66D69B76-AEC3-4F40-925B-631C6B27745D}" dt="2024-11-10T15:50:27.102" v="14" actId="1076"/>
          <ac:spMkLst>
            <pc:docMk/>
            <pc:sldMk cId="1566061214" sldId="436"/>
            <ac:spMk id="12" creationId="{8B69FE08-73EF-328A-D3D5-C20D7920C4D2}"/>
          </ac:spMkLst>
        </pc:spChg>
      </pc:sldChg>
      <pc:sldChg chg="modSp mod modTransition">
        <pc:chgData name="Rita Behara" userId="44958c6ecdbc66fb" providerId="LiveId" clId="{66D69B76-AEC3-4F40-925B-631C6B27745D}" dt="2024-11-10T16:07:53.187" v="98"/>
        <pc:sldMkLst>
          <pc:docMk/>
          <pc:sldMk cId="228340825" sldId="437"/>
        </pc:sldMkLst>
        <pc:spChg chg="mod">
          <ac:chgData name="Rita Behara" userId="44958c6ecdbc66fb" providerId="LiveId" clId="{66D69B76-AEC3-4F40-925B-631C6B27745D}" dt="2024-11-10T15:50:49.327" v="17" actId="1076"/>
          <ac:spMkLst>
            <pc:docMk/>
            <pc:sldMk cId="228340825" sldId="437"/>
            <ac:spMk id="4" creationId="{CA0AC7AA-6002-0374-7934-A852B26E52E6}"/>
          </ac:spMkLst>
        </pc:spChg>
      </pc:sldChg>
      <pc:sldChg chg="modSp mod modTransition">
        <pc:chgData name="Rita Behara" userId="44958c6ecdbc66fb" providerId="LiveId" clId="{66D69B76-AEC3-4F40-925B-631C6B27745D}" dt="2024-11-10T16:07:56.086" v="99"/>
        <pc:sldMkLst>
          <pc:docMk/>
          <pc:sldMk cId="1843157504" sldId="438"/>
        </pc:sldMkLst>
        <pc:spChg chg="mod">
          <ac:chgData name="Rita Behara" userId="44958c6ecdbc66fb" providerId="LiveId" clId="{66D69B76-AEC3-4F40-925B-631C6B27745D}" dt="2024-11-10T15:50:55.930" v="18" actId="20577"/>
          <ac:spMkLst>
            <pc:docMk/>
            <pc:sldMk cId="1843157504" sldId="438"/>
            <ac:spMk id="8" creationId="{BA889662-36D5-6101-228B-8257468CC60E}"/>
          </ac:spMkLst>
        </pc:spChg>
      </pc:sldChg>
      <pc:sldChg chg="modSp mod modTransition">
        <pc:chgData name="Rita Behara" userId="44958c6ecdbc66fb" providerId="LiveId" clId="{66D69B76-AEC3-4F40-925B-631C6B27745D}" dt="2024-11-10T16:08:08.274" v="101"/>
        <pc:sldMkLst>
          <pc:docMk/>
          <pc:sldMk cId="4038612948" sldId="439"/>
        </pc:sldMkLst>
        <pc:spChg chg="mod">
          <ac:chgData name="Rita Behara" userId="44958c6ecdbc66fb" providerId="LiveId" clId="{66D69B76-AEC3-4F40-925B-631C6B27745D}" dt="2024-11-10T15:51:31.007" v="21" actId="1076"/>
          <ac:spMkLst>
            <pc:docMk/>
            <pc:sldMk cId="4038612948" sldId="439"/>
            <ac:spMk id="4" creationId="{E2593873-B7F6-DC29-6D31-448488FC4A03}"/>
          </ac:spMkLst>
        </pc:spChg>
      </pc:sldChg>
      <pc:sldChg chg="modSp mod modTransition">
        <pc:chgData name="Rita Behara" userId="44958c6ecdbc66fb" providerId="LiveId" clId="{66D69B76-AEC3-4F40-925B-631C6B27745D}" dt="2024-11-10T16:08:11.199" v="102"/>
        <pc:sldMkLst>
          <pc:docMk/>
          <pc:sldMk cId="258641802" sldId="440"/>
        </pc:sldMkLst>
        <pc:spChg chg="mod">
          <ac:chgData name="Rita Behara" userId="44958c6ecdbc66fb" providerId="LiveId" clId="{66D69B76-AEC3-4F40-925B-631C6B27745D}" dt="2024-11-10T15:51:39.170" v="22" actId="1076"/>
          <ac:spMkLst>
            <pc:docMk/>
            <pc:sldMk cId="258641802" sldId="440"/>
            <ac:spMk id="10" creationId="{CFB2BA00-59FE-106B-1012-9FCE100A887C}"/>
          </ac:spMkLst>
        </pc:spChg>
        <pc:spChg chg="mod">
          <ac:chgData name="Rita Behara" userId="44958c6ecdbc66fb" providerId="LiveId" clId="{66D69B76-AEC3-4F40-925B-631C6B27745D}" dt="2024-11-10T15:51:50.073" v="24" actId="1076"/>
          <ac:spMkLst>
            <pc:docMk/>
            <pc:sldMk cId="258641802" sldId="440"/>
            <ac:spMk id="13" creationId="{AE4688A9-BD2D-6663-4002-FB91D0ED1C79}"/>
          </ac:spMkLst>
        </pc:spChg>
        <pc:picChg chg="mod">
          <ac:chgData name="Rita Behara" userId="44958c6ecdbc66fb" providerId="LiveId" clId="{66D69B76-AEC3-4F40-925B-631C6B27745D}" dt="2024-11-10T15:51:42.868" v="23" actId="1076"/>
          <ac:picMkLst>
            <pc:docMk/>
            <pc:sldMk cId="258641802" sldId="440"/>
            <ac:picMk id="11" creationId="{9EB2A201-0629-66E5-E598-2E6B8A774261}"/>
          </ac:picMkLst>
        </pc:picChg>
        <pc:picChg chg="mod">
          <ac:chgData name="Rita Behara" userId="44958c6ecdbc66fb" providerId="LiveId" clId="{66D69B76-AEC3-4F40-925B-631C6B27745D}" dt="2024-11-10T15:51:50.073" v="24" actId="1076"/>
          <ac:picMkLst>
            <pc:docMk/>
            <pc:sldMk cId="258641802" sldId="440"/>
            <ac:picMk id="12" creationId="{D5014B56-C89F-B8CD-4EB7-8EFDBCAB3523}"/>
          </ac:picMkLst>
        </pc:picChg>
      </pc:sldChg>
      <pc:sldChg chg="modSp mod modTransition">
        <pc:chgData name="Rita Behara" userId="44958c6ecdbc66fb" providerId="LiveId" clId="{66D69B76-AEC3-4F40-925B-631C6B27745D}" dt="2024-11-10T16:08:25.119" v="104"/>
        <pc:sldMkLst>
          <pc:docMk/>
          <pc:sldMk cId="1193341047" sldId="441"/>
        </pc:sldMkLst>
        <pc:spChg chg="mod">
          <ac:chgData name="Rita Behara" userId="44958c6ecdbc66fb" providerId="LiveId" clId="{66D69B76-AEC3-4F40-925B-631C6B27745D}" dt="2024-11-10T15:52:15.061" v="29" actId="1076"/>
          <ac:spMkLst>
            <pc:docMk/>
            <pc:sldMk cId="1193341047" sldId="441"/>
            <ac:spMk id="4" creationId="{63F611A6-0179-54E3-F37A-9AC327653F73}"/>
          </ac:spMkLst>
        </pc:spChg>
      </pc:sldChg>
      <pc:sldChg chg="modSp mod modTransition">
        <pc:chgData name="Rita Behara" userId="44958c6ecdbc66fb" providerId="LiveId" clId="{66D69B76-AEC3-4F40-925B-631C6B27745D}" dt="2024-11-10T16:08:29.326" v="105"/>
        <pc:sldMkLst>
          <pc:docMk/>
          <pc:sldMk cId="474060958" sldId="442"/>
        </pc:sldMkLst>
        <pc:spChg chg="mod">
          <ac:chgData name="Rita Behara" userId="44958c6ecdbc66fb" providerId="LiveId" clId="{66D69B76-AEC3-4F40-925B-631C6B27745D}" dt="2024-11-10T15:52:48.118" v="35" actId="1076"/>
          <ac:spMkLst>
            <pc:docMk/>
            <pc:sldMk cId="474060958" sldId="442"/>
            <ac:spMk id="11" creationId="{7188681F-8426-96FE-1118-0F2EA53EFA62}"/>
          </ac:spMkLst>
        </pc:spChg>
        <pc:spChg chg="mod">
          <ac:chgData name="Rita Behara" userId="44958c6ecdbc66fb" providerId="LiveId" clId="{66D69B76-AEC3-4F40-925B-631C6B27745D}" dt="2024-11-10T15:52:36.977" v="33" actId="1076"/>
          <ac:spMkLst>
            <pc:docMk/>
            <pc:sldMk cId="474060958" sldId="442"/>
            <ac:spMk id="12" creationId="{7CCC9EB5-4ACE-C8FD-70B2-902D0DA5A165}"/>
          </ac:spMkLst>
        </pc:spChg>
        <pc:picChg chg="mod">
          <ac:chgData name="Rita Behara" userId="44958c6ecdbc66fb" providerId="LiveId" clId="{66D69B76-AEC3-4F40-925B-631C6B27745D}" dt="2024-11-10T15:52:52.313" v="36" actId="1076"/>
          <ac:picMkLst>
            <pc:docMk/>
            <pc:sldMk cId="474060958" sldId="442"/>
            <ac:picMk id="10" creationId="{7EAFD1A9-DB99-3B45-FB28-F8BD827271FD}"/>
          </ac:picMkLst>
        </pc:picChg>
        <pc:picChg chg="mod">
          <ac:chgData name="Rita Behara" userId="44958c6ecdbc66fb" providerId="LiveId" clId="{66D69B76-AEC3-4F40-925B-631C6B27745D}" dt="2024-11-10T15:52:59.761" v="37" actId="1076"/>
          <ac:picMkLst>
            <pc:docMk/>
            <pc:sldMk cId="474060958" sldId="442"/>
            <ac:picMk id="13" creationId="{00B7032A-C350-CCFD-04F2-0B67F90367C5}"/>
          </ac:picMkLst>
        </pc:picChg>
      </pc:sldChg>
      <pc:sldChg chg="modSp mod modTransition">
        <pc:chgData name="Rita Behara" userId="44958c6ecdbc66fb" providerId="LiveId" clId="{66D69B76-AEC3-4F40-925B-631C6B27745D}" dt="2024-11-10T16:08:41.018" v="107"/>
        <pc:sldMkLst>
          <pc:docMk/>
          <pc:sldMk cId="1728738606" sldId="443"/>
        </pc:sldMkLst>
        <pc:spChg chg="mod">
          <ac:chgData name="Rita Behara" userId="44958c6ecdbc66fb" providerId="LiveId" clId="{66D69B76-AEC3-4F40-925B-631C6B27745D}" dt="2024-11-10T15:53:29.630" v="42" actId="1076"/>
          <ac:spMkLst>
            <pc:docMk/>
            <pc:sldMk cId="1728738606" sldId="443"/>
            <ac:spMk id="5" creationId="{C31782F9-F794-5191-7F1A-265B8F40F259}"/>
          </ac:spMkLst>
        </pc:spChg>
        <pc:spChg chg="mod">
          <ac:chgData name="Rita Behara" userId="44958c6ecdbc66fb" providerId="LiveId" clId="{66D69B76-AEC3-4F40-925B-631C6B27745D}" dt="2024-11-10T16:02:43.953" v="76" actId="207"/>
          <ac:spMkLst>
            <pc:docMk/>
            <pc:sldMk cId="1728738606" sldId="443"/>
            <ac:spMk id="8" creationId="{26E6AAFB-7A02-0435-3BC9-1ACA7BA801C1}"/>
          </ac:spMkLst>
        </pc:spChg>
      </pc:sldChg>
      <pc:sldChg chg="modSp mod modTransition">
        <pc:chgData name="Rita Behara" userId="44958c6ecdbc66fb" providerId="LiveId" clId="{66D69B76-AEC3-4F40-925B-631C6B27745D}" dt="2024-11-10T16:08:43.652" v="108"/>
        <pc:sldMkLst>
          <pc:docMk/>
          <pc:sldMk cId="280539903" sldId="444"/>
        </pc:sldMkLst>
        <pc:spChg chg="mod">
          <ac:chgData name="Rita Behara" userId="44958c6ecdbc66fb" providerId="LiveId" clId="{66D69B76-AEC3-4F40-925B-631C6B27745D}" dt="2024-11-10T15:53:38.522" v="44" actId="1076"/>
          <ac:spMkLst>
            <pc:docMk/>
            <pc:sldMk cId="280539903" sldId="444"/>
            <ac:spMk id="8" creationId="{D5BE2DA0-4443-39D5-832E-DC98D5B7FEBE}"/>
          </ac:spMkLst>
        </pc:spChg>
        <pc:graphicFrameChg chg="mod">
          <ac:chgData name="Rita Behara" userId="44958c6ecdbc66fb" providerId="LiveId" clId="{66D69B76-AEC3-4F40-925B-631C6B27745D}" dt="2024-11-10T16:02:58.129" v="77"/>
          <ac:graphicFrameMkLst>
            <pc:docMk/>
            <pc:sldMk cId="280539903" sldId="444"/>
            <ac:graphicFrameMk id="9" creationId="{B2D00EEB-74E9-BC16-25E7-6A43F78F449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4958c6ecdbc66fb/Desktop/Book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Number_of_hotels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86</c:v>
                </c:pt>
                <c:pt idx="1">
                  <c:v>77</c:v>
                </c:pt>
                <c:pt idx="2">
                  <c:v>89</c:v>
                </c:pt>
                <c:pt idx="3">
                  <c:v>67</c:v>
                </c:pt>
                <c:pt idx="4">
                  <c:v>80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1-4776-9F77-76300109A12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36284496"/>
        <c:axId val="736283536"/>
      </c:barChart>
      <c:catAx>
        <c:axId val="73628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83536"/>
        <c:crosses val="autoZero"/>
        <c:auto val="1"/>
        <c:lblAlgn val="ctr"/>
        <c:lblOffset val="100"/>
        <c:noMultiLvlLbl val="0"/>
      </c:catAx>
      <c:valAx>
        <c:axId val="736283536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628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Sheet11!$E$2</c:f>
              <c:strCache>
                <c:ptCount val="1"/>
                <c:pt idx="0">
                  <c:v>price(in th)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Sheet11!$C$3:$D$22</c:f>
              <c:multiLvlStrCache>
                <c:ptCount val="20"/>
                <c:lvl>
                  <c:pt idx="0">
                    <c:v>Very Good</c:v>
                  </c:pt>
                  <c:pt idx="1">
                    <c:v>Excellent</c:v>
                  </c:pt>
                  <c:pt idx="2">
                    <c:v>Good</c:v>
                  </c:pt>
                  <c:pt idx="3">
                    <c:v>Excellent</c:v>
                  </c:pt>
                  <c:pt idx="4">
                    <c:v>Very Good</c:v>
                  </c:pt>
                  <c:pt idx="5">
                    <c:v>Good</c:v>
                  </c:pt>
                  <c:pt idx="6">
                    <c:v>Very Good</c:v>
                  </c:pt>
                  <c:pt idx="7">
                    <c:v>Excellent</c:v>
                  </c:pt>
                  <c:pt idx="8">
                    <c:v>Good</c:v>
                  </c:pt>
                  <c:pt idx="9">
                    <c:v>Average</c:v>
                  </c:pt>
                  <c:pt idx="10">
                    <c:v>Very Good</c:v>
                  </c:pt>
                  <c:pt idx="11">
                    <c:v>Excellent</c:v>
                  </c:pt>
                  <c:pt idx="12">
                    <c:v>Average</c:v>
                  </c:pt>
                  <c:pt idx="13">
                    <c:v>Good</c:v>
                  </c:pt>
                  <c:pt idx="14">
                    <c:v>Very Good</c:v>
                  </c:pt>
                  <c:pt idx="15">
                    <c:v>Excellent</c:v>
                  </c:pt>
                  <c:pt idx="16">
                    <c:v>Good</c:v>
                  </c:pt>
                  <c:pt idx="17">
                    <c:v>Very Good</c:v>
                  </c:pt>
                  <c:pt idx="18">
                    <c:v>Excellent</c:v>
                  </c:pt>
                  <c:pt idx="19">
                    <c:v>Good</c:v>
                  </c:pt>
                </c:lvl>
                <c:lvl>
                  <c:pt idx="0">
                    <c:v>bangalore</c:v>
                  </c:pt>
                  <c:pt idx="3">
                    <c:v>chennai</c:v>
                  </c:pt>
                  <c:pt idx="6">
                    <c:v>delhi</c:v>
                  </c:pt>
                  <c:pt idx="10">
                    <c:v>hyderabad</c:v>
                  </c:pt>
                  <c:pt idx="14">
                    <c:v>kolkata</c:v>
                  </c:pt>
                  <c:pt idx="17">
                    <c:v>mumbai</c:v>
                  </c:pt>
                </c:lvl>
              </c:multiLvlStrCache>
            </c:multiLvlStrRef>
          </c:cat>
          <c:val>
            <c:numRef>
              <c:f>Sheet11!$E$3:$E$22</c:f>
              <c:numCache>
                <c:formatCode>General</c:formatCode>
                <c:ptCount val="20"/>
                <c:pt idx="0">
                  <c:v>3.4</c:v>
                </c:pt>
                <c:pt idx="1">
                  <c:v>9.1999999999999993</c:v>
                </c:pt>
                <c:pt idx="2">
                  <c:v>1</c:v>
                </c:pt>
                <c:pt idx="3">
                  <c:v>7.8</c:v>
                </c:pt>
                <c:pt idx="4" formatCode="0.0">
                  <c:v>4.5217391304347796</c:v>
                </c:pt>
                <c:pt idx="5" formatCode="0.0">
                  <c:v>2.3333333333333299</c:v>
                </c:pt>
                <c:pt idx="6" formatCode="0.0">
                  <c:v>4.5964912280701702</c:v>
                </c:pt>
                <c:pt idx="7" formatCode="0.0">
                  <c:v>7.5833333333333304</c:v>
                </c:pt>
                <c:pt idx="8" formatCode="0.0">
                  <c:v>2.71428571428571</c:v>
                </c:pt>
                <c:pt idx="9">
                  <c:v>3</c:v>
                </c:pt>
                <c:pt idx="10" formatCode="0.0">
                  <c:v>3.84615384615384</c:v>
                </c:pt>
                <c:pt idx="11" formatCode="0.0">
                  <c:v>7.7272727272727204</c:v>
                </c:pt>
                <c:pt idx="12">
                  <c:v>3</c:v>
                </c:pt>
                <c:pt idx="13">
                  <c:v>1</c:v>
                </c:pt>
                <c:pt idx="14">
                  <c:v>2.6</c:v>
                </c:pt>
                <c:pt idx="15" formatCode="0.0">
                  <c:v>5.5833333333333304</c:v>
                </c:pt>
                <c:pt idx="16" formatCode="0.0">
                  <c:v>1.6666666666666601</c:v>
                </c:pt>
                <c:pt idx="17">
                  <c:v>5</c:v>
                </c:pt>
                <c:pt idx="18" formatCode="0.0">
                  <c:v>11.5</c:v>
                </c:pt>
                <c:pt idx="19" formatCode="0.0">
                  <c:v>3.3333333333333299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C-47D1-B077-4C7E772D50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4310928"/>
        <c:axId val="844297488"/>
      </c:barChart>
      <c:catAx>
        <c:axId val="84431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297488"/>
        <c:crosses val="autoZero"/>
        <c:auto val="1"/>
        <c:lblAlgn val="ctr"/>
        <c:lblOffset val="100"/>
        <c:noMultiLvlLbl val="0"/>
      </c:catAx>
      <c:valAx>
        <c:axId val="844297488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431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</a:schemeClr>
    </a:solidFill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Sheet2!$D$4</c:f>
              <c:strCache>
                <c:ptCount val="1"/>
                <c:pt idx="0">
                  <c:v>Number of hotels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Sheet2!$B$5:$C$34</c:f>
              <c:multiLvlStrCache>
                <c:ptCount val="30"/>
                <c:lvl>
                  <c:pt idx="0">
                    <c:v>5star</c:v>
                  </c:pt>
                  <c:pt idx="1">
                    <c:v>4star</c:v>
                  </c:pt>
                  <c:pt idx="2">
                    <c:v>3star</c:v>
                  </c:pt>
                  <c:pt idx="3">
                    <c:v>2star</c:v>
                  </c:pt>
                  <c:pt idx="4">
                    <c:v>1star</c:v>
                  </c:pt>
                  <c:pt idx="5">
                    <c:v>5star</c:v>
                  </c:pt>
                  <c:pt idx="6">
                    <c:v>4star</c:v>
                  </c:pt>
                  <c:pt idx="7">
                    <c:v>3star</c:v>
                  </c:pt>
                  <c:pt idx="8">
                    <c:v>2star</c:v>
                  </c:pt>
                  <c:pt idx="9">
                    <c:v>1star</c:v>
                  </c:pt>
                  <c:pt idx="10">
                    <c:v>5star</c:v>
                  </c:pt>
                  <c:pt idx="11">
                    <c:v>4star</c:v>
                  </c:pt>
                  <c:pt idx="12">
                    <c:v>3star</c:v>
                  </c:pt>
                  <c:pt idx="13">
                    <c:v>2star</c:v>
                  </c:pt>
                  <c:pt idx="14">
                    <c:v>1star</c:v>
                  </c:pt>
                  <c:pt idx="15">
                    <c:v>5star</c:v>
                  </c:pt>
                  <c:pt idx="16">
                    <c:v>4star</c:v>
                  </c:pt>
                  <c:pt idx="17">
                    <c:v>3star</c:v>
                  </c:pt>
                  <c:pt idx="18">
                    <c:v>2star</c:v>
                  </c:pt>
                  <c:pt idx="19">
                    <c:v>1star</c:v>
                  </c:pt>
                  <c:pt idx="20">
                    <c:v>5star</c:v>
                  </c:pt>
                  <c:pt idx="21">
                    <c:v>4star</c:v>
                  </c:pt>
                  <c:pt idx="22">
                    <c:v>3star</c:v>
                  </c:pt>
                  <c:pt idx="23">
                    <c:v>2star</c:v>
                  </c:pt>
                  <c:pt idx="24">
                    <c:v>1star</c:v>
                  </c:pt>
                  <c:pt idx="25">
                    <c:v>5star</c:v>
                  </c:pt>
                  <c:pt idx="26">
                    <c:v>4star</c:v>
                  </c:pt>
                  <c:pt idx="27">
                    <c:v>3star</c:v>
                  </c:pt>
                  <c:pt idx="28">
                    <c:v>2star</c:v>
                  </c:pt>
                  <c:pt idx="29">
                    <c:v>1star</c:v>
                  </c:pt>
                </c:lvl>
                <c:lvl>
                  <c:pt idx="0">
                    <c:v>bangalore</c:v>
                  </c:pt>
                  <c:pt idx="5">
                    <c:v>chennai</c:v>
                  </c:pt>
                  <c:pt idx="10">
                    <c:v>delhi</c:v>
                  </c:pt>
                  <c:pt idx="15">
                    <c:v>hyderabad</c:v>
                  </c:pt>
                  <c:pt idx="20">
                    <c:v>kolkata</c:v>
                  </c:pt>
                  <c:pt idx="25">
                    <c:v>mumbai</c:v>
                  </c:pt>
                </c:lvl>
              </c:multiLvlStrCache>
            </c:multiLvlStrRef>
          </c:cat>
          <c:val>
            <c:numRef>
              <c:f>Sheet2!$D$5:$D$34</c:f>
              <c:numCache>
                <c:formatCode>General</c:formatCode>
                <c:ptCount val="30"/>
                <c:pt idx="0">
                  <c:v>32</c:v>
                </c:pt>
                <c:pt idx="1">
                  <c:v>29</c:v>
                </c:pt>
                <c:pt idx="2">
                  <c:v>25</c:v>
                </c:pt>
                <c:pt idx="3">
                  <c:v>0</c:v>
                </c:pt>
                <c:pt idx="4">
                  <c:v>0</c:v>
                </c:pt>
                <c:pt idx="5">
                  <c:v>30</c:v>
                </c:pt>
                <c:pt idx="6">
                  <c:v>23</c:v>
                </c:pt>
                <c:pt idx="7">
                  <c:v>23</c:v>
                </c:pt>
                <c:pt idx="8">
                  <c:v>1</c:v>
                </c:pt>
                <c:pt idx="9">
                  <c:v>0</c:v>
                </c:pt>
                <c:pt idx="10">
                  <c:v>44</c:v>
                </c:pt>
                <c:pt idx="11">
                  <c:v>26</c:v>
                </c:pt>
                <c:pt idx="12">
                  <c:v>19</c:v>
                </c:pt>
                <c:pt idx="13">
                  <c:v>0</c:v>
                </c:pt>
                <c:pt idx="14">
                  <c:v>0</c:v>
                </c:pt>
                <c:pt idx="15">
                  <c:v>20</c:v>
                </c:pt>
                <c:pt idx="16">
                  <c:v>14</c:v>
                </c:pt>
                <c:pt idx="17">
                  <c:v>32</c:v>
                </c:pt>
                <c:pt idx="18">
                  <c:v>1</c:v>
                </c:pt>
                <c:pt idx="19">
                  <c:v>0</c:v>
                </c:pt>
                <c:pt idx="20">
                  <c:v>18</c:v>
                </c:pt>
                <c:pt idx="21">
                  <c:v>20</c:v>
                </c:pt>
                <c:pt idx="22">
                  <c:v>42</c:v>
                </c:pt>
                <c:pt idx="23">
                  <c:v>0</c:v>
                </c:pt>
                <c:pt idx="24">
                  <c:v>0</c:v>
                </c:pt>
                <c:pt idx="25">
                  <c:v>36</c:v>
                </c:pt>
                <c:pt idx="26">
                  <c:v>20</c:v>
                </c:pt>
                <c:pt idx="27">
                  <c:v>30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9-453B-926F-98BD4260C1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7189936"/>
        <c:axId val="427191856"/>
      </c:barChart>
      <c:catAx>
        <c:axId val="4271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91856"/>
        <c:crosses val="autoZero"/>
        <c:auto val="1"/>
        <c:lblAlgn val="ctr"/>
        <c:lblOffset val="100"/>
        <c:noMultiLvlLbl val="0"/>
      </c:catAx>
      <c:valAx>
        <c:axId val="427191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718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Sheet3!$D$3</c:f>
              <c:strCache>
                <c:ptCount val="1"/>
                <c:pt idx="0">
                  <c:v>number_of_hotels</c:v>
                </c:pt>
              </c:strCache>
            </c:strRef>
          </c:tx>
          <c:spPr>
            <a:solidFill>
              <a:srgbClr val="7030A0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Sheet3!$B$4:$C$23</c:f>
              <c:multiLvlStrCache>
                <c:ptCount val="20"/>
                <c:lvl>
                  <c:pt idx="0">
                    <c:v>Very Good</c:v>
                  </c:pt>
                  <c:pt idx="1">
                    <c:v>Excellent</c:v>
                  </c:pt>
                  <c:pt idx="2">
                    <c:v>Good</c:v>
                  </c:pt>
                  <c:pt idx="3">
                    <c:v>Excellent</c:v>
                  </c:pt>
                  <c:pt idx="4">
                    <c:v>Very Good</c:v>
                  </c:pt>
                  <c:pt idx="5">
                    <c:v>Good</c:v>
                  </c:pt>
                  <c:pt idx="6">
                    <c:v>Very Good</c:v>
                  </c:pt>
                  <c:pt idx="7">
                    <c:v>Excellent</c:v>
                  </c:pt>
                  <c:pt idx="8">
                    <c:v>Good</c:v>
                  </c:pt>
                  <c:pt idx="9">
                    <c:v>Average</c:v>
                  </c:pt>
                  <c:pt idx="10">
                    <c:v>Very Good</c:v>
                  </c:pt>
                  <c:pt idx="11">
                    <c:v>Excellent</c:v>
                  </c:pt>
                  <c:pt idx="12">
                    <c:v>Average</c:v>
                  </c:pt>
                  <c:pt idx="13">
                    <c:v>Good</c:v>
                  </c:pt>
                  <c:pt idx="14">
                    <c:v>Very Good</c:v>
                  </c:pt>
                  <c:pt idx="15">
                    <c:v>Excellent</c:v>
                  </c:pt>
                  <c:pt idx="16">
                    <c:v>Good</c:v>
                  </c:pt>
                  <c:pt idx="17">
                    <c:v>Very Good</c:v>
                  </c:pt>
                  <c:pt idx="18">
                    <c:v>Excellent</c:v>
                  </c:pt>
                  <c:pt idx="19">
                    <c:v>Good</c:v>
                  </c:pt>
                </c:lvl>
                <c:lvl>
                  <c:pt idx="0">
                    <c:v>bangalore</c:v>
                  </c:pt>
                  <c:pt idx="3">
                    <c:v>chennai</c:v>
                  </c:pt>
                  <c:pt idx="6">
                    <c:v>delhi</c:v>
                  </c:pt>
                  <c:pt idx="10">
                    <c:v>hyderabad</c:v>
                  </c:pt>
                  <c:pt idx="14">
                    <c:v>kolkata</c:v>
                  </c:pt>
                  <c:pt idx="17">
                    <c:v>mumbai</c:v>
                  </c:pt>
                </c:lvl>
              </c:multiLvlStrCache>
            </c:multiLvlStrRef>
          </c:cat>
          <c:val>
            <c:numRef>
              <c:f>Sheet3!$D$4:$D$23</c:f>
              <c:numCache>
                <c:formatCode>General</c:formatCode>
                <c:ptCount val="20"/>
                <c:pt idx="0">
                  <c:v>60</c:v>
                </c:pt>
                <c:pt idx="1">
                  <c:v>24</c:v>
                </c:pt>
                <c:pt idx="2">
                  <c:v>2</c:v>
                </c:pt>
                <c:pt idx="3">
                  <c:v>25</c:v>
                </c:pt>
                <c:pt idx="4">
                  <c:v>46</c:v>
                </c:pt>
                <c:pt idx="5">
                  <c:v>6</c:v>
                </c:pt>
                <c:pt idx="6">
                  <c:v>57</c:v>
                </c:pt>
                <c:pt idx="7">
                  <c:v>24</c:v>
                </c:pt>
                <c:pt idx="8">
                  <c:v>7</c:v>
                </c:pt>
                <c:pt idx="9">
                  <c:v>1</c:v>
                </c:pt>
                <c:pt idx="10">
                  <c:v>52</c:v>
                </c:pt>
                <c:pt idx="11">
                  <c:v>11</c:v>
                </c:pt>
                <c:pt idx="12">
                  <c:v>2</c:v>
                </c:pt>
                <c:pt idx="13">
                  <c:v>2</c:v>
                </c:pt>
                <c:pt idx="14">
                  <c:v>65</c:v>
                </c:pt>
                <c:pt idx="15">
                  <c:v>12</c:v>
                </c:pt>
                <c:pt idx="16">
                  <c:v>3</c:v>
                </c:pt>
                <c:pt idx="17">
                  <c:v>54</c:v>
                </c:pt>
                <c:pt idx="18">
                  <c:v>26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5-4CCF-81F0-D0976958E2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6182256"/>
        <c:axId val="826180816"/>
      </c:barChart>
      <c:catAx>
        <c:axId val="8261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80816"/>
        <c:crosses val="autoZero"/>
        <c:auto val="1"/>
        <c:lblAlgn val="ctr"/>
        <c:lblOffset val="100"/>
        <c:noMultiLvlLbl val="0"/>
      </c:catAx>
      <c:valAx>
        <c:axId val="826180816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618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Sheet4!$D$4</c:f>
              <c:strCache>
                <c:ptCount val="1"/>
                <c:pt idx="0">
                  <c:v>avg_price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FF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Sheet4!$C$5:$C$10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6"/>
                <c:pt idx="0">
                  <c:v>5</c:v>
                </c:pt>
                <c:pt idx="1">
                  <c:v>5.4155844155844104</c:v>
                </c:pt>
                <c:pt idx="2">
                  <c:v>5.2359550561797699</c:v>
                </c:pt>
                <c:pt idx="3">
                  <c:v>4.3731343283581996</c:v>
                </c:pt>
                <c:pt idx="4">
                  <c:v>3.0125000000000002</c:v>
                </c:pt>
                <c:pt idx="5">
                  <c:v>6.84883720930232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4-4DBE-9823-24B37C7F87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26175536"/>
        <c:axId val="826174096"/>
      </c:barChart>
      <c:catAx>
        <c:axId val="82617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74096"/>
        <c:crosses val="autoZero"/>
        <c:auto val="1"/>
        <c:lblAlgn val="ctr"/>
        <c:lblOffset val="100"/>
        <c:noMultiLvlLbl val="0"/>
      </c:catAx>
      <c:valAx>
        <c:axId val="826174096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617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Sheet6!$C$3</c:f>
              <c:strCache>
                <c:ptCount val="1"/>
                <c:pt idx="0">
                  <c:v>no_of_hotels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FF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Sheet6!$B$4:$B$9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Sheet6!$C$4:$C$9</c:f>
              <c:numCache>
                <c:formatCode>General</c:formatCode>
                <c:ptCount val="6"/>
                <c:pt idx="0">
                  <c:v>86</c:v>
                </c:pt>
                <c:pt idx="1">
                  <c:v>77</c:v>
                </c:pt>
                <c:pt idx="2">
                  <c:v>89</c:v>
                </c:pt>
                <c:pt idx="3">
                  <c:v>67</c:v>
                </c:pt>
                <c:pt idx="4">
                  <c:v>80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E-4257-8203-FD4E89B49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6180336"/>
        <c:axId val="826185616"/>
      </c:barChart>
      <c:catAx>
        <c:axId val="82618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85616"/>
        <c:crosses val="autoZero"/>
        <c:auto val="1"/>
        <c:lblAlgn val="ctr"/>
        <c:lblOffset val="100"/>
        <c:noMultiLvlLbl val="0"/>
      </c:catAx>
      <c:valAx>
        <c:axId val="826185616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618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Sheet7!$C$3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F-4384-90C4-B06C6A0289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F-4384-90C4-B06C6A028923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F-4384-90C4-B06C6A028923}"/>
              </c:ext>
            </c:extLst>
          </c:dPt>
          <c:dPt>
            <c:idx val="3"/>
            <c:bubble3D val="0"/>
            <c:spPr>
              <a:solidFill>
                <a:srgbClr val="CC00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F-4384-90C4-B06C6A028923}"/>
              </c:ext>
            </c:extLst>
          </c:dPt>
          <c:dPt>
            <c:idx val="4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F-4384-90C4-B06C6A028923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F-4384-90C4-B06C6A028923}"/>
              </c:ext>
            </c:extLst>
          </c:dPt>
          <c:dLbls>
            <c:dLbl>
              <c:idx val="0"/>
              <c:layout>
                <c:manualLayout>
                  <c:x val="-6.4893608883000567E-2"/>
                  <c:y val="0.134511152505914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BF-4384-90C4-B06C6A028923}"/>
                </c:ext>
              </c:extLst>
            </c:dLbl>
            <c:dLbl>
              <c:idx val="1"/>
              <c:layout>
                <c:manualLayout>
                  <c:x val="-0.12784567890909737"/>
                  <c:y val="2.052472677115910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BF-4384-90C4-B06C6A028923}"/>
                </c:ext>
              </c:extLst>
            </c:dLbl>
            <c:dLbl>
              <c:idx val="2"/>
              <c:layout>
                <c:manualLayout>
                  <c:x val="-0.1035867512209821"/>
                  <c:y val="-0.113833509048012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BF-4384-90C4-B06C6A028923}"/>
                </c:ext>
              </c:extLst>
            </c:dLbl>
            <c:dLbl>
              <c:idx val="3"/>
              <c:layout>
                <c:manualLayout>
                  <c:x val="3.5555094827978542E-2"/>
                  <c:y val="-0.172261362179395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BF-4384-90C4-B06C6A028923}"/>
                </c:ext>
              </c:extLst>
            </c:dLbl>
            <c:dLbl>
              <c:idx val="4"/>
              <c:layout>
                <c:manualLayout>
                  <c:x val="0.1360282395750553"/>
                  <c:y val="2.14371228633516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BF-4384-90C4-B06C6A028923}"/>
                </c:ext>
              </c:extLst>
            </c:dLbl>
            <c:dLbl>
              <c:idx val="5"/>
              <c:layout>
                <c:manualLayout>
                  <c:x val="4.6863190749385504E-2"/>
                  <c:y val="0.161671932662759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3BF-4384-90C4-B06C6A0289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Sheet7!$B$4:$B$9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Sheet7!$C$4:$C$9</c:f>
              <c:numCache>
                <c:formatCode>General</c:formatCode>
                <c:ptCount val="6"/>
                <c:pt idx="0">
                  <c:v>22390</c:v>
                </c:pt>
                <c:pt idx="1">
                  <c:v>17722</c:v>
                </c:pt>
                <c:pt idx="2">
                  <c:v>25512</c:v>
                </c:pt>
                <c:pt idx="3">
                  <c:v>22154</c:v>
                </c:pt>
                <c:pt idx="4">
                  <c:v>40806</c:v>
                </c:pt>
                <c:pt idx="5">
                  <c:v>14913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BF-4384-90C4-B06C6A02892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439297218428568"/>
          <c:y val="7.6327271925476281E-2"/>
          <c:w val="0.23524115941143042"/>
          <c:h val="0.32930398162104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Sheet8!$D$3</c:f>
              <c:strCache>
                <c:ptCount val="1"/>
                <c:pt idx="0">
                  <c:v>no_of_hotels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CB-4F4C-94E9-36D4DE0C95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CB-4F4C-94E9-36D4DE0C95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CB-4F4C-94E9-36D4DE0C95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CB-4F4C-94E9-36D4DE0C95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CB-4F4C-94E9-36D4DE0C957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CB-4F4C-94E9-36D4DE0C9577}"/>
              </c:ext>
            </c:extLst>
          </c:dPt>
          <c:dLbls>
            <c:dLbl>
              <c:idx val="0"/>
              <c:layout>
                <c:manualLayout>
                  <c:x val="-0.12595381248600707"/>
                  <c:y val="0.191905694402199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CB-4F4C-94E9-36D4DE0C9577}"/>
                </c:ext>
              </c:extLst>
            </c:dLbl>
            <c:dLbl>
              <c:idx val="1"/>
              <c:layout>
                <c:manualLayout>
                  <c:x val="-0.17190005973431827"/>
                  <c:y val="-3.542326677124307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CB-4F4C-94E9-36D4DE0C9577}"/>
                </c:ext>
              </c:extLst>
            </c:dLbl>
            <c:dLbl>
              <c:idx val="2"/>
              <c:layout>
                <c:manualLayout>
                  <c:x val="-7.1647718753599363E-2"/>
                  <c:y val="-0.199655512988322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CB-4F4C-94E9-36D4DE0C9577}"/>
                </c:ext>
              </c:extLst>
            </c:dLbl>
            <c:dLbl>
              <c:idx val="3"/>
              <c:layout>
                <c:manualLayout>
                  <c:x val="0.11973763489445551"/>
                  <c:y val="-0.1160712760031304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CB-4F4C-94E9-36D4DE0C9577}"/>
                </c:ext>
              </c:extLst>
            </c:dLbl>
            <c:dLbl>
              <c:idx val="4"/>
              <c:layout>
                <c:manualLayout>
                  <c:x val="0.15082573312274414"/>
                  <c:y val="3.616885787290595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DCB-4F4C-94E9-36D4DE0C9577}"/>
                </c:ext>
              </c:extLst>
            </c:dLbl>
            <c:dLbl>
              <c:idx val="5"/>
              <c:layout>
                <c:manualLayout>
                  <c:x val="0.11063254224340358"/>
                  <c:y val="0.1689643859211439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DCB-4F4C-94E9-36D4DE0C9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Sheet8!$C$4:$C$9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Sheet8!$D$4:$D$9</c:f>
              <c:numCache>
                <c:formatCode>General</c:formatCode>
                <c:ptCount val="6"/>
                <c:pt idx="0">
                  <c:v>32</c:v>
                </c:pt>
                <c:pt idx="1">
                  <c:v>30</c:v>
                </c:pt>
                <c:pt idx="2">
                  <c:v>44</c:v>
                </c:pt>
                <c:pt idx="3">
                  <c:v>20</c:v>
                </c:pt>
                <c:pt idx="4">
                  <c:v>18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CB-4F4C-94E9-36D4DE0C95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Sheet9!$D$4</c:f>
              <c:strCache>
                <c:ptCount val="1"/>
                <c:pt idx="0">
                  <c:v>min_price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rgbClr val="002060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Sheet9!$C$5:$C$10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Sheet9!$D$5:$D$10</c:f>
              <c:numCache>
                <c:formatCode>#,##0</c:formatCode>
                <c:ptCount val="6"/>
                <c:pt idx="0">
                  <c:v>1505</c:v>
                </c:pt>
                <c:pt idx="1">
                  <c:v>1315</c:v>
                </c:pt>
                <c:pt idx="2">
                  <c:v>1104</c:v>
                </c:pt>
                <c:pt idx="3">
                  <c:v>1068</c:v>
                </c:pt>
                <c:pt idx="4">
                  <c:v>1192</c:v>
                </c:pt>
                <c:pt idx="5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9-408F-8D0B-D405F3EA4E4A}"/>
            </c:ext>
          </c:extLst>
        </c:ser>
        <c:ser>
          <c:idx val="1"/>
          <c:order val="1"/>
          <c:tx>
            <c:strRef>
              <c:f>Sheet9!$E$4</c:f>
              <c:strCache>
                <c:ptCount val="1"/>
                <c:pt idx="0">
                  <c:v>max_price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rgbClr val="002060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Sheet9!$C$5:$C$10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Sheet9!$E$5:$E$10</c:f>
              <c:numCache>
                <c:formatCode>#,##0</c:formatCode>
                <c:ptCount val="6"/>
                <c:pt idx="0">
                  <c:v>9900</c:v>
                </c:pt>
                <c:pt idx="1">
                  <c:v>9443</c:v>
                </c:pt>
                <c:pt idx="2">
                  <c:v>9649</c:v>
                </c:pt>
                <c:pt idx="3">
                  <c:v>9690</c:v>
                </c:pt>
                <c:pt idx="4">
                  <c:v>8925</c:v>
                </c:pt>
                <c:pt idx="5">
                  <c:v>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9-408F-8D0B-D405F3EA4E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64413376"/>
        <c:axId val="436303712"/>
      </c:barChart>
      <c:catAx>
        <c:axId val="76441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303712"/>
        <c:crosses val="autoZero"/>
        <c:auto val="1"/>
        <c:lblAlgn val="ctr"/>
        <c:lblOffset val="100"/>
        <c:noMultiLvlLbl val="0"/>
      </c:catAx>
      <c:valAx>
        <c:axId val="436303712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accent3"/>
              </a:solidFill>
              <a:prstDash val="solid"/>
              <a:miter lim="800000"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76441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Sheet10!$D$4</c:f>
              <c:strCache>
                <c:ptCount val="1"/>
                <c:pt idx="0">
                  <c:v>%of 5star</c:v>
                </c:pt>
              </c:strCache>
            </c:strRef>
          </c:tx>
          <c:spPr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EC-4F50-B435-715C9E7EEF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EC-4F50-B435-715C9E7EEFC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2EC-4F50-B435-715C9E7EEFCD}"/>
              </c:ext>
            </c:extLst>
          </c:dPt>
          <c:dPt>
            <c:idx val="3"/>
            <c:bubble3D val="0"/>
            <c:spPr>
              <a:solidFill>
                <a:srgbClr val="CC990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2EC-4F50-B435-715C9E7EEFCD}"/>
              </c:ext>
            </c:extLst>
          </c:dPt>
          <c:dPt>
            <c:idx val="4"/>
            <c:bubble3D val="0"/>
            <c:spPr>
              <a:solidFill>
                <a:srgbClr val="FF99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2EC-4F50-B435-715C9E7EEFC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2EC-4F50-B435-715C9E7EEFCD}"/>
              </c:ext>
            </c:extLst>
          </c:dPt>
          <c:dLbls>
            <c:dLbl>
              <c:idx val="0"/>
              <c:layout>
                <c:manualLayout>
                  <c:x val="-0.10833487747670199"/>
                  <c:y val="0.183095678669534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EC-4F50-B435-715C9E7EEFCD}"/>
                </c:ext>
              </c:extLst>
            </c:dLbl>
            <c:dLbl>
              <c:idx val="1"/>
              <c:layout>
                <c:manualLayout>
                  <c:x val="-0.13611326431334919"/>
                  <c:y val="-8.540072559332130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EC-4F50-B435-715C9E7EEFCD}"/>
                </c:ext>
              </c:extLst>
            </c:dLbl>
            <c:dLbl>
              <c:idx val="2"/>
              <c:layout>
                <c:manualLayout>
                  <c:x val="-5.9071759889217208E-2"/>
                  <c:y val="-0.1808297480243969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EC-4F50-B435-715C9E7EEFCD}"/>
                </c:ext>
              </c:extLst>
            </c:dLbl>
            <c:dLbl>
              <c:idx val="3"/>
              <c:layout>
                <c:manualLayout>
                  <c:x val="0.1111765311990764"/>
                  <c:y val="-0.1042773220277559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EC-4F50-B435-715C9E7EEFCD}"/>
                </c:ext>
              </c:extLst>
            </c:dLbl>
            <c:dLbl>
              <c:idx val="4"/>
              <c:layout>
                <c:manualLayout>
                  <c:x val="0.11785346444866056"/>
                  <c:y val="6.658795819114401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EC-4F50-B435-715C9E7EEFCD}"/>
                </c:ext>
              </c:extLst>
            </c:dLbl>
            <c:dLbl>
              <c:idx val="5"/>
              <c:layout>
                <c:manualLayout>
                  <c:x val="0.1061014944298342"/>
                  <c:y val="0.174465531587707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EC-4F50-B435-715C9E7EEF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Sheet10!$C$5:$C$10</c:f>
              <c:strCache>
                <c:ptCount val="6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kolkata</c:v>
                </c:pt>
                <c:pt idx="5">
                  <c:v>mumbai</c:v>
                </c:pt>
              </c:strCache>
            </c:strRef>
          </c:cat>
          <c:val>
            <c:numRef>
              <c:f>Sheet10!$D$5:$D$10</c:f>
              <c:numCache>
                <c:formatCode>General</c:formatCode>
                <c:ptCount val="6"/>
                <c:pt idx="0">
                  <c:v>37.209299999999999</c:v>
                </c:pt>
                <c:pt idx="1">
                  <c:v>38.960999999999999</c:v>
                </c:pt>
                <c:pt idx="2">
                  <c:v>49.438200000000002</c:v>
                </c:pt>
                <c:pt idx="3">
                  <c:v>29.8507</c:v>
                </c:pt>
                <c:pt idx="4">
                  <c:v>22.5</c:v>
                </c:pt>
                <c:pt idx="5">
                  <c:v>41.860500000000002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2EC-4F50-B435-715C9E7EEFC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976172613875745"/>
          <c:y val="9.480521961911291E-2"/>
          <c:w val="0.26848103154222736"/>
          <c:h val="0.20122774303691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85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31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0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2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5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D3B5-16A1-46C3-B498-6023B49DDF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64C82-4E82-473F-9D68-79120604B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ctorseek.com/vector_logo/make-my-trip-logo-vecto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stodiscover.com/best-clearwater-florida-hotel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stodiscover.com/best-clearwater-florida-hotel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2"/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5BE89A-4793-7055-5A91-2607D4DAE7A6}"/>
              </a:ext>
            </a:extLst>
          </p:cNvPr>
          <p:cNvSpPr txBox="1"/>
          <p:nvPr/>
        </p:nvSpPr>
        <p:spPr>
          <a:xfrm>
            <a:off x="487667" y="2397948"/>
            <a:ext cx="11216666" cy="206210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analysis of                              Hotel Data</a:t>
            </a:r>
          </a:p>
          <a:p>
            <a:pPr algn="ctr"/>
            <a:r>
              <a:rPr lang="en-IN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 project by RITA BEHARA</a:t>
            </a:r>
          </a:p>
          <a:p>
            <a:pPr algn="ctr"/>
            <a:r>
              <a:rPr lang="en-IN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No. 7073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5EDFE-DBAA-61F8-72B6-1E90FC3D82B3}"/>
              </a:ext>
            </a:extLst>
          </p:cNvPr>
          <p:cNvSpPr txBox="1"/>
          <p:nvPr/>
        </p:nvSpPr>
        <p:spPr>
          <a:xfrm>
            <a:off x="5230174" y="2397948"/>
            <a:ext cx="3088369" cy="8339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76200" dist="38100" dir="5400000" algn="t" rotWithShape="0">
              <a:srgbClr val="C00000"/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21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019B-9AA9-6F6E-2851-2669252EA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E68F6A3-73F7-AB85-2467-8B7101C231CD}"/>
              </a:ext>
            </a:extLst>
          </p:cNvPr>
          <p:cNvSpPr txBox="1"/>
          <p:nvPr/>
        </p:nvSpPr>
        <p:spPr>
          <a:xfrm>
            <a:off x="499442" y="27008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 number of hotels by rating description in </a:t>
            </a:r>
          </a:p>
          <a:p>
            <a:pPr algn="ctr"/>
            <a:r>
              <a:rPr lang="en-US" sz="3600" b="1" dirty="0">
                <a:latin typeface="Algerian" panose="04020705040A02060702" pitchFamily="82" charset="0"/>
              </a:rPr>
              <a:t>each city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DF585D-6AD2-71BD-C036-D90A2D14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2" y="1470415"/>
            <a:ext cx="7385276" cy="1374748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EBD4E0F-981C-83FD-5A9A-829AAEB36032}"/>
              </a:ext>
            </a:extLst>
          </p:cNvPr>
          <p:cNvGraphicFramePr>
            <a:graphicFrameLocks/>
          </p:cNvGraphicFramePr>
          <p:nvPr/>
        </p:nvGraphicFramePr>
        <p:xfrm>
          <a:off x="499442" y="3033070"/>
          <a:ext cx="7385276" cy="340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F415CEB-F11F-7EEF-ADE5-E86171500B0E}"/>
              </a:ext>
            </a:extLst>
          </p:cNvPr>
          <p:cNvSpPr txBox="1"/>
          <p:nvPr/>
        </p:nvSpPr>
        <p:spPr>
          <a:xfrm>
            <a:off x="8058948" y="1761531"/>
            <a:ext cx="3320716" cy="43270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4124D-8164-64B6-B947-7964E2B025C3}"/>
              </a:ext>
            </a:extLst>
          </p:cNvPr>
          <p:cNvSpPr txBox="1"/>
          <p:nvPr/>
        </p:nvSpPr>
        <p:spPr>
          <a:xfrm>
            <a:off x="8187898" y="2003279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09C2258-3818-97A3-7508-1BB1DA88AB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87898" y="2835994"/>
            <a:ext cx="306281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VERY GOOD rating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highest number of EXCELLENT rating hotels.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Hyderabad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 few number of AVERAGE rating hotels.</a:t>
            </a:r>
          </a:p>
        </p:txBody>
      </p:sp>
    </p:spTree>
    <p:extLst>
      <p:ext uri="{BB962C8B-B14F-4D97-AF65-F5344CB8AC3E}">
        <p14:creationId xmlns:p14="http://schemas.microsoft.com/office/powerpoint/2010/main" val="343327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0E6A53-E9AD-9F86-842F-A907AAFF9000}"/>
              </a:ext>
            </a:extLst>
          </p:cNvPr>
          <p:cNvSpPr txBox="1"/>
          <p:nvPr/>
        </p:nvSpPr>
        <p:spPr>
          <a:xfrm>
            <a:off x="2111043" y="1947577"/>
            <a:ext cx="8447726" cy="2962845"/>
          </a:xfrm>
          <a:custGeom>
            <a:avLst/>
            <a:gdLst/>
            <a:ahLst/>
            <a:cxnLst/>
            <a:rect l="l" t="t" r="r" b="b"/>
            <a:pathLst>
              <a:path w="8447726" h="2962845">
                <a:moveTo>
                  <a:pt x="4624466" y="2269922"/>
                </a:moveTo>
                <a:cubicBezTo>
                  <a:pt x="4583669" y="2269922"/>
                  <a:pt x="4550699" y="2282968"/>
                  <a:pt x="4525556" y="2309059"/>
                </a:cubicBezTo>
                <a:cubicBezTo>
                  <a:pt x="4500414" y="2335150"/>
                  <a:pt x="4487842" y="2368595"/>
                  <a:pt x="4487842" y="2409392"/>
                </a:cubicBezTo>
                <a:cubicBezTo>
                  <a:pt x="4487842" y="2447818"/>
                  <a:pt x="4501125" y="2480788"/>
                  <a:pt x="4527691" y="2508303"/>
                </a:cubicBezTo>
                <a:cubicBezTo>
                  <a:pt x="4554257" y="2535817"/>
                  <a:pt x="4586515" y="2549574"/>
                  <a:pt x="4624466" y="2549574"/>
                </a:cubicBezTo>
                <a:cubicBezTo>
                  <a:pt x="4664790" y="2549574"/>
                  <a:pt x="4697760" y="2536410"/>
                  <a:pt x="4723377" y="2510081"/>
                </a:cubicBezTo>
                <a:cubicBezTo>
                  <a:pt x="4748994" y="2483753"/>
                  <a:pt x="4761802" y="2450190"/>
                  <a:pt x="4761802" y="2409392"/>
                </a:cubicBezTo>
                <a:cubicBezTo>
                  <a:pt x="4761802" y="2369069"/>
                  <a:pt x="4749112" y="2335744"/>
                  <a:pt x="4723732" y="2309415"/>
                </a:cubicBezTo>
                <a:cubicBezTo>
                  <a:pt x="4698353" y="2283086"/>
                  <a:pt x="4665264" y="2269922"/>
                  <a:pt x="4624466" y="2269922"/>
                </a:cubicBezTo>
                <a:close/>
                <a:moveTo>
                  <a:pt x="2420471" y="2268499"/>
                </a:moveTo>
                <a:cubicBezTo>
                  <a:pt x="2382995" y="2268499"/>
                  <a:pt x="2352159" y="2283205"/>
                  <a:pt x="2327965" y="2312617"/>
                </a:cubicBezTo>
                <a:cubicBezTo>
                  <a:pt x="2305194" y="2340131"/>
                  <a:pt x="2293809" y="2372864"/>
                  <a:pt x="2293809" y="2410815"/>
                </a:cubicBezTo>
                <a:cubicBezTo>
                  <a:pt x="2293809" y="2449241"/>
                  <a:pt x="2305194" y="2482211"/>
                  <a:pt x="2327965" y="2509726"/>
                </a:cubicBezTo>
                <a:cubicBezTo>
                  <a:pt x="2352159" y="2539138"/>
                  <a:pt x="2382995" y="2553844"/>
                  <a:pt x="2420471" y="2553844"/>
                </a:cubicBezTo>
                <a:cubicBezTo>
                  <a:pt x="2457473" y="2553844"/>
                  <a:pt x="2488072" y="2539138"/>
                  <a:pt x="2512266" y="2509726"/>
                </a:cubicBezTo>
                <a:cubicBezTo>
                  <a:pt x="2534562" y="2482211"/>
                  <a:pt x="2545710" y="2449241"/>
                  <a:pt x="2545710" y="2410815"/>
                </a:cubicBezTo>
                <a:cubicBezTo>
                  <a:pt x="2545710" y="2373339"/>
                  <a:pt x="2534087" y="2340250"/>
                  <a:pt x="2510842" y="2311550"/>
                </a:cubicBezTo>
                <a:cubicBezTo>
                  <a:pt x="2487598" y="2282849"/>
                  <a:pt x="2457473" y="2268499"/>
                  <a:pt x="2420471" y="2268499"/>
                </a:cubicBezTo>
                <a:close/>
                <a:moveTo>
                  <a:pt x="5515873" y="2264229"/>
                </a:moveTo>
                <a:cubicBezTo>
                  <a:pt x="5476024" y="2264229"/>
                  <a:pt x="5444595" y="2277868"/>
                  <a:pt x="5421588" y="2305145"/>
                </a:cubicBezTo>
                <a:cubicBezTo>
                  <a:pt x="5398580" y="2332423"/>
                  <a:pt x="5387076" y="2366223"/>
                  <a:pt x="5387076" y="2406546"/>
                </a:cubicBezTo>
                <a:cubicBezTo>
                  <a:pt x="5387076" y="2448292"/>
                  <a:pt x="5398224" y="2481974"/>
                  <a:pt x="5420520" y="2507591"/>
                </a:cubicBezTo>
                <a:cubicBezTo>
                  <a:pt x="5444240" y="2534631"/>
                  <a:pt x="5476498" y="2548151"/>
                  <a:pt x="5517296" y="2548151"/>
                </a:cubicBezTo>
                <a:cubicBezTo>
                  <a:pt x="5557619" y="2548151"/>
                  <a:pt x="5589640" y="2534157"/>
                  <a:pt x="5613360" y="2506168"/>
                </a:cubicBezTo>
                <a:cubicBezTo>
                  <a:pt x="5635656" y="2480076"/>
                  <a:pt x="5646804" y="2446395"/>
                  <a:pt x="5646804" y="2405123"/>
                </a:cubicBezTo>
                <a:cubicBezTo>
                  <a:pt x="5646804" y="2365748"/>
                  <a:pt x="5634707" y="2332423"/>
                  <a:pt x="5610513" y="2305145"/>
                </a:cubicBezTo>
                <a:cubicBezTo>
                  <a:pt x="5586319" y="2277868"/>
                  <a:pt x="5554772" y="2264229"/>
                  <a:pt x="5515873" y="2264229"/>
                </a:cubicBezTo>
                <a:close/>
                <a:moveTo>
                  <a:pt x="3770775" y="2264229"/>
                </a:moveTo>
                <a:cubicBezTo>
                  <a:pt x="3731875" y="2264229"/>
                  <a:pt x="3700921" y="2278342"/>
                  <a:pt x="3677913" y="2306568"/>
                </a:cubicBezTo>
                <a:cubicBezTo>
                  <a:pt x="3654905" y="2334795"/>
                  <a:pt x="3643401" y="2368595"/>
                  <a:pt x="3643401" y="2407969"/>
                </a:cubicBezTo>
                <a:cubicBezTo>
                  <a:pt x="3643401" y="2446395"/>
                  <a:pt x="3655023" y="2478890"/>
                  <a:pt x="3678269" y="2505456"/>
                </a:cubicBezTo>
                <a:cubicBezTo>
                  <a:pt x="3701989" y="2533920"/>
                  <a:pt x="3732823" y="2548151"/>
                  <a:pt x="3770775" y="2548151"/>
                </a:cubicBezTo>
                <a:cubicBezTo>
                  <a:pt x="3808726" y="2548151"/>
                  <a:pt x="3840510" y="2533920"/>
                  <a:pt x="3866127" y="2505456"/>
                </a:cubicBezTo>
                <a:cubicBezTo>
                  <a:pt x="3891744" y="2476993"/>
                  <a:pt x="3904553" y="2443548"/>
                  <a:pt x="3904553" y="2405123"/>
                </a:cubicBezTo>
                <a:cubicBezTo>
                  <a:pt x="3904553" y="2367646"/>
                  <a:pt x="3891507" y="2334795"/>
                  <a:pt x="3865415" y="2306568"/>
                </a:cubicBezTo>
                <a:cubicBezTo>
                  <a:pt x="3839324" y="2278342"/>
                  <a:pt x="3807777" y="2264229"/>
                  <a:pt x="3770775" y="2264229"/>
                </a:cubicBezTo>
                <a:close/>
                <a:moveTo>
                  <a:pt x="495263" y="2094872"/>
                </a:moveTo>
                <a:cubicBezTo>
                  <a:pt x="485301" y="2115745"/>
                  <a:pt x="468460" y="2161050"/>
                  <a:pt x="444741" y="2230785"/>
                </a:cubicBezTo>
                <a:cubicBezTo>
                  <a:pt x="419124" y="2304790"/>
                  <a:pt x="406315" y="2348196"/>
                  <a:pt x="406315" y="2361005"/>
                </a:cubicBezTo>
                <a:cubicBezTo>
                  <a:pt x="406315" y="2369544"/>
                  <a:pt x="420546" y="2374287"/>
                  <a:pt x="449010" y="2375236"/>
                </a:cubicBezTo>
                <a:cubicBezTo>
                  <a:pt x="463716" y="2376185"/>
                  <a:pt x="487910" y="2376659"/>
                  <a:pt x="521591" y="2376659"/>
                </a:cubicBezTo>
                <a:cubicBezTo>
                  <a:pt x="552901" y="2376659"/>
                  <a:pt x="570217" y="2372864"/>
                  <a:pt x="573537" y="2365274"/>
                </a:cubicBezTo>
                <a:cubicBezTo>
                  <a:pt x="574486" y="2362902"/>
                  <a:pt x="574960" y="2359581"/>
                  <a:pt x="574960" y="2355312"/>
                </a:cubicBezTo>
                <a:cubicBezTo>
                  <a:pt x="574960" y="2339657"/>
                  <a:pt x="564049" y="2296488"/>
                  <a:pt x="542228" y="2225803"/>
                </a:cubicBezTo>
                <a:cubicBezTo>
                  <a:pt x="520880" y="2157491"/>
                  <a:pt x="505225" y="2113848"/>
                  <a:pt x="495263" y="2094872"/>
                </a:cubicBezTo>
                <a:close/>
                <a:moveTo>
                  <a:pt x="7732653" y="2083487"/>
                </a:moveTo>
                <a:cubicBezTo>
                  <a:pt x="7756847" y="2083487"/>
                  <a:pt x="7793494" y="2084198"/>
                  <a:pt x="7842593" y="2085621"/>
                </a:cubicBezTo>
                <a:cubicBezTo>
                  <a:pt x="7891692" y="2087045"/>
                  <a:pt x="7928339" y="2087756"/>
                  <a:pt x="7952533" y="2087756"/>
                </a:cubicBezTo>
                <a:cubicBezTo>
                  <a:pt x="7962495" y="2087756"/>
                  <a:pt x="7967476" y="2095109"/>
                  <a:pt x="7967476" y="2109815"/>
                </a:cubicBezTo>
                <a:cubicBezTo>
                  <a:pt x="7967476" y="2123098"/>
                  <a:pt x="7966765" y="2143141"/>
                  <a:pt x="7965341" y="2169944"/>
                </a:cubicBezTo>
                <a:cubicBezTo>
                  <a:pt x="7963918" y="2196747"/>
                  <a:pt x="7963207" y="2216790"/>
                  <a:pt x="7963207" y="2230073"/>
                </a:cubicBezTo>
                <a:cubicBezTo>
                  <a:pt x="7963207" y="2289846"/>
                  <a:pt x="7964155" y="2330407"/>
                  <a:pt x="7966053" y="2351754"/>
                </a:cubicBezTo>
                <a:cubicBezTo>
                  <a:pt x="7967476" y="2368358"/>
                  <a:pt x="7981708" y="2399193"/>
                  <a:pt x="8008748" y="2444260"/>
                </a:cubicBezTo>
                <a:cubicBezTo>
                  <a:pt x="8037211" y="2491224"/>
                  <a:pt x="8057847" y="2514707"/>
                  <a:pt x="8070656" y="2514707"/>
                </a:cubicBezTo>
                <a:cubicBezTo>
                  <a:pt x="8081567" y="2514707"/>
                  <a:pt x="8100068" y="2491462"/>
                  <a:pt x="8126159" y="2444972"/>
                </a:cubicBezTo>
                <a:cubicBezTo>
                  <a:pt x="8150353" y="2400853"/>
                  <a:pt x="8163399" y="2371204"/>
                  <a:pt x="8165297" y="2356023"/>
                </a:cubicBezTo>
                <a:cubicBezTo>
                  <a:pt x="8170041" y="2314277"/>
                  <a:pt x="8172412" y="2268973"/>
                  <a:pt x="8172412" y="2220111"/>
                </a:cubicBezTo>
                <a:cubicBezTo>
                  <a:pt x="8172412" y="2207303"/>
                  <a:pt x="8171226" y="2187852"/>
                  <a:pt x="8168855" y="2161761"/>
                </a:cubicBezTo>
                <a:cubicBezTo>
                  <a:pt x="8166483" y="2135669"/>
                  <a:pt x="8165297" y="2115982"/>
                  <a:pt x="8165297" y="2102699"/>
                </a:cubicBezTo>
                <a:cubicBezTo>
                  <a:pt x="8165297" y="2093686"/>
                  <a:pt x="8170278" y="2089179"/>
                  <a:pt x="8180240" y="2089179"/>
                </a:cubicBezTo>
                <a:cubicBezTo>
                  <a:pt x="8204434" y="2089179"/>
                  <a:pt x="8240606" y="2088230"/>
                  <a:pt x="8288756" y="2086333"/>
                </a:cubicBezTo>
                <a:cubicBezTo>
                  <a:pt x="8336908" y="2084435"/>
                  <a:pt x="8373079" y="2083487"/>
                  <a:pt x="8397273" y="2083487"/>
                </a:cubicBezTo>
                <a:cubicBezTo>
                  <a:pt x="8409607" y="2083487"/>
                  <a:pt x="8417909" y="2089654"/>
                  <a:pt x="8422179" y="2101988"/>
                </a:cubicBezTo>
                <a:cubicBezTo>
                  <a:pt x="8428820" y="2123810"/>
                  <a:pt x="8432141" y="2174332"/>
                  <a:pt x="8432141" y="2253556"/>
                </a:cubicBezTo>
                <a:cubicBezTo>
                  <a:pt x="8432141" y="2345587"/>
                  <a:pt x="8429294" y="2401565"/>
                  <a:pt x="8423602" y="2421489"/>
                </a:cubicBezTo>
                <a:cubicBezTo>
                  <a:pt x="8416486" y="2445209"/>
                  <a:pt x="8364540" y="2531073"/>
                  <a:pt x="8267765" y="2679083"/>
                </a:cubicBezTo>
                <a:cubicBezTo>
                  <a:pt x="8252585" y="2702328"/>
                  <a:pt x="8213448" y="2756171"/>
                  <a:pt x="8150353" y="2840612"/>
                </a:cubicBezTo>
                <a:cubicBezTo>
                  <a:pt x="8115485" y="2887103"/>
                  <a:pt x="8088149" y="2922623"/>
                  <a:pt x="8068343" y="2947172"/>
                </a:cubicBezTo>
                <a:lnTo>
                  <a:pt x="8055157" y="2962845"/>
                </a:lnTo>
                <a:lnTo>
                  <a:pt x="7762052" y="2962845"/>
                </a:lnTo>
                <a:lnTo>
                  <a:pt x="7748308" y="2922445"/>
                </a:lnTo>
                <a:cubicBezTo>
                  <a:pt x="7740718" y="2905841"/>
                  <a:pt x="7733128" y="2889000"/>
                  <a:pt x="7725537" y="2871922"/>
                </a:cubicBezTo>
                <a:cubicBezTo>
                  <a:pt x="7714627" y="2847254"/>
                  <a:pt x="7709171" y="2830887"/>
                  <a:pt x="7709171" y="2822823"/>
                </a:cubicBezTo>
                <a:cubicBezTo>
                  <a:pt x="7709171" y="2813809"/>
                  <a:pt x="7713204" y="2809303"/>
                  <a:pt x="7721268" y="2809303"/>
                </a:cubicBezTo>
                <a:cubicBezTo>
                  <a:pt x="7853148" y="2809303"/>
                  <a:pt x="7919088" y="2779179"/>
                  <a:pt x="7919088" y="2718932"/>
                </a:cubicBezTo>
                <a:cubicBezTo>
                  <a:pt x="7919088" y="2713713"/>
                  <a:pt x="7886830" y="2666511"/>
                  <a:pt x="7822313" y="2577326"/>
                </a:cubicBezTo>
                <a:cubicBezTo>
                  <a:pt x="7755424" y="2485769"/>
                  <a:pt x="7718659" y="2427893"/>
                  <a:pt x="7712017" y="2403700"/>
                </a:cubicBezTo>
                <a:cubicBezTo>
                  <a:pt x="7708223" y="2389942"/>
                  <a:pt x="7706325" y="2340843"/>
                  <a:pt x="7706325" y="2256402"/>
                </a:cubicBezTo>
                <a:cubicBezTo>
                  <a:pt x="7706325" y="2239324"/>
                  <a:pt x="7706800" y="2213588"/>
                  <a:pt x="7707748" y="2179195"/>
                </a:cubicBezTo>
                <a:cubicBezTo>
                  <a:pt x="7708697" y="2144801"/>
                  <a:pt x="7709171" y="2119066"/>
                  <a:pt x="7709171" y="2101988"/>
                </a:cubicBezTo>
                <a:cubicBezTo>
                  <a:pt x="7709171" y="2089654"/>
                  <a:pt x="7716998" y="2083487"/>
                  <a:pt x="7732653" y="2083487"/>
                </a:cubicBezTo>
                <a:close/>
                <a:moveTo>
                  <a:pt x="6797943" y="2083487"/>
                </a:moveTo>
                <a:cubicBezTo>
                  <a:pt x="6811226" y="2083487"/>
                  <a:pt x="6831506" y="2084910"/>
                  <a:pt x="6858783" y="2087756"/>
                </a:cubicBezTo>
                <a:cubicBezTo>
                  <a:pt x="6886061" y="2090602"/>
                  <a:pt x="6906578" y="2092026"/>
                  <a:pt x="6920335" y="2092026"/>
                </a:cubicBezTo>
                <a:cubicBezTo>
                  <a:pt x="6934093" y="2092026"/>
                  <a:pt x="6954729" y="2090840"/>
                  <a:pt x="6982243" y="2088468"/>
                </a:cubicBezTo>
                <a:cubicBezTo>
                  <a:pt x="7009758" y="2086096"/>
                  <a:pt x="7030394" y="2084910"/>
                  <a:pt x="7044151" y="2084910"/>
                </a:cubicBezTo>
                <a:cubicBezTo>
                  <a:pt x="7055537" y="2084910"/>
                  <a:pt x="7061229" y="2089654"/>
                  <a:pt x="7061229" y="2099141"/>
                </a:cubicBezTo>
                <a:cubicBezTo>
                  <a:pt x="7061229" y="2101039"/>
                  <a:pt x="7060755" y="2105546"/>
                  <a:pt x="7059806" y="2112662"/>
                </a:cubicBezTo>
                <a:cubicBezTo>
                  <a:pt x="7049369" y="2205168"/>
                  <a:pt x="7044151" y="2312380"/>
                  <a:pt x="7044151" y="2434298"/>
                </a:cubicBezTo>
                <a:cubicBezTo>
                  <a:pt x="7044151" y="2468928"/>
                  <a:pt x="7044863" y="2520518"/>
                  <a:pt x="7046286" y="2589067"/>
                </a:cubicBezTo>
                <a:cubicBezTo>
                  <a:pt x="7047709" y="2657617"/>
                  <a:pt x="7048421" y="2708969"/>
                  <a:pt x="7048421" y="2743125"/>
                </a:cubicBezTo>
                <a:cubicBezTo>
                  <a:pt x="7048421" y="2753088"/>
                  <a:pt x="7042491" y="2759017"/>
                  <a:pt x="7030631" y="2760915"/>
                </a:cubicBezTo>
                <a:cubicBezTo>
                  <a:pt x="7014501" y="2763761"/>
                  <a:pt x="6978211" y="2765185"/>
                  <a:pt x="6921759" y="2765185"/>
                </a:cubicBezTo>
                <a:cubicBezTo>
                  <a:pt x="6864832" y="2765185"/>
                  <a:pt x="6828304" y="2763761"/>
                  <a:pt x="6812175" y="2760915"/>
                </a:cubicBezTo>
                <a:cubicBezTo>
                  <a:pt x="6801738" y="2759017"/>
                  <a:pt x="6795333" y="2755934"/>
                  <a:pt x="6792962" y="2751664"/>
                </a:cubicBezTo>
                <a:cubicBezTo>
                  <a:pt x="6792013" y="2749767"/>
                  <a:pt x="6791539" y="2742651"/>
                  <a:pt x="6791539" y="2730317"/>
                </a:cubicBezTo>
                <a:cubicBezTo>
                  <a:pt x="6791539" y="2697584"/>
                  <a:pt x="6792250" y="2648366"/>
                  <a:pt x="6793673" y="2582663"/>
                </a:cubicBezTo>
                <a:cubicBezTo>
                  <a:pt x="6795097" y="2516960"/>
                  <a:pt x="6795808" y="2467505"/>
                  <a:pt x="6795808" y="2434298"/>
                </a:cubicBezTo>
                <a:cubicBezTo>
                  <a:pt x="6795808" y="2299571"/>
                  <a:pt x="6790590" y="2192359"/>
                  <a:pt x="6780153" y="2112662"/>
                </a:cubicBezTo>
                <a:cubicBezTo>
                  <a:pt x="6779205" y="2105071"/>
                  <a:pt x="6778730" y="2100090"/>
                  <a:pt x="6778730" y="2097718"/>
                </a:cubicBezTo>
                <a:cubicBezTo>
                  <a:pt x="6778730" y="2088230"/>
                  <a:pt x="6785135" y="2083487"/>
                  <a:pt x="6797943" y="2083487"/>
                </a:cubicBezTo>
                <a:close/>
                <a:moveTo>
                  <a:pt x="6007368" y="2083487"/>
                </a:moveTo>
                <a:cubicBezTo>
                  <a:pt x="6020651" y="2083487"/>
                  <a:pt x="6040931" y="2084910"/>
                  <a:pt x="6068209" y="2087756"/>
                </a:cubicBezTo>
                <a:cubicBezTo>
                  <a:pt x="6095486" y="2090602"/>
                  <a:pt x="6116003" y="2092026"/>
                  <a:pt x="6129761" y="2092026"/>
                </a:cubicBezTo>
                <a:cubicBezTo>
                  <a:pt x="6143518" y="2092026"/>
                  <a:pt x="6164154" y="2090840"/>
                  <a:pt x="6191668" y="2088468"/>
                </a:cubicBezTo>
                <a:cubicBezTo>
                  <a:pt x="6219183" y="2086096"/>
                  <a:pt x="6239819" y="2084910"/>
                  <a:pt x="6253576" y="2084910"/>
                </a:cubicBezTo>
                <a:cubicBezTo>
                  <a:pt x="6264962" y="2084910"/>
                  <a:pt x="6270654" y="2089654"/>
                  <a:pt x="6270654" y="2099141"/>
                </a:cubicBezTo>
                <a:cubicBezTo>
                  <a:pt x="6270654" y="2101039"/>
                  <a:pt x="6270180" y="2105546"/>
                  <a:pt x="6269231" y="2112662"/>
                </a:cubicBezTo>
                <a:cubicBezTo>
                  <a:pt x="6258795" y="2205168"/>
                  <a:pt x="6253576" y="2312380"/>
                  <a:pt x="6253576" y="2434298"/>
                </a:cubicBezTo>
                <a:cubicBezTo>
                  <a:pt x="6253576" y="2468928"/>
                  <a:pt x="6254288" y="2520518"/>
                  <a:pt x="6255711" y="2589067"/>
                </a:cubicBezTo>
                <a:cubicBezTo>
                  <a:pt x="6257134" y="2657617"/>
                  <a:pt x="6257846" y="2708969"/>
                  <a:pt x="6257846" y="2743125"/>
                </a:cubicBezTo>
                <a:cubicBezTo>
                  <a:pt x="6257846" y="2753088"/>
                  <a:pt x="6251916" y="2759017"/>
                  <a:pt x="6240056" y="2760915"/>
                </a:cubicBezTo>
                <a:cubicBezTo>
                  <a:pt x="6223927" y="2763761"/>
                  <a:pt x="6187636" y="2765185"/>
                  <a:pt x="6131184" y="2765185"/>
                </a:cubicBezTo>
                <a:cubicBezTo>
                  <a:pt x="6074257" y="2765185"/>
                  <a:pt x="6037729" y="2763761"/>
                  <a:pt x="6021600" y="2760915"/>
                </a:cubicBezTo>
                <a:cubicBezTo>
                  <a:pt x="6011163" y="2759017"/>
                  <a:pt x="6004759" y="2755934"/>
                  <a:pt x="6002387" y="2751664"/>
                </a:cubicBezTo>
                <a:cubicBezTo>
                  <a:pt x="6001438" y="2749767"/>
                  <a:pt x="6000964" y="2742651"/>
                  <a:pt x="6000964" y="2730317"/>
                </a:cubicBezTo>
                <a:cubicBezTo>
                  <a:pt x="6000964" y="2697584"/>
                  <a:pt x="6001675" y="2648366"/>
                  <a:pt x="6003099" y="2582663"/>
                </a:cubicBezTo>
                <a:cubicBezTo>
                  <a:pt x="6004522" y="2516960"/>
                  <a:pt x="6005233" y="2467505"/>
                  <a:pt x="6005233" y="2434298"/>
                </a:cubicBezTo>
                <a:cubicBezTo>
                  <a:pt x="6005233" y="2299571"/>
                  <a:pt x="6000015" y="2192359"/>
                  <a:pt x="5989578" y="2112662"/>
                </a:cubicBezTo>
                <a:cubicBezTo>
                  <a:pt x="5988630" y="2105071"/>
                  <a:pt x="5988155" y="2100090"/>
                  <a:pt x="5988155" y="2097718"/>
                </a:cubicBezTo>
                <a:cubicBezTo>
                  <a:pt x="5988155" y="2088230"/>
                  <a:pt x="5994560" y="2083487"/>
                  <a:pt x="6007368" y="2083487"/>
                </a:cubicBezTo>
                <a:close/>
                <a:moveTo>
                  <a:pt x="3085970" y="2058581"/>
                </a:moveTo>
                <a:cubicBezTo>
                  <a:pt x="3094509" y="2058581"/>
                  <a:pt x="3099964" y="2073524"/>
                  <a:pt x="3102337" y="2103411"/>
                </a:cubicBezTo>
                <a:cubicBezTo>
                  <a:pt x="3104708" y="2133298"/>
                  <a:pt x="3108977" y="2148241"/>
                  <a:pt x="3115146" y="2148241"/>
                </a:cubicBezTo>
                <a:cubicBezTo>
                  <a:pt x="3108503" y="2148241"/>
                  <a:pt x="3127953" y="2135788"/>
                  <a:pt x="3173494" y="2110883"/>
                </a:cubicBezTo>
                <a:cubicBezTo>
                  <a:pt x="3219037" y="2085977"/>
                  <a:pt x="3262917" y="2073524"/>
                  <a:pt x="3305138" y="2073524"/>
                </a:cubicBezTo>
                <a:cubicBezTo>
                  <a:pt x="3331704" y="2073524"/>
                  <a:pt x="3344986" y="2079217"/>
                  <a:pt x="3344986" y="2090602"/>
                </a:cubicBezTo>
                <a:cubicBezTo>
                  <a:pt x="3344986" y="2104360"/>
                  <a:pt x="3343563" y="2123810"/>
                  <a:pt x="3340717" y="2148952"/>
                </a:cubicBezTo>
                <a:cubicBezTo>
                  <a:pt x="3337871" y="2175993"/>
                  <a:pt x="3336211" y="2195443"/>
                  <a:pt x="3335736" y="2207303"/>
                </a:cubicBezTo>
                <a:cubicBezTo>
                  <a:pt x="3335736" y="2221060"/>
                  <a:pt x="3335973" y="2239324"/>
                  <a:pt x="3336448" y="2262095"/>
                </a:cubicBezTo>
                <a:cubicBezTo>
                  <a:pt x="3337396" y="2290084"/>
                  <a:pt x="3337871" y="2308584"/>
                  <a:pt x="3337871" y="2317598"/>
                </a:cubicBezTo>
                <a:cubicBezTo>
                  <a:pt x="3337871" y="2336099"/>
                  <a:pt x="3327671" y="2345350"/>
                  <a:pt x="3307273" y="2345350"/>
                </a:cubicBezTo>
                <a:cubicBezTo>
                  <a:pt x="3298260" y="2345350"/>
                  <a:pt x="3285095" y="2344757"/>
                  <a:pt x="3267779" y="2343571"/>
                </a:cubicBezTo>
                <a:cubicBezTo>
                  <a:pt x="3250464" y="2342385"/>
                  <a:pt x="3237537" y="2341792"/>
                  <a:pt x="3228998" y="2341792"/>
                </a:cubicBezTo>
                <a:cubicBezTo>
                  <a:pt x="3189624" y="2341792"/>
                  <a:pt x="3162821" y="2347959"/>
                  <a:pt x="3148590" y="2360293"/>
                </a:cubicBezTo>
                <a:cubicBezTo>
                  <a:pt x="3134357" y="2372627"/>
                  <a:pt x="3127242" y="2397533"/>
                  <a:pt x="3127242" y="2435009"/>
                </a:cubicBezTo>
                <a:cubicBezTo>
                  <a:pt x="3127242" y="2455408"/>
                  <a:pt x="3127598" y="2486362"/>
                  <a:pt x="3128309" y="2527871"/>
                </a:cubicBezTo>
                <a:cubicBezTo>
                  <a:pt x="3129021" y="2569380"/>
                  <a:pt x="3129376" y="2600334"/>
                  <a:pt x="3129376" y="2620733"/>
                </a:cubicBezTo>
                <a:cubicBezTo>
                  <a:pt x="3129376" y="2634490"/>
                  <a:pt x="3130325" y="2655008"/>
                  <a:pt x="3132223" y="2682285"/>
                </a:cubicBezTo>
                <a:cubicBezTo>
                  <a:pt x="3134120" y="2709562"/>
                  <a:pt x="3135069" y="2729842"/>
                  <a:pt x="3135069" y="2743125"/>
                </a:cubicBezTo>
                <a:cubicBezTo>
                  <a:pt x="3135069" y="2754511"/>
                  <a:pt x="3127242" y="2760915"/>
                  <a:pt x="3111587" y="2762338"/>
                </a:cubicBezTo>
                <a:cubicBezTo>
                  <a:pt x="3088816" y="2764236"/>
                  <a:pt x="3053948" y="2765185"/>
                  <a:pt x="3006984" y="2765185"/>
                </a:cubicBezTo>
                <a:cubicBezTo>
                  <a:pt x="2961917" y="2765185"/>
                  <a:pt x="2925863" y="2763761"/>
                  <a:pt x="2898824" y="2760915"/>
                </a:cubicBezTo>
                <a:cubicBezTo>
                  <a:pt x="2883168" y="2759017"/>
                  <a:pt x="2875341" y="2751190"/>
                  <a:pt x="2875341" y="2737433"/>
                </a:cubicBezTo>
                <a:cubicBezTo>
                  <a:pt x="2875341" y="2699482"/>
                  <a:pt x="2875578" y="2642673"/>
                  <a:pt x="2876052" y="2567008"/>
                </a:cubicBezTo>
                <a:cubicBezTo>
                  <a:pt x="2876527" y="2491343"/>
                  <a:pt x="2876764" y="2434535"/>
                  <a:pt x="2876764" y="2396584"/>
                </a:cubicBezTo>
                <a:cubicBezTo>
                  <a:pt x="2876764" y="2285102"/>
                  <a:pt x="2866564" y="2193308"/>
                  <a:pt x="2846166" y="2121201"/>
                </a:cubicBezTo>
                <a:cubicBezTo>
                  <a:pt x="2845217" y="2116931"/>
                  <a:pt x="2844742" y="2113373"/>
                  <a:pt x="2844742" y="2110527"/>
                </a:cubicBezTo>
                <a:cubicBezTo>
                  <a:pt x="2844742" y="2103411"/>
                  <a:pt x="2848300" y="2098667"/>
                  <a:pt x="2855416" y="2096295"/>
                </a:cubicBezTo>
                <a:cubicBezTo>
                  <a:pt x="2881508" y="2093449"/>
                  <a:pt x="2919696" y="2088230"/>
                  <a:pt x="2969981" y="2080640"/>
                </a:cubicBezTo>
                <a:cubicBezTo>
                  <a:pt x="3044935" y="2065934"/>
                  <a:pt x="3083598" y="2058581"/>
                  <a:pt x="3085970" y="2058581"/>
                </a:cubicBezTo>
                <a:close/>
                <a:moveTo>
                  <a:pt x="4588176" y="2054312"/>
                </a:moveTo>
                <a:cubicBezTo>
                  <a:pt x="4662655" y="2054312"/>
                  <a:pt x="4721479" y="2080403"/>
                  <a:pt x="4764649" y="2132586"/>
                </a:cubicBezTo>
                <a:cubicBezTo>
                  <a:pt x="4766546" y="2134958"/>
                  <a:pt x="4768207" y="2136144"/>
                  <a:pt x="4769630" y="2136144"/>
                </a:cubicBezTo>
                <a:cubicBezTo>
                  <a:pt x="4773899" y="2136144"/>
                  <a:pt x="4778762" y="2124640"/>
                  <a:pt x="4784217" y="2101632"/>
                </a:cubicBezTo>
                <a:cubicBezTo>
                  <a:pt x="4789673" y="2078624"/>
                  <a:pt x="4796196" y="2067120"/>
                  <a:pt x="4803786" y="2067120"/>
                </a:cubicBezTo>
                <a:cubicBezTo>
                  <a:pt x="4821338" y="2067120"/>
                  <a:pt x="4854783" y="2072101"/>
                  <a:pt x="4904119" y="2082063"/>
                </a:cubicBezTo>
                <a:cubicBezTo>
                  <a:pt x="4951084" y="2091551"/>
                  <a:pt x="4984765" y="2099616"/>
                  <a:pt x="5005164" y="2106257"/>
                </a:cubicBezTo>
                <a:cubicBezTo>
                  <a:pt x="5012280" y="2109104"/>
                  <a:pt x="5015838" y="2112899"/>
                  <a:pt x="5015838" y="2117643"/>
                </a:cubicBezTo>
                <a:cubicBezTo>
                  <a:pt x="5015838" y="2119540"/>
                  <a:pt x="5015126" y="2124521"/>
                  <a:pt x="5013703" y="2132586"/>
                </a:cubicBezTo>
                <a:cubicBezTo>
                  <a:pt x="4998523" y="2218450"/>
                  <a:pt x="4990932" y="2309296"/>
                  <a:pt x="4990932" y="2405123"/>
                </a:cubicBezTo>
                <a:cubicBezTo>
                  <a:pt x="4990932" y="2441651"/>
                  <a:pt x="4993067" y="2495968"/>
                  <a:pt x="4997337" y="2568076"/>
                </a:cubicBezTo>
                <a:cubicBezTo>
                  <a:pt x="5001606" y="2640183"/>
                  <a:pt x="5003741" y="2694263"/>
                  <a:pt x="5003741" y="2730317"/>
                </a:cubicBezTo>
                <a:cubicBezTo>
                  <a:pt x="5003741" y="2749292"/>
                  <a:pt x="4995439" y="2759492"/>
                  <a:pt x="4978836" y="2760915"/>
                </a:cubicBezTo>
                <a:cubicBezTo>
                  <a:pt x="4920011" y="2765185"/>
                  <a:pt x="4852648" y="2767319"/>
                  <a:pt x="4776746" y="2767319"/>
                </a:cubicBezTo>
                <a:cubicBezTo>
                  <a:pt x="4767732" y="2767319"/>
                  <a:pt x="4761684" y="2753681"/>
                  <a:pt x="4758600" y="2726403"/>
                </a:cubicBezTo>
                <a:cubicBezTo>
                  <a:pt x="4755517" y="2699126"/>
                  <a:pt x="4751840" y="2685250"/>
                  <a:pt x="4747571" y="2684775"/>
                </a:cubicBezTo>
                <a:cubicBezTo>
                  <a:pt x="4743775" y="2686673"/>
                  <a:pt x="4738794" y="2690705"/>
                  <a:pt x="4732627" y="2696872"/>
                </a:cubicBezTo>
                <a:cubicBezTo>
                  <a:pt x="4679496" y="2750478"/>
                  <a:pt x="4622569" y="2777281"/>
                  <a:pt x="4561847" y="2777281"/>
                </a:cubicBezTo>
                <a:cubicBezTo>
                  <a:pt x="4469341" y="2777281"/>
                  <a:pt x="4392727" y="2740753"/>
                  <a:pt x="4332005" y="2667697"/>
                </a:cubicBezTo>
                <a:cubicBezTo>
                  <a:pt x="4274604" y="2599385"/>
                  <a:pt x="4245904" y="2517790"/>
                  <a:pt x="4245904" y="2422912"/>
                </a:cubicBezTo>
                <a:cubicBezTo>
                  <a:pt x="4245904" y="2313329"/>
                  <a:pt x="4275553" y="2225092"/>
                  <a:pt x="4334852" y="2158203"/>
                </a:cubicBezTo>
                <a:cubicBezTo>
                  <a:pt x="4396522" y="2088942"/>
                  <a:pt x="4480964" y="2054312"/>
                  <a:pt x="4588176" y="2054312"/>
                </a:cubicBezTo>
                <a:close/>
                <a:moveTo>
                  <a:pt x="2419047" y="2048619"/>
                </a:moveTo>
                <a:cubicBezTo>
                  <a:pt x="2526260" y="2048619"/>
                  <a:pt x="2613074" y="2082182"/>
                  <a:pt x="2679488" y="2149308"/>
                </a:cubicBezTo>
                <a:cubicBezTo>
                  <a:pt x="2745902" y="2216435"/>
                  <a:pt x="2779110" y="2303603"/>
                  <a:pt x="2779110" y="2410815"/>
                </a:cubicBezTo>
                <a:cubicBezTo>
                  <a:pt x="2779110" y="2518976"/>
                  <a:pt x="2746021" y="2606738"/>
                  <a:pt x="2679843" y="2674102"/>
                </a:cubicBezTo>
                <a:cubicBezTo>
                  <a:pt x="2613666" y="2741465"/>
                  <a:pt x="2526734" y="2775147"/>
                  <a:pt x="2419047" y="2775147"/>
                </a:cubicBezTo>
                <a:cubicBezTo>
                  <a:pt x="2314682" y="2775147"/>
                  <a:pt x="2228818" y="2741939"/>
                  <a:pt x="2161454" y="2675525"/>
                </a:cubicBezTo>
                <a:cubicBezTo>
                  <a:pt x="2094091" y="2609110"/>
                  <a:pt x="2060409" y="2523720"/>
                  <a:pt x="2060409" y="2419354"/>
                </a:cubicBezTo>
                <a:cubicBezTo>
                  <a:pt x="2060409" y="2309296"/>
                  <a:pt x="2092668" y="2219993"/>
                  <a:pt x="2157185" y="2151443"/>
                </a:cubicBezTo>
                <a:cubicBezTo>
                  <a:pt x="2221702" y="2082894"/>
                  <a:pt x="2308990" y="2048619"/>
                  <a:pt x="2419047" y="2048619"/>
                </a:cubicBezTo>
                <a:close/>
                <a:moveTo>
                  <a:pt x="7223610" y="1837990"/>
                </a:moveTo>
                <a:cubicBezTo>
                  <a:pt x="7236419" y="1837990"/>
                  <a:pt x="7254683" y="1840836"/>
                  <a:pt x="7278402" y="1846529"/>
                </a:cubicBezTo>
                <a:cubicBezTo>
                  <a:pt x="7305442" y="1852696"/>
                  <a:pt x="7324180" y="1856254"/>
                  <a:pt x="7334617" y="1857203"/>
                </a:cubicBezTo>
                <a:cubicBezTo>
                  <a:pt x="7358811" y="1860524"/>
                  <a:pt x="7395339" y="1865030"/>
                  <a:pt x="7444201" y="1870723"/>
                </a:cubicBezTo>
                <a:cubicBezTo>
                  <a:pt x="7456061" y="1871672"/>
                  <a:pt x="7461991" y="1875704"/>
                  <a:pt x="7461991" y="1882820"/>
                </a:cubicBezTo>
                <a:cubicBezTo>
                  <a:pt x="7461991" y="1901796"/>
                  <a:pt x="7460449" y="1930496"/>
                  <a:pt x="7457365" y="1968922"/>
                </a:cubicBezTo>
                <a:cubicBezTo>
                  <a:pt x="7454282" y="2007347"/>
                  <a:pt x="7452740" y="2036285"/>
                  <a:pt x="7452740" y="2055735"/>
                </a:cubicBezTo>
                <a:cubicBezTo>
                  <a:pt x="7452740" y="2078980"/>
                  <a:pt x="7459619" y="2090602"/>
                  <a:pt x="7473376" y="2090602"/>
                </a:cubicBezTo>
                <a:cubicBezTo>
                  <a:pt x="7489979" y="2090602"/>
                  <a:pt x="7515122" y="2089891"/>
                  <a:pt x="7548804" y="2088468"/>
                </a:cubicBezTo>
                <a:cubicBezTo>
                  <a:pt x="7582485" y="2087045"/>
                  <a:pt x="7607866" y="2086333"/>
                  <a:pt x="7624944" y="2086333"/>
                </a:cubicBezTo>
                <a:cubicBezTo>
                  <a:pt x="7635380" y="2086333"/>
                  <a:pt x="7640598" y="2089891"/>
                  <a:pt x="7640598" y="2097007"/>
                </a:cubicBezTo>
                <a:cubicBezTo>
                  <a:pt x="7640598" y="2107918"/>
                  <a:pt x="7639412" y="2124284"/>
                  <a:pt x="7637040" y="2146106"/>
                </a:cubicBezTo>
                <a:cubicBezTo>
                  <a:pt x="7634669" y="2167928"/>
                  <a:pt x="7633483" y="2184295"/>
                  <a:pt x="7633483" y="2195205"/>
                </a:cubicBezTo>
                <a:cubicBezTo>
                  <a:pt x="7633483" y="2206591"/>
                  <a:pt x="7633719" y="2223195"/>
                  <a:pt x="7634194" y="2245017"/>
                </a:cubicBezTo>
                <a:cubicBezTo>
                  <a:pt x="7634669" y="2266838"/>
                  <a:pt x="7634906" y="2283442"/>
                  <a:pt x="7634906" y="2294827"/>
                </a:cubicBezTo>
                <a:cubicBezTo>
                  <a:pt x="7634906" y="2304790"/>
                  <a:pt x="7628026" y="2309770"/>
                  <a:pt x="7614270" y="2309770"/>
                </a:cubicBezTo>
                <a:cubicBezTo>
                  <a:pt x="7604782" y="2309770"/>
                  <a:pt x="7588889" y="2309415"/>
                  <a:pt x="7566594" y="2308703"/>
                </a:cubicBezTo>
                <a:cubicBezTo>
                  <a:pt x="7544297" y="2307992"/>
                  <a:pt x="7528405" y="2307636"/>
                  <a:pt x="7518917" y="2307636"/>
                </a:cubicBezTo>
                <a:lnTo>
                  <a:pt x="7465549" y="2307636"/>
                </a:lnTo>
                <a:cubicBezTo>
                  <a:pt x="7458433" y="2307636"/>
                  <a:pt x="7454875" y="2318072"/>
                  <a:pt x="7454875" y="2338945"/>
                </a:cubicBezTo>
                <a:cubicBezTo>
                  <a:pt x="7454875" y="2350331"/>
                  <a:pt x="7454875" y="2367172"/>
                  <a:pt x="7454875" y="2389468"/>
                </a:cubicBezTo>
                <a:cubicBezTo>
                  <a:pt x="7455349" y="2412239"/>
                  <a:pt x="7455587" y="2429079"/>
                  <a:pt x="7455587" y="2439990"/>
                </a:cubicBezTo>
                <a:cubicBezTo>
                  <a:pt x="7455587" y="2479839"/>
                  <a:pt x="7460093" y="2507354"/>
                  <a:pt x="7469107" y="2522534"/>
                </a:cubicBezTo>
                <a:cubicBezTo>
                  <a:pt x="7481915" y="2542933"/>
                  <a:pt x="7507057" y="2553132"/>
                  <a:pt x="7544534" y="2553132"/>
                </a:cubicBezTo>
                <a:cubicBezTo>
                  <a:pt x="7556394" y="2553132"/>
                  <a:pt x="7573354" y="2550405"/>
                  <a:pt x="7595413" y="2544949"/>
                </a:cubicBezTo>
                <a:cubicBezTo>
                  <a:pt x="7617472" y="2539494"/>
                  <a:pt x="7633008" y="2536766"/>
                  <a:pt x="7642022" y="2536766"/>
                </a:cubicBezTo>
                <a:cubicBezTo>
                  <a:pt x="7651984" y="2536766"/>
                  <a:pt x="7656965" y="2541984"/>
                  <a:pt x="7656965" y="2552421"/>
                </a:cubicBezTo>
                <a:cubicBezTo>
                  <a:pt x="7656965" y="2566652"/>
                  <a:pt x="7655186" y="2588237"/>
                  <a:pt x="7651628" y="2617175"/>
                </a:cubicBezTo>
                <a:cubicBezTo>
                  <a:pt x="7648070" y="2646113"/>
                  <a:pt x="7646291" y="2667342"/>
                  <a:pt x="7646291" y="2680862"/>
                </a:cubicBezTo>
                <a:cubicBezTo>
                  <a:pt x="7646291" y="2694382"/>
                  <a:pt x="7644868" y="2703039"/>
                  <a:pt x="7642022" y="2706835"/>
                </a:cubicBezTo>
                <a:cubicBezTo>
                  <a:pt x="7639175" y="2710630"/>
                  <a:pt x="7631348" y="2716085"/>
                  <a:pt x="7618539" y="2723201"/>
                </a:cubicBezTo>
                <a:cubicBezTo>
                  <a:pt x="7557343" y="2756883"/>
                  <a:pt x="7489505" y="2773724"/>
                  <a:pt x="7415026" y="2773724"/>
                </a:cubicBezTo>
                <a:cubicBezTo>
                  <a:pt x="7277927" y="2773724"/>
                  <a:pt x="7209378" y="2721303"/>
                  <a:pt x="7209378" y="2616463"/>
                </a:cubicBezTo>
                <a:cubicBezTo>
                  <a:pt x="7209378" y="2585154"/>
                  <a:pt x="7210564" y="2538070"/>
                  <a:pt x="7212936" y="2475214"/>
                </a:cubicBezTo>
                <a:cubicBezTo>
                  <a:pt x="7215307" y="2412357"/>
                  <a:pt x="7216494" y="2365274"/>
                  <a:pt x="7216494" y="2333964"/>
                </a:cubicBezTo>
                <a:cubicBezTo>
                  <a:pt x="7216494" y="2313091"/>
                  <a:pt x="7204397" y="2302655"/>
                  <a:pt x="7180203" y="2302655"/>
                </a:cubicBezTo>
                <a:cubicBezTo>
                  <a:pt x="7178305" y="2302655"/>
                  <a:pt x="7175222" y="2302655"/>
                  <a:pt x="7170953" y="2302655"/>
                </a:cubicBezTo>
                <a:cubicBezTo>
                  <a:pt x="7166683" y="2303129"/>
                  <a:pt x="7163599" y="2303366"/>
                  <a:pt x="7161702" y="2303366"/>
                </a:cubicBezTo>
                <a:cubicBezTo>
                  <a:pt x="7143675" y="2303366"/>
                  <a:pt x="7134662" y="2296962"/>
                  <a:pt x="7134662" y="2284154"/>
                </a:cubicBezTo>
                <a:cubicBezTo>
                  <a:pt x="7134662" y="2276563"/>
                  <a:pt x="7135254" y="2264941"/>
                  <a:pt x="7136441" y="2249286"/>
                </a:cubicBezTo>
                <a:cubicBezTo>
                  <a:pt x="7137627" y="2233631"/>
                  <a:pt x="7138220" y="2222009"/>
                  <a:pt x="7138220" y="2214418"/>
                </a:cubicBezTo>
                <a:cubicBezTo>
                  <a:pt x="7138220" y="2204456"/>
                  <a:pt x="7137627" y="2189276"/>
                  <a:pt x="7136441" y="2168877"/>
                </a:cubicBezTo>
                <a:cubicBezTo>
                  <a:pt x="7135254" y="2148478"/>
                  <a:pt x="7134662" y="2133298"/>
                  <a:pt x="7134662" y="2123335"/>
                </a:cubicBezTo>
                <a:cubicBezTo>
                  <a:pt x="7134662" y="2113848"/>
                  <a:pt x="7149841" y="2108629"/>
                  <a:pt x="7180203" y="2107680"/>
                </a:cubicBezTo>
                <a:cubicBezTo>
                  <a:pt x="7197281" y="2107206"/>
                  <a:pt x="7206532" y="2102462"/>
                  <a:pt x="7207955" y="2093449"/>
                </a:cubicBezTo>
                <a:cubicBezTo>
                  <a:pt x="7210801" y="2075422"/>
                  <a:pt x="7211749" y="2046959"/>
                  <a:pt x="7210801" y="2008059"/>
                </a:cubicBezTo>
                <a:cubicBezTo>
                  <a:pt x="7208903" y="1946863"/>
                  <a:pt x="7207955" y="1917688"/>
                  <a:pt x="7207955" y="1920534"/>
                </a:cubicBezTo>
                <a:cubicBezTo>
                  <a:pt x="7207955" y="1865505"/>
                  <a:pt x="7213173" y="1837990"/>
                  <a:pt x="7223610" y="1837990"/>
                </a:cubicBezTo>
                <a:close/>
                <a:moveTo>
                  <a:pt x="6923181" y="1781775"/>
                </a:moveTo>
                <a:cubicBezTo>
                  <a:pt x="6960184" y="1781775"/>
                  <a:pt x="6992205" y="1792923"/>
                  <a:pt x="7019245" y="1815219"/>
                </a:cubicBezTo>
                <a:cubicBezTo>
                  <a:pt x="7048183" y="1838939"/>
                  <a:pt x="7062653" y="1869063"/>
                  <a:pt x="7062653" y="1905591"/>
                </a:cubicBezTo>
                <a:cubicBezTo>
                  <a:pt x="7062653" y="1988134"/>
                  <a:pt x="7016162" y="2029406"/>
                  <a:pt x="6923181" y="2029406"/>
                </a:cubicBezTo>
                <a:cubicBezTo>
                  <a:pt x="6883333" y="2029406"/>
                  <a:pt x="6850363" y="2018970"/>
                  <a:pt x="6824271" y="1998096"/>
                </a:cubicBezTo>
                <a:cubicBezTo>
                  <a:pt x="6795808" y="1975326"/>
                  <a:pt x="6781577" y="1944491"/>
                  <a:pt x="6781577" y="1905591"/>
                </a:cubicBezTo>
                <a:cubicBezTo>
                  <a:pt x="6781577" y="1868588"/>
                  <a:pt x="6796283" y="1838227"/>
                  <a:pt x="6825695" y="1814508"/>
                </a:cubicBezTo>
                <a:cubicBezTo>
                  <a:pt x="6852735" y="1792686"/>
                  <a:pt x="6885231" y="1781775"/>
                  <a:pt x="6923181" y="1781775"/>
                </a:cubicBezTo>
                <a:close/>
                <a:moveTo>
                  <a:pt x="6132607" y="1781775"/>
                </a:moveTo>
                <a:cubicBezTo>
                  <a:pt x="6169609" y="1781775"/>
                  <a:pt x="6201631" y="1792923"/>
                  <a:pt x="6228671" y="1815219"/>
                </a:cubicBezTo>
                <a:cubicBezTo>
                  <a:pt x="6257609" y="1838939"/>
                  <a:pt x="6272078" y="1869063"/>
                  <a:pt x="6272078" y="1905591"/>
                </a:cubicBezTo>
                <a:cubicBezTo>
                  <a:pt x="6272078" y="1988134"/>
                  <a:pt x="6225587" y="2029406"/>
                  <a:pt x="6132607" y="2029406"/>
                </a:cubicBezTo>
                <a:cubicBezTo>
                  <a:pt x="6092758" y="2029406"/>
                  <a:pt x="6059788" y="2018970"/>
                  <a:pt x="6033697" y="1998096"/>
                </a:cubicBezTo>
                <a:cubicBezTo>
                  <a:pt x="6005233" y="1975326"/>
                  <a:pt x="5991002" y="1944491"/>
                  <a:pt x="5991002" y="1905591"/>
                </a:cubicBezTo>
                <a:cubicBezTo>
                  <a:pt x="5991002" y="1868588"/>
                  <a:pt x="6005708" y="1838227"/>
                  <a:pt x="6035120" y="1814508"/>
                </a:cubicBezTo>
                <a:cubicBezTo>
                  <a:pt x="6062160" y="1792686"/>
                  <a:pt x="6094656" y="1781775"/>
                  <a:pt x="6132607" y="1781775"/>
                </a:cubicBezTo>
                <a:close/>
                <a:moveTo>
                  <a:pt x="6398167" y="1761139"/>
                </a:moveTo>
                <a:lnTo>
                  <a:pt x="6652203" y="1761139"/>
                </a:lnTo>
                <a:cubicBezTo>
                  <a:pt x="6664063" y="1761139"/>
                  <a:pt x="6669518" y="1766120"/>
                  <a:pt x="6668569" y="1776082"/>
                </a:cubicBezTo>
                <a:lnTo>
                  <a:pt x="6667858" y="1788891"/>
                </a:lnTo>
                <a:cubicBezTo>
                  <a:pt x="6655523" y="1993827"/>
                  <a:pt x="6649357" y="2175044"/>
                  <a:pt x="6649357" y="2332541"/>
                </a:cubicBezTo>
                <a:cubicBezTo>
                  <a:pt x="6649357" y="2462050"/>
                  <a:pt x="6649831" y="2561434"/>
                  <a:pt x="6650779" y="2630695"/>
                </a:cubicBezTo>
                <a:cubicBezTo>
                  <a:pt x="6650779" y="2641606"/>
                  <a:pt x="6651491" y="2660344"/>
                  <a:pt x="6652915" y="2686910"/>
                </a:cubicBezTo>
                <a:cubicBezTo>
                  <a:pt x="6654337" y="2711104"/>
                  <a:pt x="6655049" y="2729842"/>
                  <a:pt x="6655049" y="2743125"/>
                </a:cubicBezTo>
                <a:cubicBezTo>
                  <a:pt x="6655049" y="2753088"/>
                  <a:pt x="6649119" y="2759017"/>
                  <a:pt x="6637259" y="2760915"/>
                </a:cubicBezTo>
                <a:cubicBezTo>
                  <a:pt x="6615912" y="2764710"/>
                  <a:pt x="6577487" y="2766608"/>
                  <a:pt x="6521983" y="2766608"/>
                </a:cubicBezTo>
                <a:cubicBezTo>
                  <a:pt x="6465056" y="2766608"/>
                  <a:pt x="6428766" y="2764710"/>
                  <a:pt x="6413111" y="2760915"/>
                </a:cubicBezTo>
                <a:cubicBezTo>
                  <a:pt x="6402674" y="2758543"/>
                  <a:pt x="6396744" y="2752139"/>
                  <a:pt x="6395321" y="2741702"/>
                </a:cubicBezTo>
                <a:cubicBezTo>
                  <a:pt x="6395321" y="2740279"/>
                  <a:pt x="6395321" y="2730080"/>
                  <a:pt x="6395321" y="2711104"/>
                </a:cubicBezTo>
                <a:cubicBezTo>
                  <a:pt x="6395321" y="2668883"/>
                  <a:pt x="6395796" y="2605671"/>
                  <a:pt x="6396744" y="2521467"/>
                </a:cubicBezTo>
                <a:cubicBezTo>
                  <a:pt x="6397693" y="2437263"/>
                  <a:pt x="6398167" y="2374287"/>
                  <a:pt x="6398167" y="2332541"/>
                </a:cubicBezTo>
                <a:cubicBezTo>
                  <a:pt x="6398167" y="2133298"/>
                  <a:pt x="6398405" y="2042452"/>
                  <a:pt x="6398879" y="2060004"/>
                </a:cubicBezTo>
                <a:cubicBezTo>
                  <a:pt x="6397456" y="1955164"/>
                  <a:pt x="6391526" y="1864793"/>
                  <a:pt x="6381089" y="1788891"/>
                </a:cubicBezTo>
                <a:cubicBezTo>
                  <a:pt x="6380141" y="1783672"/>
                  <a:pt x="6379666" y="1779640"/>
                  <a:pt x="6379666" y="1776794"/>
                </a:cubicBezTo>
                <a:cubicBezTo>
                  <a:pt x="6379666" y="1766357"/>
                  <a:pt x="6385833" y="1761139"/>
                  <a:pt x="6398167" y="1761139"/>
                </a:cubicBezTo>
                <a:close/>
                <a:moveTo>
                  <a:pt x="4172464" y="1748242"/>
                </a:moveTo>
                <a:cubicBezTo>
                  <a:pt x="4172701" y="1747589"/>
                  <a:pt x="4172820" y="1748568"/>
                  <a:pt x="4172820" y="1751177"/>
                </a:cubicBezTo>
                <a:lnTo>
                  <a:pt x="4172456" y="1748282"/>
                </a:lnTo>
                <a:close/>
                <a:moveTo>
                  <a:pt x="370024" y="1745484"/>
                </a:moveTo>
                <a:cubicBezTo>
                  <a:pt x="382833" y="1745484"/>
                  <a:pt x="402639" y="1746670"/>
                  <a:pt x="429441" y="1749042"/>
                </a:cubicBezTo>
                <a:cubicBezTo>
                  <a:pt x="456245" y="1751414"/>
                  <a:pt x="476288" y="1752600"/>
                  <a:pt x="489570" y="1752600"/>
                </a:cubicBezTo>
                <a:cubicBezTo>
                  <a:pt x="502379" y="1752600"/>
                  <a:pt x="521236" y="1751770"/>
                  <a:pt x="546141" y="1750109"/>
                </a:cubicBezTo>
                <a:cubicBezTo>
                  <a:pt x="571046" y="1748449"/>
                  <a:pt x="589666" y="1747619"/>
                  <a:pt x="602001" y="1747619"/>
                </a:cubicBezTo>
                <a:cubicBezTo>
                  <a:pt x="611014" y="1747619"/>
                  <a:pt x="619316" y="1755446"/>
                  <a:pt x="626906" y="1771101"/>
                </a:cubicBezTo>
                <a:cubicBezTo>
                  <a:pt x="650151" y="1820912"/>
                  <a:pt x="717989" y="1991692"/>
                  <a:pt x="830419" y="2283442"/>
                </a:cubicBezTo>
                <a:cubicBezTo>
                  <a:pt x="943324" y="2577089"/>
                  <a:pt x="999777" y="2730317"/>
                  <a:pt x="999777" y="2743125"/>
                </a:cubicBezTo>
                <a:cubicBezTo>
                  <a:pt x="999777" y="2751664"/>
                  <a:pt x="993847" y="2757594"/>
                  <a:pt x="981987" y="2760915"/>
                </a:cubicBezTo>
                <a:cubicBezTo>
                  <a:pt x="967755" y="2764710"/>
                  <a:pt x="923637" y="2766608"/>
                  <a:pt x="849632" y="2766608"/>
                </a:cubicBezTo>
                <a:cubicBezTo>
                  <a:pt x="781794" y="2766608"/>
                  <a:pt x="738150" y="2764710"/>
                  <a:pt x="718700" y="2760915"/>
                </a:cubicBezTo>
                <a:cubicBezTo>
                  <a:pt x="702571" y="2757594"/>
                  <a:pt x="692372" y="2746921"/>
                  <a:pt x="688102" y="2728894"/>
                </a:cubicBezTo>
                <a:cubicBezTo>
                  <a:pt x="671973" y="2660582"/>
                  <a:pt x="659402" y="2624054"/>
                  <a:pt x="650388" y="2619310"/>
                </a:cubicBezTo>
                <a:cubicBezTo>
                  <a:pt x="642798" y="2615989"/>
                  <a:pt x="579230" y="2614329"/>
                  <a:pt x="459684" y="2614329"/>
                </a:cubicBezTo>
                <a:cubicBezTo>
                  <a:pt x="379037" y="2614329"/>
                  <a:pt x="336105" y="2616463"/>
                  <a:pt x="330887" y="2620733"/>
                </a:cubicBezTo>
                <a:cubicBezTo>
                  <a:pt x="322822" y="2628323"/>
                  <a:pt x="313809" y="2653703"/>
                  <a:pt x="303847" y="2696872"/>
                </a:cubicBezTo>
                <a:cubicBezTo>
                  <a:pt x="294833" y="2736247"/>
                  <a:pt x="283922" y="2757594"/>
                  <a:pt x="271114" y="2760915"/>
                </a:cubicBezTo>
                <a:cubicBezTo>
                  <a:pt x="254984" y="2764710"/>
                  <a:pt x="200904" y="2766608"/>
                  <a:pt x="108872" y="2766608"/>
                </a:cubicBezTo>
                <a:cubicBezTo>
                  <a:pt x="36291" y="2766608"/>
                  <a:pt x="0" y="2759729"/>
                  <a:pt x="0" y="2745972"/>
                </a:cubicBezTo>
                <a:cubicBezTo>
                  <a:pt x="0" y="2733638"/>
                  <a:pt x="53606" y="2582070"/>
                  <a:pt x="160818" y="2291270"/>
                </a:cubicBezTo>
                <a:cubicBezTo>
                  <a:pt x="277044" y="1976749"/>
                  <a:pt x="340138" y="1803834"/>
                  <a:pt x="350100" y="1772524"/>
                </a:cubicBezTo>
                <a:cubicBezTo>
                  <a:pt x="355793" y="1754498"/>
                  <a:pt x="362434" y="1745484"/>
                  <a:pt x="370024" y="1745484"/>
                </a:cubicBezTo>
                <a:close/>
                <a:moveTo>
                  <a:pt x="5388499" y="1737657"/>
                </a:moveTo>
                <a:cubicBezTo>
                  <a:pt x="5397512" y="1737657"/>
                  <a:pt x="5402019" y="1745484"/>
                  <a:pt x="5402019" y="1761139"/>
                </a:cubicBezTo>
                <a:cubicBezTo>
                  <a:pt x="5402019" y="1779640"/>
                  <a:pt x="5400833" y="1804071"/>
                  <a:pt x="5398461" y="1834432"/>
                </a:cubicBezTo>
                <a:cubicBezTo>
                  <a:pt x="5395615" y="1871909"/>
                  <a:pt x="5393954" y="1896577"/>
                  <a:pt x="5393480" y="1908437"/>
                </a:cubicBezTo>
                <a:cubicBezTo>
                  <a:pt x="5391108" y="1955402"/>
                  <a:pt x="5389922" y="2019444"/>
                  <a:pt x="5389922" y="2100565"/>
                </a:cubicBezTo>
                <a:cubicBezTo>
                  <a:pt x="5389922" y="2115271"/>
                  <a:pt x="5393717" y="2122624"/>
                  <a:pt x="5401307" y="2122624"/>
                </a:cubicBezTo>
                <a:cubicBezTo>
                  <a:pt x="5405103" y="2122624"/>
                  <a:pt x="5408660" y="2120726"/>
                  <a:pt x="5411981" y="2116931"/>
                </a:cubicBezTo>
                <a:cubicBezTo>
                  <a:pt x="5454676" y="2071390"/>
                  <a:pt x="5510654" y="2048619"/>
                  <a:pt x="5579915" y="2048619"/>
                </a:cubicBezTo>
                <a:cubicBezTo>
                  <a:pt x="5683806" y="2048619"/>
                  <a:pt x="5764927" y="2083961"/>
                  <a:pt x="5823277" y="2154645"/>
                </a:cubicBezTo>
                <a:cubicBezTo>
                  <a:pt x="5877357" y="2220111"/>
                  <a:pt x="5904398" y="2306213"/>
                  <a:pt x="5904398" y="2412950"/>
                </a:cubicBezTo>
                <a:cubicBezTo>
                  <a:pt x="5904398" y="2512572"/>
                  <a:pt x="5875934" y="2595827"/>
                  <a:pt x="5819008" y="2662716"/>
                </a:cubicBezTo>
                <a:cubicBezTo>
                  <a:pt x="5758286" y="2733875"/>
                  <a:pt x="5679063" y="2769454"/>
                  <a:pt x="5581338" y="2769454"/>
                </a:cubicBezTo>
                <a:cubicBezTo>
                  <a:pt x="5510180" y="2769454"/>
                  <a:pt x="5452779" y="2749055"/>
                  <a:pt x="5409135" y="2708258"/>
                </a:cubicBezTo>
                <a:cubicBezTo>
                  <a:pt x="5405814" y="2705411"/>
                  <a:pt x="5402968" y="2703988"/>
                  <a:pt x="5400596" y="2703988"/>
                </a:cubicBezTo>
                <a:cubicBezTo>
                  <a:pt x="5395852" y="2703988"/>
                  <a:pt x="5391464" y="2712764"/>
                  <a:pt x="5387432" y="2730317"/>
                </a:cubicBezTo>
                <a:cubicBezTo>
                  <a:pt x="5383399" y="2747869"/>
                  <a:pt x="5378537" y="2757594"/>
                  <a:pt x="5372844" y="2759492"/>
                </a:cubicBezTo>
                <a:cubicBezTo>
                  <a:pt x="5364779" y="2761864"/>
                  <a:pt x="5297179" y="2763050"/>
                  <a:pt x="5170042" y="2763050"/>
                </a:cubicBezTo>
                <a:cubicBezTo>
                  <a:pt x="5140156" y="2763050"/>
                  <a:pt x="5125213" y="2757594"/>
                  <a:pt x="5125213" y="2746683"/>
                </a:cubicBezTo>
                <a:cubicBezTo>
                  <a:pt x="5125213" y="2745260"/>
                  <a:pt x="5125687" y="2741702"/>
                  <a:pt x="5126636" y="2736010"/>
                </a:cubicBezTo>
                <a:cubicBezTo>
                  <a:pt x="5136124" y="2660582"/>
                  <a:pt x="5140867" y="2516842"/>
                  <a:pt x="5140867" y="2304790"/>
                </a:cubicBezTo>
                <a:cubicBezTo>
                  <a:pt x="5140867" y="2102225"/>
                  <a:pt x="5133752" y="1925989"/>
                  <a:pt x="5119520" y="1776082"/>
                </a:cubicBezTo>
                <a:lnTo>
                  <a:pt x="5118808" y="1768255"/>
                </a:lnTo>
                <a:cubicBezTo>
                  <a:pt x="5118808" y="1760665"/>
                  <a:pt x="5126161" y="1756395"/>
                  <a:pt x="5140867" y="1755446"/>
                </a:cubicBezTo>
                <a:cubicBezTo>
                  <a:pt x="5151304" y="1754972"/>
                  <a:pt x="5192576" y="1751414"/>
                  <a:pt x="5264683" y="1744773"/>
                </a:cubicBezTo>
                <a:cubicBezTo>
                  <a:pt x="5315443" y="1740029"/>
                  <a:pt x="5356715" y="1737657"/>
                  <a:pt x="5388499" y="1737657"/>
                </a:cubicBezTo>
                <a:close/>
                <a:moveTo>
                  <a:pt x="4157165" y="1733387"/>
                </a:moveTo>
                <a:cubicBezTo>
                  <a:pt x="4164992" y="1733387"/>
                  <a:pt x="4169884" y="1736723"/>
                  <a:pt x="4171841" y="1743394"/>
                </a:cubicBezTo>
                <a:lnTo>
                  <a:pt x="4172456" y="1748282"/>
                </a:lnTo>
                <a:lnTo>
                  <a:pt x="4172019" y="1750443"/>
                </a:lnTo>
                <a:cubicBezTo>
                  <a:pt x="4171130" y="1756150"/>
                  <a:pt x="4169499" y="1772050"/>
                  <a:pt x="4167127" y="1798141"/>
                </a:cubicBezTo>
                <a:cubicBezTo>
                  <a:pt x="4161909" y="1850799"/>
                  <a:pt x="4157876" y="1918162"/>
                  <a:pt x="4155030" y="2000231"/>
                </a:cubicBezTo>
                <a:cubicBezTo>
                  <a:pt x="4151235" y="2093212"/>
                  <a:pt x="4149337" y="2199001"/>
                  <a:pt x="4149337" y="2317598"/>
                </a:cubicBezTo>
                <a:cubicBezTo>
                  <a:pt x="4149337" y="2513521"/>
                  <a:pt x="4154793" y="2652991"/>
                  <a:pt x="4165704" y="2736010"/>
                </a:cubicBezTo>
                <a:cubicBezTo>
                  <a:pt x="4166653" y="2745023"/>
                  <a:pt x="4167127" y="2750716"/>
                  <a:pt x="4167127" y="2753088"/>
                </a:cubicBezTo>
                <a:cubicBezTo>
                  <a:pt x="4167127" y="2758306"/>
                  <a:pt x="4163570" y="2761389"/>
                  <a:pt x="4156453" y="2762338"/>
                </a:cubicBezTo>
                <a:cubicBezTo>
                  <a:pt x="4139376" y="2764710"/>
                  <a:pt x="4076519" y="2765896"/>
                  <a:pt x="3967883" y="2765896"/>
                </a:cubicBezTo>
                <a:cubicBezTo>
                  <a:pt x="3942267" y="2765896"/>
                  <a:pt x="3927560" y="2760915"/>
                  <a:pt x="3923765" y="2750953"/>
                </a:cubicBezTo>
                <a:cubicBezTo>
                  <a:pt x="3922816" y="2732926"/>
                  <a:pt x="3921867" y="2714899"/>
                  <a:pt x="3920919" y="2696872"/>
                </a:cubicBezTo>
                <a:cubicBezTo>
                  <a:pt x="3920445" y="2693077"/>
                  <a:pt x="3918547" y="2689282"/>
                  <a:pt x="3915226" y="2685487"/>
                </a:cubicBezTo>
                <a:cubicBezTo>
                  <a:pt x="3912380" y="2686910"/>
                  <a:pt x="3908822" y="2689757"/>
                  <a:pt x="3904553" y="2694026"/>
                </a:cubicBezTo>
                <a:cubicBezTo>
                  <a:pt x="3853318" y="2744311"/>
                  <a:pt x="3789276" y="2769454"/>
                  <a:pt x="3712424" y="2769454"/>
                </a:cubicBezTo>
                <a:cubicBezTo>
                  <a:pt x="3612329" y="2769454"/>
                  <a:pt x="3532156" y="2734349"/>
                  <a:pt x="3471910" y="2664140"/>
                </a:cubicBezTo>
                <a:cubicBezTo>
                  <a:pt x="3414508" y="2597251"/>
                  <a:pt x="3385807" y="2512809"/>
                  <a:pt x="3385807" y="2410815"/>
                </a:cubicBezTo>
                <a:cubicBezTo>
                  <a:pt x="3385807" y="2307399"/>
                  <a:pt x="3414034" y="2222246"/>
                  <a:pt x="3470486" y="2155357"/>
                </a:cubicBezTo>
                <a:cubicBezTo>
                  <a:pt x="3530259" y="2084198"/>
                  <a:pt x="3610905" y="2048619"/>
                  <a:pt x="3712424" y="2048619"/>
                </a:cubicBezTo>
                <a:cubicBezTo>
                  <a:pt x="3784057" y="2048619"/>
                  <a:pt x="3839798" y="2071390"/>
                  <a:pt x="3879647" y="2116931"/>
                </a:cubicBezTo>
                <a:cubicBezTo>
                  <a:pt x="3886289" y="2124521"/>
                  <a:pt x="3891032" y="2128316"/>
                  <a:pt x="3893878" y="2128316"/>
                </a:cubicBezTo>
                <a:cubicBezTo>
                  <a:pt x="3898148" y="2128316"/>
                  <a:pt x="3900283" y="2122149"/>
                  <a:pt x="3900283" y="2109815"/>
                </a:cubicBezTo>
                <a:cubicBezTo>
                  <a:pt x="3900283" y="2073287"/>
                  <a:pt x="3899334" y="2018732"/>
                  <a:pt x="3897437" y="1946151"/>
                </a:cubicBezTo>
                <a:cubicBezTo>
                  <a:pt x="3895539" y="1873569"/>
                  <a:pt x="3894590" y="1819252"/>
                  <a:pt x="3894590" y="1783198"/>
                </a:cubicBezTo>
                <a:cubicBezTo>
                  <a:pt x="3894590" y="1769441"/>
                  <a:pt x="3898385" y="1761613"/>
                  <a:pt x="3905976" y="1759716"/>
                </a:cubicBezTo>
                <a:cubicBezTo>
                  <a:pt x="3936337" y="1758293"/>
                  <a:pt x="3978083" y="1755446"/>
                  <a:pt x="4031214" y="1751177"/>
                </a:cubicBezTo>
                <a:cubicBezTo>
                  <a:pt x="4126093" y="1739317"/>
                  <a:pt x="4168076" y="1733387"/>
                  <a:pt x="4157165" y="1733387"/>
                </a:cubicBezTo>
                <a:close/>
                <a:moveTo>
                  <a:pt x="1963048" y="1716309"/>
                </a:moveTo>
                <a:cubicBezTo>
                  <a:pt x="1972536" y="1716309"/>
                  <a:pt x="1978228" y="1719155"/>
                  <a:pt x="1980126" y="1724848"/>
                </a:cubicBezTo>
                <a:cubicBezTo>
                  <a:pt x="1983921" y="1746196"/>
                  <a:pt x="1989376" y="1777743"/>
                  <a:pt x="1996493" y="1819489"/>
                </a:cubicBezTo>
                <a:cubicBezTo>
                  <a:pt x="1996967" y="1823284"/>
                  <a:pt x="2000050" y="1836567"/>
                  <a:pt x="2005743" y="1859338"/>
                </a:cubicBezTo>
                <a:cubicBezTo>
                  <a:pt x="2010013" y="1876890"/>
                  <a:pt x="2012147" y="1890410"/>
                  <a:pt x="2012147" y="1899898"/>
                </a:cubicBezTo>
                <a:cubicBezTo>
                  <a:pt x="2012147" y="1911283"/>
                  <a:pt x="1995306" y="1918636"/>
                  <a:pt x="1961625" y="1921957"/>
                </a:cubicBezTo>
                <a:cubicBezTo>
                  <a:pt x="1922725" y="1926227"/>
                  <a:pt x="1898768" y="1933342"/>
                  <a:pt x="1889754" y="1943305"/>
                </a:cubicBezTo>
                <a:cubicBezTo>
                  <a:pt x="1874100" y="1960383"/>
                  <a:pt x="1866272" y="1993827"/>
                  <a:pt x="1866272" y="2043638"/>
                </a:cubicBezTo>
                <a:cubicBezTo>
                  <a:pt x="1866272" y="2059293"/>
                  <a:pt x="1867458" y="2073999"/>
                  <a:pt x="1869830" y="2087756"/>
                </a:cubicBezTo>
                <a:cubicBezTo>
                  <a:pt x="1883113" y="2087756"/>
                  <a:pt x="1903749" y="2087282"/>
                  <a:pt x="1931738" y="2086333"/>
                </a:cubicBezTo>
                <a:cubicBezTo>
                  <a:pt x="1959727" y="2085384"/>
                  <a:pt x="1980838" y="2084910"/>
                  <a:pt x="1995069" y="2084910"/>
                </a:cubicBezTo>
                <a:cubicBezTo>
                  <a:pt x="2009301" y="2084910"/>
                  <a:pt x="2016417" y="2090128"/>
                  <a:pt x="2016417" y="2100565"/>
                </a:cubicBezTo>
                <a:cubicBezTo>
                  <a:pt x="2016417" y="2122861"/>
                  <a:pt x="2016654" y="2156424"/>
                  <a:pt x="2017128" y="2201254"/>
                </a:cubicBezTo>
                <a:cubicBezTo>
                  <a:pt x="2017603" y="2246084"/>
                  <a:pt x="2017840" y="2279647"/>
                  <a:pt x="2017840" y="2301943"/>
                </a:cubicBezTo>
                <a:cubicBezTo>
                  <a:pt x="2017840" y="2313329"/>
                  <a:pt x="2011673" y="2319021"/>
                  <a:pt x="1999338" y="2319021"/>
                </a:cubicBezTo>
                <a:cubicBezTo>
                  <a:pt x="1948105" y="2319021"/>
                  <a:pt x="1907781" y="2317598"/>
                  <a:pt x="1878369" y="2314752"/>
                </a:cubicBezTo>
                <a:cubicBezTo>
                  <a:pt x="1879792" y="2350331"/>
                  <a:pt x="1881216" y="2399904"/>
                  <a:pt x="1882639" y="2463473"/>
                </a:cubicBezTo>
                <a:cubicBezTo>
                  <a:pt x="1883113" y="2490513"/>
                  <a:pt x="1885248" y="2537477"/>
                  <a:pt x="1889043" y="2604366"/>
                </a:cubicBezTo>
                <a:cubicBezTo>
                  <a:pt x="1892364" y="2664614"/>
                  <a:pt x="1894024" y="2711578"/>
                  <a:pt x="1894024" y="2745260"/>
                </a:cubicBezTo>
                <a:cubicBezTo>
                  <a:pt x="1894024" y="2755222"/>
                  <a:pt x="1887382" y="2760915"/>
                  <a:pt x="1874100" y="2762338"/>
                </a:cubicBezTo>
                <a:cubicBezTo>
                  <a:pt x="1857970" y="2764236"/>
                  <a:pt x="1817647" y="2765185"/>
                  <a:pt x="1753131" y="2765185"/>
                </a:cubicBezTo>
                <a:cubicBezTo>
                  <a:pt x="1699524" y="2765185"/>
                  <a:pt x="1664657" y="2763761"/>
                  <a:pt x="1648528" y="2760915"/>
                </a:cubicBezTo>
                <a:cubicBezTo>
                  <a:pt x="1632398" y="2758069"/>
                  <a:pt x="1624334" y="2748344"/>
                  <a:pt x="1624334" y="2731740"/>
                </a:cubicBezTo>
                <a:lnTo>
                  <a:pt x="1624334" y="2339657"/>
                </a:lnTo>
                <a:cubicBezTo>
                  <a:pt x="1624334" y="2325900"/>
                  <a:pt x="1614846" y="2319021"/>
                  <a:pt x="1595871" y="2319021"/>
                </a:cubicBezTo>
                <a:cubicBezTo>
                  <a:pt x="1592550" y="2319021"/>
                  <a:pt x="1587212" y="2319258"/>
                  <a:pt x="1579860" y="2319733"/>
                </a:cubicBezTo>
                <a:cubicBezTo>
                  <a:pt x="1572507" y="2320207"/>
                  <a:pt x="1567169" y="2320444"/>
                  <a:pt x="1563849" y="2320444"/>
                </a:cubicBezTo>
                <a:cubicBezTo>
                  <a:pt x="1550566" y="2320444"/>
                  <a:pt x="1543687" y="2316649"/>
                  <a:pt x="1543213" y="2309059"/>
                </a:cubicBezTo>
                <a:cubicBezTo>
                  <a:pt x="1538944" y="2267787"/>
                  <a:pt x="1536809" y="2207777"/>
                  <a:pt x="1536809" y="2129028"/>
                </a:cubicBezTo>
                <a:cubicBezTo>
                  <a:pt x="1536809" y="2111476"/>
                  <a:pt x="1545822" y="2100802"/>
                  <a:pt x="1563849" y="2097007"/>
                </a:cubicBezTo>
                <a:cubicBezTo>
                  <a:pt x="1579978" y="2095584"/>
                  <a:pt x="1596344" y="2094398"/>
                  <a:pt x="1612948" y="2093449"/>
                </a:cubicBezTo>
                <a:cubicBezTo>
                  <a:pt x="1610576" y="2055498"/>
                  <a:pt x="1609391" y="2025848"/>
                  <a:pt x="1609391" y="2004501"/>
                </a:cubicBezTo>
                <a:cubicBezTo>
                  <a:pt x="1609391" y="1922906"/>
                  <a:pt x="1625282" y="1863607"/>
                  <a:pt x="1657067" y="1826605"/>
                </a:cubicBezTo>
                <a:cubicBezTo>
                  <a:pt x="1720160" y="1753074"/>
                  <a:pt x="1822154" y="1716309"/>
                  <a:pt x="1963048" y="1716309"/>
                </a:cubicBezTo>
                <a:close/>
                <a:moveTo>
                  <a:pt x="1448697" y="1716309"/>
                </a:moveTo>
                <a:cubicBezTo>
                  <a:pt x="1458185" y="1716309"/>
                  <a:pt x="1463878" y="1719155"/>
                  <a:pt x="1465776" y="1724848"/>
                </a:cubicBezTo>
                <a:cubicBezTo>
                  <a:pt x="1469571" y="1746196"/>
                  <a:pt x="1475026" y="1777743"/>
                  <a:pt x="1482142" y="1819489"/>
                </a:cubicBezTo>
                <a:cubicBezTo>
                  <a:pt x="1482617" y="1823284"/>
                  <a:pt x="1485700" y="1836567"/>
                  <a:pt x="1491393" y="1859338"/>
                </a:cubicBezTo>
                <a:cubicBezTo>
                  <a:pt x="1495662" y="1876890"/>
                  <a:pt x="1497797" y="1890410"/>
                  <a:pt x="1497797" y="1899898"/>
                </a:cubicBezTo>
                <a:cubicBezTo>
                  <a:pt x="1497797" y="1911283"/>
                  <a:pt x="1480956" y="1918636"/>
                  <a:pt x="1447275" y="1921957"/>
                </a:cubicBezTo>
                <a:cubicBezTo>
                  <a:pt x="1408375" y="1926227"/>
                  <a:pt x="1384418" y="1933342"/>
                  <a:pt x="1375404" y="1943305"/>
                </a:cubicBezTo>
                <a:cubicBezTo>
                  <a:pt x="1359750" y="1960383"/>
                  <a:pt x="1351922" y="1993827"/>
                  <a:pt x="1351922" y="2043638"/>
                </a:cubicBezTo>
                <a:cubicBezTo>
                  <a:pt x="1351922" y="2059293"/>
                  <a:pt x="1353108" y="2073999"/>
                  <a:pt x="1355480" y="2087756"/>
                </a:cubicBezTo>
                <a:cubicBezTo>
                  <a:pt x="1368763" y="2087756"/>
                  <a:pt x="1389399" y="2087282"/>
                  <a:pt x="1417388" y="2086333"/>
                </a:cubicBezTo>
                <a:cubicBezTo>
                  <a:pt x="1445377" y="2085384"/>
                  <a:pt x="1466487" y="2084910"/>
                  <a:pt x="1480719" y="2084910"/>
                </a:cubicBezTo>
                <a:cubicBezTo>
                  <a:pt x="1494951" y="2084910"/>
                  <a:pt x="1502066" y="2090128"/>
                  <a:pt x="1502066" y="2100565"/>
                </a:cubicBezTo>
                <a:cubicBezTo>
                  <a:pt x="1502066" y="2122861"/>
                  <a:pt x="1502304" y="2156424"/>
                  <a:pt x="1502778" y="2201254"/>
                </a:cubicBezTo>
                <a:cubicBezTo>
                  <a:pt x="1503252" y="2246084"/>
                  <a:pt x="1503490" y="2279647"/>
                  <a:pt x="1503490" y="2301943"/>
                </a:cubicBezTo>
                <a:cubicBezTo>
                  <a:pt x="1503490" y="2313329"/>
                  <a:pt x="1497323" y="2319021"/>
                  <a:pt x="1484988" y="2319021"/>
                </a:cubicBezTo>
                <a:cubicBezTo>
                  <a:pt x="1433754" y="2319021"/>
                  <a:pt x="1393431" y="2317598"/>
                  <a:pt x="1364019" y="2314752"/>
                </a:cubicBezTo>
                <a:cubicBezTo>
                  <a:pt x="1365442" y="2350331"/>
                  <a:pt x="1366865" y="2399904"/>
                  <a:pt x="1368289" y="2463473"/>
                </a:cubicBezTo>
                <a:cubicBezTo>
                  <a:pt x="1368763" y="2490513"/>
                  <a:pt x="1370898" y="2537477"/>
                  <a:pt x="1374693" y="2604366"/>
                </a:cubicBezTo>
                <a:cubicBezTo>
                  <a:pt x="1378014" y="2664614"/>
                  <a:pt x="1379674" y="2711578"/>
                  <a:pt x="1379674" y="2745260"/>
                </a:cubicBezTo>
                <a:cubicBezTo>
                  <a:pt x="1379674" y="2755222"/>
                  <a:pt x="1373032" y="2760915"/>
                  <a:pt x="1359750" y="2762338"/>
                </a:cubicBezTo>
                <a:cubicBezTo>
                  <a:pt x="1343621" y="2764236"/>
                  <a:pt x="1303297" y="2765185"/>
                  <a:pt x="1238780" y="2765185"/>
                </a:cubicBezTo>
                <a:cubicBezTo>
                  <a:pt x="1185174" y="2765185"/>
                  <a:pt x="1150307" y="2763761"/>
                  <a:pt x="1134178" y="2760915"/>
                </a:cubicBezTo>
                <a:cubicBezTo>
                  <a:pt x="1118048" y="2758069"/>
                  <a:pt x="1109983" y="2748344"/>
                  <a:pt x="1109983" y="2731740"/>
                </a:cubicBezTo>
                <a:lnTo>
                  <a:pt x="1109983" y="2339657"/>
                </a:lnTo>
                <a:cubicBezTo>
                  <a:pt x="1109983" y="2325900"/>
                  <a:pt x="1100496" y="2319021"/>
                  <a:pt x="1081520" y="2319021"/>
                </a:cubicBezTo>
                <a:cubicBezTo>
                  <a:pt x="1078199" y="2319021"/>
                  <a:pt x="1072862" y="2319258"/>
                  <a:pt x="1065510" y="2319733"/>
                </a:cubicBezTo>
                <a:cubicBezTo>
                  <a:pt x="1058156" y="2320207"/>
                  <a:pt x="1052819" y="2320444"/>
                  <a:pt x="1049499" y="2320444"/>
                </a:cubicBezTo>
                <a:cubicBezTo>
                  <a:pt x="1036216" y="2320444"/>
                  <a:pt x="1029337" y="2316649"/>
                  <a:pt x="1028863" y="2309059"/>
                </a:cubicBezTo>
                <a:cubicBezTo>
                  <a:pt x="1024593" y="2267787"/>
                  <a:pt x="1022458" y="2207777"/>
                  <a:pt x="1022458" y="2129028"/>
                </a:cubicBezTo>
                <a:cubicBezTo>
                  <a:pt x="1022458" y="2111476"/>
                  <a:pt x="1031472" y="2100802"/>
                  <a:pt x="1049499" y="2097007"/>
                </a:cubicBezTo>
                <a:cubicBezTo>
                  <a:pt x="1065628" y="2095584"/>
                  <a:pt x="1081994" y="2094398"/>
                  <a:pt x="1098598" y="2093449"/>
                </a:cubicBezTo>
                <a:cubicBezTo>
                  <a:pt x="1096226" y="2055498"/>
                  <a:pt x="1095040" y="2025848"/>
                  <a:pt x="1095040" y="2004501"/>
                </a:cubicBezTo>
                <a:cubicBezTo>
                  <a:pt x="1095040" y="1922906"/>
                  <a:pt x="1110933" y="1863607"/>
                  <a:pt x="1142716" y="1826605"/>
                </a:cubicBezTo>
                <a:cubicBezTo>
                  <a:pt x="1205810" y="1753074"/>
                  <a:pt x="1307804" y="1716309"/>
                  <a:pt x="1448697" y="1716309"/>
                </a:cubicBezTo>
                <a:close/>
                <a:moveTo>
                  <a:pt x="7847149" y="582788"/>
                </a:moveTo>
                <a:cubicBezTo>
                  <a:pt x="7819634" y="597494"/>
                  <a:pt x="7795914" y="619316"/>
                  <a:pt x="7775990" y="648253"/>
                </a:cubicBezTo>
                <a:cubicBezTo>
                  <a:pt x="7754643" y="678614"/>
                  <a:pt x="7743969" y="708738"/>
                  <a:pt x="7743969" y="738625"/>
                </a:cubicBezTo>
                <a:cubicBezTo>
                  <a:pt x="7743969" y="769460"/>
                  <a:pt x="7752745" y="794603"/>
                  <a:pt x="7770297" y="814053"/>
                </a:cubicBezTo>
                <a:cubicBezTo>
                  <a:pt x="7788324" y="834926"/>
                  <a:pt x="7812518" y="845362"/>
                  <a:pt x="7842879" y="845362"/>
                </a:cubicBezTo>
                <a:cubicBezTo>
                  <a:pt x="7870394" y="845362"/>
                  <a:pt x="7898264" y="836112"/>
                  <a:pt x="7926490" y="817611"/>
                </a:cubicBezTo>
                <a:cubicBezTo>
                  <a:pt x="7954716" y="799109"/>
                  <a:pt x="7973573" y="777287"/>
                  <a:pt x="7983061" y="752145"/>
                </a:cubicBezTo>
                <a:cubicBezTo>
                  <a:pt x="7961714" y="732695"/>
                  <a:pt x="7937994" y="705180"/>
                  <a:pt x="7911903" y="669601"/>
                </a:cubicBezTo>
                <a:cubicBezTo>
                  <a:pt x="7871105" y="614572"/>
                  <a:pt x="7849521" y="585634"/>
                  <a:pt x="7847149" y="582788"/>
                </a:cubicBezTo>
                <a:close/>
                <a:moveTo>
                  <a:pt x="1429871" y="515899"/>
                </a:moveTo>
                <a:cubicBezTo>
                  <a:pt x="1392394" y="515899"/>
                  <a:pt x="1361559" y="530605"/>
                  <a:pt x="1337365" y="560017"/>
                </a:cubicBezTo>
                <a:cubicBezTo>
                  <a:pt x="1314594" y="587532"/>
                  <a:pt x="1303209" y="620264"/>
                  <a:pt x="1303209" y="658216"/>
                </a:cubicBezTo>
                <a:cubicBezTo>
                  <a:pt x="1303209" y="696641"/>
                  <a:pt x="1314594" y="729611"/>
                  <a:pt x="1337365" y="757126"/>
                </a:cubicBezTo>
                <a:cubicBezTo>
                  <a:pt x="1361559" y="786538"/>
                  <a:pt x="1392394" y="801244"/>
                  <a:pt x="1429871" y="801244"/>
                </a:cubicBezTo>
                <a:cubicBezTo>
                  <a:pt x="1466873" y="801244"/>
                  <a:pt x="1497471" y="786538"/>
                  <a:pt x="1521666" y="757126"/>
                </a:cubicBezTo>
                <a:cubicBezTo>
                  <a:pt x="1543962" y="729611"/>
                  <a:pt x="1555110" y="696641"/>
                  <a:pt x="1555110" y="658216"/>
                </a:cubicBezTo>
                <a:cubicBezTo>
                  <a:pt x="1555110" y="620739"/>
                  <a:pt x="1543487" y="587650"/>
                  <a:pt x="1520242" y="558950"/>
                </a:cubicBezTo>
                <a:cubicBezTo>
                  <a:pt x="1496997" y="530249"/>
                  <a:pt x="1466873" y="515899"/>
                  <a:pt x="1429871" y="515899"/>
                </a:cubicBezTo>
                <a:close/>
                <a:moveTo>
                  <a:pt x="6734695" y="467511"/>
                </a:moveTo>
                <a:cubicBezTo>
                  <a:pt x="6704809" y="467511"/>
                  <a:pt x="6680141" y="480082"/>
                  <a:pt x="6660691" y="505225"/>
                </a:cubicBezTo>
                <a:cubicBezTo>
                  <a:pt x="6642664" y="528470"/>
                  <a:pt x="6633651" y="555748"/>
                  <a:pt x="6633651" y="587057"/>
                </a:cubicBezTo>
                <a:cubicBezTo>
                  <a:pt x="6633651" y="599866"/>
                  <a:pt x="6640292" y="606270"/>
                  <a:pt x="6653575" y="606270"/>
                </a:cubicBezTo>
                <a:cubicBezTo>
                  <a:pt x="6688679" y="606270"/>
                  <a:pt x="6743235" y="600815"/>
                  <a:pt x="6817239" y="589904"/>
                </a:cubicBezTo>
                <a:cubicBezTo>
                  <a:pt x="6832894" y="587532"/>
                  <a:pt x="6840721" y="583736"/>
                  <a:pt x="6840721" y="578518"/>
                </a:cubicBezTo>
                <a:cubicBezTo>
                  <a:pt x="6840721" y="549106"/>
                  <a:pt x="6830285" y="523252"/>
                  <a:pt x="6809412" y="500956"/>
                </a:cubicBezTo>
                <a:cubicBezTo>
                  <a:pt x="6788539" y="478659"/>
                  <a:pt x="6763633" y="467511"/>
                  <a:pt x="6734695" y="467511"/>
                </a:cubicBezTo>
                <a:close/>
                <a:moveTo>
                  <a:pt x="2724671" y="467511"/>
                </a:moveTo>
                <a:cubicBezTo>
                  <a:pt x="2694784" y="467511"/>
                  <a:pt x="2670116" y="480082"/>
                  <a:pt x="2650666" y="505225"/>
                </a:cubicBezTo>
                <a:cubicBezTo>
                  <a:pt x="2632639" y="528470"/>
                  <a:pt x="2623626" y="555748"/>
                  <a:pt x="2623626" y="587057"/>
                </a:cubicBezTo>
                <a:cubicBezTo>
                  <a:pt x="2623626" y="599866"/>
                  <a:pt x="2630267" y="606270"/>
                  <a:pt x="2643550" y="606270"/>
                </a:cubicBezTo>
                <a:cubicBezTo>
                  <a:pt x="2678655" y="606270"/>
                  <a:pt x="2733210" y="600815"/>
                  <a:pt x="2807215" y="589904"/>
                </a:cubicBezTo>
                <a:cubicBezTo>
                  <a:pt x="2822869" y="587532"/>
                  <a:pt x="2830697" y="583736"/>
                  <a:pt x="2830697" y="578518"/>
                </a:cubicBezTo>
                <a:cubicBezTo>
                  <a:pt x="2830697" y="549106"/>
                  <a:pt x="2820260" y="523252"/>
                  <a:pt x="2799387" y="500956"/>
                </a:cubicBezTo>
                <a:cubicBezTo>
                  <a:pt x="2778514" y="478659"/>
                  <a:pt x="2753608" y="467511"/>
                  <a:pt x="2724671" y="467511"/>
                </a:cubicBezTo>
                <a:close/>
                <a:moveTo>
                  <a:pt x="5445393" y="330887"/>
                </a:moveTo>
                <a:cubicBezTo>
                  <a:pt x="5458676" y="330887"/>
                  <a:pt x="5478956" y="332310"/>
                  <a:pt x="5506234" y="335156"/>
                </a:cubicBezTo>
                <a:cubicBezTo>
                  <a:pt x="5533511" y="338003"/>
                  <a:pt x="5554028" y="339426"/>
                  <a:pt x="5567786" y="339426"/>
                </a:cubicBezTo>
                <a:cubicBezTo>
                  <a:pt x="5581543" y="339426"/>
                  <a:pt x="5602179" y="338240"/>
                  <a:pt x="5629693" y="335868"/>
                </a:cubicBezTo>
                <a:cubicBezTo>
                  <a:pt x="5657208" y="333496"/>
                  <a:pt x="5677844" y="332310"/>
                  <a:pt x="5691601" y="332310"/>
                </a:cubicBezTo>
                <a:cubicBezTo>
                  <a:pt x="5702987" y="332310"/>
                  <a:pt x="5708679" y="337054"/>
                  <a:pt x="5708679" y="346542"/>
                </a:cubicBezTo>
                <a:cubicBezTo>
                  <a:pt x="5708679" y="348439"/>
                  <a:pt x="5708205" y="352946"/>
                  <a:pt x="5707256" y="360062"/>
                </a:cubicBezTo>
                <a:cubicBezTo>
                  <a:pt x="5696820" y="452568"/>
                  <a:pt x="5691601" y="559780"/>
                  <a:pt x="5691601" y="681698"/>
                </a:cubicBezTo>
                <a:cubicBezTo>
                  <a:pt x="5691601" y="716328"/>
                  <a:pt x="5692313" y="767918"/>
                  <a:pt x="5693736" y="836468"/>
                </a:cubicBezTo>
                <a:cubicBezTo>
                  <a:pt x="5695159" y="905017"/>
                  <a:pt x="5695871" y="956370"/>
                  <a:pt x="5695871" y="990526"/>
                </a:cubicBezTo>
                <a:cubicBezTo>
                  <a:pt x="5695871" y="1000488"/>
                  <a:pt x="5689941" y="1006418"/>
                  <a:pt x="5678081" y="1008315"/>
                </a:cubicBezTo>
                <a:cubicBezTo>
                  <a:pt x="5661952" y="1011162"/>
                  <a:pt x="5625661" y="1012585"/>
                  <a:pt x="5569209" y="1012585"/>
                </a:cubicBezTo>
                <a:cubicBezTo>
                  <a:pt x="5512282" y="1012585"/>
                  <a:pt x="5475754" y="1011162"/>
                  <a:pt x="5459625" y="1008315"/>
                </a:cubicBezTo>
                <a:cubicBezTo>
                  <a:pt x="5449188" y="1006418"/>
                  <a:pt x="5442784" y="1003334"/>
                  <a:pt x="5440412" y="999065"/>
                </a:cubicBezTo>
                <a:cubicBezTo>
                  <a:pt x="5439463" y="997167"/>
                  <a:pt x="5438989" y="990051"/>
                  <a:pt x="5438989" y="977717"/>
                </a:cubicBezTo>
                <a:cubicBezTo>
                  <a:pt x="5438989" y="944984"/>
                  <a:pt x="5439700" y="895766"/>
                  <a:pt x="5441124" y="830063"/>
                </a:cubicBezTo>
                <a:cubicBezTo>
                  <a:pt x="5442547" y="764360"/>
                  <a:pt x="5443258" y="714905"/>
                  <a:pt x="5443258" y="681698"/>
                </a:cubicBezTo>
                <a:cubicBezTo>
                  <a:pt x="5443258" y="546971"/>
                  <a:pt x="5438040" y="439759"/>
                  <a:pt x="5427603" y="360062"/>
                </a:cubicBezTo>
                <a:cubicBezTo>
                  <a:pt x="5426655" y="352472"/>
                  <a:pt x="5426180" y="347490"/>
                  <a:pt x="5426180" y="345119"/>
                </a:cubicBezTo>
                <a:cubicBezTo>
                  <a:pt x="5426180" y="335631"/>
                  <a:pt x="5432585" y="330887"/>
                  <a:pt x="5445393" y="330887"/>
                </a:cubicBezTo>
                <a:close/>
                <a:moveTo>
                  <a:pt x="5095745" y="305981"/>
                </a:moveTo>
                <a:cubicBezTo>
                  <a:pt x="5104284" y="305981"/>
                  <a:pt x="5109739" y="320925"/>
                  <a:pt x="5112111" y="350811"/>
                </a:cubicBezTo>
                <a:cubicBezTo>
                  <a:pt x="5114483" y="380698"/>
                  <a:pt x="5118753" y="395641"/>
                  <a:pt x="5124920" y="395641"/>
                </a:cubicBezTo>
                <a:cubicBezTo>
                  <a:pt x="5118278" y="395641"/>
                  <a:pt x="5137728" y="383188"/>
                  <a:pt x="5183270" y="358283"/>
                </a:cubicBezTo>
                <a:cubicBezTo>
                  <a:pt x="5228811" y="333377"/>
                  <a:pt x="5272692" y="320925"/>
                  <a:pt x="5314913" y="320925"/>
                </a:cubicBezTo>
                <a:cubicBezTo>
                  <a:pt x="5341479" y="320925"/>
                  <a:pt x="5354761" y="326617"/>
                  <a:pt x="5354761" y="338003"/>
                </a:cubicBezTo>
                <a:cubicBezTo>
                  <a:pt x="5354761" y="351760"/>
                  <a:pt x="5353338" y="371210"/>
                  <a:pt x="5350492" y="396353"/>
                </a:cubicBezTo>
                <a:cubicBezTo>
                  <a:pt x="5347646" y="423393"/>
                  <a:pt x="5345985" y="442843"/>
                  <a:pt x="5345511" y="454703"/>
                </a:cubicBezTo>
                <a:cubicBezTo>
                  <a:pt x="5345511" y="468460"/>
                  <a:pt x="5345748" y="486724"/>
                  <a:pt x="5346222" y="509495"/>
                </a:cubicBezTo>
                <a:cubicBezTo>
                  <a:pt x="5347171" y="537484"/>
                  <a:pt x="5347646" y="555985"/>
                  <a:pt x="5347646" y="564998"/>
                </a:cubicBezTo>
                <a:cubicBezTo>
                  <a:pt x="5347646" y="583499"/>
                  <a:pt x="5337446" y="592750"/>
                  <a:pt x="5317047" y="592750"/>
                </a:cubicBezTo>
                <a:cubicBezTo>
                  <a:pt x="5308034" y="592750"/>
                  <a:pt x="5294870" y="592157"/>
                  <a:pt x="5277555" y="590971"/>
                </a:cubicBezTo>
                <a:cubicBezTo>
                  <a:pt x="5260239" y="589785"/>
                  <a:pt x="5247312" y="589192"/>
                  <a:pt x="5238773" y="589192"/>
                </a:cubicBezTo>
                <a:cubicBezTo>
                  <a:pt x="5199399" y="589192"/>
                  <a:pt x="5172596" y="595359"/>
                  <a:pt x="5158364" y="607693"/>
                </a:cubicBezTo>
                <a:cubicBezTo>
                  <a:pt x="5144132" y="620027"/>
                  <a:pt x="5137017" y="644933"/>
                  <a:pt x="5137017" y="682410"/>
                </a:cubicBezTo>
                <a:cubicBezTo>
                  <a:pt x="5137017" y="702808"/>
                  <a:pt x="5137372" y="733762"/>
                  <a:pt x="5138084" y="775271"/>
                </a:cubicBezTo>
                <a:cubicBezTo>
                  <a:pt x="5138796" y="816780"/>
                  <a:pt x="5139151" y="847734"/>
                  <a:pt x="5139151" y="868133"/>
                </a:cubicBezTo>
                <a:cubicBezTo>
                  <a:pt x="5139151" y="881890"/>
                  <a:pt x="5140100" y="902408"/>
                  <a:pt x="5141998" y="929685"/>
                </a:cubicBezTo>
                <a:cubicBezTo>
                  <a:pt x="5143895" y="956963"/>
                  <a:pt x="5144844" y="977243"/>
                  <a:pt x="5144844" y="990526"/>
                </a:cubicBezTo>
                <a:cubicBezTo>
                  <a:pt x="5144844" y="1001911"/>
                  <a:pt x="5137017" y="1008315"/>
                  <a:pt x="5121362" y="1009738"/>
                </a:cubicBezTo>
                <a:cubicBezTo>
                  <a:pt x="5098591" y="1011636"/>
                  <a:pt x="5063723" y="1012585"/>
                  <a:pt x="5016759" y="1012585"/>
                </a:cubicBezTo>
                <a:cubicBezTo>
                  <a:pt x="4971692" y="1012585"/>
                  <a:pt x="4935638" y="1011162"/>
                  <a:pt x="4908598" y="1008315"/>
                </a:cubicBezTo>
                <a:cubicBezTo>
                  <a:pt x="4892943" y="1006418"/>
                  <a:pt x="4885116" y="998590"/>
                  <a:pt x="4885116" y="984833"/>
                </a:cubicBezTo>
                <a:cubicBezTo>
                  <a:pt x="4885116" y="946882"/>
                  <a:pt x="4885353" y="890074"/>
                  <a:pt x="4885827" y="814408"/>
                </a:cubicBezTo>
                <a:cubicBezTo>
                  <a:pt x="4886302" y="738743"/>
                  <a:pt x="4886539" y="681935"/>
                  <a:pt x="4886539" y="643984"/>
                </a:cubicBezTo>
                <a:cubicBezTo>
                  <a:pt x="4886539" y="532502"/>
                  <a:pt x="4876339" y="440708"/>
                  <a:pt x="4855941" y="368601"/>
                </a:cubicBezTo>
                <a:cubicBezTo>
                  <a:pt x="4854992" y="364331"/>
                  <a:pt x="4854518" y="360773"/>
                  <a:pt x="4854518" y="357927"/>
                </a:cubicBezTo>
                <a:cubicBezTo>
                  <a:pt x="4854518" y="350811"/>
                  <a:pt x="4858075" y="346067"/>
                  <a:pt x="4865191" y="343695"/>
                </a:cubicBezTo>
                <a:cubicBezTo>
                  <a:pt x="4891283" y="340849"/>
                  <a:pt x="4929471" y="335631"/>
                  <a:pt x="4979756" y="328040"/>
                </a:cubicBezTo>
                <a:cubicBezTo>
                  <a:pt x="5054710" y="313334"/>
                  <a:pt x="5093373" y="305981"/>
                  <a:pt x="5095745" y="305981"/>
                </a:cubicBezTo>
                <a:close/>
                <a:moveTo>
                  <a:pt x="1428448" y="296019"/>
                </a:moveTo>
                <a:cubicBezTo>
                  <a:pt x="1535660" y="296019"/>
                  <a:pt x="1622473" y="329582"/>
                  <a:pt x="1688888" y="396708"/>
                </a:cubicBezTo>
                <a:cubicBezTo>
                  <a:pt x="1755302" y="463835"/>
                  <a:pt x="1788510" y="551004"/>
                  <a:pt x="1788510" y="658216"/>
                </a:cubicBezTo>
                <a:cubicBezTo>
                  <a:pt x="1788510" y="766376"/>
                  <a:pt x="1755421" y="854139"/>
                  <a:pt x="1689243" y="921502"/>
                </a:cubicBezTo>
                <a:cubicBezTo>
                  <a:pt x="1623066" y="988865"/>
                  <a:pt x="1536134" y="1022547"/>
                  <a:pt x="1428448" y="1022547"/>
                </a:cubicBezTo>
                <a:cubicBezTo>
                  <a:pt x="1324082" y="1022547"/>
                  <a:pt x="1238218" y="989340"/>
                  <a:pt x="1170854" y="922925"/>
                </a:cubicBezTo>
                <a:cubicBezTo>
                  <a:pt x="1103491" y="856511"/>
                  <a:pt x="1069809" y="771120"/>
                  <a:pt x="1069809" y="666755"/>
                </a:cubicBezTo>
                <a:cubicBezTo>
                  <a:pt x="1069809" y="556696"/>
                  <a:pt x="1102067" y="467392"/>
                  <a:pt x="1166585" y="398843"/>
                </a:cubicBezTo>
                <a:cubicBezTo>
                  <a:pt x="1231102" y="330294"/>
                  <a:pt x="1318389" y="296019"/>
                  <a:pt x="1428448" y="296019"/>
                </a:cubicBezTo>
                <a:close/>
                <a:moveTo>
                  <a:pt x="6154271" y="289615"/>
                </a:moveTo>
                <a:cubicBezTo>
                  <a:pt x="6224954" y="289615"/>
                  <a:pt x="6287100" y="304795"/>
                  <a:pt x="6340706" y="335156"/>
                </a:cubicBezTo>
                <a:cubicBezTo>
                  <a:pt x="6353039" y="341798"/>
                  <a:pt x="6359207" y="348202"/>
                  <a:pt x="6359207" y="354369"/>
                </a:cubicBezTo>
                <a:cubicBezTo>
                  <a:pt x="6359207" y="360536"/>
                  <a:pt x="6352091" y="388525"/>
                  <a:pt x="6337860" y="438336"/>
                </a:cubicBezTo>
                <a:cubicBezTo>
                  <a:pt x="6324576" y="486249"/>
                  <a:pt x="6315919" y="515187"/>
                  <a:pt x="6311887" y="525149"/>
                </a:cubicBezTo>
                <a:cubicBezTo>
                  <a:pt x="6307854" y="535112"/>
                  <a:pt x="6303703" y="540093"/>
                  <a:pt x="6299434" y="540093"/>
                </a:cubicBezTo>
                <a:cubicBezTo>
                  <a:pt x="6298959" y="540093"/>
                  <a:pt x="6284609" y="536298"/>
                  <a:pt x="6256383" y="528707"/>
                </a:cubicBezTo>
                <a:cubicBezTo>
                  <a:pt x="6228156" y="521117"/>
                  <a:pt x="6205268" y="517322"/>
                  <a:pt x="6187715" y="517322"/>
                </a:cubicBezTo>
                <a:cubicBezTo>
                  <a:pt x="6145495" y="517322"/>
                  <a:pt x="6111813" y="530012"/>
                  <a:pt x="6086670" y="555392"/>
                </a:cubicBezTo>
                <a:cubicBezTo>
                  <a:pt x="6061528" y="580772"/>
                  <a:pt x="6048956" y="614572"/>
                  <a:pt x="6048956" y="656792"/>
                </a:cubicBezTo>
                <a:cubicBezTo>
                  <a:pt x="6048956" y="700436"/>
                  <a:pt x="6062714" y="734711"/>
                  <a:pt x="6090228" y="759616"/>
                </a:cubicBezTo>
                <a:cubicBezTo>
                  <a:pt x="6117743" y="784522"/>
                  <a:pt x="6153559" y="796975"/>
                  <a:pt x="6197677" y="796975"/>
                </a:cubicBezTo>
                <a:cubicBezTo>
                  <a:pt x="6218550" y="796975"/>
                  <a:pt x="6242033" y="791638"/>
                  <a:pt x="6268124" y="780964"/>
                </a:cubicBezTo>
                <a:cubicBezTo>
                  <a:pt x="6294216" y="770290"/>
                  <a:pt x="6306550" y="764953"/>
                  <a:pt x="6305127" y="764953"/>
                </a:cubicBezTo>
                <a:cubicBezTo>
                  <a:pt x="6313191" y="764953"/>
                  <a:pt x="6323628" y="795077"/>
                  <a:pt x="6336436" y="855325"/>
                </a:cubicBezTo>
                <a:cubicBezTo>
                  <a:pt x="6347347" y="910354"/>
                  <a:pt x="6352803" y="946882"/>
                  <a:pt x="6352803" y="964909"/>
                </a:cubicBezTo>
                <a:cubicBezTo>
                  <a:pt x="6352803" y="982935"/>
                  <a:pt x="6323391" y="998353"/>
                  <a:pt x="6264566" y="1011162"/>
                </a:cubicBezTo>
                <a:cubicBezTo>
                  <a:pt x="6219025" y="1021124"/>
                  <a:pt x="6182260" y="1026105"/>
                  <a:pt x="6154271" y="1026105"/>
                </a:cubicBezTo>
                <a:cubicBezTo>
                  <a:pt x="6049904" y="1026105"/>
                  <a:pt x="5963803" y="991000"/>
                  <a:pt x="5895966" y="920790"/>
                </a:cubicBezTo>
                <a:cubicBezTo>
                  <a:pt x="5828128" y="850581"/>
                  <a:pt x="5794209" y="763056"/>
                  <a:pt x="5794209" y="658216"/>
                </a:cubicBezTo>
                <a:cubicBezTo>
                  <a:pt x="5794209" y="554324"/>
                  <a:pt x="5828246" y="466918"/>
                  <a:pt x="5896321" y="395997"/>
                </a:cubicBezTo>
                <a:cubicBezTo>
                  <a:pt x="5964396" y="325076"/>
                  <a:pt x="6050379" y="289615"/>
                  <a:pt x="6154271" y="289615"/>
                </a:cubicBezTo>
                <a:close/>
                <a:moveTo>
                  <a:pt x="6762447" y="285345"/>
                </a:moveTo>
                <a:cubicBezTo>
                  <a:pt x="6853530" y="285345"/>
                  <a:pt x="6930855" y="318553"/>
                  <a:pt x="6994424" y="384967"/>
                </a:cubicBezTo>
                <a:cubicBezTo>
                  <a:pt x="7057992" y="451382"/>
                  <a:pt x="7089776" y="530368"/>
                  <a:pt x="7089776" y="621925"/>
                </a:cubicBezTo>
                <a:cubicBezTo>
                  <a:pt x="7089776" y="669838"/>
                  <a:pt x="7074359" y="697116"/>
                  <a:pt x="7043523" y="703757"/>
                </a:cubicBezTo>
                <a:cubicBezTo>
                  <a:pt x="7038305" y="704706"/>
                  <a:pt x="6989205" y="709924"/>
                  <a:pt x="6896225" y="719412"/>
                </a:cubicBezTo>
                <a:cubicBezTo>
                  <a:pt x="6840247" y="725579"/>
                  <a:pt x="6756755" y="732932"/>
                  <a:pt x="6645747" y="741471"/>
                </a:cubicBezTo>
                <a:cubicBezTo>
                  <a:pt x="6652389" y="772306"/>
                  <a:pt x="6672551" y="795789"/>
                  <a:pt x="6706232" y="811918"/>
                </a:cubicBezTo>
                <a:cubicBezTo>
                  <a:pt x="6733747" y="825201"/>
                  <a:pt x="6765057" y="831842"/>
                  <a:pt x="6800161" y="831842"/>
                </a:cubicBezTo>
                <a:cubicBezTo>
                  <a:pt x="6842382" y="831842"/>
                  <a:pt x="6884840" y="820457"/>
                  <a:pt x="6927535" y="797686"/>
                </a:cubicBezTo>
                <a:cubicBezTo>
                  <a:pt x="6945561" y="786301"/>
                  <a:pt x="6963589" y="774916"/>
                  <a:pt x="6981615" y="763530"/>
                </a:cubicBezTo>
                <a:cubicBezTo>
                  <a:pt x="6991577" y="768274"/>
                  <a:pt x="7008300" y="792468"/>
                  <a:pt x="7031782" y="836112"/>
                </a:cubicBezTo>
                <a:cubicBezTo>
                  <a:pt x="7055265" y="879756"/>
                  <a:pt x="7067005" y="907507"/>
                  <a:pt x="7067005" y="919367"/>
                </a:cubicBezTo>
                <a:cubicBezTo>
                  <a:pt x="7067005" y="922688"/>
                  <a:pt x="7063447" y="928143"/>
                  <a:pt x="7056331" y="935734"/>
                </a:cubicBezTo>
                <a:cubicBezTo>
                  <a:pt x="6998456" y="997879"/>
                  <a:pt x="6908559" y="1028951"/>
                  <a:pt x="6786641" y="1028951"/>
                </a:cubicBezTo>
                <a:cubicBezTo>
                  <a:pt x="6673737" y="1028951"/>
                  <a:pt x="6582653" y="995981"/>
                  <a:pt x="6513393" y="930041"/>
                </a:cubicBezTo>
                <a:cubicBezTo>
                  <a:pt x="6442235" y="863152"/>
                  <a:pt x="6406655" y="773730"/>
                  <a:pt x="6406655" y="661774"/>
                </a:cubicBezTo>
                <a:cubicBezTo>
                  <a:pt x="6406655" y="552664"/>
                  <a:pt x="6438439" y="463242"/>
                  <a:pt x="6502008" y="393506"/>
                </a:cubicBezTo>
                <a:cubicBezTo>
                  <a:pt x="6567473" y="321399"/>
                  <a:pt x="6654287" y="285345"/>
                  <a:pt x="6762447" y="285345"/>
                </a:cubicBezTo>
                <a:close/>
                <a:moveTo>
                  <a:pt x="2752422" y="285345"/>
                </a:moveTo>
                <a:cubicBezTo>
                  <a:pt x="2843505" y="285345"/>
                  <a:pt x="2920831" y="318553"/>
                  <a:pt x="2984399" y="384967"/>
                </a:cubicBezTo>
                <a:cubicBezTo>
                  <a:pt x="3047968" y="451382"/>
                  <a:pt x="3079751" y="530368"/>
                  <a:pt x="3079751" y="621925"/>
                </a:cubicBezTo>
                <a:cubicBezTo>
                  <a:pt x="3079751" y="669838"/>
                  <a:pt x="3064334" y="697116"/>
                  <a:pt x="3033498" y="703757"/>
                </a:cubicBezTo>
                <a:cubicBezTo>
                  <a:pt x="3028280" y="704706"/>
                  <a:pt x="2979181" y="709924"/>
                  <a:pt x="2886200" y="719412"/>
                </a:cubicBezTo>
                <a:cubicBezTo>
                  <a:pt x="2830222" y="725579"/>
                  <a:pt x="2746730" y="732932"/>
                  <a:pt x="2635723" y="741471"/>
                </a:cubicBezTo>
                <a:cubicBezTo>
                  <a:pt x="2642364" y="772306"/>
                  <a:pt x="2662526" y="795789"/>
                  <a:pt x="2696208" y="811918"/>
                </a:cubicBezTo>
                <a:cubicBezTo>
                  <a:pt x="2723722" y="825201"/>
                  <a:pt x="2755032" y="831842"/>
                  <a:pt x="2790137" y="831842"/>
                </a:cubicBezTo>
                <a:cubicBezTo>
                  <a:pt x="2832357" y="831842"/>
                  <a:pt x="2874816" y="820457"/>
                  <a:pt x="2917510" y="797686"/>
                </a:cubicBezTo>
                <a:cubicBezTo>
                  <a:pt x="2935537" y="786301"/>
                  <a:pt x="2953563" y="774916"/>
                  <a:pt x="2971590" y="763530"/>
                </a:cubicBezTo>
                <a:cubicBezTo>
                  <a:pt x="2981553" y="768274"/>
                  <a:pt x="2998275" y="792468"/>
                  <a:pt x="3021757" y="836112"/>
                </a:cubicBezTo>
                <a:cubicBezTo>
                  <a:pt x="3045239" y="879756"/>
                  <a:pt x="3056981" y="907507"/>
                  <a:pt x="3056981" y="919367"/>
                </a:cubicBezTo>
                <a:cubicBezTo>
                  <a:pt x="3056981" y="922688"/>
                  <a:pt x="3053423" y="928143"/>
                  <a:pt x="3046307" y="935734"/>
                </a:cubicBezTo>
                <a:cubicBezTo>
                  <a:pt x="2988431" y="997879"/>
                  <a:pt x="2898534" y="1028951"/>
                  <a:pt x="2776616" y="1028951"/>
                </a:cubicBezTo>
                <a:cubicBezTo>
                  <a:pt x="2663712" y="1028951"/>
                  <a:pt x="2572629" y="995981"/>
                  <a:pt x="2503368" y="930041"/>
                </a:cubicBezTo>
                <a:cubicBezTo>
                  <a:pt x="2432209" y="863152"/>
                  <a:pt x="2396630" y="773730"/>
                  <a:pt x="2396630" y="661774"/>
                </a:cubicBezTo>
                <a:cubicBezTo>
                  <a:pt x="2396630" y="552664"/>
                  <a:pt x="2428414" y="463242"/>
                  <a:pt x="2491983" y="393506"/>
                </a:cubicBezTo>
                <a:cubicBezTo>
                  <a:pt x="2557448" y="321399"/>
                  <a:pt x="2644262" y="285345"/>
                  <a:pt x="2752422" y="285345"/>
                </a:cubicBezTo>
                <a:close/>
                <a:moveTo>
                  <a:pt x="4335372" y="236246"/>
                </a:moveTo>
                <a:cubicBezTo>
                  <a:pt x="4259470" y="236246"/>
                  <a:pt x="4219622" y="240516"/>
                  <a:pt x="4215827" y="249055"/>
                </a:cubicBezTo>
                <a:cubicBezTo>
                  <a:pt x="4212506" y="255222"/>
                  <a:pt x="4210845" y="310014"/>
                  <a:pt x="4210845" y="413431"/>
                </a:cubicBezTo>
                <a:cubicBezTo>
                  <a:pt x="4210845" y="428137"/>
                  <a:pt x="4211439" y="449840"/>
                  <a:pt x="4212624" y="478541"/>
                </a:cubicBezTo>
                <a:cubicBezTo>
                  <a:pt x="4213810" y="507241"/>
                  <a:pt x="4214403" y="528945"/>
                  <a:pt x="4214403" y="543651"/>
                </a:cubicBezTo>
                <a:cubicBezTo>
                  <a:pt x="4214403" y="553138"/>
                  <a:pt x="4257098" y="557882"/>
                  <a:pt x="4342488" y="557882"/>
                </a:cubicBezTo>
                <a:cubicBezTo>
                  <a:pt x="4445430" y="557882"/>
                  <a:pt x="4496902" y="505937"/>
                  <a:pt x="4496902" y="402045"/>
                </a:cubicBezTo>
                <a:cubicBezTo>
                  <a:pt x="4496902" y="291512"/>
                  <a:pt x="4443059" y="236246"/>
                  <a:pt x="4335372" y="236246"/>
                </a:cubicBezTo>
                <a:close/>
                <a:moveTo>
                  <a:pt x="7980215" y="130931"/>
                </a:moveTo>
                <a:cubicBezTo>
                  <a:pt x="7954598" y="130931"/>
                  <a:pt x="7932895" y="138522"/>
                  <a:pt x="7915105" y="153702"/>
                </a:cubicBezTo>
                <a:cubicBezTo>
                  <a:pt x="7897315" y="168883"/>
                  <a:pt x="7888420" y="189044"/>
                  <a:pt x="7888420" y="214187"/>
                </a:cubicBezTo>
                <a:cubicBezTo>
                  <a:pt x="7888420" y="255459"/>
                  <a:pt x="7903364" y="295308"/>
                  <a:pt x="7933250" y="333733"/>
                </a:cubicBezTo>
                <a:cubicBezTo>
                  <a:pt x="8016743" y="287717"/>
                  <a:pt x="8058489" y="242413"/>
                  <a:pt x="8058489" y="197820"/>
                </a:cubicBezTo>
                <a:cubicBezTo>
                  <a:pt x="8058489" y="153228"/>
                  <a:pt x="8032398" y="130931"/>
                  <a:pt x="7980215" y="130931"/>
                </a:cubicBezTo>
                <a:close/>
                <a:moveTo>
                  <a:pt x="1918186" y="85390"/>
                </a:moveTo>
                <a:cubicBezTo>
                  <a:pt x="1930994" y="85390"/>
                  <a:pt x="1949258" y="88236"/>
                  <a:pt x="1972977" y="93929"/>
                </a:cubicBezTo>
                <a:cubicBezTo>
                  <a:pt x="2000017" y="100096"/>
                  <a:pt x="2018756" y="103654"/>
                  <a:pt x="2029192" y="104603"/>
                </a:cubicBezTo>
                <a:cubicBezTo>
                  <a:pt x="2053387" y="107924"/>
                  <a:pt x="2089914" y="112430"/>
                  <a:pt x="2138777" y="118123"/>
                </a:cubicBezTo>
                <a:cubicBezTo>
                  <a:pt x="2150636" y="119072"/>
                  <a:pt x="2156566" y="123104"/>
                  <a:pt x="2156566" y="130220"/>
                </a:cubicBezTo>
                <a:cubicBezTo>
                  <a:pt x="2156566" y="149196"/>
                  <a:pt x="2155024" y="177896"/>
                  <a:pt x="2151941" y="216322"/>
                </a:cubicBezTo>
                <a:cubicBezTo>
                  <a:pt x="2148857" y="254747"/>
                  <a:pt x="2147315" y="283685"/>
                  <a:pt x="2147315" y="303135"/>
                </a:cubicBezTo>
                <a:cubicBezTo>
                  <a:pt x="2147315" y="326380"/>
                  <a:pt x="2154194" y="338003"/>
                  <a:pt x="2167952" y="338003"/>
                </a:cubicBezTo>
                <a:cubicBezTo>
                  <a:pt x="2184555" y="338003"/>
                  <a:pt x="2209698" y="337291"/>
                  <a:pt x="2243380" y="335868"/>
                </a:cubicBezTo>
                <a:cubicBezTo>
                  <a:pt x="2277061" y="334445"/>
                  <a:pt x="2302441" y="333733"/>
                  <a:pt x="2319519" y="333733"/>
                </a:cubicBezTo>
                <a:cubicBezTo>
                  <a:pt x="2329955" y="333733"/>
                  <a:pt x="2335174" y="337291"/>
                  <a:pt x="2335174" y="344407"/>
                </a:cubicBezTo>
                <a:cubicBezTo>
                  <a:pt x="2335174" y="355318"/>
                  <a:pt x="2333988" y="371684"/>
                  <a:pt x="2331616" y="393506"/>
                </a:cubicBezTo>
                <a:cubicBezTo>
                  <a:pt x="2329244" y="415328"/>
                  <a:pt x="2328058" y="431695"/>
                  <a:pt x="2328058" y="442606"/>
                </a:cubicBezTo>
                <a:cubicBezTo>
                  <a:pt x="2328058" y="453991"/>
                  <a:pt x="2328295" y="470595"/>
                  <a:pt x="2328769" y="492417"/>
                </a:cubicBezTo>
                <a:cubicBezTo>
                  <a:pt x="2329244" y="514238"/>
                  <a:pt x="2329481" y="530842"/>
                  <a:pt x="2329481" y="542227"/>
                </a:cubicBezTo>
                <a:cubicBezTo>
                  <a:pt x="2329481" y="552190"/>
                  <a:pt x="2322602" y="557171"/>
                  <a:pt x="2308845" y="557171"/>
                </a:cubicBezTo>
                <a:cubicBezTo>
                  <a:pt x="2299358" y="557171"/>
                  <a:pt x="2283466" y="556815"/>
                  <a:pt x="2261169" y="556103"/>
                </a:cubicBezTo>
                <a:cubicBezTo>
                  <a:pt x="2238873" y="555392"/>
                  <a:pt x="2222981" y="555036"/>
                  <a:pt x="2213493" y="555036"/>
                </a:cubicBezTo>
                <a:lnTo>
                  <a:pt x="2160124" y="555036"/>
                </a:lnTo>
                <a:cubicBezTo>
                  <a:pt x="2153008" y="555036"/>
                  <a:pt x="2149450" y="565473"/>
                  <a:pt x="2149450" y="586346"/>
                </a:cubicBezTo>
                <a:cubicBezTo>
                  <a:pt x="2149450" y="597731"/>
                  <a:pt x="2149450" y="614572"/>
                  <a:pt x="2149450" y="636868"/>
                </a:cubicBezTo>
                <a:cubicBezTo>
                  <a:pt x="2149925" y="659639"/>
                  <a:pt x="2150162" y="676480"/>
                  <a:pt x="2150162" y="687391"/>
                </a:cubicBezTo>
                <a:cubicBezTo>
                  <a:pt x="2150162" y="727239"/>
                  <a:pt x="2154669" y="754754"/>
                  <a:pt x="2163682" y="769934"/>
                </a:cubicBezTo>
                <a:cubicBezTo>
                  <a:pt x="2176490" y="790333"/>
                  <a:pt x="2201633" y="800533"/>
                  <a:pt x="2239110" y="800533"/>
                </a:cubicBezTo>
                <a:cubicBezTo>
                  <a:pt x="2250970" y="800533"/>
                  <a:pt x="2267929" y="797805"/>
                  <a:pt x="2289988" y="792349"/>
                </a:cubicBezTo>
                <a:cubicBezTo>
                  <a:pt x="2312047" y="786894"/>
                  <a:pt x="2327583" y="784166"/>
                  <a:pt x="2336597" y="784166"/>
                </a:cubicBezTo>
                <a:cubicBezTo>
                  <a:pt x="2346559" y="784166"/>
                  <a:pt x="2351540" y="789384"/>
                  <a:pt x="2351540" y="799821"/>
                </a:cubicBezTo>
                <a:cubicBezTo>
                  <a:pt x="2351540" y="814053"/>
                  <a:pt x="2349761" y="835637"/>
                  <a:pt x="2346203" y="864575"/>
                </a:cubicBezTo>
                <a:cubicBezTo>
                  <a:pt x="2342645" y="893513"/>
                  <a:pt x="2340866" y="914742"/>
                  <a:pt x="2340866" y="928262"/>
                </a:cubicBezTo>
                <a:cubicBezTo>
                  <a:pt x="2340866" y="941782"/>
                  <a:pt x="2339443" y="950440"/>
                  <a:pt x="2336597" y="954235"/>
                </a:cubicBezTo>
                <a:cubicBezTo>
                  <a:pt x="2333750" y="958030"/>
                  <a:pt x="2325924" y="963485"/>
                  <a:pt x="2313115" y="970601"/>
                </a:cubicBezTo>
                <a:cubicBezTo>
                  <a:pt x="2251919" y="1004283"/>
                  <a:pt x="2184081" y="1021124"/>
                  <a:pt x="2109601" y="1021124"/>
                </a:cubicBezTo>
                <a:cubicBezTo>
                  <a:pt x="1972503" y="1021124"/>
                  <a:pt x="1903954" y="968704"/>
                  <a:pt x="1903954" y="863864"/>
                </a:cubicBezTo>
                <a:cubicBezTo>
                  <a:pt x="1903954" y="832554"/>
                  <a:pt x="1905139" y="785471"/>
                  <a:pt x="1907511" y="722614"/>
                </a:cubicBezTo>
                <a:cubicBezTo>
                  <a:pt x="1909884" y="659757"/>
                  <a:pt x="1911069" y="612674"/>
                  <a:pt x="1911069" y="581365"/>
                </a:cubicBezTo>
                <a:cubicBezTo>
                  <a:pt x="1911069" y="560491"/>
                  <a:pt x="1898972" y="550055"/>
                  <a:pt x="1874779" y="550055"/>
                </a:cubicBezTo>
                <a:cubicBezTo>
                  <a:pt x="1872881" y="550055"/>
                  <a:pt x="1869798" y="550055"/>
                  <a:pt x="1865528" y="550055"/>
                </a:cubicBezTo>
                <a:cubicBezTo>
                  <a:pt x="1861259" y="550529"/>
                  <a:pt x="1858175" y="550766"/>
                  <a:pt x="1856278" y="550766"/>
                </a:cubicBezTo>
                <a:cubicBezTo>
                  <a:pt x="1838251" y="550766"/>
                  <a:pt x="1829237" y="544362"/>
                  <a:pt x="1829237" y="531554"/>
                </a:cubicBezTo>
                <a:cubicBezTo>
                  <a:pt x="1829237" y="523963"/>
                  <a:pt x="1829830" y="512341"/>
                  <a:pt x="1831016" y="496686"/>
                </a:cubicBezTo>
                <a:cubicBezTo>
                  <a:pt x="1832202" y="481031"/>
                  <a:pt x="1832795" y="469409"/>
                  <a:pt x="1832795" y="461818"/>
                </a:cubicBezTo>
                <a:cubicBezTo>
                  <a:pt x="1832795" y="451856"/>
                  <a:pt x="1832202" y="436676"/>
                  <a:pt x="1831016" y="416277"/>
                </a:cubicBezTo>
                <a:cubicBezTo>
                  <a:pt x="1829830" y="395878"/>
                  <a:pt x="1829237" y="380698"/>
                  <a:pt x="1829237" y="370736"/>
                </a:cubicBezTo>
                <a:cubicBezTo>
                  <a:pt x="1829237" y="361248"/>
                  <a:pt x="1844418" y="356029"/>
                  <a:pt x="1874779" y="355081"/>
                </a:cubicBezTo>
                <a:cubicBezTo>
                  <a:pt x="1891857" y="354606"/>
                  <a:pt x="1901107" y="349862"/>
                  <a:pt x="1902530" y="340849"/>
                </a:cubicBezTo>
                <a:cubicBezTo>
                  <a:pt x="1905377" y="322822"/>
                  <a:pt x="1906326" y="294359"/>
                  <a:pt x="1905377" y="255459"/>
                </a:cubicBezTo>
                <a:cubicBezTo>
                  <a:pt x="1903479" y="194263"/>
                  <a:pt x="1902530" y="165088"/>
                  <a:pt x="1902530" y="167934"/>
                </a:cubicBezTo>
                <a:cubicBezTo>
                  <a:pt x="1902530" y="112905"/>
                  <a:pt x="1907749" y="85390"/>
                  <a:pt x="1918186" y="85390"/>
                </a:cubicBezTo>
                <a:close/>
                <a:moveTo>
                  <a:pt x="5570632" y="29175"/>
                </a:moveTo>
                <a:cubicBezTo>
                  <a:pt x="5607634" y="29175"/>
                  <a:pt x="5639656" y="40323"/>
                  <a:pt x="5666696" y="62619"/>
                </a:cubicBezTo>
                <a:cubicBezTo>
                  <a:pt x="5695634" y="86339"/>
                  <a:pt x="5710103" y="116463"/>
                  <a:pt x="5710103" y="152991"/>
                </a:cubicBezTo>
                <a:cubicBezTo>
                  <a:pt x="5710103" y="235534"/>
                  <a:pt x="5663612" y="276806"/>
                  <a:pt x="5570632" y="276806"/>
                </a:cubicBezTo>
                <a:cubicBezTo>
                  <a:pt x="5530783" y="276806"/>
                  <a:pt x="5497813" y="266370"/>
                  <a:pt x="5471722" y="245497"/>
                </a:cubicBezTo>
                <a:cubicBezTo>
                  <a:pt x="5443258" y="222726"/>
                  <a:pt x="5429027" y="191891"/>
                  <a:pt x="5429027" y="152991"/>
                </a:cubicBezTo>
                <a:cubicBezTo>
                  <a:pt x="5429027" y="115988"/>
                  <a:pt x="5443733" y="85627"/>
                  <a:pt x="5473145" y="61908"/>
                </a:cubicBezTo>
                <a:cubicBezTo>
                  <a:pt x="5500185" y="40086"/>
                  <a:pt x="5532681" y="29175"/>
                  <a:pt x="5570632" y="29175"/>
                </a:cubicBezTo>
                <a:close/>
                <a:moveTo>
                  <a:pt x="4189498" y="9962"/>
                </a:moveTo>
                <a:cubicBezTo>
                  <a:pt x="4263976" y="9962"/>
                  <a:pt x="4335372" y="10911"/>
                  <a:pt x="4403685" y="12808"/>
                </a:cubicBezTo>
                <a:cubicBezTo>
                  <a:pt x="4516115" y="16129"/>
                  <a:pt x="4606723" y="51471"/>
                  <a:pt x="4675510" y="118835"/>
                </a:cubicBezTo>
                <a:cubicBezTo>
                  <a:pt x="4745719" y="188095"/>
                  <a:pt x="4780824" y="278704"/>
                  <a:pt x="4780824" y="390660"/>
                </a:cubicBezTo>
                <a:cubicBezTo>
                  <a:pt x="4780824" y="505462"/>
                  <a:pt x="4750701" y="598443"/>
                  <a:pt x="4690453" y="669601"/>
                </a:cubicBezTo>
                <a:cubicBezTo>
                  <a:pt x="4625936" y="745029"/>
                  <a:pt x="4536988" y="782743"/>
                  <a:pt x="4423609" y="782743"/>
                </a:cubicBezTo>
                <a:cubicBezTo>
                  <a:pt x="4404633" y="782743"/>
                  <a:pt x="4376051" y="781676"/>
                  <a:pt x="4337863" y="779541"/>
                </a:cubicBezTo>
                <a:cubicBezTo>
                  <a:pt x="4299675" y="777406"/>
                  <a:pt x="4271093" y="776339"/>
                  <a:pt x="4252117" y="776339"/>
                </a:cubicBezTo>
                <a:cubicBezTo>
                  <a:pt x="4231718" y="776339"/>
                  <a:pt x="4221519" y="785115"/>
                  <a:pt x="4221519" y="802667"/>
                </a:cubicBezTo>
                <a:cubicBezTo>
                  <a:pt x="4221519" y="824489"/>
                  <a:pt x="4223654" y="856985"/>
                  <a:pt x="4227923" y="900154"/>
                </a:cubicBezTo>
                <a:cubicBezTo>
                  <a:pt x="4232193" y="943324"/>
                  <a:pt x="4234327" y="975582"/>
                  <a:pt x="4234327" y="996930"/>
                </a:cubicBezTo>
                <a:cubicBezTo>
                  <a:pt x="4234327" y="1007841"/>
                  <a:pt x="4229346" y="1013296"/>
                  <a:pt x="4219384" y="1013296"/>
                </a:cubicBezTo>
                <a:cubicBezTo>
                  <a:pt x="4190447" y="1013296"/>
                  <a:pt x="4147040" y="1012466"/>
                  <a:pt x="4089164" y="1010806"/>
                </a:cubicBezTo>
                <a:cubicBezTo>
                  <a:pt x="4031288" y="1009145"/>
                  <a:pt x="3987883" y="1008315"/>
                  <a:pt x="3958944" y="1008315"/>
                </a:cubicBezTo>
                <a:cubicBezTo>
                  <a:pt x="3945187" y="1008315"/>
                  <a:pt x="3938308" y="1001437"/>
                  <a:pt x="3938308" y="987679"/>
                </a:cubicBezTo>
                <a:cubicBezTo>
                  <a:pt x="3938308" y="935022"/>
                  <a:pt x="3939139" y="855918"/>
                  <a:pt x="3940799" y="750366"/>
                </a:cubicBezTo>
                <a:cubicBezTo>
                  <a:pt x="3942460" y="644814"/>
                  <a:pt x="3943290" y="565710"/>
                  <a:pt x="3943290" y="513052"/>
                </a:cubicBezTo>
                <a:cubicBezTo>
                  <a:pt x="3943290" y="364094"/>
                  <a:pt x="3936886" y="207545"/>
                  <a:pt x="3924077" y="43407"/>
                </a:cubicBezTo>
                <a:lnTo>
                  <a:pt x="3923365" y="33444"/>
                </a:lnTo>
                <a:cubicBezTo>
                  <a:pt x="3922416" y="24431"/>
                  <a:pt x="3929532" y="18976"/>
                  <a:pt x="3944713" y="17078"/>
                </a:cubicBezTo>
                <a:cubicBezTo>
                  <a:pt x="3981715" y="12334"/>
                  <a:pt x="4063310" y="9962"/>
                  <a:pt x="4189498" y="9962"/>
                </a:cubicBezTo>
                <a:close/>
                <a:moveTo>
                  <a:pt x="38751" y="9962"/>
                </a:moveTo>
                <a:cubicBezTo>
                  <a:pt x="53457" y="9962"/>
                  <a:pt x="75635" y="10674"/>
                  <a:pt x="105284" y="12097"/>
                </a:cubicBezTo>
                <a:cubicBezTo>
                  <a:pt x="134934" y="13520"/>
                  <a:pt x="157111" y="14232"/>
                  <a:pt x="171818" y="14232"/>
                </a:cubicBezTo>
                <a:cubicBezTo>
                  <a:pt x="186998" y="14232"/>
                  <a:pt x="209887" y="13520"/>
                  <a:pt x="240486" y="12097"/>
                </a:cubicBezTo>
                <a:cubicBezTo>
                  <a:pt x="271084" y="10674"/>
                  <a:pt x="293973" y="9962"/>
                  <a:pt x="309154" y="9962"/>
                </a:cubicBezTo>
                <a:cubicBezTo>
                  <a:pt x="317218" y="9962"/>
                  <a:pt x="321250" y="14232"/>
                  <a:pt x="321250" y="22771"/>
                </a:cubicBezTo>
                <a:cubicBezTo>
                  <a:pt x="321250" y="58350"/>
                  <a:pt x="318641" y="111600"/>
                  <a:pt x="313423" y="182521"/>
                </a:cubicBezTo>
                <a:cubicBezTo>
                  <a:pt x="308205" y="253443"/>
                  <a:pt x="305596" y="306693"/>
                  <a:pt x="305596" y="342272"/>
                </a:cubicBezTo>
                <a:cubicBezTo>
                  <a:pt x="305596" y="358876"/>
                  <a:pt x="310102" y="368601"/>
                  <a:pt x="319115" y="371447"/>
                </a:cubicBezTo>
                <a:cubicBezTo>
                  <a:pt x="331449" y="375242"/>
                  <a:pt x="392172" y="377140"/>
                  <a:pt x="501281" y="377140"/>
                </a:cubicBezTo>
                <a:cubicBezTo>
                  <a:pt x="602801" y="377140"/>
                  <a:pt x="661625" y="375242"/>
                  <a:pt x="677754" y="371447"/>
                </a:cubicBezTo>
                <a:cubicBezTo>
                  <a:pt x="689139" y="368601"/>
                  <a:pt x="694832" y="358876"/>
                  <a:pt x="694832" y="342272"/>
                </a:cubicBezTo>
                <a:cubicBezTo>
                  <a:pt x="694832" y="308116"/>
                  <a:pt x="693171" y="256526"/>
                  <a:pt x="689851" y="187502"/>
                </a:cubicBezTo>
                <a:cubicBezTo>
                  <a:pt x="686530" y="118479"/>
                  <a:pt x="684870" y="66652"/>
                  <a:pt x="684870" y="32021"/>
                </a:cubicBezTo>
                <a:cubicBezTo>
                  <a:pt x="684870" y="17315"/>
                  <a:pt x="690800" y="9962"/>
                  <a:pt x="702659" y="9962"/>
                </a:cubicBezTo>
                <a:cubicBezTo>
                  <a:pt x="716417" y="9962"/>
                  <a:pt x="737409" y="10674"/>
                  <a:pt x="765635" y="12097"/>
                </a:cubicBezTo>
                <a:cubicBezTo>
                  <a:pt x="793861" y="13520"/>
                  <a:pt x="815090" y="14232"/>
                  <a:pt x="829322" y="14232"/>
                </a:cubicBezTo>
                <a:cubicBezTo>
                  <a:pt x="843079" y="14232"/>
                  <a:pt x="864071" y="13520"/>
                  <a:pt x="892297" y="12097"/>
                </a:cubicBezTo>
                <a:cubicBezTo>
                  <a:pt x="920523" y="10674"/>
                  <a:pt x="941752" y="9962"/>
                  <a:pt x="955984" y="9962"/>
                </a:cubicBezTo>
                <a:cubicBezTo>
                  <a:pt x="969741" y="9962"/>
                  <a:pt x="976619" y="15655"/>
                  <a:pt x="976619" y="27040"/>
                </a:cubicBezTo>
                <a:cubicBezTo>
                  <a:pt x="976619" y="81595"/>
                  <a:pt x="974366" y="163902"/>
                  <a:pt x="969860" y="273960"/>
                </a:cubicBezTo>
                <a:cubicBezTo>
                  <a:pt x="965353" y="384018"/>
                  <a:pt x="963099" y="466562"/>
                  <a:pt x="963099" y="521591"/>
                </a:cubicBezTo>
                <a:cubicBezTo>
                  <a:pt x="963099" y="573300"/>
                  <a:pt x="965590" y="650863"/>
                  <a:pt x="970571" y="754280"/>
                </a:cubicBezTo>
                <a:cubicBezTo>
                  <a:pt x="975552" y="857697"/>
                  <a:pt x="978043" y="935022"/>
                  <a:pt x="978043" y="986256"/>
                </a:cubicBezTo>
                <a:cubicBezTo>
                  <a:pt x="978043" y="996218"/>
                  <a:pt x="975908" y="1002385"/>
                  <a:pt x="971638" y="1004757"/>
                </a:cubicBezTo>
                <a:cubicBezTo>
                  <a:pt x="969741" y="1006180"/>
                  <a:pt x="963099" y="1007366"/>
                  <a:pt x="951714" y="1008315"/>
                </a:cubicBezTo>
                <a:cubicBezTo>
                  <a:pt x="922776" y="1011162"/>
                  <a:pt x="881979" y="1012585"/>
                  <a:pt x="829322" y="1012585"/>
                </a:cubicBezTo>
                <a:cubicBezTo>
                  <a:pt x="754843" y="1012585"/>
                  <a:pt x="711080" y="1011162"/>
                  <a:pt x="698034" y="1008315"/>
                </a:cubicBezTo>
                <a:cubicBezTo>
                  <a:pt x="684988" y="1005469"/>
                  <a:pt x="678466" y="999065"/>
                  <a:pt x="678466" y="989102"/>
                </a:cubicBezTo>
                <a:cubicBezTo>
                  <a:pt x="678466" y="951626"/>
                  <a:pt x="680244" y="895292"/>
                  <a:pt x="683803" y="820101"/>
                </a:cubicBezTo>
                <a:cubicBezTo>
                  <a:pt x="687361" y="744910"/>
                  <a:pt x="689139" y="688577"/>
                  <a:pt x="689139" y="651100"/>
                </a:cubicBezTo>
                <a:cubicBezTo>
                  <a:pt x="689139" y="632599"/>
                  <a:pt x="683921" y="621925"/>
                  <a:pt x="673484" y="619079"/>
                </a:cubicBezTo>
                <a:cubicBezTo>
                  <a:pt x="657355" y="615283"/>
                  <a:pt x="599954" y="613386"/>
                  <a:pt x="501281" y="613386"/>
                </a:cubicBezTo>
                <a:cubicBezTo>
                  <a:pt x="402133" y="613386"/>
                  <a:pt x="344258" y="615283"/>
                  <a:pt x="327655" y="619079"/>
                </a:cubicBezTo>
                <a:cubicBezTo>
                  <a:pt x="317218" y="621450"/>
                  <a:pt x="312000" y="632124"/>
                  <a:pt x="312000" y="651100"/>
                </a:cubicBezTo>
                <a:cubicBezTo>
                  <a:pt x="312000" y="688102"/>
                  <a:pt x="313186" y="743487"/>
                  <a:pt x="315558" y="817255"/>
                </a:cubicBezTo>
                <a:cubicBezTo>
                  <a:pt x="317929" y="891022"/>
                  <a:pt x="319115" y="946407"/>
                  <a:pt x="319115" y="983410"/>
                </a:cubicBezTo>
                <a:cubicBezTo>
                  <a:pt x="319115" y="997641"/>
                  <a:pt x="312711" y="1005943"/>
                  <a:pt x="299903" y="1008315"/>
                </a:cubicBezTo>
                <a:cubicBezTo>
                  <a:pt x="284722" y="1011162"/>
                  <a:pt x="240130" y="1012585"/>
                  <a:pt x="166125" y="1012585"/>
                </a:cubicBezTo>
                <a:cubicBezTo>
                  <a:pt x="102082" y="1012585"/>
                  <a:pt x="61285" y="1011162"/>
                  <a:pt x="43732" y="1008315"/>
                </a:cubicBezTo>
                <a:cubicBezTo>
                  <a:pt x="29975" y="1005943"/>
                  <a:pt x="23096" y="998590"/>
                  <a:pt x="23096" y="986256"/>
                </a:cubicBezTo>
                <a:cubicBezTo>
                  <a:pt x="23096" y="935022"/>
                  <a:pt x="25587" y="857697"/>
                  <a:pt x="30568" y="754280"/>
                </a:cubicBezTo>
                <a:cubicBezTo>
                  <a:pt x="35549" y="650863"/>
                  <a:pt x="38040" y="573300"/>
                  <a:pt x="38040" y="521591"/>
                </a:cubicBezTo>
                <a:cubicBezTo>
                  <a:pt x="38040" y="466562"/>
                  <a:pt x="35668" y="383900"/>
                  <a:pt x="30924" y="273604"/>
                </a:cubicBezTo>
                <a:cubicBezTo>
                  <a:pt x="26180" y="163309"/>
                  <a:pt x="23808" y="80646"/>
                  <a:pt x="23808" y="25617"/>
                </a:cubicBezTo>
                <a:cubicBezTo>
                  <a:pt x="23808" y="15180"/>
                  <a:pt x="28789" y="9962"/>
                  <a:pt x="38751" y="9962"/>
                </a:cubicBezTo>
                <a:close/>
                <a:moveTo>
                  <a:pt x="3169192" y="8539"/>
                </a:moveTo>
                <a:lnTo>
                  <a:pt x="3423228" y="8539"/>
                </a:lnTo>
                <a:cubicBezTo>
                  <a:pt x="3435088" y="8539"/>
                  <a:pt x="3440543" y="13520"/>
                  <a:pt x="3439595" y="23482"/>
                </a:cubicBezTo>
                <a:lnTo>
                  <a:pt x="3438883" y="36291"/>
                </a:lnTo>
                <a:cubicBezTo>
                  <a:pt x="3426549" y="241227"/>
                  <a:pt x="3420382" y="422444"/>
                  <a:pt x="3420382" y="579941"/>
                </a:cubicBezTo>
                <a:cubicBezTo>
                  <a:pt x="3420382" y="709450"/>
                  <a:pt x="3420856" y="808834"/>
                  <a:pt x="3421805" y="878095"/>
                </a:cubicBezTo>
                <a:cubicBezTo>
                  <a:pt x="3421805" y="889006"/>
                  <a:pt x="3422517" y="907745"/>
                  <a:pt x="3423940" y="934310"/>
                </a:cubicBezTo>
                <a:cubicBezTo>
                  <a:pt x="3425363" y="958504"/>
                  <a:pt x="3426074" y="977243"/>
                  <a:pt x="3426074" y="990526"/>
                </a:cubicBezTo>
                <a:cubicBezTo>
                  <a:pt x="3426074" y="1000488"/>
                  <a:pt x="3420145" y="1006418"/>
                  <a:pt x="3408285" y="1008315"/>
                </a:cubicBezTo>
                <a:cubicBezTo>
                  <a:pt x="3386938" y="1012110"/>
                  <a:pt x="3348512" y="1014008"/>
                  <a:pt x="3293008" y="1014008"/>
                </a:cubicBezTo>
                <a:cubicBezTo>
                  <a:pt x="3236082" y="1014008"/>
                  <a:pt x="3199792" y="1012110"/>
                  <a:pt x="3184136" y="1008315"/>
                </a:cubicBezTo>
                <a:cubicBezTo>
                  <a:pt x="3173699" y="1005943"/>
                  <a:pt x="3167769" y="999539"/>
                  <a:pt x="3166346" y="989102"/>
                </a:cubicBezTo>
                <a:cubicBezTo>
                  <a:pt x="3166346" y="987679"/>
                  <a:pt x="3166346" y="977480"/>
                  <a:pt x="3166346" y="958504"/>
                </a:cubicBezTo>
                <a:cubicBezTo>
                  <a:pt x="3166346" y="916284"/>
                  <a:pt x="3166821" y="853071"/>
                  <a:pt x="3167769" y="768867"/>
                </a:cubicBezTo>
                <a:cubicBezTo>
                  <a:pt x="3168718" y="684663"/>
                  <a:pt x="3169192" y="621688"/>
                  <a:pt x="3169192" y="579941"/>
                </a:cubicBezTo>
                <a:cubicBezTo>
                  <a:pt x="3169192" y="380698"/>
                  <a:pt x="3169430" y="289852"/>
                  <a:pt x="3169905" y="307405"/>
                </a:cubicBezTo>
                <a:cubicBezTo>
                  <a:pt x="3168481" y="202564"/>
                  <a:pt x="3162551" y="112193"/>
                  <a:pt x="3152114" y="36291"/>
                </a:cubicBezTo>
                <a:cubicBezTo>
                  <a:pt x="3151166" y="31072"/>
                  <a:pt x="3150691" y="27040"/>
                  <a:pt x="3150691" y="24194"/>
                </a:cubicBezTo>
                <a:cubicBezTo>
                  <a:pt x="3150691" y="13757"/>
                  <a:pt x="3156858" y="8539"/>
                  <a:pt x="3169192" y="8539"/>
                </a:cubicBezTo>
                <a:close/>
                <a:moveTo>
                  <a:pt x="7977369" y="0"/>
                </a:moveTo>
                <a:cubicBezTo>
                  <a:pt x="8046155" y="0"/>
                  <a:pt x="8100235" y="18501"/>
                  <a:pt x="8139610" y="55504"/>
                </a:cubicBezTo>
                <a:cubicBezTo>
                  <a:pt x="8179933" y="93929"/>
                  <a:pt x="8200094" y="147298"/>
                  <a:pt x="8200094" y="215610"/>
                </a:cubicBezTo>
                <a:cubicBezTo>
                  <a:pt x="8200094" y="261151"/>
                  <a:pt x="8183016" y="303847"/>
                  <a:pt x="8148860" y="343695"/>
                </a:cubicBezTo>
                <a:cubicBezTo>
                  <a:pt x="8134629" y="360299"/>
                  <a:pt x="8114467" y="378326"/>
                  <a:pt x="8088376" y="397776"/>
                </a:cubicBezTo>
                <a:cubicBezTo>
                  <a:pt x="8054220" y="422918"/>
                  <a:pt x="8033109" y="438810"/>
                  <a:pt x="8025045" y="445452"/>
                </a:cubicBezTo>
                <a:cubicBezTo>
                  <a:pt x="8036430" y="462530"/>
                  <a:pt x="8054457" y="487435"/>
                  <a:pt x="8079125" y="520168"/>
                </a:cubicBezTo>
                <a:cubicBezTo>
                  <a:pt x="8092408" y="535823"/>
                  <a:pt x="8111858" y="559543"/>
                  <a:pt x="8137475" y="591327"/>
                </a:cubicBezTo>
                <a:cubicBezTo>
                  <a:pt x="8174952" y="543413"/>
                  <a:pt x="8208159" y="509257"/>
                  <a:pt x="8237097" y="488859"/>
                </a:cubicBezTo>
                <a:cubicBezTo>
                  <a:pt x="8276471" y="461344"/>
                  <a:pt x="8321538" y="447587"/>
                  <a:pt x="8372298" y="447587"/>
                </a:cubicBezTo>
                <a:cubicBezTo>
                  <a:pt x="8399813" y="447587"/>
                  <a:pt x="8416653" y="449010"/>
                  <a:pt x="8422820" y="451856"/>
                </a:cubicBezTo>
                <a:cubicBezTo>
                  <a:pt x="8433257" y="457074"/>
                  <a:pt x="8438475" y="471306"/>
                  <a:pt x="8438475" y="494551"/>
                </a:cubicBezTo>
                <a:cubicBezTo>
                  <a:pt x="8438475" y="550055"/>
                  <a:pt x="8434680" y="592038"/>
                  <a:pt x="8427090" y="620502"/>
                </a:cubicBezTo>
                <a:cubicBezTo>
                  <a:pt x="8424244" y="631887"/>
                  <a:pt x="8412384" y="639714"/>
                  <a:pt x="8391511" y="643984"/>
                </a:cubicBezTo>
                <a:cubicBezTo>
                  <a:pt x="8358303" y="651100"/>
                  <a:pt x="8335770" y="657504"/>
                  <a:pt x="8323910" y="663197"/>
                </a:cubicBezTo>
                <a:cubicBezTo>
                  <a:pt x="8294024" y="676954"/>
                  <a:pt x="8268881" y="700674"/>
                  <a:pt x="8248482" y="734355"/>
                </a:cubicBezTo>
                <a:cubicBezTo>
                  <a:pt x="8277894" y="782743"/>
                  <a:pt x="8327231" y="806937"/>
                  <a:pt x="8396492" y="806937"/>
                </a:cubicBezTo>
                <a:cubicBezTo>
                  <a:pt x="8430648" y="806937"/>
                  <a:pt x="8447726" y="813341"/>
                  <a:pt x="8447726" y="826150"/>
                </a:cubicBezTo>
                <a:lnTo>
                  <a:pt x="8447726" y="976294"/>
                </a:lnTo>
                <a:cubicBezTo>
                  <a:pt x="8447726" y="997641"/>
                  <a:pt x="8435629" y="1008315"/>
                  <a:pt x="8411435" y="1008315"/>
                </a:cubicBezTo>
                <a:cubicBezTo>
                  <a:pt x="8396255" y="1008315"/>
                  <a:pt x="8373484" y="1009027"/>
                  <a:pt x="8343123" y="1010450"/>
                </a:cubicBezTo>
                <a:cubicBezTo>
                  <a:pt x="8312762" y="1011873"/>
                  <a:pt x="8289754" y="1012585"/>
                  <a:pt x="8274099" y="1012585"/>
                </a:cubicBezTo>
                <a:cubicBezTo>
                  <a:pt x="8216224" y="1012585"/>
                  <a:pt x="8148386" y="968466"/>
                  <a:pt x="8070586" y="880230"/>
                </a:cubicBezTo>
                <a:cubicBezTo>
                  <a:pt x="8046392" y="903475"/>
                  <a:pt x="8007967" y="936445"/>
                  <a:pt x="7955309" y="979140"/>
                </a:cubicBezTo>
                <a:cubicBezTo>
                  <a:pt x="7902178" y="1015194"/>
                  <a:pt x="7838610" y="1033221"/>
                  <a:pt x="7764605" y="1033221"/>
                </a:cubicBezTo>
                <a:cubicBezTo>
                  <a:pt x="7688702" y="1033221"/>
                  <a:pt x="7628692" y="1006655"/>
                  <a:pt x="7584574" y="953523"/>
                </a:cubicBezTo>
                <a:cubicBezTo>
                  <a:pt x="7543302" y="904187"/>
                  <a:pt x="7522666" y="840856"/>
                  <a:pt x="7522666" y="763530"/>
                </a:cubicBezTo>
                <a:cubicBezTo>
                  <a:pt x="7522666" y="683358"/>
                  <a:pt x="7546386" y="616707"/>
                  <a:pt x="7593824" y="563575"/>
                </a:cubicBezTo>
                <a:cubicBezTo>
                  <a:pt x="7620390" y="534163"/>
                  <a:pt x="7677791" y="490993"/>
                  <a:pt x="7766028" y="434067"/>
                </a:cubicBezTo>
                <a:cubicBezTo>
                  <a:pt x="7736616" y="360536"/>
                  <a:pt x="7721910" y="302661"/>
                  <a:pt x="7721910" y="260440"/>
                </a:cubicBezTo>
                <a:cubicBezTo>
                  <a:pt x="7721910" y="180742"/>
                  <a:pt x="7744443" y="117411"/>
                  <a:pt x="7789510" y="70447"/>
                </a:cubicBezTo>
                <a:cubicBezTo>
                  <a:pt x="7834577" y="23482"/>
                  <a:pt x="7897197" y="0"/>
                  <a:pt x="7977369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1500" dirty="0">
              <a:ln w="38100">
                <a:solidFill>
                  <a:schemeClr val="tx1"/>
                </a:solidFill>
              </a:ln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B451-F96C-5193-2EF8-5BD3977A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C57FE-A323-A818-A974-135F33BC2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5" y="1486185"/>
            <a:ext cx="7225252" cy="156777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D2232-9C18-8DF6-C05A-FF160ABF6243}"/>
              </a:ext>
            </a:extLst>
          </p:cNvPr>
          <p:cNvSpPr txBox="1"/>
          <p:nvPr/>
        </p:nvSpPr>
        <p:spPr>
          <a:xfrm>
            <a:off x="1048121" y="562303"/>
            <a:ext cx="1042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Average Price of Hotels in each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EF6CA1-8021-8B35-1487-00400BDD55AC}"/>
              </a:ext>
            </a:extLst>
          </p:cNvPr>
          <p:cNvGraphicFramePr>
            <a:graphicFrameLocks/>
          </p:cNvGraphicFramePr>
          <p:nvPr/>
        </p:nvGraphicFramePr>
        <p:xfrm>
          <a:off x="1394158" y="3331515"/>
          <a:ext cx="6790595" cy="330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16B244-6E8A-3AB7-73C0-C1C55E544E09}"/>
              </a:ext>
            </a:extLst>
          </p:cNvPr>
          <p:cNvSpPr txBox="1"/>
          <p:nvPr/>
        </p:nvSpPr>
        <p:spPr>
          <a:xfrm>
            <a:off x="8461737" y="1913931"/>
            <a:ext cx="3320716" cy="4327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035FC-69D2-81EB-2CBE-5324F5DBEE49}"/>
              </a:ext>
            </a:extLst>
          </p:cNvPr>
          <p:cNvSpPr txBox="1"/>
          <p:nvPr/>
        </p:nvSpPr>
        <p:spPr>
          <a:xfrm>
            <a:off x="8590687" y="2155679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5B1D7E3-24D9-3FB7-FC02-D6BCC1AAFC0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90687" y="3322641"/>
            <a:ext cx="306281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very high average price.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lowest </a:t>
            </a:r>
            <a:r>
              <a:rPr lang="en-US" altLang="en-US" dirty="0">
                <a:latin typeface="Arial" panose="020B0604020202020204" pitchFamily="34" charset="0"/>
              </a:rPr>
              <a:t>rank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price.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tied in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94065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C4DE-E027-D6F0-D11B-B592FFE8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224E3A-CF3A-4E28-3F68-0CCE87793795}"/>
              </a:ext>
            </a:extLst>
          </p:cNvPr>
          <p:cNvSpPr txBox="1"/>
          <p:nvPr/>
        </p:nvSpPr>
        <p:spPr>
          <a:xfrm>
            <a:off x="1281303" y="415915"/>
            <a:ext cx="797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Top 5 Most Expensive Hotels in big 4 metropolitan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452C8-9851-D897-FB50-19821105C905}"/>
              </a:ext>
            </a:extLst>
          </p:cNvPr>
          <p:cNvSpPr txBox="1"/>
          <p:nvPr/>
        </p:nvSpPr>
        <p:spPr>
          <a:xfrm>
            <a:off x="4591704" y="3336659"/>
            <a:ext cx="759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Top 5 Best Hotels in big 4 metropolitan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D038DF-37BD-8769-2706-11533BCA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0" y="1593527"/>
            <a:ext cx="6241337" cy="1796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939546-1741-5019-55EE-FC8D9BEE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60" y="4486994"/>
            <a:ext cx="7031234" cy="2173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62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DC28-B29C-B530-16C9-18A656BD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9C80D1-618A-344A-344F-64F06044B26A}"/>
              </a:ext>
            </a:extLst>
          </p:cNvPr>
          <p:cNvSpPr txBox="1"/>
          <p:nvPr/>
        </p:nvSpPr>
        <p:spPr>
          <a:xfrm>
            <a:off x="629586" y="120748"/>
            <a:ext cx="1125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no. of Cheapest Hotel in Each City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814089-CD2F-7DCE-C690-78CCF3C0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66" y="973259"/>
            <a:ext cx="8381925" cy="13987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B8A84B4-C107-3AEE-30D9-BF3496190382}"/>
              </a:ext>
            </a:extLst>
          </p:cNvPr>
          <p:cNvGraphicFramePr>
            <a:graphicFrameLocks/>
          </p:cNvGraphicFramePr>
          <p:nvPr/>
        </p:nvGraphicFramePr>
        <p:xfrm>
          <a:off x="1304749" y="2659514"/>
          <a:ext cx="5903626" cy="3771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7325CFA-4D6D-A502-18C0-8D0C2A09BDAD}"/>
              </a:ext>
            </a:extLst>
          </p:cNvPr>
          <p:cNvSpPr txBox="1"/>
          <p:nvPr/>
        </p:nvSpPr>
        <p:spPr>
          <a:xfrm>
            <a:off x="7468394" y="2659514"/>
            <a:ext cx="2918451" cy="3771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C2638-3870-93E3-0CEE-A12F8240A970}"/>
              </a:ext>
            </a:extLst>
          </p:cNvPr>
          <p:cNvSpPr txBox="1"/>
          <p:nvPr/>
        </p:nvSpPr>
        <p:spPr>
          <a:xfrm>
            <a:off x="7396211" y="2816314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30F1966-C007-1502-605A-ED939C795D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93232" y="3362712"/>
            <a:ext cx="24511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highest number of cheapest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lowest number of cheapest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Mumbai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tied in cheapest price of hotels.</a:t>
            </a:r>
          </a:p>
        </p:txBody>
      </p:sp>
    </p:spTree>
    <p:extLst>
      <p:ext uri="{BB962C8B-B14F-4D97-AF65-F5344CB8AC3E}">
        <p14:creationId xmlns:p14="http://schemas.microsoft.com/office/powerpoint/2010/main" val="83243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5DD4E0-8C3D-F42A-8952-F2113E844020}"/>
              </a:ext>
            </a:extLst>
          </p:cNvPr>
          <p:cNvSpPr/>
          <p:nvPr/>
        </p:nvSpPr>
        <p:spPr>
          <a:xfrm>
            <a:off x="1098031" y="2247095"/>
            <a:ext cx="10414416" cy="2363809"/>
          </a:xfrm>
          <a:custGeom>
            <a:avLst/>
            <a:gdLst/>
            <a:ahLst/>
            <a:cxnLst/>
            <a:rect l="l" t="t" r="r" b="b"/>
            <a:pathLst>
              <a:path w="11545760" h="2831362">
                <a:moveTo>
                  <a:pt x="1485121" y="2040791"/>
                </a:moveTo>
                <a:lnTo>
                  <a:pt x="1371190" y="2415796"/>
                </a:lnTo>
                <a:lnTo>
                  <a:pt x="1600287" y="2415796"/>
                </a:lnTo>
                <a:close/>
                <a:moveTo>
                  <a:pt x="9534524" y="1770389"/>
                </a:moveTo>
                <a:lnTo>
                  <a:pt x="10514377" y="1770389"/>
                </a:lnTo>
                <a:lnTo>
                  <a:pt x="10514377" y="2027983"/>
                </a:lnTo>
                <a:lnTo>
                  <a:pt x="10185625" y="2027983"/>
                </a:lnTo>
                <a:lnTo>
                  <a:pt x="10185625" y="2813572"/>
                </a:lnTo>
                <a:lnTo>
                  <a:pt x="9863277" y="2813572"/>
                </a:lnTo>
                <a:lnTo>
                  <a:pt x="9863277" y="2027983"/>
                </a:lnTo>
                <a:lnTo>
                  <a:pt x="9534524" y="2027983"/>
                </a:lnTo>
                <a:close/>
                <a:moveTo>
                  <a:pt x="8399565" y="1770389"/>
                </a:moveTo>
                <a:lnTo>
                  <a:pt x="8721913" y="1770389"/>
                </a:lnTo>
                <a:lnTo>
                  <a:pt x="8721913" y="2135432"/>
                </a:lnTo>
                <a:lnTo>
                  <a:pt x="9074147" y="2135432"/>
                </a:lnTo>
                <a:lnTo>
                  <a:pt x="9074147" y="1770389"/>
                </a:lnTo>
                <a:lnTo>
                  <a:pt x="9397918" y="1770389"/>
                </a:lnTo>
                <a:lnTo>
                  <a:pt x="9397918" y="2813572"/>
                </a:lnTo>
                <a:lnTo>
                  <a:pt x="9074147" y="2813572"/>
                </a:lnTo>
                <a:lnTo>
                  <a:pt x="9074147" y="2391602"/>
                </a:lnTo>
                <a:lnTo>
                  <a:pt x="8721913" y="2391602"/>
                </a:lnTo>
                <a:lnTo>
                  <a:pt x="8721913" y="2813572"/>
                </a:lnTo>
                <a:lnTo>
                  <a:pt x="8399565" y="2813572"/>
                </a:lnTo>
                <a:close/>
                <a:moveTo>
                  <a:pt x="6629776" y="1770389"/>
                </a:moveTo>
                <a:lnTo>
                  <a:pt x="6952836" y="1770389"/>
                </a:lnTo>
                <a:lnTo>
                  <a:pt x="6952836" y="2813572"/>
                </a:lnTo>
                <a:lnTo>
                  <a:pt x="6629776" y="2813572"/>
                </a:lnTo>
                <a:close/>
                <a:moveTo>
                  <a:pt x="4361678" y="1770389"/>
                </a:moveTo>
                <a:lnTo>
                  <a:pt x="4662678" y="1770389"/>
                </a:lnTo>
                <a:lnTo>
                  <a:pt x="5055473" y="2347529"/>
                </a:lnTo>
                <a:lnTo>
                  <a:pt x="5055473" y="1770389"/>
                </a:lnTo>
                <a:lnTo>
                  <a:pt x="5359319" y="1770389"/>
                </a:lnTo>
                <a:lnTo>
                  <a:pt x="5359319" y="2813572"/>
                </a:lnTo>
                <a:lnTo>
                  <a:pt x="5055473" y="2813572"/>
                </a:lnTo>
                <a:lnTo>
                  <a:pt x="4664813" y="2240791"/>
                </a:lnTo>
                <a:lnTo>
                  <a:pt x="4664813" y="2813572"/>
                </a:lnTo>
                <a:lnTo>
                  <a:pt x="4361678" y="2813572"/>
                </a:lnTo>
                <a:close/>
                <a:moveTo>
                  <a:pt x="3800851" y="1770389"/>
                </a:moveTo>
                <a:lnTo>
                  <a:pt x="4123911" y="1770389"/>
                </a:lnTo>
                <a:lnTo>
                  <a:pt x="4123911" y="2813572"/>
                </a:lnTo>
                <a:lnTo>
                  <a:pt x="3800851" y="2813572"/>
                </a:lnTo>
                <a:close/>
                <a:moveTo>
                  <a:pt x="1313263" y="1770389"/>
                </a:moveTo>
                <a:lnTo>
                  <a:pt x="1664874" y="1770389"/>
                </a:lnTo>
                <a:lnTo>
                  <a:pt x="2056335" y="2812124"/>
                </a:lnTo>
                <a:lnTo>
                  <a:pt x="2415216" y="2269922"/>
                </a:lnTo>
                <a:lnTo>
                  <a:pt x="2088110" y="1770389"/>
                </a:lnTo>
                <a:lnTo>
                  <a:pt x="2443191" y="1770389"/>
                </a:lnTo>
                <a:lnTo>
                  <a:pt x="2627847" y="2091314"/>
                </a:lnTo>
                <a:lnTo>
                  <a:pt x="2807522" y="1770389"/>
                </a:lnTo>
                <a:lnTo>
                  <a:pt x="3159044" y="1770389"/>
                </a:lnTo>
                <a:lnTo>
                  <a:pt x="2834351" y="2275614"/>
                </a:lnTo>
                <a:lnTo>
                  <a:pt x="3189643" y="2813572"/>
                </a:lnTo>
                <a:lnTo>
                  <a:pt x="2827446" y="2813572"/>
                </a:lnTo>
                <a:lnTo>
                  <a:pt x="2621442" y="2478416"/>
                </a:lnTo>
                <a:lnTo>
                  <a:pt x="2415439" y="2813572"/>
                </a:lnTo>
                <a:lnTo>
                  <a:pt x="2056880" y="2813572"/>
                </a:lnTo>
                <a:lnTo>
                  <a:pt x="2055377" y="2813572"/>
                </a:lnTo>
                <a:lnTo>
                  <a:pt x="1719332" y="2813572"/>
                </a:lnTo>
                <a:lnTo>
                  <a:pt x="1667153" y="2641369"/>
                </a:lnTo>
                <a:lnTo>
                  <a:pt x="1301176" y="2641369"/>
                </a:lnTo>
                <a:lnTo>
                  <a:pt x="1250332" y="2813572"/>
                </a:lnTo>
                <a:lnTo>
                  <a:pt x="921191" y="2813572"/>
                </a:lnTo>
                <a:close/>
                <a:moveTo>
                  <a:pt x="0" y="1770389"/>
                </a:moveTo>
                <a:lnTo>
                  <a:pt x="979852" y="1770389"/>
                </a:lnTo>
                <a:lnTo>
                  <a:pt x="979852" y="2027983"/>
                </a:lnTo>
                <a:lnTo>
                  <a:pt x="651100" y="2027983"/>
                </a:lnTo>
                <a:lnTo>
                  <a:pt x="651100" y="2813572"/>
                </a:lnTo>
                <a:lnTo>
                  <a:pt x="328752" y="2813572"/>
                </a:lnTo>
                <a:lnTo>
                  <a:pt x="328752" y="2027983"/>
                </a:lnTo>
                <a:lnTo>
                  <a:pt x="0" y="2027983"/>
                </a:lnTo>
                <a:close/>
                <a:moveTo>
                  <a:pt x="11081807" y="1752600"/>
                </a:moveTo>
                <a:cubicBezTo>
                  <a:pt x="11215111" y="1752600"/>
                  <a:pt x="11316749" y="1777387"/>
                  <a:pt x="11386721" y="1826960"/>
                </a:cubicBezTo>
                <a:cubicBezTo>
                  <a:pt x="11456694" y="1876534"/>
                  <a:pt x="11498321" y="1955401"/>
                  <a:pt x="11511604" y="2063562"/>
                </a:cubicBezTo>
                <a:lnTo>
                  <a:pt x="11207758" y="2081352"/>
                </a:lnTo>
                <a:cubicBezTo>
                  <a:pt x="11199693" y="2034387"/>
                  <a:pt x="11182734" y="2000231"/>
                  <a:pt x="11156879" y="1978884"/>
                </a:cubicBezTo>
                <a:cubicBezTo>
                  <a:pt x="11131025" y="1957536"/>
                  <a:pt x="11095327" y="1946862"/>
                  <a:pt x="11049786" y="1946862"/>
                </a:cubicBezTo>
                <a:cubicBezTo>
                  <a:pt x="11012309" y="1946862"/>
                  <a:pt x="10984083" y="1954808"/>
                  <a:pt x="10965107" y="1970700"/>
                </a:cubicBezTo>
                <a:cubicBezTo>
                  <a:pt x="10946132" y="1986592"/>
                  <a:pt x="10936644" y="2005924"/>
                  <a:pt x="10936644" y="2028694"/>
                </a:cubicBezTo>
                <a:cubicBezTo>
                  <a:pt x="10936644" y="2045298"/>
                  <a:pt x="10944471" y="2060241"/>
                  <a:pt x="10960126" y="2073524"/>
                </a:cubicBezTo>
                <a:cubicBezTo>
                  <a:pt x="10975307" y="2087281"/>
                  <a:pt x="11011360" y="2100090"/>
                  <a:pt x="11068287" y="2111950"/>
                </a:cubicBezTo>
                <a:cubicBezTo>
                  <a:pt x="11209181" y="2142311"/>
                  <a:pt x="11310107" y="2173027"/>
                  <a:pt x="11371066" y="2204100"/>
                </a:cubicBezTo>
                <a:cubicBezTo>
                  <a:pt x="11432025" y="2235173"/>
                  <a:pt x="11476381" y="2273717"/>
                  <a:pt x="11504133" y="2319732"/>
                </a:cubicBezTo>
                <a:cubicBezTo>
                  <a:pt x="11531884" y="2365748"/>
                  <a:pt x="11545760" y="2417219"/>
                  <a:pt x="11545760" y="2474146"/>
                </a:cubicBezTo>
                <a:cubicBezTo>
                  <a:pt x="11545760" y="2541035"/>
                  <a:pt x="11527259" y="2602706"/>
                  <a:pt x="11490257" y="2659158"/>
                </a:cubicBezTo>
                <a:cubicBezTo>
                  <a:pt x="11453254" y="2715611"/>
                  <a:pt x="11401546" y="2758424"/>
                  <a:pt x="11335131" y="2787599"/>
                </a:cubicBezTo>
                <a:cubicBezTo>
                  <a:pt x="11268717" y="2816774"/>
                  <a:pt x="11184987" y="2831362"/>
                  <a:pt x="11083942" y="2831362"/>
                </a:cubicBezTo>
                <a:cubicBezTo>
                  <a:pt x="10906520" y="2831362"/>
                  <a:pt x="10783653" y="2797206"/>
                  <a:pt x="10715341" y="2728893"/>
                </a:cubicBezTo>
                <a:cubicBezTo>
                  <a:pt x="10647029" y="2660581"/>
                  <a:pt x="10608366" y="2573768"/>
                  <a:pt x="10599353" y="2468454"/>
                </a:cubicBezTo>
                <a:lnTo>
                  <a:pt x="10906046" y="2449241"/>
                </a:lnTo>
                <a:cubicBezTo>
                  <a:pt x="10912687" y="2499052"/>
                  <a:pt x="10926207" y="2537003"/>
                  <a:pt x="10946606" y="2563094"/>
                </a:cubicBezTo>
                <a:cubicBezTo>
                  <a:pt x="10979813" y="2605315"/>
                  <a:pt x="11027252" y="2626425"/>
                  <a:pt x="11088923" y="2626425"/>
                </a:cubicBezTo>
                <a:cubicBezTo>
                  <a:pt x="11134939" y="2626425"/>
                  <a:pt x="11170399" y="2615633"/>
                  <a:pt x="11195305" y="2594048"/>
                </a:cubicBezTo>
                <a:cubicBezTo>
                  <a:pt x="11220210" y="2572463"/>
                  <a:pt x="11232663" y="2547439"/>
                  <a:pt x="11232663" y="2518976"/>
                </a:cubicBezTo>
                <a:cubicBezTo>
                  <a:pt x="11232663" y="2491936"/>
                  <a:pt x="11220803" y="2467742"/>
                  <a:pt x="11197084" y="2446394"/>
                </a:cubicBezTo>
                <a:cubicBezTo>
                  <a:pt x="11173364" y="2425047"/>
                  <a:pt x="11118335" y="2404885"/>
                  <a:pt x="11031996" y="2385910"/>
                </a:cubicBezTo>
                <a:cubicBezTo>
                  <a:pt x="10890628" y="2354126"/>
                  <a:pt x="10789820" y="2311905"/>
                  <a:pt x="10729573" y="2259248"/>
                </a:cubicBezTo>
                <a:cubicBezTo>
                  <a:pt x="10668851" y="2206590"/>
                  <a:pt x="10638490" y="2139464"/>
                  <a:pt x="10638490" y="2057869"/>
                </a:cubicBezTo>
                <a:cubicBezTo>
                  <a:pt x="10638490" y="2004263"/>
                  <a:pt x="10654026" y="1953622"/>
                  <a:pt x="10685099" y="1905946"/>
                </a:cubicBezTo>
                <a:cubicBezTo>
                  <a:pt x="10716171" y="1858270"/>
                  <a:pt x="10762899" y="1820793"/>
                  <a:pt x="10825281" y="1793516"/>
                </a:cubicBezTo>
                <a:cubicBezTo>
                  <a:pt x="10887663" y="1766238"/>
                  <a:pt x="10973172" y="1752600"/>
                  <a:pt x="11081807" y="1752600"/>
                </a:cubicBezTo>
                <a:close/>
                <a:moveTo>
                  <a:pt x="7710771" y="1752600"/>
                </a:moveTo>
                <a:cubicBezTo>
                  <a:pt x="7826047" y="1752600"/>
                  <a:pt x="7912268" y="1763036"/>
                  <a:pt x="7969432" y="1783909"/>
                </a:cubicBezTo>
                <a:cubicBezTo>
                  <a:pt x="8026595" y="1804783"/>
                  <a:pt x="8074035" y="1837160"/>
                  <a:pt x="8111749" y="1881041"/>
                </a:cubicBezTo>
                <a:cubicBezTo>
                  <a:pt x="8149463" y="1924922"/>
                  <a:pt x="8177808" y="1980544"/>
                  <a:pt x="8196783" y="2047907"/>
                </a:cubicBezTo>
                <a:lnTo>
                  <a:pt x="7885821" y="2103411"/>
                </a:lnTo>
                <a:cubicBezTo>
                  <a:pt x="7873012" y="2064037"/>
                  <a:pt x="7851309" y="2033913"/>
                  <a:pt x="7820711" y="2013040"/>
                </a:cubicBezTo>
                <a:cubicBezTo>
                  <a:pt x="7790112" y="1992166"/>
                  <a:pt x="7751094" y="1981730"/>
                  <a:pt x="7703655" y="1981730"/>
                </a:cubicBezTo>
                <a:cubicBezTo>
                  <a:pt x="7632971" y="1981730"/>
                  <a:pt x="7576637" y="2006280"/>
                  <a:pt x="7534654" y="2055379"/>
                </a:cubicBezTo>
                <a:cubicBezTo>
                  <a:pt x="7492670" y="2104478"/>
                  <a:pt x="7471678" y="2182159"/>
                  <a:pt x="7471678" y="2288423"/>
                </a:cubicBezTo>
                <a:cubicBezTo>
                  <a:pt x="7471678" y="2401327"/>
                  <a:pt x="7492908" y="2481974"/>
                  <a:pt x="7535365" y="2530361"/>
                </a:cubicBezTo>
                <a:cubicBezTo>
                  <a:pt x="7577823" y="2578749"/>
                  <a:pt x="7637004" y="2602943"/>
                  <a:pt x="7712906" y="2602943"/>
                </a:cubicBezTo>
                <a:cubicBezTo>
                  <a:pt x="7748959" y="2602943"/>
                  <a:pt x="7783352" y="2597725"/>
                  <a:pt x="7816085" y="2587288"/>
                </a:cubicBezTo>
                <a:cubicBezTo>
                  <a:pt x="7848818" y="2576852"/>
                  <a:pt x="7886295" y="2559062"/>
                  <a:pt x="7928516" y="2533919"/>
                </a:cubicBezTo>
                <a:lnTo>
                  <a:pt x="7928516" y="2435721"/>
                </a:lnTo>
                <a:lnTo>
                  <a:pt x="7712906" y="2435721"/>
                </a:lnTo>
                <a:lnTo>
                  <a:pt x="7712906" y="2218687"/>
                </a:lnTo>
                <a:lnTo>
                  <a:pt x="8211015" y="2218687"/>
                </a:lnTo>
                <a:lnTo>
                  <a:pt x="8211015" y="2663428"/>
                </a:lnTo>
                <a:cubicBezTo>
                  <a:pt x="8115662" y="2728419"/>
                  <a:pt x="8031340" y="2772656"/>
                  <a:pt x="7958046" y="2796138"/>
                </a:cubicBezTo>
                <a:cubicBezTo>
                  <a:pt x="7884753" y="2819620"/>
                  <a:pt x="7797822" y="2831362"/>
                  <a:pt x="7697251" y="2831362"/>
                </a:cubicBezTo>
                <a:cubicBezTo>
                  <a:pt x="7573435" y="2831362"/>
                  <a:pt x="7472509" y="2810251"/>
                  <a:pt x="7394471" y="2768031"/>
                </a:cubicBezTo>
                <a:cubicBezTo>
                  <a:pt x="7316434" y="2725810"/>
                  <a:pt x="7255950" y="2662953"/>
                  <a:pt x="7213017" y="2579461"/>
                </a:cubicBezTo>
                <a:cubicBezTo>
                  <a:pt x="7170085" y="2495968"/>
                  <a:pt x="7148619" y="2400141"/>
                  <a:pt x="7148619" y="2291981"/>
                </a:cubicBezTo>
                <a:cubicBezTo>
                  <a:pt x="7148619" y="2178127"/>
                  <a:pt x="7172101" y="2079098"/>
                  <a:pt x="7219066" y="1994894"/>
                </a:cubicBezTo>
                <a:cubicBezTo>
                  <a:pt x="7266031" y="1910690"/>
                  <a:pt x="7334817" y="1846766"/>
                  <a:pt x="7425425" y="1803122"/>
                </a:cubicBezTo>
                <a:cubicBezTo>
                  <a:pt x="7496109" y="1769441"/>
                  <a:pt x="7591225" y="1752600"/>
                  <a:pt x="7710771" y="1752600"/>
                </a:cubicBezTo>
                <a:close/>
                <a:moveTo>
                  <a:pt x="5995457" y="1752600"/>
                </a:moveTo>
                <a:cubicBezTo>
                  <a:pt x="6128760" y="1752600"/>
                  <a:pt x="6230398" y="1777387"/>
                  <a:pt x="6300371" y="1826960"/>
                </a:cubicBezTo>
                <a:cubicBezTo>
                  <a:pt x="6370343" y="1876534"/>
                  <a:pt x="6411971" y="1955401"/>
                  <a:pt x="6425254" y="2063562"/>
                </a:cubicBezTo>
                <a:lnTo>
                  <a:pt x="6121407" y="2081352"/>
                </a:lnTo>
                <a:cubicBezTo>
                  <a:pt x="6113343" y="2034387"/>
                  <a:pt x="6096383" y="2000231"/>
                  <a:pt x="6070529" y="1978884"/>
                </a:cubicBezTo>
                <a:cubicBezTo>
                  <a:pt x="6044675" y="1957536"/>
                  <a:pt x="6008977" y="1946862"/>
                  <a:pt x="5963436" y="1946862"/>
                </a:cubicBezTo>
                <a:cubicBezTo>
                  <a:pt x="5925959" y="1946862"/>
                  <a:pt x="5897733" y="1954808"/>
                  <a:pt x="5878757" y="1970700"/>
                </a:cubicBezTo>
                <a:cubicBezTo>
                  <a:pt x="5859781" y="1986592"/>
                  <a:pt x="5850294" y="2005924"/>
                  <a:pt x="5850294" y="2028694"/>
                </a:cubicBezTo>
                <a:cubicBezTo>
                  <a:pt x="5850294" y="2045298"/>
                  <a:pt x="5858121" y="2060241"/>
                  <a:pt x="5873776" y="2073524"/>
                </a:cubicBezTo>
                <a:cubicBezTo>
                  <a:pt x="5888956" y="2087281"/>
                  <a:pt x="5925010" y="2100090"/>
                  <a:pt x="5981937" y="2111950"/>
                </a:cubicBezTo>
                <a:cubicBezTo>
                  <a:pt x="6122831" y="2142311"/>
                  <a:pt x="6223757" y="2173027"/>
                  <a:pt x="6284716" y="2204100"/>
                </a:cubicBezTo>
                <a:cubicBezTo>
                  <a:pt x="6345675" y="2235173"/>
                  <a:pt x="6390030" y="2273717"/>
                  <a:pt x="6417782" y="2319732"/>
                </a:cubicBezTo>
                <a:cubicBezTo>
                  <a:pt x="6445534" y="2365748"/>
                  <a:pt x="6459410" y="2417219"/>
                  <a:pt x="6459410" y="2474146"/>
                </a:cubicBezTo>
                <a:cubicBezTo>
                  <a:pt x="6459410" y="2541035"/>
                  <a:pt x="6440909" y="2602706"/>
                  <a:pt x="6403906" y="2659158"/>
                </a:cubicBezTo>
                <a:cubicBezTo>
                  <a:pt x="6366904" y="2715611"/>
                  <a:pt x="6315196" y="2758424"/>
                  <a:pt x="6248781" y="2787599"/>
                </a:cubicBezTo>
                <a:cubicBezTo>
                  <a:pt x="6182366" y="2816774"/>
                  <a:pt x="6098637" y="2831362"/>
                  <a:pt x="5997592" y="2831362"/>
                </a:cubicBezTo>
                <a:cubicBezTo>
                  <a:pt x="5820170" y="2831362"/>
                  <a:pt x="5697303" y="2797206"/>
                  <a:pt x="5628991" y="2728893"/>
                </a:cubicBezTo>
                <a:cubicBezTo>
                  <a:pt x="5560680" y="2660581"/>
                  <a:pt x="5522016" y="2573768"/>
                  <a:pt x="5513003" y="2468454"/>
                </a:cubicBezTo>
                <a:lnTo>
                  <a:pt x="5819696" y="2449241"/>
                </a:lnTo>
                <a:cubicBezTo>
                  <a:pt x="5826337" y="2499052"/>
                  <a:pt x="5839857" y="2537003"/>
                  <a:pt x="5860256" y="2563094"/>
                </a:cubicBezTo>
                <a:cubicBezTo>
                  <a:pt x="5893464" y="2605315"/>
                  <a:pt x="5940902" y="2626425"/>
                  <a:pt x="6002573" y="2626425"/>
                </a:cubicBezTo>
                <a:cubicBezTo>
                  <a:pt x="6048589" y="2626425"/>
                  <a:pt x="6084049" y="2615633"/>
                  <a:pt x="6108955" y="2594048"/>
                </a:cubicBezTo>
                <a:cubicBezTo>
                  <a:pt x="6133860" y="2572463"/>
                  <a:pt x="6146313" y="2547439"/>
                  <a:pt x="6146313" y="2518976"/>
                </a:cubicBezTo>
                <a:cubicBezTo>
                  <a:pt x="6146313" y="2491936"/>
                  <a:pt x="6134453" y="2467742"/>
                  <a:pt x="6110734" y="2446394"/>
                </a:cubicBezTo>
                <a:cubicBezTo>
                  <a:pt x="6087014" y="2425047"/>
                  <a:pt x="6031985" y="2404885"/>
                  <a:pt x="5945646" y="2385910"/>
                </a:cubicBezTo>
                <a:cubicBezTo>
                  <a:pt x="5804278" y="2354126"/>
                  <a:pt x="5703470" y="2311905"/>
                  <a:pt x="5643223" y="2259248"/>
                </a:cubicBezTo>
                <a:cubicBezTo>
                  <a:pt x="5582501" y="2206590"/>
                  <a:pt x="5552140" y="2139464"/>
                  <a:pt x="5552140" y="2057869"/>
                </a:cubicBezTo>
                <a:cubicBezTo>
                  <a:pt x="5552140" y="2004263"/>
                  <a:pt x="5567676" y="1953622"/>
                  <a:pt x="5598749" y="1905946"/>
                </a:cubicBezTo>
                <a:cubicBezTo>
                  <a:pt x="5629821" y="1858270"/>
                  <a:pt x="5676548" y="1820793"/>
                  <a:pt x="5738931" y="1793516"/>
                </a:cubicBezTo>
                <a:cubicBezTo>
                  <a:pt x="5801313" y="1766238"/>
                  <a:pt x="5886822" y="1752600"/>
                  <a:pt x="5995457" y="1752600"/>
                </a:cubicBezTo>
                <a:close/>
                <a:moveTo>
                  <a:pt x="9804420" y="624059"/>
                </a:moveTo>
                <a:cubicBezTo>
                  <a:pt x="9764571" y="652048"/>
                  <a:pt x="9738123" y="676005"/>
                  <a:pt x="9725078" y="695929"/>
                </a:cubicBezTo>
                <a:cubicBezTo>
                  <a:pt x="9712033" y="715854"/>
                  <a:pt x="9705510" y="736964"/>
                  <a:pt x="9705510" y="759260"/>
                </a:cubicBezTo>
                <a:cubicBezTo>
                  <a:pt x="9705510" y="793891"/>
                  <a:pt x="9720453" y="824726"/>
                  <a:pt x="9750340" y="851766"/>
                </a:cubicBezTo>
                <a:cubicBezTo>
                  <a:pt x="9780226" y="878807"/>
                  <a:pt x="9819126" y="892327"/>
                  <a:pt x="9867040" y="892327"/>
                </a:cubicBezTo>
                <a:cubicBezTo>
                  <a:pt x="9918748" y="892327"/>
                  <a:pt x="9976860" y="872165"/>
                  <a:pt x="10041378" y="831842"/>
                </a:cubicBezTo>
                <a:cubicBezTo>
                  <a:pt x="9979706" y="784403"/>
                  <a:pt x="9900720" y="715142"/>
                  <a:pt x="9804420" y="624059"/>
                </a:cubicBezTo>
                <a:close/>
                <a:moveTo>
                  <a:pt x="1391934" y="228418"/>
                </a:moveTo>
                <a:lnTo>
                  <a:pt x="1391934" y="440471"/>
                </a:lnTo>
                <a:lnTo>
                  <a:pt x="1527846" y="440471"/>
                </a:lnTo>
                <a:cubicBezTo>
                  <a:pt x="1542552" y="440471"/>
                  <a:pt x="1571016" y="435727"/>
                  <a:pt x="1613236" y="426239"/>
                </a:cubicBezTo>
                <a:cubicBezTo>
                  <a:pt x="1634584" y="421969"/>
                  <a:pt x="1652018" y="411058"/>
                  <a:pt x="1665538" y="393506"/>
                </a:cubicBezTo>
                <a:cubicBezTo>
                  <a:pt x="1679058" y="375954"/>
                  <a:pt x="1685818" y="355792"/>
                  <a:pt x="1685818" y="333021"/>
                </a:cubicBezTo>
                <a:cubicBezTo>
                  <a:pt x="1685818" y="299340"/>
                  <a:pt x="1675144" y="273485"/>
                  <a:pt x="1653797" y="255459"/>
                </a:cubicBezTo>
                <a:cubicBezTo>
                  <a:pt x="1632449" y="237432"/>
                  <a:pt x="1592363" y="228418"/>
                  <a:pt x="1533539" y="228418"/>
                </a:cubicBezTo>
                <a:close/>
                <a:moveTo>
                  <a:pt x="9928947" y="156548"/>
                </a:moveTo>
                <a:cubicBezTo>
                  <a:pt x="9899535" y="156548"/>
                  <a:pt x="9875579" y="165087"/>
                  <a:pt x="9857077" y="182165"/>
                </a:cubicBezTo>
                <a:cubicBezTo>
                  <a:pt x="9838576" y="199243"/>
                  <a:pt x="9829326" y="219405"/>
                  <a:pt x="9829326" y="242650"/>
                </a:cubicBezTo>
                <a:cubicBezTo>
                  <a:pt x="9829326" y="272062"/>
                  <a:pt x="9855417" y="314757"/>
                  <a:pt x="9907600" y="370735"/>
                </a:cubicBezTo>
                <a:cubicBezTo>
                  <a:pt x="9945077" y="350336"/>
                  <a:pt x="9974013" y="328159"/>
                  <a:pt x="9994413" y="304202"/>
                </a:cubicBezTo>
                <a:cubicBezTo>
                  <a:pt x="10014812" y="280245"/>
                  <a:pt x="10025011" y="257593"/>
                  <a:pt x="10025011" y="236246"/>
                </a:cubicBezTo>
                <a:cubicBezTo>
                  <a:pt x="10025011" y="213949"/>
                  <a:pt x="10016472" y="195092"/>
                  <a:pt x="9999394" y="179675"/>
                </a:cubicBezTo>
                <a:cubicBezTo>
                  <a:pt x="9982316" y="164257"/>
                  <a:pt x="9958834" y="156548"/>
                  <a:pt x="9928947" y="156548"/>
                </a:cubicBezTo>
                <a:close/>
                <a:moveTo>
                  <a:pt x="7844981" y="17789"/>
                </a:moveTo>
                <a:lnTo>
                  <a:pt x="8708845" y="17789"/>
                </a:lnTo>
                <a:lnTo>
                  <a:pt x="8708845" y="240515"/>
                </a:lnTo>
                <a:lnTo>
                  <a:pt x="8168041" y="240515"/>
                </a:lnTo>
                <a:lnTo>
                  <a:pt x="8168041" y="406314"/>
                </a:lnTo>
                <a:lnTo>
                  <a:pt x="8669707" y="406314"/>
                </a:lnTo>
                <a:lnTo>
                  <a:pt x="8669707" y="619078"/>
                </a:lnTo>
                <a:lnTo>
                  <a:pt x="8168041" y="619078"/>
                </a:lnTo>
                <a:lnTo>
                  <a:pt x="8168041" y="824726"/>
                </a:lnTo>
                <a:lnTo>
                  <a:pt x="8724499" y="824726"/>
                </a:lnTo>
                <a:lnTo>
                  <a:pt x="8724499" y="1060972"/>
                </a:lnTo>
                <a:lnTo>
                  <a:pt x="7844981" y="1060972"/>
                </a:lnTo>
                <a:close/>
                <a:moveTo>
                  <a:pt x="6636729" y="17789"/>
                </a:moveTo>
                <a:lnTo>
                  <a:pt x="6958366" y="17789"/>
                </a:lnTo>
                <a:lnTo>
                  <a:pt x="6958366" y="654102"/>
                </a:lnTo>
                <a:cubicBezTo>
                  <a:pt x="6958366" y="710984"/>
                  <a:pt x="6974139" y="755421"/>
                  <a:pt x="7005686" y="787412"/>
                </a:cubicBezTo>
                <a:cubicBezTo>
                  <a:pt x="7037233" y="819404"/>
                  <a:pt x="7080995" y="835400"/>
                  <a:pt x="7136973" y="835400"/>
                </a:cubicBezTo>
                <a:cubicBezTo>
                  <a:pt x="7192477" y="835400"/>
                  <a:pt x="7236002" y="819639"/>
                  <a:pt x="7267549" y="788118"/>
                </a:cubicBezTo>
                <a:cubicBezTo>
                  <a:pt x="7299096" y="756597"/>
                  <a:pt x="7314869" y="711925"/>
                  <a:pt x="7314869" y="654102"/>
                </a:cubicBezTo>
                <a:lnTo>
                  <a:pt x="7314869" y="17789"/>
                </a:lnTo>
                <a:lnTo>
                  <a:pt x="7636506" y="17789"/>
                </a:lnTo>
                <a:lnTo>
                  <a:pt x="7636506" y="639303"/>
                </a:lnTo>
                <a:cubicBezTo>
                  <a:pt x="7636506" y="700929"/>
                  <a:pt x="7626899" y="759120"/>
                  <a:pt x="7607686" y="813875"/>
                </a:cubicBezTo>
                <a:cubicBezTo>
                  <a:pt x="7588474" y="868629"/>
                  <a:pt x="7558350" y="916511"/>
                  <a:pt x="7517315" y="957520"/>
                </a:cubicBezTo>
                <a:cubicBezTo>
                  <a:pt x="7476280" y="998529"/>
                  <a:pt x="7433230" y="1027328"/>
                  <a:pt x="7388163" y="1043916"/>
                </a:cubicBezTo>
                <a:cubicBezTo>
                  <a:pt x="7325543" y="1067147"/>
                  <a:pt x="7250352" y="1078762"/>
                  <a:pt x="7162590" y="1078762"/>
                </a:cubicBezTo>
                <a:cubicBezTo>
                  <a:pt x="7111831" y="1078762"/>
                  <a:pt x="7056446" y="1075206"/>
                  <a:pt x="6996435" y="1068094"/>
                </a:cubicBezTo>
                <a:cubicBezTo>
                  <a:pt x="6936425" y="1060982"/>
                  <a:pt x="6886258" y="1046878"/>
                  <a:pt x="6845935" y="1025782"/>
                </a:cubicBezTo>
                <a:cubicBezTo>
                  <a:pt x="6805612" y="1004687"/>
                  <a:pt x="6768728" y="974702"/>
                  <a:pt x="6735284" y="935828"/>
                </a:cubicBezTo>
                <a:cubicBezTo>
                  <a:pt x="6701839" y="896954"/>
                  <a:pt x="6678950" y="856896"/>
                  <a:pt x="6666616" y="815653"/>
                </a:cubicBezTo>
                <a:cubicBezTo>
                  <a:pt x="6646692" y="749283"/>
                  <a:pt x="6636729" y="690500"/>
                  <a:pt x="6636729" y="639303"/>
                </a:cubicBezTo>
                <a:close/>
                <a:moveTo>
                  <a:pt x="5428478" y="17789"/>
                </a:moveTo>
                <a:lnTo>
                  <a:pt x="5729478" y="17789"/>
                </a:lnTo>
                <a:lnTo>
                  <a:pt x="6122272" y="594929"/>
                </a:lnTo>
                <a:lnTo>
                  <a:pt x="6122272" y="17789"/>
                </a:lnTo>
                <a:lnTo>
                  <a:pt x="6426119" y="17789"/>
                </a:lnTo>
                <a:lnTo>
                  <a:pt x="6426119" y="1060972"/>
                </a:lnTo>
                <a:lnTo>
                  <a:pt x="6122272" y="1060972"/>
                </a:lnTo>
                <a:lnTo>
                  <a:pt x="5731613" y="488191"/>
                </a:lnTo>
                <a:lnTo>
                  <a:pt x="5731613" y="1060972"/>
                </a:lnTo>
                <a:lnTo>
                  <a:pt x="5428478" y="1060972"/>
                </a:lnTo>
                <a:close/>
                <a:moveTo>
                  <a:pt x="4377881" y="17789"/>
                </a:moveTo>
                <a:lnTo>
                  <a:pt x="5241745" y="17789"/>
                </a:lnTo>
                <a:lnTo>
                  <a:pt x="5241745" y="240515"/>
                </a:lnTo>
                <a:lnTo>
                  <a:pt x="4700941" y="240515"/>
                </a:lnTo>
                <a:lnTo>
                  <a:pt x="4700941" y="406314"/>
                </a:lnTo>
                <a:lnTo>
                  <a:pt x="5202609" y="406314"/>
                </a:lnTo>
                <a:lnTo>
                  <a:pt x="5202609" y="619078"/>
                </a:lnTo>
                <a:lnTo>
                  <a:pt x="4700941" y="619078"/>
                </a:lnTo>
                <a:lnTo>
                  <a:pt x="4700941" y="824726"/>
                </a:lnTo>
                <a:lnTo>
                  <a:pt x="5257400" y="824726"/>
                </a:lnTo>
                <a:lnTo>
                  <a:pt x="5257400" y="1060972"/>
                </a:lnTo>
                <a:lnTo>
                  <a:pt x="4377881" y="1060972"/>
                </a:lnTo>
                <a:close/>
                <a:moveTo>
                  <a:pt x="3142650" y="17789"/>
                </a:moveTo>
                <a:lnTo>
                  <a:pt x="3479619" y="17789"/>
                </a:lnTo>
                <a:lnTo>
                  <a:pt x="3714408" y="768511"/>
                </a:lnTo>
                <a:lnTo>
                  <a:pt x="3946184" y="17789"/>
                </a:lnTo>
                <a:lnTo>
                  <a:pt x="4273358" y="17789"/>
                </a:lnTo>
                <a:lnTo>
                  <a:pt x="3886011" y="1060972"/>
                </a:lnTo>
                <a:lnTo>
                  <a:pt x="3536623" y="1060972"/>
                </a:lnTo>
                <a:close/>
                <a:moveTo>
                  <a:pt x="2196657" y="17789"/>
                </a:moveTo>
                <a:lnTo>
                  <a:pt x="3060520" y="17789"/>
                </a:lnTo>
                <a:lnTo>
                  <a:pt x="3060520" y="240515"/>
                </a:lnTo>
                <a:lnTo>
                  <a:pt x="2519716" y="240515"/>
                </a:lnTo>
                <a:lnTo>
                  <a:pt x="2519716" y="406314"/>
                </a:lnTo>
                <a:lnTo>
                  <a:pt x="3021383" y="406314"/>
                </a:lnTo>
                <a:lnTo>
                  <a:pt x="3021383" y="619078"/>
                </a:lnTo>
                <a:lnTo>
                  <a:pt x="2519716" y="619078"/>
                </a:lnTo>
                <a:lnTo>
                  <a:pt x="2519716" y="824726"/>
                </a:lnTo>
                <a:lnTo>
                  <a:pt x="3076175" y="824726"/>
                </a:lnTo>
                <a:lnTo>
                  <a:pt x="3076175" y="1060972"/>
                </a:lnTo>
                <a:lnTo>
                  <a:pt x="2196657" y="1060972"/>
                </a:lnTo>
                <a:close/>
                <a:moveTo>
                  <a:pt x="1068163" y="17789"/>
                </a:moveTo>
                <a:lnTo>
                  <a:pt x="1605409" y="17789"/>
                </a:lnTo>
                <a:cubicBezTo>
                  <a:pt x="1705031" y="17789"/>
                  <a:pt x="1781171" y="26328"/>
                  <a:pt x="1833828" y="43406"/>
                </a:cubicBezTo>
                <a:cubicBezTo>
                  <a:pt x="1886485" y="60484"/>
                  <a:pt x="1928943" y="92150"/>
                  <a:pt x="1961201" y="138403"/>
                </a:cubicBezTo>
                <a:cubicBezTo>
                  <a:pt x="1993460" y="184656"/>
                  <a:pt x="2009589" y="240990"/>
                  <a:pt x="2009589" y="307404"/>
                </a:cubicBezTo>
                <a:cubicBezTo>
                  <a:pt x="2009589" y="365280"/>
                  <a:pt x="1997248" y="415209"/>
                  <a:pt x="1972565" y="457193"/>
                </a:cubicBezTo>
                <a:cubicBezTo>
                  <a:pt x="1947882" y="499176"/>
                  <a:pt x="1913944" y="533214"/>
                  <a:pt x="1870752" y="559305"/>
                </a:cubicBezTo>
                <a:cubicBezTo>
                  <a:pt x="1843223" y="575909"/>
                  <a:pt x="1805486" y="589666"/>
                  <a:pt x="1757544" y="600577"/>
                </a:cubicBezTo>
                <a:cubicBezTo>
                  <a:pt x="1795939" y="613400"/>
                  <a:pt x="1823910" y="626220"/>
                  <a:pt x="1841455" y="639036"/>
                </a:cubicBezTo>
                <a:cubicBezTo>
                  <a:pt x="1853307" y="647582"/>
                  <a:pt x="1870493" y="665863"/>
                  <a:pt x="1893012" y="693878"/>
                </a:cubicBezTo>
                <a:cubicBezTo>
                  <a:pt x="1915530" y="721893"/>
                  <a:pt x="1930581" y="743498"/>
                  <a:pt x="1938164" y="758693"/>
                </a:cubicBezTo>
                <a:lnTo>
                  <a:pt x="2094268" y="1060972"/>
                </a:lnTo>
                <a:lnTo>
                  <a:pt x="1730036" y="1060972"/>
                </a:lnTo>
                <a:lnTo>
                  <a:pt x="1557733" y="742182"/>
                </a:lnTo>
                <a:cubicBezTo>
                  <a:pt x="1535911" y="700910"/>
                  <a:pt x="1516461" y="674107"/>
                  <a:pt x="1499383" y="661773"/>
                </a:cubicBezTo>
                <a:cubicBezTo>
                  <a:pt x="1476138" y="645644"/>
                  <a:pt x="1449809" y="637579"/>
                  <a:pt x="1420397" y="637579"/>
                </a:cubicBezTo>
                <a:lnTo>
                  <a:pt x="1391934" y="637579"/>
                </a:lnTo>
                <a:lnTo>
                  <a:pt x="1391934" y="1060972"/>
                </a:lnTo>
                <a:lnTo>
                  <a:pt x="1068163" y="1060972"/>
                </a:lnTo>
                <a:close/>
                <a:moveTo>
                  <a:pt x="9916850" y="0"/>
                </a:moveTo>
                <a:cubicBezTo>
                  <a:pt x="10034025" y="0"/>
                  <a:pt x="10120126" y="22770"/>
                  <a:pt x="10175156" y="68312"/>
                </a:cubicBezTo>
                <a:cubicBezTo>
                  <a:pt x="10230184" y="113853"/>
                  <a:pt x="10257699" y="168408"/>
                  <a:pt x="10257699" y="231976"/>
                </a:cubicBezTo>
                <a:cubicBezTo>
                  <a:pt x="10257699" y="267555"/>
                  <a:pt x="10249279" y="301712"/>
                  <a:pt x="10232438" y="334444"/>
                </a:cubicBezTo>
                <a:cubicBezTo>
                  <a:pt x="10215596" y="367177"/>
                  <a:pt x="10195316" y="393743"/>
                  <a:pt x="10171598" y="414142"/>
                </a:cubicBezTo>
                <a:cubicBezTo>
                  <a:pt x="10147878" y="434541"/>
                  <a:pt x="10105420" y="464902"/>
                  <a:pt x="10044224" y="505225"/>
                </a:cubicBezTo>
                <a:cubicBezTo>
                  <a:pt x="10094983" y="555984"/>
                  <a:pt x="10147878" y="603186"/>
                  <a:pt x="10202907" y="646830"/>
                </a:cubicBezTo>
                <a:cubicBezTo>
                  <a:pt x="10217613" y="617418"/>
                  <a:pt x="10230184" y="586345"/>
                  <a:pt x="10240621" y="553612"/>
                </a:cubicBezTo>
                <a:lnTo>
                  <a:pt x="10466905" y="604135"/>
                </a:lnTo>
                <a:cubicBezTo>
                  <a:pt x="10455044" y="645881"/>
                  <a:pt x="10443659" y="679326"/>
                  <a:pt x="10432749" y="704468"/>
                </a:cubicBezTo>
                <a:cubicBezTo>
                  <a:pt x="10421838" y="729611"/>
                  <a:pt x="10406421" y="759260"/>
                  <a:pt x="10386496" y="793416"/>
                </a:cubicBezTo>
                <a:lnTo>
                  <a:pt x="10495369" y="868133"/>
                </a:lnTo>
                <a:cubicBezTo>
                  <a:pt x="10508652" y="876672"/>
                  <a:pt x="10525730" y="886871"/>
                  <a:pt x="10546603" y="898731"/>
                </a:cubicBezTo>
                <a:lnTo>
                  <a:pt x="10390766" y="1078050"/>
                </a:lnTo>
                <a:cubicBezTo>
                  <a:pt x="10362302" y="1062870"/>
                  <a:pt x="10332772" y="1045317"/>
                  <a:pt x="10302173" y="1025393"/>
                </a:cubicBezTo>
                <a:cubicBezTo>
                  <a:pt x="10271575" y="1005469"/>
                  <a:pt x="10244179" y="988391"/>
                  <a:pt x="10219985" y="974159"/>
                </a:cubicBezTo>
                <a:cubicBezTo>
                  <a:pt x="10169699" y="1007366"/>
                  <a:pt x="10119415" y="1031560"/>
                  <a:pt x="10069130" y="1046741"/>
                </a:cubicBezTo>
                <a:cubicBezTo>
                  <a:pt x="9999394" y="1067614"/>
                  <a:pt x="9920171" y="1078050"/>
                  <a:pt x="9831460" y="1078050"/>
                </a:cubicBezTo>
                <a:cubicBezTo>
                  <a:pt x="9692464" y="1078050"/>
                  <a:pt x="9589046" y="1049112"/>
                  <a:pt x="9521209" y="991237"/>
                </a:cubicBezTo>
                <a:cubicBezTo>
                  <a:pt x="9453371" y="933361"/>
                  <a:pt x="9419452" y="863152"/>
                  <a:pt x="9419452" y="780608"/>
                </a:cubicBezTo>
                <a:cubicBezTo>
                  <a:pt x="9419452" y="721309"/>
                  <a:pt x="9439377" y="665213"/>
                  <a:pt x="9479225" y="612318"/>
                </a:cubicBezTo>
                <a:cubicBezTo>
                  <a:pt x="9519074" y="559424"/>
                  <a:pt x="9584303" y="514713"/>
                  <a:pt x="9674912" y="478185"/>
                </a:cubicBezTo>
                <a:cubicBezTo>
                  <a:pt x="9636961" y="432169"/>
                  <a:pt x="9610869" y="392201"/>
                  <a:pt x="9596637" y="358283"/>
                </a:cubicBezTo>
                <a:cubicBezTo>
                  <a:pt x="9582405" y="324364"/>
                  <a:pt x="9575289" y="289852"/>
                  <a:pt x="9575289" y="254747"/>
                </a:cubicBezTo>
                <a:cubicBezTo>
                  <a:pt x="9575289" y="180742"/>
                  <a:pt x="9603516" y="119783"/>
                  <a:pt x="9659968" y="71870"/>
                </a:cubicBezTo>
                <a:cubicBezTo>
                  <a:pt x="9716420" y="23956"/>
                  <a:pt x="9802048" y="0"/>
                  <a:pt x="991685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84FFE-18CA-0845-E454-0D1EF77B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52E9D4-45B5-937B-9AF2-5B9F21CC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8" y="1374019"/>
            <a:ext cx="5193717" cy="1369567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5CFBA-D05E-CC30-5171-EBE638CF5B82}"/>
              </a:ext>
            </a:extLst>
          </p:cNvPr>
          <p:cNvSpPr txBox="1"/>
          <p:nvPr/>
        </p:nvSpPr>
        <p:spPr>
          <a:xfrm>
            <a:off x="1172474" y="655128"/>
            <a:ext cx="10810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Total Revenue for Each City (Price + Tax)</a:t>
            </a:r>
            <a:endParaRPr lang="en-IN" sz="32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8276F2-6DE2-F3B3-34B5-843892DDB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225476"/>
              </p:ext>
            </p:extLst>
          </p:nvPr>
        </p:nvGraphicFramePr>
        <p:xfrm>
          <a:off x="-257472" y="2600262"/>
          <a:ext cx="7712439" cy="4898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A5A9B1-6132-45FE-C91A-5F566B172071}"/>
              </a:ext>
            </a:extLst>
          </p:cNvPr>
          <p:cNvSpPr txBox="1"/>
          <p:nvPr/>
        </p:nvSpPr>
        <p:spPr>
          <a:xfrm>
            <a:off x="7534917" y="2348882"/>
            <a:ext cx="3482941" cy="4037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27C7B-050B-B372-C339-868FFB299EDD}"/>
              </a:ext>
            </a:extLst>
          </p:cNvPr>
          <p:cNvSpPr txBox="1"/>
          <p:nvPr/>
        </p:nvSpPr>
        <p:spPr>
          <a:xfrm>
            <a:off x="7744979" y="2512754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C1FA121-ACB0-D2DA-FBD6-E5123E0BE74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19105" y="3398103"/>
            <a:ext cx="31145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highest number of revenue earnings.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lowest number of revenue earnings.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Delhi and Hyderabad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mostly similar in revenue earnings.</a:t>
            </a:r>
          </a:p>
        </p:txBody>
      </p:sp>
    </p:spTree>
    <p:extLst>
      <p:ext uri="{BB962C8B-B14F-4D97-AF65-F5344CB8AC3E}">
        <p14:creationId xmlns:p14="http://schemas.microsoft.com/office/powerpoint/2010/main" val="160058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7FB7-1694-7DA8-5D0C-5AD8F6A6E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C6ABA7-B943-423D-8791-869CC20683CA}"/>
              </a:ext>
            </a:extLst>
          </p:cNvPr>
          <p:cNvSpPr txBox="1"/>
          <p:nvPr/>
        </p:nvSpPr>
        <p:spPr>
          <a:xfrm>
            <a:off x="120771" y="1821113"/>
            <a:ext cx="660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Hotels with Tax Information Missing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C2EB6-3EEA-DD99-EDE1-AFCB5156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8" y="3429000"/>
            <a:ext cx="4958820" cy="170973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9FE08-73EF-328A-D3D5-C20D7920C4D2}"/>
              </a:ext>
            </a:extLst>
          </p:cNvPr>
          <p:cNvSpPr txBox="1"/>
          <p:nvPr/>
        </p:nvSpPr>
        <p:spPr>
          <a:xfrm>
            <a:off x="6730402" y="905723"/>
            <a:ext cx="4182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Ranking based on revenue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8484E-EB10-037B-148B-6825F095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71" y="2166562"/>
            <a:ext cx="4828599" cy="13695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07001-9464-D3AD-B630-845CC3D4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871" y="3956056"/>
            <a:ext cx="4834340" cy="2517885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06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D271-415F-50A5-D439-C6653B4EF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758FCE-3EF6-188D-3CC4-B1BA1CD112A3}"/>
              </a:ext>
            </a:extLst>
          </p:cNvPr>
          <p:cNvSpPr txBox="1"/>
          <p:nvPr/>
        </p:nvSpPr>
        <p:spPr>
          <a:xfrm>
            <a:off x="1031776" y="2620604"/>
            <a:ext cx="10128447" cy="2167961"/>
          </a:xfrm>
          <a:custGeom>
            <a:avLst/>
            <a:gdLst/>
            <a:ahLst/>
            <a:cxnLst/>
            <a:rect l="l" t="t" r="r" b="b"/>
            <a:pathLst>
              <a:path w="10128447" h="2167961">
                <a:moveTo>
                  <a:pt x="723556" y="1820247"/>
                </a:moveTo>
                <a:cubicBezTo>
                  <a:pt x="693084" y="1841651"/>
                  <a:pt x="672859" y="1859970"/>
                  <a:pt x="662883" y="1875207"/>
                </a:cubicBezTo>
                <a:cubicBezTo>
                  <a:pt x="652907" y="1890443"/>
                  <a:pt x="647919" y="1906586"/>
                  <a:pt x="647919" y="1923636"/>
                </a:cubicBezTo>
                <a:cubicBezTo>
                  <a:pt x="647919" y="1950118"/>
                  <a:pt x="659346" y="1973698"/>
                  <a:pt x="682201" y="1994376"/>
                </a:cubicBezTo>
                <a:cubicBezTo>
                  <a:pt x="705055" y="2015054"/>
                  <a:pt x="734802" y="2025393"/>
                  <a:pt x="771442" y="2025393"/>
                </a:cubicBezTo>
                <a:cubicBezTo>
                  <a:pt x="810983" y="2025393"/>
                  <a:pt x="855422" y="2009975"/>
                  <a:pt x="904759" y="1979140"/>
                </a:cubicBezTo>
                <a:cubicBezTo>
                  <a:pt x="857599" y="1942863"/>
                  <a:pt x="797198" y="1889899"/>
                  <a:pt x="723556" y="1820247"/>
                </a:cubicBezTo>
                <a:close/>
                <a:moveTo>
                  <a:pt x="6331862" y="1563407"/>
                </a:moveTo>
                <a:lnTo>
                  <a:pt x="6244738" y="1850176"/>
                </a:lnTo>
                <a:lnTo>
                  <a:pt x="6419930" y="1850176"/>
                </a:lnTo>
                <a:close/>
                <a:moveTo>
                  <a:pt x="2970075" y="1529670"/>
                </a:moveTo>
                <a:cubicBezTo>
                  <a:pt x="2920376" y="1529670"/>
                  <a:pt x="2880471" y="1547264"/>
                  <a:pt x="2850362" y="1582453"/>
                </a:cubicBezTo>
                <a:cubicBezTo>
                  <a:pt x="2820251" y="1617641"/>
                  <a:pt x="2805196" y="1675865"/>
                  <a:pt x="2805196" y="1757126"/>
                </a:cubicBezTo>
                <a:cubicBezTo>
                  <a:pt x="2805196" y="1837660"/>
                  <a:pt x="2820161" y="1895522"/>
                  <a:pt x="2850089" y="1930710"/>
                </a:cubicBezTo>
                <a:cubicBezTo>
                  <a:pt x="2880017" y="1965899"/>
                  <a:pt x="2920738" y="1983493"/>
                  <a:pt x="2972252" y="1983493"/>
                </a:cubicBezTo>
                <a:cubicBezTo>
                  <a:pt x="3025216" y="1983493"/>
                  <a:pt x="3066209" y="1966262"/>
                  <a:pt x="3095230" y="1931799"/>
                </a:cubicBezTo>
                <a:cubicBezTo>
                  <a:pt x="3124251" y="1897336"/>
                  <a:pt x="3138762" y="1835484"/>
                  <a:pt x="3138762" y="1746243"/>
                </a:cubicBezTo>
                <a:cubicBezTo>
                  <a:pt x="3138762" y="1671150"/>
                  <a:pt x="3123616" y="1616281"/>
                  <a:pt x="3093326" y="1581636"/>
                </a:cubicBezTo>
                <a:cubicBezTo>
                  <a:pt x="3063034" y="1546992"/>
                  <a:pt x="3021951" y="1529670"/>
                  <a:pt x="2970075" y="1529670"/>
                </a:cubicBezTo>
                <a:close/>
                <a:moveTo>
                  <a:pt x="3760138" y="1518787"/>
                </a:moveTo>
                <a:lnTo>
                  <a:pt x="3760138" y="1696725"/>
                </a:lnTo>
                <a:lnTo>
                  <a:pt x="3820539" y="1696725"/>
                </a:lnTo>
                <a:cubicBezTo>
                  <a:pt x="3868062" y="1696725"/>
                  <a:pt x="3901436" y="1688472"/>
                  <a:pt x="3920663" y="1671966"/>
                </a:cubicBezTo>
                <a:cubicBezTo>
                  <a:pt x="3939890" y="1655460"/>
                  <a:pt x="3949503" y="1634328"/>
                  <a:pt x="3949503" y="1608572"/>
                </a:cubicBezTo>
                <a:cubicBezTo>
                  <a:pt x="3949503" y="1583541"/>
                  <a:pt x="3941160" y="1562319"/>
                  <a:pt x="3924472" y="1544906"/>
                </a:cubicBezTo>
                <a:cubicBezTo>
                  <a:pt x="3907785" y="1527493"/>
                  <a:pt x="3876406" y="1518787"/>
                  <a:pt x="3830334" y="1518787"/>
                </a:cubicBezTo>
                <a:close/>
                <a:moveTo>
                  <a:pt x="2036113" y="1518787"/>
                </a:moveTo>
                <a:lnTo>
                  <a:pt x="2036113" y="1696725"/>
                </a:lnTo>
                <a:lnTo>
                  <a:pt x="2096514" y="1696725"/>
                </a:lnTo>
                <a:cubicBezTo>
                  <a:pt x="2144037" y="1696725"/>
                  <a:pt x="2177412" y="1688472"/>
                  <a:pt x="2196638" y="1671966"/>
                </a:cubicBezTo>
                <a:cubicBezTo>
                  <a:pt x="2215865" y="1655460"/>
                  <a:pt x="2225478" y="1634328"/>
                  <a:pt x="2225478" y="1608572"/>
                </a:cubicBezTo>
                <a:cubicBezTo>
                  <a:pt x="2225478" y="1583541"/>
                  <a:pt x="2217135" y="1562319"/>
                  <a:pt x="2200447" y="1544906"/>
                </a:cubicBezTo>
                <a:cubicBezTo>
                  <a:pt x="2183760" y="1527493"/>
                  <a:pt x="2152381" y="1518787"/>
                  <a:pt x="2106309" y="1518787"/>
                </a:cubicBezTo>
                <a:close/>
                <a:moveTo>
                  <a:pt x="7098241" y="1517698"/>
                </a:moveTo>
                <a:lnTo>
                  <a:pt x="7098241" y="1679856"/>
                </a:lnTo>
                <a:lnTo>
                  <a:pt x="7202174" y="1679856"/>
                </a:lnTo>
                <a:cubicBezTo>
                  <a:pt x="7213420" y="1679856"/>
                  <a:pt x="7235186" y="1676228"/>
                  <a:pt x="7267472" y="1668973"/>
                </a:cubicBezTo>
                <a:cubicBezTo>
                  <a:pt x="7283797" y="1665708"/>
                  <a:pt x="7297129" y="1657364"/>
                  <a:pt x="7307468" y="1643942"/>
                </a:cubicBezTo>
                <a:cubicBezTo>
                  <a:pt x="7317806" y="1630519"/>
                  <a:pt x="7322976" y="1615102"/>
                  <a:pt x="7322976" y="1597689"/>
                </a:cubicBezTo>
                <a:cubicBezTo>
                  <a:pt x="7322976" y="1571932"/>
                  <a:pt x="7314814" y="1552161"/>
                  <a:pt x="7298489" y="1538376"/>
                </a:cubicBezTo>
                <a:cubicBezTo>
                  <a:pt x="7282165" y="1524591"/>
                  <a:pt x="7251511" y="1517698"/>
                  <a:pt x="7206527" y="1517698"/>
                </a:cubicBezTo>
                <a:close/>
                <a:moveTo>
                  <a:pt x="818783" y="1462739"/>
                </a:moveTo>
                <a:cubicBezTo>
                  <a:pt x="796291" y="1462739"/>
                  <a:pt x="777971" y="1469269"/>
                  <a:pt x="763824" y="1482328"/>
                </a:cubicBezTo>
                <a:cubicBezTo>
                  <a:pt x="749675" y="1495388"/>
                  <a:pt x="742602" y="1510806"/>
                  <a:pt x="742602" y="1528581"/>
                </a:cubicBezTo>
                <a:cubicBezTo>
                  <a:pt x="742602" y="1551073"/>
                  <a:pt x="762554" y="1583722"/>
                  <a:pt x="802458" y="1626529"/>
                </a:cubicBezTo>
                <a:cubicBezTo>
                  <a:pt x="831117" y="1610930"/>
                  <a:pt x="853246" y="1593970"/>
                  <a:pt x="868845" y="1575651"/>
                </a:cubicBezTo>
                <a:cubicBezTo>
                  <a:pt x="884444" y="1557331"/>
                  <a:pt x="892243" y="1540009"/>
                  <a:pt x="892243" y="1523684"/>
                </a:cubicBezTo>
                <a:cubicBezTo>
                  <a:pt x="892243" y="1506634"/>
                  <a:pt x="885714" y="1492214"/>
                  <a:pt x="872654" y="1480424"/>
                </a:cubicBezTo>
                <a:cubicBezTo>
                  <a:pt x="859594" y="1468634"/>
                  <a:pt x="841637" y="1462739"/>
                  <a:pt x="818783" y="1462739"/>
                </a:cubicBezTo>
                <a:close/>
                <a:moveTo>
                  <a:pt x="8871877" y="1356629"/>
                </a:moveTo>
                <a:lnTo>
                  <a:pt x="9145679" y="1356629"/>
                </a:lnTo>
                <a:lnTo>
                  <a:pt x="9306417" y="1625738"/>
                </a:lnTo>
                <a:lnTo>
                  <a:pt x="9467461" y="1356629"/>
                </a:lnTo>
                <a:lnTo>
                  <a:pt x="9739800" y="1356629"/>
                </a:lnTo>
                <a:lnTo>
                  <a:pt x="9429633" y="1820247"/>
                </a:lnTo>
                <a:lnTo>
                  <a:pt x="9429633" y="2154357"/>
                </a:lnTo>
                <a:lnTo>
                  <a:pt x="9182588" y="2154357"/>
                </a:lnTo>
                <a:lnTo>
                  <a:pt x="9182588" y="1820247"/>
                </a:lnTo>
                <a:close/>
                <a:moveTo>
                  <a:pt x="8096263" y="1356629"/>
                </a:moveTo>
                <a:lnTo>
                  <a:pt x="8845562" y="1356629"/>
                </a:lnTo>
                <a:lnTo>
                  <a:pt x="8845562" y="1553612"/>
                </a:lnTo>
                <a:lnTo>
                  <a:pt x="8594163" y="1553612"/>
                </a:lnTo>
                <a:lnTo>
                  <a:pt x="8594163" y="2154357"/>
                </a:lnTo>
                <a:lnTo>
                  <a:pt x="8347662" y="2154357"/>
                </a:lnTo>
                <a:lnTo>
                  <a:pt x="8347662" y="1553612"/>
                </a:lnTo>
                <a:lnTo>
                  <a:pt x="8096263" y="1553612"/>
                </a:lnTo>
                <a:close/>
                <a:moveTo>
                  <a:pt x="7723956" y="1356629"/>
                </a:moveTo>
                <a:lnTo>
                  <a:pt x="7971001" y="1356629"/>
                </a:lnTo>
                <a:lnTo>
                  <a:pt x="7971001" y="2154357"/>
                </a:lnTo>
                <a:lnTo>
                  <a:pt x="7723956" y="2154357"/>
                </a:lnTo>
                <a:close/>
                <a:moveTo>
                  <a:pt x="6850651" y="1356629"/>
                </a:moveTo>
                <a:lnTo>
                  <a:pt x="7261487" y="1356629"/>
                </a:lnTo>
                <a:cubicBezTo>
                  <a:pt x="7337668" y="1356629"/>
                  <a:pt x="7395892" y="1363159"/>
                  <a:pt x="7436160" y="1376219"/>
                </a:cubicBezTo>
                <a:cubicBezTo>
                  <a:pt x="7476427" y="1389278"/>
                  <a:pt x="7508894" y="1413493"/>
                  <a:pt x="7533563" y="1448863"/>
                </a:cubicBezTo>
                <a:cubicBezTo>
                  <a:pt x="7558231" y="1484233"/>
                  <a:pt x="7570565" y="1527312"/>
                  <a:pt x="7570565" y="1578099"/>
                </a:cubicBezTo>
                <a:cubicBezTo>
                  <a:pt x="7570565" y="1622357"/>
                  <a:pt x="7561128" y="1660539"/>
                  <a:pt x="7542252" y="1692644"/>
                </a:cubicBezTo>
                <a:cubicBezTo>
                  <a:pt x="7523377" y="1724749"/>
                  <a:pt x="7497425" y="1750777"/>
                  <a:pt x="7464396" y="1770729"/>
                </a:cubicBezTo>
                <a:cubicBezTo>
                  <a:pt x="7443344" y="1783426"/>
                  <a:pt x="7414486" y="1793947"/>
                  <a:pt x="7377824" y="1802290"/>
                </a:cubicBezTo>
                <a:cubicBezTo>
                  <a:pt x="7407186" y="1812096"/>
                  <a:pt x="7428575" y="1821900"/>
                  <a:pt x="7441992" y="1831700"/>
                </a:cubicBezTo>
                <a:cubicBezTo>
                  <a:pt x="7451056" y="1838235"/>
                  <a:pt x="7464198" y="1852215"/>
                  <a:pt x="7481418" y="1873638"/>
                </a:cubicBezTo>
                <a:cubicBezTo>
                  <a:pt x="7498638" y="1895061"/>
                  <a:pt x="7510147" y="1911583"/>
                  <a:pt x="7515946" y="1923203"/>
                </a:cubicBezTo>
                <a:lnTo>
                  <a:pt x="7635320" y="2154357"/>
                </a:lnTo>
                <a:lnTo>
                  <a:pt x="7356790" y="2154357"/>
                </a:lnTo>
                <a:lnTo>
                  <a:pt x="7225029" y="1910577"/>
                </a:lnTo>
                <a:cubicBezTo>
                  <a:pt x="7208341" y="1879016"/>
                  <a:pt x="7193468" y="1858519"/>
                  <a:pt x="7180408" y="1849087"/>
                </a:cubicBezTo>
                <a:cubicBezTo>
                  <a:pt x="7162632" y="1836753"/>
                  <a:pt x="7142499" y="1830586"/>
                  <a:pt x="7120007" y="1830586"/>
                </a:cubicBezTo>
                <a:lnTo>
                  <a:pt x="7098241" y="1830586"/>
                </a:lnTo>
                <a:lnTo>
                  <a:pt x="7098241" y="2154357"/>
                </a:lnTo>
                <a:lnTo>
                  <a:pt x="6850651" y="2154357"/>
                </a:lnTo>
                <a:close/>
                <a:moveTo>
                  <a:pt x="6200440" y="1356629"/>
                </a:moveTo>
                <a:lnTo>
                  <a:pt x="6469320" y="1356629"/>
                </a:lnTo>
                <a:lnTo>
                  <a:pt x="6769089" y="2154357"/>
                </a:lnTo>
                <a:lnTo>
                  <a:pt x="6510965" y="2154357"/>
                </a:lnTo>
                <a:lnTo>
                  <a:pt x="6471063" y="2022672"/>
                </a:lnTo>
                <a:lnTo>
                  <a:pt x="6191199" y="2022672"/>
                </a:lnTo>
                <a:lnTo>
                  <a:pt x="6152317" y="2154357"/>
                </a:lnTo>
                <a:lnTo>
                  <a:pt x="5900621" y="2154357"/>
                </a:lnTo>
                <a:close/>
                <a:moveTo>
                  <a:pt x="5237661" y="1356629"/>
                </a:moveTo>
                <a:lnTo>
                  <a:pt x="5484163" y="1356629"/>
                </a:lnTo>
                <a:lnTo>
                  <a:pt x="5484163" y="1957918"/>
                </a:lnTo>
                <a:lnTo>
                  <a:pt x="5868879" y="1957918"/>
                </a:lnTo>
                <a:lnTo>
                  <a:pt x="5868879" y="2154357"/>
                </a:lnTo>
                <a:lnTo>
                  <a:pt x="5237661" y="2154357"/>
                </a:lnTo>
                <a:close/>
                <a:moveTo>
                  <a:pt x="4314281" y="1356629"/>
                </a:moveTo>
                <a:lnTo>
                  <a:pt x="4560238" y="1356629"/>
                </a:lnTo>
                <a:lnTo>
                  <a:pt x="4560238" y="1843221"/>
                </a:lnTo>
                <a:cubicBezTo>
                  <a:pt x="4560238" y="1886719"/>
                  <a:pt x="4572300" y="1920700"/>
                  <a:pt x="4596424" y="1945164"/>
                </a:cubicBezTo>
                <a:cubicBezTo>
                  <a:pt x="4620548" y="1969629"/>
                  <a:pt x="4654014" y="1981861"/>
                  <a:pt x="4696820" y="1981861"/>
                </a:cubicBezTo>
                <a:cubicBezTo>
                  <a:pt x="4739264" y="1981861"/>
                  <a:pt x="4772549" y="1969809"/>
                  <a:pt x="4796673" y="1945704"/>
                </a:cubicBezTo>
                <a:cubicBezTo>
                  <a:pt x="4820797" y="1921600"/>
                  <a:pt x="4832858" y="1887439"/>
                  <a:pt x="4832858" y="1843221"/>
                </a:cubicBezTo>
                <a:lnTo>
                  <a:pt x="4832858" y="1356629"/>
                </a:lnTo>
                <a:lnTo>
                  <a:pt x="5078815" y="1356629"/>
                </a:lnTo>
                <a:lnTo>
                  <a:pt x="5078815" y="1831904"/>
                </a:lnTo>
                <a:cubicBezTo>
                  <a:pt x="5078815" y="1879030"/>
                  <a:pt x="5071469" y="1923529"/>
                  <a:pt x="5056777" y="1965400"/>
                </a:cubicBezTo>
                <a:cubicBezTo>
                  <a:pt x="5042085" y="2007272"/>
                  <a:pt x="5019049" y="2043887"/>
                  <a:pt x="4987670" y="2075247"/>
                </a:cubicBezTo>
                <a:cubicBezTo>
                  <a:pt x="4956290" y="2106606"/>
                  <a:pt x="4923370" y="2128629"/>
                  <a:pt x="4888906" y="2141314"/>
                </a:cubicBezTo>
                <a:cubicBezTo>
                  <a:pt x="4841021" y="2159079"/>
                  <a:pt x="4783522" y="2167961"/>
                  <a:pt x="4716410" y="2167961"/>
                </a:cubicBezTo>
                <a:cubicBezTo>
                  <a:pt x="4677594" y="2167961"/>
                  <a:pt x="4635240" y="2165242"/>
                  <a:pt x="4589350" y="2159803"/>
                </a:cubicBezTo>
                <a:cubicBezTo>
                  <a:pt x="4543460" y="2154364"/>
                  <a:pt x="4505097" y="2143579"/>
                  <a:pt x="4474262" y="2127447"/>
                </a:cubicBezTo>
                <a:cubicBezTo>
                  <a:pt x="4443427" y="2111315"/>
                  <a:pt x="4415222" y="2088386"/>
                  <a:pt x="4389646" y="2058658"/>
                </a:cubicBezTo>
                <a:cubicBezTo>
                  <a:pt x="4364071" y="2028931"/>
                  <a:pt x="4346567" y="1998299"/>
                  <a:pt x="4337135" y="1966760"/>
                </a:cubicBezTo>
                <a:cubicBezTo>
                  <a:pt x="4321899" y="1916007"/>
                  <a:pt x="4314281" y="1871055"/>
                  <a:pt x="4314281" y="1831904"/>
                </a:cubicBezTo>
                <a:close/>
                <a:moveTo>
                  <a:pt x="3512548" y="1356629"/>
                </a:moveTo>
                <a:lnTo>
                  <a:pt x="3922296" y="1356629"/>
                </a:lnTo>
                <a:cubicBezTo>
                  <a:pt x="4011537" y="1356629"/>
                  <a:pt x="4078377" y="1377851"/>
                  <a:pt x="4122816" y="1420295"/>
                </a:cubicBezTo>
                <a:cubicBezTo>
                  <a:pt x="4167255" y="1462739"/>
                  <a:pt x="4189474" y="1523140"/>
                  <a:pt x="4189474" y="1601498"/>
                </a:cubicBezTo>
                <a:cubicBezTo>
                  <a:pt x="4189474" y="1682033"/>
                  <a:pt x="4165259" y="1744973"/>
                  <a:pt x="4116830" y="1790319"/>
                </a:cubicBezTo>
                <a:cubicBezTo>
                  <a:pt x="4068401" y="1835665"/>
                  <a:pt x="3994486" y="1858338"/>
                  <a:pt x="3895088" y="1858338"/>
                </a:cubicBezTo>
                <a:lnTo>
                  <a:pt x="3760138" y="1858338"/>
                </a:lnTo>
                <a:lnTo>
                  <a:pt x="3760138" y="2154357"/>
                </a:lnTo>
                <a:lnTo>
                  <a:pt x="3512548" y="2154357"/>
                </a:lnTo>
                <a:close/>
                <a:moveTo>
                  <a:pt x="1788524" y="1356629"/>
                </a:moveTo>
                <a:lnTo>
                  <a:pt x="2198271" y="1356629"/>
                </a:lnTo>
                <a:cubicBezTo>
                  <a:pt x="2287512" y="1356629"/>
                  <a:pt x="2354352" y="1377851"/>
                  <a:pt x="2398791" y="1420295"/>
                </a:cubicBezTo>
                <a:cubicBezTo>
                  <a:pt x="2443230" y="1462739"/>
                  <a:pt x="2465450" y="1523140"/>
                  <a:pt x="2465450" y="1601498"/>
                </a:cubicBezTo>
                <a:cubicBezTo>
                  <a:pt x="2465450" y="1682033"/>
                  <a:pt x="2441235" y="1744973"/>
                  <a:pt x="2392805" y="1790319"/>
                </a:cubicBezTo>
                <a:cubicBezTo>
                  <a:pt x="2344376" y="1835665"/>
                  <a:pt x="2270461" y="1858338"/>
                  <a:pt x="2171063" y="1858338"/>
                </a:cubicBezTo>
                <a:lnTo>
                  <a:pt x="2036113" y="1858338"/>
                </a:lnTo>
                <a:lnTo>
                  <a:pt x="2036113" y="2154357"/>
                </a:lnTo>
                <a:lnTo>
                  <a:pt x="1788524" y="2154357"/>
                </a:lnTo>
                <a:close/>
                <a:moveTo>
                  <a:pt x="2970619" y="1343025"/>
                </a:moveTo>
                <a:cubicBezTo>
                  <a:pt x="3103392" y="1343025"/>
                  <a:pt x="3205693" y="1378667"/>
                  <a:pt x="3277522" y="1449951"/>
                </a:cubicBezTo>
                <a:cubicBezTo>
                  <a:pt x="3349349" y="1521235"/>
                  <a:pt x="3385263" y="1621087"/>
                  <a:pt x="3385263" y="1749508"/>
                </a:cubicBezTo>
                <a:cubicBezTo>
                  <a:pt x="3385263" y="1842739"/>
                  <a:pt x="3369573" y="1919192"/>
                  <a:pt x="3338194" y="1978868"/>
                </a:cubicBezTo>
                <a:cubicBezTo>
                  <a:pt x="3306814" y="2038543"/>
                  <a:pt x="3261469" y="2084978"/>
                  <a:pt x="3202156" y="2118171"/>
                </a:cubicBezTo>
                <a:cubicBezTo>
                  <a:pt x="3142844" y="2151364"/>
                  <a:pt x="3068929" y="2167961"/>
                  <a:pt x="2980414" y="2167961"/>
                </a:cubicBezTo>
                <a:cubicBezTo>
                  <a:pt x="2890448" y="2167961"/>
                  <a:pt x="2815989" y="2153632"/>
                  <a:pt x="2757039" y="2124973"/>
                </a:cubicBezTo>
                <a:cubicBezTo>
                  <a:pt x="2698089" y="2096314"/>
                  <a:pt x="2650294" y="2050968"/>
                  <a:pt x="2613655" y="1988935"/>
                </a:cubicBezTo>
                <a:cubicBezTo>
                  <a:pt x="2577015" y="1926901"/>
                  <a:pt x="2558695" y="1849269"/>
                  <a:pt x="2558695" y="1756037"/>
                </a:cubicBezTo>
                <a:cubicBezTo>
                  <a:pt x="2558695" y="1625803"/>
                  <a:pt x="2594972" y="1524410"/>
                  <a:pt x="2667526" y="1451856"/>
                </a:cubicBezTo>
                <a:cubicBezTo>
                  <a:pt x="2740079" y="1379302"/>
                  <a:pt x="2841111" y="1343025"/>
                  <a:pt x="2970619" y="1343025"/>
                </a:cubicBezTo>
                <a:close/>
                <a:moveTo>
                  <a:pt x="809532" y="1343025"/>
                </a:moveTo>
                <a:cubicBezTo>
                  <a:pt x="899136" y="1343025"/>
                  <a:pt x="964978" y="1360438"/>
                  <a:pt x="1007060" y="1395264"/>
                </a:cubicBezTo>
                <a:cubicBezTo>
                  <a:pt x="1049141" y="1430090"/>
                  <a:pt x="1070182" y="1471808"/>
                  <a:pt x="1070182" y="1520419"/>
                </a:cubicBezTo>
                <a:cubicBezTo>
                  <a:pt x="1070182" y="1547627"/>
                  <a:pt x="1063743" y="1573746"/>
                  <a:pt x="1050864" y="1598777"/>
                </a:cubicBezTo>
                <a:cubicBezTo>
                  <a:pt x="1037986" y="1623808"/>
                  <a:pt x="1022477" y="1644123"/>
                  <a:pt x="1004339" y="1659722"/>
                </a:cubicBezTo>
                <a:cubicBezTo>
                  <a:pt x="986201" y="1675321"/>
                  <a:pt x="953733" y="1698539"/>
                  <a:pt x="906935" y="1729374"/>
                </a:cubicBezTo>
                <a:cubicBezTo>
                  <a:pt x="945752" y="1768190"/>
                  <a:pt x="986201" y="1804286"/>
                  <a:pt x="1028282" y="1837660"/>
                </a:cubicBezTo>
                <a:cubicBezTo>
                  <a:pt x="1039528" y="1815169"/>
                  <a:pt x="1049141" y="1791407"/>
                  <a:pt x="1057122" y="1766376"/>
                </a:cubicBezTo>
                <a:lnTo>
                  <a:pt x="1230162" y="1805011"/>
                </a:lnTo>
                <a:cubicBezTo>
                  <a:pt x="1221093" y="1836935"/>
                  <a:pt x="1212387" y="1862510"/>
                  <a:pt x="1204043" y="1881737"/>
                </a:cubicBezTo>
                <a:cubicBezTo>
                  <a:pt x="1195699" y="1900963"/>
                  <a:pt x="1183909" y="1923636"/>
                  <a:pt x="1168673" y="1949756"/>
                </a:cubicBezTo>
                <a:lnTo>
                  <a:pt x="1251929" y="2006892"/>
                </a:lnTo>
                <a:cubicBezTo>
                  <a:pt x="1262086" y="2013422"/>
                  <a:pt x="1275146" y="2021221"/>
                  <a:pt x="1291108" y="2030290"/>
                </a:cubicBezTo>
                <a:lnTo>
                  <a:pt x="1171938" y="2167417"/>
                </a:lnTo>
                <a:cubicBezTo>
                  <a:pt x="1150172" y="2155808"/>
                  <a:pt x="1127590" y="2142386"/>
                  <a:pt x="1104191" y="2127150"/>
                </a:cubicBezTo>
                <a:cubicBezTo>
                  <a:pt x="1080793" y="2111913"/>
                  <a:pt x="1059843" y="2098854"/>
                  <a:pt x="1041342" y="2087971"/>
                </a:cubicBezTo>
                <a:cubicBezTo>
                  <a:pt x="1002888" y="2113364"/>
                  <a:pt x="964434" y="2131866"/>
                  <a:pt x="925981" y="2143474"/>
                </a:cubicBezTo>
                <a:cubicBezTo>
                  <a:pt x="872654" y="2159436"/>
                  <a:pt x="812072" y="2167417"/>
                  <a:pt x="744234" y="2167417"/>
                </a:cubicBezTo>
                <a:cubicBezTo>
                  <a:pt x="637943" y="2167417"/>
                  <a:pt x="558859" y="2145288"/>
                  <a:pt x="506983" y="2101030"/>
                </a:cubicBezTo>
                <a:cubicBezTo>
                  <a:pt x="455107" y="2056772"/>
                  <a:pt x="429169" y="2003083"/>
                  <a:pt x="429169" y="1939961"/>
                </a:cubicBezTo>
                <a:cubicBezTo>
                  <a:pt x="429169" y="1894615"/>
                  <a:pt x="444406" y="1851717"/>
                  <a:pt x="474878" y="1811269"/>
                </a:cubicBezTo>
                <a:cubicBezTo>
                  <a:pt x="505351" y="1770820"/>
                  <a:pt x="555231" y="1736629"/>
                  <a:pt x="624520" y="1708696"/>
                </a:cubicBezTo>
                <a:cubicBezTo>
                  <a:pt x="595499" y="1673507"/>
                  <a:pt x="575547" y="1642944"/>
                  <a:pt x="564663" y="1617006"/>
                </a:cubicBezTo>
                <a:cubicBezTo>
                  <a:pt x="553780" y="1591068"/>
                  <a:pt x="548339" y="1564677"/>
                  <a:pt x="548339" y="1537832"/>
                </a:cubicBezTo>
                <a:cubicBezTo>
                  <a:pt x="548339" y="1481240"/>
                  <a:pt x="569924" y="1434624"/>
                  <a:pt x="613093" y="1397985"/>
                </a:cubicBezTo>
                <a:cubicBezTo>
                  <a:pt x="656263" y="1361345"/>
                  <a:pt x="721742" y="1343025"/>
                  <a:pt x="809532" y="1343025"/>
                </a:cubicBezTo>
                <a:close/>
                <a:moveTo>
                  <a:pt x="1303199" y="186645"/>
                </a:moveTo>
                <a:cubicBezTo>
                  <a:pt x="1253500" y="186645"/>
                  <a:pt x="1213596" y="204239"/>
                  <a:pt x="1183486" y="239428"/>
                </a:cubicBezTo>
                <a:cubicBezTo>
                  <a:pt x="1153376" y="274616"/>
                  <a:pt x="1138321" y="332840"/>
                  <a:pt x="1138321" y="414101"/>
                </a:cubicBezTo>
                <a:cubicBezTo>
                  <a:pt x="1138321" y="494635"/>
                  <a:pt x="1153286" y="552497"/>
                  <a:pt x="1183214" y="587685"/>
                </a:cubicBezTo>
                <a:cubicBezTo>
                  <a:pt x="1213142" y="622874"/>
                  <a:pt x="1253863" y="640468"/>
                  <a:pt x="1305377" y="640468"/>
                </a:cubicBezTo>
                <a:cubicBezTo>
                  <a:pt x="1358341" y="640468"/>
                  <a:pt x="1399333" y="623237"/>
                  <a:pt x="1428355" y="588774"/>
                </a:cubicBezTo>
                <a:cubicBezTo>
                  <a:pt x="1457376" y="554311"/>
                  <a:pt x="1471887" y="492459"/>
                  <a:pt x="1471887" y="403218"/>
                </a:cubicBezTo>
                <a:cubicBezTo>
                  <a:pt x="1471887" y="328124"/>
                  <a:pt x="1456742" y="273256"/>
                  <a:pt x="1426451" y="238611"/>
                </a:cubicBezTo>
                <a:cubicBezTo>
                  <a:pt x="1396159" y="203967"/>
                  <a:pt x="1355076" y="186645"/>
                  <a:pt x="1303199" y="186645"/>
                </a:cubicBezTo>
                <a:close/>
                <a:moveTo>
                  <a:pt x="4812241" y="174673"/>
                </a:moveTo>
                <a:lnTo>
                  <a:pt x="4812241" y="336831"/>
                </a:lnTo>
                <a:lnTo>
                  <a:pt x="4916174" y="336831"/>
                </a:lnTo>
                <a:cubicBezTo>
                  <a:pt x="4927420" y="336831"/>
                  <a:pt x="4949186" y="333203"/>
                  <a:pt x="4981472" y="325948"/>
                </a:cubicBezTo>
                <a:cubicBezTo>
                  <a:pt x="4997798" y="322683"/>
                  <a:pt x="5011129" y="314339"/>
                  <a:pt x="5021468" y="300917"/>
                </a:cubicBezTo>
                <a:cubicBezTo>
                  <a:pt x="5031807" y="287494"/>
                  <a:pt x="5036976" y="272077"/>
                  <a:pt x="5036976" y="254664"/>
                </a:cubicBezTo>
                <a:cubicBezTo>
                  <a:pt x="5036976" y="228907"/>
                  <a:pt x="5028814" y="209136"/>
                  <a:pt x="5012489" y="195351"/>
                </a:cubicBezTo>
                <a:cubicBezTo>
                  <a:pt x="4996165" y="181566"/>
                  <a:pt x="4965511" y="174673"/>
                  <a:pt x="4920528" y="174673"/>
                </a:cubicBezTo>
                <a:close/>
                <a:moveTo>
                  <a:pt x="8251119" y="13604"/>
                </a:moveTo>
                <a:lnTo>
                  <a:pt x="8485241" y="13604"/>
                </a:lnTo>
                <a:lnTo>
                  <a:pt x="8569542" y="460209"/>
                </a:lnTo>
                <a:lnTo>
                  <a:pt x="8692912" y="13604"/>
                </a:lnTo>
                <a:lnTo>
                  <a:pt x="8926201" y="13604"/>
                </a:lnTo>
                <a:lnTo>
                  <a:pt x="9049869" y="459580"/>
                </a:lnTo>
                <a:lnTo>
                  <a:pt x="9134254" y="13604"/>
                </a:lnTo>
                <a:lnTo>
                  <a:pt x="9367177" y="13604"/>
                </a:lnTo>
                <a:lnTo>
                  <a:pt x="9191331" y="811332"/>
                </a:lnTo>
                <a:lnTo>
                  <a:pt x="8949608" y="811332"/>
                </a:lnTo>
                <a:lnTo>
                  <a:pt x="8809692" y="309079"/>
                </a:lnTo>
                <a:lnTo>
                  <a:pt x="8670321" y="811332"/>
                </a:lnTo>
                <a:lnTo>
                  <a:pt x="8428598" y="811332"/>
                </a:lnTo>
                <a:close/>
                <a:moveTo>
                  <a:pt x="7532642" y="13604"/>
                </a:moveTo>
                <a:lnTo>
                  <a:pt x="8193244" y="13604"/>
                </a:lnTo>
                <a:lnTo>
                  <a:pt x="8193244" y="183924"/>
                </a:lnTo>
                <a:lnTo>
                  <a:pt x="7779687" y="183924"/>
                </a:lnTo>
                <a:lnTo>
                  <a:pt x="7779687" y="310712"/>
                </a:lnTo>
                <a:lnTo>
                  <a:pt x="8163315" y="310712"/>
                </a:lnTo>
                <a:lnTo>
                  <a:pt x="8163315" y="473413"/>
                </a:lnTo>
                <a:lnTo>
                  <a:pt x="7779687" y="473413"/>
                </a:lnTo>
                <a:lnTo>
                  <a:pt x="7779687" y="630673"/>
                </a:lnTo>
                <a:lnTo>
                  <a:pt x="8205215" y="630673"/>
                </a:lnTo>
                <a:lnTo>
                  <a:pt x="8205215" y="811332"/>
                </a:lnTo>
                <a:lnTo>
                  <a:pt x="7532642" y="811332"/>
                </a:lnTo>
                <a:close/>
                <a:moveTo>
                  <a:pt x="7104831" y="13604"/>
                </a:moveTo>
                <a:lnTo>
                  <a:pt x="7351876" y="13604"/>
                </a:lnTo>
                <a:lnTo>
                  <a:pt x="7351876" y="811332"/>
                </a:lnTo>
                <a:lnTo>
                  <a:pt x="7104831" y="811332"/>
                </a:lnTo>
                <a:close/>
                <a:moveTo>
                  <a:pt x="6149903" y="13604"/>
                </a:moveTo>
                <a:lnTo>
                  <a:pt x="6407585" y="13604"/>
                </a:lnTo>
                <a:lnTo>
                  <a:pt x="6587130" y="587685"/>
                </a:lnTo>
                <a:lnTo>
                  <a:pt x="6764371" y="13604"/>
                </a:lnTo>
                <a:lnTo>
                  <a:pt x="7014562" y="13604"/>
                </a:lnTo>
                <a:lnTo>
                  <a:pt x="6718356" y="811332"/>
                </a:lnTo>
                <a:lnTo>
                  <a:pt x="6451177" y="811332"/>
                </a:lnTo>
                <a:close/>
                <a:moveTo>
                  <a:pt x="5427617" y="13604"/>
                </a:moveTo>
                <a:lnTo>
                  <a:pt x="6088219" y="13604"/>
                </a:lnTo>
                <a:lnTo>
                  <a:pt x="6088219" y="183924"/>
                </a:lnTo>
                <a:lnTo>
                  <a:pt x="5674663" y="183924"/>
                </a:lnTo>
                <a:lnTo>
                  <a:pt x="5674663" y="310712"/>
                </a:lnTo>
                <a:lnTo>
                  <a:pt x="6058290" y="310712"/>
                </a:lnTo>
                <a:lnTo>
                  <a:pt x="6058290" y="473413"/>
                </a:lnTo>
                <a:lnTo>
                  <a:pt x="5674663" y="473413"/>
                </a:lnTo>
                <a:lnTo>
                  <a:pt x="5674663" y="630673"/>
                </a:lnTo>
                <a:lnTo>
                  <a:pt x="6100190" y="630673"/>
                </a:lnTo>
                <a:lnTo>
                  <a:pt x="6100190" y="811332"/>
                </a:lnTo>
                <a:lnTo>
                  <a:pt x="5427617" y="811332"/>
                </a:lnTo>
                <a:close/>
                <a:moveTo>
                  <a:pt x="4564651" y="13604"/>
                </a:moveTo>
                <a:lnTo>
                  <a:pt x="4975487" y="13604"/>
                </a:lnTo>
                <a:cubicBezTo>
                  <a:pt x="5051668" y="13604"/>
                  <a:pt x="5109893" y="20134"/>
                  <a:pt x="5150160" y="33194"/>
                </a:cubicBezTo>
                <a:cubicBezTo>
                  <a:pt x="5190427" y="46253"/>
                  <a:pt x="5222895" y="70468"/>
                  <a:pt x="5247563" y="105838"/>
                </a:cubicBezTo>
                <a:cubicBezTo>
                  <a:pt x="5272231" y="141208"/>
                  <a:pt x="5284566" y="184287"/>
                  <a:pt x="5284566" y="235074"/>
                </a:cubicBezTo>
                <a:cubicBezTo>
                  <a:pt x="5284566" y="279332"/>
                  <a:pt x="5275128" y="317513"/>
                  <a:pt x="5256253" y="349619"/>
                </a:cubicBezTo>
                <a:cubicBezTo>
                  <a:pt x="5237377" y="381724"/>
                  <a:pt x="5211425" y="407752"/>
                  <a:pt x="5178396" y="427704"/>
                </a:cubicBezTo>
                <a:cubicBezTo>
                  <a:pt x="5157344" y="440401"/>
                  <a:pt x="5128487" y="450922"/>
                  <a:pt x="5091825" y="459265"/>
                </a:cubicBezTo>
                <a:cubicBezTo>
                  <a:pt x="5121186" y="469071"/>
                  <a:pt x="5142575" y="478875"/>
                  <a:pt x="5155993" y="488675"/>
                </a:cubicBezTo>
                <a:cubicBezTo>
                  <a:pt x="5165056" y="495211"/>
                  <a:pt x="5178198" y="509190"/>
                  <a:pt x="5195418" y="530613"/>
                </a:cubicBezTo>
                <a:cubicBezTo>
                  <a:pt x="5212638" y="552036"/>
                  <a:pt x="5224148" y="568558"/>
                  <a:pt x="5229946" y="580178"/>
                </a:cubicBezTo>
                <a:lnTo>
                  <a:pt x="5349320" y="811332"/>
                </a:lnTo>
                <a:lnTo>
                  <a:pt x="5070790" y="811332"/>
                </a:lnTo>
                <a:lnTo>
                  <a:pt x="4939029" y="567552"/>
                </a:lnTo>
                <a:cubicBezTo>
                  <a:pt x="4922341" y="535991"/>
                  <a:pt x="4907468" y="515494"/>
                  <a:pt x="4894408" y="506062"/>
                </a:cubicBezTo>
                <a:cubicBezTo>
                  <a:pt x="4876632" y="493728"/>
                  <a:pt x="4856499" y="487561"/>
                  <a:pt x="4834007" y="487561"/>
                </a:cubicBezTo>
                <a:lnTo>
                  <a:pt x="4812241" y="487561"/>
                </a:lnTo>
                <a:lnTo>
                  <a:pt x="4812241" y="811332"/>
                </a:lnTo>
                <a:lnTo>
                  <a:pt x="4564651" y="811332"/>
                </a:lnTo>
                <a:close/>
                <a:moveTo>
                  <a:pt x="3418387" y="13604"/>
                </a:moveTo>
                <a:lnTo>
                  <a:pt x="3664888" y="13604"/>
                </a:lnTo>
                <a:lnTo>
                  <a:pt x="3664888" y="614893"/>
                </a:lnTo>
                <a:lnTo>
                  <a:pt x="4049604" y="614893"/>
                </a:lnTo>
                <a:lnTo>
                  <a:pt x="4049604" y="811332"/>
                </a:lnTo>
                <a:lnTo>
                  <a:pt x="3418387" y="811332"/>
                </a:lnTo>
                <a:close/>
                <a:moveTo>
                  <a:pt x="2617743" y="13604"/>
                </a:moveTo>
                <a:lnTo>
                  <a:pt x="3278345" y="13604"/>
                </a:lnTo>
                <a:lnTo>
                  <a:pt x="3278345" y="183924"/>
                </a:lnTo>
                <a:lnTo>
                  <a:pt x="2864789" y="183924"/>
                </a:lnTo>
                <a:lnTo>
                  <a:pt x="2864789" y="310712"/>
                </a:lnTo>
                <a:lnTo>
                  <a:pt x="3248416" y="310712"/>
                </a:lnTo>
                <a:lnTo>
                  <a:pt x="3248416" y="473413"/>
                </a:lnTo>
                <a:lnTo>
                  <a:pt x="2864789" y="473413"/>
                </a:lnTo>
                <a:lnTo>
                  <a:pt x="2864789" y="630673"/>
                </a:lnTo>
                <a:lnTo>
                  <a:pt x="3290316" y="630673"/>
                </a:lnTo>
                <a:lnTo>
                  <a:pt x="3290316" y="811332"/>
                </a:lnTo>
                <a:lnTo>
                  <a:pt x="2617743" y="811332"/>
                </a:lnTo>
                <a:close/>
                <a:moveTo>
                  <a:pt x="1762139" y="13604"/>
                </a:moveTo>
                <a:lnTo>
                  <a:pt x="2511438" y="13604"/>
                </a:lnTo>
                <a:lnTo>
                  <a:pt x="2511438" y="210587"/>
                </a:lnTo>
                <a:lnTo>
                  <a:pt x="2260040" y="210587"/>
                </a:lnTo>
                <a:lnTo>
                  <a:pt x="2260040" y="811332"/>
                </a:lnTo>
                <a:lnTo>
                  <a:pt x="2013538" y="811332"/>
                </a:lnTo>
                <a:lnTo>
                  <a:pt x="2013538" y="210587"/>
                </a:lnTo>
                <a:lnTo>
                  <a:pt x="1762139" y="210587"/>
                </a:lnTo>
                <a:close/>
                <a:moveTo>
                  <a:pt x="0" y="13604"/>
                </a:moveTo>
                <a:lnTo>
                  <a:pt x="246501" y="13604"/>
                </a:lnTo>
                <a:lnTo>
                  <a:pt x="246501" y="292755"/>
                </a:lnTo>
                <a:lnTo>
                  <a:pt x="515857" y="292755"/>
                </a:lnTo>
                <a:lnTo>
                  <a:pt x="515857" y="13604"/>
                </a:lnTo>
                <a:lnTo>
                  <a:pt x="763447" y="13604"/>
                </a:lnTo>
                <a:lnTo>
                  <a:pt x="763447" y="811332"/>
                </a:lnTo>
                <a:lnTo>
                  <a:pt x="515857" y="811332"/>
                </a:lnTo>
                <a:lnTo>
                  <a:pt x="515857" y="488650"/>
                </a:lnTo>
                <a:lnTo>
                  <a:pt x="246501" y="488650"/>
                </a:lnTo>
                <a:lnTo>
                  <a:pt x="246501" y="811332"/>
                </a:lnTo>
                <a:lnTo>
                  <a:pt x="0" y="811332"/>
                </a:lnTo>
                <a:close/>
                <a:moveTo>
                  <a:pt x="9773659" y="0"/>
                </a:moveTo>
                <a:cubicBezTo>
                  <a:pt x="9875597" y="0"/>
                  <a:pt x="9953320" y="18955"/>
                  <a:pt x="10006829" y="56864"/>
                </a:cubicBezTo>
                <a:cubicBezTo>
                  <a:pt x="10060337" y="94774"/>
                  <a:pt x="10092170" y="155084"/>
                  <a:pt x="10102328" y="237795"/>
                </a:cubicBezTo>
                <a:lnTo>
                  <a:pt x="9869974" y="251399"/>
                </a:lnTo>
                <a:cubicBezTo>
                  <a:pt x="9863807" y="215485"/>
                  <a:pt x="9850838" y="189365"/>
                  <a:pt x="9831067" y="173041"/>
                </a:cubicBezTo>
                <a:cubicBezTo>
                  <a:pt x="9811297" y="156716"/>
                  <a:pt x="9783998" y="148554"/>
                  <a:pt x="9749172" y="148554"/>
                </a:cubicBezTo>
                <a:cubicBezTo>
                  <a:pt x="9720514" y="148554"/>
                  <a:pt x="9698929" y="154630"/>
                  <a:pt x="9684418" y="166783"/>
                </a:cubicBezTo>
                <a:cubicBezTo>
                  <a:pt x="9669908" y="178936"/>
                  <a:pt x="9662652" y="193719"/>
                  <a:pt x="9662652" y="211132"/>
                </a:cubicBezTo>
                <a:cubicBezTo>
                  <a:pt x="9662652" y="223828"/>
                  <a:pt x="9668638" y="235256"/>
                  <a:pt x="9680609" y="245413"/>
                </a:cubicBezTo>
                <a:cubicBezTo>
                  <a:pt x="9692218" y="255933"/>
                  <a:pt x="9719788" y="265728"/>
                  <a:pt x="9763320" y="274797"/>
                </a:cubicBezTo>
                <a:cubicBezTo>
                  <a:pt x="9871063" y="298015"/>
                  <a:pt x="9948242" y="321504"/>
                  <a:pt x="9994857" y="345265"/>
                </a:cubicBezTo>
                <a:cubicBezTo>
                  <a:pt x="10041473" y="369027"/>
                  <a:pt x="10075392" y="398502"/>
                  <a:pt x="10096614" y="433690"/>
                </a:cubicBezTo>
                <a:cubicBezTo>
                  <a:pt x="10117836" y="468879"/>
                  <a:pt x="10128447" y="508239"/>
                  <a:pt x="10128447" y="551771"/>
                </a:cubicBezTo>
                <a:cubicBezTo>
                  <a:pt x="10128447" y="602922"/>
                  <a:pt x="10114299" y="650082"/>
                  <a:pt x="10086003" y="693251"/>
                </a:cubicBezTo>
                <a:cubicBezTo>
                  <a:pt x="10057707" y="736420"/>
                  <a:pt x="10018165" y="769160"/>
                  <a:pt x="9967378" y="791471"/>
                </a:cubicBezTo>
                <a:cubicBezTo>
                  <a:pt x="9916590" y="813781"/>
                  <a:pt x="9852562" y="824936"/>
                  <a:pt x="9775292" y="824936"/>
                </a:cubicBezTo>
                <a:cubicBezTo>
                  <a:pt x="9639616" y="824936"/>
                  <a:pt x="9545659" y="798817"/>
                  <a:pt x="9493421" y="746578"/>
                </a:cubicBezTo>
                <a:cubicBezTo>
                  <a:pt x="9441182" y="694339"/>
                  <a:pt x="9411616" y="627953"/>
                  <a:pt x="9404724" y="547418"/>
                </a:cubicBezTo>
                <a:lnTo>
                  <a:pt x="9639254" y="532726"/>
                </a:lnTo>
                <a:cubicBezTo>
                  <a:pt x="9644332" y="570817"/>
                  <a:pt x="9654671" y="599838"/>
                  <a:pt x="9670270" y="619790"/>
                </a:cubicBezTo>
                <a:cubicBezTo>
                  <a:pt x="9695664" y="652077"/>
                  <a:pt x="9731941" y="668220"/>
                  <a:pt x="9779101" y="668220"/>
                </a:cubicBezTo>
                <a:cubicBezTo>
                  <a:pt x="9814289" y="668220"/>
                  <a:pt x="9841406" y="659967"/>
                  <a:pt x="9860452" y="643461"/>
                </a:cubicBezTo>
                <a:cubicBezTo>
                  <a:pt x="9879497" y="626955"/>
                  <a:pt x="9889020" y="607819"/>
                  <a:pt x="9889020" y="586053"/>
                </a:cubicBezTo>
                <a:cubicBezTo>
                  <a:pt x="9889020" y="565375"/>
                  <a:pt x="9879951" y="546874"/>
                  <a:pt x="9861812" y="530549"/>
                </a:cubicBezTo>
                <a:cubicBezTo>
                  <a:pt x="9843674" y="514225"/>
                  <a:pt x="9801593" y="498807"/>
                  <a:pt x="9735569" y="484296"/>
                </a:cubicBezTo>
                <a:cubicBezTo>
                  <a:pt x="9627464" y="459991"/>
                  <a:pt x="9550375" y="427704"/>
                  <a:pt x="9504304" y="387437"/>
                </a:cubicBezTo>
                <a:cubicBezTo>
                  <a:pt x="9457869" y="347170"/>
                  <a:pt x="9434652" y="295838"/>
                  <a:pt x="9434652" y="233442"/>
                </a:cubicBezTo>
                <a:cubicBezTo>
                  <a:pt x="9434652" y="192449"/>
                  <a:pt x="9446533" y="153723"/>
                  <a:pt x="9470294" y="117265"/>
                </a:cubicBezTo>
                <a:cubicBezTo>
                  <a:pt x="9494055" y="80807"/>
                  <a:pt x="9529788" y="52148"/>
                  <a:pt x="9577492" y="31289"/>
                </a:cubicBezTo>
                <a:cubicBezTo>
                  <a:pt x="9625196" y="10430"/>
                  <a:pt x="9690585" y="0"/>
                  <a:pt x="9773659" y="0"/>
                </a:cubicBezTo>
                <a:close/>
                <a:moveTo>
                  <a:pt x="1303744" y="0"/>
                </a:moveTo>
                <a:cubicBezTo>
                  <a:pt x="1436517" y="0"/>
                  <a:pt x="1538818" y="35642"/>
                  <a:pt x="1610646" y="106926"/>
                </a:cubicBezTo>
                <a:cubicBezTo>
                  <a:pt x="1682474" y="178210"/>
                  <a:pt x="1718389" y="278062"/>
                  <a:pt x="1718389" y="406482"/>
                </a:cubicBezTo>
                <a:cubicBezTo>
                  <a:pt x="1718389" y="499714"/>
                  <a:pt x="1702699" y="576167"/>
                  <a:pt x="1671319" y="635843"/>
                </a:cubicBezTo>
                <a:cubicBezTo>
                  <a:pt x="1639939" y="695518"/>
                  <a:pt x="1594594" y="741953"/>
                  <a:pt x="1535281" y="775146"/>
                </a:cubicBezTo>
                <a:cubicBezTo>
                  <a:pt x="1475968" y="808339"/>
                  <a:pt x="1402054" y="824936"/>
                  <a:pt x="1313539" y="824936"/>
                </a:cubicBezTo>
                <a:cubicBezTo>
                  <a:pt x="1223572" y="824936"/>
                  <a:pt x="1149114" y="810607"/>
                  <a:pt x="1090164" y="781948"/>
                </a:cubicBezTo>
                <a:cubicBezTo>
                  <a:pt x="1031214" y="753289"/>
                  <a:pt x="983419" y="707943"/>
                  <a:pt x="946780" y="645910"/>
                </a:cubicBezTo>
                <a:cubicBezTo>
                  <a:pt x="910140" y="583876"/>
                  <a:pt x="891820" y="506244"/>
                  <a:pt x="891820" y="413012"/>
                </a:cubicBezTo>
                <a:cubicBezTo>
                  <a:pt x="891820" y="282778"/>
                  <a:pt x="928097" y="181385"/>
                  <a:pt x="1000651" y="108831"/>
                </a:cubicBezTo>
                <a:cubicBezTo>
                  <a:pt x="1073204" y="36277"/>
                  <a:pt x="1174235" y="0"/>
                  <a:pt x="1303744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CF590-54A8-4F23-286D-5B4FCDC9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0AC7AA-6002-0374-7934-A852B26E52E6}"/>
              </a:ext>
            </a:extLst>
          </p:cNvPr>
          <p:cNvSpPr txBox="1"/>
          <p:nvPr/>
        </p:nvSpPr>
        <p:spPr>
          <a:xfrm>
            <a:off x="114924" y="192042"/>
            <a:ext cx="1244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the hotel with the highest number</a:t>
            </a: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of reviews in each city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D0919-5B1E-05CE-7989-DAADF4EE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10" y="1512370"/>
            <a:ext cx="6349858" cy="1641527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5F1D3-F689-6A9F-A3C6-8CBBE598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22" y="3650826"/>
            <a:ext cx="9018962" cy="2842204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4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D19E7-204F-20BB-21FD-A1BF6D06794F}"/>
              </a:ext>
            </a:extLst>
          </p:cNvPr>
          <p:cNvSpPr txBox="1"/>
          <p:nvPr/>
        </p:nvSpPr>
        <p:spPr>
          <a:xfrm>
            <a:off x="1151082" y="1202705"/>
            <a:ext cx="613954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dirty="0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3BC79-D362-65AA-234E-B970CB69B0A1}"/>
              </a:ext>
            </a:extLst>
          </p:cNvPr>
          <p:cNvSpPr txBox="1"/>
          <p:nvPr/>
        </p:nvSpPr>
        <p:spPr>
          <a:xfrm>
            <a:off x="1527219" y="2071790"/>
            <a:ext cx="54683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Table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Important factor to optimize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Findings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ptos Display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FB81F-413E-F018-E73D-5AC477A20379}"/>
              </a:ext>
            </a:extLst>
          </p:cNvPr>
          <p:cNvGrpSpPr/>
          <p:nvPr/>
        </p:nvGrpSpPr>
        <p:grpSpPr>
          <a:xfrm>
            <a:off x="4572574" y="-2324100"/>
            <a:ext cx="10148556" cy="10575926"/>
            <a:chOff x="3472194" y="-2324100"/>
            <a:chExt cx="10148556" cy="1057592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325EB71-4FAF-7433-DD1C-A109CBF75D88}"/>
                </a:ext>
              </a:extLst>
            </p:cNvPr>
            <p:cNvGrpSpPr/>
            <p:nvPr/>
          </p:nvGrpSpPr>
          <p:grpSpPr>
            <a:xfrm>
              <a:off x="4868972" y="-2324100"/>
              <a:ext cx="8751778" cy="10575926"/>
              <a:chOff x="4868972" y="-2667000"/>
              <a:chExt cx="8751778" cy="10575926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02DB1A2-2DB8-FB93-CA1F-179650D79956}"/>
                  </a:ext>
                </a:extLst>
              </p:cNvPr>
              <p:cNvGrpSpPr/>
              <p:nvPr/>
            </p:nvGrpSpPr>
            <p:grpSpPr>
              <a:xfrm>
                <a:off x="4868972" y="-2667000"/>
                <a:ext cx="8751778" cy="10575926"/>
                <a:chOff x="4011722" y="-6550442"/>
                <a:chExt cx="10303328" cy="13912852"/>
              </a:xfrm>
              <a:blipFill>
                <a:blip r:embed="rId2">
                  <a:alphaModFix amt="89000"/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3405A56-69C4-6735-27C0-9F5C4377E7E3}"/>
                    </a:ext>
                  </a:extLst>
                </p:cNvPr>
                <p:cNvGrpSpPr/>
                <p:nvPr/>
              </p:nvGrpSpPr>
              <p:grpSpPr>
                <a:xfrm>
                  <a:off x="5748144" y="-504411"/>
                  <a:ext cx="8566906" cy="7866821"/>
                  <a:chOff x="5424294" y="-798218"/>
                  <a:chExt cx="8566906" cy="7866821"/>
                </a:xfrm>
                <a:grpFill/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1ABD262-B18F-636B-A0FB-1EBC9CCC24C1}"/>
                      </a:ext>
                    </a:extLst>
                  </p:cNvPr>
                  <p:cNvGrpSpPr/>
                  <p:nvPr/>
                </p:nvGrpSpPr>
                <p:grpSpPr>
                  <a:xfrm>
                    <a:off x="8240611" y="2215799"/>
                    <a:ext cx="3716834" cy="4827755"/>
                    <a:chOff x="8240611" y="2215799"/>
                    <a:chExt cx="3716834" cy="4827755"/>
                  </a:xfrm>
                  <a:grpFill/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A2CCA4AE-8185-2446-649C-531EE80A3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4478" y="2215799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33" name="Hexagon 32">
                        <a:extLst>
                          <a:ext uri="{FF2B5EF4-FFF2-40B4-BE49-F238E27FC236}">
                            <a16:creationId xmlns:a16="http://schemas.microsoft.com/office/drawing/2014/main" id="{F9ABCD74-23D9-6D08-679F-E73C133F64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37" name="Hexagon 36">
                        <a:extLst>
                          <a:ext uri="{FF2B5EF4-FFF2-40B4-BE49-F238E27FC236}">
                            <a16:creationId xmlns:a16="http://schemas.microsoft.com/office/drawing/2014/main" id="{B8EA9FBF-AA72-82AD-4D0C-2057A522434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16621D8A-E709-F3A7-BD9E-11CC8814D4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3710283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44" name="Hexagon 43">
                        <a:extLst>
                          <a:ext uri="{FF2B5EF4-FFF2-40B4-BE49-F238E27FC236}">
                            <a16:creationId xmlns:a16="http://schemas.microsoft.com/office/drawing/2014/main" id="{A048D9D5-E33D-7587-5492-E848A50751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45" name="Hexagon 44">
                        <a:extLst>
                          <a:ext uri="{FF2B5EF4-FFF2-40B4-BE49-F238E27FC236}">
                            <a16:creationId xmlns:a16="http://schemas.microsoft.com/office/drawing/2014/main" id="{453B7359-D260-B8BB-4AE6-0DC2958394A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05E12013-3653-19FE-46CB-5240EBD7C2A5}"/>
                      </a:ext>
                    </a:extLst>
                  </p:cNvPr>
                  <p:cNvGrpSpPr/>
                  <p:nvPr/>
                </p:nvGrpSpPr>
                <p:grpSpPr>
                  <a:xfrm>
                    <a:off x="5424294" y="696266"/>
                    <a:ext cx="3716834" cy="4827755"/>
                    <a:chOff x="8240611" y="2215799"/>
                    <a:chExt cx="3716834" cy="4827755"/>
                  </a:xfrm>
                  <a:grpFill/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6C86173E-6699-5612-0372-0BC1DF4F0B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4478" y="2215799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55" name="Hexagon 54">
                        <a:extLst>
                          <a:ext uri="{FF2B5EF4-FFF2-40B4-BE49-F238E27FC236}">
                            <a16:creationId xmlns:a16="http://schemas.microsoft.com/office/drawing/2014/main" id="{64045ED9-F169-6906-0BC7-8E8077127FF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56" name="Hexagon 55">
                        <a:extLst>
                          <a:ext uri="{FF2B5EF4-FFF2-40B4-BE49-F238E27FC236}">
                            <a16:creationId xmlns:a16="http://schemas.microsoft.com/office/drawing/2014/main" id="{2ACFC6BE-06F9-8C74-4E01-903CCF38FDA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063E923A-7EDD-92A7-D5C6-532C8185D6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3710283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53" name="Hexagon 52">
                        <a:extLst>
                          <a:ext uri="{FF2B5EF4-FFF2-40B4-BE49-F238E27FC236}">
                            <a16:creationId xmlns:a16="http://schemas.microsoft.com/office/drawing/2014/main" id="{EE1AFA77-BC9A-CECD-04D8-A9CF089E3E5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54" name="Hexagon 53">
                        <a:extLst>
                          <a:ext uri="{FF2B5EF4-FFF2-40B4-BE49-F238E27FC236}">
                            <a16:creationId xmlns:a16="http://schemas.microsoft.com/office/drawing/2014/main" id="{70D27410-2393-7169-0103-7341CEA4B75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F0F30DB3-4CFC-FF53-BD50-B85345B90330}"/>
                      </a:ext>
                    </a:extLst>
                  </p:cNvPr>
                  <p:cNvGrpSpPr/>
                  <p:nvPr/>
                </p:nvGrpSpPr>
                <p:grpSpPr>
                  <a:xfrm>
                    <a:off x="7216036" y="-798218"/>
                    <a:ext cx="6775164" cy="7866821"/>
                    <a:chOff x="7216036" y="-798218"/>
                    <a:chExt cx="6775164" cy="7866821"/>
                  </a:xfrm>
                  <a:grpFill/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443E56C-FACB-5D08-E4DD-F24AE78E0B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4366" y="-798218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5EDCEA20-474B-091D-9105-59A3E8E3A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62" name="Hexagon 61">
                          <a:extLst>
                            <a:ext uri="{FF2B5EF4-FFF2-40B4-BE49-F238E27FC236}">
                              <a16:creationId xmlns:a16="http://schemas.microsoft.com/office/drawing/2014/main" id="{B87CDABE-F6F8-38E9-7500-CFEE45774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63" name="Hexagon 62">
                          <a:extLst>
                            <a:ext uri="{FF2B5EF4-FFF2-40B4-BE49-F238E27FC236}">
                              <a16:creationId xmlns:a16="http://schemas.microsoft.com/office/drawing/2014/main" id="{1795506B-19A6-AEE0-76C3-1BA691452B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B23C7919-378A-D5AD-5227-3F8211E3A7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60" name="Hexagon 59">
                          <a:extLst>
                            <a:ext uri="{FF2B5EF4-FFF2-40B4-BE49-F238E27FC236}">
                              <a16:creationId xmlns:a16="http://schemas.microsoft.com/office/drawing/2014/main" id="{AC5F3F10-35BF-FDCB-F188-20F6CCA4D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61" name="Hexagon 60">
                          <a:extLst>
                            <a:ext uri="{FF2B5EF4-FFF2-40B4-BE49-F238E27FC236}">
                              <a16:creationId xmlns:a16="http://schemas.microsoft.com/office/drawing/2014/main" id="{E95A4093-5B64-1825-9DA0-21A65141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DB6550BA-E795-E7AF-C724-9754CDE6FD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036" y="728367"/>
                      <a:ext cx="6659034" cy="6340236"/>
                      <a:chOff x="7063636" y="575967"/>
                      <a:chExt cx="6659034" cy="6340236"/>
                    </a:xfrm>
                    <a:grpFill/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47AFD04C-5B13-5F0F-F244-C4B9A1B490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3636" y="5077416"/>
                        <a:ext cx="5649854" cy="1838787"/>
                        <a:chOff x="7063636" y="5077416"/>
                        <a:chExt cx="5649854" cy="1838787"/>
                      </a:xfrm>
                      <a:grpFill/>
                    </p:grpSpPr>
                    <p:sp>
                      <p:nvSpPr>
                        <p:cNvPr id="69" name="Hexagon 68">
                          <a:extLst>
                            <a:ext uri="{FF2B5EF4-FFF2-40B4-BE49-F238E27FC236}">
                              <a16:creationId xmlns:a16="http://schemas.microsoft.com/office/drawing/2014/main" id="{35EDECC8-A8AC-CEDB-4956-3350D2AE77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047992" y="5118109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70" name="Hexagon 69">
                          <a:extLst>
                            <a:ext uri="{FF2B5EF4-FFF2-40B4-BE49-F238E27FC236}">
                              <a16:creationId xmlns:a16="http://schemas.microsoft.com/office/drawing/2014/main" id="{402AE553-F881-0256-2EFB-E5F10BF58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915396" y="5093060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EC307702-3F42-D3D2-240E-2A57ED9227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1561" y="575967"/>
                        <a:ext cx="5501109" cy="4854863"/>
                        <a:chOff x="9255428" y="-918517"/>
                        <a:chExt cx="5501109" cy="4854863"/>
                      </a:xfrm>
                      <a:grpFill/>
                    </p:grpSpPr>
                    <p:sp>
                      <p:nvSpPr>
                        <p:cNvPr id="67" name="Hexagon 66">
                          <a:extLst>
                            <a:ext uri="{FF2B5EF4-FFF2-40B4-BE49-F238E27FC236}">
                              <a16:creationId xmlns:a16="http://schemas.microsoft.com/office/drawing/2014/main" id="{FE0CF073-1831-95F1-3404-CADC511552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39784" y="-90287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68" name="Hexagon 67">
                          <a:extLst>
                            <a:ext uri="{FF2B5EF4-FFF2-40B4-BE49-F238E27FC236}">
                              <a16:creationId xmlns:a16="http://schemas.microsoft.com/office/drawing/2014/main" id="{F73071F1-A944-9659-486A-FA90AE477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958443" y="2138252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EB869CFB-7766-7DD0-0216-9AACADD91CF6}"/>
                    </a:ext>
                  </a:extLst>
                </p:cNvPr>
                <p:cNvGrpSpPr/>
                <p:nvPr/>
              </p:nvGrpSpPr>
              <p:grpSpPr>
                <a:xfrm>
                  <a:off x="4011722" y="-6550442"/>
                  <a:ext cx="8566906" cy="7866821"/>
                  <a:chOff x="5424294" y="-798218"/>
                  <a:chExt cx="8566906" cy="7866821"/>
                </a:xfrm>
                <a:grpFill/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18CE5FE7-0B0E-3DD3-73C3-039FC29CD06A}"/>
                      </a:ext>
                    </a:extLst>
                  </p:cNvPr>
                  <p:cNvGrpSpPr/>
                  <p:nvPr/>
                </p:nvGrpSpPr>
                <p:grpSpPr>
                  <a:xfrm>
                    <a:off x="8240611" y="2215799"/>
                    <a:ext cx="3716834" cy="4827755"/>
                    <a:chOff x="8240611" y="2215799"/>
                    <a:chExt cx="3716834" cy="4827755"/>
                  </a:xfrm>
                  <a:grpFill/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BE8BD4A8-CCC7-2104-D70B-5DC52BB404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4478" y="2215799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101" name="Hexagon 100">
                        <a:extLst>
                          <a:ext uri="{FF2B5EF4-FFF2-40B4-BE49-F238E27FC236}">
                            <a16:creationId xmlns:a16="http://schemas.microsoft.com/office/drawing/2014/main" id="{D6259511-712D-D4FA-6E66-8D5ED19F61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102" name="Hexagon 101">
                        <a:extLst>
                          <a:ext uri="{FF2B5EF4-FFF2-40B4-BE49-F238E27FC236}">
                            <a16:creationId xmlns:a16="http://schemas.microsoft.com/office/drawing/2014/main" id="{4811CD9D-67B2-2ED0-C563-E0125965F34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E92A126-0D16-E1D5-AC4D-D940C4C097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3710283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99" name="Hexagon 98">
                        <a:extLst>
                          <a:ext uri="{FF2B5EF4-FFF2-40B4-BE49-F238E27FC236}">
                            <a16:creationId xmlns:a16="http://schemas.microsoft.com/office/drawing/2014/main" id="{C8175FFB-41F3-02AD-E9C0-F58D4B47E3E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100" name="Hexagon 99">
                        <a:extLst>
                          <a:ext uri="{FF2B5EF4-FFF2-40B4-BE49-F238E27FC236}">
                            <a16:creationId xmlns:a16="http://schemas.microsoft.com/office/drawing/2014/main" id="{233F147B-E7C4-DD32-EB26-9BF956C85E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3F414AEC-5559-7B65-B46C-70439DC96B0A}"/>
                      </a:ext>
                    </a:extLst>
                  </p:cNvPr>
                  <p:cNvGrpSpPr/>
                  <p:nvPr/>
                </p:nvGrpSpPr>
                <p:grpSpPr>
                  <a:xfrm>
                    <a:off x="5424294" y="696266"/>
                    <a:ext cx="3716834" cy="4827755"/>
                    <a:chOff x="8240611" y="2215799"/>
                    <a:chExt cx="3716834" cy="4827755"/>
                  </a:xfrm>
                  <a:grpFill/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37C4BF3F-3126-4D5A-E150-BF963911F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4478" y="2215799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95" name="Hexagon 94">
                        <a:extLst>
                          <a:ext uri="{FF2B5EF4-FFF2-40B4-BE49-F238E27FC236}">
                            <a16:creationId xmlns:a16="http://schemas.microsoft.com/office/drawing/2014/main" id="{25645825-4E7F-AED3-B0D1-303D178C4D7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96" name="Hexagon 95">
                        <a:extLst>
                          <a:ext uri="{FF2B5EF4-FFF2-40B4-BE49-F238E27FC236}">
                            <a16:creationId xmlns:a16="http://schemas.microsoft.com/office/drawing/2014/main" id="{DC3293D1-35D4-7428-D162-7090DD8880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4ACC266F-4723-EF41-3957-A0C1938773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3710283"/>
                      <a:ext cx="2682967" cy="3333271"/>
                      <a:chOff x="9274478" y="2215799"/>
                      <a:chExt cx="2682967" cy="3333271"/>
                    </a:xfrm>
                    <a:grpFill/>
                  </p:grpSpPr>
                  <p:sp>
                    <p:nvSpPr>
                      <p:cNvPr id="93" name="Hexagon 92">
                        <a:extLst>
                          <a:ext uri="{FF2B5EF4-FFF2-40B4-BE49-F238E27FC236}">
                            <a16:creationId xmlns:a16="http://schemas.microsoft.com/office/drawing/2014/main" id="{83F2AB5C-D54A-805D-24F0-CFC5145DB54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258834" y="2231443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94" name="Hexagon 93">
                        <a:extLst>
                          <a:ext uri="{FF2B5EF4-FFF2-40B4-BE49-F238E27FC236}">
                            <a16:creationId xmlns:a16="http://schemas.microsoft.com/office/drawing/2014/main" id="{5149CAF4-5A19-BF5F-B806-1285FF634DF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159351" y="3750976"/>
                        <a:ext cx="1813738" cy="1782450"/>
                      </a:xfrm>
                      <a:prstGeom prst="hexagon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E1576907-9E68-A00D-E332-508D6F820683}"/>
                      </a:ext>
                    </a:extLst>
                  </p:cNvPr>
                  <p:cNvGrpSpPr/>
                  <p:nvPr/>
                </p:nvGrpSpPr>
                <p:grpSpPr>
                  <a:xfrm>
                    <a:off x="7216036" y="-798218"/>
                    <a:ext cx="6775164" cy="7866821"/>
                    <a:chOff x="7216036" y="-798218"/>
                    <a:chExt cx="6775164" cy="7866821"/>
                  </a:xfrm>
                  <a:grpFill/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25C630E6-821C-3CCE-AF3D-F46CCD6D6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4366" y="-798218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3EAF2023-06AB-5356-45B6-626F8D7E73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89" name="Hexagon 88">
                          <a:extLst>
                            <a:ext uri="{FF2B5EF4-FFF2-40B4-BE49-F238E27FC236}">
                              <a16:creationId xmlns:a16="http://schemas.microsoft.com/office/drawing/2014/main" id="{29AE7976-F020-94FE-B506-2168157AD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90" name="Hexagon 89">
                          <a:extLst>
                            <a:ext uri="{FF2B5EF4-FFF2-40B4-BE49-F238E27FC236}">
                              <a16:creationId xmlns:a16="http://schemas.microsoft.com/office/drawing/2014/main" id="{9593E24E-3BE7-0F20-687A-6806BBD07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E4A16836-C4B4-1B21-9EF8-24545B67A0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87" name="Hexagon 86">
                          <a:extLst>
                            <a:ext uri="{FF2B5EF4-FFF2-40B4-BE49-F238E27FC236}">
                              <a16:creationId xmlns:a16="http://schemas.microsoft.com/office/drawing/2014/main" id="{294572A0-3534-BD74-4422-CD06E52EC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88" name="Hexagon 87">
                          <a:extLst>
                            <a:ext uri="{FF2B5EF4-FFF2-40B4-BE49-F238E27FC236}">
                              <a16:creationId xmlns:a16="http://schemas.microsoft.com/office/drawing/2014/main" id="{C9E8BA46-91B4-DB19-4820-4AFE423CB9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8A535922-22FA-1AE1-1487-7BE4FBFC69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036" y="728367"/>
                      <a:ext cx="6659034" cy="6340236"/>
                      <a:chOff x="7063636" y="575967"/>
                      <a:chExt cx="6659034" cy="6340236"/>
                    </a:xfrm>
                    <a:grpFill/>
                  </p:grpSpPr>
                  <p:grpSp>
                    <p:nvGrpSpPr>
                      <p:cNvPr id="79" name="Group 78">
                        <a:extLst>
                          <a:ext uri="{FF2B5EF4-FFF2-40B4-BE49-F238E27FC236}">
                            <a16:creationId xmlns:a16="http://schemas.microsoft.com/office/drawing/2014/main" id="{86A0B7D9-86DD-5EB0-849B-2DD0C820D1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3636" y="5077416"/>
                        <a:ext cx="5649854" cy="1838787"/>
                        <a:chOff x="7063636" y="5077416"/>
                        <a:chExt cx="5649854" cy="1838787"/>
                      </a:xfrm>
                      <a:grpFill/>
                    </p:grpSpPr>
                    <p:sp>
                      <p:nvSpPr>
                        <p:cNvPr id="83" name="Hexagon 82">
                          <a:extLst>
                            <a:ext uri="{FF2B5EF4-FFF2-40B4-BE49-F238E27FC236}">
                              <a16:creationId xmlns:a16="http://schemas.microsoft.com/office/drawing/2014/main" id="{7A6FACA6-E58F-8272-1914-5F8BD2A7A0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047992" y="5118109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84" name="Hexagon 83">
                          <a:extLst>
                            <a:ext uri="{FF2B5EF4-FFF2-40B4-BE49-F238E27FC236}">
                              <a16:creationId xmlns:a16="http://schemas.microsoft.com/office/drawing/2014/main" id="{EB4D78F0-D1A3-42BD-E0DD-85E5EBE1E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915396" y="5093060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80" name="Group 79">
                        <a:extLst>
                          <a:ext uri="{FF2B5EF4-FFF2-40B4-BE49-F238E27FC236}">
                            <a16:creationId xmlns:a16="http://schemas.microsoft.com/office/drawing/2014/main" id="{744EDFCE-6E29-8F67-7EB7-48BB517371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1561" y="575967"/>
                        <a:ext cx="5501109" cy="4854863"/>
                        <a:chOff x="9255428" y="-918517"/>
                        <a:chExt cx="5501109" cy="4854863"/>
                      </a:xfrm>
                      <a:grpFill/>
                    </p:grpSpPr>
                    <p:sp>
                      <p:nvSpPr>
                        <p:cNvPr id="81" name="Hexagon 80">
                          <a:extLst>
                            <a:ext uri="{FF2B5EF4-FFF2-40B4-BE49-F238E27FC236}">
                              <a16:creationId xmlns:a16="http://schemas.microsoft.com/office/drawing/2014/main" id="{DBDA2724-9538-23ED-8D72-E74F2CD1DC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39784" y="-90287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82" name="Hexagon 81">
                          <a:extLst>
                            <a:ext uri="{FF2B5EF4-FFF2-40B4-BE49-F238E27FC236}">
                              <a16:creationId xmlns:a16="http://schemas.microsoft.com/office/drawing/2014/main" id="{1BA4FC8C-0D2E-9708-82D5-01B3F443F6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958443" y="2138252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04" name="Hexagon 103">
                <a:extLst>
                  <a:ext uri="{FF2B5EF4-FFF2-40B4-BE49-F238E27FC236}">
                    <a16:creationId xmlns:a16="http://schemas.microsoft.com/office/drawing/2014/main" id="{5173C49C-1C24-B7FF-9108-EB2E8D4FF472}"/>
                  </a:ext>
                </a:extLst>
              </p:cNvPr>
              <p:cNvSpPr/>
              <p:nvPr/>
            </p:nvSpPr>
            <p:spPr>
              <a:xfrm rot="5400000">
                <a:off x="11478970" y="-386243"/>
                <a:ext cx="1378722" cy="1514036"/>
              </a:xfrm>
              <a:prstGeom prst="hexagon">
                <a:avLst/>
              </a:prstGeom>
              <a:blipFill>
                <a:blip r:embed="rId2">
                  <a:alphaModFix amt="89000"/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841BE10-452A-89D8-04BE-6E848AF7FBE5}"/>
                </a:ext>
              </a:extLst>
            </p:cNvPr>
            <p:cNvSpPr/>
            <p:nvPr/>
          </p:nvSpPr>
          <p:spPr>
            <a:xfrm rot="5400000">
              <a:off x="5632030" y="3340205"/>
              <a:ext cx="1378722" cy="1514036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D8C5B1D-A934-4A01-8619-2F8335132484}"/>
                </a:ext>
              </a:extLst>
            </p:cNvPr>
            <p:cNvSpPr/>
            <p:nvPr/>
          </p:nvSpPr>
          <p:spPr>
            <a:xfrm rot="5400000">
              <a:off x="5507170" y="5631325"/>
              <a:ext cx="1378722" cy="1514036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A7B4B09-6276-886B-BB2D-A1627DC512AD}"/>
                </a:ext>
              </a:extLst>
            </p:cNvPr>
            <p:cNvSpPr/>
            <p:nvPr/>
          </p:nvSpPr>
          <p:spPr>
            <a:xfrm rot="5400000">
              <a:off x="5385030" y="2612420"/>
              <a:ext cx="869321" cy="942032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E08453-D06A-04EE-DFD7-55F8DCBD9DCD}"/>
                </a:ext>
              </a:extLst>
            </p:cNvPr>
            <p:cNvGrpSpPr/>
            <p:nvPr/>
          </p:nvGrpSpPr>
          <p:grpSpPr>
            <a:xfrm>
              <a:off x="3472194" y="-609673"/>
              <a:ext cx="1850300" cy="1482799"/>
              <a:chOff x="10834876" y="3026800"/>
              <a:chExt cx="1850300" cy="1482799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920E0804-B6E4-AA50-A5C1-9EAEF06B5CB8}"/>
                  </a:ext>
                </a:extLst>
              </p:cNvPr>
              <p:cNvSpPr/>
              <p:nvPr/>
            </p:nvSpPr>
            <p:spPr>
              <a:xfrm rot="5400000">
                <a:off x="11811202" y="3028961"/>
                <a:ext cx="869322" cy="878627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2BEA9708-8DD2-6E96-2477-FC6B4F648236}"/>
                  </a:ext>
                </a:extLst>
              </p:cNvPr>
              <p:cNvSpPr/>
              <p:nvPr/>
            </p:nvSpPr>
            <p:spPr>
              <a:xfrm rot="5400000">
                <a:off x="10839529" y="3022147"/>
                <a:ext cx="869322" cy="878627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B0D1448-6BFB-AD1A-18A5-072847F9C5C5}"/>
                  </a:ext>
                </a:extLst>
              </p:cNvPr>
              <p:cNvSpPr/>
              <p:nvPr/>
            </p:nvSpPr>
            <p:spPr>
              <a:xfrm rot="5400000">
                <a:off x="11409649" y="3800897"/>
                <a:ext cx="700944" cy="716460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182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B6810-9237-BD25-D04A-7CE75F18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889662-36D5-6101-228B-8257468CC60E}"/>
              </a:ext>
            </a:extLst>
          </p:cNvPr>
          <p:cNvSpPr txBox="1"/>
          <p:nvPr/>
        </p:nvSpPr>
        <p:spPr>
          <a:xfrm>
            <a:off x="174885" y="164892"/>
            <a:ext cx="1184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Retrieve the top 3 most reviewed hotels</a:t>
            </a:r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 in each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03F579-C878-9F88-DED9-9F2F669F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2" y="3086913"/>
            <a:ext cx="5767717" cy="1425517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4F7407-D100-C045-E049-4649A157E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26" y="1365221"/>
            <a:ext cx="4621967" cy="5028085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15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5870-1323-B468-BA98-2FF8E8C8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21A5E8-3C18-5130-DDC4-D2E9F9E32E3B}"/>
              </a:ext>
            </a:extLst>
          </p:cNvPr>
          <p:cNvSpPr txBox="1"/>
          <p:nvPr/>
        </p:nvSpPr>
        <p:spPr>
          <a:xfrm>
            <a:off x="712626" y="1982449"/>
            <a:ext cx="11231696" cy="2893101"/>
          </a:xfrm>
          <a:custGeom>
            <a:avLst/>
            <a:gdLst/>
            <a:ahLst/>
            <a:cxnLst/>
            <a:rect l="l" t="t" r="r" b="b"/>
            <a:pathLst>
              <a:path w="10699551" h="2338983">
                <a:moveTo>
                  <a:pt x="5735836" y="2307431"/>
                </a:moveTo>
                <a:cubicBezTo>
                  <a:pt x="5735836" y="2308324"/>
                  <a:pt x="5735805" y="2308643"/>
                  <a:pt x="5735743" y="2308389"/>
                </a:cubicBezTo>
                <a:lnTo>
                  <a:pt x="5735661" y="2307659"/>
                </a:lnTo>
                <a:close/>
                <a:moveTo>
                  <a:pt x="9110662" y="1906191"/>
                </a:moveTo>
                <a:cubicBezTo>
                  <a:pt x="9076531" y="1906191"/>
                  <a:pt x="9048948" y="1917105"/>
                  <a:pt x="9027914" y="1938933"/>
                </a:cubicBezTo>
                <a:cubicBezTo>
                  <a:pt x="9006880" y="1960761"/>
                  <a:pt x="8996362" y="1988741"/>
                  <a:pt x="8996362" y="2022872"/>
                </a:cubicBezTo>
                <a:cubicBezTo>
                  <a:pt x="8996362" y="2055019"/>
                  <a:pt x="9007475" y="2082601"/>
                  <a:pt x="9029700" y="2105620"/>
                </a:cubicBezTo>
                <a:cubicBezTo>
                  <a:pt x="9051925" y="2128639"/>
                  <a:pt x="9078912" y="2140148"/>
                  <a:pt x="9110662" y="2140148"/>
                </a:cubicBezTo>
                <a:cubicBezTo>
                  <a:pt x="9144397" y="2140148"/>
                  <a:pt x="9171979" y="2129135"/>
                  <a:pt x="9193411" y="2107108"/>
                </a:cubicBezTo>
                <a:cubicBezTo>
                  <a:pt x="9214842" y="2085082"/>
                  <a:pt x="9225558" y="2057003"/>
                  <a:pt x="9225558" y="2022872"/>
                </a:cubicBezTo>
                <a:cubicBezTo>
                  <a:pt x="9225558" y="1989137"/>
                  <a:pt x="9214941" y="1961257"/>
                  <a:pt x="9193708" y="1939230"/>
                </a:cubicBezTo>
                <a:cubicBezTo>
                  <a:pt x="9172475" y="1917204"/>
                  <a:pt x="9144793" y="1906191"/>
                  <a:pt x="9110662" y="1906191"/>
                </a:cubicBezTo>
                <a:close/>
                <a:moveTo>
                  <a:pt x="2662238" y="1905000"/>
                </a:moveTo>
                <a:cubicBezTo>
                  <a:pt x="2630885" y="1905000"/>
                  <a:pt x="2605088" y="1917303"/>
                  <a:pt x="2584847" y="1941909"/>
                </a:cubicBezTo>
                <a:cubicBezTo>
                  <a:pt x="2565797" y="1964928"/>
                  <a:pt x="2556272" y="1992312"/>
                  <a:pt x="2556272" y="2024062"/>
                </a:cubicBezTo>
                <a:cubicBezTo>
                  <a:pt x="2556272" y="2056209"/>
                  <a:pt x="2565797" y="2083792"/>
                  <a:pt x="2584847" y="2106811"/>
                </a:cubicBezTo>
                <a:cubicBezTo>
                  <a:pt x="2605088" y="2131417"/>
                  <a:pt x="2630885" y="2143720"/>
                  <a:pt x="2662238" y="2143720"/>
                </a:cubicBezTo>
                <a:cubicBezTo>
                  <a:pt x="2693194" y="2143720"/>
                  <a:pt x="2718793" y="2131417"/>
                  <a:pt x="2739033" y="2106811"/>
                </a:cubicBezTo>
                <a:cubicBezTo>
                  <a:pt x="2757687" y="2083792"/>
                  <a:pt x="2767013" y="2056209"/>
                  <a:pt x="2767013" y="2024062"/>
                </a:cubicBezTo>
                <a:cubicBezTo>
                  <a:pt x="2767013" y="1992709"/>
                  <a:pt x="2757289" y="1965027"/>
                  <a:pt x="2737843" y="1941016"/>
                </a:cubicBezTo>
                <a:cubicBezTo>
                  <a:pt x="2718396" y="1917005"/>
                  <a:pt x="2693194" y="1905000"/>
                  <a:pt x="2662238" y="1905000"/>
                </a:cubicBezTo>
                <a:close/>
                <a:moveTo>
                  <a:pt x="8424862" y="1901428"/>
                </a:moveTo>
                <a:cubicBezTo>
                  <a:pt x="8391525" y="1901428"/>
                  <a:pt x="8365232" y="1912838"/>
                  <a:pt x="8345983" y="1935658"/>
                </a:cubicBezTo>
                <a:cubicBezTo>
                  <a:pt x="8326735" y="1958479"/>
                  <a:pt x="8317111" y="1986756"/>
                  <a:pt x="8317111" y="2020491"/>
                </a:cubicBezTo>
                <a:cubicBezTo>
                  <a:pt x="8317111" y="2055416"/>
                  <a:pt x="8326437" y="2083594"/>
                  <a:pt x="8345090" y="2105025"/>
                </a:cubicBezTo>
                <a:cubicBezTo>
                  <a:pt x="8364934" y="2127647"/>
                  <a:pt x="8391922" y="2138958"/>
                  <a:pt x="8426053" y="2138958"/>
                </a:cubicBezTo>
                <a:cubicBezTo>
                  <a:pt x="8459787" y="2138958"/>
                  <a:pt x="8486576" y="2127250"/>
                  <a:pt x="8506420" y="2103834"/>
                </a:cubicBezTo>
                <a:cubicBezTo>
                  <a:pt x="8525073" y="2082006"/>
                  <a:pt x="8534400" y="2053828"/>
                  <a:pt x="8534400" y="2019300"/>
                </a:cubicBezTo>
                <a:cubicBezTo>
                  <a:pt x="8534400" y="1986359"/>
                  <a:pt x="8524279" y="1958479"/>
                  <a:pt x="8504039" y="1935658"/>
                </a:cubicBezTo>
                <a:cubicBezTo>
                  <a:pt x="8483798" y="1912838"/>
                  <a:pt x="8457406" y="1901428"/>
                  <a:pt x="8424862" y="1901428"/>
                </a:cubicBezTo>
                <a:close/>
                <a:moveTo>
                  <a:pt x="7675364" y="1901428"/>
                </a:moveTo>
                <a:cubicBezTo>
                  <a:pt x="7642820" y="1901428"/>
                  <a:pt x="7616924" y="1913235"/>
                  <a:pt x="7597676" y="1936849"/>
                </a:cubicBezTo>
                <a:cubicBezTo>
                  <a:pt x="7578427" y="1960463"/>
                  <a:pt x="7568803" y="1988741"/>
                  <a:pt x="7568803" y="2021681"/>
                </a:cubicBezTo>
                <a:cubicBezTo>
                  <a:pt x="7568803" y="2053828"/>
                  <a:pt x="7578526" y="2081014"/>
                  <a:pt x="7597973" y="2103239"/>
                </a:cubicBezTo>
                <a:cubicBezTo>
                  <a:pt x="7617817" y="2127051"/>
                  <a:pt x="7643614" y="2138958"/>
                  <a:pt x="7675364" y="2138958"/>
                </a:cubicBezTo>
                <a:cubicBezTo>
                  <a:pt x="7707114" y="2138958"/>
                  <a:pt x="7733705" y="2127051"/>
                  <a:pt x="7755136" y="2103239"/>
                </a:cubicBezTo>
                <a:cubicBezTo>
                  <a:pt x="7776567" y="2079426"/>
                  <a:pt x="7787283" y="2051447"/>
                  <a:pt x="7787283" y="2019300"/>
                </a:cubicBezTo>
                <a:cubicBezTo>
                  <a:pt x="7787283" y="1987947"/>
                  <a:pt x="7776369" y="1960463"/>
                  <a:pt x="7754541" y="1936849"/>
                </a:cubicBezTo>
                <a:cubicBezTo>
                  <a:pt x="7732712" y="1913235"/>
                  <a:pt x="7706320" y="1901428"/>
                  <a:pt x="7675364" y="1901428"/>
                </a:cubicBezTo>
                <a:close/>
                <a:moveTo>
                  <a:pt x="10381654" y="1894880"/>
                </a:moveTo>
                <a:cubicBezTo>
                  <a:pt x="10357445" y="1894880"/>
                  <a:pt x="10331648" y="1904008"/>
                  <a:pt x="10304264" y="1922264"/>
                </a:cubicBezTo>
                <a:cubicBezTo>
                  <a:pt x="10274895" y="1941711"/>
                  <a:pt x="10260211" y="1962944"/>
                  <a:pt x="10260211" y="1985962"/>
                </a:cubicBezTo>
                <a:cubicBezTo>
                  <a:pt x="10260211" y="2018903"/>
                  <a:pt x="10264774" y="2038747"/>
                  <a:pt x="10273903" y="2045494"/>
                </a:cubicBezTo>
                <a:cubicBezTo>
                  <a:pt x="10281047" y="2050256"/>
                  <a:pt x="10303867" y="2052637"/>
                  <a:pt x="10342364" y="2052637"/>
                </a:cubicBezTo>
                <a:cubicBezTo>
                  <a:pt x="10422930" y="2052637"/>
                  <a:pt x="10463212" y="2024062"/>
                  <a:pt x="10463212" y="1966912"/>
                </a:cubicBezTo>
                <a:cubicBezTo>
                  <a:pt x="10463212" y="1918890"/>
                  <a:pt x="10436027" y="1894880"/>
                  <a:pt x="10381654" y="1894880"/>
                </a:cubicBezTo>
                <a:close/>
                <a:moveTo>
                  <a:pt x="7019330" y="1864519"/>
                </a:moveTo>
                <a:cubicBezTo>
                  <a:pt x="6994327" y="1864519"/>
                  <a:pt x="6973689" y="1875036"/>
                  <a:pt x="6957417" y="1896070"/>
                </a:cubicBezTo>
                <a:cubicBezTo>
                  <a:pt x="6942336" y="1915517"/>
                  <a:pt x="6934795" y="1938337"/>
                  <a:pt x="6934795" y="1964531"/>
                </a:cubicBezTo>
                <a:cubicBezTo>
                  <a:pt x="6934795" y="1975247"/>
                  <a:pt x="6940351" y="1980605"/>
                  <a:pt x="6951464" y="1980605"/>
                </a:cubicBezTo>
                <a:cubicBezTo>
                  <a:pt x="6980833" y="1980605"/>
                  <a:pt x="7026473" y="1976040"/>
                  <a:pt x="7088386" y="1966912"/>
                </a:cubicBezTo>
                <a:cubicBezTo>
                  <a:pt x="7101483" y="1964928"/>
                  <a:pt x="7108031" y="1961753"/>
                  <a:pt x="7108031" y="1957387"/>
                </a:cubicBezTo>
                <a:cubicBezTo>
                  <a:pt x="7108031" y="1932781"/>
                  <a:pt x="7099300" y="1911151"/>
                  <a:pt x="7081837" y="1892498"/>
                </a:cubicBezTo>
                <a:cubicBezTo>
                  <a:pt x="7064375" y="1873845"/>
                  <a:pt x="7043539" y="1864519"/>
                  <a:pt x="7019330" y="1864519"/>
                </a:cubicBezTo>
                <a:close/>
                <a:moveTo>
                  <a:pt x="6409730" y="1864519"/>
                </a:moveTo>
                <a:cubicBezTo>
                  <a:pt x="6384727" y="1864519"/>
                  <a:pt x="6364089" y="1875036"/>
                  <a:pt x="6347817" y="1896070"/>
                </a:cubicBezTo>
                <a:cubicBezTo>
                  <a:pt x="6332736" y="1915517"/>
                  <a:pt x="6325195" y="1938337"/>
                  <a:pt x="6325195" y="1964531"/>
                </a:cubicBezTo>
                <a:cubicBezTo>
                  <a:pt x="6325195" y="1975247"/>
                  <a:pt x="6330751" y="1980605"/>
                  <a:pt x="6341864" y="1980605"/>
                </a:cubicBezTo>
                <a:cubicBezTo>
                  <a:pt x="6371233" y="1980605"/>
                  <a:pt x="6416873" y="1976040"/>
                  <a:pt x="6478786" y="1966912"/>
                </a:cubicBezTo>
                <a:cubicBezTo>
                  <a:pt x="6491883" y="1964928"/>
                  <a:pt x="6498431" y="1961753"/>
                  <a:pt x="6498431" y="1957387"/>
                </a:cubicBezTo>
                <a:cubicBezTo>
                  <a:pt x="6498431" y="1932781"/>
                  <a:pt x="6489700" y="1911151"/>
                  <a:pt x="6472237" y="1892498"/>
                </a:cubicBezTo>
                <a:cubicBezTo>
                  <a:pt x="6454775" y="1873845"/>
                  <a:pt x="6433939" y="1864519"/>
                  <a:pt x="6409730" y="1864519"/>
                </a:cubicBezTo>
                <a:close/>
                <a:moveTo>
                  <a:pt x="4352330" y="1864519"/>
                </a:moveTo>
                <a:cubicBezTo>
                  <a:pt x="4327327" y="1864519"/>
                  <a:pt x="4306689" y="1875036"/>
                  <a:pt x="4290417" y="1896070"/>
                </a:cubicBezTo>
                <a:cubicBezTo>
                  <a:pt x="4275336" y="1915517"/>
                  <a:pt x="4267795" y="1938337"/>
                  <a:pt x="4267795" y="1964531"/>
                </a:cubicBezTo>
                <a:cubicBezTo>
                  <a:pt x="4267795" y="1975247"/>
                  <a:pt x="4273352" y="1980605"/>
                  <a:pt x="4284465" y="1980605"/>
                </a:cubicBezTo>
                <a:cubicBezTo>
                  <a:pt x="4313833" y="1980605"/>
                  <a:pt x="4359473" y="1976040"/>
                  <a:pt x="4421386" y="1966912"/>
                </a:cubicBezTo>
                <a:cubicBezTo>
                  <a:pt x="4434483" y="1964928"/>
                  <a:pt x="4441031" y="1961753"/>
                  <a:pt x="4441031" y="1957387"/>
                </a:cubicBezTo>
                <a:cubicBezTo>
                  <a:pt x="4441031" y="1932781"/>
                  <a:pt x="4432301" y="1911151"/>
                  <a:pt x="4414837" y="1892498"/>
                </a:cubicBezTo>
                <a:cubicBezTo>
                  <a:pt x="4397376" y="1873845"/>
                  <a:pt x="4376539" y="1864519"/>
                  <a:pt x="4352330" y="1864519"/>
                </a:cubicBezTo>
                <a:close/>
                <a:moveTo>
                  <a:pt x="824508" y="1750219"/>
                </a:moveTo>
                <a:cubicBezTo>
                  <a:pt x="842765" y="1750219"/>
                  <a:pt x="870546" y="1750417"/>
                  <a:pt x="907852" y="1750814"/>
                </a:cubicBezTo>
                <a:cubicBezTo>
                  <a:pt x="945158" y="1751211"/>
                  <a:pt x="972939" y="1751409"/>
                  <a:pt x="991196" y="1751409"/>
                </a:cubicBezTo>
                <a:cubicBezTo>
                  <a:pt x="1003499" y="1751409"/>
                  <a:pt x="1009650" y="1756569"/>
                  <a:pt x="1009650" y="1766887"/>
                </a:cubicBezTo>
                <a:cubicBezTo>
                  <a:pt x="1009650" y="1769666"/>
                  <a:pt x="1009253" y="1773833"/>
                  <a:pt x="1008460" y="1779389"/>
                </a:cubicBezTo>
                <a:cubicBezTo>
                  <a:pt x="1000125" y="1833364"/>
                  <a:pt x="995958" y="1888133"/>
                  <a:pt x="995958" y="1943695"/>
                </a:cubicBezTo>
                <a:cubicBezTo>
                  <a:pt x="995958" y="2012751"/>
                  <a:pt x="998141" y="2059980"/>
                  <a:pt x="1002506" y="2085379"/>
                </a:cubicBezTo>
                <a:cubicBezTo>
                  <a:pt x="1009650" y="2129036"/>
                  <a:pt x="1035646" y="2150864"/>
                  <a:pt x="1080492" y="2150864"/>
                </a:cubicBezTo>
                <a:cubicBezTo>
                  <a:pt x="1097955" y="2150864"/>
                  <a:pt x="1116906" y="2143125"/>
                  <a:pt x="1137345" y="2127647"/>
                </a:cubicBezTo>
                <a:cubicBezTo>
                  <a:pt x="1157784" y="2112169"/>
                  <a:pt x="1168400" y="2096095"/>
                  <a:pt x="1169194" y="2079426"/>
                </a:cubicBezTo>
                <a:cubicBezTo>
                  <a:pt x="1169988" y="2064742"/>
                  <a:pt x="1170384" y="1965126"/>
                  <a:pt x="1170384" y="1780580"/>
                </a:cubicBezTo>
                <a:cubicBezTo>
                  <a:pt x="1170384" y="1767483"/>
                  <a:pt x="1171377" y="1759744"/>
                  <a:pt x="1173361" y="1757362"/>
                </a:cubicBezTo>
                <a:cubicBezTo>
                  <a:pt x="1175743" y="1753394"/>
                  <a:pt x="1182886" y="1751409"/>
                  <a:pt x="1194792" y="1751409"/>
                </a:cubicBezTo>
                <a:cubicBezTo>
                  <a:pt x="1214239" y="1751409"/>
                  <a:pt x="1243509" y="1751608"/>
                  <a:pt x="1282601" y="1752005"/>
                </a:cubicBezTo>
                <a:cubicBezTo>
                  <a:pt x="1321693" y="1752402"/>
                  <a:pt x="1350963" y="1752600"/>
                  <a:pt x="1370410" y="1752600"/>
                </a:cubicBezTo>
                <a:cubicBezTo>
                  <a:pt x="1382316" y="1752600"/>
                  <a:pt x="1389261" y="1755576"/>
                  <a:pt x="1391246" y="1761530"/>
                </a:cubicBezTo>
                <a:cubicBezTo>
                  <a:pt x="1392039" y="1764705"/>
                  <a:pt x="1392436" y="1769467"/>
                  <a:pt x="1392436" y="1775817"/>
                </a:cubicBezTo>
                <a:cubicBezTo>
                  <a:pt x="1392436" y="1805186"/>
                  <a:pt x="1391047" y="1849239"/>
                  <a:pt x="1388269" y="1907976"/>
                </a:cubicBezTo>
                <a:cubicBezTo>
                  <a:pt x="1385491" y="1966714"/>
                  <a:pt x="1384102" y="2010767"/>
                  <a:pt x="1384102" y="2040136"/>
                </a:cubicBezTo>
                <a:cubicBezTo>
                  <a:pt x="1384102" y="2068711"/>
                  <a:pt x="1385094" y="2111573"/>
                  <a:pt x="1387078" y="2168723"/>
                </a:cubicBezTo>
                <a:cubicBezTo>
                  <a:pt x="1389063" y="2225873"/>
                  <a:pt x="1390055" y="2268537"/>
                  <a:pt x="1390055" y="2296715"/>
                </a:cubicBezTo>
                <a:cubicBezTo>
                  <a:pt x="1390055" y="2307431"/>
                  <a:pt x="1385094" y="2314178"/>
                  <a:pt x="1375172" y="2316956"/>
                </a:cubicBezTo>
                <a:cubicBezTo>
                  <a:pt x="1360091" y="2320925"/>
                  <a:pt x="1328142" y="2322909"/>
                  <a:pt x="1279327" y="2322909"/>
                </a:cubicBezTo>
                <a:cubicBezTo>
                  <a:pt x="1236067" y="2322909"/>
                  <a:pt x="1205905" y="2321719"/>
                  <a:pt x="1188839" y="2319337"/>
                </a:cubicBezTo>
                <a:cubicBezTo>
                  <a:pt x="1181299" y="2318147"/>
                  <a:pt x="1176536" y="2313384"/>
                  <a:pt x="1174552" y="2305050"/>
                </a:cubicBezTo>
                <a:cubicBezTo>
                  <a:pt x="1173361" y="2293144"/>
                  <a:pt x="1172170" y="2281237"/>
                  <a:pt x="1170980" y="2269331"/>
                </a:cubicBezTo>
                <a:cubicBezTo>
                  <a:pt x="1168996" y="2251075"/>
                  <a:pt x="1166218" y="2241947"/>
                  <a:pt x="1162645" y="2241947"/>
                </a:cubicBezTo>
                <a:cubicBezTo>
                  <a:pt x="1168202" y="2241947"/>
                  <a:pt x="1148160" y="2255441"/>
                  <a:pt x="1102519" y="2282428"/>
                </a:cubicBezTo>
                <a:cubicBezTo>
                  <a:pt x="1056878" y="2309415"/>
                  <a:pt x="1015405" y="2322909"/>
                  <a:pt x="978099" y="2322909"/>
                </a:cubicBezTo>
                <a:cubicBezTo>
                  <a:pt x="872927" y="2322909"/>
                  <a:pt x="810617" y="2275483"/>
                  <a:pt x="791171" y="2180629"/>
                </a:cubicBezTo>
                <a:cubicBezTo>
                  <a:pt x="782439" y="2136576"/>
                  <a:pt x="778074" y="2072680"/>
                  <a:pt x="778074" y="1988939"/>
                </a:cubicBezTo>
                <a:cubicBezTo>
                  <a:pt x="778074" y="1898451"/>
                  <a:pt x="785416" y="1827014"/>
                  <a:pt x="800100" y="1774626"/>
                </a:cubicBezTo>
                <a:cubicBezTo>
                  <a:pt x="804466" y="1758355"/>
                  <a:pt x="812602" y="1750219"/>
                  <a:pt x="824508" y="1750219"/>
                </a:cubicBezTo>
                <a:close/>
                <a:moveTo>
                  <a:pt x="4897636" y="1729383"/>
                </a:moveTo>
                <a:cubicBezTo>
                  <a:pt x="4904780" y="1729383"/>
                  <a:pt x="4909344" y="1741884"/>
                  <a:pt x="4911329" y="1766887"/>
                </a:cubicBezTo>
                <a:cubicBezTo>
                  <a:pt x="4913312" y="1791891"/>
                  <a:pt x="4916884" y="1804392"/>
                  <a:pt x="4922044" y="1804392"/>
                </a:cubicBezTo>
                <a:cubicBezTo>
                  <a:pt x="4916488" y="1804392"/>
                  <a:pt x="4932759" y="1793974"/>
                  <a:pt x="4970859" y="1773138"/>
                </a:cubicBezTo>
                <a:cubicBezTo>
                  <a:pt x="5008959" y="1752302"/>
                  <a:pt x="5045670" y="1741884"/>
                  <a:pt x="5080992" y="1741884"/>
                </a:cubicBezTo>
                <a:cubicBezTo>
                  <a:pt x="5103217" y="1741884"/>
                  <a:pt x="5114330" y="1746647"/>
                  <a:pt x="5114330" y="1756172"/>
                </a:cubicBezTo>
                <a:cubicBezTo>
                  <a:pt x="5114330" y="1767681"/>
                  <a:pt x="5113139" y="1783953"/>
                  <a:pt x="5110758" y="1804987"/>
                </a:cubicBezTo>
                <a:cubicBezTo>
                  <a:pt x="5108377" y="1827609"/>
                  <a:pt x="5106988" y="1843881"/>
                  <a:pt x="5106591" y="1853803"/>
                </a:cubicBezTo>
                <a:cubicBezTo>
                  <a:pt x="5106591" y="1865312"/>
                  <a:pt x="5106789" y="1880592"/>
                  <a:pt x="5107186" y="1899642"/>
                </a:cubicBezTo>
                <a:cubicBezTo>
                  <a:pt x="5107979" y="1923058"/>
                  <a:pt x="5108377" y="1938536"/>
                  <a:pt x="5108377" y="1946076"/>
                </a:cubicBezTo>
                <a:cubicBezTo>
                  <a:pt x="5108377" y="1961555"/>
                  <a:pt x="5099844" y="1969294"/>
                  <a:pt x="5082778" y="1969294"/>
                </a:cubicBezTo>
                <a:cubicBezTo>
                  <a:pt x="5075237" y="1969294"/>
                  <a:pt x="5064224" y="1968798"/>
                  <a:pt x="5049738" y="1967805"/>
                </a:cubicBezTo>
                <a:cubicBezTo>
                  <a:pt x="5035252" y="1966813"/>
                  <a:pt x="5024438" y="1966317"/>
                  <a:pt x="5017294" y="1966317"/>
                </a:cubicBezTo>
                <a:cubicBezTo>
                  <a:pt x="4984353" y="1966317"/>
                  <a:pt x="4961930" y="1971477"/>
                  <a:pt x="4950023" y="1981795"/>
                </a:cubicBezTo>
                <a:cubicBezTo>
                  <a:pt x="4938117" y="1992114"/>
                  <a:pt x="4932164" y="2012950"/>
                  <a:pt x="4932164" y="2044303"/>
                </a:cubicBezTo>
                <a:cubicBezTo>
                  <a:pt x="4932164" y="2061369"/>
                  <a:pt x="4932462" y="2087265"/>
                  <a:pt x="4933057" y="2121991"/>
                </a:cubicBezTo>
                <a:cubicBezTo>
                  <a:pt x="4933652" y="2156718"/>
                  <a:pt x="4933950" y="2182614"/>
                  <a:pt x="4933950" y="2199679"/>
                </a:cubicBezTo>
                <a:cubicBezTo>
                  <a:pt x="4933950" y="2211189"/>
                  <a:pt x="4934744" y="2228354"/>
                  <a:pt x="4936331" y="2251174"/>
                </a:cubicBezTo>
                <a:cubicBezTo>
                  <a:pt x="4937919" y="2273994"/>
                  <a:pt x="4938712" y="2290961"/>
                  <a:pt x="4938712" y="2302073"/>
                </a:cubicBezTo>
                <a:cubicBezTo>
                  <a:pt x="4938712" y="2311598"/>
                  <a:pt x="4932164" y="2316956"/>
                  <a:pt x="4919067" y="2318147"/>
                </a:cubicBezTo>
                <a:cubicBezTo>
                  <a:pt x="4900017" y="2319734"/>
                  <a:pt x="4870847" y="2320528"/>
                  <a:pt x="4831556" y="2320528"/>
                </a:cubicBezTo>
                <a:cubicBezTo>
                  <a:pt x="4793853" y="2320528"/>
                  <a:pt x="4763691" y="2319337"/>
                  <a:pt x="4741069" y="2316956"/>
                </a:cubicBezTo>
                <a:cubicBezTo>
                  <a:pt x="4727972" y="2315369"/>
                  <a:pt x="4721423" y="2308820"/>
                  <a:pt x="4721423" y="2297311"/>
                </a:cubicBezTo>
                <a:cubicBezTo>
                  <a:pt x="4721423" y="2265561"/>
                  <a:pt x="4721622" y="2218035"/>
                  <a:pt x="4722019" y="2154733"/>
                </a:cubicBezTo>
                <a:cubicBezTo>
                  <a:pt x="4722416" y="2091432"/>
                  <a:pt x="4722614" y="2043906"/>
                  <a:pt x="4722614" y="2012156"/>
                </a:cubicBezTo>
                <a:cubicBezTo>
                  <a:pt x="4722614" y="1918890"/>
                  <a:pt x="4714081" y="1842095"/>
                  <a:pt x="4697016" y="1781770"/>
                </a:cubicBezTo>
                <a:cubicBezTo>
                  <a:pt x="4696221" y="1778198"/>
                  <a:pt x="4695825" y="1775222"/>
                  <a:pt x="4695825" y="1772841"/>
                </a:cubicBezTo>
                <a:cubicBezTo>
                  <a:pt x="4695825" y="1766887"/>
                  <a:pt x="4698802" y="1762919"/>
                  <a:pt x="4704755" y="1760934"/>
                </a:cubicBezTo>
                <a:cubicBezTo>
                  <a:pt x="4726583" y="1758553"/>
                  <a:pt x="4758532" y="1754187"/>
                  <a:pt x="4800600" y="1747837"/>
                </a:cubicBezTo>
                <a:cubicBezTo>
                  <a:pt x="4863306" y="1735534"/>
                  <a:pt x="4895652" y="1729383"/>
                  <a:pt x="4897636" y="1729383"/>
                </a:cubicBezTo>
                <a:close/>
                <a:moveTo>
                  <a:pt x="9080301" y="1725811"/>
                </a:moveTo>
                <a:cubicBezTo>
                  <a:pt x="9142611" y="1725811"/>
                  <a:pt x="9191823" y="1747639"/>
                  <a:pt x="9227939" y="1791295"/>
                </a:cubicBezTo>
                <a:cubicBezTo>
                  <a:pt x="9229526" y="1793280"/>
                  <a:pt x="9230915" y="1794272"/>
                  <a:pt x="9232106" y="1794272"/>
                </a:cubicBezTo>
                <a:cubicBezTo>
                  <a:pt x="9235678" y="1794272"/>
                  <a:pt x="9239746" y="1784648"/>
                  <a:pt x="9244310" y="1765399"/>
                </a:cubicBezTo>
                <a:cubicBezTo>
                  <a:pt x="9248874" y="1746151"/>
                  <a:pt x="9254330" y="1736526"/>
                  <a:pt x="9260681" y="1736526"/>
                </a:cubicBezTo>
                <a:cubicBezTo>
                  <a:pt x="9275365" y="1736526"/>
                  <a:pt x="9303345" y="1740694"/>
                  <a:pt x="9344620" y="1749028"/>
                </a:cubicBezTo>
                <a:cubicBezTo>
                  <a:pt x="9383911" y="1756965"/>
                  <a:pt x="9412088" y="1763712"/>
                  <a:pt x="9429154" y="1769269"/>
                </a:cubicBezTo>
                <a:cubicBezTo>
                  <a:pt x="9435108" y="1771650"/>
                  <a:pt x="9438084" y="1774825"/>
                  <a:pt x="9438084" y="1778794"/>
                </a:cubicBezTo>
                <a:cubicBezTo>
                  <a:pt x="9438084" y="1780381"/>
                  <a:pt x="9437489" y="1784548"/>
                  <a:pt x="9436298" y="1791295"/>
                </a:cubicBezTo>
                <a:cubicBezTo>
                  <a:pt x="9423598" y="1863130"/>
                  <a:pt x="9417248" y="1939131"/>
                  <a:pt x="9417248" y="2019300"/>
                </a:cubicBezTo>
                <a:cubicBezTo>
                  <a:pt x="9417248" y="2049859"/>
                  <a:pt x="9419034" y="2095302"/>
                  <a:pt x="9422606" y="2155626"/>
                </a:cubicBezTo>
                <a:cubicBezTo>
                  <a:pt x="9426178" y="2215951"/>
                  <a:pt x="9427964" y="2261195"/>
                  <a:pt x="9427964" y="2291358"/>
                </a:cubicBezTo>
                <a:cubicBezTo>
                  <a:pt x="9427964" y="2307233"/>
                  <a:pt x="9421018" y="2315765"/>
                  <a:pt x="9407128" y="2316956"/>
                </a:cubicBezTo>
                <a:cubicBezTo>
                  <a:pt x="9357915" y="2320528"/>
                  <a:pt x="9301559" y="2322314"/>
                  <a:pt x="9238059" y="2322314"/>
                </a:cubicBezTo>
                <a:cubicBezTo>
                  <a:pt x="9230518" y="2322314"/>
                  <a:pt x="9225458" y="2310904"/>
                  <a:pt x="9222879" y="2288083"/>
                </a:cubicBezTo>
                <a:cubicBezTo>
                  <a:pt x="9220299" y="2265263"/>
                  <a:pt x="9217223" y="2253655"/>
                  <a:pt x="9213651" y="2253258"/>
                </a:cubicBezTo>
                <a:cubicBezTo>
                  <a:pt x="9210476" y="2254845"/>
                  <a:pt x="9206309" y="2258219"/>
                  <a:pt x="9201150" y="2263378"/>
                </a:cubicBezTo>
                <a:cubicBezTo>
                  <a:pt x="9156700" y="2308225"/>
                  <a:pt x="9109075" y="2330648"/>
                  <a:pt x="9058275" y="2330648"/>
                </a:cubicBezTo>
                <a:cubicBezTo>
                  <a:pt x="8980884" y="2330648"/>
                  <a:pt x="8916789" y="2300089"/>
                  <a:pt x="8865989" y="2238970"/>
                </a:cubicBezTo>
                <a:cubicBezTo>
                  <a:pt x="8817967" y="2181820"/>
                  <a:pt x="8793956" y="2113558"/>
                  <a:pt x="8793956" y="2034183"/>
                </a:cubicBezTo>
                <a:cubicBezTo>
                  <a:pt x="8793956" y="1942505"/>
                  <a:pt x="8818761" y="1868686"/>
                  <a:pt x="8868370" y="1812726"/>
                </a:cubicBezTo>
                <a:cubicBezTo>
                  <a:pt x="8919964" y="1754783"/>
                  <a:pt x="8990607" y="1725811"/>
                  <a:pt x="9080301" y="1725811"/>
                </a:cubicBezTo>
                <a:close/>
                <a:moveTo>
                  <a:pt x="3449837" y="1725811"/>
                </a:moveTo>
                <a:cubicBezTo>
                  <a:pt x="3486349" y="1725811"/>
                  <a:pt x="3518893" y="1733947"/>
                  <a:pt x="3547467" y="1750219"/>
                </a:cubicBezTo>
                <a:cubicBezTo>
                  <a:pt x="3579614" y="1768475"/>
                  <a:pt x="3600451" y="1794073"/>
                  <a:pt x="3609976" y="1827014"/>
                </a:cubicBezTo>
                <a:cubicBezTo>
                  <a:pt x="3631010" y="1798439"/>
                  <a:pt x="3659982" y="1774428"/>
                  <a:pt x="3696891" y="1754981"/>
                </a:cubicBezTo>
                <a:cubicBezTo>
                  <a:pt x="3733800" y="1735534"/>
                  <a:pt x="3769717" y="1725811"/>
                  <a:pt x="3804642" y="1725811"/>
                </a:cubicBezTo>
                <a:cubicBezTo>
                  <a:pt x="3857030" y="1725811"/>
                  <a:pt x="3899694" y="1737915"/>
                  <a:pt x="3932635" y="1762125"/>
                </a:cubicBezTo>
                <a:cubicBezTo>
                  <a:pt x="3969941" y="1789509"/>
                  <a:pt x="3988594" y="1828602"/>
                  <a:pt x="3988594" y="1879401"/>
                </a:cubicBezTo>
                <a:cubicBezTo>
                  <a:pt x="3988594" y="1900436"/>
                  <a:pt x="3987999" y="1932087"/>
                  <a:pt x="3986808" y="1974354"/>
                </a:cubicBezTo>
                <a:cubicBezTo>
                  <a:pt x="3985617" y="2016621"/>
                  <a:pt x="3985022" y="2048272"/>
                  <a:pt x="3985022" y="2069306"/>
                </a:cubicBezTo>
                <a:cubicBezTo>
                  <a:pt x="3985022" y="2094309"/>
                  <a:pt x="3985617" y="2131913"/>
                  <a:pt x="3986808" y="2182118"/>
                </a:cubicBezTo>
                <a:cubicBezTo>
                  <a:pt x="3987999" y="2232323"/>
                  <a:pt x="3988594" y="2269926"/>
                  <a:pt x="3988594" y="2294929"/>
                </a:cubicBezTo>
                <a:cubicBezTo>
                  <a:pt x="3988594" y="2308820"/>
                  <a:pt x="3982641" y="2316559"/>
                  <a:pt x="3970735" y="2318147"/>
                </a:cubicBezTo>
                <a:cubicBezTo>
                  <a:pt x="3958829" y="2319734"/>
                  <a:pt x="3929459" y="2320528"/>
                  <a:pt x="3882628" y="2320528"/>
                </a:cubicBezTo>
                <a:cubicBezTo>
                  <a:pt x="3834210" y="2320528"/>
                  <a:pt x="3804047" y="2319337"/>
                  <a:pt x="3792141" y="2316956"/>
                </a:cubicBezTo>
                <a:cubicBezTo>
                  <a:pt x="3780235" y="2314575"/>
                  <a:pt x="3774281" y="2304852"/>
                  <a:pt x="3774281" y="2287786"/>
                </a:cubicBezTo>
                <a:cubicBezTo>
                  <a:pt x="3774281" y="2269530"/>
                  <a:pt x="3774877" y="2242244"/>
                  <a:pt x="3776067" y="2205930"/>
                </a:cubicBezTo>
                <a:cubicBezTo>
                  <a:pt x="3777258" y="2169616"/>
                  <a:pt x="3777853" y="2142331"/>
                  <a:pt x="3777853" y="2124075"/>
                </a:cubicBezTo>
                <a:cubicBezTo>
                  <a:pt x="3777853" y="2054622"/>
                  <a:pt x="3777059" y="2005211"/>
                  <a:pt x="3775473" y="1975842"/>
                </a:cubicBezTo>
                <a:cubicBezTo>
                  <a:pt x="3773091" y="1928614"/>
                  <a:pt x="3750668" y="1905000"/>
                  <a:pt x="3708202" y="1905000"/>
                </a:cubicBezTo>
                <a:cubicBezTo>
                  <a:pt x="3689548" y="1905000"/>
                  <a:pt x="3670995" y="1912838"/>
                  <a:pt x="3652540" y="1928515"/>
                </a:cubicBezTo>
                <a:cubicBezTo>
                  <a:pt x="3634085" y="1944191"/>
                  <a:pt x="3623866" y="1961555"/>
                  <a:pt x="3621881" y="1980605"/>
                </a:cubicBezTo>
                <a:cubicBezTo>
                  <a:pt x="3620294" y="1997273"/>
                  <a:pt x="3619501" y="2046089"/>
                  <a:pt x="3619501" y="2127051"/>
                </a:cubicBezTo>
                <a:cubicBezTo>
                  <a:pt x="3619501" y="2145705"/>
                  <a:pt x="3620096" y="2173982"/>
                  <a:pt x="3621286" y="2211883"/>
                </a:cubicBezTo>
                <a:cubicBezTo>
                  <a:pt x="3622477" y="2249785"/>
                  <a:pt x="3623072" y="2278261"/>
                  <a:pt x="3623072" y="2297311"/>
                </a:cubicBezTo>
                <a:cubicBezTo>
                  <a:pt x="3623072" y="2310408"/>
                  <a:pt x="3617318" y="2316956"/>
                  <a:pt x="3605808" y="2316956"/>
                </a:cubicBezTo>
                <a:lnTo>
                  <a:pt x="3425429" y="2316956"/>
                </a:lnTo>
                <a:cubicBezTo>
                  <a:pt x="3414316" y="2316956"/>
                  <a:pt x="3408759" y="2308820"/>
                  <a:pt x="3408759" y="2292548"/>
                </a:cubicBezTo>
                <a:cubicBezTo>
                  <a:pt x="3408759" y="2273895"/>
                  <a:pt x="3409355" y="2245916"/>
                  <a:pt x="3410546" y="2208609"/>
                </a:cubicBezTo>
                <a:cubicBezTo>
                  <a:pt x="3411736" y="2171303"/>
                  <a:pt x="3412332" y="2143125"/>
                  <a:pt x="3412332" y="2124075"/>
                </a:cubicBezTo>
                <a:cubicBezTo>
                  <a:pt x="3412332" y="2109390"/>
                  <a:pt x="3411935" y="2087165"/>
                  <a:pt x="3411141" y="2057400"/>
                </a:cubicBezTo>
                <a:cubicBezTo>
                  <a:pt x="3410347" y="2027634"/>
                  <a:pt x="3409950" y="2005211"/>
                  <a:pt x="3409950" y="1990130"/>
                </a:cubicBezTo>
                <a:cubicBezTo>
                  <a:pt x="3409950" y="1933377"/>
                  <a:pt x="3388321" y="1905000"/>
                  <a:pt x="3345061" y="1905000"/>
                </a:cubicBezTo>
                <a:cubicBezTo>
                  <a:pt x="3327599" y="1905000"/>
                  <a:pt x="3308747" y="1911747"/>
                  <a:pt x="3288506" y="1925241"/>
                </a:cubicBezTo>
                <a:cubicBezTo>
                  <a:pt x="3266282" y="1939925"/>
                  <a:pt x="3255169" y="1955403"/>
                  <a:pt x="3255169" y="1971675"/>
                </a:cubicBezTo>
                <a:cubicBezTo>
                  <a:pt x="3255169" y="2007791"/>
                  <a:pt x="3255368" y="2061765"/>
                  <a:pt x="3255764" y="2133600"/>
                </a:cubicBezTo>
                <a:cubicBezTo>
                  <a:pt x="3256161" y="2205434"/>
                  <a:pt x="3256360" y="2259211"/>
                  <a:pt x="3256360" y="2294929"/>
                </a:cubicBezTo>
                <a:cubicBezTo>
                  <a:pt x="3256360" y="2304852"/>
                  <a:pt x="3255169" y="2311003"/>
                  <a:pt x="3252788" y="2313384"/>
                </a:cubicBezTo>
                <a:cubicBezTo>
                  <a:pt x="3250407" y="2315765"/>
                  <a:pt x="3244255" y="2317353"/>
                  <a:pt x="3234333" y="2318147"/>
                </a:cubicBezTo>
                <a:cubicBezTo>
                  <a:pt x="3216474" y="2319734"/>
                  <a:pt x="3188295" y="2320528"/>
                  <a:pt x="3149799" y="2320528"/>
                </a:cubicBezTo>
                <a:cubicBezTo>
                  <a:pt x="3124796" y="2320528"/>
                  <a:pt x="3096419" y="2319337"/>
                  <a:pt x="3064669" y="2316956"/>
                </a:cubicBezTo>
                <a:cubicBezTo>
                  <a:pt x="3055144" y="2316162"/>
                  <a:pt x="3049489" y="2314773"/>
                  <a:pt x="3047703" y="2312789"/>
                </a:cubicBezTo>
                <a:cubicBezTo>
                  <a:pt x="3045917" y="2310805"/>
                  <a:pt x="3045024" y="2304852"/>
                  <a:pt x="3045024" y="2294929"/>
                </a:cubicBezTo>
                <a:cubicBezTo>
                  <a:pt x="3045024" y="2263180"/>
                  <a:pt x="3045222" y="2215654"/>
                  <a:pt x="3045619" y="2152352"/>
                </a:cubicBezTo>
                <a:cubicBezTo>
                  <a:pt x="3046016" y="2089051"/>
                  <a:pt x="3046215" y="2041525"/>
                  <a:pt x="3046215" y="2009775"/>
                </a:cubicBezTo>
                <a:cubicBezTo>
                  <a:pt x="3046215" y="1944687"/>
                  <a:pt x="3041452" y="1871464"/>
                  <a:pt x="3031927" y="1790105"/>
                </a:cubicBezTo>
                <a:cubicBezTo>
                  <a:pt x="3031133" y="1785342"/>
                  <a:pt x="3030736" y="1781770"/>
                  <a:pt x="3030736" y="1779389"/>
                </a:cubicBezTo>
                <a:cubicBezTo>
                  <a:pt x="3030736" y="1772642"/>
                  <a:pt x="3033514" y="1768078"/>
                  <a:pt x="3039071" y="1765697"/>
                </a:cubicBezTo>
                <a:cubicBezTo>
                  <a:pt x="3047802" y="1762125"/>
                  <a:pt x="3064272" y="1759148"/>
                  <a:pt x="3088482" y="1756767"/>
                </a:cubicBezTo>
                <a:cubicBezTo>
                  <a:pt x="3118247" y="1753989"/>
                  <a:pt x="3135908" y="1752203"/>
                  <a:pt x="3141464" y="1751409"/>
                </a:cubicBezTo>
                <a:cubicBezTo>
                  <a:pt x="3145433" y="1750616"/>
                  <a:pt x="3161110" y="1746448"/>
                  <a:pt x="3188494" y="1738908"/>
                </a:cubicBezTo>
                <a:cubicBezTo>
                  <a:pt x="3207941" y="1733352"/>
                  <a:pt x="3223618" y="1730573"/>
                  <a:pt x="3235524" y="1730573"/>
                </a:cubicBezTo>
                <a:cubicBezTo>
                  <a:pt x="3243064" y="1730573"/>
                  <a:pt x="3247033" y="1744365"/>
                  <a:pt x="3247430" y="1771948"/>
                </a:cubicBezTo>
                <a:cubicBezTo>
                  <a:pt x="3247827" y="1799530"/>
                  <a:pt x="3249414" y="1813322"/>
                  <a:pt x="3252192" y="1813322"/>
                </a:cubicBezTo>
                <a:cubicBezTo>
                  <a:pt x="3256161" y="1811734"/>
                  <a:pt x="3260725" y="1808956"/>
                  <a:pt x="3265884" y="1804987"/>
                </a:cubicBezTo>
                <a:cubicBezTo>
                  <a:pt x="3301604" y="1777206"/>
                  <a:pt x="3329782" y="1758156"/>
                  <a:pt x="3350419" y="1747837"/>
                </a:cubicBezTo>
                <a:cubicBezTo>
                  <a:pt x="3380979" y="1733153"/>
                  <a:pt x="3414117" y="1725811"/>
                  <a:pt x="3449837" y="1725811"/>
                </a:cubicBezTo>
                <a:close/>
                <a:moveTo>
                  <a:pt x="2661047" y="1721048"/>
                </a:moveTo>
                <a:cubicBezTo>
                  <a:pt x="2750741" y="1721048"/>
                  <a:pt x="2823369" y="1749127"/>
                  <a:pt x="2878932" y="1805285"/>
                </a:cubicBezTo>
                <a:cubicBezTo>
                  <a:pt x="2934494" y="1861443"/>
                  <a:pt x="2962275" y="1934369"/>
                  <a:pt x="2962275" y="2024062"/>
                </a:cubicBezTo>
                <a:cubicBezTo>
                  <a:pt x="2962275" y="2114550"/>
                  <a:pt x="2934593" y="2187972"/>
                  <a:pt x="2879229" y="2244328"/>
                </a:cubicBezTo>
                <a:cubicBezTo>
                  <a:pt x="2823865" y="2300684"/>
                  <a:pt x="2751138" y="2328862"/>
                  <a:pt x="2661047" y="2328862"/>
                </a:cubicBezTo>
                <a:cubicBezTo>
                  <a:pt x="2573735" y="2328862"/>
                  <a:pt x="2501901" y="2301081"/>
                  <a:pt x="2445544" y="2245519"/>
                </a:cubicBezTo>
                <a:cubicBezTo>
                  <a:pt x="2389188" y="2189956"/>
                  <a:pt x="2361009" y="2118519"/>
                  <a:pt x="2361009" y="2031206"/>
                </a:cubicBezTo>
                <a:cubicBezTo>
                  <a:pt x="2361009" y="1939131"/>
                  <a:pt x="2387997" y="1864419"/>
                  <a:pt x="2441972" y="1807071"/>
                </a:cubicBezTo>
                <a:cubicBezTo>
                  <a:pt x="2495947" y="1749723"/>
                  <a:pt x="2568973" y="1721048"/>
                  <a:pt x="2661047" y="1721048"/>
                </a:cubicBezTo>
                <a:close/>
                <a:moveTo>
                  <a:pt x="9805987" y="1715691"/>
                </a:moveTo>
                <a:cubicBezTo>
                  <a:pt x="9865122" y="1715691"/>
                  <a:pt x="9917112" y="1728390"/>
                  <a:pt x="9961959" y="1753791"/>
                </a:cubicBezTo>
                <a:cubicBezTo>
                  <a:pt x="9972278" y="1759347"/>
                  <a:pt x="9977437" y="1764705"/>
                  <a:pt x="9977437" y="1769864"/>
                </a:cubicBezTo>
                <a:cubicBezTo>
                  <a:pt x="9977437" y="1775023"/>
                  <a:pt x="9971484" y="1798439"/>
                  <a:pt x="9959578" y="1840111"/>
                </a:cubicBezTo>
                <a:cubicBezTo>
                  <a:pt x="9948466" y="1880195"/>
                  <a:pt x="9941222" y="1904405"/>
                  <a:pt x="9937849" y="1912739"/>
                </a:cubicBezTo>
                <a:cubicBezTo>
                  <a:pt x="9934476" y="1921073"/>
                  <a:pt x="9931003" y="1925241"/>
                  <a:pt x="9927431" y="1925241"/>
                </a:cubicBezTo>
                <a:cubicBezTo>
                  <a:pt x="9927034" y="1925241"/>
                  <a:pt x="9915028" y="1922066"/>
                  <a:pt x="9891415" y="1915716"/>
                </a:cubicBezTo>
                <a:cubicBezTo>
                  <a:pt x="9867801" y="1909365"/>
                  <a:pt x="9848651" y="1906191"/>
                  <a:pt x="9833967" y="1906191"/>
                </a:cubicBezTo>
                <a:cubicBezTo>
                  <a:pt x="9798645" y="1906191"/>
                  <a:pt x="9770467" y="1916807"/>
                  <a:pt x="9749433" y="1938040"/>
                </a:cubicBezTo>
                <a:cubicBezTo>
                  <a:pt x="9728398" y="1959273"/>
                  <a:pt x="9717881" y="1987550"/>
                  <a:pt x="9717881" y="2022872"/>
                </a:cubicBezTo>
                <a:cubicBezTo>
                  <a:pt x="9717881" y="2059384"/>
                  <a:pt x="9729391" y="2088058"/>
                  <a:pt x="9752409" y="2108894"/>
                </a:cubicBezTo>
                <a:cubicBezTo>
                  <a:pt x="9775427" y="2129730"/>
                  <a:pt x="9805392" y="2140148"/>
                  <a:pt x="9842301" y="2140148"/>
                </a:cubicBezTo>
                <a:cubicBezTo>
                  <a:pt x="9859764" y="2140148"/>
                  <a:pt x="9879409" y="2135683"/>
                  <a:pt x="9901237" y="2126754"/>
                </a:cubicBezTo>
                <a:cubicBezTo>
                  <a:pt x="9923065" y="2117824"/>
                  <a:pt x="9933384" y="2113359"/>
                  <a:pt x="9932193" y="2113359"/>
                </a:cubicBezTo>
                <a:cubicBezTo>
                  <a:pt x="9938941" y="2113359"/>
                  <a:pt x="9947672" y="2138561"/>
                  <a:pt x="9958387" y="2188964"/>
                </a:cubicBezTo>
                <a:cubicBezTo>
                  <a:pt x="9967516" y="2235001"/>
                  <a:pt x="9972079" y="2265561"/>
                  <a:pt x="9972079" y="2280642"/>
                </a:cubicBezTo>
                <a:cubicBezTo>
                  <a:pt x="9972079" y="2295723"/>
                  <a:pt x="9947473" y="2308622"/>
                  <a:pt x="9898261" y="2319337"/>
                </a:cubicBezTo>
                <a:cubicBezTo>
                  <a:pt x="9860161" y="2327672"/>
                  <a:pt x="9829403" y="2331839"/>
                  <a:pt x="9805987" y="2331839"/>
                </a:cubicBezTo>
                <a:cubicBezTo>
                  <a:pt x="9718674" y="2331839"/>
                  <a:pt x="9646641" y="2302470"/>
                  <a:pt x="9589889" y="2243733"/>
                </a:cubicBezTo>
                <a:cubicBezTo>
                  <a:pt x="9533135" y="2184995"/>
                  <a:pt x="9504759" y="2111772"/>
                  <a:pt x="9504759" y="2024062"/>
                </a:cubicBezTo>
                <a:cubicBezTo>
                  <a:pt x="9504759" y="1937147"/>
                  <a:pt x="9533234" y="1864023"/>
                  <a:pt x="9590186" y="1804690"/>
                </a:cubicBezTo>
                <a:cubicBezTo>
                  <a:pt x="9647138" y="1745357"/>
                  <a:pt x="9719072" y="1715691"/>
                  <a:pt x="9805987" y="1715691"/>
                </a:cubicBezTo>
                <a:close/>
                <a:moveTo>
                  <a:pt x="7042547" y="1712119"/>
                </a:moveTo>
                <a:cubicBezTo>
                  <a:pt x="7118747" y="1712119"/>
                  <a:pt x="7183438" y="1739900"/>
                  <a:pt x="7236619" y="1795462"/>
                </a:cubicBezTo>
                <a:cubicBezTo>
                  <a:pt x="7289800" y="1851025"/>
                  <a:pt x="7316391" y="1917105"/>
                  <a:pt x="7316391" y="1993701"/>
                </a:cubicBezTo>
                <a:cubicBezTo>
                  <a:pt x="7316391" y="2033786"/>
                  <a:pt x="7303492" y="2056606"/>
                  <a:pt x="7277695" y="2062162"/>
                </a:cubicBezTo>
                <a:cubicBezTo>
                  <a:pt x="7273330" y="2062956"/>
                  <a:pt x="7232253" y="2067322"/>
                  <a:pt x="7154466" y="2075259"/>
                </a:cubicBezTo>
                <a:cubicBezTo>
                  <a:pt x="7107634" y="2080419"/>
                  <a:pt x="7037784" y="2086570"/>
                  <a:pt x="6944916" y="2093714"/>
                </a:cubicBezTo>
                <a:cubicBezTo>
                  <a:pt x="6950472" y="2119511"/>
                  <a:pt x="6967339" y="2139156"/>
                  <a:pt x="6995517" y="2152650"/>
                </a:cubicBezTo>
                <a:cubicBezTo>
                  <a:pt x="7018536" y="2163762"/>
                  <a:pt x="7044730" y="2169319"/>
                  <a:pt x="7074098" y="2169319"/>
                </a:cubicBezTo>
                <a:cubicBezTo>
                  <a:pt x="7109420" y="2169319"/>
                  <a:pt x="7144941" y="2159794"/>
                  <a:pt x="7180659" y="2140744"/>
                </a:cubicBezTo>
                <a:cubicBezTo>
                  <a:pt x="7195740" y="2131219"/>
                  <a:pt x="7210822" y="2121694"/>
                  <a:pt x="7225903" y="2112169"/>
                </a:cubicBezTo>
                <a:cubicBezTo>
                  <a:pt x="7234237" y="2116137"/>
                  <a:pt x="7248227" y="2136378"/>
                  <a:pt x="7267873" y="2172890"/>
                </a:cubicBezTo>
                <a:cubicBezTo>
                  <a:pt x="7287518" y="2209403"/>
                  <a:pt x="7297341" y="2232620"/>
                  <a:pt x="7297341" y="2242542"/>
                </a:cubicBezTo>
                <a:cubicBezTo>
                  <a:pt x="7297341" y="2245320"/>
                  <a:pt x="7294364" y="2249884"/>
                  <a:pt x="7288411" y="2256234"/>
                </a:cubicBezTo>
                <a:cubicBezTo>
                  <a:pt x="7239992" y="2308225"/>
                  <a:pt x="7164784" y="2334220"/>
                  <a:pt x="7062787" y="2334220"/>
                </a:cubicBezTo>
                <a:cubicBezTo>
                  <a:pt x="6968331" y="2334220"/>
                  <a:pt x="6892131" y="2306637"/>
                  <a:pt x="6834187" y="2251472"/>
                </a:cubicBezTo>
                <a:cubicBezTo>
                  <a:pt x="6774656" y="2195512"/>
                  <a:pt x="6744891" y="2120701"/>
                  <a:pt x="6744891" y="2027039"/>
                </a:cubicBezTo>
                <a:cubicBezTo>
                  <a:pt x="6744891" y="1935758"/>
                  <a:pt x="6771481" y="1860947"/>
                  <a:pt x="6824662" y="1802606"/>
                </a:cubicBezTo>
                <a:cubicBezTo>
                  <a:pt x="6879431" y="1742281"/>
                  <a:pt x="6952059" y="1712119"/>
                  <a:pt x="7042547" y="1712119"/>
                </a:cubicBezTo>
                <a:close/>
                <a:moveTo>
                  <a:pt x="6432947" y="1712119"/>
                </a:moveTo>
                <a:cubicBezTo>
                  <a:pt x="6509147" y="1712119"/>
                  <a:pt x="6573838" y="1739900"/>
                  <a:pt x="6627019" y="1795462"/>
                </a:cubicBezTo>
                <a:cubicBezTo>
                  <a:pt x="6680200" y="1851025"/>
                  <a:pt x="6706791" y="1917105"/>
                  <a:pt x="6706791" y="1993701"/>
                </a:cubicBezTo>
                <a:cubicBezTo>
                  <a:pt x="6706791" y="2033786"/>
                  <a:pt x="6693892" y="2056606"/>
                  <a:pt x="6668095" y="2062162"/>
                </a:cubicBezTo>
                <a:cubicBezTo>
                  <a:pt x="6663730" y="2062956"/>
                  <a:pt x="6622653" y="2067322"/>
                  <a:pt x="6544866" y="2075259"/>
                </a:cubicBezTo>
                <a:cubicBezTo>
                  <a:pt x="6498034" y="2080419"/>
                  <a:pt x="6428184" y="2086570"/>
                  <a:pt x="6335316" y="2093714"/>
                </a:cubicBezTo>
                <a:cubicBezTo>
                  <a:pt x="6340872" y="2119511"/>
                  <a:pt x="6357739" y="2139156"/>
                  <a:pt x="6385917" y="2152650"/>
                </a:cubicBezTo>
                <a:cubicBezTo>
                  <a:pt x="6408936" y="2163762"/>
                  <a:pt x="6435130" y="2169319"/>
                  <a:pt x="6464498" y="2169319"/>
                </a:cubicBezTo>
                <a:cubicBezTo>
                  <a:pt x="6499820" y="2169319"/>
                  <a:pt x="6535341" y="2159794"/>
                  <a:pt x="6571059" y="2140744"/>
                </a:cubicBezTo>
                <a:cubicBezTo>
                  <a:pt x="6586140" y="2131219"/>
                  <a:pt x="6601222" y="2121694"/>
                  <a:pt x="6616303" y="2112169"/>
                </a:cubicBezTo>
                <a:cubicBezTo>
                  <a:pt x="6624637" y="2116137"/>
                  <a:pt x="6638627" y="2136378"/>
                  <a:pt x="6658273" y="2172890"/>
                </a:cubicBezTo>
                <a:cubicBezTo>
                  <a:pt x="6677918" y="2209403"/>
                  <a:pt x="6687741" y="2232620"/>
                  <a:pt x="6687741" y="2242542"/>
                </a:cubicBezTo>
                <a:cubicBezTo>
                  <a:pt x="6687741" y="2245320"/>
                  <a:pt x="6684764" y="2249884"/>
                  <a:pt x="6678811" y="2256234"/>
                </a:cubicBezTo>
                <a:cubicBezTo>
                  <a:pt x="6630392" y="2308225"/>
                  <a:pt x="6555184" y="2334220"/>
                  <a:pt x="6453187" y="2334220"/>
                </a:cubicBezTo>
                <a:cubicBezTo>
                  <a:pt x="6358731" y="2334220"/>
                  <a:pt x="6282531" y="2306637"/>
                  <a:pt x="6224587" y="2251472"/>
                </a:cubicBezTo>
                <a:cubicBezTo>
                  <a:pt x="6165056" y="2195512"/>
                  <a:pt x="6135291" y="2120701"/>
                  <a:pt x="6135291" y="2027039"/>
                </a:cubicBezTo>
                <a:cubicBezTo>
                  <a:pt x="6135291" y="1935758"/>
                  <a:pt x="6161881" y="1860947"/>
                  <a:pt x="6215062" y="1802606"/>
                </a:cubicBezTo>
                <a:cubicBezTo>
                  <a:pt x="6269831" y="1742281"/>
                  <a:pt x="6342459" y="1712119"/>
                  <a:pt x="6432947" y="1712119"/>
                </a:cubicBezTo>
                <a:close/>
                <a:moveTo>
                  <a:pt x="4375547" y="1712119"/>
                </a:moveTo>
                <a:cubicBezTo>
                  <a:pt x="4451747" y="1712119"/>
                  <a:pt x="4516437" y="1739900"/>
                  <a:pt x="4569619" y="1795462"/>
                </a:cubicBezTo>
                <a:cubicBezTo>
                  <a:pt x="4622801" y="1851025"/>
                  <a:pt x="4649391" y="1917105"/>
                  <a:pt x="4649391" y="1993701"/>
                </a:cubicBezTo>
                <a:cubicBezTo>
                  <a:pt x="4649391" y="2033786"/>
                  <a:pt x="4636493" y="2056606"/>
                  <a:pt x="4610696" y="2062162"/>
                </a:cubicBezTo>
                <a:cubicBezTo>
                  <a:pt x="4606330" y="2062956"/>
                  <a:pt x="4565254" y="2067322"/>
                  <a:pt x="4487466" y="2075259"/>
                </a:cubicBezTo>
                <a:cubicBezTo>
                  <a:pt x="4440634" y="2080419"/>
                  <a:pt x="4370785" y="2086570"/>
                  <a:pt x="4277916" y="2093714"/>
                </a:cubicBezTo>
                <a:cubicBezTo>
                  <a:pt x="4283472" y="2119511"/>
                  <a:pt x="4300339" y="2139156"/>
                  <a:pt x="4328517" y="2152650"/>
                </a:cubicBezTo>
                <a:cubicBezTo>
                  <a:pt x="4351536" y="2163762"/>
                  <a:pt x="4377729" y="2169319"/>
                  <a:pt x="4407098" y="2169319"/>
                </a:cubicBezTo>
                <a:cubicBezTo>
                  <a:pt x="4442421" y="2169319"/>
                  <a:pt x="4477941" y="2159794"/>
                  <a:pt x="4513659" y="2140744"/>
                </a:cubicBezTo>
                <a:cubicBezTo>
                  <a:pt x="4528741" y="2131219"/>
                  <a:pt x="4543822" y="2121694"/>
                  <a:pt x="4558903" y="2112169"/>
                </a:cubicBezTo>
                <a:cubicBezTo>
                  <a:pt x="4567237" y="2116137"/>
                  <a:pt x="4581227" y="2136378"/>
                  <a:pt x="4600873" y="2172890"/>
                </a:cubicBezTo>
                <a:cubicBezTo>
                  <a:pt x="4620518" y="2209403"/>
                  <a:pt x="4630341" y="2232620"/>
                  <a:pt x="4630341" y="2242542"/>
                </a:cubicBezTo>
                <a:cubicBezTo>
                  <a:pt x="4630341" y="2245320"/>
                  <a:pt x="4627364" y="2249884"/>
                  <a:pt x="4621411" y="2256234"/>
                </a:cubicBezTo>
                <a:cubicBezTo>
                  <a:pt x="4572993" y="2308225"/>
                  <a:pt x="4497785" y="2334220"/>
                  <a:pt x="4395787" y="2334220"/>
                </a:cubicBezTo>
                <a:cubicBezTo>
                  <a:pt x="4301331" y="2334220"/>
                  <a:pt x="4225132" y="2306637"/>
                  <a:pt x="4167188" y="2251472"/>
                </a:cubicBezTo>
                <a:cubicBezTo>
                  <a:pt x="4107656" y="2195512"/>
                  <a:pt x="4077891" y="2120701"/>
                  <a:pt x="4077891" y="2027039"/>
                </a:cubicBezTo>
                <a:cubicBezTo>
                  <a:pt x="4077891" y="1935758"/>
                  <a:pt x="4104481" y="1860947"/>
                  <a:pt x="4157662" y="1802606"/>
                </a:cubicBezTo>
                <a:cubicBezTo>
                  <a:pt x="4212431" y="1742281"/>
                  <a:pt x="4285060" y="1712119"/>
                  <a:pt x="4375547" y="1712119"/>
                </a:cubicBezTo>
                <a:close/>
                <a:moveTo>
                  <a:pt x="1757958" y="1696641"/>
                </a:moveTo>
                <a:cubicBezTo>
                  <a:pt x="1764308" y="1696641"/>
                  <a:pt x="1779985" y="1717973"/>
                  <a:pt x="1804988" y="1760637"/>
                </a:cubicBezTo>
                <a:cubicBezTo>
                  <a:pt x="1829991" y="1803301"/>
                  <a:pt x="1842492" y="1828205"/>
                  <a:pt x="1842492" y="1835348"/>
                </a:cubicBezTo>
                <a:cubicBezTo>
                  <a:pt x="1842492" y="1839317"/>
                  <a:pt x="1839516" y="1844675"/>
                  <a:pt x="1833563" y="1851422"/>
                </a:cubicBezTo>
                <a:cubicBezTo>
                  <a:pt x="1822450" y="1848644"/>
                  <a:pt x="1811338" y="1847255"/>
                  <a:pt x="1800225" y="1847255"/>
                </a:cubicBezTo>
                <a:cubicBezTo>
                  <a:pt x="1776810" y="1847255"/>
                  <a:pt x="1757165" y="1852414"/>
                  <a:pt x="1741290" y="1862733"/>
                </a:cubicBezTo>
                <a:cubicBezTo>
                  <a:pt x="1722240" y="1874639"/>
                  <a:pt x="1712715" y="1891506"/>
                  <a:pt x="1712715" y="1913334"/>
                </a:cubicBezTo>
                <a:cubicBezTo>
                  <a:pt x="1712715" y="1927225"/>
                  <a:pt x="1722835" y="1944886"/>
                  <a:pt x="1743075" y="1966317"/>
                </a:cubicBezTo>
                <a:cubicBezTo>
                  <a:pt x="1773635" y="1998464"/>
                  <a:pt x="1792487" y="2020094"/>
                  <a:pt x="1799630" y="2031206"/>
                </a:cubicBezTo>
                <a:cubicBezTo>
                  <a:pt x="1819871" y="2061369"/>
                  <a:pt x="1829991" y="2093714"/>
                  <a:pt x="1829991" y="2128242"/>
                </a:cubicBezTo>
                <a:cubicBezTo>
                  <a:pt x="1829991" y="2148483"/>
                  <a:pt x="1826022" y="2169914"/>
                  <a:pt x="1818085" y="2192536"/>
                </a:cubicBezTo>
                <a:cubicBezTo>
                  <a:pt x="1808957" y="2217539"/>
                  <a:pt x="1797447" y="2235795"/>
                  <a:pt x="1783557" y="2247304"/>
                </a:cubicBezTo>
                <a:cubicBezTo>
                  <a:pt x="1754188" y="2272705"/>
                  <a:pt x="1719858" y="2294136"/>
                  <a:pt x="1680567" y="2311598"/>
                </a:cubicBezTo>
                <a:cubicBezTo>
                  <a:pt x="1638102" y="2329855"/>
                  <a:pt x="1599009" y="2338983"/>
                  <a:pt x="1563291" y="2338983"/>
                </a:cubicBezTo>
                <a:cubicBezTo>
                  <a:pt x="1555353" y="2338983"/>
                  <a:pt x="1537593" y="2317452"/>
                  <a:pt x="1510010" y="2274391"/>
                </a:cubicBezTo>
                <a:cubicBezTo>
                  <a:pt x="1482428" y="2231330"/>
                  <a:pt x="1468636" y="2205037"/>
                  <a:pt x="1468636" y="2195512"/>
                </a:cubicBezTo>
                <a:cubicBezTo>
                  <a:pt x="1468636" y="2191940"/>
                  <a:pt x="1470819" y="2189758"/>
                  <a:pt x="1475185" y="2188964"/>
                </a:cubicBezTo>
                <a:cubicBezTo>
                  <a:pt x="1502966" y="2183805"/>
                  <a:pt x="1530946" y="2178645"/>
                  <a:pt x="1559124" y="2173486"/>
                </a:cubicBezTo>
                <a:cubicBezTo>
                  <a:pt x="1594048" y="2162373"/>
                  <a:pt x="1611511" y="2144117"/>
                  <a:pt x="1611511" y="2118717"/>
                </a:cubicBezTo>
                <a:cubicBezTo>
                  <a:pt x="1611511" y="2101255"/>
                  <a:pt x="1601391" y="2081014"/>
                  <a:pt x="1581150" y="2057995"/>
                </a:cubicBezTo>
                <a:cubicBezTo>
                  <a:pt x="1545035" y="2017911"/>
                  <a:pt x="1526183" y="1996678"/>
                  <a:pt x="1524596" y="1994297"/>
                </a:cubicBezTo>
                <a:cubicBezTo>
                  <a:pt x="1504355" y="1965722"/>
                  <a:pt x="1494235" y="1935559"/>
                  <a:pt x="1494235" y="1903809"/>
                </a:cubicBezTo>
                <a:cubicBezTo>
                  <a:pt x="1494235" y="1844278"/>
                  <a:pt x="1524397" y="1793676"/>
                  <a:pt x="1584722" y="1752005"/>
                </a:cubicBezTo>
                <a:cubicBezTo>
                  <a:pt x="1638697" y="1715095"/>
                  <a:pt x="1696442" y="1696641"/>
                  <a:pt x="1757958" y="1696641"/>
                </a:cubicBezTo>
                <a:close/>
                <a:moveTo>
                  <a:pt x="1968104" y="1544836"/>
                </a:moveTo>
                <a:cubicBezTo>
                  <a:pt x="1978819" y="1544836"/>
                  <a:pt x="1994099" y="1547217"/>
                  <a:pt x="2013943" y="1551980"/>
                </a:cubicBezTo>
                <a:cubicBezTo>
                  <a:pt x="2036564" y="1557139"/>
                  <a:pt x="2052241" y="1560115"/>
                  <a:pt x="2060972" y="1560909"/>
                </a:cubicBezTo>
                <a:cubicBezTo>
                  <a:pt x="2081213" y="1563687"/>
                  <a:pt x="2111772" y="1567458"/>
                  <a:pt x="2152650" y="1572220"/>
                </a:cubicBezTo>
                <a:cubicBezTo>
                  <a:pt x="2162572" y="1573014"/>
                  <a:pt x="2167533" y="1576387"/>
                  <a:pt x="2167533" y="1582341"/>
                </a:cubicBezTo>
                <a:cubicBezTo>
                  <a:pt x="2167533" y="1598215"/>
                  <a:pt x="2166243" y="1622227"/>
                  <a:pt x="2163663" y="1654373"/>
                </a:cubicBezTo>
                <a:cubicBezTo>
                  <a:pt x="2161084" y="1686520"/>
                  <a:pt x="2159794" y="1710730"/>
                  <a:pt x="2159794" y="1727001"/>
                </a:cubicBezTo>
                <a:cubicBezTo>
                  <a:pt x="2159794" y="1746448"/>
                  <a:pt x="2165549" y="1756172"/>
                  <a:pt x="2177058" y="1756172"/>
                </a:cubicBezTo>
                <a:cubicBezTo>
                  <a:pt x="2190949" y="1756172"/>
                  <a:pt x="2211983" y="1755576"/>
                  <a:pt x="2240161" y="1754386"/>
                </a:cubicBezTo>
                <a:cubicBezTo>
                  <a:pt x="2268339" y="1753195"/>
                  <a:pt x="2289572" y="1752600"/>
                  <a:pt x="2303859" y="1752600"/>
                </a:cubicBezTo>
                <a:cubicBezTo>
                  <a:pt x="2312591" y="1752600"/>
                  <a:pt x="2316956" y="1755576"/>
                  <a:pt x="2316956" y="1761530"/>
                </a:cubicBezTo>
                <a:cubicBezTo>
                  <a:pt x="2316956" y="1770658"/>
                  <a:pt x="2315964" y="1784350"/>
                  <a:pt x="2313980" y="1802606"/>
                </a:cubicBezTo>
                <a:cubicBezTo>
                  <a:pt x="2311996" y="1820862"/>
                  <a:pt x="2311003" y="1834555"/>
                  <a:pt x="2311003" y="1843683"/>
                </a:cubicBezTo>
                <a:cubicBezTo>
                  <a:pt x="2311003" y="1853208"/>
                  <a:pt x="2311202" y="1867098"/>
                  <a:pt x="2311599" y="1885355"/>
                </a:cubicBezTo>
                <a:cubicBezTo>
                  <a:pt x="2311996" y="1903611"/>
                  <a:pt x="2312194" y="1917501"/>
                  <a:pt x="2312194" y="1927026"/>
                </a:cubicBezTo>
                <a:cubicBezTo>
                  <a:pt x="2312194" y="1935361"/>
                  <a:pt x="2306439" y="1939528"/>
                  <a:pt x="2294930" y="1939528"/>
                </a:cubicBezTo>
                <a:cubicBezTo>
                  <a:pt x="2286992" y="1939528"/>
                  <a:pt x="2273697" y="1939230"/>
                  <a:pt x="2255044" y="1938635"/>
                </a:cubicBezTo>
                <a:cubicBezTo>
                  <a:pt x="2236391" y="1938040"/>
                  <a:pt x="2223095" y="1937742"/>
                  <a:pt x="2215158" y="1937742"/>
                </a:cubicBezTo>
                <a:lnTo>
                  <a:pt x="2170509" y="1937742"/>
                </a:lnTo>
                <a:cubicBezTo>
                  <a:pt x="2164556" y="1937742"/>
                  <a:pt x="2161580" y="1946473"/>
                  <a:pt x="2161580" y="1963936"/>
                </a:cubicBezTo>
                <a:cubicBezTo>
                  <a:pt x="2161580" y="1973461"/>
                  <a:pt x="2161580" y="1987550"/>
                  <a:pt x="2161580" y="2006203"/>
                </a:cubicBezTo>
                <a:cubicBezTo>
                  <a:pt x="2161977" y="2025253"/>
                  <a:pt x="2162175" y="2039342"/>
                  <a:pt x="2162175" y="2048470"/>
                </a:cubicBezTo>
                <a:cubicBezTo>
                  <a:pt x="2162175" y="2081808"/>
                  <a:pt x="2165945" y="2104827"/>
                  <a:pt x="2173486" y="2117526"/>
                </a:cubicBezTo>
                <a:cubicBezTo>
                  <a:pt x="2184202" y="2134592"/>
                  <a:pt x="2205236" y="2143125"/>
                  <a:pt x="2236589" y="2143125"/>
                </a:cubicBezTo>
                <a:cubicBezTo>
                  <a:pt x="2246511" y="2143125"/>
                  <a:pt x="2260699" y="2140843"/>
                  <a:pt x="2279154" y="2136279"/>
                </a:cubicBezTo>
                <a:cubicBezTo>
                  <a:pt x="2297609" y="2131715"/>
                  <a:pt x="2310606" y="2129433"/>
                  <a:pt x="2318147" y="2129433"/>
                </a:cubicBezTo>
                <a:cubicBezTo>
                  <a:pt x="2326482" y="2129433"/>
                  <a:pt x="2330649" y="2133798"/>
                  <a:pt x="2330649" y="2142529"/>
                </a:cubicBezTo>
                <a:cubicBezTo>
                  <a:pt x="2330649" y="2154436"/>
                  <a:pt x="2329160" y="2172494"/>
                  <a:pt x="2326184" y="2196703"/>
                </a:cubicBezTo>
                <a:cubicBezTo>
                  <a:pt x="2323207" y="2220912"/>
                  <a:pt x="2321719" y="2238672"/>
                  <a:pt x="2321719" y="2249983"/>
                </a:cubicBezTo>
                <a:cubicBezTo>
                  <a:pt x="2321719" y="2261294"/>
                  <a:pt x="2320528" y="2268537"/>
                  <a:pt x="2318147" y="2271712"/>
                </a:cubicBezTo>
                <a:cubicBezTo>
                  <a:pt x="2315766" y="2274887"/>
                  <a:pt x="2309218" y="2279451"/>
                  <a:pt x="2298502" y="2285404"/>
                </a:cubicBezTo>
                <a:cubicBezTo>
                  <a:pt x="2247305" y="2313583"/>
                  <a:pt x="2190552" y="2327672"/>
                  <a:pt x="2128242" y="2327672"/>
                </a:cubicBezTo>
                <a:cubicBezTo>
                  <a:pt x="2013546" y="2327672"/>
                  <a:pt x="1956197" y="2283817"/>
                  <a:pt x="1956197" y="2196108"/>
                </a:cubicBezTo>
                <a:cubicBezTo>
                  <a:pt x="1956197" y="2169914"/>
                  <a:pt x="1957189" y="2130524"/>
                  <a:pt x="1959174" y="2077938"/>
                </a:cubicBezTo>
                <a:cubicBezTo>
                  <a:pt x="1961158" y="2025352"/>
                  <a:pt x="1962150" y="1985962"/>
                  <a:pt x="1962150" y="1959769"/>
                </a:cubicBezTo>
                <a:cubicBezTo>
                  <a:pt x="1962150" y="1942306"/>
                  <a:pt x="1952030" y="1933575"/>
                  <a:pt x="1931790" y="1933575"/>
                </a:cubicBezTo>
                <a:cubicBezTo>
                  <a:pt x="1930201" y="1933575"/>
                  <a:pt x="1927622" y="1933575"/>
                  <a:pt x="1924050" y="1933575"/>
                </a:cubicBezTo>
                <a:cubicBezTo>
                  <a:pt x="1920479" y="1933972"/>
                  <a:pt x="1917899" y="1934170"/>
                  <a:pt x="1916311" y="1934170"/>
                </a:cubicBezTo>
                <a:cubicBezTo>
                  <a:pt x="1901230" y="1934170"/>
                  <a:pt x="1893690" y="1928812"/>
                  <a:pt x="1893690" y="1918097"/>
                </a:cubicBezTo>
                <a:cubicBezTo>
                  <a:pt x="1893690" y="1911747"/>
                  <a:pt x="1894186" y="1902023"/>
                  <a:pt x="1895178" y="1888926"/>
                </a:cubicBezTo>
                <a:cubicBezTo>
                  <a:pt x="1896170" y="1875830"/>
                  <a:pt x="1896666" y="1866106"/>
                  <a:pt x="1896666" y="1859756"/>
                </a:cubicBezTo>
                <a:cubicBezTo>
                  <a:pt x="1896666" y="1851422"/>
                  <a:pt x="1896170" y="1838722"/>
                  <a:pt x="1895178" y="1821656"/>
                </a:cubicBezTo>
                <a:cubicBezTo>
                  <a:pt x="1894186" y="1804590"/>
                  <a:pt x="1893690" y="1791891"/>
                  <a:pt x="1893690" y="1783556"/>
                </a:cubicBezTo>
                <a:cubicBezTo>
                  <a:pt x="1893690" y="1775619"/>
                  <a:pt x="1906389" y="1771253"/>
                  <a:pt x="1931790" y="1770459"/>
                </a:cubicBezTo>
                <a:cubicBezTo>
                  <a:pt x="1946077" y="1770062"/>
                  <a:pt x="1953816" y="1766094"/>
                  <a:pt x="1955006" y="1758553"/>
                </a:cubicBezTo>
                <a:cubicBezTo>
                  <a:pt x="1957388" y="1743472"/>
                  <a:pt x="1958182" y="1719659"/>
                  <a:pt x="1957388" y="1687116"/>
                </a:cubicBezTo>
                <a:cubicBezTo>
                  <a:pt x="1955800" y="1635919"/>
                  <a:pt x="1955006" y="1611511"/>
                  <a:pt x="1955006" y="1613892"/>
                </a:cubicBezTo>
                <a:cubicBezTo>
                  <a:pt x="1955006" y="1567855"/>
                  <a:pt x="1959372" y="1544836"/>
                  <a:pt x="1968104" y="1544836"/>
                </a:cubicBezTo>
                <a:close/>
                <a:moveTo>
                  <a:pt x="6045398" y="1473398"/>
                </a:moveTo>
                <a:cubicBezTo>
                  <a:pt x="6065242" y="1473398"/>
                  <a:pt x="6076355" y="1481534"/>
                  <a:pt x="6078736" y="1497806"/>
                </a:cubicBezTo>
                <a:cubicBezTo>
                  <a:pt x="6078736" y="1514872"/>
                  <a:pt x="6079529" y="1540470"/>
                  <a:pt x="6081117" y="1574602"/>
                </a:cubicBezTo>
                <a:cubicBezTo>
                  <a:pt x="6081911" y="1583333"/>
                  <a:pt x="6084491" y="1600200"/>
                  <a:pt x="6088856" y="1625203"/>
                </a:cubicBezTo>
                <a:cubicBezTo>
                  <a:pt x="6092825" y="1647031"/>
                  <a:pt x="6094809" y="1663898"/>
                  <a:pt x="6094809" y="1675805"/>
                </a:cubicBezTo>
                <a:cubicBezTo>
                  <a:pt x="6094809" y="1680170"/>
                  <a:pt x="6090840" y="1682353"/>
                  <a:pt x="6082903" y="1682353"/>
                </a:cubicBezTo>
                <a:cubicBezTo>
                  <a:pt x="6053137" y="1682353"/>
                  <a:pt x="6007993" y="1679773"/>
                  <a:pt x="5947469" y="1674614"/>
                </a:cubicBezTo>
                <a:cubicBezTo>
                  <a:pt x="5886946" y="1669455"/>
                  <a:pt x="5841603" y="1666875"/>
                  <a:pt x="5811441" y="1666875"/>
                </a:cubicBezTo>
                <a:cubicBezTo>
                  <a:pt x="5773341" y="1666875"/>
                  <a:pt x="5751116" y="1668264"/>
                  <a:pt x="5744766" y="1671042"/>
                </a:cubicBezTo>
                <a:cubicBezTo>
                  <a:pt x="5730081" y="1677789"/>
                  <a:pt x="5722739" y="1696839"/>
                  <a:pt x="5722739" y="1728192"/>
                </a:cubicBezTo>
                <a:cubicBezTo>
                  <a:pt x="5722739" y="1765895"/>
                  <a:pt x="5732264" y="1787326"/>
                  <a:pt x="5751314" y="1792486"/>
                </a:cubicBezTo>
                <a:cubicBezTo>
                  <a:pt x="5759251" y="1794470"/>
                  <a:pt x="5771356" y="1795462"/>
                  <a:pt x="5787628" y="1795462"/>
                </a:cubicBezTo>
                <a:cubicBezTo>
                  <a:pt x="5815012" y="1795462"/>
                  <a:pt x="5855990" y="1793974"/>
                  <a:pt x="5910560" y="1790998"/>
                </a:cubicBezTo>
                <a:cubicBezTo>
                  <a:pt x="5965131" y="1788021"/>
                  <a:pt x="6006108" y="1786533"/>
                  <a:pt x="6033492" y="1786533"/>
                </a:cubicBezTo>
                <a:cubicBezTo>
                  <a:pt x="6046589" y="1786533"/>
                  <a:pt x="6053137" y="1821458"/>
                  <a:pt x="6053137" y="1891308"/>
                </a:cubicBezTo>
                <a:cubicBezTo>
                  <a:pt x="6053137" y="1952030"/>
                  <a:pt x="6050954" y="1987351"/>
                  <a:pt x="6046589" y="1997273"/>
                </a:cubicBezTo>
                <a:cubicBezTo>
                  <a:pt x="6043811" y="2004417"/>
                  <a:pt x="6038453" y="2007989"/>
                  <a:pt x="6030516" y="2007989"/>
                </a:cubicBezTo>
                <a:cubicBezTo>
                  <a:pt x="6035675" y="2007989"/>
                  <a:pt x="6023174" y="2006600"/>
                  <a:pt x="5993011" y="2003822"/>
                </a:cubicBezTo>
                <a:cubicBezTo>
                  <a:pt x="5950545" y="1999853"/>
                  <a:pt x="5886252" y="1997869"/>
                  <a:pt x="5800130" y="1997869"/>
                </a:cubicBezTo>
                <a:cubicBezTo>
                  <a:pt x="5772348" y="1997869"/>
                  <a:pt x="5756672" y="1998067"/>
                  <a:pt x="5753100" y="1998464"/>
                </a:cubicBezTo>
                <a:cubicBezTo>
                  <a:pt x="5732859" y="2001639"/>
                  <a:pt x="5722739" y="2010172"/>
                  <a:pt x="5722739" y="2024062"/>
                </a:cubicBezTo>
                <a:cubicBezTo>
                  <a:pt x="5722739" y="2080419"/>
                  <a:pt x="5725120" y="2145308"/>
                  <a:pt x="5729883" y="2218729"/>
                </a:cubicBezTo>
                <a:cubicBezTo>
                  <a:pt x="5732859" y="2268438"/>
                  <a:pt x="5734720" y="2297497"/>
                  <a:pt x="5735464" y="2305906"/>
                </a:cubicBezTo>
                <a:lnTo>
                  <a:pt x="5735661" y="2307659"/>
                </a:lnTo>
                <a:lnTo>
                  <a:pt x="5726460" y="2319635"/>
                </a:lnTo>
                <a:cubicBezTo>
                  <a:pt x="5720209" y="2322611"/>
                  <a:pt x="5710833" y="2324497"/>
                  <a:pt x="5698331" y="2325290"/>
                </a:cubicBezTo>
                <a:cubicBezTo>
                  <a:pt x="5705078" y="2324894"/>
                  <a:pt x="5687417" y="2324695"/>
                  <a:pt x="5645348" y="2324695"/>
                </a:cubicBezTo>
                <a:cubicBezTo>
                  <a:pt x="5571133" y="2324695"/>
                  <a:pt x="5523310" y="2322116"/>
                  <a:pt x="5501878" y="2316956"/>
                </a:cubicBezTo>
                <a:cubicBezTo>
                  <a:pt x="5490369" y="2314178"/>
                  <a:pt x="5484614" y="2308026"/>
                  <a:pt x="5484614" y="2298501"/>
                </a:cubicBezTo>
                <a:cubicBezTo>
                  <a:pt x="5484614" y="2254448"/>
                  <a:pt x="5486102" y="2188269"/>
                  <a:pt x="5489079" y="2099965"/>
                </a:cubicBezTo>
                <a:cubicBezTo>
                  <a:pt x="5492055" y="2011660"/>
                  <a:pt x="5493544" y="1945481"/>
                  <a:pt x="5493544" y="1901428"/>
                </a:cubicBezTo>
                <a:cubicBezTo>
                  <a:pt x="5493544" y="1849041"/>
                  <a:pt x="5491162" y="1783159"/>
                  <a:pt x="5486400" y="1703784"/>
                </a:cubicBezTo>
                <a:cubicBezTo>
                  <a:pt x="5479256" y="1581150"/>
                  <a:pt x="5475486" y="1515269"/>
                  <a:pt x="5475090" y="1506141"/>
                </a:cubicBezTo>
                <a:lnTo>
                  <a:pt x="5474494" y="1498997"/>
                </a:lnTo>
                <a:cubicBezTo>
                  <a:pt x="5474097" y="1489075"/>
                  <a:pt x="5480050" y="1484114"/>
                  <a:pt x="5492353" y="1484114"/>
                </a:cubicBezTo>
                <a:cubicBezTo>
                  <a:pt x="5521722" y="1484114"/>
                  <a:pt x="5566073" y="1484709"/>
                  <a:pt x="5625405" y="1485900"/>
                </a:cubicBezTo>
                <a:cubicBezTo>
                  <a:pt x="5684738" y="1487091"/>
                  <a:pt x="5729287" y="1487686"/>
                  <a:pt x="5759053" y="1487686"/>
                </a:cubicBezTo>
                <a:cubicBezTo>
                  <a:pt x="5790803" y="1487686"/>
                  <a:pt x="5838527" y="1485305"/>
                  <a:pt x="5902226" y="1480542"/>
                </a:cubicBezTo>
                <a:cubicBezTo>
                  <a:pt x="5965924" y="1475780"/>
                  <a:pt x="6013649" y="1473398"/>
                  <a:pt x="6045398" y="1473398"/>
                </a:cubicBezTo>
                <a:close/>
                <a:moveTo>
                  <a:pt x="8011418" y="1469752"/>
                </a:moveTo>
                <a:cubicBezTo>
                  <a:pt x="8011616" y="1469206"/>
                  <a:pt x="8011715" y="1470025"/>
                  <a:pt x="8011715" y="1472208"/>
                </a:cubicBezTo>
                <a:lnTo>
                  <a:pt x="8011411" y="1469786"/>
                </a:lnTo>
                <a:close/>
                <a:moveTo>
                  <a:pt x="10264378" y="1463278"/>
                </a:moveTo>
                <a:cubicBezTo>
                  <a:pt x="10270727" y="1463278"/>
                  <a:pt x="10273903" y="1469033"/>
                  <a:pt x="10273903" y="1480542"/>
                </a:cubicBezTo>
                <a:cubicBezTo>
                  <a:pt x="10273903" y="1495623"/>
                  <a:pt x="10272712" y="1516062"/>
                  <a:pt x="10270331" y="1541859"/>
                </a:cubicBezTo>
                <a:cubicBezTo>
                  <a:pt x="10267553" y="1572022"/>
                  <a:pt x="10265965" y="1592659"/>
                  <a:pt x="10265568" y="1603772"/>
                </a:cubicBezTo>
                <a:cubicBezTo>
                  <a:pt x="10261997" y="1689100"/>
                  <a:pt x="10260211" y="1755180"/>
                  <a:pt x="10260211" y="1802011"/>
                </a:cubicBezTo>
                <a:cubicBezTo>
                  <a:pt x="10260211" y="1813123"/>
                  <a:pt x="10261600" y="1818878"/>
                  <a:pt x="10264378" y="1819275"/>
                </a:cubicBezTo>
                <a:cubicBezTo>
                  <a:pt x="10267950" y="1816894"/>
                  <a:pt x="10272712" y="1812528"/>
                  <a:pt x="10278665" y="1806178"/>
                </a:cubicBezTo>
                <a:cubicBezTo>
                  <a:pt x="10330259" y="1752600"/>
                  <a:pt x="10392965" y="1725811"/>
                  <a:pt x="10466784" y="1725811"/>
                </a:cubicBezTo>
                <a:cubicBezTo>
                  <a:pt x="10536237" y="1725811"/>
                  <a:pt x="10591403" y="1741686"/>
                  <a:pt x="10632281" y="1773436"/>
                </a:cubicBezTo>
                <a:cubicBezTo>
                  <a:pt x="10677128" y="1808758"/>
                  <a:pt x="10699551" y="1860351"/>
                  <a:pt x="10699551" y="1928217"/>
                </a:cubicBezTo>
                <a:cubicBezTo>
                  <a:pt x="10699551" y="2015926"/>
                  <a:pt x="10656490" y="2082601"/>
                  <a:pt x="10570368" y="2128242"/>
                </a:cubicBezTo>
                <a:cubicBezTo>
                  <a:pt x="10562431" y="2132211"/>
                  <a:pt x="10558462" y="2136378"/>
                  <a:pt x="10558462" y="2140744"/>
                </a:cubicBezTo>
                <a:cubicBezTo>
                  <a:pt x="10558462" y="2147490"/>
                  <a:pt x="10576917" y="2175569"/>
                  <a:pt x="10613826" y="2224980"/>
                </a:cubicBezTo>
                <a:cubicBezTo>
                  <a:pt x="10650736" y="2274391"/>
                  <a:pt x="10669190" y="2300287"/>
                  <a:pt x="10669190" y="2302669"/>
                </a:cubicBezTo>
                <a:cubicBezTo>
                  <a:pt x="10669190" y="2313384"/>
                  <a:pt x="10616604" y="2318742"/>
                  <a:pt x="10511433" y="2318742"/>
                </a:cubicBezTo>
                <a:cubicBezTo>
                  <a:pt x="10470951" y="2318742"/>
                  <a:pt x="10447535" y="2313583"/>
                  <a:pt x="10441186" y="2303264"/>
                </a:cubicBezTo>
                <a:cubicBezTo>
                  <a:pt x="10425311" y="2276673"/>
                  <a:pt x="10400506" y="2238573"/>
                  <a:pt x="10366772" y="2188964"/>
                </a:cubicBezTo>
                <a:cubicBezTo>
                  <a:pt x="10364787" y="2186583"/>
                  <a:pt x="10329068" y="2183805"/>
                  <a:pt x="10259615" y="2180629"/>
                </a:cubicBezTo>
                <a:cubicBezTo>
                  <a:pt x="10259615" y="2192933"/>
                  <a:pt x="10259814" y="2212578"/>
                  <a:pt x="10260211" y="2239565"/>
                </a:cubicBezTo>
                <a:cubicBezTo>
                  <a:pt x="10260607" y="2266553"/>
                  <a:pt x="10260806" y="2286595"/>
                  <a:pt x="10260806" y="2299692"/>
                </a:cubicBezTo>
                <a:cubicBezTo>
                  <a:pt x="10260806" y="2311598"/>
                  <a:pt x="10255052" y="2318147"/>
                  <a:pt x="10243542" y="2319337"/>
                </a:cubicBezTo>
                <a:cubicBezTo>
                  <a:pt x="10236398" y="2320131"/>
                  <a:pt x="10205045" y="2320528"/>
                  <a:pt x="10149483" y="2320528"/>
                </a:cubicBezTo>
                <a:cubicBezTo>
                  <a:pt x="10101461" y="2320528"/>
                  <a:pt x="10073481" y="2319734"/>
                  <a:pt x="10065543" y="2318147"/>
                </a:cubicBezTo>
                <a:cubicBezTo>
                  <a:pt x="10054828" y="2316162"/>
                  <a:pt x="10049470" y="2308026"/>
                  <a:pt x="10049470" y="2293739"/>
                </a:cubicBezTo>
                <a:lnTo>
                  <a:pt x="10049470" y="1929408"/>
                </a:lnTo>
                <a:cubicBezTo>
                  <a:pt x="10049470" y="1880592"/>
                  <a:pt x="10047684" y="1807567"/>
                  <a:pt x="10044112" y="1710333"/>
                </a:cubicBezTo>
                <a:cubicBezTo>
                  <a:pt x="10040540" y="1613098"/>
                  <a:pt x="10038754" y="1540272"/>
                  <a:pt x="10038754" y="1491853"/>
                </a:cubicBezTo>
                <a:cubicBezTo>
                  <a:pt x="10038754" y="1482328"/>
                  <a:pt x="10044112" y="1477367"/>
                  <a:pt x="10054828" y="1476970"/>
                </a:cubicBezTo>
                <a:cubicBezTo>
                  <a:pt x="10075863" y="1476970"/>
                  <a:pt x="10107414" y="1476573"/>
                  <a:pt x="10149483" y="1475780"/>
                </a:cubicBezTo>
                <a:cubicBezTo>
                  <a:pt x="10160595" y="1474986"/>
                  <a:pt x="10179843" y="1472605"/>
                  <a:pt x="10207228" y="1468636"/>
                </a:cubicBezTo>
                <a:cubicBezTo>
                  <a:pt x="10231437" y="1465064"/>
                  <a:pt x="10250487" y="1463278"/>
                  <a:pt x="10264378" y="1463278"/>
                </a:cubicBezTo>
                <a:close/>
                <a:moveTo>
                  <a:pt x="402432" y="1462087"/>
                </a:moveTo>
                <a:cubicBezTo>
                  <a:pt x="531019" y="1462087"/>
                  <a:pt x="631825" y="1501576"/>
                  <a:pt x="704850" y="1580555"/>
                </a:cubicBezTo>
                <a:cubicBezTo>
                  <a:pt x="712788" y="1589286"/>
                  <a:pt x="716756" y="1597025"/>
                  <a:pt x="716756" y="1603772"/>
                </a:cubicBezTo>
                <a:cubicBezTo>
                  <a:pt x="716756" y="1611312"/>
                  <a:pt x="702965" y="1639292"/>
                  <a:pt x="675382" y="1687711"/>
                </a:cubicBezTo>
                <a:cubicBezTo>
                  <a:pt x="647800" y="1736130"/>
                  <a:pt x="630436" y="1763316"/>
                  <a:pt x="623292" y="1769269"/>
                </a:cubicBezTo>
                <a:cubicBezTo>
                  <a:pt x="620118" y="1772444"/>
                  <a:pt x="616149" y="1774031"/>
                  <a:pt x="611386" y="1774031"/>
                </a:cubicBezTo>
                <a:cubicBezTo>
                  <a:pt x="609402" y="1774031"/>
                  <a:pt x="599480" y="1766094"/>
                  <a:pt x="581621" y="1750219"/>
                </a:cubicBezTo>
                <a:cubicBezTo>
                  <a:pt x="560189" y="1731169"/>
                  <a:pt x="539155" y="1716286"/>
                  <a:pt x="518518" y="1705570"/>
                </a:cubicBezTo>
                <a:cubicBezTo>
                  <a:pt x="487164" y="1689695"/>
                  <a:pt x="454620" y="1681758"/>
                  <a:pt x="420886" y="1681758"/>
                </a:cubicBezTo>
                <a:cubicBezTo>
                  <a:pt x="362545" y="1681758"/>
                  <a:pt x="315913" y="1703586"/>
                  <a:pt x="280988" y="1747242"/>
                </a:cubicBezTo>
                <a:cubicBezTo>
                  <a:pt x="248841" y="1787723"/>
                  <a:pt x="232767" y="1837730"/>
                  <a:pt x="232767" y="1897261"/>
                </a:cubicBezTo>
                <a:cubicBezTo>
                  <a:pt x="232767" y="1957586"/>
                  <a:pt x="248841" y="2008187"/>
                  <a:pt x="280988" y="2049066"/>
                </a:cubicBezTo>
                <a:cubicBezTo>
                  <a:pt x="315913" y="2093516"/>
                  <a:pt x="362545" y="2115740"/>
                  <a:pt x="420886" y="2115740"/>
                </a:cubicBezTo>
                <a:cubicBezTo>
                  <a:pt x="455414" y="2115740"/>
                  <a:pt x="488156" y="2108200"/>
                  <a:pt x="519113" y="2093119"/>
                </a:cubicBezTo>
                <a:cubicBezTo>
                  <a:pt x="539353" y="2083197"/>
                  <a:pt x="559991" y="2069306"/>
                  <a:pt x="581025" y="2051447"/>
                </a:cubicBezTo>
                <a:cubicBezTo>
                  <a:pt x="598488" y="2036365"/>
                  <a:pt x="608211" y="2028825"/>
                  <a:pt x="610196" y="2028825"/>
                </a:cubicBezTo>
                <a:cubicBezTo>
                  <a:pt x="614164" y="2028825"/>
                  <a:pt x="618133" y="2031008"/>
                  <a:pt x="622102" y="2035373"/>
                </a:cubicBezTo>
                <a:cubicBezTo>
                  <a:pt x="628452" y="2042517"/>
                  <a:pt x="645716" y="2067322"/>
                  <a:pt x="673894" y="2109787"/>
                </a:cubicBezTo>
                <a:cubicBezTo>
                  <a:pt x="702866" y="2153840"/>
                  <a:pt x="717352" y="2178050"/>
                  <a:pt x="717352" y="2182415"/>
                </a:cubicBezTo>
                <a:cubicBezTo>
                  <a:pt x="717352" y="2188766"/>
                  <a:pt x="713184" y="2197100"/>
                  <a:pt x="704850" y="2207419"/>
                </a:cubicBezTo>
                <a:cubicBezTo>
                  <a:pt x="631825" y="2294334"/>
                  <a:pt x="534789" y="2337792"/>
                  <a:pt x="413742" y="2337792"/>
                </a:cubicBezTo>
                <a:cubicBezTo>
                  <a:pt x="289917" y="2337792"/>
                  <a:pt x="189508" y="2295525"/>
                  <a:pt x="112514" y="2210990"/>
                </a:cubicBezTo>
                <a:cubicBezTo>
                  <a:pt x="37505" y="2129234"/>
                  <a:pt x="0" y="2026047"/>
                  <a:pt x="0" y="1901428"/>
                </a:cubicBezTo>
                <a:cubicBezTo>
                  <a:pt x="0" y="1780778"/>
                  <a:pt x="36711" y="1678384"/>
                  <a:pt x="110133" y="1594247"/>
                </a:cubicBezTo>
                <a:cubicBezTo>
                  <a:pt x="186730" y="1506141"/>
                  <a:pt x="284163" y="1462087"/>
                  <a:pt x="402432" y="1462087"/>
                </a:cubicBezTo>
                <a:close/>
                <a:moveTo>
                  <a:pt x="8318301" y="1460897"/>
                </a:moveTo>
                <a:cubicBezTo>
                  <a:pt x="8325842" y="1460897"/>
                  <a:pt x="8329612" y="1467445"/>
                  <a:pt x="8329612" y="1480542"/>
                </a:cubicBezTo>
                <a:cubicBezTo>
                  <a:pt x="8329612" y="1496020"/>
                  <a:pt x="8328620" y="1516459"/>
                  <a:pt x="8326636" y="1541859"/>
                </a:cubicBezTo>
                <a:cubicBezTo>
                  <a:pt x="8324254" y="1573212"/>
                  <a:pt x="8322866" y="1593850"/>
                  <a:pt x="8322468" y="1603772"/>
                </a:cubicBezTo>
                <a:cubicBezTo>
                  <a:pt x="8320484" y="1643062"/>
                  <a:pt x="8319492" y="1696641"/>
                  <a:pt x="8319492" y="1764506"/>
                </a:cubicBezTo>
                <a:cubicBezTo>
                  <a:pt x="8319492" y="1776809"/>
                  <a:pt x="8322667" y="1782961"/>
                  <a:pt x="8329017" y="1782961"/>
                </a:cubicBezTo>
                <a:cubicBezTo>
                  <a:pt x="8332192" y="1782961"/>
                  <a:pt x="8335168" y="1781373"/>
                  <a:pt x="8337947" y="1778198"/>
                </a:cubicBezTo>
                <a:cubicBezTo>
                  <a:pt x="8373665" y="1740098"/>
                  <a:pt x="8420497" y="1721048"/>
                  <a:pt x="8478440" y="1721048"/>
                </a:cubicBezTo>
                <a:cubicBezTo>
                  <a:pt x="8565356" y="1721048"/>
                  <a:pt x="8633222" y="1750616"/>
                  <a:pt x="8682037" y="1809750"/>
                </a:cubicBezTo>
                <a:cubicBezTo>
                  <a:pt x="8727281" y="1864519"/>
                  <a:pt x="8749903" y="1936551"/>
                  <a:pt x="8749903" y="2025848"/>
                </a:cubicBezTo>
                <a:cubicBezTo>
                  <a:pt x="8749903" y="2109192"/>
                  <a:pt x="8726090" y="2178844"/>
                  <a:pt x="8678465" y="2234803"/>
                </a:cubicBezTo>
                <a:cubicBezTo>
                  <a:pt x="8627666" y="2294334"/>
                  <a:pt x="8561387" y="2324100"/>
                  <a:pt x="8479631" y="2324100"/>
                </a:cubicBezTo>
                <a:cubicBezTo>
                  <a:pt x="8420100" y="2324100"/>
                  <a:pt x="8372078" y="2307034"/>
                  <a:pt x="8335565" y="2272903"/>
                </a:cubicBezTo>
                <a:cubicBezTo>
                  <a:pt x="8332787" y="2270522"/>
                  <a:pt x="8330406" y="2269331"/>
                  <a:pt x="8328422" y="2269331"/>
                </a:cubicBezTo>
                <a:cubicBezTo>
                  <a:pt x="8324453" y="2269331"/>
                  <a:pt x="8320782" y="2276673"/>
                  <a:pt x="8317408" y="2291358"/>
                </a:cubicBezTo>
                <a:cubicBezTo>
                  <a:pt x="8314035" y="2306042"/>
                  <a:pt x="8309967" y="2314178"/>
                  <a:pt x="8305204" y="2315765"/>
                </a:cubicBezTo>
                <a:cubicBezTo>
                  <a:pt x="8298458" y="2317750"/>
                  <a:pt x="8241903" y="2318742"/>
                  <a:pt x="8135540" y="2318742"/>
                </a:cubicBezTo>
                <a:cubicBezTo>
                  <a:pt x="8110537" y="2318742"/>
                  <a:pt x="8098036" y="2314178"/>
                  <a:pt x="8098036" y="2305050"/>
                </a:cubicBezTo>
                <a:cubicBezTo>
                  <a:pt x="8098036" y="2303859"/>
                  <a:pt x="8098433" y="2300883"/>
                  <a:pt x="8099226" y="2296120"/>
                </a:cubicBezTo>
                <a:cubicBezTo>
                  <a:pt x="8107164" y="2233017"/>
                  <a:pt x="8111133" y="2112764"/>
                  <a:pt x="8111133" y="1935361"/>
                </a:cubicBezTo>
                <a:cubicBezTo>
                  <a:pt x="8111133" y="1765895"/>
                  <a:pt x="8105179" y="1618456"/>
                  <a:pt x="8093273" y="1493044"/>
                </a:cubicBezTo>
                <a:lnTo>
                  <a:pt x="8092678" y="1486495"/>
                </a:lnTo>
                <a:cubicBezTo>
                  <a:pt x="8092678" y="1480145"/>
                  <a:pt x="8098829" y="1476573"/>
                  <a:pt x="8111133" y="1475780"/>
                </a:cubicBezTo>
                <a:cubicBezTo>
                  <a:pt x="8119864" y="1475383"/>
                  <a:pt x="8154392" y="1472406"/>
                  <a:pt x="8214717" y="1466850"/>
                </a:cubicBezTo>
                <a:cubicBezTo>
                  <a:pt x="8257182" y="1462881"/>
                  <a:pt x="8291710" y="1460897"/>
                  <a:pt x="8318301" y="1460897"/>
                </a:cubicBezTo>
                <a:close/>
                <a:moveTo>
                  <a:pt x="7998618" y="1457325"/>
                </a:moveTo>
                <a:cubicBezTo>
                  <a:pt x="8005167" y="1457325"/>
                  <a:pt x="8009260" y="1460115"/>
                  <a:pt x="8010897" y="1465697"/>
                </a:cubicBezTo>
                <a:lnTo>
                  <a:pt x="8011411" y="1469786"/>
                </a:lnTo>
                <a:lnTo>
                  <a:pt x="8011046" y="1471594"/>
                </a:lnTo>
                <a:cubicBezTo>
                  <a:pt x="8010301" y="1476369"/>
                  <a:pt x="8008937" y="1489670"/>
                  <a:pt x="8006953" y="1511498"/>
                </a:cubicBezTo>
                <a:cubicBezTo>
                  <a:pt x="8002587" y="1555552"/>
                  <a:pt x="7999214" y="1611908"/>
                  <a:pt x="7996833" y="1680567"/>
                </a:cubicBezTo>
                <a:cubicBezTo>
                  <a:pt x="7993658" y="1758355"/>
                  <a:pt x="7992070" y="1846858"/>
                  <a:pt x="7992070" y="1946076"/>
                </a:cubicBezTo>
                <a:cubicBezTo>
                  <a:pt x="7992070" y="2109986"/>
                  <a:pt x="7996634" y="2226667"/>
                  <a:pt x="8005762" y="2296120"/>
                </a:cubicBezTo>
                <a:cubicBezTo>
                  <a:pt x="8006556" y="2303661"/>
                  <a:pt x="8006953" y="2308423"/>
                  <a:pt x="8006953" y="2310408"/>
                </a:cubicBezTo>
                <a:cubicBezTo>
                  <a:pt x="8006953" y="2314773"/>
                  <a:pt x="8003976" y="2317353"/>
                  <a:pt x="7998023" y="2318147"/>
                </a:cubicBezTo>
                <a:cubicBezTo>
                  <a:pt x="7983736" y="2320131"/>
                  <a:pt x="7931150" y="2321123"/>
                  <a:pt x="7840266" y="2321123"/>
                </a:cubicBezTo>
                <a:cubicBezTo>
                  <a:pt x="7818834" y="2321123"/>
                  <a:pt x="7806531" y="2316956"/>
                  <a:pt x="7803356" y="2308622"/>
                </a:cubicBezTo>
                <a:cubicBezTo>
                  <a:pt x="7802563" y="2293541"/>
                  <a:pt x="7801769" y="2278459"/>
                  <a:pt x="7800975" y="2263378"/>
                </a:cubicBezTo>
                <a:cubicBezTo>
                  <a:pt x="7800578" y="2260203"/>
                  <a:pt x="7798991" y="2257028"/>
                  <a:pt x="7796212" y="2253853"/>
                </a:cubicBezTo>
                <a:cubicBezTo>
                  <a:pt x="7793831" y="2255044"/>
                  <a:pt x="7790855" y="2257425"/>
                  <a:pt x="7787283" y="2260997"/>
                </a:cubicBezTo>
                <a:cubicBezTo>
                  <a:pt x="7744420" y="2303066"/>
                  <a:pt x="7690842" y="2324100"/>
                  <a:pt x="7626548" y="2324100"/>
                </a:cubicBezTo>
                <a:cubicBezTo>
                  <a:pt x="7542808" y="2324100"/>
                  <a:pt x="7475736" y="2294731"/>
                  <a:pt x="7425333" y="2235994"/>
                </a:cubicBezTo>
                <a:cubicBezTo>
                  <a:pt x="7377311" y="2180034"/>
                  <a:pt x="7353300" y="2109390"/>
                  <a:pt x="7353300" y="2024062"/>
                </a:cubicBezTo>
                <a:cubicBezTo>
                  <a:pt x="7353300" y="1937544"/>
                  <a:pt x="7376914" y="1866305"/>
                  <a:pt x="7424142" y="1810345"/>
                </a:cubicBezTo>
                <a:cubicBezTo>
                  <a:pt x="7474148" y="1750814"/>
                  <a:pt x="7541617" y="1721048"/>
                  <a:pt x="7626548" y="1721048"/>
                </a:cubicBezTo>
                <a:cubicBezTo>
                  <a:pt x="7686477" y="1721048"/>
                  <a:pt x="7733109" y="1740098"/>
                  <a:pt x="7766447" y="1778198"/>
                </a:cubicBezTo>
                <a:cubicBezTo>
                  <a:pt x="7772003" y="1784548"/>
                  <a:pt x="7775972" y="1787723"/>
                  <a:pt x="7778353" y="1787723"/>
                </a:cubicBezTo>
                <a:cubicBezTo>
                  <a:pt x="7781925" y="1787723"/>
                  <a:pt x="7783711" y="1782564"/>
                  <a:pt x="7783711" y="1772245"/>
                </a:cubicBezTo>
                <a:cubicBezTo>
                  <a:pt x="7783711" y="1741686"/>
                  <a:pt x="7782917" y="1696045"/>
                  <a:pt x="7781330" y="1635323"/>
                </a:cubicBezTo>
                <a:cubicBezTo>
                  <a:pt x="7779742" y="1574602"/>
                  <a:pt x="7778948" y="1529159"/>
                  <a:pt x="7778948" y="1498997"/>
                </a:cubicBezTo>
                <a:cubicBezTo>
                  <a:pt x="7778948" y="1487487"/>
                  <a:pt x="7782123" y="1480939"/>
                  <a:pt x="7788473" y="1479352"/>
                </a:cubicBezTo>
                <a:cubicBezTo>
                  <a:pt x="7813874" y="1478161"/>
                  <a:pt x="7848798" y="1475780"/>
                  <a:pt x="7893248" y="1472208"/>
                </a:cubicBezTo>
                <a:cubicBezTo>
                  <a:pt x="7972623" y="1462286"/>
                  <a:pt x="8007746" y="1457325"/>
                  <a:pt x="7998618" y="1457325"/>
                </a:cubicBezTo>
                <a:close/>
                <a:moveTo>
                  <a:pt x="8453437" y="448866"/>
                </a:moveTo>
                <a:cubicBezTo>
                  <a:pt x="8419306" y="448866"/>
                  <a:pt x="8391723" y="459780"/>
                  <a:pt x="8370689" y="481608"/>
                </a:cubicBezTo>
                <a:cubicBezTo>
                  <a:pt x="8349655" y="503436"/>
                  <a:pt x="8339137" y="531416"/>
                  <a:pt x="8339137" y="565547"/>
                </a:cubicBezTo>
                <a:cubicBezTo>
                  <a:pt x="8339137" y="597694"/>
                  <a:pt x="8350250" y="625277"/>
                  <a:pt x="8372475" y="648295"/>
                </a:cubicBezTo>
                <a:cubicBezTo>
                  <a:pt x="8394700" y="671314"/>
                  <a:pt x="8421687" y="682823"/>
                  <a:pt x="8453437" y="682823"/>
                </a:cubicBezTo>
                <a:cubicBezTo>
                  <a:pt x="8487172" y="682823"/>
                  <a:pt x="8514754" y="671810"/>
                  <a:pt x="8536186" y="649784"/>
                </a:cubicBezTo>
                <a:cubicBezTo>
                  <a:pt x="8557617" y="627757"/>
                  <a:pt x="8568333" y="599678"/>
                  <a:pt x="8568333" y="565547"/>
                </a:cubicBezTo>
                <a:cubicBezTo>
                  <a:pt x="8568333" y="531812"/>
                  <a:pt x="8557716" y="503932"/>
                  <a:pt x="8536483" y="481905"/>
                </a:cubicBezTo>
                <a:cubicBezTo>
                  <a:pt x="8515250" y="459879"/>
                  <a:pt x="8487568" y="448866"/>
                  <a:pt x="8453437" y="448866"/>
                </a:cubicBezTo>
                <a:close/>
                <a:moveTo>
                  <a:pt x="4824412" y="448866"/>
                </a:moveTo>
                <a:cubicBezTo>
                  <a:pt x="4790281" y="448866"/>
                  <a:pt x="4762699" y="459780"/>
                  <a:pt x="4741664" y="481608"/>
                </a:cubicBezTo>
                <a:cubicBezTo>
                  <a:pt x="4720630" y="503436"/>
                  <a:pt x="4710112" y="531416"/>
                  <a:pt x="4710112" y="565547"/>
                </a:cubicBezTo>
                <a:cubicBezTo>
                  <a:pt x="4710112" y="597694"/>
                  <a:pt x="4721225" y="625277"/>
                  <a:pt x="4743450" y="648295"/>
                </a:cubicBezTo>
                <a:cubicBezTo>
                  <a:pt x="4765675" y="671314"/>
                  <a:pt x="4792662" y="682823"/>
                  <a:pt x="4824412" y="682823"/>
                </a:cubicBezTo>
                <a:cubicBezTo>
                  <a:pt x="4858147" y="682823"/>
                  <a:pt x="4885730" y="671810"/>
                  <a:pt x="4907161" y="649784"/>
                </a:cubicBezTo>
                <a:cubicBezTo>
                  <a:pt x="4928592" y="627757"/>
                  <a:pt x="4939308" y="599678"/>
                  <a:pt x="4939308" y="565547"/>
                </a:cubicBezTo>
                <a:cubicBezTo>
                  <a:pt x="4939308" y="531812"/>
                  <a:pt x="4928692" y="503932"/>
                  <a:pt x="4907459" y="481905"/>
                </a:cubicBezTo>
                <a:cubicBezTo>
                  <a:pt x="4886226" y="459879"/>
                  <a:pt x="4858544" y="448866"/>
                  <a:pt x="4824412" y="448866"/>
                </a:cubicBezTo>
                <a:close/>
                <a:moveTo>
                  <a:pt x="1671638" y="447675"/>
                </a:moveTo>
                <a:cubicBezTo>
                  <a:pt x="1640285" y="447675"/>
                  <a:pt x="1614487" y="459978"/>
                  <a:pt x="1594247" y="484584"/>
                </a:cubicBezTo>
                <a:cubicBezTo>
                  <a:pt x="1575197" y="507603"/>
                  <a:pt x="1565672" y="534987"/>
                  <a:pt x="1565672" y="566737"/>
                </a:cubicBezTo>
                <a:cubicBezTo>
                  <a:pt x="1565672" y="598884"/>
                  <a:pt x="1575197" y="626467"/>
                  <a:pt x="1594247" y="649486"/>
                </a:cubicBezTo>
                <a:cubicBezTo>
                  <a:pt x="1614487" y="674092"/>
                  <a:pt x="1640285" y="686395"/>
                  <a:pt x="1671638" y="686395"/>
                </a:cubicBezTo>
                <a:cubicBezTo>
                  <a:pt x="1702594" y="686395"/>
                  <a:pt x="1728193" y="674092"/>
                  <a:pt x="1748433" y="649486"/>
                </a:cubicBezTo>
                <a:cubicBezTo>
                  <a:pt x="1767086" y="626467"/>
                  <a:pt x="1776413" y="598884"/>
                  <a:pt x="1776413" y="566737"/>
                </a:cubicBezTo>
                <a:cubicBezTo>
                  <a:pt x="1776413" y="535384"/>
                  <a:pt x="1766689" y="507702"/>
                  <a:pt x="1747243" y="483691"/>
                </a:cubicBezTo>
                <a:cubicBezTo>
                  <a:pt x="1727796" y="459680"/>
                  <a:pt x="1702594" y="447675"/>
                  <a:pt x="1671638" y="447675"/>
                </a:cubicBezTo>
                <a:close/>
                <a:moveTo>
                  <a:pt x="9866114" y="444103"/>
                </a:moveTo>
                <a:cubicBezTo>
                  <a:pt x="9833569" y="444103"/>
                  <a:pt x="9807673" y="455910"/>
                  <a:pt x="9788425" y="479524"/>
                </a:cubicBezTo>
                <a:cubicBezTo>
                  <a:pt x="9769177" y="503138"/>
                  <a:pt x="9759553" y="531416"/>
                  <a:pt x="9759553" y="564356"/>
                </a:cubicBezTo>
                <a:cubicBezTo>
                  <a:pt x="9759553" y="596503"/>
                  <a:pt x="9769275" y="623689"/>
                  <a:pt x="9788723" y="645914"/>
                </a:cubicBezTo>
                <a:cubicBezTo>
                  <a:pt x="9808566" y="669727"/>
                  <a:pt x="9834363" y="681633"/>
                  <a:pt x="9866114" y="681633"/>
                </a:cubicBezTo>
                <a:cubicBezTo>
                  <a:pt x="9897863" y="681633"/>
                  <a:pt x="9924454" y="669727"/>
                  <a:pt x="9945886" y="645914"/>
                </a:cubicBezTo>
                <a:cubicBezTo>
                  <a:pt x="9967317" y="622102"/>
                  <a:pt x="9978033" y="594122"/>
                  <a:pt x="9978033" y="561975"/>
                </a:cubicBezTo>
                <a:cubicBezTo>
                  <a:pt x="9978033" y="530622"/>
                  <a:pt x="9967118" y="503138"/>
                  <a:pt x="9945290" y="479524"/>
                </a:cubicBezTo>
                <a:cubicBezTo>
                  <a:pt x="9923461" y="455910"/>
                  <a:pt x="9897070" y="444103"/>
                  <a:pt x="9866114" y="444103"/>
                </a:cubicBezTo>
                <a:close/>
                <a:moveTo>
                  <a:pt x="7018734" y="432792"/>
                </a:moveTo>
                <a:cubicBezTo>
                  <a:pt x="6989762" y="432792"/>
                  <a:pt x="6965652" y="443607"/>
                  <a:pt x="6946404" y="465237"/>
                </a:cubicBezTo>
                <a:cubicBezTo>
                  <a:pt x="6927156" y="486866"/>
                  <a:pt x="6917531" y="512167"/>
                  <a:pt x="6917531" y="541139"/>
                </a:cubicBezTo>
                <a:cubicBezTo>
                  <a:pt x="6917531" y="570111"/>
                  <a:pt x="6927354" y="595114"/>
                  <a:pt x="6946999" y="616148"/>
                </a:cubicBezTo>
                <a:cubicBezTo>
                  <a:pt x="6966644" y="637183"/>
                  <a:pt x="6990556" y="647700"/>
                  <a:pt x="7018734" y="647700"/>
                </a:cubicBezTo>
                <a:cubicBezTo>
                  <a:pt x="7047706" y="647700"/>
                  <a:pt x="7071817" y="636984"/>
                  <a:pt x="7091065" y="615553"/>
                </a:cubicBezTo>
                <a:cubicBezTo>
                  <a:pt x="7110313" y="594122"/>
                  <a:pt x="7119937" y="568920"/>
                  <a:pt x="7119937" y="539948"/>
                </a:cubicBezTo>
                <a:cubicBezTo>
                  <a:pt x="7119937" y="510977"/>
                  <a:pt x="7110313" y="485874"/>
                  <a:pt x="7091065" y="464641"/>
                </a:cubicBezTo>
                <a:cubicBezTo>
                  <a:pt x="7071817" y="443409"/>
                  <a:pt x="7047706" y="432792"/>
                  <a:pt x="7018734" y="432792"/>
                </a:cubicBezTo>
                <a:close/>
                <a:moveTo>
                  <a:pt x="2752130" y="407194"/>
                </a:moveTo>
                <a:cubicBezTo>
                  <a:pt x="2727127" y="407194"/>
                  <a:pt x="2706489" y="417711"/>
                  <a:pt x="2690218" y="438745"/>
                </a:cubicBezTo>
                <a:cubicBezTo>
                  <a:pt x="2675136" y="458192"/>
                  <a:pt x="2667596" y="481012"/>
                  <a:pt x="2667596" y="507206"/>
                </a:cubicBezTo>
                <a:cubicBezTo>
                  <a:pt x="2667596" y="517922"/>
                  <a:pt x="2673152" y="523280"/>
                  <a:pt x="2684264" y="523280"/>
                </a:cubicBezTo>
                <a:cubicBezTo>
                  <a:pt x="2713633" y="523280"/>
                  <a:pt x="2759274" y="518716"/>
                  <a:pt x="2821186" y="509587"/>
                </a:cubicBezTo>
                <a:cubicBezTo>
                  <a:pt x="2834283" y="507603"/>
                  <a:pt x="2840832" y="504428"/>
                  <a:pt x="2840832" y="500062"/>
                </a:cubicBezTo>
                <a:cubicBezTo>
                  <a:pt x="2840832" y="475456"/>
                  <a:pt x="2832100" y="453827"/>
                  <a:pt x="2814638" y="435173"/>
                </a:cubicBezTo>
                <a:cubicBezTo>
                  <a:pt x="2797175" y="416520"/>
                  <a:pt x="2776339" y="407194"/>
                  <a:pt x="2752130" y="407194"/>
                </a:cubicBezTo>
                <a:close/>
                <a:moveTo>
                  <a:pt x="5718572" y="292894"/>
                </a:moveTo>
                <a:cubicBezTo>
                  <a:pt x="5729685" y="292894"/>
                  <a:pt x="5746651" y="294084"/>
                  <a:pt x="5769471" y="296466"/>
                </a:cubicBezTo>
                <a:cubicBezTo>
                  <a:pt x="5792291" y="298847"/>
                  <a:pt x="5809456" y="300037"/>
                  <a:pt x="5820966" y="300037"/>
                </a:cubicBezTo>
                <a:cubicBezTo>
                  <a:pt x="5832475" y="300037"/>
                  <a:pt x="5849739" y="299045"/>
                  <a:pt x="5872758" y="297061"/>
                </a:cubicBezTo>
                <a:cubicBezTo>
                  <a:pt x="5895777" y="295077"/>
                  <a:pt x="5913041" y="294084"/>
                  <a:pt x="5924550" y="294084"/>
                </a:cubicBezTo>
                <a:cubicBezTo>
                  <a:pt x="5934075" y="294084"/>
                  <a:pt x="5938837" y="298053"/>
                  <a:pt x="5938837" y="305991"/>
                </a:cubicBezTo>
                <a:cubicBezTo>
                  <a:pt x="5938837" y="307578"/>
                  <a:pt x="5938440" y="311348"/>
                  <a:pt x="5937647" y="317302"/>
                </a:cubicBezTo>
                <a:cubicBezTo>
                  <a:pt x="5928915" y="394692"/>
                  <a:pt x="5924550" y="484386"/>
                  <a:pt x="5924550" y="586383"/>
                </a:cubicBezTo>
                <a:cubicBezTo>
                  <a:pt x="5924550" y="615355"/>
                  <a:pt x="5925145" y="658515"/>
                  <a:pt x="5926336" y="715863"/>
                </a:cubicBezTo>
                <a:cubicBezTo>
                  <a:pt x="5927527" y="773212"/>
                  <a:pt x="5928122" y="816173"/>
                  <a:pt x="5928122" y="844748"/>
                </a:cubicBezTo>
                <a:cubicBezTo>
                  <a:pt x="5928122" y="853083"/>
                  <a:pt x="5923161" y="858044"/>
                  <a:pt x="5913239" y="859631"/>
                </a:cubicBezTo>
                <a:cubicBezTo>
                  <a:pt x="5899745" y="862012"/>
                  <a:pt x="5869384" y="863203"/>
                  <a:pt x="5822156" y="863203"/>
                </a:cubicBezTo>
                <a:cubicBezTo>
                  <a:pt x="5774531" y="863203"/>
                  <a:pt x="5743972" y="862012"/>
                  <a:pt x="5730478" y="859631"/>
                </a:cubicBezTo>
                <a:cubicBezTo>
                  <a:pt x="5721747" y="858044"/>
                  <a:pt x="5716389" y="855464"/>
                  <a:pt x="5714405" y="851892"/>
                </a:cubicBezTo>
                <a:cubicBezTo>
                  <a:pt x="5713611" y="850305"/>
                  <a:pt x="5713214" y="844351"/>
                  <a:pt x="5713214" y="834033"/>
                </a:cubicBezTo>
                <a:cubicBezTo>
                  <a:pt x="5713214" y="806648"/>
                  <a:pt x="5713809" y="765473"/>
                  <a:pt x="5715000" y="710505"/>
                </a:cubicBezTo>
                <a:cubicBezTo>
                  <a:pt x="5716191" y="655538"/>
                  <a:pt x="5716786" y="614164"/>
                  <a:pt x="5716786" y="586383"/>
                </a:cubicBezTo>
                <a:cubicBezTo>
                  <a:pt x="5716786" y="473670"/>
                  <a:pt x="5712420" y="383977"/>
                  <a:pt x="5703689" y="317302"/>
                </a:cubicBezTo>
                <a:cubicBezTo>
                  <a:pt x="5702895" y="310952"/>
                  <a:pt x="5702498" y="306784"/>
                  <a:pt x="5702498" y="304800"/>
                </a:cubicBezTo>
                <a:cubicBezTo>
                  <a:pt x="5702498" y="296863"/>
                  <a:pt x="5707856" y="292894"/>
                  <a:pt x="5718572" y="292894"/>
                </a:cubicBezTo>
                <a:close/>
                <a:moveTo>
                  <a:pt x="9283898" y="270867"/>
                </a:moveTo>
                <a:cubicBezTo>
                  <a:pt x="9334301" y="270867"/>
                  <a:pt x="9376369" y="282773"/>
                  <a:pt x="9410104" y="306586"/>
                </a:cubicBezTo>
                <a:cubicBezTo>
                  <a:pt x="9447807" y="333970"/>
                  <a:pt x="9466659" y="372070"/>
                  <a:pt x="9466659" y="420886"/>
                </a:cubicBezTo>
                <a:lnTo>
                  <a:pt x="9466659" y="610791"/>
                </a:lnTo>
                <a:cubicBezTo>
                  <a:pt x="9466659" y="636587"/>
                  <a:pt x="9466857" y="675184"/>
                  <a:pt x="9467254" y="726579"/>
                </a:cubicBezTo>
                <a:cubicBezTo>
                  <a:pt x="9467651" y="777974"/>
                  <a:pt x="9467850" y="816570"/>
                  <a:pt x="9467850" y="842367"/>
                </a:cubicBezTo>
                <a:cubicBezTo>
                  <a:pt x="9467850" y="853083"/>
                  <a:pt x="9462293" y="859234"/>
                  <a:pt x="9451181" y="860822"/>
                </a:cubicBezTo>
                <a:cubicBezTo>
                  <a:pt x="9440068" y="862409"/>
                  <a:pt x="9411096" y="863203"/>
                  <a:pt x="9364265" y="863203"/>
                </a:cubicBezTo>
                <a:cubicBezTo>
                  <a:pt x="9314259" y="863203"/>
                  <a:pt x="9283303" y="862012"/>
                  <a:pt x="9271397" y="859631"/>
                </a:cubicBezTo>
                <a:cubicBezTo>
                  <a:pt x="9259490" y="857250"/>
                  <a:pt x="9253537" y="849114"/>
                  <a:pt x="9253537" y="835223"/>
                </a:cubicBezTo>
                <a:cubicBezTo>
                  <a:pt x="9253537" y="816570"/>
                  <a:pt x="9254133" y="788392"/>
                  <a:pt x="9255323" y="750689"/>
                </a:cubicBezTo>
                <a:cubicBezTo>
                  <a:pt x="9256514" y="712986"/>
                  <a:pt x="9257109" y="684609"/>
                  <a:pt x="9257109" y="665559"/>
                </a:cubicBezTo>
                <a:cubicBezTo>
                  <a:pt x="9257109" y="650875"/>
                  <a:pt x="9256711" y="628948"/>
                  <a:pt x="9255918" y="599777"/>
                </a:cubicBezTo>
                <a:cubicBezTo>
                  <a:pt x="9255124" y="570607"/>
                  <a:pt x="9254728" y="548680"/>
                  <a:pt x="9254728" y="533995"/>
                </a:cubicBezTo>
                <a:cubicBezTo>
                  <a:pt x="9254728" y="479623"/>
                  <a:pt x="9231114" y="452437"/>
                  <a:pt x="9183886" y="452437"/>
                </a:cubicBezTo>
                <a:cubicBezTo>
                  <a:pt x="9168408" y="452437"/>
                  <a:pt x="9150350" y="459184"/>
                  <a:pt x="9129712" y="472678"/>
                </a:cubicBezTo>
                <a:cubicBezTo>
                  <a:pt x="9107487" y="487759"/>
                  <a:pt x="9096375" y="502642"/>
                  <a:pt x="9096375" y="517327"/>
                </a:cubicBezTo>
                <a:lnTo>
                  <a:pt x="9096375" y="838795"/>
                </a:lnTo>
                <a:cubicBezTo>
                  <a:pt x="9096375" y="851892"/>
                  <a:pt x="9090223" y="859234"/>
                  <a:pt x="9077920" y="860822"/>
                </a:cubicBezTo>
                <a:cubicBezTo>
                  <a:pt x="9064030" y="862409"/>
                  <a:pt x="9035653" y="863203"/>
                  <a:pt x="8992790" y="863203"/>
                </a:cubicBezTo>
                <a:cubicBezTo>
                  <a:pt x="8946356" y="863203"/>
                  <a:pt x="8916193" y="862012"/>
                  <a:pt x="8902303" y="859631"/>
                </a:cubicBezTo>
                <a:cubicBezTo>
                  <a:pt x="8890000" y="857647"/>
                  <a:pt x="8883848" y="851098"/>
                  <a:pt x="8883848" y="839986"/>
                </a:cubicBezTo>
                <a:cubicBezTo>
                  <a:pt x="8883848" y="809030"/>
                  <a:pt x="8884046" y="762397"/>
                  <a:pt x="8884443" y="700087"/>
                </a:cubicBezTo>
                <a:cubicBezTo>
                  <a:pt x="8884841" y="637778"/>
                  <a:pt x="8885039" y="590947"/>
                  <a:pt x="8885039" y="559594"/>
                </a:cubicBezTo>
                <a:cubicBezTo>
                  <a:pt x="8885039" y="460772"/>
                  <a:pt x="8877300" y="383183"/>
                  <a:pt x="8861822" y="326827"/>
                </a:cubicBezTo>
                <a:cubicBezTo>
                  <a:pt x="8861028" y="323255"/>
                  <a:pt x="8860631" y="320278"/>
                  <a:pt x="8860631" y="317897"/>
                </a:cubicBezTo>
                <a:cubicBezTo>
                  <a:pt x="8860631" y="311547"/>
                  <a:pt x="8863608" y="307181"/>
                  <a:pt x="8869561" y="304800"/>
                </a:cubicBezTo>
                <a:cubicBezTo>
                  <a:pt x="8894564" y="302022"/>
                  <a:pt x="8927901" y="297656"/>
                  <a:pt x="8969573" y="291703"/>
                </a:cubicBezTo>
                <a:cubicBezTo>
                  <a:pt x="9032676" y="279400"/>
                  <a:pt x="9068197" y="273248"/>
                  <a:pt x="9076134" y="273248"/>
                </a:cubicBezTo>
                <a:cubicBezTo>
                  <a:pt x="9080500" y="273248"/>
                  <a:pt x="9083873" y="286643"/>
                  <a:pt x="9086254" y="313432"/>
                </a:cubicBezTo>
                <a:cubicBezTo>
                  <a:pt x="9088636" y="340221"/>
                  <a:pt x="9092009" y="353616"/>
                  <a:pt x="9096375" y="353616"/>
                </a:cubicBezTo>
                <a:cubicBezTo>
                  <a:pt x="9092009" y="353616"/>
                  <a:pt x="9113341" y="339824"/>
                  <a:pt x="9160371" y="312241"/>
                </a:cubicBezTo>
                <a:cubicBezTo>
                  <a:pt x="9207400" y="284659"/>
                  <a:pt x="9248576" y="270867"/>
                  <a:pt x="9283898" y="270867"/>
                </a:cubicBezTo>
                <a:close/>
                <a:moveTo>
                  <a:pt x="6445448" y="270867"/>
                </a:moveTo>
                <a:cubicBezTo>
                  <a:pt x="6495852" y="270867"/>
                  <a:pt x="6537920" y="282773"/>
                  <a:pt x="6571655" y="306586"/>
                </a:cubicBezTo>
                <a:cubicBezTo>
                  <a:pt x="6609358" y="333970"/>
                  <a:pt x="6628209" y="372070"/>
                  <a:pt x="6628209" y="420886"/>
                </a:cubicBezTo>
                <a:lnTo>
                  <a:pt x="6628209" y="610791"/>
                </a:lnTo>
                <a:cubicBezTo>
                  <a:pt x="6628209" y="636587"/>
                  <a:pt x="6628408" y="675184"/>
                  <a:pt x="6628805" y="726579"/>
                </a:cubicBezTo>
                <a:cubicBezTo>
                  <a:pt x="6629202" y="777974"/>
                  <a:pt x="6629400" y="816570"/>
                  <a:pt x="6629400" y="842367"/>
                </a:cubicBezTo>
                <a:cubicBezTo>
                  <a:pt x="6629400" y="853083"/>
                  <a:pt x="6623844" y="859234"/>
                  <a:pt x="6612731" y="860822"/>
                </a:cubicBezTo>
                <a:cubicBezTo>
                  <a:pt x="6601619" y="862409"/>
                  <a:pt x="6572647" y="863203"/>
                  <a:pt x="6525816" y="863203"/>
                </a:cubicBezTo>
                <a:cubicBezTo>
                  <a:pt x="6475809" y="863203"/>
                  <a:pt x="6444853" y="862012"/>
                  <a:pt x="6432947" y="859631"/>
                </a:cubicBezTo>
                <a:cubicBezTo>
                  <a:pt x="6421041" y="857250"/>
                  <a:pt x="6415087" y="849114"/>
                  <a:pt x="6415087" y="835223"/>
                </a:cubicBezTo>
                <a:cubicBezTo>
                  <a:pt x="6415087" y="816570"/>
                  <a:pt x="6415683" y="788392"/>
                  <a:pt x="6416873" y="750689"/>
                </a:cubicBezTo>
                <a:cubicBezTo>
                  <a:pt x="6418064" y="712986"/>
                  <a:pt x="6418659" y="684609"/>
                  <a:pt x="6418659" y="665559"/>
                </a:cubicBezTo>
                <a:cubicBezTo>
                  <a:pt x="6418659" y="650875"/>
                  <a:pt x="6418262" y="628948"/>
                  <a:pt x="6417469" y="599777"/>
                </a:cubicBezTo>
                <a:cubicBezTo>
                  <a:pt x="6416675" y="570607"/>
                  <a:pt x="6416278" y="548680"/>
                  <a:pt x="6416278" y="533995"/>
                </a:cubicBezTo>
                <a:cubicBezTo>
                  <a:pt x="6416278" y="479623"/>
                  <a:pt x="6392664" y="452437"/>
                  <a:pt x="6345436" y="452437"/>
                </a:cubicBezTo>
                <a:cubicBezTo>
                  <a:pt x="6329958" y="452437"/>
                  <a:pt x="6311900" y="459184"/>
                  <a:pt x="6291262" y="472678"/>
                </a:cubicBezTo>
                <a:cubicBezTo>
                  <a:pt x="6269038" y="487759"/>
                  <a:pt x="6257925" y="502642"/>
                  <a:pt x="6257925" y="517327"/>
                </a:cubicBezTo>
                <a:lnTo>
                  <a:pt x="6257925" y="838795"/>
                </a:lnTo>
                <a:cubicBezTo>
                  <a:pt x="6257925" y="851892"/>
                  <a:pt x="6251774" y="859234"/>
                  <a:pt x="6239470" y="860822"/>
                </a:cubicBezTo>
                <a:cubicBezTo>
                  <a:pt x="6225580" y="862409"/>
                  <a:pt x="6197203" y="863203"/>
                  <a:pt x="6154341" y="863203"/>
                </a:cubicBezTo>
                <a:cubicBezTo>
                  <a:pt x="6107906" y="863203"/>
                  <a:pt x="6077744" y="862012"/>
                  <a:pt x="6063853" y="859631"/>
                </a:cubicBezTo>
                <a:cubicBezTo>
                  <a:pt x="6051550" y="857647"/>
                  <a:pt x="6045398" y="851098"/>
                  <a:pt x="6045398" y="839986"/>
                </a:cubicBezTo>
                <a:cubicBezTo>
                  <a:pt x="6045398" y="809030"/>
                  <a:pt x="6045597" y="762397"/>
                  <a:pt x="6045994" y="700087"/>
                </a:cubicBezTo>
                <a:cubicBezTo>
                  <a:pt x="6046391" y="637778"/>
                  <a:pt x="6046589" y="590947"/>
                  <a:pt x="6046589" y="559594"/>
                </a:cubicBezTo>
                <a:cubicBezTo>
                  <a:pt x="6046589" y="460772"/>
                  <a:pt x="6038850" y="383183"/>
                  <a:pt x="6023372" y="326827"/>
                </a:cubicBezTo>
                <a:cubicBezTo>
                  <a:pt x="6022578" y="323255"/>
                  <a:pt x="6022181" y="320278"/>
                  <a:pt x="6022181" y="317897"/>
                </a:cubicBezTo>
                <a:cubicBezTo>
                  <a:pt x="6022181" y="311547"/>
                  <a:pt x="6025158" y="307181"/>
                  <a:pt x="6031111" y="304800"/>
                </a:cubicBezTo>
                <a:cubicBezTo>
                  <a:pt x="6056114" y="302022"/>
                  <a:pt x="6089452" y="297656"/>
                  <a:pt x="6131123" y="291703"/>
                </a:cubicBezTo>
                <a:cubicBezTo>
                  <a:pt x="6194227" y="279400"/>
                  <a:pt x="6229747" y="273248"/>
                  <a:pt x="6237684" y="273248"/>
                </a:cubicBezTo>
                <a:cubicBezTo>
                  <a:pt x="6242050" y="273248"/>
                  <a:pt x="6245423" y="286643"/>
                  <a:pt x="6247805" y="313432"/>
                </a:cubicBezTo>
                <a:cubicBezTo>
                  <a:pt x="6250186" y="340221"/>
                  <a:pt x="6253560" y="353616"/>
                  <a:pt x="6257925" y="353616"/>
                </a:cubicBezTo>
                <a:cubicBezTo>
                  <a:pt x="6253560" y="353616"/>
                  <a:pt x="6274891" y="339824"/>
                  <a:pt x="6321921" y="312241"/>
                </a:cubicBezTo>
                <a:cubicBezTo>
                  <a:pt x="6368951" y="284659"/>
                  <a:pt x="6410127" y="270867"/>
                  <a:pt x="6445448" y="270867"/>
                </a:cubicBezTo>
                <a:close/>
                <a:moveTo>
                  <a:pt x="8423076" y="268486"/>
                </a:moveTo>
                <a:cubicBezTo>
                  <a:pt x="8485386" y="268486"/>
                  <a:pt x="8534598" y="290314"/>
                  <a:pt x="8570714" y="333970"/>
                </a:cubicBezTo>
                <a:cubicBezTo>
                  <a:pt x="8572301" y="335955"/>
                  <a:pt x="8573690" y="336947"/>
                  <a:pt x="8574881" y="336947"/>
                </a:cubicBezTo>
                <a:cubicBezTo>
                  <a:pt x="8578453" y="336947"/>
                  <a:pt x="8582521" y="327323"/>
                  <a:pt x="8587085" y="308074"/>
                </a:cubicBezTo>
                <a:cubicBezTo>
                  <a:pt x="8591649" y="288826"/>
                  <a:pt x="8597106" y="279202"/>
                  <a:pt x="8603456" y="279202"/>
                </a:cubicBezTo>
                <a:cubicBezTo>
                  <a:pt x="8618141" y="279202"/>
                  <a:pt x="8646120" y="283369"/>
                  <a:pt x="8687395" y="291703"/>
                </a:cubicBezTo>
                <a:cubicBezTo>
                  <a:pt x="8726686" y="299641"/>
                  <a:pt x="8754864" y="306387"/>
                  <a:pt x="8771929" y="311944"/>
                </a:cubicBezTo>
                <a:cubicBezTo>
                  <a:pt x="8777883" y="314325"/>
                  <a:pt x="8780859" y="317500"/>
                  <a:pt x="8780859" y="321469"/>
                </a:cubicBezTo>
                <a:cubicBezTo>
                  <a:pt x="8780859" y="323056"/>
                  <a:pt x="8780264" y="327223"/>
                  <a:pt x="8779073" y="333970"/>
                </a:cubicBezTo>
                <a:cubicBezTo>
                  <a:pt x="8766373" y="405805"/>
                  <a:pt x="8760023" y="481806"/>
                  <a:pt x="8760023" y="561975"/>
                </a:cubicBezTo>
                <a:cubicBezTo>
                  <a:pt x="8760023" y="592534"/>
                  <a:pt x="8761809" y="637977"/>
                  <a:pt x="8765381" y="698302"/>
                </a:cubicBezTo>
                <a:cubicBezTo>
                  <a:pt x="8768953" y="758626"/>
                  <a:pt x="8770739" y="803870"/>
                  <a:pt x="8770739" y="834033"/>
                </a:cubicBezTo>
                <a:cubicBezTo>
                  <a:pt x="8770739" y="849908"/>
                  <a:pt x="8763793" y="858441"/>
                  <a:pt x="8749903" y="859631"/>
                </a:cubicBezTo>
                <a:cubicBezTo>
                  <a:pt x="8700690" y="863203"/>
                  <a:pt x="8644334" y="864989"/>
                  <a:pt x="8580834" y="864989"/>
                </a:cubicBezTo>
                <a:cubicBezTo>
                  <a:pt x="8573293" y="864989"/>
                  <a:pt x="8568233" y="853579"/>
                  <a:pt x="8565654" y="830759"/>
                </a:cubicBezTo>
                <a:cubicBezTo>
                  <a:pt x="8563074" y="807938"/>
                  <a:pt x="8559998" y="796330"/>
                  <a:pt x="8556426" y="795933"/>
                </a:cubicBezTo>
                <a:cubicBezTo>
                  <a:pt x="8553251" y="797520"/>
                  <a:pt x="8549084" y="800894"/>
                  <a:pt x="8543925" y="806053"/>
                </a:cubicBezTo>
                <a:cubicBezTo>
                  <a:pt x="8499475" y="850900"/>
                  <a:pt x="8451850" y="873323"/>
                  <a:pt x="8401050" y="873323"/>
                </a:cubicBezTo>
                <a:cubicBezTo>
                  <a:pt x="8323659" y="873323"/>
                  <a:pt x="8259564" y="842764"/>
                  <a:pt x="8208764" y="781645"/>
                </a:cubicBezTo>
                <a:cubicBezTo>
                  <a:pt x="8160742" y="724495"/>
                  <a:pt x="8136731" y="656233"/>
                  <a:pt x="8136731" y="576858"/>
                </a:cubicBezTo>
                <a:cubicBezTo>
                  <a:pt x="8136731" y="485180"/>
                  <a:pt x="8161536" y="411361"/>
                  <a:pt x="8211145" y="355402"/>
                </a:cubicBezTo>
                <a:cubicBezTo>
                  <a:pt x="8262739" y="297458"/>
                  <a:pt x="8333382" y="268486"/>
                  <a:pt x="8423076" y="268486"/>
                </a:cubicBezTo>
                <a:close/>
                <a:moveTo>
                  <a:pt x="6953250" y="268486"/>
                </a:moveTo>
                <a:cubicBezTo>
                  <a:pt x="7013178" y="268486"/>
                  <a:pt x="7059017" y="289917"/>
                  <a:pt x="7090767" y="332780"/>
                </a:cubicBezTo>
                <a:cubicBezTo>
                  <a:pt x="7097117" y="341511"/>
                  <a:pt x="7101483" y="345877"/>
                  <a:pt x="7103864" y="345877"/>
                </a:cubicBezTo>
                <a:cubicBezTo>
                  <a:pt x="7107436" y="345877"/>
                  <a:pt x="7109222" y="338733"/>
                  <a:pt x="7109222" y="324445"/>
                </a:cubicBezTo>
                <a:cubicBezTo>
                  <a:pt x="7109222" y="292695"/>
                  <a:pt x="7112794" y="276820"/>
                  <a:pt x="7119937" y="276820"/>
                </a:cubicBezTo>
                <a:cubicBezTo>
                  <a:pt x="7126288" y="276820"/>
                  <a:pt x="7160617" y="280095"/>
                  <a:pt x="7222927" y="286643"/>
                </a:cubicBezTo>
                <a:cubicBezTo>
                  <a:pt x="7285236" y="293191"/>
                  <a:pt x="7317581" y="296863"/>
                  <a:pt x="7319962" y="297656"/>
                </a:cubicBezTo>
                <a:cubicBezTo>
                  <a:pt x="7326709" y="300037"/>
                  <a:pt x="7330083" y="305197"/>
                  <a:pt x="7330083" y="313134"/>
                </a:cubicBezTo>
                <a:cubicBezTo>
                  <a:pt x="7330083" y="340519"/>
                  <a:pt x="7329190" y="381397"/>
                  <a:pt x="7327404" y="435769"/>
                </a:cubicBezTo>
                <a:cubicBezTo>
                  <a:pt x="7325618" y="490141"/>
                  <a:pt x="7324725" y="531019"/>
                  <a:pt x="7324725" y="558403"/>
                </a:cubicBezTo>
                <a:cubicBezTo>
                  <a:pt x="7324725" y="574675"/>
                  <a:pt x="7324923" y="599083"/>
                  <a:pt x="7325320" y="631627"/>
                </a:cubicBezTo>
                <a:cubicBezTo>
                  <a:pt x="7325717" y="664170"/>
                  <a:pt x="7325916" y="688578"/>
                  <a:pt x="7325916" y="704850"/>
                </a:cubicBezTo>
                <a:cubicBezTo>
                  <a:pt x="7325916" y="817959"/>
                  <a:pt x="7302103" y="899120"/>
                  <a:pt x="7254478" y="948333"/>
                </a:cubicBezTo>
                <a:cubicBezTo>
                  <a:pt x="7205265" y="998736"/>
                  <a:pt x="7123509" y="1023937"/>
                  <a:pt x="7009209" y="1023937"/>
                </a:cubicBezTo>
                <a:cubicBezTo>
                  <a:pt x="6975872" y="1023937"/>
                  <a:pt x="6930430" y="1018580"/>
                  <a:pt x="6872883" y="1007864"/>
                </a:cubicBezTo>
                <a:cubicBezTo>
                  <a:pt x="6799461" y="994370"/>
                  <a:pt x="6762750" y="978495"/>
                  <a:pt x="6762750" y="960239"/>
                </a:cubicBezTo>
                <a:cubicBezTo>
                  <a:pt x="6762750" y="952698"/>
                  <a:pt x="6771283" y="913805"/>
                  <a:pt x="6788348" y="843558"/>
                </a:cubicBezTo>
                <a:cubicBezTo>
                  <a:pt x="6791127" y="832445"/>
                  <a:pt x="6795492" y="826889"/>
                  <a:pt x="6801445" y="826889"/>
                </a:cubicBezTo>
                <a:cubicBezTo>
                  <a:pt x="6803429" y="827286"/>
                  <a:pt x="6805612" y="828080"/>
                  <a:pt x="6807994" y="829270"/>
                </a:cubicBezTo>
                <a:cubicBezTo>
                  <a:pt x="6869113" y="859433"/>
                  <a:pt x="6925667" y="874514"/>
                  <a:pt x="6977658" y="874514"/>
                </a:cubicBezTo>
                <a:cubicBezTo>
                  <a:pt x="7006233" y="874514"/>
                  <a:pt x="7034610" y="867370"/>
                  <a:pt x="7062787" y="853083"/>
                </a:cubicBezTo>
                <a:cubicBezTo>
                  <a:pt x="7096919" y="836017"/>
                  <a:pt x="7113984" y="814586"/>
                  <a:pt x="7113984" y="788789"/>
                </a:cubicBezTo>
                <a:lnTo>
                  <a:pt x="7113984" y="748903"/>
                </a:lnTo>
                <a:cubicBezTo>
                  <a:pt x="7073503" y="787003"/>
                  <a:pt x="7021513" y="806053"/>
                  <a:pt x="6958012" y="806053"/>
                </a:cubicBezTo>
                <a:cubicBezTo>
                  <a:pt x="6883400" y="806053"/>
                  <a:pt x="6822083" y="779264"/>
                  <a:pt x="6774061" y="725686"/>
                </a:cubicBezTo>
                <a:cubicBezTo>
                  <a:pt x="6727627" y="674092"/>
                  <a:pt x="6704409" y="610592"/>
                  <a:pt x="6704409" y="535186"/>
                </a:cubicBezTo>
                <a:cubicBezTo>
                  <a:pt x="6704409" y="459383"/>
                  <a:pt x="6726634" y="396478"/>
                  <a:pt x="6771084" y="346472"/>
                </a:cubicBezTo>
                <a:cubicBezTo>
                  <a:pt x="6817519" y="294481"/>
                  <a:pt x="6878241" y="268486"/>
                  <a:pt x="6953250" y="268486"/>
                </a:cubicBezTo>
                <a:close/>
                <a:moveTo>
                  <a:pt x="4794052" y="268486"/>
                </a:moveTo>
                <a:cubicBezTo>
                  <a:pt x="4856360" y="268486"/>
                  <a:pt x="4905573" y="290314"/>
                  <a:pt x="4941689" y="333970"/>
                </a:cubicBezTo>
                <a:cubicBezTo>
                  <a:pt x="4943277" y="335955"/>
                  <a:pt x="4944666" y="336947"/>
                  <a:pt x="4945856" y="336947"/>
                </a:cubicBezTo>
                <a:cubicBezTo>
                  <a:pt x="4949428" y="336947"/>
                  <a:pt x="4953496" y="327323"/>
                  <a:pt x="4958060" y="308074"/>
                </a:cubicBezTo>
                <a:cubicBezTo>
                  <a:pt x="4962624" y="288826"/>
                  <a:pt x="4968082" y="279202"/>
                  <a:pt x="4974431" y="279202"/>
                </a:cubicBezTo>
                <a:cubicBezTo>
                  <a:pt x="4989116" y="279202"/>
                  <a:pt x="5017095" y="283369"/>
                  <a:pt x="5058370" y="291703"/>
                </a:cubicBezTo>
                <a:cubicBezTo>
                  <a:pt x="5097661" y="299641"/>
                  <a:pt x="5125839" y="306387"/>
                  <a:pt x="5142905" y="311944"/>
                </a:cubicBezTo>
                <a:cubicBezTo>
                  <a:pt x="5148858" y="314325"/>
                  <a:pt x="5151834" y="317500"/>
                  <a:pt x="5151834" y="321469"/>
                </a:cubicBezTo>
                <a:cubicBezTo>
                  <a:pt x="5151834" y="323056"/>
                  <a:pt x="5151239" y="327223"/>
                  <a:pt x="5150048" y="333970"/>
                </a:cubicBezTo>
                <a:cubicBezTo>
                  <a:pt x="5137349" y="405805"/>
                  <a:pt x="5130998" y="481806"/>
                  <a:pt x="5130998" y="561975"/>
                </a:cubicBezTo>
                <a:cubicBezTo>
                  <a:pt x="5130998" y="592534"/>
                  <a:pt x="5132784" y="637977"/>
                  <a:pt x="5136356" y="698302"/>
                </a:cubicBezTo>
                <a:cubicBezTo>
                  <a:pt x="5139928" y="758626"/>
                  <a:pt x="5141715" y="803870"/>
                  <a:pt x="5141715" y="834033"/>
                </a:cubicBezTo>
                <a:cubicBezTo>
                  <a:pt x="5141715" y="849908"/>
                  <a:pt x="5134769" y="858441"/>
                  <a:pt x="5120878" y="859631"/>
                </a:cubicBezTo>
                <a:cubicBezTo>
                  <a:pt x="5071666" y="863203"/>
                  <a:pt x="5015309" y="864989"/>
                  <a:pt x="4951810" y="864989"/>
                </a:cubicBezTo>
                <a:cubicBezTo>
                  <a:pt x="4944269" y="864989"/>
                  <a:pt x="4939208" y="853579"/>
                  <a:pt x="4936629" y="830759"/>
                </a:cubicBezTo>
                <a:cubicBezTo>
                  <a:pt x="4934050" y="807938"/>
                  <a:pt x="4930973" y="796330"/>
                  <a:pt x="4927402" y="795933"/>
                </a:cubicBezTo>
                <a:cubicBezTo>
                  <a:pt x="4924227" y="797520"/>
                  <a:pt x="4920060" y="800894"/>
                  <a:pt x="4914900" y="806053"/>
                </a:cubicBezTo>
                <a:cubicBezTo>
                  <a:pt x="4870450" y="850900"/>
                  <a:pt x="4822825" y="873323"/>
                  <a:pt x="4772025" y="873323"/>
                </a:cubicBezTo>
                <a:cubicBezTo>
                  <a:pt x="4694634" y="873323"/>
                  <a:pt x="4630540" y="842764"/>
                  <a:pt x="4579739" y="781645"/>
                </a:cubicBezTo>
                <a:cubicBezTo>
                  <a:pt x="4531718" y="724495"/>
                  <a:pt x="4507706" y="656233"/>
                  <a:pt x="4507706" y="576858"/>
                </a:cubicBezTo>
                <a:cubicBezTo>
                  <a:pt x="4507706" y="485180"/>
                  <a:pt x="4532512" y="411361"/>
                  <a:pt x="4582120" y="355402"/>
                </a:cubicBezTo>
                <a:cubicBezTo>
                  <a:pt x="4633714" y="297458"/>
                  <a:pt x="4704358" y="268486"/>
                  <a:pt x="4794052" y="268486"/>
                </a:cubicBezTo>
                <a:close/>
                <a:moveTo>
                  <a:pt x="1670447" y="263723"/>
                </a:moveTo>
                <a:cubicBezTo>
                  <a:pt x="1760141" y="263723"/>
                  <a:pt x="1832769" y="291802"/>
                  <a:pt x="1888332" y="347960"/>
                </a:cubicBezTo>
                <a:cubicBezTo>
                  <a:pt x="1943894" y="404118"/>
                  <a:pt x="1971675" y="477044"/>
                  <a:pt x="1971675" y="566737"/>
                </a:cubicBezTo>
                <a:cubicBezTo>
                  <a:pt x="1971675" y="657225"/>
                  <a:pt x="1943993" y="730647"/>
                  <a:pt x="1888629" y="787003"/>
                </a:cubicBezTo>
                <a:cubicBezTo>
                  <a:pt x="1833265" y="843359"/>
                  <a:pt x="1760538" y="871537"/>
                  <a:pt x="1670447" y="871537"/>
                </a:cubicBezTo>
                <a:cubicBezTo>
                  <a:pt x="1583135" y="871537"/>
                  <a:pt x="1511300" y="843756"/>
                  <a:pt x="1454944" y="788194"/>
                </a:cubicBezTo>
                <a:cubicBezTo>
                  <a:pt x="1398588" y="732631"/>
                  <a:pt x="1370409" y="661194"/>
                  <a:pt x="1370409" y="573881"/>
                </a:cubicBezTo>
                <a:cubicBezTo>
                  <a:pt x="1370409" y="481806"/>
                  <a:pt x="1397397" y="407095"/>
                  <a:pt x="1451372" y="349746"/>
                </a:cubicBezTo>
                <a:cubicBezTo>
                  <a:pt x="1505347" y="292398"/>
                  <a:pt x="1578372" y="263723"/>
                  <a:pt x="1670447" y="263723"/>
                </a:cubicBezTo>
                <a:close/>
                <a:moveTo>
                  <a:pt x="2775347" y="254794"/>
                </a:moveTo>
                <a:cubicBezTo>
                  <a:pt x="2851547" y="254794"/>
                  <a:pt x="2916237" y="282575"/>
                  <a:pt x="2969419" y="338137"/>
                </a:cubicBezTo>
                <a:cubicBezTo>
                  <a:pt x="3022601" y="393700"/>
                  <a:pt x="3049191" y="459780"/>
                  <a:pt x="3049191" y="536377"/>
                </a:cubicBezTo>
                <a:cubicBezTo>
                  <a:pt x="3049191" y="576461"/>
                  <a:pt x="3036293" y="599281"/>
                  <a:pt x="3010496" y="604837"/>
                </a:cubicBezTo>
                <a:cubicBezTo>
                  <a:pt x="3006130" y="605631"/>
                  <a:pt x="2965053" y="609997"/>
                  <a:pt x="2887266" y="617934"/>
                </a:cubicBezTo>
                <a:cubicBezTo>
                  <a:pt x="2840435" y="623094"/>
                  <a:pt x="2770584" y="629245"/>
                  <a:pt x="2677716" y="636389"/>
                </a:cubicBezTo>
                <a:cubicBezTo>
                  <a:pt x="2683272" y="662186"/>
                  <a:pt x="2700140" y="681831"/>
                  <a:pt x="2728318" y="695325"/>
                </a:cubicBezTo>
                <a:cubicBezTo>
                  <a:pt x="2751336" y="706437"/>
                  <a:pt x="2777530" y="711994"/>
                  <a:pt x="2806899" y="711994"/>
                </a:cubicBezTo>
                <a:cubicBezTo>
                  <a:pt x="2842220" y="711994"/>
                  <a:pt x="2877741" y="702469"/>
                  <a:pt x="2913459" y="683419"/>
                </a:cubicBezTo>
                <a:cubicBezTo>
                  <a:pt x="2928541" y="673894"/>
                  <a:pt x="2943622" y="664369"/>
                  <a:pt x="2958703" y="654844"/>
                </a:cubicBezTo>
                <a:cubicBezTo>
                  <a:pt x="2967038" y="658812"/>
                  <a:pt x="2981028" y="679053"/>
                  <a:pt x="3000672" y="715566"/>
                </a:cubicBezTo>
                <a:cubicBezTo>
                  <a:pt x="3020319" y="752078"/>
                  <a:pt x="3030141" y="775295"/>
                  <a:pt x="3030141" y="785217"/>
                </a:cubicBezTo>
                <a:cubicBezTo>
                  <a:pt x="3030141" y="787995"/>
                  <a:pt x="3027165" y="792559"/>
                  <a:pt x="3021212" y="798909"/>
                </a:cubicBezTo>
                <a:cubicBezTo>
                  <a:pt x="2972793" y="850900"/>
                  <a:pt x="2897585" y="876895"/>
                  <a:pt x="2795588" y="876895"/>
                </a:cubicBezTo>
                <a:cubicBezTo>
                  <a:pt x="2701132" y="876895"/>
                  <a:pt x="2624931" y="849312"/>
                  <a:pt x="2566988" y="794147"/>
                </a:cubicBezTo>
                <a:cubicBezTo>
                  <a:pt x="2507457" y="738187"/>
                  <a:pt x="2477691" y="663376"/>
                  <a:pt x="2477691" y="569714"/>
                </a:cubicBezTo>
                <a:cubicBezTo>
                  <a:pt x="2477691" y="478433"/>
                  <a:pt x="2504282" y="403622"/>
                  <a:pt x="2557463" y="345281"/>
                </a:cubicBezTo>
                <a:cubicBezTo>
                  <a:pt x="2612231" y="284956"/>
                  <a:pt x="2684860" y="254794"/>
                  <a:pt x="2775347" y="254794"/>
                </a:cubicBezTo>
                <a:close/>
                <a:moveTo>
                  <a:pt x="7692033" y="239316"/>
                </a:moveTo>
                <a:cubicBezTo>
                  <a:pt x="7698383" y="239316"/>
                  <a:pt x="7714059" y="260648"/>
                  <a:pt x="7739062" y="303312"/>
                </a:cubicBezTo>
                <a:cubicBezTo>
                  <a:pt x="7764066" y="345976"/>
                  <a:pt x="7776567" y="370880"/>
                  <a:pt x="7776567" y="378023"/>
                </a:cubicBezTo>
                <a:cubicBezTo>
                  <a:pt x="7776567" y="381992"/>
                  <a:pt x="7773591" y="387350"/>
                  <a:pt x="7767637" y="394097"/>
                </a:cubicBezTo>
                <a:cubicBezTo>
                  <a:pt x="7756525" y="391319"/>
                  <a:pt x="7745413" y="389930"/>
                  <a:pt x="7734300" y="389930"/>
                </a:cubicBezTo>
                <a:cubicBezTo>
                  <a:pt x="7710885" y="389930"/>
                  <a:pt x="7691239" y="395089"/>
                  <a:pt x="7675364" y="405408"/>
                </a:cubicBezTo>
                <a:cubicBezTo>
                  <a:pt x="7656314" y="417314"/>
                  <a:pt x="7646789" y="434181"/>
                  <a:pt x="7646789" y="456009"/>
                </a:cubicBezTo>
                <a:cubicBezTo>
                  <a:pt x="7646789" y="469900"/>
                  <a:pt x="7656909" y="487561"/>
                  <a:pt x="7677150" y="508992"/>
                </a:cubicBezTo>
                <a:cubicBezTo>
                  <a:pt x="7707709" y="541139"/>
                  <a:pt x="7726561" y="562769"/>
                  <a:pt x="7733705" y="573881"/>
                </a:cubicBezTo>
                <a:cubicBezTo>
                  <a:pt x="7753945" y="604044"/>
                  <a:pt x="7764066" y="636389"/>
                  <a:pt x="7764066" y="670917"/>
                </a:cubicBezTo>
                <a:cubicBezTo>
                  <a:pt x="7764066" y="691158"/>
                  <a:pt x="7760097" y="712589"/>
                  <a:pt x="7752159" y="735211"/>
                </a:cubicBezTo>
                <a:cubicBezTo>
                  <a:pt x="7743031" y="760214"/>
                  <a:pt x="7731522" y="778470"/>
                  <a:pt x="7717631" y="789980"/>
                </a:cubicBezTo>
                <a:cubicBezTo>
                  <a:pt x="7688263" y="815380"/>
                  <a:pt x="7653933" y="836811"/>
                  <a:pt x="7614642" y="854273"/>
                </a:cubicBezTo>
                <a:cubicBezTo>
                  <a:pt x="7572177" y="872530"/>
                  <a:pt x="7533084" y="881658"/>
                  <a:pt x="7497366" y="881658"/>
                </a:cubicBezTo>
                <a:cubicBezTo>
                  <a:pt x="7489428" y="881658"/>
                  <a:pt x="7471668" y="860127"/>
                  <a:pt x="7444085" y="817066"/>
                </a:cubicBezTo>
                <a:cubicBezTo>
                  <a:pt x="7416502" y="774005"/>
                  <a:pt x="7402711" y="747712"/>
                  <a:pt x="7402711" y="738187"/>
                </a:cubicBezTo>
                <a:cubicBezTo>
                  <a:pt x="7402711" y="734616"/>
                  <a:pt x="7404894" y="732433"/>
                  <a:pt x="7409259" y="731639"/>
                </a:cubicBezTo>
                <a:cubicBezTo>
                  <a:pt x="7437041" y="726480"/>
                  <a:pt x="7465020" y="721320"/>
                  <a:pt x="7493198" y="716161"/>
                </a:cubicBezTo>
                <a:cubicBezTo>
                  <a:pt x="7528124" y="705048"/>
                  <a:pt x="7545586" y="686792"/>
                  <a:pt x="7545586" y="661392"/>
                </a:cubicBezTo>
                <a:cubicBezTo>
                  <a:pt x="7545586" y="643930"/>
                  <a:pt x="7535466" y="623689"/>
                  <a:pt x="7515225" y="600670"/>
                </a:cubicBezTo>
                <a:cubicBezTo>
                  <a:pt x="7479109" y="560586"/>
                  <a:pt x="7460258" y="539353"/>
                  <a:pt x="7458670" y="536972"/>
                </a:cubicBezTo>
                <a:cubicBezTo>
                  <a:pt x="7438430" y="508397"/>
                  <a:pt x="7428309" y="478234"/>
                  <a:pt x="7428309" y="446484"/>
                </a:cubicBezTo>
                <a:cubicBezTo>
                  <a:pt x="7428309" y="386953"/>
                  <a:pt x="7458472" y="336352"/>
                  <a:pt x="7518797" y="294680"/>
                </a:cubicBezTo>
                <a:cubicBezTo>
                  <a:pt x="7572772" y="257770"/>
                  <a:pt x="7630517" y="239316"/>
                  <a:pt x="7692033" y="239316"/>
                </a:cubicBezTo>
                <a:close/>
                <a:moveTo>
                  <a:pt x="4052292" y="197644"/>
                </a:moveTo>
                <a:cubicBezTo>
                  <a:pt x="4014589" y="197644"/>
                  <a:pt x="3994547" y="203398"/>
                  <a:pt x="3992166" y="214908"/>
                </a:cubicBezTo>
                <a:cubicBezTo>
                  <a:pt x="3989784" y="228402"/>
                  <a:pt x="3988594" y="267295"/>
                  <a:pt x="3988594" y="331589"/>
                </a:cubicBezTo>
                <a:cubicBezTo>
                  <a:pt x="3988594" y="340717"/>
                  <a:pt x="3988793" y="354211"/>
                  <a:pt x="3989189" y="372070"/>
                </a:cubicBezTo>
                <a:cubicBezTo>
                  <a:pt x="3989586" y="389930"/>
                  <a:pt x="3989784" y="403225"/>
                  <a:pt x="3989784" y="411956"/>
                </a:cubicBezTo>
                <a:cubicBezTo>
                  <a:pt x="3989784" y="413941"/>
                  <a:pt x="3996135" y="415925"/>
                  <a:pt x="4008835" y="417909"/>
                </a:cubicBezTo>
                <a:cubicBezTo>
                  <a:pt x="4033044" y="421481"/>
                  <a:pt x="4058444" y="423267"/>
                  <a:pt x="4085034" y="423267"/>
                </a:cubicBezTo>
                <a:cubicBezTo>
                  <a:pt x="4171950" y="423267"/>
                  <a:pt x="4215408" y="388739"/>
                  <a:pt x="4215408" y="319683"/>
                </a:cubicBezTo>
                <a:cubicBezTo>
                  <a:pt x="4215408" y="271264"/>
                  <a:pt x="4199533" y="237728"/>
                  <a:pt x="4167783" y="219075"/>
                </a:cubicBezTo>
                <a:cubicBezTo>
                  <a:pt x="4143177" y="204787"/>
                  <a:pt x="4104680" y="197644"/>
                  <a:pt x="4052292" y="197644"/>
                </a:cubicBezTo>
                <a:close/>
                <a:moveTo>
                  <a:pt x="5282803" y="87511"/>
                </a:moveTo>
                <a:cubicBezTo>
                  <a:pt x="5293519" y="87511"/>
                  <a:pt x="5308798" y="89892"/>
                  <a:pt x="5328642" y="94655"/>
                </a:cubicBezTo>
                <a:cubicBezTo>
                  <a:pt x="5351264" y="99814"/>
                  <a:pt x="5366940" y="102791"/>
                  <a:pt x="5375672" y="103584"/>
                </a:cubicBezTo>
                <a:cubicBezTo>
                  <a:pt x="5395912" y="106362"/>
                  <a:pt x="5426472" y="110133"/>
                  <a:pt x="5467350" y="114895"/>
                </a:cubicBezTo>
                <a:cubicBezTo>
                  <a:pt x="5477272" y="115689"/>
                  <a:pt x="5482233" y="119062"/>
                  <a:pt x="5482233" y="125016"/>
                </a:cubicBezTo>
                <a:cubicBezTo>
                  <a:pt x="5482233" y="140891"/>
                  <a:pt x="5480943" y="164902"/>
                  <a:pt x="5478363" y="197048"/>
                </a:cubicBezTo>
                <a:cubicBezTo>
                  <a:pt x="5475784" y="229195"/>
                  <a:pt x="5474494" y="253405"/>
                  <a:pt x="5474494" y="269677"/>
                </a:cubicBezTo>
                <a:cubicBezTo>
                  <a:pt x="5474494" y="289123"/>
                  <a:pt x="5480249" y="298847"/>
                  <a:pt x="5491758" y="298847"/>
                </a:cubicBezTo>
                <a:cubicBezTo>
                  <a:pt x="5505649" y="298847"/>
                  <a:pt x="5526683" y="298252"/>
                  <a:pt x="5554861" y="297061"/>
                </a:cubicBezTo>
                <a:cubicBezTo>
                  <a:pt x="5583039" y="295870"/>
                  <a:pt x="5604272" y="295275"/>
                  <a:pt x="5618559" y="295275"/>
                </a:cubicBezTo>
                <a:cubicBezTo>
                  <a:pt x="5627291" y="295275"/>
                  <a:pt x="5631656" y="298252"/>
                  <a:pt x="5631656" y="304205"/>
                </a:cubicBezTo>
                <a:cubicBezTo>
                  <a:pt x="5631656" y="313333"/>
                  <a:pt x="5630664" y="327025"/>
                  <a:pt x="5628680" y="345281"/>
                </a:cubicBezTo>
                <a:cubicBezTo>
                  <a:pt x="5626695" y="363537"/>
                  <a:pt x="5625703" y="377230"/>
                  <a:pt x="5625703" y="386358"/>
                </a:cubicBezTo>
                <a:cubicBezTo>
                  <a:pt x="5625703" y="395883"/>
                  <a:pt x="5625901" y="409773"/>
                  <a:pt x="5626298" y="428030"/>
                </a:cubicBezTo>
                <a:cubicBezTo>
                  <a:pt x="5626695" y="446286"/>
                  <a:pt x="5626894" y="460177"/>
                  <a:pt x="5626894" y="469702"/>
                </a:cubicBezTo>
                <a:cubicBezTo>
                  <a:pt x="5626894" y="478036"/>
                  <a:pt x="5621139" y="482203"/>
                  <a:pt x="5609630" y="482203"/>
                </a:cubicBezTo>
                <a:cubicBezTo>
                  <a:pt x="5601692" y="482203"/>
                  <a:pt x="5588397" y="481905"/>
                  <a:pt x="5569744" y="481310"/>
                </a:cubicBezTo>
                <a:cubicBezTo>
                  <a:pt x="5551091" y="480715"/>
                  <a:pt x="5537795" y="480417"/>
                  <a:pt x="5529858" y="480417"/>
                </a:cubicBezTo>
                <a:lnTo>
                  <a:pt x="5485209" y="480417"/>
                </a:lnTo>
                <a:cubicBezTo>
                  <a:pt x="5479256" y="480417"/>
                  <a:pt x="5476280" y="489148"/>
                  <a:pt x="5476280" y="506611"/>
                </a:cubicBezTo>
                <a:cubicBezTo>
                  <a:pt x="5476280" y="516136"/>
                  <a:pt x="5476280" y="530225"/>
                  <a:pt x="5476280" y="548878"/>
                </a:cubicBezTo>
                <a:cubicBezTo>
                  <a:pt x="5476677" y="567928"/>
                  <a:pt x="5476875" y="582017"/>
                  <a:pt x="5476875" y="591145"/>
                </a:cubicBezTo>
                <a:cubicBezTo>
                  <a:pt x="5476875" y="624483"/>
                  <a:pt x="5480646" y="647502"/>
                  <a:pt x="5488186" y="660202"/>
                </a:cubicBezTo>
                <a:cubicBezTo>
                  <a:pt x="5498902" y="677267"/>
                  <a:pt x="5519936" y="685800"/>
                  <a:pt x="5551289" y="685800"/>
                </a:cubicBezTo>
                <a:cubicBezTo>
                  <a:pt x="5561211" y="685800"/>
                  <a:pt x="5575399" y="683518"/>
                  <a:pt x="5593854" y="678954"/>
                </a:cubicBezTo>
                <a:cubicBezTo>
                  <a:pt x="5612309" y="674390"/>
                  <a:pt x="5625306" y="672108"/>
                  <a:pt x="5632847" y="672108"/>
                </a:cubicBezTo>
                <a:cubicBezTo>
                  <a:pt x="5641181" y="672108"/>
                  <a:pt x="5645348" y="676473"/>
                  <a:pt x="5645348" y="685205"/>
                </a:cubicBezTo>
                <a:cubicBezTo>
                  <a:pt x="5645348" y="697111"/>
                  <a:pt x="5643860" y="715169"/>
                  <a:pt x="5640884" y="739378"/>
                </a:cubicBezTo>
                <a:cubicBezTo>
                  <a:pt x="5637907" y="763587"/>
                  <a:pt x="5636419" y="781348"/>
                  <a:pt x="5636419" y="792659"/>
                </a:cubicBezTo>
                <a:cubicBezTo>
                  <a:pt x="5636419" y="803969"/>
                  <a:pt x="5635228" y="811212"/>
                  <a:pt x="5632847" y="814387"/>
                </a:cubicBezTo>
                <a:cubicBezTo>
                  <a:pt x="5630466" y="817562"/>
                  <a:pt x="5623917" y="822127"/>
                  <a:pt x="5613202" y="828080"/>
                </a:cubicBezTo>
                <a:cubicBezTo>
                  <a:pt x="5562005" y="856258"/>
                  <a:pt x="5505252" y="870347"/>
                  <a:pt x="5442942" y="870347"/>
                </a:cubicBezTo>
                <a:cubicBezTo>
                  <a:pt x="5328245" y="870347"/>
                  <a:pt x="5270897" y="826492"/>
                  <a:pt x="5270897" y="738783"/>
                </a:cubicBezTo>
                <a:cubicBezTo>
                  <a:pt x="5270897" y="712589"/>
                  <a:pt x="5271889" y="673199"/>
                  <a:pt x="5273873" y="620613"/>
                </a:cubicBezTo>
                <a:cubicBezTo>
                  <a:pt x="5275858" y="568027"/>
                  <a:pt x="5276850" y="528637"/>
                  <a:pt x="5276850" y="502444"/>
                </a:cubicBezTo>
                <a:cubicBezTo>
                  <a:pt x="5276850" y="484981"/>
                  <a:pt x="5266730" y="476250"/>
                  <a:pt x="5246489" y="476250"/>
                </a:cubicBezTo>
                <a:cubicBezTo>
                  <a:pt x="5244902" y="476250"/>
                  <a:pt x="5242322" y="476250"/>
                  <a:pt x="5238750" y="476250"/>
                </a:cubicBezTo>
                <a:cubicBezTo>
                  <a:pt x="5235178" y="476647"/>
                  <a:pt x="5232599" y="476845"/>
                  <a:pt x="5231011" y="476845"/>
                </a:cubicBezTo>
                <a:cubicBezTo>
                  <a:pt x="5215930" y="476845"/>
                  <a:pt x="5208389" y="471487"/>
                  <a:pt x="5208389" y="460772"/>
                </a:cubicBezTo>
                <a:cubicBezTo>
                  <a:pt x="5208389" y="454422"/>
                  <a:pt x="5208885" y="444698"/>
                  <a:pt x="5209878" y="431602"/>
                </a:cubicBezTo>
                <a:cubicBezTo>
                  <a:pt x="5210870" y="418505"/>
                  <a:pt x="5211366" y="408781"/>
                  <a:pt x="5211366" y="402431"/>
                </a:cubicBezTo>
                <a:cubicBezTo>
                  <a:pt x="5211366" y="394097"/>
                  <a:pt x="5210870" y="381397"/>
                  <a:pt x="5209878" y="364331"/>
                </a:cubicBezTo>
                <a:cubicBezTo>
                  <a:pt x="5208885" y="347266"/>
                  <a:pt x="5208389" y="334566"/>
                  <a:pt x="5208389" y="326231"/>
                </a:cubicBezTo>
                <a:cubicBezTo>
                  <a:pt x="5208389" y="318294"/>
                  <a:pt x="5221089" y="313928"/>
                  <a:pt x="5246489" y="313134"/>
                </a:cubicBezTo>
                <a:cubicBezTo>
                  <a:pt x="5260777" y="312738"/>
                  <a:pt x="5268516" y="308769"/>
                  <a:pt x="5269706" y="301228"/>
                </a:cubicBezTo>
                <a:cubicBezTo>
                  <a:pt x="5272087" y="286147"/>
                  <a:pt x="5272881" y="262334"/>
                  <a:pt x="5272087" y="229791"/>
                </a:cubicBezTo>
                <a:cubicBezTo>
                  <a:pt x="5270500" y="178594"/>
                  <a:pt x="5269706" y="154186"/>
                  <a:pt x="5269706" y="156567"/>
                </a:cubicBezTo>
                <a:cubicBezTo>
                  <a:pt x="5269706" y="110530"/>
                  <a:pt x="5274072" y="87511"/>
                  <a:pt x="5282803" y="87511"/>
                </a:cubicBezTo>
                <a:close/>
                <a:moveTo>
                  <a:pt x="2082403" y="87511"/>
                </a:moveTo>
                <a:cubicBezTo>
                  <a:pt x="2093119" y="87511"/>
                  <a:pt x="2108399" y="89892"/>
                  <a:pt x="2128242" y="94655"/>
                </a:cubicBezTo>
                <a:cubicBezTo>
                  <a:pt x="2150864" y="99814"/>
                  <a:pt x="2166541" y="102791"/>
                  <a:pt x="2175272" y="103584"/>
                </a:cubicBezTo>
                <a:cubicBezTo>
                  <a:pt x="2195513" y="106362"/>
                  <a:pt x="2226072" y="110133"/>
                  <a:pt x="2266950" y="114895"/>
                </a:cubicBezTo>
                <a:cubicBezTo>
                  <a:pt x="2276872" y="115689"/>
                  <a:pt x="2281833" y="119062"/>
                  <a:pt x="2281833" y="125016"/>
                </a:cubicBezTo>
                <a:cubicBezTo>
                  <a:pt x="2281833" y="140891"/>
                  <a:pt x="2280543" y="164902"/>
                  <a:pt x="2277964" y="197048"/>
                </a:cubicBezTo>
                <a:cubicBezTo>
                  <a:pt x="2275384" y="229195"/>
                  <a:pt x="2274094" y="253405"/>
                  <a:pt x="2274094" y="269677"/>
                </a:cubicBezTo>
                <a:cubicBezTo>
                  <a:pt x="2274094" y="289123"/>
                  <a:pt x="2279849" y="298847"/>
                  <a:pt x="2291358" y="298847"/>
                </a:cubicBezTo>
                <a:cubicBezTo>
                  <a:pt x="2305249" y="298847"/>
                  <a:pt x="2326283" y="298252"/>
                  <a:pt x="2354461" y="297061"/>
                </a:cubicBezTo>
                <a:cubicBezTo>
                  <a:pt x="2382639" y="295870"/>
                  <a:pt x="2403872" y="295275"/>
                  <a:pt x="2418160" y="295275"/>
                </a:cubicBezTo>
                <a:cubicBezTo>
                  <a:pt x="2426891" y="295275"/>
                  <a:pt x="2431256" y="298252"/>
                  <a:pt x="2431256" y="304205"/>
                </a:cubicBezTo>
                <a:cubicBezTo>
                  <a:pt x="2431256" y="313333"/>
                  <a:pt x="2430264" y="327025"/>
                  <a:pt x="2428280" y="345281"/>
                </a:cubicBezTo>
                <a:cubicBezTo>
                  <a:pt x="2426296" y="363537"/>
                  <a:pt x="2425303" y="377230"/>
                  <a:pt x="2425303" y="386358"/>
                </a:cubicBezTo>
                <a:cubicBezTo>
                  <a:pt x="2425303" y="395883"/>
                  <a:pt x="2425502" y="409773"/>
                  <a:pt x="2425899" y="428030"/>
                </a:cubicBezTo>
                <a:cubicBezTo>
                  <a:pt x="2426296" y="446286"/>
                  <a:pt x="2426494" y="460177"/>
                  <a:pt x="2426494" y="469702"/>
                </a:cubicBezTo>
                <a:cubicBezTo>
                  <a:pt x="2426494" y="478036"/>
                  <a:pt x="2420739" y="482203"/>
                  <a:pt x="2409230" y="482203"/>
                </a:cubicBezTo>
                <a:cubicBezTo>
                  <a:pt x="2401293" y="482203"/>
                  <a:pt x="2387997" y="481905"/>
                  <a:pt x="2369344" y="481310"/>
                </a:cubicBezTo>
                <a:cubicBezTo>
                  <a:pt x="2350691" y="480715"/>
                  <a:pt x="2337396" y="480417"/>
                  <a:pt x="2329458" y="480417"/>
                </a:cubicBezTo>
                <a:lnTo>
                  <a:pt x="2284809" y="480417"/>
                </a:lnTo>
                <a:cubicBezTo>
                  <a:pt x="2278857" y="480417"/>
                  <a:pt x="2275880" y="489148"/>
                  <a:pt x="2275880" y="506611"/>
                </a:cubicBezTo>
                <a:cubicBezTo>
                  <a:pt x="2275880" y="516136"/>
                  <a:pt x="2275880" y="530225"/>
                  <a:pt x="2275880" y="548878"/>
                </a:cubicBezTo>
                <a:cubicBezTo>
                  <a:pt x="2276277" y="567928"/>
                  <a:pt x="2276475" y="582017"/>
                  <a:pt x="2276475" y="591145"/>
                </a:cubicBezTo>
                <a:cubicBezTo>
                  <a:pt x="2276475" y="624483"/>
                  <a:pt x="2280245" y="647502"/>
                  <a:pt x="2287786" y="660202"/>
                </a:cubicBezTo>
                <a:cubicBezTo>
                  <a:pt x="2298502" y="677267"/>
                  <a:pt x="2319536" y="685800"/>
                  <a:pt x="2350889" y="685800"/>
                </a:cubicBezTo>
                <a:cubicBezTo>
                  <a:pt x="2360811" y="685800"/>
                  <a:pt x="2375000" y="683518"/>
                  <a:pt x="2393454" y="678954"/>
                </a:cubicBezTo>
                <a:cubicBezTo>
                  <a:pt x="2411909" y="674390"/>
                  <a:pt x="2424907" y="672108"/>
                  <a:pt x="2432447" y="672108"/>
                </a:cubicBezTo>
                <a:cubicBezTo>
                  <a:pt x="2440781" y="672108"/>
                  <a:pt x="2444949" y="676473"/>
                  <a:pt x="2444949" y="685205"/>
                </a:cubicBezTo>
                <a:cubicBezTo>
                  <a:pt x="2444949" y="697111"/>
                  <a:pt x="2443460" y="715169"/>
                  <a:pt x="2440484" y="739378"/>
                </a:cubicBezTo>
                <a:cubicBezTo>
                  <a:pt x="2437507" y="763587"/>
                  <a:pt x="2436019" y="781348"/>
                  <a:pt x="2436019" y="792659"/>
                </a:cubicBezTo>
                <a:cubicBezTo>
                  <a:pt x="2436019" y="803969"/>
                  <a:pt x="2434828" y="811212"/>
                  <a:pt x="2432447" y="814387"/>
                </a:cubicBezTo>
                <a:cubicBezTo>
                  <a:pt x="2430066" y="817562"/>
                  <a:pt x="2423517" y="822127"/>
                  <a:pt x="2412802" y="828080"/>
                </a:cubicBezTo>
                <a:cubicBezTo>
                  <a:pt x="2361605" y="856258"/>
                  <a:pt x="2304852" y="870347"/>
                  <a:pt x="2242543" y="870347"/>
                </a:cubicBezTo>
                <a:cubicBezTo>
                  <a:pt x="2127845" y="870347"/>
                  <a:pt x="2070497" y="826492"/>
                  <a:pt x="2070497" y="738783"/>
                </a:cubicBezTo>
                <a:cubicBezTo>
                  <a:pt x="2070497" y="712589"/>
                  <a:pt x="2071490" y="673199"/>
                  <a:pt x="2073474" y="620613"/>
                </a:cubicBezTo>
                <a:cubicBezTo>
                  <a:pt x="2075458" y="568027"/>
                  <a:pt x="2076450" y="528637"/>
                  <a:pt x="2076450" y="502444"/>
                </a:cubicBezTo>
                <a:cubicBezTo>
                  <a:pt x="2076450" y="484981"/>
                  <a:pt x="2066330" y="476250"/>
                  <a:pt x="2046089" y="476250"/>
                </a:cubicBezTo>
                <a:cubicBezTo>
                  <a:pt x="2044502" y="476250"/>
                  <a:pt x="2041922" y="476250"/>
                  <a:pt x="2038350" y="476250"/>
                </a:cubicBezTo>
                <a:cubicBezTo>
                  <a:pt x="2034778" y="476647"/>
                  <a:pt x="2032199" y="476845"/>
                  <a:pt x="2030611" y="476845"/>
                </a:cubicBezTo>
                <a:cubicBezTo>
                  <a:pt x="2015530" y="476845"/>
                  <a:pt x="2007989" y="471487"/>
                  <a:pt x="2007989" y="460772"/>
                </a:cubicBezTo>
                <a:cubicBezTo>
                  <a:pt x="2007989" y="454422"/>
                  <a:pt x="2008485" y="444698"/>
                  <a:pt x="2009478" y="431602"/>
                </a:cubicBezTo>
                <a:cubicBezTo>
                  <a:pt x="2010470" y="418505"/>
                  <a:pt x="2010966" y="408781"/>
                  <a:pt x="2010966" y="402431"/>
                </a:cubicBezTo>
                <a:cubicBezTo>
                  <a:pt x="2010966" y="394097"/>
                  <a:pt x="2010470" y="381397"/>
                  <a:pt x="2009478" y="364331"/>
                </a:cubicBezTo>
                <a:cubicBezTo>
                  <a:pt x="2008485" y="347266"/>
                  <a:pt x="2007989" y="334566"/>
                  <a:pt x="2007989" y="326231"/>
                </a:cubicBezTo>
                <a:cubicBezTo>
                  <a:pt x="2007989" y="318294"/>
                  <a:pt x="2020689" y="313928"/>
                  <a:pt x="2046089" y="313134"/>
                </a:cubicBezTo>
                <a:cubicBezTo>
                  <a:pt x="2060376" y="312738"/>
                  <a:pt x="2068115" y="308769"/>
                  <a:pt x="2069307" y="301228"/>
                </a:cubicBezTo>
                <a:cubicBezTo>
                  <a:pt x="2071688" y="286147"/>
                  <a:pt x="2072481" y="262334"/>
                  <a:pt x="2071688" y="229791"/>
                </a:cubicBezTo>
                <a:cubicBezTo>
                  <a:pt x="2070100" y="178594"/>
                  <a:pt x="2069307" y="154186"/>
                  <a:pt x="2069307" y="156567"/>
                </a:cubicBezTo>
                <a:cubicBezTo>
                  <a:pt x="2069307" y="110530"/>
                  <a:pt x="2073672" y="87511"/>
                  <a:pt x="2082403" y="87511"/>
                </a:cubicBezTo>
                <a:close/>
                <a:moveTo>
                  <a:pt x="5823347" y="40481"/>
                </a:moveTo>
                <a:cubicBezTo>
                  <a:pt x="5854303" y="40481"/>
                  <a:pt x="5881092" y="49808"/>
                  <a:pt x="5903714" y="68461"/>
                </a:cubicBezTo>
                <a:cubicBezTo>
                  <a:pt x="5927924" y="88305"/>
                  <a:pt x="5940028" y="113506"/>
                  <a:pt x="5940028" y="144066"/>
                </a:cubicBezTo>
                <a:cubicBezTo>
                  <a:pt x="5940028" y="213122"/>
                  <a:pt x="5901135" y="247650"/>
                  <a:pt x="5823347" y="247650"/>
                </a:cubicBezTo>
                <a:cubicBezTo>
                  <a:pt x="5790009" y="247650"/>
                  <a:pt x="5762427" y="238919"/>
                  <a:pt x="5740598" y="221456"/>
                </a:cubicBezTo>
                <a:cubicBezTo>
                  <a:pt x="5716786" y="202406"/>
                  <a:pt x="5704880" y="176609"/>
                  <a:pt x="5704880" y="144066"/>
                </a:cubicBezTo>
                <a:cubicBezTo>
                  <a:pt x="5704880" y="113109"/>
                  <a:pt x="5717183" y="87709"/>
                  <a:pt x="5741789" y="67866"/>
                </a:cubicBezTo>
                <a:cubicBezTo>
                  <a:pt x="5764411" y="49609"/>
                  <a:pt x="5791597" y="40481"/>
                  <a:pt x="5823347" y="40481"/>
                </a:cubicBezTo>
                <a:close/>
                <a:moveTo>
                  <a:pt x="511374" y="24408"/>
                </a:moveTo>
                <a:cubicBezTo>
                  <a:pt x="523677" y="24408"/>
                  <a:pt x="542231" y="25003"/>
                  <a:pt x="567036" y="26194"/>
                </a:cubicBezTo>
                <a:cubicBezTo>
                  <a:pt x="591840" y="27384"/>
                  <a:pt x="610394" y="27980"/>
                  <a:pt x="622697" y="27980"/>
                </a:cubicBezTo>
                <a:cubicBezTo>
                  <a:pt x="635397" y="27980"/>
                  <a:pt x="654546" y="27384"/>
                  <a:pt x="680145" y="26194"/>
                </a:cubicBezTo>
                <a:cubicBezTo>
                  <a:pt x="705743" y="25003"/>
                  <a:pt x="724892" y="24408"/>
                  <a:pt x="737592" y="24408"/>
                </a:cubicBezTo>
                <a:cubicBezTo>
                  <a:pt x="744339" y="24408"/>
                  <a:pt x="747713" y="27980"/>
                  <a:pt x="747713" y="35123"/>
                </a:cubicBezTo>
                <a:cubicBezTo>
                  <a:pt x="747713" y="64889"/>
                  <a:pt x="745530" y="109438"/>
                  <a:pt x="741164" y="168771"/>
                </a:cubicBezTo>
                <a:cubicBezTo>
                  <a:pt x="736799" y="228104"/>
                  <a:pt x="734616" y="272653"/>
                  <a:pt x="734616" y="302419"/>
                </a:cubicBezTo>
                <a:cubicBezTo>
                  <a:pt x="734616" y="316309"/>
                  <a:pt x="738386" y="324445"/>
                  <a:pt x="745927" y="326827"/>
                </a:cubicBezTo>
                <a:cubicBezTo>
                  <a:pt x="756245" y="330002"/>
                  <a:pt x="807046" y="331589"/>
                  <a:pt x="898327" y="331589"/>
                </a:cubicBezTo>
                <a:cubicBezTo>
                  <a:pt x="983258" y="331589"/>
                  <a:pt x="1032470" y="330002"/>
                  <a:pt x="1045964" y="326827"/>
                </a:cubicBezTo>
                <a:cubicBezTo>
                  <a:pt x="1055489" y="324445"/>
                  <a:pt x="1060252" y="316309"/>
                  <a:pt x="1060252" y="302419"/>
                </a:cubicBezTo>
                <a:cubicBezTo>
                  <a:pt x="1060252" y="273844"/>
                  <a:pt x="1058863" y="230684"/>
                  <a:pt x="1056085" y="172938"/>
                </a:cubicBezTo>
                <a:cubicBezTo>
                  <a:pt x="1053307" y="115193"/>
                  <a:pt x="1051917" y="71834"/>
                  <a:pt x="1051917" y="42862"/>
                </a:cubicBezTo>
                <a:cubicBezTo>
                  <a:pt x="1051917" y="30559"/>
                  <a:pt x="1056878" y="24408"/>
                  <a:pt x="1066800" y="24408"/>
                </a:cubicBezTo>
                <a:cubicBezTo>
                  <a:pt x="1078310" y="24408"/>
                  <a:pt x="1095871" y="25003"/>
                  <a:pt x="1119485" y="26194"/>
                </a:cubicBezTo>
                <a:cubicBezTo>
                  <a:pt x="1143100" y="27384"/>
                  <a:pt x="1160860" y="27980"/>
                  <a:pt x="1172766" y="27980"/>
                </a:cubicBezTo>
                <a:cubicBezTo>
                  <a:pt x="1184275" y="27980"/>
                  <a:pt x="1201837" y="27384"/>
                  <a:pt x="1225451" y="26194"/>
                </a:cubicBezTo>
                <a:cubicBezTo>
                  <a:pt x="1249065" y="25003"/>
                  <a:pt x="1266825" y="24408"/>
                  <a:pt x="1278731" y="24408"/>
                </a:cubicBezTo>
                <a:cubicBezTo>
                  <a:pt x="1290241" y="24408"/>
                  <a:pt x="1295996" y="29170"/>
                  <a:pt x="1295996" y="38695"/>
                </a:cubicBezTo>
                <a:cubicBezTo>
                  <a:pt x="1295996" y="84336"/>
                  <a:pt x="1294110" y="153194"/>
                  <a:pt x="1290340" y="245269"/>
                </a:cubicBezTo>
                <a:cubicBezTo>
                  <a:pt x="1286570" y="337344"/>
                  <a:pt x="1284685" y="406400"/>
                  <a:pt x="1284685" y="452437"/>
                </a:cubicBezTo>
                <a:cubicBezTo>
                  <a:pt x="1284685" y="495697"/>
                  <a:pt x="1286768" y="560586"/>
                  <a:pt x="1290935" y="647105"/>
                </a:cubicBezTo>
                <a:cubicBezTo>
                  <a:pt x="1295103" y="733623"/>
                  <a:pt x="1297186" y="798314"/>
                  <a:pt x="1297186" y="841177"/>
                </a:cubicBezTo>
                <a:cubicBezTo>
                  <a:pt x="1297186" y="849511"/>
                  <a:pt x="1295400" y="854670"/>
                  <a:pt x="1291828" y="856655"/>
                </a:cubicBezTo>
                <a:cubicBezTo>
                  <a:pt x="1290241" y="857845"/>
                  <a:pt x="1284685" y="858838"/>
                  <a:pt x="1275160" y="859631"/>
                </a:cubicBezTo>
                <a:cubicBezTo>
                  <a:pt x="1250950" y="862012"/>
                  <a:pt x="1216819" y="863203"/>
                  <a:pt x="1172766" y="863203"/>
                </a:cubicBezTo>
                <a:cubicBezTo>
                  <a:pt x="1110456" y="863203"/>
                  <a:pt x="1073845" y="862012"/>
                  <a:pt x="1062930" y="859631"/>
                </a:cubicBezTo>
                <a:cubicBezTo>
                  <a:pt x="1052017" y="857250"/>
                  <a:pt x="1046560" y="851892"/>
                  <a:pt x="1046560" y="843558"/>
                </a:cubicBezTo>
                <a:cubicBezTo>
                  <a:pt x="1046560" y="812205"/>
                  <a:pt x="1048048" y="765076"/>
                  <a:pt x="1051024" y="702171"/>
                </a:cubicBezTo>
                <a:cubicBezTo>
                  <a:pt x="1054001" y="639266"/>
                  <a:pt x="1055489" y="592137"/>
                  <a:pt x="1055489" y="560784"/>
                </a:cubicBezTo>
                <a:cubicBezTo>
                  <a:pt x="1055489" y="545306"/>
                  <a:pt x="1051124" y="536377"/>
                  <a:pt x="1042392" y="533995"/>
                </a:cubicBezTo>
                <a:cubicBezTo>
                  <a:pt x="1028899" y="530820"/>
                  <a:pt x="980877" y="529233"/>
                  <a:pt x="898327" y="529233"/>
                </a:cubicBezTo>
                <a:cubicBezTo>
                  <a:pt x="815380" y="529233"/>
                  <a:pt x="766961" y="530820"/>
                  <a:pt x="753071" y="533995"/>
                </a:cubicBezTo>
                <a:cubicBezTo>
                  <a:pt x="744339" y="535980"/>
                  <a:pt x="739974" y="544909"/>
                  <a:pt x="739974" y="560784"/>
                </a:cubicBezTo>
                <a:cubicBezTo>
                  <a:pt x="739974" y="591741"/>
                  <a:pt x="740966" y="638076"/>
                  <a:pt x="742950" y="699790"/>
                </a:cubicBezTo>
                <a:cubicBezTo>
                  <a:pt x="744935" y="761504"/>
                  <a:pt x="745927" y="807839"/>
                  <a:pt x="745927" y="838795"/>
                </a:cubicBezTo>
                <a:cubicBezTo>
                  <a:pt x="745927" y="850702"/>
                  <a:pt x="740569" y="857647"/>
                  <a:pt x="729853" y="859631"/>
                </a:cubicBezTo>
                <a:cubicBezTo>
                  <a:pt x="717153" y="862012"/>
                  <a:pt x="679847" y="863203"/>
                  <a:pt x="617935" y="863203"/>
                </a:cubicBezTo>
                <a:cubicBezTo>
                  <a:pt x="564357" y="863203"/>
                  <a:pt x="530225" y="862012"/>
                  <a:pt x="515541" y="859631"/>
                </a:cubicBezTo>
                <a:cubicBezTo>
                  <a:pt x="504031" y="857647"/>
                  <a:pt x="498277" y="851495"/>
                  <a:pt x="498277" y="841177"/>
                </a:cubicBezTo>
                <a:cubicBezTo>
                  <a:pt x="498277" y="798314"/>
                  <a:pt x="500360" y="733623"/>
                  <a:pt x="504528" y="647105"/>
                </a:cubicBezTo>
                <a:cubicBezTo>
                  <a:pt x="508695" y="560586"/>
                  <a:pt x="510778" y="495697"/>
                  <a:pt x="510778" y="452437"/>
                </a:cubicBezTo>
                <a:cubicBezTo>
                  <a:pt x="510778" y="406400"/>
                  <a:pt x="508794" y="337245"/>
                  <a:pt x="504825" y="244971"/>
                </a:cubicBezTo>
                <a:cubicBezTo>
                  <a:pt x="500856" y="152698"/>
                  <a:pt x="498872" y="83542"/>
                  <a:pt x="498872" y="37505"/>
                </a:cubicBezTo>
                <a:cubicBezTo>
                  <a:pt x="498872" y="28773"/>
                  <a:pt x="503039" y="24408"/>
                  <a:pt x="511374" y="24408"/>
                </a:cubicBezTo>
                <a:close/>
                <a:moveTo>
                  <a:pt x="3120033" y="23217"/>
                </a:moveTo>
                <a:lnTo>
                  <a:pt x="3332560" y="23217"/>
                </a:lnTo>
                <a:cubicBezTo>
                  <a:pt x="3342481" y="23217"/>
                  <a:pt x="3347046" y="27384"/>
                  <a:pt x="3346252" y="35719"/>
                </a:cubicBezTo>
                <a:lnTo>
                  <a:pt x="3345657" y="46434"/>
                </a:lnTo>
                <a:cubicBezTo>
                  <a:pt x="3335338" y="217884"/>
                  <a:pt x="3330178" y="369491"/>
                  <a:pt x="3330178" y="501253"/>
                </a:cubicBezTo>
                <a:cubicBezTo>
                  <a:pt x="3330178" y="609600"/>
                  <a:pt x="3330575" y="692745"/>
                  <a:pt x="3331369" y="750689"/>
                </a:cubicBezTo>
                <a:cubicBezTo>
                  <a:pt x="3331369" y="759817"/>
                  <a:pt x="3331965" y="775494"/>
                  <a:pt x="3333155" y="797719"/>
                </a:cubicBezTo>
                <a:cubicBezTo>
                  <a:pt x="3334346" y="817959"/>
                  <a:pt x="3334941" y="833636"/>
                  <a:pt x="3334941" y="844748"/>
                </a:cubicBezTo>
                <a:cubicBezTo>
                  <a:pt x="3334941" y="853083"/>
                  <a:pt x="3329980" y="858044"/>
                  <a:pt x="3320058" y="859631"/>
                </a:cubicBezTo>
                <a:cubicBezTo>
                  <a:pt x="3302199" y="862806"/>
                  <a:pt x="3270052" y="864394"/>
                  <a:pt x="3223618" y="864394"/>
                </a:cubicBezTo>
                <a:cubicBezTo>
                  <a:pt x="3175993" y="864394"/>
                  <a:pt x="3145632" y="862806"/>
                  <a:pt x="3132535" y="859631"/>
                </a:cubicBezTo>
                <a:cubicBezTo>
                  <a:pt x="3123804" y="857647"/>
                  <a:pt x="3118843" y="852289"/>
                  <a:pt x="3117652" y="843558"/>
                </a:cubicBezTo>
                <a:cubicBezTo>
                  <a:pt x="3117652" y="842367"/>
                  <a:pt x="3117652" y="833834"/>
                  <a:pt x="3117652" y="817959"/>
                </a:cubicBezTo>
                <a:cubicBezTo>
                  <a:pt x="3117652" y="782637"/>
                  <a:pt x="3118048" y="729754"/>
                  <a:pt x="3118843" y="659309"/>
                </a:cubicBezTo>
                <a:cubicBezTo>
                  <a:pt x="3119636" y="588863"/>
                  <a:pt x="3120033" y="536178"/>
                  <a:pt x="3120033" y="501253"/>
                </a:cubicBezTo>
                <a:cubicBezTo>
                  <a:pt x="3120033" y="334566"/>
                  <a:pt x="3120232" y="258564"/>
                  <a:pt x="3120629" y="273248"/>
                </a:cubicBezTo>
                <a:cubicBezTo>
                  <a:pt x="3119438" y="185539"/>
                  <a:pt x="3114477" y="109934"/>
                  <a:pt x="3105746" y="46434"/>
                </a:cubicBezTo>
                <a:cubicBezTo>
                  <a:pt x="3104952" y="42069"/>
                  <a:pt x="3104555" y="38695"/>
                  <a:pt x="3104555" y="36314"/>
                </a:cubicBezTo>
                <a:cubicBezTo>
                  <a:pt x="3104555" y="27583"/>
                  <a:pt x="3109714" y="23217"/>
                  <a:pt x="3120033" y="23217"/>
                </a:cubicBezTo>
                <a:close/>
                <a:moveTo>
                  <a:pt x="4132659" y="20836"/>
                </a:moveTo>
                <a:cubicBezTo>
                  <a:pt x="4223147" y="20836"/>
                  <a:pt x="4296966" y="41275"/>
                  <a:pt x="4354116" y="82153"/>
                </a:cubicBezTo>
                <a:cubicBezTo>
                  <a:pt x="4418806" y="128191"/>
                  <a:pt x="4451152" y="194667"/>
                  <a:pt x="4451152" y="281583"/>
                </a:cubicBezTo>
                <a:cubicBezTo>
                  <a:pt x="4451152" y="339527"/>
                  <a:pt x="4442817" y="385762"/>
                  <a:pt x="4426148" y="420291"/>
                </a:cubicBezTo>
                <a:cubicBezTo>
                  <a:pt x="4409480" y="454819"/>
                  <a:pt x="4378722" y="488355"/>
                  <a:pt x="4333875" y="520898"/>
                </a:cubicBezTo>
                <a:cubicBezTo>
                  <a:pt x="4324747" y="527248"/>
                  <a:pt x="4320183" y="533202"/>
                  <a:pt x="4320183" y="538758"/>
                </a:cubicBezTo>
                <a:cubicBezTo>
                  <a:pt x="4320183" y="538361"/>
                  <a:pt x="4344392" y="588169"/>
                  <a:pt x="4392811" y="688181"/>
                </a:cubicBezTo>
                <a:cubicBezTo>
                  <a:pt x="4441230" y="788194"/>
                  <a:pt x="4465439" y="843359"/>
                  <a:pt x="4465439" y="853678"/>
                </a:cubicBezTo>
                <a:cubicBezTo>
                  <a:pt x="4465439" y="856456"/>
                  <a:pt x="4461471" y="858441"/>
                  <a:pt x="4453533" y="859631"/>
                </a:cubicBezTo>
                <a:cubicBezTo>
                  <a:pt x="4438451" y="862012"/>
                  <a:pt x="4400550" y="863203"/>
                  <a:pt x="4339829" y="863203"/>
                </a:cubicBezTo>
                <a:cubicBezTo>
                  <a:pt x="4287838" y="863203"/>
                  <a:pt x="4252516" y="862012"/>
                  <a:pt x="4233863" y="859631"/>
                </a:cubicBezTo>
                <a:cubicBezTo>
                  <a:pt x="4225131" y="858441"/>
                  <a:pt x="4220170" y="857448"/>
                  <a:pt x="4218980" y="856655"/>
                </a:cubicBezTo>
                <a:cubicBezTo>
                  <a:pt x="4216598" y="855464"/>
                  <a:pt x="4213821" y="851495"/>
                  <a:pt x="4210646" y="844748"/>
                </a:cubicBezTo>
                <a:cubicBezTo>
                  <a:pt x="4204692" y="829270"/>
                  <a:pt x="4195961" y="806251"/>
                  <a:pt x="4184452" y="775692"/>
                </a:cubicBezTo>
                <a:cubicBezTo>
                  <a:pt x="4168974" y="736005"/>
                  <a:pt x="4144764" y="677466"/>
                  <a:pt x="4111824" y="600075"/>
                </a:cubicBezTo>
                <a:cubicBezTo>
                  <a:pt x="4104680" y="584597"/>
                  <a:pt x="4088209" y="576064"/>
                  <a:pt x="4062413" y="574477"/>
                </a:cubicBezTo>
                <a:cubicBezTo>
                  <a:pt x="4074319" y="575270"/>
                  <a:pt x="4053880" y="575667"/>
                  <a:pt x="4001095" y="575667"/>
                </a:cubicBezTo>
                <a:cubicBezTo>
                  <a:pt x="3995142" y="575667"/>
                  <a:pt x="3992166" y="585787"/>
                  <a:pt x="3992166" y="606028"/>
                </a:cubicBezTo>
                <a:cubicBezTo>
                  <a:pt x="3992166" y="633016"/>
                  <a:pt x="3994646" y="673298"/>
                  <a:pt x="3999607" y="726877"/>
                </a:cubicBezTo>
                <a:cubicBezTo>
                  <a:pt x="4004568" y="780455"/>
                  <a:pt x="4007049" y="820737"/>
                  <a:pt x="4007049" y="847725"/>
                </a:cubicBezTo>
                <a:cubicBezTo>
                  <a:pt x="4007049" y="854472"/>
                  <a:pt x="4005262" y="858441"/>
                  <a:pt x="4001691" y="859631"/>
                </a:cubicBezTo>
                <a:cubicBezTo>
                  <a:pt x="3996135" y="860028"/>
                  <a:pt x="3990578" y="860425"/>
                  <a:pt x="3985022" y="860822"/>
                </a:cubicBezTo>
                <a:cubicBezTo>
                  <a:pt x="3961606" y="862409"/>
                  <a:pt x="3925094" y="863203"/>
                  <a:pt x="3875485" y="863203"/>
                </a:cubicBezTo>
                <a:cubicBezTo>
                  <a:pt x="3818731" y="863203"/>
                  <a:pt x="3784600" y="862012"/>
                  <a:pt x="3773091" y="859631"/>
                </a:cubicBezTo>
                <a:cubicBezTo>
                  <a:pt x="3761581" y="857250"/>
                  <a:pt x="3755827" y="851098"/>
                  <a:pt x="3755827" y="841177"/>
                </a:cubicBezTo>
                <a:cubicBezTo>
                  <a:pt x="3755827" y="797520"/>
                  <a:pt x="3757910" y="731639"/>
                  <a:pt x="3762078" y="643533"/>
                </a:cubicBezTo>
                <a:cubicBezTo>
                  <a:pt x="3766245" y="555427"/>
                  <a:pt x="3768329" y="489347"/>
                  <a:pt x="3768329" y="445294"/>
                </a:cubicBezTo>
                <a:cubicBezTo>
                  <a:pt x="3768329" y="277416"/>
                  <a:pt x="3764558" y="146447"/>
                  <a:pt x="3757017" y="52387"/>
                </a:cubicBezTo>
                <a:lnTo>
                  <a:pt x="3756422" y="44053"/>
                </a:lnTo>
                <a:cubicBezTo>
                  <a:pt x="3756025" y="37306"/>
                  <a:pt x="3762276" y="32742"/>
                  <a:pt x="3775174" y="30361"/>
                </a:cubicBezTo>
                <a:cubicBezTo>
                  <a:pt x="3788073" y="27980"/>
                  <a:pt x="3848696" y="25598"/>
                  <a:pt x="3957042" y="23217"/>
                </a:cubicBezTo>
                <a:cubicBezTo>
                  <a:pt x="4030464" y="21630"/>
                  <a:pt x="4089003" y="20836"/>
                  <a:pt x="4132659" y="20836"/>
                </a:cubicBezTo>
                <a:close/>
                <a:moveTo>
                  <a:pt x="10202168" y="12427"/>
                </a:moveTo>
                <a:cubicBezTo>
                  <a:pt x="10202366" y="11881"/>
                  <a:pt x="10202465" y="12700"/>
                  <a:pt x="10202465" y="14883"/>
                </a:cubicBezTo>
                <a:lnTo>
                  <a:pt x="10202161" y="12461"/>
                </a:lnTo>
                <a:close/>
                <a:moveTo>
                  <a:pt x="10189368" y="0"/>
                </a:moveTo>
                <a:cubicBezTo>
                  <a:pt x="10195917" y="0"/>
                  <a:pt x="10200010" y="2791"/>
                  <a:pt x="10201647" y="8372"/>
                </a:cubicBezTo>
                <a:lnTo>
                  <a:pt x="10202161" y="12461"/>
                </a:lnTo>
                <a:lnTo>
                  <a:pt x="10201796" y="14269"/>
                </a:lnTo>
                <a:cubicBezTo>
                  <a:pt x="10201051" y="19044"/>
                  <a:pt x="10199688" y="32345"/>
                  <a:pt x="10197703" y="54173"/>
                </a:cubicBezTo>
                <a:cubicBezTo>
                  <a:pt x="10193337" y="98227"/>
                  <a:pt x="10189964" y="154583"/>
                  <a:pt x="10187583" y="223242"/>
                </a:cubicBezTo>
                <a:cubicBezTo>
                  <a:pt x="10184407" y="301030"/>
                  <a:pt x="10182820" y="389533"/>
                  <a:pt x="10182820" y="488752"/>
                </a:cubicBezTo>
                <a:cubicBezTo>
                  <a:pt x="10182820" y="652661"/>
                  <a:pt x="10187384" y="769342"/>
                  <a:pt x="10196512" y="838795"/>
                </a:cubicBezTo>
                <a:cubicBezTo>
                  <a:pt x="10197306" y="846336"/>
                  <a:pt x="10197703" y="851098"/>
                  <a:pt x="10197703" y="853083"/>
                </a:cubicBezTo>
                <a:cubicBezTo>
                  <a:pt x="10197703" y="857448"/>
                  <a:pt x="10194726" y="860028"/>
                  <a:pt x="10188773" y="860822"/>
                </a:cubicBezTo>
                <a:cubicBezTo>
                  <a:pt x="10174486" y="862806"/>
                  <a:pt x="10121899" y="863798"/>
                  <a:pt x="10031015" y="863798"/>
                </a:cubicBezTo>
                <a:cubicBezTo>
                  <a:pt x="10009584" y="863798"/>
                  <a:pt x="9997280" y="859631"/>
                  <a:pt x="9994106" y="851297"/>
                </a:cubicBezTo>
                <a:cubicBezTo>
                  <a:pt x="9993312" y="836215"/>
                  <a:pt x="9992518" y="821134"/>
                  <a:pt x="9991725" y="806053"/>
                </a:cubicBezTo>
                <a:cubicBezTo>
                  <a:pt x="9991327" y="802878"/>
                  <a:pt x="9989740" y="799703"/>
                  <a:pt x="9986962" y="796528"/>
                </a:cubicBezTo>
                <a:cubicBezTo>
                  <a:pt x="9984581" y="797719"/>
                  <a:pt x="9981604" y="800100"/>
                  <a:pt x="9978033" y="803672"/>
                </a:cubicBezTo>
                <a:cubicBezTo>
                  <a:pt x="9935170" y="845740"/>
                  <a:pt x="9881592" y="866775"/>
                  <a:pt x="9817298" y="866775"/>
                </a:cubicBezTo>
                <a:cubicBezTo>
                  <a:pt x="9733557" y="866775"/>
                  <a:pt x="9666485" y="837406"/>
                  <a:pt x="9616083" y="778669"/>
                </a:cubicBezTo>
                <a:cubicBezTo>
                  <a:pt x="9568060" y="722709"/>
                  <a:pt x="9544050" y="652066"/>
                  <a:pt x="9544050" y="566737"/>
                </a:cubicBezTo>
                <a:cubicBezTo>
                  <a:pt x="9544050" y="480219"/>
                  <a:pt x="9567663" y="408980"/>
                  <a:pt x="9614892" y="353020"/>
                </a:cubicBezTo>
                <a:cubicBezTo>
                  <a:pt x="9664898" y="293489"/>
                  <a:pt x="9732366" y="263723"/>
                  <a:pt x="9817298" y="263723"/>
                </a:cubicBezTo>
                <a:cubicBezTo>
                  <a:pt x="9877226" y="263723"/>
                  <a:pt x="9923859" y="282773"/>
                  <a:pt x="9957197" y="320873"/>
                </a:cubicBezTo>
                <a:cubicBezTo>
                  <a:pt x="9962752" y="327223"/>
                  <a:pt x="9966722" y="330398"/>
                  <a:pt x="9969103" y="330398"/>
                </a:cubicBezTo>
                <a:cubicBezTo>
                  <a:pt x="9972675" y="330398"/>
                  <a:pt x="9974461" y="325239"/>
                  <a:pt x="9974461" y="314920"/>
                </a:cubicBezTo>
                <a:cubicBezTo>
                  <a:pt x="9974461" y="284361"/>
                  <a:pt x="9973666" y="238720"/>
                  <a:pt x="9972079" y="177998"/>
                </a:cubicBezTo>
                <a:cubicBezTo>
                  <a:pt x="9970491" y="117277"/>
                  <a:pt x="9969698" y="71834"/>
                  <a:pt x="9969698" y="41672"/>
                </a:cubicBezTo>
                <a:cubicBezTo>
                  <a:pt x="9969698" y="30162"/>
                  <a:pt x="9972872" y="23614"/>
                  <a:pt x="9979223" y="22027"/>
                </a:cubicBezTo>
                <a:cubicBezTo>
                  <a:pt x="10004623" y="20836"/>
                  <a:pt x="10039547" y="18455"/>
                  <a:pt x="10083998" y="14883"/>
                </a:cubicBezTo>
                <a:cubicBezTo>
                  <a:pt x="10163372" y="4961"/>
                  <a:pt x="10198497" y="0"/>
                  <a:pt x="1018936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9600" dirty="0">
              <a:ln w="38100">
                <a:solidFill>
                  <a:schemeClr val="tx1"/>
                </a:solidFill>
              </a:ln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7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A5C60-750E-D541-1E42-436818F3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93873-B7F6-DC29-6D31-448488FC4A03}"/>
              </a:ext>
            </a:extLst>
          </p:cNvPr>
          <p:cNvSpPr txBox="1"/>
          <p:nvPr/>
        </p:nvSpPr>
        <p:spPr>
          <a:xfrm>
            <a:off x="209862" y="532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List of Hotels with a 5-Star </a:t>
            </a:r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Rating in each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66990-AA52-7B20-177D-B059D07F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34" y="1253614"/>
            <a:ext cx="5723745" cy="1468721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F3D72C-2C43-0580-F4A0-69741E22772D}"/>
              </a:ext>
            </a:extLst>
          </p:cNvPr>
          <p:cNvGraphicFramePr>
            <a:graphicFrameLocks/>
          </p:cNvGraphicFramePr>
          <p:nvPr/>
        </p:nvGraphicFramePr>
        <p:xfrm>
          <a:off x="1062630" y="2956948"/>
          <a:ext cx="5408951" cy="351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A32940-1038-656F-92E6-A15F6706D1C8}"/>
              </a:ext>
            </a:extLst>
          </p:cNvPr>
          <p:cNvSpPr txBox="1"/>
          <p:nvPr/>
        </p:nvSpPr>
        <p:spPr>
          <a:xfrm>
            <a:off x="6931433" y="1545093"/>
            <a:ext cx="3378875" cy="4475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823C-3990-9D88-16B3-E2000479AB7E}"/>
              </a:ext>
            </a:extLst>
          </p:cNvPr>
          <p:cNvSpPr txBox="1"/>
          <p:nvPr/>
        </p:nvSpPr>
        <p:spPr>
          <a:xfrm>
            <a:off x="7045131" y="1545093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467FC9F-25B2-D646-7A5A-9D1FB62E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60" y="2050283"/>
            <a:ext cx="33395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strongest luxury hotel market, followed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significant luxury market but slightly smaller than the top three cities.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developing luxury markets, with fewer 5-star hotels, indicating a greater focus on affordability or a growing market for luxury accommodations. </a:t>
            </a:r>
          </a:p>
        </p:txBody>
      </p:sp>
    </p:spTree>
    <p:extLst>
      <p:ext uri="{BB962C8B-B14F-4D97-AF65-F5344CB8AC3E}">
        <p14:creationId xmlns:p14="http://schemas.microsoft.com/office/powerpoint/2010/main" val="403861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22C8-BD41-76DA-EACF-B0D5431A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B2BA00-59FE-106B-1012-9FCE100A887C}"/>
              </a:ext>
            </a:extLst>
          </p:cNvPr>
          <p:cNvSpPr txBox="1"/>
          <p:nvPr/>
        </p:nvSpPr>
        <p:spPr>
          <a:xfrm>
            <a:off x="869592" y="207451"/>
            <a:ext cx="9054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Hotels with Rating Greater Than 4.0 in Bangalore, Chennai, and Hyderabad</a:t>
            </a:r>
            <a:endParaRPr lang="en-IN" sz="30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B2A201-0629-66E5-E598-2E6B8A77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25" y="1223114"/>
            <a:ext cx="7289791" cy="149267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14B56-C89F-B8CD-4EB7-8EFDBCAB3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9" y="4142216"/>
            <a:ext cx="6620984" cy="2353430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4688A9-BD2D-6663-4002-FB91D0ED1C79}"/>
              </a:ext>
            </a:extLst>
          </p:cNvPr>
          <p:cNvSpPr txBox="1"/>
          <p:nvPr/>
        </p:nvSpPr>
        <p:spPr>
          <a:xfrm>
            <a:off x="4577994" y="3002761"/>
            <a:ext cx="7165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lgerian" panose="04020705040A02060702" pitchFamily="82" charset="0"/>
              </a:rPr>
              <a:t>Find Hotels with Rating Above the City Average in kolkata</a:t>
            </a:r>
            <a:endParaRPr lang="en-IN" sz="3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3BFD-A897-0E68-343E-34C19C11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CC546-70F1-764B-C92D-A36B402339C8}"/>
              </a:ext>
            </a:extLst>
          </p:cNvPr>
          <p:cNvSpPr txBox="1"/>
          <p:nvPr/>
        </p:nvSpPr>
        <p:spPr>
          <a:xfrm>
            <a:off x="434714" y="2173574"/>
            <a:ext cx="11557417" cy="3087974"/>
          </a:xfrm>
          <a:custGeom>
            <a:avLst/>
            <a:gdLst/>
            <a:ahLst/>
            <a:cxnLst/>
            <a:rect l="l" t="t" r="r" b="b"/>
            <a:pathLst>
              <a:path w="11240166" h="2299646">
                <a:moveTo>
                  <a:pt x="5077286" y="1755493"/>
                </a:moveTo>
                <a:cubicBezTo>
                  <a:pt x="5048264" y="1755493"/>
                  <a:pt x="5025047" y="1766921"/>
                  <a:pt x="5007634" y="1789775"/>
                </a:cubicBezTo>
                <a:cubicBezTo>
                  <a:pt x="4992398" y="1810453"/>
                  <a:pt x="4984780" y="1835847"/>
                  <a:pt x="4984780" y="1865956"/>
                </a:cubicBezTo>
                <a:cubicBezTo>
                  <a:pt x="4984780" y="1896792"/>
                  <a:pt x="4992761" y="1922367"/>
                  <a:pt x="5008722" y="1942682"/>
                </a:cubicBezTo>
                <a:cubicBezTo>
                  <a:pt x="5025772" y="1964811"/>
                  <a:pt x="5049352" y="1975875"/>
                  <a:pt x="5079462" y="1975875"/>
                </a:cubicBezTo>
                <a:cubicBezTo>
                  <a:pt x="5143310" y="1975875"/>
                  <a:pt x="5175233" y="1939236"/>
                  <a:pt x="5175233" y="1865956"/>
                </a:cubicBezTo>
                <a:cubicBezTo>
                  <a:pt x="5175233" y="1836935"/>
                  <a:pt x="5166345" y="1811541"/>
                  <a:pt x="5148570" y="1789775"/>
                </a:cubicBezTo>
                <a:cubicBezTo>
                  <a:pt x="5129343" y="1766921"/>
                  <a:pt x="5105582" y="1755493"/>
                  <a:pt x="5077286" y="1755493"/>
                </a:cubicBezTo>
                <a:close/>
                <a:moveTo>
                  <a:pt x="5710298" y="1753317"/>
                </a:moveTo>
                <a:cubicBezTo>
                  <a:pt x="5679100" y="1753317"/>
                  <a:pt x="5653888" y="1763293"/>
                  <a:pt x="5634661" y="1783245"/>
                </a:cubicBezTo>
                <a:cubicBezTo>
                  <a:pt x="5615434" y="1803197"/>
                  <a:pt x="5605821" y="1828773"/>
                  <a:pt x="5605821" y="1859971"/>
                </a:cubicBezTo>
                <a:cubicBezTo>
                  <a:pt x="5605821" y="1889355"/>
                  <a:pt x="5615979" y="1914567"/>
                  <a:pt x="5636293" y="1935608"/>
                </a:cubicBezTo>
                <a:cubicBezTo>
                  <a:pt x="5656608" y="1956648"/>
                  <a:pt x="5681277" y="1967169"/>
                  <a:pt x="5710298" y="1967169"/>
                </a:cubicBezTo>
                <a:cubicBezTo>
                  <a:pt x="5741133" y="1967169"/>
                  <a:pt x="5766346" y="1957102"/>
                  <a:pt x="5785935" y="1936968"/>
                </a:cubicBezTo>
                <a:cubicBezTo>
                  <a:pt x="5805525" y="1916835"/>
                  <a:pt x="5815320" y="1891169"/>
                  <a:pt x="5815320" y="1859971"/>
                </a:cubicBezTo>
                <a:cubicBezTo>
                  <a:pt x="5815320" y="1829135"/>
                  <a:pt x="5805616" y="1803651"/>
                  <a:pt x="5786207" y="1783517"/>
                </a:cubicBezTo>
                <a:cubicBezTo>
                  <a:pt x="5766799" y="1763384"/>
                  <a:pt x="5741496" y="1753317"/>
                  <a:pt x="5710298" y="1753317"/>
                </a:cubicBezTo>
                <a:close/>
                <a:moveTo>
                  <a:pt x="7483585" y="1752228"/>
                </a:moveTo>
                <a:cubicBezTo>
                  <a:pt x="7454927" y="1752228"/>
                  <a:pt x="7431347" y="1763474"/>
                  <a:pt x="7412845" y="1785966"/>
                </a:cubicBezTo>
                <a:cubicBezTo>
                  <a:pt x="7395432" y="1807006"/>
                  <a:pt x="7386726" y="1832037"/>
                  <a:pt x="7386726" y="1861059"/>
                </a:cubicBezTo>
                <a:cubicBezTo>
                  <a:pt x="7386726" y="1890443"/>
                  <a:pt x="7395432" y="1915656"/>
                  <a:pt x="7412845" y="1936696"/>
                </a:cubicBezTo>
                <a:cubicBezTo>
                  <a:pt x="7431347" y="1959188"/>
                  <a:pt x="7454927" y="1970434"/>
                  <a:pt x="7483585" y="1970434"/>
                </a:cubicBezTo>
                <a:cubicBezTo>
                  <a:pt x="7511881" y="1970434"/>
                  <a:pt x="7535280" y="1959188"/>
                  <a:pt x="7553781" y="1936696"/>
                </a:cubicBezTo>
                <a:cubicBezTo>
                  <a:pt x="7570831" y="1915656"/>
                  <a:pt x="7579356" y="1890443"/>
                  <a:pt x="7579356" y="1861059"/>
                </a:cubicBezTo>
                <a:cubicBezTo>
                  <a:pt x="7579356" y="1832400"/>
                  <a:pt x="7570468" y="1807097"/>
                  <a:pt x="7552693" y="1785150"/>
                </a:cubicBezTo>
                <a:cubicBezTo>
                  <a:pt x="7534917" y="1763202"/>
                  <a:pt x="7511881" y="1752228"/>
                  <a:pt x="7483585" y="1752228"/>
                </a:cubicBezTo>
                <a:close/>
                <a:moveTo>
                  <a:pt x="3464036" y="1752228"/>
                </a:moveTo>
                <a:cubicBezTo>
                  <a:pt x="3435377" y="1752228"/>
                  <a:pt x="3411797" y="1763474"/>
                  <a:pt x="3393296" y="1785966"/>
                </a:cubicBezTo>
                <a:cubicBezTo>
                  <a:pt x="3375883" y="1807006"/>
                  <a:pt x="3367176" y="1832037"/>
                  <a:pt x="3367176" y="1861059"/>
                </a:cubicBezTo>
                <a:cubicBezTo>
                  <a:pt x="3367176" y="1890443"/>
                  <a:pt x="3375883" y="1915656"/>
                  <a:pt x="3393296" y="1936696"/>
                </a:cubicBezTo>
                <a:cubicBezTo>
                  <a:pt x="3411797" y="1959188"/>
                  <a:pt x="3435377" y="1970434"/>
                  <a:pt x="3464036" y="1970434"/>
                </a:cubicBezTo>
                <a:cubicBezTo>
                  <a:pt x="3492332" y="1970434"/>
                  <a:pt x="3515730" y="1959188"/>
                  <a:pt x="3534231" y="1936696"/>
                </a:cubicBezTo>
                <a:cubicBezTo>
                  <a:pt x="3551281" y="1915656"/>
                  <a:pt x="3559806" y="1890443"/>
                  <a:pt x="3559806" y="1861059"/>
                </a:cubicBezTo>
                <a:cubicBezTo>
                  <a:pt x="3559806" y="1832400"/>
                  <a:pt x="3550919" y="1807097"/>
                  <a:pt x="3533143" y="1785150"/>
                </a:cubicBezTo>
                <a:cubicBezTo>
                  <a:pt x="3515368" y="1763202"/>
                  <a:pt x="3492332" y="1752228"/>
                  <a:pt x="3464036" y="1752228"/>
                </a:cubicBezTo>
                <a:close/>
                <a:moveTo>
                  <a:pt x="6542573" y="1610749"/>
                </a:moveTo>
                <a:cubicBezTo>
                  <a:pt x="6552730" y="1610749"/>
                  <a:pt x="6568239" y="1611837"/>
                  <a:pt x="6589098" y="1614014"/>
                </a:cubicBezTo>
                <a:cubicBezTo>
                  <a:pt x="6609957" y="1616190"/>
                  <a:pt x="6625647" y="1617279"/>
                  <a:pt x="6636167" y="1617279"/>
                </a:cubicBezTo>
                <a:cubicBezTo>
                  <a:pt x="6646687" y="1617279"/>
                  <a:pt x="6662468" y="1616372"/>
                  <a:pt x="6683508" y="1614558"/>
                </a:cubicBezTo>
                <a:cubicBezTo>
                  <a:pt x="6704549" y="1612744"/>
                  <a:pt x="6720329" y="1611837"/>
                  <a:pt x="6730850" y="1611837"/>
                </a:cubicBezTo>
                <a:cubicBezTo>
                  <a:pt x="6739556" y="1611837"/>
                  <a:pt x="6743909" y="1615465"/>
                  <a:pt x="6743909" y="1622720"/>
                </a:cubicBezTo>
                <a:cubicBezTo>
                  <a:pt x="6743909" y="1624171"/>
                  <a:pt x="6743547" y="1627617"/>
                  <a:pt x="6742821" y="1633059"/>
                </a:cubicBezTo>
                <a:cubicBezTo>
                  <a:pt x="6734840" y="1703799"/>
                  <a:pt x="6730850" y="1785784"/>
                  <a:pt x="6730850" y="1879016"/>
                </a:cubicBezTo>
                <a:cubicBezTo>
                  <a:pt x="6730850" y="1905498"/>
                  <a:pt x="6731394" y="1944949"/>
                  <a:pt x="6732482" y="1997369"/>
                </a:cubicBezTo>
                <a:cubicBezTo>
                  <a:pt x="6733571" y="2049789"/>
                  <a:pt x="6734115" y="2089059"/>
                  <a:pt x="6734115" y="2115178"/>
                </a:cubicBezTo>
                <a:cubicBezTo>
                  <a:pt x="6734115" y="2122796"/>
                  <a:pt x="6729580" y="2127331"/>
                  <a:pt x="6720511" y="2128782"/>
                </a:cubicBezTo>
                <a:cubicBezTo>
                  <a:pt x="6708177" y="2130959"/>
                  <a:pt x="6680425" y="2132047"/>
                  <a:pt x="6637255" y="2132047"/>
                </a:cubicBezTo>
                <a:cubicBezTo>
                  <a:pt x="6593723" y="2132047"/>
                  <a:pt x="6565790" y="2130959"/>
                  <a:pt x="6553456" y="2128782"/>
                </a:cubicBezTo>
                <a:cubicBezTo>
                  <a:pt x="6545475" y="2127331"/>
                  <a:pt x="6540578" y="2124973"/>
                  <a:pt x="6538764" y="2121708"/>
                </a:cubicBezTo>
                <a:cubicBezTo>
                  <a:pt x="6538038" y="2120257"/>
                  <a:pt x="6537676" y="2114815"/>
                  <a:pt x="6537676" y="2105383"/>
                </a:cubicBezTo>
                <a:cubicBezTo>
                  <a:pt x="6537676" y="2080353"/>
                  <a:pt x="6538220" y="2042715"/>
                  <a:pt x="6539308" y="1992472"/>
                </a:cubicBezTo>
                <a:cubicBezTo>
                  <a:pt x="6540396" y="1942228"/>
                  <a:pt x="6540940" y="1904410"/>
                  <a:pt x="6540940" y="1879016"/>
                </a:cubicBezTo>
                <a:cubicBezTo>
                  <a:pt x="6540940" y="1775990"/>
                  <a:pt x="6536950" y="1694004"/>
                  <a:pt x="6528969" y="1633059"/>
                </a:cubicBezTo>
                <a:cubicBezTo>
                  <a:pt x="6528244" y="1627255"/>
                  <a:pt x="6527881" y="1623446"/>
                  <a:pt x="6527881" y="1621632"/>
                </a:cubicBezTo>
                <a:cubicBezTo>
                  <a:pt x="6527881" y="1614376"/>
                  <a:pt x="6532778" y="1610749"/>
                  <a:pt x="6542573" y="1610749"/>
                </a:cubicBezTo>
                <a:close/>
                <a:moveTo>
                  <a:pt x="5119730" y="1593880"/>
                </a:moveTo>
                <a:cubicBezTo>
                  <a:pt x="5198450" y="1593880"/>
                  <a:pt x="5261391" y="1619818"/>
                  <a:pt x="5308551" y="1671694"/>
                </a:cubicBezTo>
                <a:cubicBezTo>
                  <a:pt x="5354259" y="1721756"/>
                  <a:pt x="5377114" y="1786873"/>
                  <a:pt x="5377114" y="1867045"/>
                </a:cubicBezTo>
                <a:cubicBezTo>
                  <a:pt x="5377114" y="1944677"/>
                  <a:pt x="5354259" y="2009069"/>
                  <a:pt x="5308551" y="2060219"/>
                </a:cubicBezTo>
                <a:cubicBezTo>
                  <a:pt x="5261391" y="2113183"/>
                  <a:pt x="5199539" y="2139665"/>
                  <a:pt x="5122994" y="2139665"/>
                </a:cubicBezTo>
                <a:cubicBezTo>
                  <a:pt x="5095061" y="2139665"/>
                  <a:pt x="5065133" y="2132772"/>
                  <a:pt x="5033209" y="2118987"/>
                </a:cubicBezTo>
                <a:cubicBezTo>
                  <a:pt x="5001286" y="2105202"/>
                  <a:pt x="4986775" y="2098309"/>
                  <a:pt x="4989677" y="2098309"/>
                </a:cubicBezTo>
                <a:cubicBezTo>
                  <a:pt x="4984962" y="2098309"/>
                  <a:pt x="4982603" y="2103751"/>
                  <a:pt x="4982603" y="2114634"/>
                </a:cubicBezTo>
                <a:cubicBezTo>
                  <a:pt x="4982603" y="2133135"/>
                  <a:pt x="4983510" y="2160978"/>
                  <a:pt x="4985324" y="2198161"/>
                </a:cubicBezTo>
                <a:cubicBezTo>
                  <a:pt x="4987138" y="2235345"/>
                  <a:pt x="4988045" y="2263188"/>
                  <a:pt x="4988045" y="2281689"/>
                </a:cubicBezTo>
                <a:cubicBezTo>
                  <a:pt x="4988045" y="2293298"/>
                  <a:pt x="4982059" y="2299102"/>
                  <a:pt x="4970087" y="2299102"/>
                </a:cubicBezTo>
                <a:lnTo>
                  <a:pt x="4859080" y="2299646"/>
                </a:lnTo>
                <a:cubicBezTo>
                  <a:pt x="4834050" y="2299646"/>
                  <a:pt x="4817906" y="2298739"/>
                  <a:pt x="4810651" y="2296925"/>
                </a:cubicBezTo>
                <a:cubicBezTo>
                  <a:pt x="4799768" y="2294386"/>
                  <a:pt x="4794326" y="2287675"/>
                  <a:pt x="4794326" y="2276792"/>
                </a:cubicBezTo>
                <a:lnTo>
                  <a:pt x="4795415" y="1857794"/>
                </a:lnTo>
                <a:cubicBezTo>
                  <a:pt x="4795415" y="1773269"/>
                  <a:pt x="4789066" y="1701985"/>
                  <a:pt x="4776370" y="1643942"/>
                </a:cubicBezTo>
                <a:cubicBezTo>
                  <a:pt x="4775644" y="1640314"/>
                  <a:pt x="4775281" y="1637231"/>
                  <a:pt x="4775281" y="1634691"/>
                </a:cubicBezTo>
                <a:cubicBezTo>
                  <a:pt x="4775281" y="1629250"/>
                  <a:pt x="4777457" y="1625622"/>
                  <a:pt x="4781811" y="1623808"/>
                </a:cubicBezTo>
                <a:cubicBezTo>
                  <a:pt x="4795959" y="1618367"/>
                  <a:pt x="4822985" y="1612563"/>
                  <a:pt x="4862889" y="1606395"/>
                </a:cubicBezTo>
                <a:cubicBezTo>
                  <a:pt x="4901706" y="1600228"/>
                  <a:pt x="4929820" y="1597145"/>
                  <a:pt x="4947233" y="1597145"/>
                </a:cubicBezTo>
                <a:cubicBezTo>
                  <a:pt x="4961381" y="1597145"/>
                  <a:pt x="4969453" y="1606486"/>
                  <a:pt x="4971448" y="1625169"/>
                </a:cubicBezTo>
                <a:cubicBezTo>
                  <a:pt x="4973443" y="1643851"/>
                  <a:pt x="4975892" y="1653193"/>
                  <a:pt x="4978794" y="1653193"/>
                </a:cubicBezTo>
                <a:cubicBezTo>
                  <a:pt x="4975166" y="1653193"/>
                  <a:pt x="4990675" y="1643307"/>
                  <a:pt x="5025319" y="1623536"/>
                </a:cubicBezTo>
                <a:cubicBezTo>
                  <a:pt x="5059963" y="1603765"/>
                  <a:pt x="5091434" y="1593880"/>
                  <a:pt x="5119730" y="1593880"/>
                </a:cubicBezTo>
                <a:close/>
                <a:moveTo>
                  <a:pt x="6269031" y="1591703"/>
                </a:moveTo>
                <a:cubicBezTo>
                  <a:pt x="6275561" y="1591703"/>
                  <a:pt x="6279733" y="1603131"/>
                  <a:pt x="6281547" y="1625985"/>
                </a:cubicBezTo>
                <a:cubicBezTo>
                  <a:pt x="6283361" y="1648839"/>
                  <a:pt x="6286626" y="1660267"/>
                  <a:pt x="6291342" y="1660267"/>
                </a:cubicBezTo>
                <a:cubicBezTo>
                  <a:pt x="6286263" y="1660267"/>
                  <a:pt x="6301136" y="1650744"/>
                  <a:pt x="6335962" y="1631699"/>
                </a:cubicBezTo>
                <a:cubicBezTo>
                  <a:pt x="6370788" y="1612653"/>
                  <a:pt x="6404344" y="1603131"/>
                  <a:pt x="6436631" y="1603131"/>
                </a:cubicBezTo>
                <a:cubicBezTo>
                  <a:pt x="6456946" y="1603131"/>
                  <a:pt x="6467103" y="1607484"/>
                  <a:pt x="6467103" y="1616190"/>
                </a:cubicBezTo>
                <a:cubicBezTo>
                  <a:pt x="6467103" y="1626711"/>
                  <a:pt x="6466015" y="1641584"/>
                  <a:pt x="6463838" y="1660811"/>
                </a:cubicBezTo>
                <a:cubicBezTo>
                  <a:pt x="6461662" y="1681489"/>
                  <a:pt x="6460392" y="1696362"/>
                  <a:pt x="6460029" y="1705431"/>
                </a:cubicBezTo>
                <a:cubicBezTo>
                  <a:pt x="6460029" y="1715952"/>
                  <a:pt x="6460210" y="1729918"/>
                  <a:pt x="6460573" y="1747331"/>
                </a:cubicBezTo>
                <a:cubicBezTo>
                  <a:pt x="6461299" y="1768734"/>
                  <a:pt x="6461662" y="1782882"/>
                  <a:pt x="6461662" y="1789775"/>
                </a:cubicBezTo>
                <a:cubicBezTo>
                  <a:pt x="6461662" y="1803923"/>
                  <a:pt x="6453862" y="1810997"/>
                  <a:pt x="6438263" y="1810997"/>
                </a:cubicBezTo>
                <a:cubicBezTo>
                  <a:pt x="6431370" y="1810997"/>
                  <a:pt x="6421304" y="1810543"/>
                  <a:pt x="6408063" y="1809637"/>
                </a:cubicBezTo>
                <a:cubicBezTo>
                  <a:pt x="6394821" y="1808730"/>
                  <a:pt x="6384936" y="1808276"/>
                  <a:pt x="6378406" y="1808276"/>
                </a:cubicBezTo>
                <a:cubicBezTo>
                  <a:pt x="6348296" y="1808276"/>
                  <a:pt x="6327800" y="1812992"/>
                  <a:pt x="6316917" y="1822424"/>
                </a:cubicBezTo>
                <a:cubicBezTo>
                  <a:pt x="6306034" y="1831856"/>
                  <a:pt x="6300592" y="1850901"/>
                  <a:pt x="6300592" y="1879560"/>
                </a:cubicBezTo>
                <a:cubicBezTo>
                  <a:pt x="6300592" y="1895159"/>
                  <a:pt x="6300864" y="1918830"/>
                  <a:pt x="6301409" y="1950572"/>
                </a:cubicBezTo>
                <a:cubicBezTo>
                  <a:pt x="6301953" y="1982314"/>
                  <a:pt x="6302225" y="2005985"/>
                  <a:pt x="6302225" y="2021584"/>
                </a:cubicBezTo>
                <a:cubicBezTo>
                  <a:pt x="6302225" y="2032104"/>
                  <a:pt x="6302950" y="2047794"/>
                  <a:pt x="6304401" y="2068653"/>
                </a:cubicBezTo>
                <a:cubicBezTo>
                  <a:pt x="6305852" y="2089512"/>
                  <a:pt x="6306578" y="2105021"/>
                  <a:pt x="6306578" y="2115178"/>
                </a:cubicBezTo>
                <a:cubicBezTo>
                  <a:pt x="6306578" y="2123885"/>
                  <a:pt x="6300592" y="2128782"/>
                  <a:pt x="6288621" y="2129870"/>
                </a:cubicBezTo>
                <a:cubicBezTo>
                  <a:pt x="6271208" y="2131321"/>
                  <a:pt x="6244545" y="2132047"/>
                  <a:pt x="6208630" y="2132047"/>
                </a:cubicBezTo>
                <a:cubicBezTo>
                  <a:pt x="6174167" y="2132047"/>
                  <a:pt x="6146597" y="2130959"/>
                  <a:pt x="6125919" y="2128782"/>
                </a:cubicBezTo>
                <a:cubicBezTo>
                  <a:pt x="6113948" y="2127331"/>
                  <a:pt x="6107962" y="2121345"/>
                  <a:pt x="6107962" y="2110825"/>
                </a:cubicBezTo>
                <a:cubicBezTo>
                  <a:pt x="6107962" y="2081804"/>
                  <a:pt x="6108144" y="2038362"/>
                  <a:pt x="6108506" y="1980501"/>
                </a:cubicBezTo>
                <a:cubicBezTo>
                  <a:pt x="6108869" y="1922639"/>
                  <a:pt x="6109051" y="1879197"/>
                  <a:pt x="6109051" y="1850176"/>
                </a:cubicBezTo>
                <a:cubicBezTo>
                  <a:pt x="6109051" y="1764925"/>
                  <a:pt x="6101251" y="1694730"/>
                  <a:pt x="6085652" y="1639589"/>
                </a:cubicBezTo>
                <a:cubicBezTo>
                  <a:pt x="6084926" y="1636324"/>
                  <a:pt x="6084564" y="1633603"/>
                  <a:pt x="6084564" y="1631427"/>
                </a:cubicBezTo>
                <a:cubicBezTo>
                  <a:pt x="6084564" y="1625985"/>
                  <a:pt x="6087284" y="1622357"/>
                  <a:pt x="6092726" y="1620543"/>
                </a:cubicBezTo>
                <a:cubicBezTo>
                  <a:pt x="6112678" y="1618367"/>
                  <a:pt x="6141881" y="1614376"/>
                  <a:pt x="6180335" y="1608572"/>
                </a:cubicBezTo>
                <a:cubicBezTo>
                  <a:pt x="6237652" y="1597326"/>
                  <a:pt x="6267218" y="1591703"/>
                  <a:pt x="6269031" y="1591703"/>
                </a:cubicBezTo>
                <a:close/>
                <a:moveTo>
                  <a:pt x="8197658" y="1590615"/>
                </a:moveTo>
                <a:cubicBezTo>
                  <a:pt x="8243729" y="1590615"/>
                  <a:pt x="8282183" y="1601498"/>
                  <a:pt x="8313018" y="1623264"/>
                </a:cubicBezTo>
                <a:cubicBezTo>
                  <a:pt x="8347481" y="1648295"/>
                  <a:pt x="8364713" y="1683121"/>
                  <a:pt x="8364713" y="1727742"/>
                </a:cubicBezTo>
                <a:lnTo>
                  <a:pt x="8364713" y="1901326"/>
                </a:lnTo>
                <a:cubicBezTo>
                  <a:pt x="8364713" y="1924906"/>
                  <a:pt x="8364894" y="1960185"/>
                  <a:pt x="8365257" y="2007164"/>
                </a:cubicBezTo>
                <a:cubicBezTo>
                  <a:pt x="8365620" y="2054143"/>
                  <a:pt x="8365801" y="2089422"/>
                  <a:pt x="8365801" y="2113002"/>
                </a:cubicBezTo>
                <a:cubicBezTo>
                  <a:pt x="8365801" y="2122796"/>
                  <a:pt x="8360722" y="2128419"/>
                  <a:pt x="8350565" y="2129870"/>
                </a:cubicBezTo>
                <a:cubicBezTo>
                  <a:pt x="8340407" y="2131321"/>
                  <a:pt x="8313925" y="2132047"/>
                  <a:pt x="8271118" y="2132047"/>
                </a:cubicBezTo>
                <a:cubicBezTo>
                  <a:pt x="8225409" y="2132047"/>
                  <a:pt x="8197114" y="2130959"/>
                  <a:pt x="8186230" y="2128782"/>
                </a:cubicBezTo>
                <a:cubicBezTo>
                  <a:pt x="8175347" y="2126605"/>
                  <a:pt x="8169906" y="2119169"/>
                  <a:pt x="8169906" y="2106472"/>
                </a:cubicBezTo>
                <a:cubicBezTo>
                  <a:pt x="8169906" y="2089422"/>
                  <a:pt x="8170450" y="2063665"/>
                  <a:pt x="8171538" y="2029202"/>
                </a:cubicBezTo>
                <a:cubicBezTo>
                  <a:pt x="8172627" y="1994739"/>
                  <a:pt x="8173171" y="1968801"/>
                  <a:pt x="8173171" y="1951388"/>
                </a:cubicBezTo>
                <a:cubicBezTo>
                  <a:pt x="8173171" y="1937966"/>
                  <a:pt x="8172808" y="1917923"/>
                  <a:pt x="8172082" y="1891259"/>
                </a:cubicBezTo>
                <a:cubicBezTo>
                  <a:pt x="8171357" y="1864596"/>
                  <a:pt x="8170994" y="1844553"/>
                  <a:pt x="8170994" y="1831131"/>
                </a:cubicBezTo>
                <a:cubicBezTo>
                  <a:pt x="8170994" y="1781431"/>
                  <a:pt x="8149409" y="1756582"/>
                  <a:pt x="8106240" y="1756582"/>
                </a:cubicBezTo>
                <a:cubicBezTo>
                  <a:pt x="8092092" y="1756582"/>
                  <a:pt x="8075586" y="1762749"/>
                  <a:pt x="8056722" y="1775083"/>
                </a:cubicBezTo>
                <a:cubicBezTo>
                  <a:pt x="8036407" y="1788868"/>
                  <a:pt x="8026249" y="1802472"/>
                  <a:pt x="8026249" y="1815894"/>
                </a:cubicBezTo>
                <a:lnTo>
                  <a:pt x="8026249" y="2109737"/>
                </a:lnTo>
                <a:cubicBezTo>
                  <a:pt x="8026249" y="2121708"/>
                  <a:pt x="8020627" y="2128419"/>
                  <a:pt x="8009381" y="2129870"/>
                </a:cubicBezTo>
                <a:cubicBezTo>
                  <a:pt x="7996684" y="2131321"/>
                  <a:pt x="7970746" y="2132047"/>
                  <a:pt x="7931567" y="2132047"/>
                </a:cubicBezTo>
                <a:cubicBezTo>
                  <a:pt x="7889123" y="2132047"/>
                  <a:pt x="7861553" y="2130959"/>
                  <a:pt x="7848856" y="2128782"/>
                </a:cubicBezTo>
                <a:cubicBezTo>
                  <a:pt x="7837610" y="2126968"/>
                  <a:pt x="7831987" y="2120982"/>
                  <a:pt x="7831987" y="2110825"/>
                </a:cubicBezTo>
                <a:cubicBezTo>
                  <a:pt x="7831987" y="2082529"/>
                  <a:pt x="7832169" y="2039904"/>
                  <a:pt x="7832531" y="1982949"/>
                </a:cubicBezTo>
                <a:cubicBezTo>
                  <a:pt x="7832894" y="1925995"/>
                  <a:pt x="7833076" y="1883188"/>
                  <a:pt x="7833076" y="1854529"/>
                </a:cubicBezTo>
                <a:cubicBezTo>
                  <a:pt x="7833076" y="1764200"/>
                  <a:pt x="7826002" y="1693279"/>
                  <a:pt x="7811854" y="1641765"/>
                </a:cubicBezTo>
                <a:cubicBezTo>
                  <a:pt x="7811128" y="1638501"/>
                  <a:pt x="7810765" y="1635780"/>
                  <a:pt x="7810765" y="1633603"/>
                </a:cubicBezTo>
                <a:cubicBezTo>
                  <a:pt x="7810765" y="1627799"/>
                  <a:pt x="7813486" y="1623808"/>
                  <a:pt x="7818928" y="1621632"/>
                </a:cubicBezTo>
                <a:cubicBezTo>
                  <a:pt x="7841782" y="1619092"/>
                  <a:pt x="7872255" y="1615102"/>
                  <a:pt x="7910345" y="1609660"/>
                </a:cubicBezTo>
                <a:cubicBezTo>
                  <a:pt x="7968025" y="1598415"/>
                  <a:pt x="8000493" y="1592792"/>
                  <a:pt x="8007749" y="1592792"/>
                </a:cubicBezTo>
                <a:cubicBezTo>
                  <a:pt x="8011739" y="1592792"/>
                  <a:pt x="8014823" y="1605035"/>
                  <a:pt x="8016999" y="1629522"/>
                </a:cubicBezTo>
                <a:cubicBezTo>
                  <a:pt x="8019175" y="1654009"/>
                  <a:pt x="8022259" y="1666252"/>
                  <a:pt x="8026249" y="1666252"/>
                </a:cubicBezTo>
                <a:cubicBezTo>
                  <a:pt x="8022259" y="1666252"/>
                  <a:pt x="8041758" y="1653646"/>
                  <a:pt x="8084746" y="1628434"/>
                </a:cubicBezTo>
                <a:cubicBezTo>
                  <a:pt x="8127734" y="1603221"/>
                  <a:pt x="8165371" y="1590615"/>
                  <a:pt x="8197658" y="1590615"/>
                </a:cubicBezTo>
                <a:close/>
                <a:moveTo>
                  <a:pt x="5682546" y="1588438"/>
                </a:moveTo>
                <a:cubicBezTo>
                  <a:pt x="5739501" y="1588438"/>
                  <a:pt x="5784484" y="1608391"/>
                  <a:pt x="5817496" y="1648295"/>
                </a:cubicBezTo>
                <a:cubicBezTo>
                  <a:pt x="5818947" y="1650109"/>
                  <a:pt x="5820217" y="1651016"/>
                  <a:pt x="5821305" y="1651016"/>
                </a:cubicBezTo>
                <a:cubicBezTo>
                  <a:pt x="5824570" y="1651016"/>
                  <a:pt x="5828289" y="1642219"/>
                  <a:pt x="5832460" y="1624625"/>
                </a:cubicBezTo>
                <a:cubicBezTo>
                  <a:pt x="5836632" y="1607030"/>
                  <a:pt x="5841620" y="1598233"/>
                  <a:pt x="5847425" y="1598233"/>
                </a:cubicBezTo>
                <a:cubicBezTo>
                  <a:pt x="5860847" y="1598233"/>
                  <a:pt x="5886422" y="1602042"/>
                  <a:pt x="5924150" y="1609660"/>
                </a:cubicBezTo>
                <a:cubicBezTo>
                  <a:pt x="5960064" y="1616916"/>
                  <a:pt x="5985821" y="1623083"/>
                  <a:pt x="6001420" y="1628162"/>
                </a:cubicBezTo>
                <a:cubicBezTo>
                  <a:pt x="6006861" y="1630338"/>
                  <a:pt x="6009582" y="1633240"/>
                  <a:pt x="6009582" y="1636868"/>
                </a:cubicBezTo>
                <a:cubicBezTo>
                  <a:pt x="6009582" y="1638319"/>
                  <a:pt x="6009038" y="1642128"/>
                  <a:pt x="6007950" y="1648295"/>
                </a:cubicBezTo>
                <a:cubicBezTo>
                  <a:pt x="5996341" y="1713956"/>
                  <a:pt x="5990537" y="1783426"/>
                  <a:pt x="5990537" y="1856706"/>
                </a:cubicBezTo>
                <a:cubicBezTo>
                  <a:pt x="5990537" y="1884639"/>
                  <a:pt x="5992169" y="1926176"/>
                  <a:pt x="5995434" y="1981317"/>
                </a:cubicBezTo>
                <a:cubicBezTo>
                  <a:pt x="5998699" y="2036458"/>
                  <a:pt x="6000332" y="2077813"/>
                  <a:pt x="6000332" y="2105383"/>
                </a:cubicBezTo>
                <a:cubicBezTo>
                  <a:pt x="6000332" y="2119894"/>
                  <a:pt x="5993983" y="2127694"/>
                  <a:pt x="5981286" y="2128782"/>
                </a:cubicBezTo>
                <a:cubicBezTo>
                  <a:pt x="5936303" y="2132047"/>
                  <a:pt x="5884790" y="2133679"/>
                  <a:pt x="5826747" y="2133679"/>
                </a:cubicBezTo>
                <a:cubicBezTo>
                  <a:pt x="5819854" y="2133679"/>
                  <a:pt x="5815229" y="2123250"/>
                  <a:pt x="5812871" y="2102391"/>
                </a:cubicBezTo>
                <a:cubicBezTo>
                  <a:pt x="5810513" y="2081532"/>
                  <a:pt x="5807701" y="2070921"/>
                  <a:pt x="5804437" y="2070558"/>
                </a:cubicBezTo>
                <a:cubicBezTo>
                  <a:pt x="5801534" y="2072009"/>
                  <a:pt x="5797725" y="2075092"/>
                  <a:pt x="5793009" y="2079808"/>
                </a:cubicBezTo>
                <a:cubicBezTo>
                  <a:pt x="5752379" y="2120801"/>
                  <a:pt x="5708847" y="2141298"/>
                  <a:pt x="5662413" y="2141298"/>
                </a:cubicBezTo>
                <a:cubicBezTo>
                  <a:pt x="5591673" y="2141298"/>
                  <a:pt x="5533086" y="2113364"/>
                  <a:pt x="5486651" y="2057498"/>
                </a:cubicBezTo>
                <a:cubicBezTo>
                  <a:pt x="5442756" y="2005259"/>
                  <a:pt x="5420809" y="1942863"/>
                  <a:pt x="5420809" y="1870310"/>
                </a:cubicBezTo>
                <a:cubicBezTo>
                  <a:pt x="5420809" y="1786510"/>
                  <a:pt x="5443482" y="1719035"/>
                  <a:pt x="5488828" y="1667885"/>
                </a:cubicBezTo>
                <a:cubicBezTo>
                  <a:pt x="5535988" y="1614921"/>
                  <a:pt x="5600561" y="1588438"/>
                  <a:pt x="5682546" y="1588438"/>
                </a:cubicBezTo>
                <a:close/>
                <a:moveTo>
                  <a:pt x="4182461" y="1588438"/>
                </a:moveTo>
                <a:cubicBezTo>
                  <a:pt x="4215837" y="1588438"/>
                  <a:pt x="4245583" y="1595875"/>
                  <a:pt x="4271703" y="1610749"/>
                </a:cubicBezTo>
                <a:cubicBezTo>
                  <a:pt x="4301087" y="1627436"/>
                  <a:pt x="4320132" y="1650835"/>
                  <a:pt x="4328839" y="1680944"/>
                </a:cubicBezTo>
                <a:cubicBezTo>
                  <a:pt x="4348065" y="1654825"/>
                  <a:pt x="4374547" y="1632878"/>
                  <a:pt x="4408285" y="1615102"/>
                </a:cubicBezTo>
                <a:cubicBezTo>
                  <a:pt x="4442022" y="1597326"/>
                  <a:pt x="4474853" y="1588438"/>
                  <a:pt x="4506777" y="1588438"/>
                </a:cubicBezTo>
                <a:cubicBezTo>
                  <a:pt x="4554662" y="1588438"/>
                  <a:pt x="4593660" y="1599503"/>
                  <a:pt x="4623769" y="1621632"/>
                </a:cubicBezTo>
                <a:cubicBezTo>
                  <a:pt x="4657869" y="1646663"/>
                  <a:pt x="4674920" y="1682396"/>
                  <a:pt x="4674920" y="1728830"/>
                </a:cubicBezTo>
                <a:cubicBezTo>
                  <a:pt x="4674920" y="1748057"/>
                  <a:pt x="4674375" y="1776987"/>
                  <a:pt x="4673288" y="1815622"/>
                </a:cubicBezTo>
                <a:cubicBezTo>
                  <a:pt x="4672199" y="1854257"/>
                  <a:pt x="4671655" y="1883188"/>
                  <a:pt x="4671655" y="1902415"/>
                </a:cubicBezTo>
                <a:cubicBezTo>
                  <a:pt x="4671655" y="1925269"/>
                  <a:pt x="4672199" y="1959641"/>
                  <a:pt x="4673288" y="2005532"/>
                </a:cubicBezTo>
                <a:cubicBezTo>
                  <a:pt x="4674375" y="2051422"/>
                  <a:pt x="4674920" y="2085794"/>
                  <a:pt x="4674920" y="2108648"/>
                </a:cubicBezTo>
                <a:cubicBezTo>
                  <a:pt x="4674920" y="2121345"/>
                  <a:pt x="4669478" y="2128419"/>
                  <a:pt x="4658595" y="2129870"/>
                </a:cubicBezTo>
                <a:cubicBezTo>
                  <a:pt x="4647712" y="2131321"/>
                  <a:pt x="4620867" y="2132047"/>
                  <a:pt x="4578061" y="2132047"/>
                </a:cubicBezTo>
                <a:cubicBezTo>
                  <a:pt x="4533802" y="2132047"/>
                  <a:pt x="4506232" y="2130959"/>
                  <a:pt x="4495349" y="2128782"/>
                </a:cubicBezTo>
                <a:cubicBezTo>
                  <a:pt x="4484466" y="2126605"/>
                  <a:pt x="4479025" y="2117718"/>
                  <a:pt x="4479025" y="2102119"/>
                </a:cubicBezTo>
                <a:cubicBezTo>
                  <a:pt x="4479025" y="2085431"/>
                  <a:pt x="4479569" y="2060491"/>
                  <a:pt x="4480657" y="2027298"/>
                </a:cubicBezTo>
                <a:cubicBezTo>
                  <a:pt x="4481745" y="1994104"/>
                  <a:pt x="4482290" y="1969164"/>
                  <a:pt x="4482290" y="1952477"/>
                </a:cubicBezTo>
                <a:cubicBezTo>
                  <a:pt x="4482290" y="1888992"/>
                  <a:pt x="4481564" y="1843827"/>
                  <a:pt x="4480113" y="1816983"/>
                </a:cubicBezTo>
                <a:cubicBezTo>
                  <a:pt x="4477936" y="1773813"/>
                  <a:pt x="4457440" y="1752228"/>
                  <a:pt x="4418624" y="1752228"/>
                </a:cubicBezTo>
                <a:cubicBezTo>
                  <a:pt x="4401574" y="1752228"/>
                  <a:pt x="4384614" y="1759393"/>
                  <a:pt x="4367745" y="1773722"/>
                </a:cubicBezTo>
                <a:cubicBezTo>
                  <a:pt x="4350877" y="1788052"/>
                  <a:pt x="4341535" y="1803923"/>
                  <a:pt x="4339722" y="1821336"/>
                </a:cubicBezTo>
                <a:cubicBezTo>
                  <a:pt x="4338270" y="1836572"/>
                  <a:pt x="4337545" y="1881193"/>
                  <a:pt x="4337545" y="1955197"/>
                </a:cubicBezTo>
                <a:cubicBezTo>
                  <a:pt x="4337545" y="1972248"/>
                  <a:pt x="4338089" y="1998095"/>
                  <a:pt x="4339177" y="2032739"/>
                </a:cubicBezTo>
                <a:cubicBezTo>
                  <a:pt x="4340266" y="2067384"/>
                  <a:pt x="4340810" y="2093412"/>
                  <a:pt x="4340810" y="2110825"/>
                </a:cubicBezTo>
                <a:cubicBezTo>
                  <a:pt x="4340810" y="2122796"/>
                  <a:pt x="4335550" y="2128782"/>
                  <a:pt x="4325030" y="2128782"/>
                </a:cubicBezTo>
                <a:lnTo>
                  <a:pt x="4160151" y="2128782"/>
                </a:lnTo>
                <a:cubicBezTo>
                  <a:pt x="4149994" y="2128782"/>
                  <a:pt x="4144915" y="2121345"/>
                  <a:pt x="4144915" y="2106472"/>
                </a:cubicBezTo>
                <a:cubicBezTo>
                  <a:pt x="4144915" y="2089422"/>
                  <a:pt x="4145459" y="2063847"/>
                  <a:pt x="4146548" y="2029746"/>
                </a:cubicBezTo>
                <a:cubicBezTo>
                  <a:pt x="4147636" y="1995646"/>
                  <a:pt x="4148180" y="1969890"/>
                  <a:pt x="4148180" y="1952477"/>
                </a:cubicBezTo>
                <a:cubicBezTo>
                  <a:pt x="4148180" y="1939054"/>
                  <a:pt x="4147817" y="1918739"/>
                  <a:pt x="4147091" y="1891532"/>
                </a:cubicBezTo>
                <a:cubicBezTo>
                  <a:pt x="4146366" y="1864324"/>
                  <a:pt x="4146003" y="1843827"/>
                  <a:pt x="4146003" y="1830042"/>
                </a:cubicBezTo>
                <a:cubicBezTo>
                  <a:pt x="4146003" y="1778166"/>
                  <a:pt x="4126232" y="1752228"/>
                  <a:pt x="4086691" y="1752228"/>
                </a:cubicBezTo>
                <a:cubicBezTo>
                  <a:pt x="4070729" y="1752228"/>
                  <a:pt x="4053497" y="1758395"/>
                  <a:pt x="4034996" y="1770730"/>
                </a:cubicBezTo>
                <a:cubicBezTo>
                  <a:pt x="4014681" y="1784152"/>
                  <a:pt x="4004523" y="1798300"/>
                  <a:pt x="4004523" y="1813174"/>
                </a:cubicBezTo>
                <a:cubicBezTo>
                  <a:pt x="4004523" y="1846185"/>
                  <a:pt x="4004705" y="1895522"/>
                  <a:pt x="4005067" y="1961183"/>
                </a:cubicBezTo>
                <a:cubicBezTo>
                  <a:pt x="4005430" y="2026844"/>
                  <a:pt x="4005612" y="2075999"/>
                  <a:pt x="4005612" y="2108648"/>
                </a:cubicBezTo>
                <a:cubicBezTo>
                  <a:pt x="4005612" y="2117718"/>
                  <a:pt x="4004523" y="2123340"/>
                  <a:pt x="4002347" y="2125517"/>
                </a:cubicBezTo>
                <a:cubicBezTo>
                  <a:pt x="4000170" y="2127694"/>
                  <a:pt x="3994548" y="2129145"/>
                  <a:pt x="3985478" y="2129870"/>
                </a:cubicBezTo>
                <a:cubicBezTo>
                  <a:pt x="3969154" y="2131321"/>
                  <a:pt x="3943397" y="2132047"/>
                  <a:pt x="3908208" y="2132047"/>
                </a:cubicBezTo>
                <a:cubicBezTo>
                  <a:pt x="3885355" y="2132047"/>
                  <a:pt x="3859416" y="2130959"/>
                  <a:pt x="3830394" y="2128782"/>
                </a:cubicBezTo>
                <a:cubicBezTo>
                  <a:pt x="3821689" y="2128056"/>
                  <a:pt x="3816519" y="2126787"/>
                  <a:pt x="3814886" y="2124973"/>
                </a:cubicBezTo>
                <a:cubicBezTo>
                  <a:pt x="3813254" y="2123159"/>
                  <a:pt x="3812437" y="2117718"/>
                  <a:pt x="3812437" y="2108648"/>
                </a:cubicBezTo>
                <a:cubicBezTo>
                  <a:pt x="3812437" y="2079627"/>
                  <a:pt x="3812619" y="2036185"/>
                  <a:pt x="3812981" y="1978324"/>
                </a:cubicBezTo>
                <a:cubicBezTo>
                  <a:pt x="3813344" y="1920462"/>
                  <a:pt x="3813526" y="1877021"/>
                  <a:pt x="3813526" y="1847999"/>
                </a:cubicBezTo>
                <a:cubicBezTo>
                  <a:pt x="3813526" y="1788505"/>
                  <a:pt x="3809172" y="1721575"/>
                  <a:pt x="3800467" y="1647207"/>
                </a:cubicBezTo>
                <a:cubicBezTo>
                  <a:pt x="3799740" y="1642854"/>
                  <a:pt x="3799378" y="1639589"/>
                  <a:pt x="3799378" y="1637412"/>
                </a:cubicBezTo>
                <a:cubicBezTo>
                  <a:pt x="3799378" y="1631245"/>
                  <a:pt x="3801917" y="1627073"/>
                  <a:pt x="3806996" y="1624897"/>
                </a:cubicBezTo>
                <a:cubicBezTo>
                  <a:pt x="3814977" y="1621632"/>
                  <a:pt x="3830032" y="1618911"/>
                  <a:pt x="3852161" y="1616734"/>
                </a:cubicBezTo>
                <a:cubicBezTo>
                  <a:pt x="3879368" y="1614195"/>
                  <a:pt x="3895511" y="1612563"/>
                  <a:pt x="3900590" y="1611837"/>
                </a:cubicBezTo>
                <a:cubicBezTo>
                  <a:pt x="3904218" y="1611111"/>
                  <a:pt x="3918547" y="1607302"/>
                  <a:pt x="3943578" y="1600410"/>
                </a:cubicBezTo>
                <a:cubicBezTo>
                  <a:pt x="3961354" y="1595331"/>
                  <a:pt x="3975683" y="1592792"/>
                  <a:pt x="3986566" y="1592792"/>
                </a:cubicBezTo>
                <a:cubicBezTo>
                  <a:pt x="3993459" y="1592792"/>
                  <a:pt x="3997087" y="1605398"/>
                  <a:pt x="3997449" y="1630610"/>
                </a:cubicBezTo>
                <a:cubicBezTo>
                  <a:pt x="3997812" y="1655823"/>
                  <a:pt x="3999263" y="1668429"/>
                  <a:pt x="4001803" y="1668429"/>
                </a:cubicBezTo>
                <a:cubicBezTo>
                  <a:pt x="4005430" y="1666978"/>
                  <a:pt x="4009602" y="1664438"/>
                  <a:pt x="4014318" y="1660811"/>
                </a:cubicBezTo>
                <a:cubicBezTo>
                  <a:pt x="4046967" y="1635417"/>
                  <a:pt x="4072724" y="1618004"/>
                  <a:pt x="4091588" y="1608572"/>
                </a:cubicBezTo>
                <a:cubicBezTo>
                  <a:pt x="4119521" y="1595150"/>
                  <a:pt x="4149812" y="1588438"/>
                  <a:pt x="4182461" y="1588438"/>
                </a:cubicBezTo>
                <a:close/>
                <a:moveTo>
                  <a:pt x="7482497" y="1584085"/>
                </a:moveTo>
                <a:cubicBezTo>
                  <a:pt x="7564483" y="1584085"/>
                  <a:pt x="7630869" y="1609751"/>
                  <a:pt x="7681657" y="1661083"/>
                </a:cubicBezTo>
                <a:cubicBezTo>
                  <a:pt x="7732444" y="1712415"/>
                  <a:pt x="7757838" y="1779073"/>
                  <a:pt x="7757838" y="1861059"/>
                </a:cubicBezTo>
                <a:cubicBezTo>
                  <a:pt x="7757838" y="1943770"/>
                  <a:pt x="7732535" y="2010882"/>
                  <a:pt x="7681929" y="2062396"/>
                </a:cubicBezTo>
                <a:cubicBezTo>
                  <a:pt x="7631323" y="2113908"/>
                  <a:pt x="7564845" y="2139665"/>
                  <a:pt x="7482497" y="2139665"/>
                </a:cubicBezTo>
                <a:cubicBezTo>
                  <a:pt x="7402688" y="2139665"/>
                  <a:pt x="7337027" y="2114271"/>
                  <a:pt x="7285514" y="2063484"/>
                </a:cubicBezTo>
                <a:cubicBezTo>
                  <a:pt x="7234000" y="2012696"/>
                  <a:pt x="7208244" y="1947398"/>
                  <a:pt x="7208244" y="1867589"/>
                </a:cubicBezTo>
                <a:cubicBezTo>
                  <a:pt x="7208244" y="1783426"/>
                  <a:pt x="7232912" y="1715135"/>
                  <a:pt x="7282249" y="1662715"/>
                </a:cubicBezTo>
                <a:cubicBezTo>
                  <a:pt x="7331585" y="1610295"/>
                  <a:pt x="7398335" y="1584085"/>
                  <a:pt x="7482497" y="1584085"/>
                </a:cubicBezTo>
                <a:close/>
                <a:moveTo>
                  <a:pt x="3462947" y="1584085"/>
                </a:moveTo>
                <a:cubicBezTo>
                  <a:pt x="3544933" y="1584085"/>
                  <a:pt x="3611320" y="1609751"/>
                  <a:pt x="3662107" y="1661083"/>
                </a:cubicBezTo>
                <a:cubicBezTo>
                  <a:pt x="3712895" y="1712415"/>
                  <a:pt x="3738288" y="1779073"/>
                  <a:pt x="3738288" y="1861059"/>
                </a:cubicBezTo>
                <a:cubicBezTo>
                  <a:pt x="3738288" y="1943770"/>
                  <a:pt x="3712986" y="2010882"/>
                  <a:pt x="3662379" y="2062396"/>
                </a:cubicBezTo>
                <a:cubicBezTo>
                  <a:pt x="3611773" y="2113908"/>
                  <a:pt x="3545296" y="2139665"/>
                  <a:pt x="3462947" y="2139665"/>
                </a:cubicBezTo>
                <a:cubicBezTo>
                  <a:pt x="3383138" y="2139665"/>
                  <a:pt x="3317477" y="2114271"/>
                  <a:pt x="3265964" y="2063484"/>
                </a:cubicBezTo>
                <a:cubicBezTo>
                  <a:pt x="3214451" y="2012696"/>
                  <a:pt x="3188694" y="1947398"/>
                  <a:pt x="3188694" y="1867589"/>
                </a:cubicBezTo>
                <a:cubicBezTo>
                  <a:pt x="3188694" y="1783426"/>
                  <a:pt x="3213363" y="1715135"/>
                  <a:pt x="3262699" y="1662715"/>
                </a:cubicBezTo>
                <a:cubicBezTo>
                  <a:pt x="3312036" y="1610295"/>
                  <a:pt x="3378785" y="1584085"/>
                  <a:pt x="3462947" y="1584085"/>
                </a:cubicBezTo>
                <a:close/>
                <a:moveTo>
                  <a:pt x="8694623" y="1561775"/>
                </a:moveTo>
                <a:cubicBezTo>
                  <a:pt x="8700427" y="1561775"/>
                  <a:pt x="8714756" y="1581274"/>
                  <a:pt x="8737611" y="1620271"/>
                </a:cubicBezTo>
                <a:cubicBezTo>
                  <a:pt x="8760465" y="1659269"/>
                  <a:pt x="8771892" y="1682033"/>
                  <a:pt x="8771892" y="1688563"/>
                </a:cubicBezTo>
                <a:cubicBezTo>
                  <a:pt x="8771892" y="1692190"/>
                  <a:pt x="8769172" y="1697088"/>
                  <a:pt x="8763730" y="1703255"/>
                </a:cubicBezTo>
                <a:cubicBezTo>
                  <a:pt x="8753573" y="1700715"/>
                  <a:pt x="8743415" y="1699446"/>
                  <a:pt x="8733258" y="1699446"/>
                </a:cubicBezTo>
                <a:cubicBezTo>
                  <a:pt x="8711854" y="1699446"/>
                  <a:pt x="8693897" y="1704162"/>
                  <a:pt x="8679386" y="1713594"/>
                </a:cubicBezTo>
                <a:cubicBezTo>
                  <a:pt x="8661974" y="1724477"/>
                  <a:pt x="8653267" y="1739894"/>
                  <a:pt x="8653267" y="1759847"/>
                </a:cubicBezTo>
                <a:cubicBezTo>
                  <a:pt x="8653267" y="1772543"/>
                  <a:pt x="8662518" y="1788687"/>
                  <a:pt x="8681019" y="1808276"/>
                </a:cubicBezTo>
                <a:cubicBezTo>
                  <a:pt x="8708952" y="1837660"/>
                  <a:pt x="8726184" y="1857431"/>
                  <a:pt x="8732713" y="1867589"/>
                </a:cubicBezTo>
                <a:cubicBezTo>
                  <a:pt x="8751215" y="1895159"/>
                  <a:pt x="8760465" y="1924725"/>
                  <a:pt x="8760465" y="1956286"/>
                </a:cubicBezTo>
                <a:cubicBezTo>
                  <a:pt x="8760465" y="1974787"/>
                  <a:pt x="8756837" y="1994376"/>
                  <a:pt x="8749582" y="2015054"/>
                </a:cubicBezTo>
                <a:cubicBezTo>
                  <a:pt x="8741238" y="2037909"/>
                  <a:pt x="8730718" y="2054596"/>
                  <a:pt x="8718021" y="2065116"/>
                </a:cubicBezTo>
                <a:cubicBezTo>
                  <a:pt x="8691176" y="2088333"/>
                  <a:pt x="8659797" y="2107923"/>
                  <a:pt x="8623883" y="2123885"/>
                </a:cubicBezTo>
                <a:cubicBezTo>
                  <a:pt x="8585067" y="2140572"/>
                  <a:pt x="8549334" y="2148916"/>
                  <a:pt x="8516685" y="2148916"/>
                </a:cubicBezTo>
                <a:cubicBezTo>
                  <a:pt x="8509429" y="2148916"/>
                  <a:pt x="8493195" y="2129235"/>
                  <a:pt x="8467983" y="2089875"/>
                </a:cubicBezTo>
                <a:cubicBezTo>
                  <a:pt x="8442771" y="2050515"/>
                  <a:pt x="8430164" y="2026481"/>
                  <a:pt x="8430164" y="2017775"/>
                </a:cubicBezTo>
                <a:cubicBezTo>
                  <a:pt x="8430164" y="2014510"/>
                  <a:pt x="8432160" y="2012515"/>
                  <a:pt x="8436150" y="2011789"/>
                </a:cubicBezTo>
                <a:cubicBezTo>
                  <a:pt x="8461544" y="2007073"/>
                  <a:pt x="8487119" y="2002357"/>
                  <a:pt x="8512876" y="1997641"/>
                </a:cubicBezTo>
                <a:cubicBezTo>
                  <a:pt x="8544799" y="1987484"/>
                  <a:pt x="8560761" y="1970796"/>
                  <a:pt x="8560761" y="1947579"/>
                </a:cubicBezTo>
                <a:cubicBezTo>
                  <a:pt x="8560761" y="1931617"/>
                  <a:pt x="8551510" y="1913116"/>
                  <a:pt x="8533009" y="1892076"/>
                </a:cubicBezTo>
                <a:cubicBezTo>
                  <a:pt x="8499997" y="1855436"/>
                  <a:pt x="8482766" y="1836028"/>
                  <a:pt x="8481315" y="1833851"/>
                </a:cubicBezTo>
                <a:cubicBezTo>
                  <a:pt x="8462814" y="1807732"/>
                  <a:pt x="8453563" y="1780162"/>
                  <a:pt x="8453563" y="1751140"/>
                </a:cubicBezTo>
                <a:cubicBezTo>
                  <a:pt x="8453563" y="1696725"/>
                  <a:pt x="8481133" y="1650472"/>
                  <a:pt x="8536274" y="1612381"/>
                </a:cubicBezTo>
                <a:cubicBezTo>
                  <a:pt x="8585611" y="1578644"/>
                  <a:pt x="8638394" y="1561775"/>
                  <a:pt x="8694623" y="1561775"/>
                </a:cubicBezTo>
                <a:close/>
                <a:moveTo>
                  <a:pt x="7075373" y="1561775"/>
                </a:moveTo>
                <a:cubicBezTo>
                  <a:pt x="7081177" y="1561775"/>
                  <a:pt x="7095507" y="1581274"/>
                  <a:pt x="7118361" y="1620271"/>
                </a:cubicBezTo>
                <a:cubicBezTo>
                  <a:pt x="7141215" y="1659269"/>
                  <a:pt x="7152643" y="1682033"/>
                  <a:pt x="7152643" y="1688563"/>
                </a:cubicBezTo>
                <a:cubicBezTo>
                  <a:pt x="7152643" y="1692190"/>
                  <a:pt x="7149922" y="1697088"/>
                  <a:pt x="7144480" y="1703255"/>
                </a:cubicBezTo>
                <a:cubicBezTo>
                  <a:pt x="7134323" y="1700715"/>
                  <a:pt x="7124165" y="1699446"/>
                  <a:pt x="7114008" y="1699446"/>
                </a:cubicBezTo>
                <a:cubicBezTo>
                  <a:pt x="7092604" y="1699446"/>
                  <a:pt x="7074647" y="1704162"/>
                  <a:pt x="7060137" y="1713594"/>
                </a:cubicBezTo>
                <a:cubicBezTo>
                  <a:pt x="7042724" y="1724477"/>
                  <a:pt x="7034017" y="1739894"/>
                  <a:pt x="7034017" y="1759847"/>
                </a:cubicBezTo>
                <a:cubicBezTo>
                  <a:pt x="7034017" y="1772543"/>
                  <a:pt x="7043268" y="1788687"/>
                  <a:pt x="7061769" y="1808276"/>
                </a:cubicBezTo>
                <a:cubicBezTo>
                  <a:pt x="7089703" y="1837660"/>
                  <a:pt x="7106934" y="1857431"/>
                  <a:pt x="7113464" y="1867589"/>
                </a:cubicBezTo>
                <a:cubicBezTo>
                  <a:pt x="7131965" y="1895159"/>
                  <a:pt x="7141215" y="1924725"/>
                  <a:pt x="7141215" y="1956286"/>
                </a:cubicBezTo>
                <a:cubicBezTo>
                  <a:pt x="7141215" y="1974787"/>
                  <a:pt x="7137588" y="1994376"/>
                  <a:pt x="7130332" y="2015054"/>
                </a:cubicBezTo>
                <a:cubicBezTo>
                  <a:pt x="7121989" y="2037909"/>
                  <a:pt x="7111469" y="2054596"/>
                  <a:pt x="7098772" y="2065116"/>
                </a:cubicBezTo>
                <a:cubicBezTo>
                  <a:pt x="7071927" y="2088333"/>
                  <a:pt x="7040547" y="2107923"/>
                  <a:pt x="7004633" y="2123885"/>
                </a:cubicBezTo>
                <a:cubicBezTo>
                  <a:pt x="6965817" y="2140572"/>
                  <a:pt x="6930084" y="2148916"/>
                  <a:pt x="6897435" y="2148916"/>
                </a:cubicBezTo>
                <a:cubicBezTo>
                  <a:pt x="6890180" y="2148916"/>
                  <a:pt x="6873946" y="2129235"/>
                  <a:pt x="6848733" y="2089875"/>
                </a:cubicBezTo>
                <a:cubicBezTo>
                  <a:pt x="6823521" y="2050515"/>
                  <a:pt x="6810915" y="2026481"/>
                  <a:pt x="6810915" y="2017775"/>
                </a:cubicBezTo>
                <a:cubicBezTo>
                  <a:pt x="6810915" y="2014510"/>
                  <a:pt x="6812910" y="2012515"/>
                  <a:pt x="6816900" y="2011789"/>
                </a:cubicBezTo>
                <a:cubicBezTo>
                  <a:pt x="6842294" y="2007073"/>
                  <a:pt x="6867869" y="2002357"/>
                  <a:pt x="6893626" y="1997641"/>
                </a:cubicBezTo>
                <a:cubicBezTo>
                  <a:pt x="6925550" y="1987484"/>
                  <a:pt x="6941511" y="1970796"/>
                  <a:pt x="6941511" y="1947579"/>
                </a:cubicBezTo>
                <a:cubicBezTo>
                  <a:pt x="6941511" y="1931617"/>
                  <a:pt x="6932261" y="1913116"/>
                  <a:pt x="6913760" y="1892076"/>
                </a:cubicBezTo>
                <a:cubicBezTo>
                  <a:pt x="6880748" y="1855436"/>
                  <a:pt x="6863516" y="1836028"/>
                  <a:pt x="6862065" y="1833851"/>
                </a:cubicBezTo>
                <a:cubicBezTo>
                  <a:pt x="6843564" y="1807732"/>
                  <a:pt x="6834313" y="1780162"/>
                  <a:pt x="6834313" y="1751140"/>
                </a:cubicBezTo>
                <a:cubicBezTo>
                  <a:pt x="6834313" y="1696725"/>
                  <a:pt x="6861884" y="1650472"/>
                  <a:pt x="6917024" y="1612381"/>
                </a:cubicBezTo>
                <a:cubicBezTo>
                  <a:pt x="6966361" y="1578644"/>
                  <a:pt x="7019144" y="1561775"/>
                  <a:pt x="7075373" y="1561775"/>
                </a:cubicBezTo>
                <a:close/>
                <a:moveTo>
                  <a:pt x="6638344" y="1380028"/>
                </a:moveTo>
                <a:cubicBezTo>
                  <a:pt x="6666640" y="1380028"/>
                  <a:pt x="6691127" y="1388553"/>
                  <a:pt x="6711804" y="1405603"/>
                </a:cubicBezTo>
                <a:cubicBezTo>
                  <a:pt x="6733933" y="1423742"/>
                  <a:pt x="6744998" y="1446777"/>
                  <a:pt x="6744998" y="1474711"/>
                </a:cubicBezTo>
                <a:cubicBezTo>
                  <a:pt x="6744998" y="1537832"/>
                  <a:pt x="6709446" y="1569393"/>
                  <a:pt x="6638344" y="1569393"/>
                </a:cubicBezTo>
                <a:cubicBezTo>
                  <a:pt x="6607871" y="1569393"/>
                  <a:pt x="6582659" y="1561412"/>
                  <a:pt x="6562707" y="1545450"/>
                </a:cubicBezTo>
                <a:cubicBezTo>
                  <a:pt x="6540940" y="1528037"/>
                  <a:pt x="6530057" y="1504458"/>
                  <a:pt x="6530057" y="1474711"/>
                </a:cubicBezTo>
                <a:cubicBezTo>
                  <a:pt x="6530057" y="1446415"/>
                  <a:pt x="6541303" y="1423197"/>
                  <a:pt x="6563795" y="1405059"/>
                </a:cubicBezTo>
                <a:cubicBezTo>
                  <a:pt x="6584473" y="1388372"/>
                  <a:pt x="6609322" y="1380028"/>
                  <a:pt x="6638344" y="1380028"/>
                </a:cubicBezTo>
                <a:close/>
                <a:moveTo>
                  <a:pt x="2871011" y="1347379"/>
                </a:moveTo>
                <a:cubicBezTo>
                  <a:pt x="2988548" y="1347379"/>
                  <a:pt x="3080692" y="1383474"/>
                  <a:pt x="3147441" y="1455665"/>
                </a:cubicBezTo>
                <a:cubicBezTo>
                  <a:pt x="3154696" y="1463646"/>
                  <a:pt x="3158324" y="1470720"/>
                  <a:pt x="3158324" y="1476887"/>
                </a:cubicBezTo>
                <a:cubicBezTo>
                  <a:pt x="3158324" y="1483780"/>
                  <a:pt x="3145718" y="1509355"/>
                  <a:pt x="3120505" y="1553613"/>
                </a:cubicBezTo>
                <a:cubicBezTo>
                  <a:pt x="3095293" y="1597870"/>
                  <a:pt x="3079422" y="1622720"/>
                  <a:pt x="3072892" y="1628162"/>
                </a:cubicBezTo>
                <a:cubicBezTo>
                  <a:pt x="3069990" y="1631064"/>
                  <a:pt x="3066362" y="1632515"/>
                  <a:pt x="3062009" y="1632515"/>
                </a:cubicBezTo>
                <a:cubicBezTo>
                  <a:pt x="3060195" y="1632515"/>
                  <a:pt x="3051126" y="1625259"/>
                  <a:pt x="3034801" y="1610749"/>
                </a:cubicBezTo>
                <a:cubicBezTo>
                  <a:pt x="3015212" y="1593336"/>
                  <a:pt x="2995985" y="1579732"/>
                  <a:pt x="2977121" y="1569937"/>
                </a:cubicBezTo>
                <a:cubicBezTo>
                  <a:pt x="2948462" y="1555427"/>
                  <a:pt x="2918715" y="1548171"/>
                  <a:pt x="2887880" y="1548171"/>
                </a:cubicBezTo>
                <a:cubicBezTo>
                  <a:pt x="2834553" y="1548171"/>
                  <a:pt x="2791928" y="1568123"/>
                  <a:pt x="2760004" y="1608028"/>
                </a:cubicBezTo>
                <a:cubicBezTo>
                  <a:pt x="2730620" y="1645030"/>
                  <a:pt x="2715928" y="1690739"/>
                  <a:pt x="2715928" y="1745154"/>
                </a:cubicBezTo>
                <a:cubicBezTo>
                  <a:pt x="2715928" y="1800295"/>
                  <a:pt x="2730620" y="1846548"/>
                  <a:pt x="2760004" y="1883913"/>
                </a:cubicBezTo>
                <a:cubicBezTo>
                  <a:pt x="2791928" y="1924543"/>
                  <a:pt x="2834553" y="1944858"/>
                  <a:pt x="2887880" y="1944858"/>
                </a:cubicBezTo>
                <a:cubicBezTo>
                  <a:pt x="2919441" y="1944858"/>
                  <a:pt x="2949369" y="1937966"/>
                  <a:pt x="2977665" y="1924181"/>
                </a:cubicBezTo>
                <a:cubicBezTo>
                  <a:pt x="2996166" y="1915111"/>
                  <a:pt x="3015030" y="1902415"/>
                  <a:pt x="3034257" y="1886090"/>
                </a:cubicBezTo>
                <a:cubicBezTo>
                  <a:pt x="3050219" y="1872305"/>
                  <a:pt x="3059106" y="1865412"/>
                  <a:pt x="3060920" y="1865412"/>
                </a:cubicBezTo>
                <a:cubicBezTo>
                  <a:pt x="3064548" y="1865412"/>
                  <a:pt x="3068176" y="1867407"/>
                  <a:pt x="3071804" y="1871398"/>
                </a:cubicBezTo>
                <a:cubicBezTo>
                  <a:pt x="3077608" y="1877928"/>
                  <a:pt x="3093388" y="1900601"/>
                  <a:pt x="3119145" y="1939417"/>
                </a:cubicBezTo>
                <a:cubicBezTo>
                  <a:pt x="3145627" y="1979684"/>
                  <a:pt x="3158868" y="2001813"/>
                  <a:pt x="3158868" y="2005804"/>
                </a:cubicBezTo>
                <a:cubicBezTo>
                  <a:pt x="3158868" y="2011608"/>
                  <a:pt x="3155059" y="2019226"/>
                  <a:pt x="3147441" y="2028658"/>
                </a:cubicBezTo>
                <a:cubicBezTo>
                  <a:pt x="3080692" y="2108104"/>
                  <a:pt x="2991994" y="2147827"/>
                  <a:pt x="2881350" y="2147827"/>
                </a:cubicBezTo>
                <a:cubicBezTo>
                  <a:pt x="2768166" y="2147827"/>
                  <a:pt x="2676386" y="2109193"/>
                  <a:pt x="2606009" y="2031923"/>
                </a:cubicBezTo>
                <a:cubicBezTo>
                  <a:pt x="2537445" y="1957193"/>
                  <a:pt x="2503164" y="1862873"/>
                  <a:pt x="2503164" y="1748963"/>
                </a:cubicBezTo>
                <a:cubicBezTo>
                  <a:pt x="2503164" y="1638682"/>
                  <a:pt x="2536720" y="1545088"/>
                  <a:pt x="2603832" y="1468181"/>
                </a:cubicBezTo>
                <a:cubicBezTo>
                  <a:pt x="2673847" y="1387646"/>
                  <a:pt x="2762906" y="1347379"/>
                  <a:pt x="2871011" y="1347379"/>
                </a:cubicBezTo>
                <a:close/>
                <a:moveTo>
                  <a:pt x="5329908" y="768888"/>
                </a:moveTo>
                <a:lnTo>
                  <a:pt x="5329996" y="769135"/>
                </a:lnTo>
                <a:lnTo>
                  <a:pt x="5329984" y="769297"/>
                </a:lnTo>
                <a:cubicBezTo>
                  <a:pt x="5329933" y="769750"/>
                  <a:pt x="5329908" y="769614"/>
                  <a:pt x="5329908" y="768888"/>
                </a:cubicBezTo>
                <a:close/>
                <a:moveTo>
                  <a:pt x="9644122" y="410292"/>
                </a:moveTo>
                <a:cubicBezTo>
                  <a:pt x="9612925" y="410292"/>
                  <a:pt x="9587713" y="420268"/>
                  <a:pt x="9568485" y="440220"/>
                </a:cubicBezTo>
                <a:cubicBezTo>
                  <a:pt x="9549259" y="460172"/>
                  <a:pt x="9539645" y="485748"/>
                  <a:pt x="9539645" y="516946"/>
                </a:cubicBezTo>
                <a:cubicBezTo>
                  <a:pt x="9539645" y="546330"/>
                  <a:pt x="9549804" y="571542"/>
                  <a:pt x="9570118" y="592583"/>
                </a:cubicBezTo>
                <a:cubicBezTo>
                  <a:pt x="9590434" y="613624"/>
                  <a:pt x="9615102" y="624144"/>
                  <a:pt x="9644122" y="624144"/>
                </a:cubicBezTo>
                <a:cubicBezTo>
                  <a:pt x="9674959" y="624144"/>
                  <a:pt x="9700170" y="614077"/>
                  <a:pt x="9719760" y="593943"/>
                </a:cubicBezTo>
                <a:cubicBezTo>
                  <a:pt x="9739349" y="573810"/>
                  <a:pt x="9749144" y="548144"/>
                  <a:pt x="9749144" y="516946"/>
                </a:cubicBezTo>
                <a:cubicBezTo>
                  <a:pt x="9749144" y="486110"/>
                  <a:pt x="9739441" y="460626"/>
                  <a:pt x="9720032" y="440492"/>
                </a:cubicBezTo>
                <a:cubicBezTo>
                  <a:pt x="9700625" y="420359"/>
                  <a:pt x="9675322" y="410292"/>
                  <a:pt x="9644122" y="410292"/>
                </a:cubicBezTo>
                <a:close/>
                <a:moveTo>
                  <a:pt x="2338449" y="410292"/>
                </a:moveTo>
                <a:cubicBezTo>
                  <a:pt x="2307250" y="410292"/>
                  <a:pt x="2282038" y="420268"/>
                  <a:pt x="2262811" y="440220"/>
                </a:cubicBezTo>
                <a:cubicBezTo>
                  <a:pt x="2243584" y="460172"/>
                  <a:pt x="2233971" y="485748"/>
                  <a:pt x="2233971" y="516946"/>
                </a:cubicBezTo>
                <a:cubicBezTo>
                  <a:pt x="2233971" y="546330"/>
                  <a:pt x="2244129" y="571542"/>
                  <a:pt x="2264444" y="592583"/>
                </a:cubicBezTo>
                <a:cubicBezTo>
                  <a:pt x="2284759" y="613624"/>
                  <a:pt x="2309427" y="624144"/>
                  <a:pt x="2338449" y="624144"/>
                </a:cubicBezTo>
                <a:cubicBezTo>
                  <a:pt x="2369284" y="624144"/>
                  <a:pt x="2394497" y="614077"/>
                  <a:pt x="2414086" y="593943"/>
                </a:cubicBezTo>
                <a:cubicBezTo>
                  <a:pt x="2433676" y="573810"/>
                  <a:pt x="2443470" y="548144"/>
                  <a:pt x="2443470" y="516946"/>
                </a:cubicBezTo>
                <a:cubicBezTo>
                  <a:pt x="2443470" y="486110"/>
                  <a:pt x="2433766" y="460626"/>
                  <a:pt x="2414358" y="440492"/>
                </a:cubicBezTo>
                <a:cubicBezTo>
                  <a:pt x="2394950" y="420359"/>
                  <a:pt x="2369647" y="410292"/>
                  <a:pt x="2338449" y="410292"/>
                </a:cubicBezTo>
                <a:close/>
                <a:moveTo>
                  <a:pt x="10932719" y="405939"/>
                </a:moveTo>
                <a:cubicBezTo>
                  <a:pt x="10902972" y="405939"/>
                  <a:pt x="10879302" y="416731"/>
                  <a:pt x="10861707" y="438316"/>
                </a:cubicBezTo>
                <a:cubicBezTo>
                  <a:pt x="10844113" y="459900"/>
                  <a:pt x="10835316" y="485748"/>
                  <a:pt x="10835316" y="515857"/>
                </a:cubicBezTo>
                <a:cubicBezTo>
                  <a:pt x="10835316" y="545242"/>
                  <a:pt x="10844204" y="570091"/>
                  <a:pt x="10861979" y="590406"/>
                </a:cubicBezTo>
                <a:cubicBezTo>
                  <a:pt x="10880118" y="612172"/>
                  <a:pt x="10903698" y="623055"/>
                  <a:pt x="10932719" y="623055"/>
                </a:cubicBezTo>
                <a:cubicBezTo>
                  <a:pt x="10961741" y="623055"/>
                  <a:pt x="10986046" y="612172"/>
                  <a:pt x="11005636" y="590406"/>
                </a:cubicBezTo>
                <a:cubicBezTo>
                  <a:pt x="11025225" y="568640"/>
                  <a:pt x="11035020" y="543065"/>
                  <a:pt x="11035020" y="513681"/>
                </a:cubicBezTo>
                <a:cubicBezTo>
                  <a:pt x="11035020" y="485022"/>
                  <a:pt x="11025044" y="459900"/>
                  <a:pt x="11005092" y="438316"/>
                </a:cubicBezTo>
                <a:cubicBezTo>
                  <a:pt x="10985139" y="416731"/>
                  <a:pt x="10961015" y="405939"/>
                  <a:pt x="10932719" y="405939"/>
                </a:cubicBezTo>
                <a:close/>
                <a:moveTo>
                  <a:pt x="4655744" y="405939"/>
                </a:moveTo>
                <a:cubicBezTo>
                  <a:pt x="4625997" y="405939"/>
                  <a:pt x="4602327" y="416731"/>
                  <a:pt x="4584732" y="438316"/>
                </a:cubicBezTo>
                <a:cubicBezTo>
                  <a:pt x="4567138" y="459900"/>
                  <a:pt x="4558341" y="485748"/>
                  <a:pt x="4558341" y="515857"/>
                </a:cubicBezTo>
                <a:cubicBezTo>
                  <a:pt x="4558341" y="545242"/>
                  <a:pt x="4567229" y="570091"/>
                  <a:pt x="4585004" y="590406"/>
                </a:cubicBezTo>
                <a:cubicBezTo>
                  <a:pt x="4603142" y="612172"/>
                  <a:pt x="4626722" y="623055"/>
                  <a:pt x="4655744" y="623055"/>
                </a:cubicBezTo>
                <a:cubicBezTo>
                  <a:pt x="4684766" y="623055"/>
                  <a:pt x="4709071" y="612172"/>
                  <a:pt x="4728660" y="590406"/>
                </a:cubicBezTo>
                <a:cubicBezTo>
                  <a:pt x="4748250" y="568640"/>
                  <a:pt x="4758045" y="543065"/>
                  <a:pt x="4758045" y="513681"/>
                </a:cubicBezTo>
                <a:cubicBezTo>
                  <a:pt x="4758045" y="485022"/>
                  <a:pt x="4748068" y="459900"/>
                  <a:pt x="4728116" y="438316"/>
                </a:cubicBezTo>
                <a:cubicBezTo>
                  <a:pt x="4708165" y="416731"/>
                  <a:pt x="4684040" y="405939"/>
                  <a:pt x="4655744" y="405939"/>
                </a:cubicBezTo>
                <a:close/>
                <a:moveTo>
                  <a:pt x="1083869" y="405939"/>
                </a:moveTo>
                <a:cubicBezTo>
                  <a:pt x="1054122" y="405939"/>
                  <a:pt x="1030452" y="416731"/>
                  <a:pt x="1012857" y="438316"/>
                </a:cubicBezTo>
                <a:cubicBezTo>
                  <a:pt x="995263" y="459900"/>
                  <a:pt x="986466" y="485748"/>
                  <a:pt x="986466" y="515857"/>
                </a:cubicBezTo>
                <a:cubicBezTo>
                  <a:pt x="986466" y="545242"/>
                  <a:pt x="995354" y="570091"/>
                  <a:pt x="1013129" y="590406"/>
                </a:cubicBezTo>
                <a:cubicBezTo>
                  <a:pt x="1031268" y="612172"/>
                  <a:pt x="1054848" y="623055"/>
                  <a:pt x="1083869" y="623055"/>
                </a:cubicBezTo>
                <a:cubicBezTo>
                  <a:pt x="1112891" y="623055"/>
                  <a:pt x="1137196" y="612172"/>
                  <a:pt x="1156786" y="590406"/>
                </a:cubicBezTo>
                <a:cubicBezTo>
                  <a:pt x="1176375" y="568640"/>
                  <a:pt x="1186170" y="543065"/>
                  <a:pt x="1186170" y="513681"/>
                </a:cubicBezTo>
                <a:cubicBezTo>
                  <a:pt x="1186170" y="485022"/>
                  <a:pt x="1176194" y="459900"/>
                  <a:pt x="1156242" y="438316"/>
                </a:cubicBezTo>
                <a:cubicBezTo>
                  <a:pt x="1136289" y="416731"/>
                  <a:pt x="1112165" y="405939"/>
                  <a:pt x="1083869" y="405939"/>
                </a:cubicBezTo>
                <a:close/>
                <a:moveTo>
                  <a:pt x="7257432" y="395600"/>
                </a:moveTo>
                <a:cubicBezTo>
                  <a:pt x="7230949" y="395600"/>
                  <a:pt x="7208911" y="405485"/>
                  <a:pt x="7191317" y="425256"/>
                </a:cubicBezTo>
                <a:cubicBezTo>
                  <a:pt x="7173723" y="445027"/>
                  <a:pt x="7164926" y="468153"/>
                  <a:pt x="7164926" y="494635"/>
                </a:cubicBezTo>
                <a:cubicBezTo>
                  <a:pt x="7164926" y="521118"/>
                  <a:pt x="7173904" y="543972"/>
                  <a:pt x="7191861" y="563199"/>
                </a:cubicBezTo>
                <a:cubicBezTo>
                  <a:pt x="7209818" y="582425"/>
                  <a:pt x="7231675" y="592039"/>
                  <a:pt x="7257432" y="592039"/>
                </a:cubicBezTo>
                <a:cubicBezTo>
                  <a:pt x="7283914" y="592039"/>
                  <a:pt x="7305952" y="582244"/>
                  <a:pt x="7323546" y="562655"/>
                </a:cubicBezTo>
                <a:cubicBezTo>
                  <a:pt x="7341140" y="543065"/>
                  <a:pt x="7349938" y="520029"/>
                  <a:pt x="7349938" y="493547"/>
                </a:cubicBezTo>
                <a:cubicBezTo>
                  <a:pt x="7349938" y="467065"/>
                  <a:pt x="7341140" y="444120"/>
                  <a:pt x="7323546" y="424712"/>
                </a:cubicBezTo>
                <a:cubicBezTo>
                  <a:pt x="7305952" y="405304"/>
                  <a:pt x="7283914" y="395600"/>
                  <a:pt x="7257432" y="395600"/>
                </a:cubicBezTo>
                <a:close/>
                <a:moveTo>
                  <a:pt x="4051325" y="372201"/>
                </a:moveTo>
                <a:cubicBezTo>
                  <a:pt x="4028471" y="372201"/>
                  <a:pt x="4009607" y="381814"/>
                  <a:pt x="3994733" y="401041"/>
                </a:cubicBezTo>
                <a:cubicBezTo>
                  <a:pt x="3980948" y="418817"/>
                  <a:pt x="3974056" y="439676"/>
                  <a:pt x="3974056" y="463619"/>
                </a:cubicBezTo>
                <a:cubicBezTo>
                  <a:pt x="3974056" y="473413"/>
                  <a:pt x="3979134" y="478311"/>
                  <a:pt x="3989292" y="478311"/>
                </a:cubicBezTo>
                <a:cubicBezTo>
                  <a:pt x="4016137" y="478311"/>
                  <a:pt x="4057855" y="474139"/>
                  <a:pt x="4114447" y="465795"/>
                </a:cubicBezTo>
                <a:cubicBezTo>
                  <a:pt x="4126418" y="463981"/>
                  <a:pt x="4132404" y="461079"/>
                  <a:pt x="4132404" y="457089"/>
                </a:cubicBezTo>
                <a:cubicBezTo>
                  <a:pt x="4132404" y="434597"/>
                  <a:pt x="4124423" y="414826"/>
                  <a:pt x="4108461" y="397776"/>
                </a:cubicBezTo>
                <a:cubicBezTo>
                  <a:pt x="4092499" y="380726"/>
                  <a:pt x="4073454" y="372201"/>
                  <a:pt x="4051325" y="372201"/>
                </a:cubicBezTo>
                <a:close/>
                <a:moveTo>
                  <a:pt x="378731" y="276430"/>
                </a:moveTo>
                <a:cubicBezTo>
                  <a:pt x="371113" y="292392"/>
                  <a:pt x="358235" y="327036"/>
                  <a:pt x="340096" y="380363"/>
                </a:cubicBezTo>
                <a:cubicBezTo>
                  <a:pt x="320507" y="436955"/>
                  <a:pt x="310712" y="470149"/>
                  <a:pt x="310712" y="479943"/>
                </a:cubicBezTo>
                <a:cubicBezTo>
                  <a:pt x="310712" y="486473"/>
                  <a:pt x="321595" y="490101"/>
                  <a:pt x="343361" y="490826"/>
                </a:cubicBezTo>
                <a:cubicBezTo>
                  <a:pt x="354607" y="491552"/>
                  <a:pt x="373108" y="491915"/>
                  <a:pt x="398864" y="491915"/>
                </a:cubicBezTo>
                <a:cubicBezTo>
                  <a:pt x="422807" y="491915"/>
                  <a:pt x="436048" y="489013"/>
                  <a:pt x="438588" y="483208"/>
                </a:cubicBezTo>
                <a:cubicBezTo>
                  <a:pt x="439313" y="481394"/>
                  <a:pt x="439676" y="478855"/>
                  <a:pt x="439676" y="475590"/>
                </a:cubicBezTo>
                <a:cubicBezTo>
                  <a:pt x="439676" y="463619"/>
                  <a:pt x="431332" y="430607"/>
                  <a:pt x="414645" y="376554"/>
                </a:cubicBezTo>
                <a:cubicBezTo>
                  <a:pt x="398320" y="324316"/>
                  <a:pt x="386349" y="290941"/>
                  <a:pt x="378731" y="276430"/>
                </a:cubicBezTo>
                <a:close/>
                <a:moveTo>
                  <a:pt x="6704498" y="267724"/>
                </a:moveTo>
                <a:cubicBezTo>
                  <a:pt x="6714655" y="267724"/>
                  <a:pt x="6730164" y="268812"/>
                  <a:pt x="6751023" y="270989"/>
                </a:cubicBezTo>
                <a:cubicBezTo>
                  <a:pt x="6771882" y="273165"/>
                  <a:pt x="6787572" y="274254"/>
                  <a:pt x="6798092" y="274254"/>
                </a:cubicBezTo>
                <a:cubicBezTo>
                  <a:pt x="6808612" y="274254"/>
                  <a:pt x="6824393" y="273347"/>
                  <a:pt x="6845433" y="271533"/>
                </a:cubicBezTo>
                <a:cubicBezTo>
                  <a:pt x="6866474" y="269719"/>
                  <a:pt x="6882254" y="268812"/>
                  <a:pt x="6892775" y="268812"/>
                </a:cubicBezTo>
                <a:cubicBezTo>
                  <a:pt x="6901481" y="268812"/>
                  <a:pt x="6905834" y="272440"/>
                  <a:pt x="6905834" y="279695"/>
                </a:cubicBezTo>
                <a:cubicBezTo>
                  <a:pt x="6905834" y="281146"/>
                  <a:pt x="6905472" y="284592"/>
                  <a:pt x="6904746" y="290034"/>
                </a:cubicBezTo>
                <a:cubicBezTo>
                  <a:pt x="6896765" y="360774"/>
                  <a:pt x="6892775" y="442760"/>
                  <a:pt x="6892775" y="535991"/>
                </a:cubicBezTo>
                <a:cubicBezTo>
                  <a:pt x="6892775" y="562473"/>
                  <a:pt x="6893319" y="601924"/>
                  <a:pt x="6894407" y="654344"/>
                </a:cubicBezTo>
                <a:cubicBezTo>
                  <a:pt x="6895496" y="706764"/>
                  <a:pt x="6896040" y="746034"/>
                  <a:pt x="6896040" y="772153"/>
                </a:cubicBezTo>
                <a:cubicBezTo>
                  <a:pt x="6896040" y="779772"/>
                  <a:pt x="6891505" y="784306"/>
                  <a:pt x="6882436" y="785757"/>
                </a:cubicBezTo>
                <a:cubicBezTo>
                  <a:pt x="6870102" y="787934"/>
                  <a:pt x="6842350" y="789022"/>
                  <a:pt x="6799180" y="789022"/>
                </a:cubicBezTo>
                <a:cubicBezTo>
                  <a:pt x="6755648" y="789022"/>
                  <a:pt x="6727715" y="787934"/>
                  <a:pt x="6715381" y="785757"/>
                </a:cubicBezTo>
                <a:cubicBezTo>
                  <a:pt x="6707400" y="784306"/>
                  <a:pt x="6702503" y="781948"/>
                  <a:pt x="6700689" y="778683"/>
                </a:cubicBezTo>
                <a:cubicBezTo>
                  <a:pt x="6699963" y="777232"/>
                  <a:pt x="6699601" y="771791"/>
                  <a:pt x="6699601" y="762359"/>
                </a:cubicBezTo>
                <a:cubicBezTo>
                  <a:pt x="6699601" y="737328"/>
                  <a:pt x="6700145" y="699690"/>
                  <a:pt x="6701233" y="649447"/>
                </a:cubicBezTo>
                <a:cubicBezTo>
                  <a:pt x="6702321" y="599203"/>
                  <a:pt x="6702865" y="561385"/>
                  <a:pt x="6702865" y="535991"/>
                </a:cubicBezTo>
                <a:cubicBezTo>
                  <a:pt x="6702865" y="432965"/>
                  <a:pt x="6698875" y="350979"/>
                  <a:pt x="6690894" y="290034"/>
                </a:cubicBezTo>
                <a:cubicBezTo>
                  <a:pt x="6690169" y="284230"/>
                  <a:pt x="6689806" y="280421"/>
                  <a:pt x="6689806" y="278607"/>
                </a:cubicBezTo>
                <a:cubicBezTo>
                  <a:pt x="6689806" y="271351"/>
                  <a:pt x="6694703" y="267724"/>
                  <a:pt x="6704498" y="267724"/>
                </a:cubicBezTo>
                <a:close/>
                <a:moveTo>
                  <a:pt x="1472283" y="267724"/>
                </a:moveTo>
                <a:cubicBezTo>
                  <a:pt x="1490784" y="267724"/>
                  <a:pt x="1518626" y="268268"/>
                  <a:pt x="1555810" y="269356"/>
                </a:cubicBezTo>
                <a:cubicBezTo>
                  <a:pt x="1592994" y="270444"/>
                  <a:pt x="1620836" y="270989"/>
                  <a:pt x="1639338" y="270989"/>
                </a:cubicBezTo>
                <a:cubicBezTo>
                  <a:pt x="1647682" y="270989"/>
                  <a:pt x="1651853" y="276612"/>
                  <a:pt x="1651853" y="287857"/>
                </a:cubicBezTo>
                <a:cubicBezTo>
                  <a:pt x="1651853" y="298015"/>
                  <a:pt x="1651128" y="313342"/>
                  <a:pt x="1649677" y="333838"/>
                </a:cubicBezTo>
                <a:cubicBezTo>
                  <a:pt x="1648225" y="354335"/>
                  <a:pt x="1647500" y="369843"/>
                  <a:pt x="1647500" y="380363"/>
                </a:cubicBezTo>
                <a:cubicBezTo>
                  <a:pt x="1647500" y="418091"/>
                  <a:pt x="1648588" y="448927"/>
                  <a:pt x="1650765" y="472869"/>
                </a:cubicBezTo>
                <a:cubicBezTo>
                  <a:pt x="1651853" y="485203"/>
                  <a:pt x="1662373" y="508421"/>
                  <a:pt x="1682326" y="542521"/>
                </a:cubicBezTo>
                <a:cubicBezTo>
                  <a:pt x="1703004" y="578435"/>
                  <a:pt x="1718059" y="596392"/>
                  <a:pt x="1727490" y="596392"/>
                </a:cubicBezTo>
                <a:cubicBezTo>
                  <a:pt x="1736560" y="596392"/>
                  <a:pt x="1751071" y="578798"/>
                  <a:pt x="1771023" y="543609"/>
                </a:cubicBezTo>
                <a:cubicBezTo>
                  <a:pt x="1790250" y="510597"/>
                  <a:pt x="1800588" y="488106"/>
                  <a:pt x="1802040" y="476134"/>
                </a:cubicBezTo>
                <a:cubicBezTo>
                  <a:pt x="1804942" y="450378"/>
                  <a:pt x="1806393" y="419180"/>
                  <a:pt x="1806393" y="382540"/>
                </a:cubicBezTo>
                <a:cubicBezTo>
                  <a:pt x="1806393" y="372020"/>
                  <a:pt x="1805305" y="356149"/>
                  <a:pt x="1803128" y="334927"/>
                </a:cubicBezTo>
                <a:cubicBezTo>
                  <a:pt x="1800951" y="313705"/>
                  <a:pt x="1799862" y="298015"/>
                  <a:pt x="1799862" y="287857"/>
                </a:cubicBezTo>
                <a:cubicBezTo>
                  <a:pt x="1799862" y="276612"/>
                  <a:pt x="1803672" y="270989"/>
                  <a:pt x="1811290" y="270989"/>
                </a:cubicBezTo>
                <a:cubicBezTo>
                  <a:pt x="1819997" y="270989"/>
                  <a:pt x="1832965" y="271170"/>
                  <a:pt x="1850197" y="271533"/>
                </a:cubicBezTo>
                <a:cubicBezTo>
                  <a:pt x="1867428" y="271896"/>
                  <a:pt x="1880398" y="272077"/>
                  <a:pt x="1889104" y="272077"/>
                </a:cubicBezTo>
                <a:cubicBezTo>
                  <a:pt x="1897811" y="272077"/>
                  <a:pt x="1910961" y="271351"/>
                  <a:pt x="1928555" y="269900"/>
                </a:cubicBezTo>
                <a:cubicBezTo>
                  <a:pt x="1946149" y="268449"/>
                  <a:pt x="1959300" y="267724"/>
                  <a:pt x="1968006" y="267724"/>
                </a:cubicBezTo>
                <a:cubicBezTo>
                  <a:pt x="1977075" y="267724"/>
                  <a:pt x="1983061" y="272440"/>
                  <a:pt x="1985963" y="281872"/>
                </a:cubicBezTo>
                <a:cubicBezTo>
                  <a:pt x="1992130" y="302549"/>
                  <a:pt x="1995214" y="344631"/>
                  <a:pt x="1995214" y="408115"/>
                </a:cubicBezTo>
                <a:cubicBezTo>
                  <a:pt x="1995214" y="470149"/>
                  <a:pt x="1993218" y="506788"/>
                  <a:pt x="1989228" y="518034"/>
                </a:cubicBezTo>
                <a:cubicBezTo>
                  <a:pt x="1980884" y="543791"/>
                  <a:pt x="1955853" y="587504"/>
                  <a:pt x="1914135" y="649175"/>
                </a:cubicBezTo>
                <a:cubicBezTo>
                  <a:pt x="1877858" y="702139"/>
                  <a:pt x="1846841" y="743495"/>
                  <a:pt x="1821084" y="773242"/>
                </a:cubicBezTo>
                <a:cubicBezTo>
                  <a:pt x="1811653" y="784488"/>
                  <a:pt x="1783176" y="790110"/>
                  <a:pt x="1735653" y="790110"/>
                </a:cubicBezTo>
                <a:cubicBezTo>
                  <a:pt x="1694297" y="790110"/>
                  <a:pt x="1667452" y="788659"/>
                  <a:pt x="1655118" y="785757"/>
                </a:cubicBezTo>
                <a:cubicBezTo>
                  <a:pt x="1647500" y="783943"/>
                  <a:pt x="1641152" y="780316"/>
                  <a:pt x="1636073" y="774874"/>
                </a:cubicBezTo>
                <a:cubicBezTo>
                  <a:pt x="1614307" y="751294"/>
                  <a:pt x="1583290" y="710301"/>
                  <a:pt x="1543023" y="651896"/>
                </a:cubicBezTo>
                <a:cubicBezTo>
                  <a:pt x="1499853" y="589137"/>
                  <a:pt x="1474097" y="546149"/>
                  <a:pt x="1465753" y="522931"/>
                </a:cubicBezTo>
                <a:cubicBezTo>
                  <a:pt x="1456684" y="497900"/>
                  <a:pt x="1452149" y="460354"/>
                  <a:pt x="1452149" y="410292"/>
                </a:cubicBezTo>
                <a:cubicBezTo>
                  <a:pt x="1452149" y="396144"/>
                  <a:pt x="1452330" y="374831"/>
                  <a:pt x="1452693" y="346354"/>
                </a:cubicBezTo>
                <a:cubicBezTo>
                  <a:pt x="1453056" y="317876"/>
                  <a:pt x="1453237" y="296382"/>
                  <a:pt x="1453237" y="281872"/>
                </a:cubicBezTo>
                <a:cubicBezTo>
                  <a:pt x="1453237" y="272440"/>
                  <a:pt x="1459586" y="267724"/>
                  <a:pt x="1472283" y="267724"/>
                </a:cubicBezTo>
                <a:close/>
                <a:moveTo>
                  <a:pt x="10407458" y="247590"/>
                </a:moveTo>
                <a:cubicBezTo>
                  <a:pt x="10453529" y="247590"/>
                  <a:pt x="10491983" y="258473"/>
                  <a:pt x="10522819" y="280239"/>
                </a:cubicBezTo>
                <a:cubicBezTo>
                  <a:pt x="10557282" y="305270"/>
                  <a:pt x="10574513" y="340096"/>
                  <a:pt x="10574513" y="384717"/>
                </a:cubicBezTo>
                <a:lnTo>
                  <a:pt x="10574513" y="558301"/>
                </a:lnTo>
                <a:cubicBezTo>
                  <a:pt x="10574513" y="581881"/>
                  <a:pt x="10574695" y="617160"/>
                  <a:pt x="10575057" y="664139"/>
                </a:cubicBezTo>
                <a:cubicBezTo>
                  <a:pt x="10575419" y="711118"/>
                  <a:pt x="10575601" y="746397"/>
                  <a:pt x="10575601" y="769977"/>
                </a:cubicBezTo>
                <a:cubicBezTo>
                  <a:pt x="10575601" y="779772"/>
                  <a:pt x="10570523" y="785394"/>
                  <a:pt x="10560365" y="786846"/>
                </a:cubicBezTo>
                <a:cubicBezTo>
                  <a:pt x="10550208" y="788297"/>
                  <a:pt x="10523726" y="789022"/>
                  <a:pt x="10480919" y="789022"/>
                </a:cubicBezTo>
                <a:cubicBezTo>
                  <a:pt x="10435210" y="789022"/>
                  <a:pt x="10406914" y="787934"/>
                  <a:pt x="10396031" y="785757"/>
                </a:cubicBezTo>
                <a:cubicBezTo>
                  <a:pt x="10385148" y="783581"/>
                  <a:pt x="10379706" y="776144"/>
                  <a:pt x="10379706" y="763447"/>
                </a:cubicBezTo>
                <a:cubicBezTo>
                  <a:pt x="10379706" y="746397"/>
                  <a:pt x="10380251" y="720640"/>
                  <a:pt x="10381339" y="686177"/>
                </a:cubicBezTo>
                <a:cubicBezTo>
                  <a:pt x="10382427" y="651714"/>
                  <a:pt x="10382971" y="625776"/>
                  <a:pt x="10382971" y="608363"/>
                </a:cubicBezTo>
                <a:cubicBezTo>
                  <a:pt x="10382971" y="594941"/>
                  <a:pt x="10382609" y="574898"/>
                  <a:pt x="10381883" y="548234"/>
                </a:cubicBezTo>
                <a:cubicBezTo>
                  <a:pt x="10381156" y="521571"/>
                  <a:pt x="10380795" y="501528"/>
                  <a:pt x="10380795" y="488106"/>
                </a:cubicBezTo>
                <a:cubicBezTo>
                  <a:pt x="10380795" y="438406"/>
                  <a:pt x="10359210" y="413557"/>
                  <a:pt x="10316041" y="413557"/>
                </a:cubicBezTo>
                <a:cubicBezTo>
                  <a:pt x="10301893" y="413557"/>
                  <a:pt x="10285387" y="419724"/>
                  <a:pt x="10266523" y="432058"/>
                </a:cubicBezTo>
                <a:cubicBezTo>
                  <a:pt x="10246206" y="445843"/>
                  <a:pt x="10236050" y="459447"/>
                  <a:pt x="10236050" y="472869"/>
                </a:cubicBezTo>
                <a:lnTo>
                  <a:pt x="10236050" y="766712"/>
                </a:lnTo>
                <a:cubicBezTo>
                  <a:pt x="10236050" y="778683"/>
                  <a:pt x="10230427" y="785394"/>
                  <a:pt x="10219181" y="786846"/>
                </a:cubicBezTo>
                <a:cubicBezTo>
                  <a:pt x="10206483" y="788297"/>
                  <a:pt x="10180547" y="789022"/>
                  <a:pt x="10141368" y="789022"/>
                </a:cubicBezTo>
                <a:cubicBezTo>
                  <a:pt x="10098924" y="789022"/>
                  <a:pt x="10071353" y="787934"/>
                  <a:pt x="10058656" y="785757"/>
                </a:cubicBezTo>
                <a:cubicBezTo>
                  <a:pt x="10047410" y="783943"/>
                  <a:pt x="10041788" y="777958"/>
                  <a:pt x="10041788" y="767800"/>
                </a:cubicBezTo>
                <a:cubicBezTo>
                  <a:pt x="10041788" y="739504"/>
                  <a:pt x="10041969" y="696879"/>
                  <a:pt x="10042332" y="639924"/>
                </a:cubicBezTo>
                <a:cubicBezTo>
                  <a:pt x="10042693" y="582970"/>
                  <a:pt x="10042876" y="540163"/>
                  <a:pt x="10042876" y="511504"/>
                </a:cubicBezTo>
                <a:cubicBezTo>
                  <a:pt x="10042876" y="421175"/>
                  <a:pt x="10035802" y="350254"/>
                  <a:pt x="10021654" y="298740"/>
                </a:cubicBezTo>
                <a:cubicBezTo>
                  <a:pt x="10020927" y="295475"/>
                  <a:pt x="10020566" y="292755"/>
                  <a:pt x="10020566" y="290578"/>
                </a:cubicBezTo>
                <a:cubicBezTo>
                  <a:pt x="10020566" y="284774"/>
                  <a:pt x="10023286" y="280783"/>
                  <a:pt x="10028728" y="278607"/>
                </a:cubicBezTo>
                <a:cubicBezTo>
                  <a:pt x="10051582" y="276067"/>
                  <a:pt x="10082055" y="272077"/>
                  <a:pt x="10120146" y="266635"/>
                </a:cubicBezTo>
                <a:cubicBezTo>
                  <a:pt x="10177826" y="255390"/>
                  <a:pt x="10210294" y="249767"/>
                  <a:pt x="10217549" y="249767"/>
                </a:cubicBezTo>
                <a:cubicBezTo>
                  <a:pt x="10221539" y="249767"/>
                  <a:pt x="10224623" y="262010"/>
                  <a:pt x="10226800" y="286497"/>
                </a:cubicBezTo>
                <a:cubicBezTo>
                  <a:pt x="10228976" y="310984"/>
                  <a:pt x="10232060" y="323227"/>
                  <a:pt x="10236050" y="323227"/>
                </a:cubicBezTo>
                <a:cubicBezTo>
                  <a:pt x="10232058" y="323227"/>
                  <a:pt x="10251558" y="310621"/>
                  <a:pt x="10294547" y="285409"/>
                </a:cubicBezTo>
                <a:cubicBezTo>
                  <a:pt x="10337535" y="260196"/>
                  <a:pt x="10375172" y="247590"/>
                  <a:pt x="10407458" y="247590"/>
                </a:cubicBezTo>
                <a:close/>
                <a:moveTo>
                  <a:pt x="6035483" y="247590"/>
                </a:moveTo>
                <a:cubicBezTo>
                  <a:pt x="6081555" y="247590"/>
                  <a:pt x="6120008" y="258473"/>
                  <a:pt x="6150843" y="280239"/>
                </a:cubicBezTo>
                <a:cubicBezTo>
                  <a:pt x="6185306" y="305270"/>
                  <a:pt x="6202538" y="340096"/>
                  <a:pt x="6202538" y="384717"/>
                </a:cubicBezTo>
                <a:lnTo>
                  <a:pt x="6202538" y="558301"/>
                </a:lnTo>
                <a:cubicBezTo>
                  <a:pt x="6202538" y="581881"/>
                  <a:pt x="6202719" y="617160"/>
                  <a:pt x="6203082" y="664139"/>
                </a:cubicBezTo>
                <a:cubicBezTo>
                  <a:pt x="6203445" y="711118"/>
                  <a:pt x="6203626" y="746397"/>
                  <a:pt x="6203626" y="769977"/>
                </a:cubicBezTo>
                <a:cubicBezTo>
                  <a:pt x="6203626" y="779772"/>
                  <a:pt x="6198547" y="785394"/>
                  <a:pt x="6188390" y="786846"/>
                </a:cubicBezTo>
                <a:cubicBezTo>
                  <a:pt x="6178232" y="788297"/>
                  <a:pt x="6151750" y="789022"/>
                  <a:pt x="6108944" y="789022"/>
                </a:cubicBezTo>
                <a:cubicBezTo>
                  <a:pt x="6063235" y="789022"/>
                  <a:pt x="6034939" y="787934"/>
                  <a:pt x="6024056" y="785757"/>
                </a:cubicBezTo>
                <a:cubicBezTo>
                  <a:pt x="6013173" y="783581"/>
                  <a:pt x="6007731" y="776144"/>
                  <a:pt x="6007731" y="763447"/>
                </a:cubicBezTo>
                <a:cubicBezTo>
                  <a:pt x="6007731" y="746397"/>
                  <a:pt x="6008275" y="720640"/>
                  <a:pt x="6009364" y="686177"/>
                </a:cubicBezTo>
                <a:cubicBezTo>
                  <a:pt x="6010452" y="651714"/>
                  <a:pt x="6010996" y="625776"/>
                  <a:pt x="6010996" y="608363"/>
                </a:cubicBezTo>
                <a:cubicBezTo>
                  <a:pt x="6010996" y="594941"/>
                  <a:pt x="6010633" y="574898"/>
                  <a:pt x="6009908" y="548234"/>
                </a:cubicBezTo>
                <a:cubicBezTo>
                  <a:pt x="6009182" y="521571"/>
                  <a:pt x="6008819" y="501528"/>
                  <a:pt x="6008819" y="488106"/>
                </a:cubicBezTo>
                <a:cubicBezTo>
                  <a:pt x="6008819" y="438406"/>
                  <a:pt x="5987235" y="413557"/>
                  <a:pt x="5944065" y="413557"/>
                </a:cubicBezTo>
                <a:cubicBezTo>
                  <a:pt x="5929917" y="413557"/>
                  <a:pt x="5913411" y="419724"/>
                  <a:pt x="5894547" y="432058"/>
                </a:cubicBezTo>
                <a:cubicBezTo>
                  <a:pt x="5874232" y="445843"/>
                  <a:pt x="5864075" y="459447"/>
                  <a:pt x="5864075" y="472869"/>
                </a:cubicBezTo>
                <a:lnTo>
                  <a:pt x="5864075" y="766712"/>
                </a:lnTo>
                <a:cubicBezTo>
                  <a:pt x="5864075" y="778683"/>
                  <a:pt x="5858452" y="785394"/>
                  <a:pt x="5847206" y="786846"/>
                </a:cubicBezTo>
                <a:cubicBezTo>
                  <a:pt x="5834509" y="788297"/>
                  <a:pt x="5808571" y="789022"/>
                  <a:pt x="5769392" y="789022"/>
                </a:cubicBezTo>
                <a:cubicBezTo>
                  <a:pt x="5726948" y="789022"/>
                  <a:pt x="5699378" y="787934"/>
                  <a:pt x="5686681" y="785757"/>
                </a:cubicBezTo>
                <a:cubicBezTo>
                  <a:pt x="5675435" y="783943"/>
                  <a:pt x="5669812" y="777958"/>
                  <a:pt x="5669812" y="767800"/>
                </a:cubicBezTo>
                <a:cubicBezTo>
                  <a:pt x="5669812" y="739504"/>
                  <a:pt x="5669994" y="696879"/>
                  <a:pt x="5670356" y="639924"/>
                </a:cubicBezTo>
                <a:cubicBezTo>
                  <a:pt x="5670719" y="582970"/>
                  <a:pt x="5670901" y="540163"/>
                  <a:pt x="5670901" y="511504"/>
                </a:cubicBezTo>
                <a:cubicBezTo>
                  <a:pt x="5670901" y="421175"/>
                  <a:pt x="5663827" y="350254"/>
                  <a:pt x="5649679" y="298740"/>
                </a:cubicBezTo>
                <a:cubicBezTo>
                  <a:pt x="5648953" y="295475"/>
                  <a:pt x="5648590" y="292755"/>
                  <a:pt x="5648590" y="290578"/>
                </a:cubicBezTo>
                <a:cubicBezTo>
                  <a:pt x="5648590" y="284774"/>
                  <a:pt x="5651311" y="280783"/>
                  <a:pt x="5656753" y="278607"/>
                </a:cubicBezTo>
                <a:cubicBezTo>
                  <a:pt x="5679607" y="276067"/>
                  <a:pt x="5710080" y="272077"/>
                  <a:pt x="5748170" y="266635"/>
                </a:cubicBezTo>
                <a:cubicBezTo>
                  <a:pt x="5805850" y="255390"/>
                  <a:pt x="5838318" y="249767"/>
                  <a:pt x="5845574" y="249767"/>
                </a:cubicBezTo>
                <a:cubicBezTo>
                  <a:pt x="5849564" y="249767"/>
                  <a:pt x="5852648" y="262010"/>
                  <a:pt x="5854824" y="286497"/>
                </a:cubicBezTo>
                <a:cubicBezTo>
                  <a:pt x="5857001" y="310984"/>
                  <a:pt x="5860084" y="323227"/>
                  <a:pt x="5864075" y="323227"/>
                </a:cubicBezTo>
                <a:cubicBezTo>
                  <a:pt x="5860084" y="323227"/>
                  <a:pt x="5879583" y="310621"/>
                  <a:pt x="5922571" y="285409"/>
                </a:cubicBezTo>
                <a:cubicBezTo>
                  <a:pt x="5965559" y="260196"/>
                  <a:pt x="6003197" y="247590"/>
                  <a:pt x="6035483" y="247590"/>
                </a:cubicBezTo>
                <a:close/>
                <a:moveTo>
                  <a:pt x="3101784" y="247590"/>
                </a:moveTo>
                <a:cubicBezTo>
                  <a:pt x="3147855" y="247590"/>
                  <a:pt x="3186308" y="258473"/>
                  <a:pt x="3217144" y="280239"/>
                </a:cubicBezTo>
                <a:cubicBezTo>
                  <a:pt x="3251607" y="305270"/>
                  <a:pt x="3268839" y="340096"/>
                  <a:pt x="3268839" y="384717"/>
                </a:cubicBezTo>
                <a:lnTo>
                  <a:pt x="3268839" y="558301"/>
                </a:lnTo>
                <a:cubicBezTo>
                  <a:pt x="3268839" y="581881"/>
                  <a:pt x="3269020" y="617160"/>
                  <a:pt x="3269383" y="664139"/>
                </a:cubicBezTo>
                <a:cubicBezTo>
                  <a:pt x="3269745" y="711118"/>
                  <a:pt x="3269927" y="746397"/>
                  <a:pt x="3269927" y="769977"/>
                </a:cubicBezTo>
                <a:cubicBezTo>
                  <a:pt x="3269927" y="779772"/>
                  <a:pt x="3264848" y="785394"/>
                  <a:pt x="3254690" y="786846"/>
                </a:cubicBezTo>
                <a:cubicBezTo>
                  <a:pt x="3244532" y="788297"/>
                  <a:pt x="3218051" y="789022"/>
                  <a:pt x="3175244" y="789022"/>
                </a:cubicBezTo>
                <a:cubicBezTo>
                  <a:pt x="3129535" y="789022"/>
                  <a:pt x="3101239" y="787934"/>
                  <a:pt x="3090356" y="785757"/>
                </a:cubicBezTo>
                <a:cubicBezTo>
                  <a:pt x="3079473" y="783581"/>
                  <a:pt x="3074032" y="776144"/>
                  <a:pt x="3074032" y="763447"/>
                </a:cubicBezTo>
                <a:cubicBezTo>
                  <a:pt x="3074032" y="746397"/>
                  <a:pt x="3074576" y="720640"/>
                  <a:pt x="3075664" y="686177"/>
                </a:cubicBezTo>
                <a:cubicBezTo>
                  <a:pt x="3076752" y="651714"/>
                  <a:pt x="3077296" y="625776"/>
                  <a:pt x="3077296" y="608363"/>
                </a:cubicBezTo>
                <a:cubicBezTo>
                  <a:pt x="3077296" y="594941"/>
                  <a:pt x="3076934" y="574898"/>
                  <a:pt x="3076208" y="548234"/>
                </a:cubicBezTo>
                <a:cubicBezTo>
                  <a:pt x="3075482" y="521571"/>
                  <a:pt x="3075120" y="501528"/>
                  <a:pt x="3075120" y="488106"/>
                </a:cubicBezTo>
                <a:cubicBezTo>
                  <a:pt x="3075120" y="438406"/>
                  <a:pt x="3053535" y="413557"/>
                  <a:pt x="3010366" y="413557"/>
                </a:cubicBezTo>
                <a:cubicBezTo>
                  <a:pt x="2996218" y="413557"/>
                  <a:pt x="2979712" y="419724"/>
                  <a:pt x="2960847" y="432058"/>
                </a:cubicBezTo>
                <a:cubicBezTo>
                  <a:pt x="2940533" y="445843"/>
                  <a:pt x="2930375" y="459447"/>
                  <a:pt x="2930375" y="472869"/>
                </a:cubicBezTo>
                <a:lnTo>
                  <a:pt x="2930375" y="766712"/>
                </a:lnTo>
                <a:cubicBezTo>
                  <a:pt x="2930375" y="778683"/>
                  <a:pt x="2924752" y="785394"/>
                  <a:pt x="2913507" y="786846"/>
                </a:cubicBezTo>
                <a:cubicBezTo>
                  <a:pt x="2900809" y="788297"/>
                  <a:pt x="2874872" y="789022"/>
                  <a:pt x="2835693" y="789022"/>
                </a:cubicBezTo>
                <a:cubicBezTo>
                  <a:pt x="2793249" y="789022"/>
                  <a:pt x="2765678" y="787934"/>
                  <a:pt x="2752981" y="785757"/>
                </a:cubicBezTo>
                <a:cubicBezTo>
                  <a:pt x="2741736" y="783943"/>
                  <a:pt x="2736113" y="777958"/>
                  <a:pt x="2736113" y="767800"/>
                </a:cubicBezTo>
                <a:cubicBezTo>
                  <a:pt x="2736113" y="739504"/>
                  <a:pt x="2736294" y="696879"/>
                  <a:pt x="2736657" y="639924"/>
                </a:cubicBezTo>
                <a:cubicBezTo>
                  <a:pt x="2737020" y="582970"/>
                  <a:pt x="2737201" y="540163"/>
                  <a:pt x="2737201" y="511504"/>
                </a:cubicBezTo>
                <a:cubicBezTo>
                  <a:pt x="2737201" y="421175"/>
                  <a:pt x="2730127" y="350254"/>
                  <a:pt x="2715979" y="298740"/>
                </a:cubicBezTo>
                <a:cubicBezTo>
                  <a:pt x="2715253" y="295475"/>
                  <a:pt x="2714891" y="292755"/>
                  <a:pt x="2714891" y="290578"/>
                </a:cubicBezTo>
                <a:cubicBezTo>
                  <a:pt x="2714891" y="284774"/>
                  <a:pt x="2717612" y="280783"/>
                  <a:pt x="2723053" y="278607"/>
                </a:cubicBezTo>
                <a:cubicBezTo>
                  <a:pt x="2745907" y="276067"/>
                  <a:pt x="2776380" y="272077"/>
                  <a:pt x="2814471" y="266635"/>
                </a:cubicBezTo>
                <a:cubicBezTo>
                  <a:pt x="2872151" y="255390"/>
                  <a:pt x="2904619" y="249767"/>
                  <a:pt x="2911874" y="249767"/>
                </a:cubicBezTo>
                <a:cubicBezTo>
                  <a:pt x="2915865" y="249767"/>
                  <a:pt x="2918948" y="262010"/>
                  <a:pt x="2921125" y="286497"/>
                </a:cubicBezTo>
                <a:cubicBezTo>
                  <a:pt x="2923301" y="310984"/>
                  <a:pt x="2926385" y="323227"/>
                  <a:pt x="2930375" y="323227"/>
                </a:cubicBezTo>
                <a:cubicBezTo>
                  <a:pt x="2926385" y="323227"/>
                  <a:pt x="2945883" y="310621"/>
                  <a:pt x="2988872" y="285409"/>
                </a:cubicBezTo>
                <a:cubicBezTo>
                  <a:pt x="3031860" y="260196"/>
                  <a:pt x="3069496" y="247590"/>
                  <a:pt x="3101784" y="247590"/>
                </a:cubicBezTo>
                <a:close/>
                <a:moveTo>
                  <a:pt x="9616370" y="245413"/>
                </a:moveTo>
                <a:cubicBezTo>
                  <a:pt x="9673326" y="245413"/>
                  <a:pt x="9718310" y="265366"/>
                  <a:pt x="9751322" y="305270"/>
                </a:cubicBezTo>
                <a:cubicBezTo>
                  <a:pt x="9752773" y="307084"/>
                  <a:pt x="9754042" y="307991"/>
                  <a:pt x="9755131" y="307991"/>
                </a:cubicBezTo>
                <a:cubicBezTo>
                  <a:pt x="9758396" y="307991"/>
                  <a:pt x="9762114" y="299194"/>
                  <a:pt x="9766286" y="281600"/>
                </a:cubicBezTo>
                <a:cubicBezTo>
                  <a:pt x="9770458" y="264005"/>
                  <a:pt x="9775446" y="255208"/>
                  <a:pt x="9781250" y="255208"/>
                </a:cubicBezTo>
                <a:cubicBezTo>
                  <a:pt x="9794672" y="255208"/>
                  <a:pt x="9820248" y="259017"/>
                  <a:pt x="9857976" y="266635"/>
                </a:cubicBezTo>
                <a:cubicBezTo>
                  <a:pt x="9893890" y="273891"/>
                  <a:pt x="9919646" y="280058"/>
                  <a:pt x="9935245" y="285137"/>
                </a:cubicBezTo>
                <a:cubicBezTo>
                  <a:pt x="9940687" y="287313"/>
                  <a:pt x="9943408" y="290215"/>
                  <a:pt x="9943408" y="293843"/>
                </a:cubicBezTo>
                <a:cubicBezTo>
                  <a:pt x="9943408" y="295294"/>
                  <a:pt x="9942863" y="299103"/>
                  <a:pt x="9941775" y="305270"/>
                </a:cubicBezTo>
                <a:cubicBezTo>
                  <a:pt x="9930166" y="370931"/>
                  <a:pt x="9924362" y="440402"/>
                  <a:pt x="9924362" y="513681"/>
                </a:cubicBezTo>
                <a:cubicBezTo>
                  <a:pt x="9924362" y="541614"/>
                  <a:pt x="9925995" y="583151"/>
                  <a:pt x="9929260" y="638292"/>
                </a:cubicBezTo>
                <a:cubicBezTo>
                  <a:pt x="9932524" y="693433"/>
                  <a:pt x="9934157" y="734788"/>
                  <a:pt x="9934157" y="762359"/>
                </a:cubicBezTo>
                <a:cubicBezTo>
                  <a:pt x="9934157" y="776869"/>
                  <a:pt x="9927808" y="784669"/>
                  <a:pt x="9915112" y="785757"/>
                </a:cubicBezTo>
                <a:cubicBezTo>
                  <a:pt x="9870128" y="789022"/>
                  <a:pt x="9818615" y="790655"/>
                  <a:pt x="9760572" y="790655"/>
                </a:cubicBezTo>
                <a:cubicBezTo>
                  <a:pt x="9753680" y="790655"/>
                  <a:pt x="9749054" y="780225"/>
                  <a:pt x="9746695" y="759366"/>
                </a:cubicBezTo>
                <a:cubicBezTo>
                  <a:pt x="9744338" y="738507"/>
                  <a:pt x="9741526" y="727896"/>
                  <a:pt x="9738261" y="727533"/>
                </a:cubicBezTo>
                <a:cubicBezTo>
                  <a:pt x="9735360" y="728984"/>
                  <a:pt x="9731551" y="732067"/>
                  <a:pt x="9726834" y="736783"/>
                </a:cubicBezTo>
                <a:cubicBezTo>
                  <a:pt x="9686205" y="777776"/>
                  <a:pt x="9642672" y="798273"/>
                  <a:pt x="9596237" y="798273"/>
                </a:cubicBezTo>
                <a:cubicBezTo>
                  <a:pt x="9525497" y="798273"/>
                  <a:pt x="9466910" y="770340"/>
                  <a:pt x="9420475" y="714473"/>
                </a:cubicBezTo>
                <a:cubicBezTo>
                  <a:pt x="9376581" y="662234"/>
                  <a:pt x="9354633" y="599838"/>
                  <a:pt x="9354633" y="527285"/>
                </a:cubicBezTo>
                <a:cubicBezTo>
                  <a:pt x="9354633" y="443485"/>
                  <a:pt x="9377307" y="376010"/>
                  <a:pt x="9422652" y="324860"/>
                </a:cubicBezTo>
                <a:cubicBezTo>
                  <a:pt x="9469813" y="271896"/>
                  <a:pt x="9534386" y="245413"/>
                  <a:pt x="9616370" y="245413"/>
                </a:cubicBezTo>
                <a:close/>
                <a:moveTo>
                  <a:pt x="7197575" y="245413"/>
                </a:moveTo>
                <a:cubicBezTo>
                  <a:pt x="7252353" y="245413"/>
                  <a:pt x="7294253" y="265003"/>
                  <a:pt x="7323274" y="304182"/>
                </a:cubicBezTo>
                <a:cubicBezTo>
                  <a:pt x="7329078" y="312163"/>
                  <a:pt x="7333069" y="316153"/>
                  <a:pt x="7335245" y="316153"/>
                </a:cubicBezTo>
                <a:cubicBezTo>
                  <a:pt x="7338510" y="316153"/>
                  <a:pt x="7340143" y="309623"/>
                  <a:pt x="7340143" y="296564"/>
                </a:cubicBezTo>
                <a:cubicBezTo>
                  <a:pt x="7340143" y="267542"/>
                  <a:pt x="7343408" y="253032"/>
                  <a:pt x="7349938" y="253032"/>
                </a:cubicBezTo>
                <a:cubicBezTo>
                  <a:pt x="7355742" y="253032"/>
                  <a:pt x="7387121" y="256024"/>
                  <a:pt x="7444076" y="262010"/>
                </a:cubicBezTo>
                <a:cubicBezTo>
                  <a:pt x="7501031" y="267996"/>
                  <a:pt x="7530596" y="271351"/>
                  <a:pt x="7532773" y="272077"/>
                </a:cubicBezTo>
                <a:cubicBezTo>
                  <a:pt x="7538940" y="274254"/>
                  <a:pt x="7542024" y="278970"/>
                  <a:pt x="7542024" y="286225"/>
                </a:cubicBezTo>
                <a:cubicBezTo>
                  <a:pt x="7542024" y="311256"/>
                  <a:pt x="7541207" y="348621"/>
                  <a:pt x="7539575" y="398320"/>
                </a:cubicBezTo>
                <a:cubicBezTo>
                  <a:pt x="7537942" y="448020"/>
                  <a:pt x="7537126" y="485385"/>
                  <a:pt x="7537126" y="510416"/>
                </a:cubicBezTo>
                <a:cubicBezTo>
                  <a:pt x="7537126" y="525289"/>
                  <a:pt x="7537308" y="547600"/>
                  <a:pt x="7537670" y="577347"/>
                </a:cubicBezTo>
                <a:cubicBezTo>
                  <a:pt x="7538033" y="607094"/>
                  <a:pt x="7538214" y="629404"/>
                  <a:pt x="7538214" y="644277"/>
                </a:cubicBezTo>
                <a:cubicBezTo>
                  <a:pt x="7538214" y="747667"/>
                  <a:pt x="7516448" y="821853"/>
                  <a:pt x="7472916" y="866836"/>
                </a:cubicBezTo>
                <a:cubicBezTo>
                  <a:pt x="7427933" y="912908"/>
                  <a:pt x="7353202" y="935943"/>
                  <a:pt x="7248725" y="935943"/>
                </a:cubicBezTo>
                <a:cubicBezTo>
                  <a:pt x="7218253" y="935943"/>
                  <a:pt x="7176716" y="931046"/>
                  <a:pt x="7124114" y="921251"/>
                </a:cubicBezTo>
                <a:cubicBezTo>
                  <a:pt x="7057002" y="908917"/>
                  <a:pt x="7023446" y="894406"/>
                  <a:pt x="7023446" y="877719"/>
                </a:cubicBezTo>
                <a:cubicBezTo>
                  <a:pt x="7023446" y="870826"/>
                  <a:pt x="7031245" y="835275"/>
                  <a:pt x="7046844" y="771065"/>
                </a:cubicBezTo>
                <a:cubicBezTo>
                  <a:pt x="7049384" y="760908"/>
                  <a:pt x="7053374" y="755829"/>
                  <a:pt x="7058816" y="755829"/>
                </a:cubicBezTo>
                <a:cubicBezTo>
                  <a:pt x="7060630" y="756192"/>
                  <a:pt x="7062625" y="756917"/>
                  <a:pt x="7064801" y="758005"/>
                </a:cubicBezTo>
                <a:cubicBezTo>
                  <a:pt x="7120668" y="785576"/>
                  <a:pt x="7172362" y="799361"/>
                  <a:pt x="7219885" y="799361"/>
                </a:cubicBezTo>
                <a:cubicBezTo>
                  <a:pt x="7246004" y="799361"/>
                  <a:pt x="7271942" y="792831"/>
                  <a:pt x="7297699" y="779772"/>
                </a:cubicBezTo>
                <a:cubicBezTo>
                  <a:pt x="7328897" y="764172"/>
                  <a:pt x="7344496" y="744583"/>
                  <a:pt x="7344496" y="721003"/>
                </a:cubicBezTo>
                <a:lnTo>
                  <a:pt x="7344496" y="684545"/>
                </a:lnTo>
                <a:cubicBezTo>
                  <a:pt x="7307494" y="719371"/>
                  <a:pt x="7259971" y="736783"/>
                  <a:pt x="7201928" y="736783"/>
                </a:cubicBezTo>
                <a:cubicBezTo>
                  <a:pt x="7133728" y="736783"/>
                  <a:pt x="7077680" y="712297"/>
                  <a:pt x="7033785" y="663323"/>
                </a:cubicBezTo>
                <a:cubicBezTo>
                  <a:pt x="6991341" y="616163"/>
                  <a:pt x="6970119" y="558120"/>
                  <a:pt x="6970119" y="489194"/>
                </a:cubicBezTo>
                <a:cubicBezTo>
                  <a:pt x="6970119" y="419905"/>
                  <a:pt x="6990434" y="362406"/>
                  <a:pt x="7031064" y="316697"/>
                </a:cubicBezTo>
                <a:cubicBezTo>
                  <a:pt x="7073508" y="269175"/>
                  <a:pt x="7129012" y="245413"/>
                  <a:pt x="7197575" y="245413"/>
                </a:cubicBezTo>
                <a:close/>
                <a:moveTo>
                  <a:pt x="2310697" y="245413"/>
                </a:moveTo>
                <a:cubicBezTo>
                  <a:pt x="2367651" y="245413"/>
                  <a:pt x="2412635" y="265366"/>
                  <a:pt x="2445646" y="305270"/>
                </a:cubicBezTo>
                <a:cubicBezTo>
                  <a:pt x="2447098" y="307084"/>
                  <a:pt x="2448367" y="307991"/>
                  <a:pt x="2449456" y="307991"/>
                </a:cubicBezTo>
                <a:cubicBezTo>
                  <a:pt x="2452721" y="307991"/>
                  <a:pt x="2456439" y="299194"/>
                  <a:pt x="2460611" y="281600"/>
                </a:cubicBezTo>
                <a:cubicBezTo>
                  <a:pt x="2464783" y="264005"/>
                  <a:pt x="2469771" y="255208"/>
                  <a:pt x="2475575" y="255208"/>
                </a:cubicBezTo>
                <a:cubicBezTo>
                  <a:pt x="2488997" y="255208"/>
                  <a:pt x="2514573" y="259017"/>
                  <a:pt x="2552300" y="266635"/>
                </a:cubicBezTo>
                <a:cubicBezTo>
                  <a:pt x="2588215" y="273891"/>
                  <a:pt x="2613972" y="280058"/>
                  <a:pt x="2629570" y="285137"/>
                </a:cubicBezTo>
                <a:cubicBezTo>
                  <a:pt x="2635012" y="287313"/>
                  <a:pt x="2637732" y="290215"/>
                  <a:pt x="2637732" y="293843"/>
                </a:cubicBezTo>
                <a:cubicBezTo>
                  <a:pt x="2637732" y="295294"/>
                  <a:pt x="2637189" y="299103"/>
                  <a:pt x="2636100" y="305270"/>
                </a:cubicBezTo>
                <a:cubicBezTo>
                  <a:pt x="2624492" y="370931"/>
                  <a:pt x="2618687" y="440402"/>
                  <a:pt x="2618687" y="513681"/>
                </a:cubicBezTo>
                <a:cubicBezTo>
                  <a:pt x="2618687" y="541614"/>
                  <a:pt x="2620320" y="583151"/>
                  <a:pt x="2623585" y="638292"/>
                </a:cubicBezTo>
                <a:cubicBezTo>
                  <a:pt x="2626850" y="693433"/>
                  <a:pt x="2628482" y="734788"/>
                  <a:pt x="2628482" y="762359"/>
                </a:cubicBezTo>
                <a:cubicBezTo>
                  <a:pt x="2628482" y="776869"/>
                  <a:pt x="2622134" y="784669"/>
                  <a:pt x="2609437" y="785757"/>
                </a:cubicBezTo>
                <a:cubicBezTo>
                  <a:pt x="2564454" y="789022"/>
                  <a:pt x="2512940" y="790655"/>
                  <a:pt x="2454897" y="790655"/>
                </a:cubicBezTo>
                <a:cubicBezTo>
                  <a:pt x="2448005" y="790655"/>
                  <a:pt x="2443379" y="780225"/>
                  <a:pt x="2441021" y="759366"/>
                </a:cubicBezTo>
                <a:cubicBezTo>
                  <a:pt x="2438664" y="738507"/>
                  <a:pt x="2435852" y="727896"/>
                  <a:pt x="2432587" y="727533"/>
                </a:cubicBezTo>
                <a:cubicBezTo>
                  <a:pt x="2429685" y="728984"/>
                  <a:pt x="2425876" y="732067"/>
                  <a:pt x="2421160" y="736783"/>
                </a:cubicBezTo>
                <a:cubicBezTo>
                  <a:pt x="2380530" y="777776"/>
                  <a:pt x="2336998" y="798273"/>
                  <a:pt x="2290563" y="798273"/>
                </a:cubicBezTo>
                <a:cubicBezTo>
                  <a:pt x="2219823" y="798273"/>
                  <a:pt x="2161236" y="770340"/>
                  <a:pt x="2114801" y="714473"/>
                </a:cubicBezTo>
                <a:cubicBezTo>
                  <a:pt x="2070907" y="662234"/>
                  <a:pt x="2048959" y="599838"/>
                  <a:pt x="2048959" y="527285"/>
                </a:cubicBezTo>
                <a:cubicBezTo>
                  <a:pt x="2048959" y="443485"/>
                  <a:pt x="2071632" y="376010"/>
                  <a:pt x="2116978" y="324860"/>
                </a:cubicBezTo>
                <a:cubicBezTo>
                  <a:pt x="2164139" y="271896"/>
                  <a:pt x="2228711" y="245413"/>
                  <a:pt x="2310697" y="245413"/>
                </a:cubicBezTo>
                <a:close/>
                <a:moveTo>
                  <a:pt x="3606911" y="236163"/>
                </a:moveTo>
                <a:cubicBezTo>
                  <a:pt x="3660963" y="236163"/>
                  <a:pt x="3708486" y="247771"/>
                  <a:pt x="3749478" y="270989"/>
                </a:cubicBezTo>
                <a:cubicBezTo>
                  <a:pt x="3758910" y="276067"/>
                  <a:pt x="3763626" y="280965"/>
                  <a:pt x="3763626" y="285681"/>
                </a:cubicBezTo>
                <a:cubicBezTo>
                  <a:pt x="3763626" y="290397"/>
                  <a:pt x="3758185" y="311800"/>
                  <a:pt x="3747302" y="349891"/>
                </a:cubicBezTo>
                <a:cubicBezTo>
                  <a:pt x="3737144" y="386530"/>
                  <a:pt x="3730524" y="408659"/>
                  <a:pt x="3727440" y="416277"/>
                </a:cubicBezTo>
                <a:cubicBezTo>
                  <a:pt x="3724357" y="423896"/>
                  <a:pt x="3721183" y="427705"/>
                  <a:pt x="3717918" y="427705"/>
                </a:cubicBezTo>
                <a:cubicBezTo>
                  <a:pt x="3717555" y="427705"/>
                  <a:pt x="3706581" y="424802"/>
                  <a:pt x="3684997" y="418998"/>
                </a:cubicBezTo>
                <a:cubicBezTo>
                  <a:pt x="3663412" y="413194"/>
                  <a:pt x="3645908" y="410292"/>
                  <a:pt x="3632486" y="410292"/>
                </a:cubicBezTo>
                <a:cubicBezTo>
                  <a:pt x="3600199" y="410292"/>
                  <a:pt x="3574443" y="419996"/>
                  <a:pt x="3555216" y="439404"/>
                </a:cubicBezTo>
                <a:cubicBezTo>
                  <a:pt x="3535990" y="458812"/>
                  <a:pt x="3526376" y="484659"/>
                  <a:pt x="3526376" y="516946"/>
                </a:cubicBezTo>
                <a:cubicBezTo>
                  <a:pt x="3526376" y="550320"/>
                  <a:pt x="3536897" y="576530"/>
                  <a:pt x="3557937" y="595576"/>
                </a:cubicBezTo>
                <a:cubicBezTo>
                  <a:pt x="3578977" y="614621"/>
                  <a:pt x="3606367" y="624144"/>
                  <a:pt x="3640104" y="624144"/>
                </a:cubicBezTo>
                <a:cubicBezTo>
                  <a:pt x="3656066" y="624144"/>
                  <a:pt x="3674023" y="620063"/>
                  <a:pt x="3693975" y="611900"/>
                </a:cubicBezTo>
                <a:cubicBezTo>
                  <a:pt x="3713928" y="603738"/>
                  <a:pt x="3723359" y="599657"/>
                  <a:pt x="3722271" y="599657"/>
                </a:cubicBezTo>
                <a:cubicBezTo>
                  <a:pt x="3728438" y="599657"/>
                  <a:pt x="3736418" y="622693"/>
                  <a:pt x="3746213" y="668764"/>
                </a:cubicBezTo>
                <a:cubicBezTo>
                  <a:pt x="3754557" y="710845"/>
                  <a:pt x="3758729" y="738779"/>
                  <a:pt x="3758729" y="752564"/>
                </a:cubicBezTo>
                <a:cubicBezTo>
                  <a:pt x="3758729" y="766349"/>
                  <a:pt x="3736238" y="778139"/>
                  <a:pt x="3691254" y="787934"/>
                </a:cubicBezTo>
                <a:cubicBezTo>
                  <a:pt x="3656428" y="795552"/>
                  <a:pt x="3628314" y="799361"/>
                  <a:pt x="3606911" y="799361"/>
                </a:cubicBezTo>
                <a:cubicBezTo>
                  <a:pt x="3527102" y="799361"/>
                  <a:pt x="3461259" y="772516"/>
                  <a:pt x="3409383" y="718826"/>
                </a:cubicBezTo>
                <a:cubicBezTo>
                  <a:pt x="3357508" y="665137"/>
                  <a:pt x="3331570" y="598206"/>
                  <a:pt x="3331570" y="518034"/>
                </a:cubicBezTo>
                <a:cubicBezTo>
                  <a:pt x="3331570" y="438588"/>
                  <a:pt x="3357598" y="371748"/>
                  <a:pt x="3409655" y="317514"/>
                </a:cubicBezTo>
                <a:cubicBezTo>
                  <a:pt x="3461712" y="263280"/>
                  <a:pt x="3527464" y="236163"/>
                  <a:pt x="3606911" y="236163"/>
                </a:cubicBezTo>
                <a:close/>
                <a:moveTo>
                  <a:pt x="4072547" y="232898"/>
                </a:moveTo>
                <a:cubicBezTo>
                  <a:pt x="4142199" y="232898"/>
                  <a:pt x="4201330" y="258292"/>
                  <a:pt x="4249941" y="309079"/>
                </a:cubicBezTo>
                <a:cubicBezTo>
                  <a:pt x="4298552" y="359867"/>
                  <a:pt x="4322858" y="420268"/>
                  <a:pt x="4322858" y="490282"/>
                </a:cubicBezTo>
                <a:cubicBezTo>
                  <a:pt x="4322858" y="526922"/>
                  <a:pt x="4311067" y="547781"/>
                  <a:pt x="4287487" y="552860"/>
                </a:cubicBezTo>
                <a:cubicBezTo>
                  <a:pt x="4283497" y="553585"/>
                  <a:pt x="4245951" y="557576"/>
                  <a:pt x="4174848" y="564831"/>
                </a:cubicBezTo>
                <a:cubicBezTo>
                  <a:pt x="4132041" y="569547"/>
                  <a:pt x="4068194" y="575170"/>
                  <a:pt x="3983306" y="581700"/>
                </a:cubicBezTo>
                <a:cubicBezTo>
                  <a:pt x="3988385" y="605280"/>
                  <a:pt x="4003803" y="623237"/>
                  <a:pt x="4029559" y="635571"/>
                </a:cubicBezTo>
                <a:cubicBezTo>
                  <a:pt x="4050600" y="645728"/>
                  <a:pt x="4074542" y="650807"/>
                  <a:pt x="4101387" y="650807"/>
                </a:cubicBezTo>
                <a:cubicBezTo>
                  <a:pt x="4133674" y="650807"/>
                  <a:pt x="4166142" y="642101"/>
                  <a:pt x="4198791" y="624688"/>
                </a:cubicBezTo>
                <a:cubicBezTo>
                  <a:pt x="4212576" y="615982"/>
                  <a:pt x="4226361" y="607275"/>
                  <a:pt x="4240146" y="598569"/>
                </a:cubicBezTo>
                <a:cubicBezTo>
                  <a:pt x="4247764" y="602196"/>
                  <a:pt x="4260552" y="620697"/>
                  <a:pt x="4278509" y="654072"/>
                </a:cubicBezTo>
                <a:cubicBezTo>
                  <a:pt x="4296466" y="687447"/>
                  <a:pt x="4305445" y="708669"/>
                  <a:pt x="4305445" y="717738"/>
                </a:cubicBezTo>
                <a:cubicBezTo>
                  <a:pt x="4305445" y="720277"/>
                  <a:pt x="4302724" y="724449"/>
                  <a:pt x="4297282" y="730254"/>
                </a:cubicBezTo>
                <a:cubicBezTo>
                  <a:pt x="4253025" y="777776"/>
                  <a:pt x="4184280" y="801538"/>
                  <a:pt x="4091048" y="801538"/>
                </a:cubicBezTo>
                <a:cubicBezTo>
                  <a:pt x="4004710" y="801538"/>
                  <a:pt x="3935058" y="776325"/>
                  <a:pt x="3882094" y="725900"/>
                </a:cubicBezTo>
                <a:cubicBezTo>
                  <a:pt x="3827679" y="674750"/>
                  <a:pt x="3800471" y="606368"/>
                  <a:pt x="3800471" y="520755"/>
                </a:cubicBezTo>
                <a:cubicBezTo>
                  <a:pt x="3800471" y="437318"/>
                  <a:pt x="3824776" y="368936"/>
                  <a:pt x="3873387" y="315609"/>
                </a:cubicBezTo>
                <a:cubicBezTo>
                  <a:pt x="3923449" y="260468"/>
                  <a:pt x="3989836" y="232898"/>
                  <a:pt x="4072547" y="232898"/>
                </a:cubicBezTo>
                <a:close/>
                <a:moveTo>
                  <a:pt x="8923223" y="218750"/>
                </a:moveTo>
                <a:cubicBezTo>
                  <a:pt x="8929027" y="218750"/>
                  <a:pt x="8943357" y="238249"/>
                  <a:pt x="8966211" y="277246"/>
                </a:cubicBezTo>
                <a:cubicBezTo>
                  <a:pt x="8989066" y="316244"/>
                  <a:pt x="9000493" y="339008"/>
                  <a:pt x="9000493" y="345538"/>
                </a:cubicBezTo>
                <a:cubicBezTo>
                  <a:pt x="9000493" y="349165"/>
                  <a:pt x="8997772" y="354063"/>
                  <a:pt x="8992331" y="360230"/>
                </a:cubicBezTo>
                <a:cubicBezTo>
                  <a:pt x="8982173" y="357690"/>
                  <a:pt x="8972015" y="356421"/>
                  <a:pt x="8961858" y="356421"/>
                </a:cubicBezTo>
                <a:cubicBezTo>
                  <a:pt x="8940454" y="356421"/>
                  <a:pt x="8922497" y="361137"/>
                  <a:pt x="8907986" y="370569"/>
                </a:cubicBezTo>
                <a:cubicBezTo>
                  <a:pt x="8890574" y="381452"/>
                  <a:pt x="8881867" y="396869"/>
                  <a:pt x="8881867" y="416822"/>
                </a:cubicBezTo>
                <a:cubicBezTo>
                  <a:pt x="8881867" y="429518"/>
                  <a:pt x="8891118" y="445662"/>
                  <a:pt x="8909619" y="465251"/>
                </a:cubicBezTo>
                <a:cubicBezTo>
                  <a:pt x="8937552" y="494635"/>
                  <a:pt x="8954784" y="514406"/>
                  <a:pt x="8961314" y="524564"/>
                </a:cubicBezTo>
                <a:cubicBezTo>
                  <a:pt x="8979815" y="552134"/>
                  <a:pt x="8989066" y="581700"/>
                  <a:pt x="8989066" y="613261"/>
                </a:cubicBezTo>
                <a:cubicBezTo>
                  <a:pt x="8989066" y="631762"/>
                  <a:pt x="8985437" y="651351"/>
                  <a:pt x="8978183" y="672029"/>
                </a:cubicBezTo>
                <a:cubicBezTo>
                  <a:pt x="8969838" y="694884"/>
                  <a:pt x="8959318" y="711571"/>
                  <a:pt x="8946622" y="722091"/>
                </a:cubicBezTo>
                <a:cubicBezTo>
                  <a:pt x="8919776" y="745309"/>
                  <a:pt x="8888397" y="764898"/>
                  <a:pt x="8852483" y="780860"/>
                </a:cubicBezTo>
                <a:cubicBezTo>
                  <a:pt x="8813667" y="797547"/>
                  <a:pt x="8777934" y="805891"/>
                  <a:pt x="8745285" y="805891"/>
                </a:cubicBezTo>
                <a:cubicBezTo>
                  <a:pt x="8738029" y="805891"/>
                  <a:pt x="8721795" y="786211"/>
                  <a:pt x="8696583" y="746850"/>
                </a:cubicBezTo>
                <a:cubicBezTo>
                  <a:pt x="8671371" y="707490"/>
                  <a:pt x="8658764" y="683456"/>
                  <a:pt x="8658764" y="674750"/>
                </a:cubicBezTo>
                <a:cubicBezTo>
                  <a:pt x="8658764" y="671485"/>
                  <a:pt x="8660760" y="669490"/>
                  <a:pt x="8664750" y="668764"/>
                </a:cubicBezTo>
                <a:cubicBezTo>
                  <a:pt x="8690144" y="664048"/>
                  <a:pt x="8715719" y="659332"/>
                  <a:pt x="8741476" y="654616"/>
                </a:cubicBezTo>
                <a:cubicBezTo>
                  <a:pt x="8773399" y="644459"/>
                  <a:pt x="8789361" y="627771"/>
                  <a:pt x="8789361" y="604554"/>
                </a:cubicBezTo>
                <a:cubicBezTo>
                  <a:pt x="8789361" y="588592"/>
                  <a:pt x="8780110" y="570091"/>
                  <a:pt x="8761609" y="549051"/>
                </a:cubicBezTo>
                <a:cubicBezTo>
                  <a:pt x="8728597" y="512411"/>
                  <a:pt x="8711366" y="493003"/>
                  <a:pt x="8709915" y="490826"/>
                </a:cubicBezTo>
                <a:cubicBezTo>
                  <a:pt x="8691414" y="464707"/>
                  <a:pt x="8682163" y="437137"/>
                  <a:pt x="8682163" y="408115"/>
                </a:cubicBezTo>
                <a:cubicBezTo>
                  <a:pt x="8682163" y="353700"/>
                  <a:pt x="8709733" y="307447"/>
                  <a:pt x="8764874" y="269356"/>
                </a:cubicBezTo>
                <a:cubicBezTo>
                  <a:pt x="8814211" y="235619"/>
                  <a:pt x="8866994" y="218750"/>
                  <a:pt x="8923223" y="218750"/>
                </a:cubicBezTo>
                <a:close/>
                <a:moveTo>
                  <a:pt x="6532448" y="218750"/>
                </a:moveTo>
                <a:cubicBezTo>
                  <a:pt x="6538252" y="218750"/>
                  <a:pt x="6552582" y="238249"/>
                  <a:pt x="6575436" y="277246"/>
                </a:cubicBezTo>
                <a:cubicBezTo>
                  <a:pt x="6598290" y="316244"/>
                  <a:pt x="6609718" y="339008"/>
                  <a:pt x="6609718" y="345538"/>
                </a:cubicBezTo>
                <a:cubicBezTo>
                  <a:pt x="6609718" y="349165"/>
                  <a:pt x="6606997" y="354063"/>
                  <a:pt x="6601555" y="360230"/>
                </a:cubicBezTo>
                <a:cubicBezTo>
                  <a:pt x="6591398" y="357690"/>
                  <a:pt x="6581240" y="356421"/>
                  <a:pt x="6571083" y="356421"/>
                </a:cubicBezTo>
                <a:cubicBezTo>
                  <a:pt x="6549679" y="356421"/>
                  <a:pt x="6531722" y="361137"/>
                  <a:pt x="6517212" y="370569"/>
                </a:cubicBezTo>
                <a:cubicBezTo>
                  <a:pt x="6499799" y="381452"/>
                  <a:pt x="6491092" y="396869"/>
                  <a:pt x="6491092" y="416822"/>
                </a:cubicBezTo>
                <a:cubicBezTo>
                  <a:pt x="6491092" y="429518"/>
                  <a:pt x="6500343" y="445662"/>
                  <a:pt x="6518844" y="465251"/>
                </a:cubicBezTo>
                <a:cubicBezTo>
                  <a:pt x="6546777" y="494635"/>
                  <a:pt x="6564009" y="514406"/>
                  <a:pt x="6570539" y="524564"/>
                </a:cubicBezTo>
                <a:cubicBezTo>
                  <a:pt x="6589040" y="552134"/>
                  <a:pt x="6598290" y="581700"/>
                  <a:pt x="6598290" y="613261"/>
                </a:cubicBezTo>
                <a:cubicBezTo>
                  <a:pt x="6598290" y="631762"/>
                  <a:pt x="6594663" y="651351"/>
                  <a:pt x="6587407" y="672029"/>
                </a:cubicBezTo>
                <a:cubicBezTo>
                  <a:pt x="6579064" y="694884"/>
                  <a:pt x="6568543" y="711571"/>
                  <a:pt x="6555847" y="722091"/>
                </a:cubicBezTo>
                <a:cubicBezTo>
                  <a:pt x="6529002" y="745309"/>
                  <a:pt x="6497622" y="764898"/>
                  <a:pt x="6461708" y="780860"/>
                </a:cubicBezTo>
                <a:cubicBezTo>
                  <a:pt x="6422892" y="797547"/>
                  <a:pt x="6387159" y="805891"/>
                  <a:pt x="6354510" y="805891"/>
                </a:cubicBezTo>
                <a:cubicBezTo>
                  <a:pt x="6347255" y="805891"/>
                  <a:pt x="6331021" y="786211"/>
                  <a:pt x="6305808" y="746850"/>
                </a:cubicBezTo>
                <a:cubicBezTo>
                  <a:pt x="6280596" y="707490"/>
                  <a:pt x="6267990" y="683456"/>
                  <a:pt x="6267990" y="674750"/>
                </a:cubicBezTo>
                <a:cubicBezTo>
                  <a:pt x="6267990" y="671485"/>
                  <a:pt x="6269985" y="669490"/>
                  <a:pt x="6273975" y="668764"/>
                </a:cubicBezTo>
                <a:cubicBezTo>
                  <a:pt x="6299369" y="664048"/>
                  <a:pt x="6324944" y="659332"/>
                  <a:pt x="6350701" y="654616"/>
                </a:cubicBezTo>
                <a:cubicBezTo>
                  <a:pt x="6382625" y="644459"/>
                  <a:pt x="6398586" y="627771"/>
                  <a:pt x="6398586" y="604554"/>
                </a:cubicBezTo>
                <a:cubicBezTo>
                  <a:pt x="6398586" y="588592"/>
                  <a:pt x="6389336" y="570091"/>
                  <a:pt x="6370835" y="549051"/>
                </a:cubicBezTo>
                <a:cubicBezTo>
                  <a:pt x="6337823" y="512411"/>
                  <a:pt x="6320591" y="493003"/>
                  <a:pt x="6319140" y="490826"/>
                </a:cubicBezTo>
                <a:cubicBezTo>
                  <a:pt x="6300639" y="464707"/>
                  <a:pt x="6291388" y="437137"/>
                  <a:pt x="6291388" y="408115"/>
                </a:cubicBezTo>
                <a:cubicBezTo>
                  <a:pt x="6291388" y="353700"/>
                  <a:pt x="6318959" y="307447"/>
                  <a:pt x="6374099" y="269356"/>
                </a:cubicBezTo>
                <a:cubicBezTo>
                  <a:pt x="6423436" y="235619"/>
                  <a:pt x="6476219" y="218750"/>
                  <a:pt x="6532448" y="218750"/>
                </a:cubicBezTo>
                <a:close/>
                <a:moveTo>
                  <a:pt x="8295712" y="79991"/>
                </a:moveTo>
                <a:cubicBezTo>
                  <a:pt x="8305507" y="79991"/>
                  <a:pt x="8319473" y="82168"/>
                  <a:pt x="8337612" y="86521"/>
                </a:cubicBezTo>
                <a:cubicBezTo>
                  <a:pt x="8358290" y="91237"/>
                  <a:pt x="8372619" y="93957"/>
                  <a:pt x="8380600" y="94683"/>
                </a:cubicBezTo>
                <a:cubicBezTo>
                  <a:pt x="8399101" y="97222"/>
                  <a:pt x="8427034" y="100669"/>
                  <a:pt x="8464400" y="105022"/>
                </a:cubicBezTo>
                <a:cubicBezTo>
                  <a:pt x="8473469" y="105747"/>
                  <a:pt x="8478003" y="108831"/>
                  <a:pt x="8478003" y="114273"/>
                </a:cubicBezTo>
                <a:cubicBezTo>
                  <a:pt x="8478003" y="128783"/>
                  <a:pt x="8476824" y="150731"/>
                  <a:pt x="8474466" y="180115"/>
                </a:cubicBezTo>
                <a:cubicBezTo>
                  <a:pt x="8472108" y="209499"/>
                  <a:pt x="8470929" y="231628"/>
                  <a:pt x="8470929" y="246502"/>
                </a:cubicBezTo>
                <a:cubicBezTo>
                  <a:pt x="8470929" y="264277"/>
                  <a:pt x="8476190" y="273165"/>
                  <a:pt x="8486710" y="273165"/>
                </a:cubicBezTo>
                <a:cubicBezTo>
                  <a:pt x="8499407" y="273165"/>
                  <a:pt x="8518633" y="272621"/>
                  <a:pt x="8544390" y="271533"/>
                </a:cubicBezTo>
                <a:cubicBezTo>
                  <a:pt x="8570147" y="270444"/>
                  <a:pt x="8589555" y="269900"/>
                  <a:pt x="8602614" y="269900"/>
                </a:cubicBezTo>
                <a:cubicBezTo>
                  <a:pt x="8610595" y="269900"/>
                  <a:pt x="8614586" y="272621"/>
                  <a:pt x="8614586" y="278063"/>
                </a:cubicBezTo>
                <a:cubicBezTo>
                  <a:pt x="8614586" y="286406"/>
                  <a:pt x="8613679" y="298922"/>
                  <a:pt x="8611865" y="315609"/>
                </a:cubicBezTo>
                <a:cubicBezTo>
                  <a:pt x="8610051" y="332296"/>
                  <a:pt x="8609144" y="344812"/>
                  <a:pt x="8609144" y="353156"/>
                </a:cubicBezTo>
                <a:cubicBezTo>
                  <a:pt x="8609144" y="361862"/>
                  <a:pt x="8609326" y="374559"/>
                  <a:pt x="8609688" y="391246"/>
                </a:cubicBezTo>
                <a:cubicBezTo>
                  <a:pt x="8610051" y="407934"/>
                  <a:pt x="8610232" y="420631"/>
                  <a:pt x="8610232" y="429337"/>
                </a:cubicBezTo>
                <a:cubicBezTo>
                  <a:pt x="8610232" y="436955"/>
                  <a:pt x="8604972" y="440764"/>
                  <a:pt x="8594452" y="440764"/>
                </a:cubicBezTo>
                <a:cubicBezTo>
                  <a:pt x="8587197" y="440764"/>
                  <a:pt x="8575044" y="440492"/>
                  <a:pt x="8557994" y="439948"/>
                </a:cubicBezTo>
                <a:cubicBezTo>
                  <a:pt x="8540944" y="439404"/>
                  <a:pt x="8528791" y="439132"/>
                  <a:pt x="8521536" y="439132"/>
                </a:cubicBezTo>
                <a:lnTo>
                  <a:pt x="8480724" y="439132"/>
                </a:lnTo>
                <a:cubicBezTo>
                  <a:pt x="8475283" y="439132"/>
                  <a:pt x="8472562" y="447113"/>
                  <a:pt x="8472562" y="463075"/>
                </a:cubicBezTo>
                <a:cubicBezTo>
                  <a:pt x="8472562" y="471781"/>
                  <a:pt x="8472562" y="484659"/>
                  <a:pt x="8472562" y="501709"/>
                </a:cubicBezTo>
                <a:cubicBezTo>
                  <a:pt x="8472925" y="519122"/>
                  <a:pt x="8473106" y="532001"/>
                  <a:pt x="8473106" y="540344"/>
                </a:cubicBezTo>
                <a:cubicBezTo>
                  <a:pt x="8473106" y="570817"/>
                  <a:pt x="8476552" y="591857"/>
                  <a:pt x="8483445" y="603466"/>
                </a:cubicBezTo>
                <a:cubicBezTo>
                  <a:pt x="8493240" y="619065"/>
                  <a:pt x="8512466" y="626865"/>
                  <a:pt x="8541125" y="626865"/>
                </a:cubicBezTo>
                <a:cubicBezTo>
                  <a:pt x="8550194" y="626865"/>
                  <a:pt x="8563163" y="624779"/>
                  <a:pt x="8580032" y="620607"/>
                </a:cubicBezTo>
                <a:cubicBezTo>
                  <a:pt x="8596901" y="616435"/>
                  <a:pt x="8608781" y="614349"/>
                  <a:pt x="8615674" y="614349"/>
                </a:cubicBezTo>
                <a:cubicBezTo>
                  <a:pt x="8623292" y="614349"/>
                  <a:pt x="8627101" y="618339"/>
                  <a:pt x="8627101" y="626320"/>
                </a:cubicBezTo>
                <a:cubicBezTo>
                  <a:pt x="8627101" y="637203"/>
                  <a:pt x="8625741" y="653709"/>
                  <a:pt x="8623020" y="675838"/>
                </a:cubicBezTo>
                <a:cubicBezTo>
                  <a:pt x="8620299" y="697967"/>
                  <a:pt x="8618939" y="714201"/>
                  <a:pt x="8618939" y="724540"/>
                </a:cubicBezTo>
                <a:cubicBezTo>
                  <a:pt x="8618939" y="734879"/>
                  <a:pt x="8617851" y="741499"/>
                  <a:pt x="8615674" y="744402"/>
                </a:cubicBezTo>
                <a:cubicBezTo>
                  <a:pt x="8613497" y="747304"/>
                  <a:pt x="8607512" y="751476"/>
                  <a:pt x="8597717" y="756917"/>
                </a:cubicBezTo>
                <a:cubicBezTo>
                  <a:pt x="8550920" y="782674"/>
                  <a:pt x="8499044" y="795552"/>
                  <a:pt x="8442089" y="795552"/>
                </a:cubicBezTo>
                <a:cubicBezTo>
                  <a:pt x="8337249" y="795552"/>
                  <a:pt x="8284829" y="755466"/>
                  <a:pt x="8284829" y="675294"/>
                </a:cubicBezTo>
                <a:cubicBezTo>
                  <a:pt x="8284829" y="651351"/>
                  <a:pt x="8285736" y="615347"/>
                  <a:pt x="8287550" y="567280"/>
                </a:cubicBezTo>
                <a:cubicBezTo>
                  <a:pt x="8289364" y="519213"/>
                  <a:pt x="8290271" y="483208"/>
                  <a:pt x="8290271" y="459265"/>
                </a:cubicBezTo>
                <a:cubicBezTo>
                  <a:pt x="8290271" y="443304"/>
                  <a:pt x="8281020" y="435323"/>
                  <a:pt x="8262519" y="435323"/>
                </a:cubicBezTo>
                <a:cubicBezTo>
                  <a:pt x="8261068" y="435323"/>
                  <a:pt x="8258710" y="435323"/>
                  <a:pt x="8255445" y="435323"/>
                </a:cubicBezTo>
                <a:cubicBezTo>
                  <a:pt x="8252180" y="435686"/>
                  <a:pt x="8249822" y="435867"/>
                  <a:pt x="8248371" y="435867"/>
                </a:cubicBezTo>
                <a:cubicBezTo>
                  <a:pt x="8234586" y="435867"/>
                  <a:pt x="8227693" y="430970"/>
                  <a:pt x="8227693" y="421175"/>
                </a:cubicBezTo>
                <a:cubicBezTo>
                  <a:pt x="8227693" y="415370"/>
                  <a:pt x="8228147" y="406483"/>
                  <a:pt x="8229053" y="394511"/>
                </a:cubicBezTo>
                <a:cubicBezTo>
                  <a:pt x="8229960" y="382540"/>
                  <a:pt x="8230414" y="373652"/>
                  <a:pt x="8230414" y="367848"/>
                </a:cubicBezTo>
                <a:cubicBezTo>
                  <a:pt x="8230414" y="360230"/>
                  <a:pt x="8229960" y="348621"/>
                  <a:pt x="8229053" y="333022"/>
                </a:cubicBezTo>
                <a:cubicBezTo>
                  <a:pt x="8228147" y="317423"/>
                  <a:pt x="8227693" y="305814"/>
                  <a:pt x="8227693" y="298196"/>
                </a:cubicBezTo>
                <a:cubicBezTo>
                  <a:pt x="8227693" y="290941"/>
                  <a:pt x="8239302" y="286950"/>
                  <a:pt x="8262519" y="286225"/>
                </a:cubicBezTo>
                <a:cubicBezTo>
                  <a:pt x="8275579" y="285862"/>
                  <a:pt x="8282652" y="282234"/>
                  <a:pt x="8283741" y="275342"/>
                </a:cubicBezTo>
                <a:cubicBezTo>
                  <a:pt x="8285917" y="261557"/>
                  <a:pt x="8286643" y="239791"/>
                  <a:pt x="8285917" y="210043"/>
                </a:cubicBezTo>
                <a:cubicBezTo>
                  <a:pt x="8284466" y="163246"/>
                  <a:pt x="8283741" y="140936"/>
                  <a:pt x="8283741" y="143113"/>
                </a:cubicBezTo>
                <a:cubicBezTo>
                  <a:pt x="8283741" y="101031"/>
                  <a:pt x="8287731" y="79991"/>
                  <a:pt x="8295712" y="79991"/>
                </a:cubicBezTo>
                <a:close/>
                <a:moveTo>
                  <a:pt x="6800269" y="37003"/>
                </a:moveTo>
                <a:cubicBezTo>
                  <a:pt x="6828565" y="37003"/>
                  <a:pt x="6853052" y="45528"/>
                  <a:pt x="6873729" y="62578"/>
                </a:cubicBezTo>
                <a:cubicBezTo>
                  <a:pt x="6895858" y="80716"/>
                  <a:pt x="6906923" y="103752"/>
                  <a:pt x="6906923" y="131685"/>
                </a:cubicBezTo>
                <a:cubicBezTo>
                  <a:pt x="6906923" y="194807"/>
                  <a:pt x="6871371" y="226368"/>
                  <a:pt x="6800269" y="226368"/>
                </a:cubicBezTo>
                <a:cubicBezTo>
                  <a:pt x="6769796" y="226368"/>
                  <a:pt x="6744584" y="218387"/>
                  <a:pt x="6724632" y="202425"/>
                </a:cubicBezTo>
                <a:cubicBezTo>
                  <a:pt x="6702865" y="185012"/>
                  <a:pt x="6691982" y="161432"/>
                  <a:pt x="6691982" y="131685"/>
                </a:cubicBezTo>
                <a:cubicBezTo>
                  <a:pt x="6691982" y="103389"/>
                  <a:pt x="6703228" y="80172"/>
                  <a:pt x="6725720" y="62034"/>
                </a:cubicBezTo>
                <a:cubicBezTo>
                  <a:pt x="6746398" y="45347"/>
                  <a:pt x="6771247" y="37003"/>
                  <a:pt x="6800269" y="37003"/>
                </a:cubicBezTo>
                <a:close/>
                <a:moveTo>
                  <a:pt x="5349497" y="22311"/>
                </a:moveTo>
                <a:cubicBezTo>
                  <a:pt x="5360743" y="22311"/>
                  <a:pt x="5377702" y="22855"/>
                  <a:pt x="5400375" y="23943"/>
                </a:cubicBezTo>
                <a:cubicBezTo>
                  <a:pt x="5423048" y="25031"/>
                  <a:pt x="5440008" y="25576"/>
                  <a:pt x="5451253" y="25576"/>
                </a:cubicBezTo>
                <a:cubicBezTo>
                  <a:pt x="5462500" y="25576"/>
                  <a:pt x="5479096" y="25031"/>
                  <a:pt x="5501043" y="23943"/>
                </a:cubicBezTo>
                <a:cubicBezTo>
                  <a:pt x="5522991" y="22855"/>
                  <a:pt x="5539588" y="22311"/>
                  <a:pt x="5550834" y="22311"/>
                </a:cubicBezTo>
                <a:cubicBezTo>
                  <a:pt x="5561354" y="22311"/>
                  <a:pt x="5566614" y="26301"/>
                  <a:pt x="5566614" y="34282"/>
                </a:cubicBezTo>
                <a:cubicBezTo>
                  <a:pt x="5566614" y="73098"/>
                  <a:pt x="5564528" y="131323"/>
                  <a:pt x="5560356" y="208955"/>
                </a:cubicBezTo>
                <a:cubicBezTo>
                  <a:pt x="5556184" y="286588"/>
                  <a:pt x="5554098" y="344812"/>
                  <a:pt x="5554098" y="383628"/>
                </a:cubicBezTo>
                <a:cubicBezTo>
                  <a:pt x="5554098" y="426435"/>
                  <a:pt x="5555187" y="490826"/>
                  <a:pt x="5557363" y="576802"/>
                </a:cubicBezTo>
                <a:cubicBezTo>
                  <a:pt x="5559540" y="662779"/>
                  <a:pt x="5560629" y="727170"/>
                  <a:pt x="5560629" y="769977"/>
                </a:cubicBezTo>
                <a:cubicBezTo>
                  <a:pt x="5560629" y="777232"/>
                  <a:pt x="5558996" y="781767"/>
                  <a:pt x="5555731" y="783581"/>
                </a:cubicBezTo>
                <a:cubicBezTo>
                  <a:pt x="5555005" y="783943"/>
                  <a:pt x="5550289" y="784669"/>
                  <a:pt x="5541583" y="785757"/>
                </a:cubicBezTo>
                <a:cubicBezTo>
                  <a:pt x="5518003" y="788659"/>
                  <a:pt x="5486442" y="790110"/>
                  <a:pt x="5446900" y="790110"/>
                </a:cubicBezTo>
                <a:cubicBezTo>
                  <a:pt x="5393936" y="790110"/>
                  <a:pt x="5360199" y="788659"/>
                  <a:pt x="5345688" y="785757"/>
                </a:cubicBezTo>
                <a:cubicBezTo>
                  <a:pt x="5340428" y="784669"/>
                  <a:pt x="5336483" y="782719"/>
                  <a:pt x="5333852" y="779908"/>
                </a:cubicBezTo>
                <a:lnTo>
                  <a:pt x="5329996" y="769135"/>
                </a:lnTo>
                <a:lnTo>
                  <a:pt x="5330214" y="766168"/>
                </a:lnTo>
                <a:cubicBezTo>
                  <a:pt x="5330826" y="756373"/>
                  <a:pt x="5332356" y="725356"/>
                  <a:pt x="5334805" y="673118"/>
                </a:cubicBezTo>
                <a:cubicBezTo>
                  <a:pt x="5341335" y="526196"/>
                  <a:pt x="5344600" y="429700"/>
                  <a:pt x="5344600" y="383628"/>
                </a:cubicBezTo>
                <a:cubicBezTo>
                  <a:pt x="5344600" y="344812"/>
                  <a:pt x="5343330" y="286588"/>
                  <a:pt x="5340790" y="208955"/>
                </a:cubicBezTo>
                <a:cubicBezTo>
                  <a:pt x="5338251" y="131323"/>
                  <a:pt x="5336981" y="73098"/>
                  <a:pt x="5336981" y="34282"/>
                </a:cubicBezTo>
                <a:cubicBezTo>
                  <a:pt x="5336981" y="26301"/>
                  <a:pt x="5341153" y="22311"/>
                  <a:pt x="5349497" y="22311"/>
                </a:cubicBezTo>
                <a:close/>
                <a:moveTo>
                  <a:pt x="11239893" y="11360"/>
                </a:moveTo>
                <a:cubicBezTo>
                  <a:pt x="11240075" y="10861"/>
                  <a:pt x="11240166" y="11609"/>
                  <a:pt x="11240166" y="13604"/>
                </a:cubicBezTo>
                <a:lnTo>
                  <a:pt x="11239735" y="12140"/>
                </a:lnTo>
                <a:close/>
                <a:moveTo>
                  <a:pt x="4962918" y="11360"/>
                </a:moveTo>
                <a:cubicBezTo>
                  <a:pt x="4963100" y="10861"/>
                  <a:pt x="4963190" y="11609"/>
                  <a:pt x="4963190" y="13604"/>
                </a:cubicBezTo>
                <a:lnTo>
                  <a:pt x="4962761" y="12140"/>
                </a:lnTo>
                <a:close/>
                <a:moveTo>
                  <a:pt x="1391044" y="11360"/>
                </a:moveTo>
                <a:cubicBezTo>
                  <a:pt x="1391225" y="10861"/>
                  <a:pt x="1391316" y="11609"/>
                  <a:pt x="1391316" y="13604"/>
                </a:cubicBezTo>
                <a:lnTo>
                  <a:pt x="1390886" y="12140"/>
                </a:lnTo>
                <a:close/>
                <a:moveTo>
                  <a:pt x="7832485" y="9795"/>
                </a:moveTo>
                <a:cubicBezTo>
                  <a:pt x="7838289" y="9795"/>
                  <a:pt x="7841191" y="13604"/>
                  <a:pt x="7841191" y="21222"/>
                </a:cubicBezTo>
                <a:cubicBezTo>
                  <a:pt x="7841191" y="32831"/>
                  <a:pt x="7840466" y="48611"/>
                  <a:pt x="7839015" y="68564"/>
                </a:cubicBezTo>
                <a:cubicBezTo>
                  <a:pt x="7837564" y="91781"/>
                  <a:pt x="7836838" y="107561"/>
                  <a:pt x="7836838" y="115905"/>
                </a:cubicBezTo>
                <a:cubicBezTo>
                  <a:pt x="7834661" y="197891"/>
                  <a:pt x="7833573" y="262645"/>
                  <a:pt x="7833573" y="310168"/>
                </a:cubicBezTo>
                <a:cubicBezTo>
                  <a:pt x="7833573" y="317423"/>
                  <a:pt x="7835387" y="321051"/>
                  <a:pt x="7839015" y="321051"/>
                </a:cubicBezTo>
                <a:cubicBezTo>
                  <a:pt x="7839740" y="321051"/>
                  <a:pt x="7848991" y="314702"/>
                  <a:pt x="7866766" y="302005"/>
                </a:cubicBezTo>
                <a:cubicBezTo>
                  <a:pt x="7887807" y="287132"/>
                  <a:pt x="7907941" y="275342"/>
                  <a:pt x="7927167" y="266635"/>
                </a:cubicBezTo>
                <a:cubicBezTo>
                  <a:pt x="7955826" y="253938"/>
                  <a:pt x="7983577" y="247590"/>
                  <a:pt x="8010423" y="247590"/>
                </a:cubicBezTo>
                <a:cubicBezTo>
                  <a:pt x="8056857" y="247590"/>
                  <a:pt x="8095673" y="259743"/>
                  <a:pt x="8126871" y="284048"/>
                </a:cubicBezTo>
                <a:cubicBezTo>
                  <a:pt x="8160609" y="310168"/>
                  <a:pt x="8177478" y="345900"/>
                  <a:pt x="8177478" y="391246"/>
                </a:cubicBezTo>
                <a:lnTo>
                  <a:pt x="8176389" y="766712"/>
                </a:lnTo>
                <a:cubicBezTo>
                  <a:pt x="8176389" y="779409"/>
                  <a:pt x="8171310" y="786483"/>
                  <a:pt x="8161153" y="787934"/>
                </a:cubicBezTo>
                <a:cubicBezTo>
                  <a:pt x="8149544" y="789385"/>
                  <a:pt x="8123062" y="790110"/>
                  <a:pt x="8081707" y="790110"/>
                </a:cubicBezTo>
                <a:cubicBezTo>
                  <a:pt x="8041802" y="790110"/>
                  <a:pt x="8014051" y="788659"/>
                  <a:pt x="7998451" y="785757"/>
                </a:cubicBezTo>
                <a:cubicBezTo>
                  <a:pt x="7986480" y="783581"/>
                  <a:pt x="7980494" y="775781"/>
                  <a:pt x="7980494" y="762359"/>
                </a:cubicBezTo>
                <a:cubicBezTo>
                  <a:pt x="7980494" y="731161"/>
                  <a:pt x="7981039" y="684182"/>
                  <a:pt x="7982127" y="621423"/>
                </a:cubicBezTo>
                <a:cubicBezTo>
                  <a:pt x="7983215" y="558664"/>
                  <a:pt x="7983759" y="511686"/>
                  <a:pt x="7983759" y="480487"/>
                </a:cubicBezTo>
                <a:cubicBezTo>
                  <a:pt x="7983759" y="438044"/>
                  <a:pt x="7962175" y="416822"/>
                  <a:pt x="7919005" y="416822"/>
                </a:cubicBezTo>
                <a:cubicBezTo>
                  <a:pt x="7904494" y="416822"/>
                  <a:pt x="7887444" y="422626"/>
                  <a:pt x="7867855" y="434234"/>
                </a:cubicBezTo>
                <a:cubicBezTo>
                  <a:pt x="7846451" y="446931"/>
                  <a:pt x="7835750" y="460172"/>
                  <a:pt x="7835750" y="473958"/>
                </a:cubicBezTo>
                <a:lnTo>
                  <a:pt x="7835750" y="608363"/>
                </a:lnTo>
                <a:cubicBezTo>
                  <a:pt x="7835750" y="625776"/>
                  <a:pt x="7836113" y="651986"/>
                  <a:pt x="7836838" y="686993"/>
                </a:cubicBezTo>
                <a:cubicBezTo>
                  <a:pt x="7837564" y="722001"/>
                  <a:pt x="7837926" y="748211"/>
                  <a:pt x="7837926" y="765624"/>
                </a:cubicBezTo>
                <a:cubicBezTo>
                  <a:pt x="7837926" y="779046"/>
                  <a:pt x="7832303" y="786483"/>
                  <a:pt x="7821058" y="787934"/>
                </a:cubicBezTo>
                <a:cubicBezTo>
                  <a:pt x="7809812" y="789385"/>
                  <a:pt x="7778251" y="790110"/>
                  <a:pt x="7726375" y="790110"/>
                </a:cubicBezTo>
                <a:cubicBezTo>
                  <a:pt x="7696628" y="790110"/>
                  <a:pt x="7675225" y="788659"/>
                  <a:pt x="7662165" y="785757"/>
                </a:cubicBezTo>
                <a:cubicBezTo>
                  <a:pt x="7649105" y="782855"/>
                  <a:pt x="7642576" y="776507"/>
                  <a:pt x="7642576" y="766712"/>
                </a:cubicBezTo>
                <a:cubicBezTo>
                  <a:pt x="7642576" y="738053"/>
                  <a:pt x="7642757" y="694974"/>
                  <a:pt x="7643120" y="637476"/>
                </a:cubicBezTo>
                <a:cubicBezTo>
                  <a:pt x="7643482" y="579977"/>
                  <a:pt x="7643664" y="536898"/>
                  <a:pt x="7643664" y="508239"/>
                </a:cubicBezTo>
                <a:cubicBezTo>
                  <a:pt x="7643664" y="389614"/>
                  <a:pt x="7642394" y="291485"/>
                  <a:pt x="7639855" y="213853"/>
                </a:cubicBezTo>
                <a:cubicBezTo>
                  <a:pt x="7638766" y="186645"/>
                  <a:pt x="7637860" y="159437"/>
                  <a:pt x="7637134" y="132230"/>
                </a:cubicBezTo>
                <a:cubicBezTo>
                  <a:pt x="7635320" y="100669"/>
                  <a:pt x="7632055" y="73642"/>
                  <a:pt x="7627339" y="51151"/>
                </a:cubicBezTo>
                <a:cubicBezTo>
                  <a:pt x="7626251" y="46435"/>
                  <a:pt x="7625707" y="42989"/>
                  <a:pt x="7625707" y="40812"/>
                </a:cubicBezTo>
                <a:cubicBezTo>
                  <a:pt x="7625707" y="35370"/>
                  <a:pt x="7628428" y="31743"/>
                  <a:pt x="7633869" y="29929"/>
                </a:cubicBezTo>
                <a:cubicBezTo>
                  <a:pt x="7645115" y="26664"/>
                  <a:pt x="7661621" y="24669"/>
                  <a:pt x="7683387" y="23943"/>
                </a:cubicBezTo>
                <a:cubicBezTo>
                  <a:pt x="7712408" y="22855"/>
                  <a:pt x="7729277" y="21948"/>
                  <a:pt x="7733993" y="21222"/>
                </a:cubicBezTo>
                <a:cubicBezTo>
                  <a:pt x="7799654" y="13604"/>
                  <a:pt x="7832485" y="9795"/>
                  <a:pt x="7832485" y="9795"/>
                </a:cubicBezTo>
                <a:close/>
                <a:moveTo>
                  <a:pt x="282960" y="9251"/>
                </a:moveTo>
                <a:cubicBezTo>
                  <a:pt x="292755" y="9251"/>
                  <a:pt x="307900" y="10158"/>
                  <a:pt x="328397" y="11972"/>
                </a:cubicBezTo>
                <a:cubicBezTo>
                  <a:pt x="348893" y="13786"/>
                  <a:pt x="364220" y="14693"/>
                  <a:pt x="374377" y="14693"/>
                </a:cubicBezTo>
                <a:cubicBezTo>
                  <a:pt x="384172" y="14693"/>
                  <a:pt x="398592" y="14058"/>
                  <a:pt x="417638" y="12788"/>
                </a:cubicBezTo>
                <a:cubicBezTo>
                  <a:pt x="436683" y="11518"/>
                  <a:pt x="450922" y="10884"/>
                  <a:pt x="460354" y="10884"/>
                </a:cubicBezTo>
                <a:cubicBezTo>
                  <a:pt x="467246" y="10884"/>
                  <a:pt x="473595" y="16869"/>
                  <a:pt x="479399" y="28841"/>
                </a:cubicBezTo>
                <a:cubicBezTo>
                  <a:pt x="497175" y="66931"/>
                  <a:pt x="549051" y="197528"/>
                  <a:pt x="635027" y="420631"/>
                </a:cubicBezTo>
                <a:cubicBezTo>
                  <a:pt x="721366" y="645184"/>
                  <a:pt x="764535" y="762359"/>
                  <a:pt x="764535" y="772153"/>
                </a:cubicBezTo>
                <a:cubicBezTo>
                  <a:pt x="764535" y="778683"/>
                  <a:pt x="760001" y="783218"/>
                  <a:pt x="750931" y="785757"/>
                </a:cubicBezTo>
                <a:cubicBezTo>
                  <a:pt x="740048" y="788659"/>
                  <a:pt x="706311" y="790110"/>
                  <a:pt x="649719" y="790110"/>
                </a:cubicBezTo>
                <a:cubicBezTo>
                  <a:pt x="597843" y="790110"/>
                  <a:pt x="564468" y="788659"/>
                  <a:pt x="549595" y="785757"/>
                </a:cubicBezTo>
                <a:cubicBezTo>
                  <a:pt x="537261" y="783218"/>
                  <a:pt x="529461" y="775056"/>
                  <a:pt x="526196" y="761270"/>
                </a:cubicBezTo>
                <a:cubicBezTo>
                  <a:pt x="513862" y="709032"/>
                  <a:pt x="504249" y="681098"/>
                  <a:pt x="497356" y="677471"/>
                </a:cubicBezTo>
                <a:cubicBezTo>
                  <a:pt x="491552" y="674931"/>
                  <a:pt x="442941" y="673662"/>
                  <a:pt x="351523" y="673662"/>
                </a:cubicBezTo>
                <a:cubicBezTo>
                  <a:pt x="289853" y="673662"/>
                  <a:pt x="257022" y="675294"/>
                  <a:pt x="253032" y="678559"/>
                </a:cubicBezTo>
                <a:cubicBezTo>
                  <a:pt x="246865" y="684363"/>
                  <a:pt x="239972" y="703772"/>
                  <a:pt x="232354" y="736783"/>
                </a:cubicBezTo>
                <a:cubicBezTo>
                  <a:pt x="225461" y="766893"/>
                  <a:pt x="217117" y="783218"/>
                  <a:pt x="207323" y="785757"/>
                </a:cubicBezTo>
                <a:cubicBezTo>
                  <a:pt x="194989" y="788659"/>
                  <a:pt x="153633" y="790110"/>
                  <a:pt x="83256" y="790110"/>
                </a:cubicBezTo>
                <a:cubicBezTo>
                  <a:pt x="27752" y="790110"/>
                  <a:pt x="0" y="784850"/>
                  <a:pt x="0" y="774330"/>
                </a:cubicBezTo>
                <a:cubicBezTo>
                  <a:pt x="0" y="764898"/>
                  <a:pt x="40993" y="648993"/>
                  <a:pt x="122979" y="426616"/>
                </a:cubicBezTo>
                <a:cubicBezTo>
                  <a:pt x="211857" y="186101"/>
                  <a:pt x="260106" y="53872"/>
                  <a:pt x="267724" y="29929"/>
                </a:cubicBezTo>
                <a:cubicBezTo>
                  <a:pt x="272077" y="16144"/>
                  <a:pt x="277156" y="9251"/>
                  <a:pt x="282960" y="9251"/>
                </a:cubicBezTo>
                <a:close/>
                <a:moveTo>
                  <a:pt x="11228194" y="0"/>
                </a:moveTo>
                <a:cubicBezTo>
                  <a:pt x="11232185" y="0"/>
                  <a:pt x="11235178" y="1134"/>
                  <a:pt x="11237173" y="3401"/>
                </a:cubicBezTo>
                <a:lnTo>
                  <a:pt x="11239735" y="12140"/>
                </a:lnTo>
                <a:lnTo>
                  <a:pt x="11239553" y="13043"/>
                </a:lnTo>
                <a:cubicBezTo>
                  <a:pt x="11238873" y="17408"/>
                  <a:pt x="11237626" y="29566"/>
                  <a:pt x="11235812" y="49518"/>
                </a:cubicBezTo>
                <a:cubicBezTo>
                  <a:pt x="11231822" y="89786"/>
                  <a:pt x="11228738" y="141299"/>
                  <a:pt x="11226562" y="204058"/>
                </a:cubicBezTo>
                <a:cubicBezTo>
                  <a:pt x="11223660" y="275160"/>
                  <a:pt x="11222209" y="356058"/>
                  <a:pt x="11222209" y="446750"/>
                </a:cubicBezTo>
                <a:cubicBezTo>
                  <a:pt x="11222209" y="596573"/>
                  <a:pt x="11226380" y="703227"/>
                  <a:pt x="11234724" y="766712"/>
                </a:cubicBezTo>
                <a:cubicBezTo>
                  <a:pt x="11235450" y="773604"/>
                  <a:pt x="11235812" y="777958"/>
                  <a:pt x="11235812" y="779772"/>
                </a:cubicBezTo>
                <a:cubicBezTo>
                  <a:pt x="11235812" y="783762"/>
                  <a:pt x="11233092" y="786120"/>
                  <a:pt x="11227650" y="786846"/>
                </a:cubicBezTo>
                <a:cubicBezTo>
                  <a:pt x="11214590" y="788659"/>
                  <a:pt x="11166524" y="789566"/>
                  <a:pt x="11083450" y="789566"/>
                </a:cubicBezTo>
                <a:cubicBezTo>
                  <a:pt x="11063860" y="789566"/>
                  <a:pt x="11052614" y="785757"/>
                  <a:pt x="11049712" y="778139"/>
                </a:cubicBezTo>
                <a:cubicBezTo>
                  <a:pt x="11048987" y="764354"/>
                  <a:pt x="11048261" y="750569"/>
                  <a:pt x="11047535" y="736783"/>
                </a:cubicBezTo>
                <a:cubicBezTo>
                  <a:pt x="11047173" y="733881"/>
                  <a:pt x="11045722" y="730979"/>
                  <a:pt x="11043182" y="728077"/>
                </a:cubicBezTo>
                <a:cubicBezTo>
                  <a:pt x="11041006" y="729165"/>
                  <a:pt x="11038285" y="731342"/>
                  <a:pt x="11035020" y="734607"/>
                </a:cubicBezTo>
                <a:cubicBezTo>
                  <a:pt x="10995841" y="773060"/>
                  <a:pt x="10946867" y="792287"/>
                  <a:pt x="10888099" y="792287"/>
                </a:cubicBezTo>
                <a:cubicBezTo>
                  <a:pt x="10811555" y="792287"/>
                  <a:pt x="10750247" y="765442"/>
                  <a:pt x="10704175" y="711752"/>
                </a:cubicBezTo>
                <a:cubicBezTo>
                  <a:pt x="10660280" y="660602"/>
                  <a:pt x="10638333" y="596029"/>
                  <a:pt x="10638333" y="518034"/>
                </a:cubicBezTo>
                <a:cubicBezTo>
                  <a:pt x="10638333" y="438950"/>
                  <a:pt x="10659917" y="373833"/>
                  <a:pt x="10703087" y="322683"/>
                </a:cubicBezTo>
                <a:cubicBezTo>
                  <a:pt x="10748796" y="268268"/>
                  <a:pt x="10810466" y="241060"/>
                  <a:pt x="10888099" y="241060"/>
                </a:cubicBezTo>
                <a:cubicBezTo>
                  <a:pt x="10942877" y="241060"/>
                  <a:pt x="10985502" y="258473"/>
                  <a:pt x="11015975" y="293299"/>
                </a:cubicBezTo>
                <a:cubicBezTo>
                  <a:pt x="11021053" y="299103"/>
                  <a:pt x="11024681" y="302005"/>
                  <a:pt x="11026858" y="302005"/>
                </a:cubicBezTo>
                <a:cubicBezTo>
                  <a:pt x="11030123" y="302005"/>
                  <a:pt x="11031755" y="297289"/>
                  <a:pt x="11031755" y="287857"/>
                </a:cubicBezTo>
                <a:cubicBezTo>
                  <a:pt x="11031755" y="259924"/>
                  <a:pt x="11031029" y="218206"/>
                  <a:pt x="11029578" y="162702"/>
                </a:cubicBezTo>
                <a:cubicBezTo>
                  <a:pt x="11028127" y="107199"/>
                  <a:pt x="11027402" y="65662"/>
                  <a:pt x="11027402" y="38091"/>
                </a:cubicBezTo>
                <a:cubicBezTo>
                  <a:pt x="11027402" y="27571"/>
                  <a:pt x="11030304" y="21585"/>
                  <a:pt x="11036108" y="20134"/>
                </a:cubicBezTo>
                <a:cubicBezTo>
                  <a:pt x="11059325" y="19046"/>
                  <a:pt x="11091249" y="16869"/>
                  <a:pt x="11131879" y="13604"/>
                </a:cubicBezTo>
                <a:cubicBezTo>
                  <a:pt x="11204433" y="4535"/>
                  <a:pt x="11236538" y="0"/>
                  <a:pt x="11228194" y="0"/>
                </a:cubicBezTo>
                <a:close/>
                <a:moveTo>
                  <a:pt x="4951219" y="0"/>
                </a:moveTo>
                <a:cubicBezTo>
                  <a:pt x="4955209" y="0"/>
                  <a:pt x="4958202" y="1134"/>
                  <a:pt x="4960198" y="3401"/>
                </a:cubicBezTo>
                <a:lnTo>
                  <a:pt x="4962761" y="12140"/>
                </a:lnTo>
                <a:lnTo>
                  <a:pt x="4962578" y="13043"/>
                </a:lnTo>
                <a:cubicBezTo>
                  <a:pt x="4961898" y="17408"/>
                  <a:pt x="4960651" y="29566"/>
                  <a:pt x="4958837" y="49518"/>
                </a:cubicBezTo>
                <a:cubicBezTo>
                  <a:pt x="4954847" y="89786"/>
                  <a:pt x="4951763" y="141299"/>
                  <a:pt x="4949586" y="204058"/>
                </a:cubicBezTo>
                <a:cubicBezTo>
                  <a:pt x="4946684" y="275160"/>
                  <a:pt x="4945233" y="356058"/>
                  <a:pt x="4945233" y="446750"/>
                </a:cubicBezTo>
                <a:cubicBezTo>
                  <a:pt x="4945233" y="596573"/>
                  <a:pt x="4949405" y="703227"/>
                  <a:pt x="4957749" y="766712"/>
                </a:cubicBezTo>
                <a:cubicBezTo>
                  <a:pt x="4958475" y="773604"/>
                  <a:pt x="4958837" y="777958"/>
                  <a:pt x="4958837" y="779772"/>
                </a:cubicBezTo>
                <a:cubicBezTo>
                  <a:pt x="4958837" y="783762"/>
                  <a:pt x="4956116" y="786120"/>
                  <a:pt x="4950675" y="786846"/>
                </a:cubicBezTo>
                <a:cubicBezTo>
                  <a:pt x="4937615" y="788659"/>
                  <a:pt x="4889548" y="789566"/>
                  <a:pt x="4806475" y="789566"/>
                </a:cubicBezTo>
                <a:cubicBezTo>
                  <a:pt x="4786885" y="789566"/>
                  <a:pt x="4775639" y="785757"/>
                  <a:pt x="4772737" y="778139"/>
                </a:cubicBezTo>
                <a:cubicBezTo>
                  <a:pt x="4772012" y="764354"/>
                  <a:pt x="4771286" y="750569"/>
                  <a:pt x="4770560" y="736783"/>
                </a:cubicBezTo>
                <a:cubicBezTo>
                  <a:pt x="4770198" y="733881"/>
                  <a:pt x="4768747" y="730979"/>
                  <a:pt x="4766207" y="728077"/>
                </a:cubicBezTo>
                <a:cubicBezTo>
                  <a:pt x="4764031" y="729165"/>
                  <a:pt x="4761310" y="731342"/>
                  <a:pt x="4758045" y="734607"/>
                </a:cubicBezTo>
                <a:cubicBezTo>
                  <a:pt x="4718866" y="773060"/>
                  <a:pt x="4669892" y="792287"/>
                  <a:pt x="4611123" y="792287"/>
                </a:cubicBezTo>
                <a:cubicBezTo>
                  <a:pt x="4534579" y="792287"/>
                  <a:pt x="4473272" y="765442"/>
                  <a:pt x="4427200" y="711752"/>
                </a:cubicBezTo>
                <a:cubicBezTo>
                  <a:pt x="4383305" y="660602"/>
                  <a:pt x="4361357" y="596029"/>
                  <a:pt x="4361357" y="518034"/>
                </a:cubicBezTo>
                <a:cubicBezTo>
                  <a:pt x="4361357" y="438950"/>
                  <a:pt x="4382942" y="373833"/>
                  <a:pt x="4426112" y="322683"/>
                </a:cubicBezTo>
                <a:cubicBezTo>
                  <a:pt x="4471820" y="268268"/>
                  <a:pt x="4533491" y="241060"/>
                  <a:pt x="4611123" y="241060"/>
                </a:cubicBezTo>
                <a:cubicBezTo>
                  <a:pt x="4665902" y="241060"/>
                  <a:pt x="4708527" y="258473"/>
                  <a:pt x="4738999" y="293299"/>
                </a:cubicBezTo>
                <a:cubicBezTo>
                  <a:pt x="4744078" y="299103"/>
                  <a:pt x="4747706" y="302005"/>
                  <a:pt x="4749882" y="302005"/>
                </a:cubicBezTo>
                <a:cubicBezTo>
                  <a:pt x="4753147" y="302005"/>
                  <a:pt x="4754780" y="297289"/>
                  <a:pt x="4754780" y="287857"/>
                </a:cubicBezTo>
                <a:cubicBezTo>
                  <a:pt x="4754780" y="259924"/>
                  <a:pt x="4754054" y="218206"/>
                  <a:pt x="4752603" y="162702"/>
                </a:cubicBezTo>
                <a:cubicBezTo>
                  <a:pt x="4751152" y="107199"/>
                  <a:pt x="4750427" y="65662"/>
                  <a:pt x="4750427" y="38091"/>
                </a:cubicBezTo>
                <a:cubicBezTo>
                  <a:pt x="4750427" y="27571"/>
                  <a:pt x="4753330" y="21585"/>
                  <a:pt x="4759133" y="20134"/>
                </a:cubicBezTo>
                <a:cubicBezTo>
                  <a:pt x="4782351" y="19046"/>
                  <a:pt x="4814274" y="16869"/>
                  <a:pt x="4854904" y="13604"/>
                </a:cubicBezTo>
                <a:cubicBezTo>
                  <a:pt x="4927458" y="4535"/>
                  <a:pt x="4959563" y="0"/>
                  <a:pt x="4951219" y="0"/>
                </a:cubicBezTo>
                <a:close/>
                <a:moveTo>
                  <a:pt x="1379344" y="0"/>
                </a:moveTo>
                <a:cubicBezTo>
                  <a:pt x="1383335" y="0"/>
                  <a:pt x="1386328" y="1134"/>
                  <a:pt x="1388323" y="3401"/>
                </a:cubicBezTo>
                <a:lnTo>
                  <a:pt x="1390886" y="12140"/>
                </a:lnTo>
                <a:lnTo>
                  <a:pt x="1390703" y="13043"/>
                </a:lnTo>
                <a:cubicBezTo>
                  <a:pt x="1390023" y="17408"/>
                  <a:pt x="1388776" y="29566"/>
                  <a:pt x="1386962" y="49518"/>
                </a:cubicBezTo>
                <a:cubicBezTo>
                  <a:pt x="1382972" y="89786"/>
                  <a:pt x="1379888" y="141299"/>
                  <a:pt x="1377712" y="204058"/>
                </a:cubicBezTo>
                <a:cubicBezTo>
                  <a:pt x="1374810" y="275160"/>
                  <a:pt x="1373358" y="356058"/>
                  <a:pt x="1373358" y="446750"/>
                </a:cubicBezTo>
                <a:cubicBezTo>
                  <a:pt x="1373358" y="596573"/>
                  <a:pt x="1377530" y="703227"/>
                  <a:pt x="1385874" y="766712"/>
                </a:cubicBezTo>
                <a:cubicBezTo>
                  <a:pt x="1386599" y="773604"/>
                  <a:pt x="1386962" y="777958"/>
                  <a:pt x="1386962" y="779772"/>
                </a:cubicBezTo>
                <a:cubicBezTo>
                  <a:pt x="1386962" y="783762"/>
                  <a:pt x="1384242" y="786120"/>
                  <a:pt x="1378800" y="786846"/>
                </a:cubicBezTo>
                <a:cubicBezTo>
                  <a:pt x="1365740" y="788659"/>
                  <a:pt x="1317674" y="789566"/>
                  <a:pt x="1234600" y="789566"/>
                </a:cubicBezTo>
                <a:cubicBezTo>
                  <a:pt x="1215010" y="789566"/>
                  <a:pt x="1203764" y="785757"/>
                  <a:pt x="1200862" y="778139"/>
                </a:cubicBezTo>
                <a:cubicBezTo>
                  <a:pt x="1200137" y="764354"/>
                  <a:pt x="1199411" y="750569"/>
                  <a:pt x="1198686" y="736783"/>
                </a:cubicBezTo>
                <a:cubicBezTo>
                  <a:pt x="1198323" y="733881"/>
                  <a:pt x="1196872" y="730979"/>
                  <a:pt x="1194332" y="728077"/>
                </a:cubicBezTo>
                <a:cubicBezTo>
                  <a:pt x="1192156" y="729165"/>
                  <a:pt x="1189435" y="731342"/>
                  <a:pt x="1186170" y="734607"/>
                </a:cubicBezTo>
                <a:cubicBezTo>
                  <a:pt x="1146991" y="773060"/>
                  <a:pt x="1098017" y="792287"/>
                  <a:pt x="1039249" y="792287"/>
                </a:cubicBezTo>
                <a:cubicBezTo>
                  <a:pt x="962704" y="792287"/>
                  <a:pt x="901397" y="765442"/>
                  <a:pt x="855325" y="711752"/>
                </a:cubicBezTo>
                <a:cubicBezTo>
                  <a:pt x="811430" y="660602"/>
                  <a:pt x="789482" y="596029"/>
                  <a:pt x="789482" y="518034"/>
                </a:cubicBezTo>
                <a:cubicBezTo>
                  <a:pt x="789482" y="438950"/>
                  <a:pt x="811067" y="373833"/>
                  <a:pt x="854237" y="322683"/>
                </a:cubicBezTo>
                <a:cubicBezTo>
                  <a:pt x="899946" y="268268"/>
                  <a:pt x="961616" y="241060"/>
                  <a:pt x="1039249" y="241060"/>
                </a:cubicBezTo>
                <a:cubicBezTo>
                  <a:pt x="1094027" y="241060"/>
                  <a:pt x="1136652" y="258473"/>
                  <a:pt x="1167125" y="293299"/>
                </a:cubicBezTo>
                <a:cubicBezTo>
                  <a:pt x="1172203" y="299103"/>
                  <a:pt x="1175831" y="302005"/>
                  <a:pt x="1178008" y="302005"/>
                </a:cubicBezTo>
                <a:cubicBezTo>
                  <a:pt x="1181272" y="302005"/>
                  <a:pt x="1182905" y="297289"/>
                  <a:pt x="1182905" y="287857"/>
                </a:cubicBezTo>
                <a:cubicBezTo>
                  <a:pt x="1182905" y="259924"/>
                  <a:pt x="1182180" y="218206"/>
                  <a:pt x="1180728" y="162702"/>
                </a:cubicBezTo>
                <a:cubicBezTo>
                  <a:pt x="1179277" y="107199"/>
                  <a:pt x="1178552" y="65662"/>
                  <a:pt x="1178552" y="38091"/>
                </a:cubicBezTo>
                <a:cubicBezTo>
                  <a:pt x="1178552" y="27571"/>
                  <a:pt x="1181454" y="21585"/>
                  <a:pt x="1187258" y="20134"/>
                </a:cubicBezTo>
                <a:cubicBezTo>
                  <a:pt x="1210475" y="19046"/>
                  <a:pt x="1242399" y="16869"/>
                  <a:pt x="1283029" y="13604"/>
                </a:cubicBezTo>
                <a:cubicBezTo>
                  <a:pt x="1355583" y="4535"/>
                  <a:pt x="1387688" y="0"/>
                  <a:pt x="1379344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88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81CB-99D8-CF2A-B59D-B63EE701C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611A6-0179-54E3-F37A-9AC327653F73}"/>
              </a:ext>
            </a:extLst>
          </p:cNvPr>
          <p:cNvSpPr txBox="1"/>
          <p:nvPr/>
        </p:nvSpPr>
        <p:spPr>
          <a:xfrm>
            <a:off x="524656" y="203501"/>
            <a:ext cx="1187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Price Range (Min and Max Price) </a:t>
            </a:r>
          </a:p>
          <a:p>
            <a:pPr algn="ctr"/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33698-0EDE-4C16-B4F2-332784FB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9" y="1545103"/>
            <a:ext cx="6566266" cy="1102927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F0C47E-20AE-869D-79F6-4D70965463F2}"/>
              </a:ext>
            </a:extLst>
          </p:cNvPr>
          <p:cNvGraphicFramePr>
            <a:graphicFrameLocks/>
          </p:cNvGraphicFramePr>
          <p:nvPr/>
        </p:nvGraphicFramePr>
        <p:xfrm>
          <a:off x="2164615" y="2930576"/>
          <a:ext cx="5348990" cy="358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212686-9952-7118-FA18-C3F8EFE012A2}"/>
              </a:ext>
            </a:extLst>
          </p:cNvPr>
          <p:cNvSpPr txBox="1"/>
          <p:nvPr/>
        </p:nvSpPr>
        <p:spPr>
          <a:xfrm>
            <a:off x="7877697" y="1588957"/>
            <a:ext cx="3320716" cy="432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F8AD4-182D-5615-5009-58F3C60F07E5}"/>
              </a:ext>
            </a:extLst>
          </p:cNvPr>
          <p:cNvSpPr txBox="1"/>
          <p:nvPr/>
        </p:nvSpPr>
        <p:spPr>
          <a:xfrm>
            <a:off x="8006647" y="1830705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D993D7-F4FC-FDCC-F0B8-013E64A9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47" y="2324865"/>
            <a:ext cx="30628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Delhi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the lowest minimum prices, making them the most affordable options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seem to have the most expensive high-end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cities show a wide disparity between low and high-end prices, indicating that within each city, there are options that cater to both budget-conscious consumers and those looking for premium offerings.</a:t>
            </a:r>
          </a:p>
        </p:txBody>
      </p:sp>
    </p:spTree>
    <p:extLst>
      <p:ext uri="{BB962C8B-B14F-4D97-AF65-F5344CB8AC3E}">
        <p14:creationId xmlns:p14="http://schemas.microsoft.com/office/powerpoint/2010/main" val="119334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E42CF-0425-55CD-F6CF-DB3848FB8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AFD1A9-DB99-3B45-FB28-F8BD8272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86" y="4618849"/>
            <a:ext cx="5469754" cy="1907634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8681F-8426-96FE-1118-0F2EA53EFA62}"/>
              </a:ext>
            </a:extLst>
          </p:cNvPr>
          <p:cNvSpPr txBox="1"/>
          <p:nvPr/>
        </p:nvSpPr>
        <p:spPr>
          <a:xfrm>
            <a:off x="6803838" y="3141521"/>
            <a:ext cx="567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lgerian" panose="04020705040A02060702" pitchFamily="82" charset="0"/>
              </a:rPr>
              <a:t>Rank Hotels by Price in Each City Using Window Functions</a:t>
            </a:r>
            <a:endParaRPr lang="en-IN" sz="3000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C9EB5-4ACE-C8FD-70B2-902D0DA5A165}"/>
              </a:ext>
            </a:extLst>
          </p:cNvPr>
          <p:cNvSpPr txBox="1"/>
          <p:nvPr/>
        </p:nvSpPr>
        <p:spPr>
          <a:xfrm>
            <a:off x="884419" y="87695"/>
            <a:ext cx="7779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List Hotels Whose Prices are Between </a:t>
            </a:r>
          </a:p>
          <a:p>
            <a:pPr algn="ctr"/>
            <a:r>
              <a:rPr lang="en-IN" sz="3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and Maximum Price</a:t>
            </a:r>
          </a:p>
          <a:p>
            <a:pPr algn="ctr"/>
            <a:r>
              <a:rPr lang="en-IN" sz="3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City</a:t>
            </a:r>
            <a:endParaRPr lang="en-IN" sz="3000" dirty="0"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7032A-C350-CCFD-04F2-0B67F903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5" y="1565023"/>
            <a:ext cx="4888401" cy="240356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0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2EF42-3635-DE27-4A4E-A39B0E5D789E}"/>
              </a:ext>
            </a:extLst>
          </p:cNvPr>
          <p:cNvSpPr txBox="1"/>
          <p:nvPr/>
        </p:nvSpPr>
        <p:spPr>
          <a:xfrm>
            <a:off x="1284156" y="2428407"/>
            <a:ext cx="9623687" cy="2458387"/>
          </a:xfrm>
          <a:custGeom>
            <a:avLst/>
            <a:gdLst/>
            <a:ahLst/>
            <a:cxnLst/>
            <a:rect l="l" t="t" r="r" b="b"/>
            <a:pathLst>
              <a:path w="8946427" h="2347912">
                <a:moveTo>
                  <a:pt x="5206673" y="1906191"/>
                </a:moveTo>
                <a:cubicBezTo>
                  <a:pt x="5172542" y="1906191"/>
                  <a:pt x="5144959" y="1917105"/>
                  <a:pt x="5123925" y="1938933"/>
                </a:cubicBezTo>
                <a:cubicBezTo>
                  <a:pt x="5102891" y="1960761"/>
                  <a:pt x="5092373" y="1988741"/>
                  <a:pt x="5092373" y="2022872"/>
                </a:cubicBezTo>
                <a:cubicBezTo>
                  <a:pt x="5092373" y="2055019"/>
                  <a:pt x="5103486" y="2082601"/>
                  <a:pt x="5125711" y="2105620"/>
                </a:cubicBezTo>
                <a:cubicBezTo>
                  <a:pt x="5147936" y="2128639"/>
                  <a:pt x="5174923" y="2140148"/>
                  <a:pt x="5206673" y="2140148"/>
                </a:cubicBezTo>
                <a:cubicBezTo>
                  <a:pt x="5240408" y="2140148"/>
                  <a:pt x="5267990" y="2129135"/>
                  <a:pt x="5289422" y="2107108"/>
                </a:cubicBezTo>
                <a:cubicBezTo>
                  <a:pt x="5310853" y="2085082"/>
                  <a:pt x="5321568" y="2057003"/>
                  <a:pt x="5321568" y="2022872"/>
                </a:cubicBezTo>
                <a:cubicBezTo>
                  <a:pt x="5321568" y="1989137"/>
                  <a:pt x="5310952" y="1961257"/>
                  <a:pt x="5289719" y="1939230"/>
                </a:cubicBezTo>
                <a:cubicBezTo>
                  <a:pt x="5268487" y="1917204"/>
                  <a:pt x="5240805" y="1906191"/>
                  <a:pt x="5206673" y="1906191"/>
                </a:cubicBezTo>
                <a:close/>
                <a:moveTo>
                  <a:pt x="6677690" y="1864519"/>
                </a:moveTo>
                <a:cubicBezTo>
                  <a:pt x="6652687" y="1864519"/>
                  <a:pt x="6632050" y="1875036"/>
                  <a:pt x="6615778" y="1896070"/>
                </a:cubicBezTo>
                <a:cubicBezTo>
                  <a:pt x="6600697" y="1915517"/>
                  <a:pt x="6593156" y="1938337"/>
                  <a:pt x="6593156" y="1964531"/>
                </a:cubicBezTo>
                <a:cubicBezTo>
                  <a:pt x="6593156" y="1975247"/>
                  <a:pt x="6598712" y="1980605"/>
                  <a:pt x="6609825" y="1980605"/>
                </a:cubicBezTo>
                <a:cubicBezTo>
                  <a:pt x="6639193" y="1980605"/>
                  <a:pt x="6684834" y="1976040"/>
                  <a:pt x="6746747" y="1966912"/>
                </a:cubicBezTo>
                <a:cubicBezTo>
                  <a:pt x="6759843" y="1964928"/>
                  <a:pt x="6766392" y="1961753"/>
                  <a:pt x="6766392" y="1957387"/>
                </a:cubicBezTo>
                <a:cubicBezTo>
                  <a:pt x="6766392" y="1932781"/>
                  <a:pt x="6757660" y="1911151"/>
                  <a:pt x="6740198" y="1892498"/>
                </a:cubicBezTo>
                <a:cubicBezTo>
                  <a:pt x="6722736" y="1873845"/>
                  <a:pt x="6701900" y="1864519"/>
                  <a:pt x="6677690" y="1864519"/>
                </a:cubicBezTo>
                <a:close/>
                <a:moveTo>
                  <a:pt x="6110358" y="1750219"/>
                </a:moveTo>
                <a:cubicBezTo>
                  <a:pt x="6121470" y="1750219"/>
                  <a:pt x="6138437" y="1751409"/>
                  <a:pt x="6161257" y="1753791"/>
                </a:cubicBezTo>
                <a:cubicBezTo>
                  <a:pt x="6184077" y="1756172"/>
                  <a:pt x="6201242" y="1757362"/>
                  <a:pt x="6212751" y="1757362"/>
                </a:cubicBezTo>
                <a:cubicBezTo>
                  <a:pt x="6224261" y="1757362"/>
                  <a:pt x="6241525" y="1756370"/>
                  <a:pt x="6264543" y="1754386"/>
                </a:cubicBezTo>
                <a:cubicBezTo>
                  <a:pt x="6287562" y="1752402"/>
                  <a:pt x="6304826" y="1751409"/>
                  <a:pt x="6316336" y="1751409"/>
                </a:cubicBezTo>
                <a:cubicBezTo>
                  <a:pt x="6325861" y="1751409"/>
                  <a:pt x="6330623" y="1755378"/>
                  <a:pt x="6330623" y="1763316"/>
                </a:cubicBezTo>
                <a:cubicBezTo>
                  <a:pt x="6330623" y="1764903"/>
                  <a:pt x="6330227" y="1768673"/>
                  <a:pt x="6329433" y="1774626"/>
                </a:cubicBezTo>
                <a:cubicBezTo>
                  <a:pt x="6320702" y="1852017"/>
                  <a:pt x="6316336" y="1941711"/>
                  <a:pt x="6316336" y="2043708"/>
                </a:cubicBezTo>
                <a:cubicBezTo>
                  <a:pt x="6316336" y="2072680"/>
                  <a:pt x="6316931" y="2115840"/>
                  <a:pt x="6318122" y="2173188"/>
                </a:cubicBezTo>
                <a:cubicBezTo>
                  <a:pt x="6319312" y="2230537"/>
                  <a:pt x="6319908" y="2273498"/>
                  <a:pt x="6319908" y="2302073"/>
                </a:cubicBezTo>
                <a:cubicBezTo>
                  <a:pt x="6319908" y="2310408"/>
                  <a:pt x="6314947" y="2315369"/>
                  <a:pt x="6305025" y="2316956"/>
                </a:cubicBezTo>
                <a:cubicBezTo>
                  <a:pt x="6291531" y="2319337"/>
                  <a:pt x="6261170" y="2320528"/>
                  <a:pt x="6213942" y="2320528"/>
                </a:cubicBezTo>
                <a:cubicBezTo>
                  <a:pt x="6166317" y="2320528"/>
                  <a:pt x="6135758" y="2319337"/>
                  <a:pt x="6122264" y="2316956"/>
                </a:cubicBezTo>
                <a:cubicBezTo>
                  <a:pt x="6113533" y="2315369"/>
                  <a:pt x="6108175" y="2312789"/>
                  <a:pt x="6106190" y="2309217"/>
                </a:cubicBezTo>
                <a:cubicBezTo>
                  <a:pt x="6105397" y="2307630"/>
                  <a:pt x="6105000" y="2301676"/>
                  <a:pt x="6105000" y="2291358"/>
                </a:cubicBezTo>
                <a:cubicBezTo>
                  <a:pt x="6105000" y="2263973"/>
                  <a:pt x="6105595" y="2222798"/>
                  <a:pt x="6106786" y="2167830"/>
                </a:cubicBezTo>
                <a:cubicBezTo>
                  <a:pt x="6107976" y="2112863"/>
                  <a:pt x="6108572" y="2071489"/>
                  <a:pt x="6108572" y="2043708"/>
                </a:cubicBezTo>
                <a:cubicBezTo>
                  <a:pt x="6108572" y="1930995"/>
                  <a:pt x="6104206" y="1841301"/>
                  <a:pt x="6095475" y="1774626"/>
                </a:cubicBezTo>
                <a:cubicBezTo>
                  <a:pt x="6094681" y="1768276"/>
                  <a:pt x="6094284" y="1764109"/>
                  <a:pt x="6094284" y="1762125"/>
                </a:cubicBezTo>
                <a:cubicBezTo>
                  <a:pt x="6094284" y="1754187"/>
                  <a:pt x="6099642" y="1750219"/>
                  <a:pt x="6110358" y="1750219"/>
                </a:cubicBezTo>
                <a:close/>
                <a:moveTo>
                  <a:pt x="2111644" y="1750219"/>
                </a:moveTo>
                <a:cubicBezTo>
                  <a:pt x="2129900" y="1750219"/>
                  <a:pt x="2157681" y="1750417"/>
                  <a:pt x="2194988" y="1750814"/>
                </a:cubicBezTo>
                <a:cubicBezTo>
                  <a:pt x="2232294" y="1751211"/>
                  <a:pt x="2260075" y="1751409"/>
                  <a:pt x="2278332" y="1751409"/>
                </a:cubicBezTo>
                <a:cubicBezTo>
                  <a:pt x="2290634" y="1751409"/>
                  <a:pt x="2296786" y="1756569"/>
                  <a:pt x="2296786" y="1766887"/>
                </a:cubicBezTo>
                <a:cubicBezTo>
                  <a:pt x="2296786" y="1769666"/>
                  <a:pt x="2296390" y="1773833"/>
                  <a:pt x="2295595" y="1779389"/>
                </a:cubicBezTo>
                <a:cubicBezTo>
                  <a:pt x="2287261" y="1833364"/>
                  <a:pt x="2283094" y="1888133"/>
                  <a:pt x="2283094" y="1943695"/>
                </a:cubicBezTo>
                <a:cubicBezTo>
                  <a:pt x="2283094" y="2012751"/>
                  <a:pt x="2285277" y="2059980"/>
                  <a:pt x="2289642" y="2085379"/>
                </a:cubicBezTo>
                <a:cubicBezTo>
                  <a:pt x="2296786" y="2129036"/>
                  <a:pt x="2322781" y="2150864"/>
                  <a:pt x="2367628" y="2150864"/>
                </a:cubicBezTo>
                <a:cubicBezTo>
                  <a:pt x="2385091" y="2150864"/>
                  <a:pt x="2404042" y="2143125"/>
                  <a:pt x="2424481" y="2127647"/>
                </a:cubicBezTo>
                <a:cubicBezTo>
                  <a:pt x="2444920" y="2112169"/>
                  <a:pt x="2455536" y="2096095"/>
                  <a:pt x="2456330" y="2079426"/>
                </a:cubicBezTo>
                <a:cubicBezTo>
                  <a:pt x="2457124" y="2064742"/>
                  <a:pt x="2457521" y="1965126"/>
                  <a:pt x="2457521" y="1780580"/>
                </a:cubicBezTo>
                <a:cubicBezTo>
                  <a:pt x="2457521" y="1767483"/>
                  <a:pt x="2458513" y="1759744"/>
                  <a:pt x="2460497" y="1757362"/>
                </a:cubicBezTo>
                <a:cubicBezTo>
                  <a:pt x="2462879" y="1753394"/>
                  <a:pt x="2470022" y="1751409"/>
                  <a:pt x="2481929" y="1751409"/>
                </a:cubicBezTo>
                <a:cubicBezTo>
                  <a:pt x="2501375" y="1751409"/>
                  <a:pt x="2530645" y="1751608"/>
                  <a:pt x="2569737" y="1752005"/>
                </a:cubicBezTo>
                <a:cubicBezTo>
                  <a:pt x="2608829" y="1752402"/>
                  <a:pt x="2638099" y="1752600"/>
                  <a:pt x="2657545" y="1752600"/>
                </a:cubicBezTo>
                <a:cubicBezTo>
                  <a:pt x="2669452" y="1752600"/>
                  <a:pt x="2676397" y="1755576"/>
                  <a:pt x="2678381" y="1761530"/>
                </a:cubicBezTo>
                <a:cubicBezTo>
                  <a:pt x="2679175" y="1764705"/>
                  <a:pt x="2679572" y="1769467"/>
                  <a:pt x="2679572" y="1775817"/>
                </a:cubicBezTo>
                <a:cubicBezTo>
                  <a:pt x="2679572" y="1805186"/>
                  <a:pt x="2678183" y="1849239"/>
                  <a:pt x="2675405" y="1907976"/>
                </a:cubicBezTo>
                <a:cubicBezTo>
                  <a:pt x="2672627" y="1966714"/>
                  <a:pt x="2671238" y="2010767"/>
                  <a:pt x="2671238" y="2040136"/>
                </a:cubicBezTo>
                <a:cubicBezTo>
                  <a:pt x="2671238" y="2068711"/>
                  <a:pt x="2672230" y="2111573"/>
                  <a:pt x="2674214" y="2168723"/>
                </a:cubicBezTo>
                <a:cubicBezTo>
                  <a:pt x="2676198" y="2225873"/>
                  <a:pt x="2677191" y="2268537"/>
                  <a:pt x="2677191" y="2296715"/>
                </a:cubicBezTo>
                <a:cubicBezTo>
                  <a:pt x="2677191" y="2307431"/>
                  <a:pt x="2672230" y="2314178"/>
                  <a:pt x="2662308" y="2316956"/>
                </a:cubicBezTo>
                <a:cubicBezTo>
                  <a:pt x="2647227" y="2320925"/>
                  <a:pt x="2615279" y="2322909"/>
                  <a:pt x="2566462" y="2322909"/>
                </a:cubicBezTo>
                <a:cubicBezTo>
                  <a:pt x="2523203" y="2322909"/>
                  <a:pt x="2493041" y="2321719"/>
                  <a:pt x="2475975" y="2319337"/>
                </a:cubicBezTo>
                <a:cubicBezTo>
                  <a:pt x="2468434" y="2318147"/>
                  <a:pt x="2463672" y="2313384"/>
                  <a:pt x="2461688" y="2305050"/>
                </a:cubicBezTo>
                <a:cubicBezTo>
                  <a:pt x="2460497" y="2293144"/>
                  <a:pt x="2459307" y="2281237"/>
                  <a:pt x="2458116" y="2269331"/>
                </a:cubicBezTo>
                <a:cubicBezTo>
                  <a:pt x="2456131" y="2251075"/>
                  <a:pt x="2453353" y="2241947"/>
                  <a:pt x="2449782" y="2241947"/>
                </a:cubicBezTo>
                <a:cubicBezTo>
                  <a:pt x="2455338" y="2241947"/>
                  <a:pt x="2435296" y="2255441"/>
                  <a:pt x="2389655" y="2282428"/>
                </a:cubicBezTo>
                <a:cubicBezTo>
                  <a:pt x="2344014" y="2309415"/>
                  <a:pt x="2302541" y="2322909"/>
                  <a:pt x="2265235" y="2322909"/>
                </a:cubicBezTo>
                <a:cubicBezTo>
                  <a:pt x="2160063" y="2322909"/>
                  <a:pt x="2097753" y="2275483"/>
                  <a:pt x="2078307" y="2180629"/>
                </a:cubicBezTo>
                <a:cubicBezTo>
                  <a:pt x="2069575" y="2136576"/>
                  <a:pt x="2065209" y="2072680"/>
                  <a:pt x="2065209" y="1988939"/>
                </a:cubicBezTo>
                <a:cubicBezTo>
                  <a:pt x="2065209" y="1898451"/>
                  <a:pt x="2072552" y="1827014"/>
                  <a:pt x="2087236" y="1774626"/>
                </a:cubicBezTo>
                <a:cubicBezTo>
                  <a:pt x="2091602" y="1758355"/>
                  <a:pt x="2099738" y="1750219"/>
                  <a:pt x="2111644" y="1750219"/>
                </a:cubicBezTo>
                <a:close/>
                <a:moveTo>
                  <a:pt x="5813297" y="1729383"/>
                </a:moveTo>
                <a:cubicBezTo>
                  <a:pt x="5820440" y="1729383"/>
                  <a:pt x="5825005" y="1741884"/>
                  <a:pt x="5826989" y="1766887"/>
                </a:cubicBezTo>
                <a:cubicBezTo>
                  <a:pt x="5828974" y="1791891"/>
                  <a:pt x="5832545" y="1804392"/>
                  <a:pt x="5837704" y="1804392"/>
                </a:cubicBezTo>
                <a:cubicBezTo>
                  <a:pt x="5832148" y="1804392"/>
                  <a:pt x="5848420" y="1793974"/>
                  <a:pt x="5886520" y="1773138"/>
                </a:cubicBezTo>
                <a:cubicBezTo>
                  <a:pt x="5924620" y="1752302"/>
                  <a:pt x="5961331" y="1741884"/>
                  <a:pt x="5996653" y="1741884"/>
                </a:cubicBezTo>
                <a:cubicBezTo>
                  <a:pt x="6018878" y="1741884"/>
                  <a:pt x="6029990" y="1746647"/>
                  <a:pt x="6029990" y="1756172"/>
                </a:cubicBezTo>
                <a:cubicBezTo>
                  <a:pt x="6029990" y="1767681"/>
                  <a:pt x="6028800" y="1783953"/>
                  <a:pt x="6026418" y="1804987"/>
                </a:cubicBezTo>
                <a:cubicBezTo>
                  <a:pt x="6024037" y="1827609"/>
                  <a:pt x="6022648" y="1843881"/>
                  <a:pt x="6022251" y="1853803"/>
                </a:cubicBezTo>
                <a:cubicBezTo>
                  <a:pt x="6022251" y="1865312"/>
                  <a:pt x="6022450" y="1880592"/>
                  <a:pt x="6022847" y="1899642"/>
                </a:cubicBezTo>
                <a:cubicBezTo>
                  <a:pt x="6023641" y="1923058"/>
                  <a:pt x="6024037" y="1938536"/>
                  <a:pt x="6024037" y="1946076"/>
                </a:cubicBezTo>
                <a:cubicBezTo>
                  <a:pt x="6024037" y="1961555"/>
                  <a:pt x="6015505" y="1969294"/>
                  <a:pt x="5998439" y="1969294"/>
                </a:cubicBezTo>
                <a:cubicBezTo>
                  <a:pt x="5990899" y="1969294"/>
                  <a:pt x="5979885" y="1968798"/>
                  <a:pt x="5965399" y="1967805"/>
                </a:cubicBezTo>
                <a:cubicBezTo>
                  <a:pt x="5950913" y="1966813"/>
                  <a:pt x="5940098" y="1966317"/>
                  <a:pt x="5932954" y="1966317"/>
                </a:cubicBezTo>
                <a:cubicBezTo>
                  <a:pt x="5900014" y="1966317"/>
                  <a:pt x="5877590" y="1971477"/>
                  <a:pt x="5865684" y="1981795"/>
                </a:cubicBezTo>
                <a:cubicBezTo>
                  <a:pt x="5853778" y="1992114"/>
                  <a:pt x="5847825" y="2012950"/>
                  <a:pt x="5847825" y="2044303"/>
                </a:cubicBezTo>
                <a:cubicBezTo>
                  <a:pt x="5847825" y="2061369"/>
                  <a:pt x="5848122" y="2087265"/>
                  <a:pt x="5848718" y="2121991"/>
                </a:cubicBezTo>
                <a:cubicBezTo>
                  <a:pt x="5849313" y="2156718"/>
                  <a:pt x="5849611" y="2182614"/>
                  <a:pt x="5849611" y="2199679"/>
                </a:cubicBezTo>
                <a:cubicBezTo>
                  <a:pt x="5849611" y="2211189"/>
                  <a:pt x="5850405" y="2228354"/>
                  <a:pt x="5851992" y="2251174"/>
                </a:cubicBezTo>
                <a:cubicBezTo>
                  <a:pt x="5853580" y="2273994"/>
                  <a:pt x="5854373" y="2290961"/>
                  <a:pt x="5854373" y="2302073"/>
                </a:cubicBezTo>
                <a:cubicBezTo>
                  <a:pt x="5854373" y="2311598"/>
                  <a:pt x="5847825" y="2316956"/>
                  <a:pt x="5834728" y="2318147"/>
                </a:cubicBezTo>
                <a:cubicBezTo>
                  <a:pt x="5815678" y="2319734"/>
                  <a:pt x="5786508" y="2320528"/>
                  <a:pt x="5747217" y="2320528"/>
                </a:cubicBezTo>
                <a:cubicBezTo>
                  <a:pt x="5709514" y="2320528"/>
                  <a:pt x="5679351" y="2319337"/>
                  <a:pt x="5656729" y="2316956"/>
                </a:cubicBezTo>
                <a:cubicBezTo>
                  <a:pt x="5643633" y="2315369"/>
                  <a:pt x="5637084" y="2308820"/>
                  <a:pt x="5637084" y="2297311"/>
                </a:cubicBezTo>
                <a:cubicBezTo>
                  <a:pt x="5637084" y="2265561"/>
                  <a:pt x="5637283" y="2218035"/>
                  <a:pt x="5637679" y="2154733"/>
                </a:cubicBezTo>
                <a:cubicBezTo>
                  <a:pt x="5638076" y="2091432"/>
                  <a:pt x="5638275" y="2043906"/>
                  <a:pt x="5638275" y="2012156"/>
                </a:cubicBezTo>
                <a:cubicBezTo>
                  <a:pt x="5638275" y="1918890"/>
                  <a:pt x="5629742" y="1842095"/>
                  <a:pt x="5612676" y="1781770"/>
                </a:cubicBezTo>
                <a:cubicBezTo>
                  <a:pt x="5611883" y="1778198"/>
                  <a:pt x="5611486" y="1775222"/>
                  <a:pt x="5611486" y="1772841"/>
                </a:cubicBezTo>
                <a:cubicBezTo>
                  <a:pt x="5611486" y="1766887"/>
                  <a:pt x="5614462" y="1762919"/>
                  <a:pt x="5620415" y="1760934"/>
                </a:cubicBezTo>
                <a:cubicBezTo>
                  <a:pt x="5642244" y="1758553"/>
                  <a:pt x="5674192" y="1754187"/>
                  <a:pt x="5716261" y="1747837"/>
                </a:cubicBezTo>
                <a:cubicBezTo>
                  <a:pt x="5778967" y="1735534"/>
                  <a:pt x="5811312" y="1729383"/>
                  <a:pt x="5813297" y="1729383"/>
                </a:cubicBezTo>
                <a:close/>
                <a:moveTo>
                  <a:pt x="5176312" y="1725811"/>
                </a:moveTo>
                <a:cubicBezTo>
                  <a:pt x="5238622" y="1725811"/>
                  <a:pt x="5287834" y="1747639"/>
                  <a:pt x="5323950" y="1791295"/>
                </a:cubicBezTo>
                <a:cubicBezTo>
                  <a:pt x="5325537" y="1793280"/>
                  <a:pt x="5326926" y="1794272"/>
                  <a:pt x="5328117" y="1794272"/>
                </a:cubicBezTo>
                <a:cubicBezTo>
                  <a:pt x="5331689" y="1794272"/>
                  <a:pt x="5335757" y="1784648"/>
                  <a:pt x="5340321" y="1765399"/>
                </a:cubicBezTo>
                <a:cubicBezTo>
                  <a:pt x="5344885" y="1746151"/>
                  <a:pt x="5350342" y="1736526"/>
                  <a:pt x="5356692" y="1736526"/>
                </a:cubicBezTo>
                <a:cubicBezTo>
                  <a:pt x="5371376" y="1736526"/>
                  <a:pt x="5399356" y="1740694"/>
                  <a:pt x="5440631" y="1749028"/>
                </a:cubicBezTo>
                <a:cubicBezTo>
                  <a:pt x="5479922" y="1756965"/>
                  <a:pt x="5508100" y="1763712"/>
                  <a:pt x="5525165" y="1769269"/>
                </a:cubicBezTo>
                <a:cubicBezTo>
                  <a:pt x="5531118" y="1771650"/>
                  <a:pt x="5534095" y="1774825"/>
                  <a:pt x="5534095" y="1778794"/>
                </a:cubicBezTo>
                <a:cubicBezTo>
                  <a:pt x="5534095" y="1780381"/>
                  <a:pt x="5533500" y="1784548"/>
                  <a:pt x="5532309" y="1791295"/>
                </a:cubicBezTo>
                <a:cubicBezTo>
                  <a:pt x="5519609" y="1863130"/>
                  <a:pt x="5513259" y="1939131"/>
                  <a:pt x="5513259" y="2019300"/>
                </a:cubicBezTo>
                <a:cubicBezTo>
                  <a:pt x="5513259" y="2049859"/>
                  <a:pt x="5515045" y="2095302"/>
                  <a:pt x="5518617" y="2155626"/>
                </a:cubicBezTo>
                <a:cubicBezTo>
                  <a:pt x="5522189" y="2215951"/>
                  <a:pt x="5523975" y="2261195"/>
                  <a:pt x="5523975" y="2291358"/>
                </a:cubicBezTo>
                <a:cubicBezTo>
                  <a:pt x="5523975" y="2307233"/>
                  <a:pt x="5517030" y="2315765"/>
                  <a:pt x="5503139" y="2316956"/>
                </a:cubicBezTo>
                <a:cubicBezTo>
                  <a:pt x="5453927" y="2320528"/>
                  <a:pt x="5397570" y="2322314"/>
                  <a:pt x="5334070" y="2322314"/>
                </a:cubicBezTo>
                <a:cubicBezTo>
                  <a:pt x="5326530" y="2322314"/>
                  <a:pt x="5321470" y="2310904"/>
                  <a:pt x="5318890" y="2288083"/>
                </a:cubicBezTo>
                <a:cubicBezTo>
                  <a:pt x="5316310" y="2265263"/>
                  <a:pt x="5313234" y="2253655"/>
                  <a:pt x="5309662" y="2253258"/>
                </a:cubicBezTo>
                <a:cubicBezTo>
                  <a:pt x="5306487" y="2254845"/>
                  <a:pt x="5302320" y="2258219"/>
                  <a:pt x="5297161" y="2263378"/>
                </a:cubicBezTo>
                <a:cubicBezTo>
                  <a:pt x="5252711" y="2308225"/>
                  <a:pt x="5205086" y="2330648"/>
                  <a:pt x="5154286" y="2330648"/>
                </a:cubicBezTo>
                <a:cubicBezTo>
                  <a:pt x="5076895" y="2330648"/>
                  <a:pt x="5012800" y="2300089"/>
                  <a:pt x="4962000" y="2238970"/>
                </a:cubicBezTo>
                <a:cubicBezTo>
                  <a:pt x="4913978" y="2181820"/>
                  <a:pt x="4889967" y="2113558"/>
                  <a:pt x="4889967" y="2034183"/>
                </a:cubicBezTo>
                <a:cubicBezTo>
                  <a:pt x="4889967" y="1942505"/>
                  <a:pt x="4914772" y="1868686"/>
                  <a:pt x="4964381" y="1812726"/>
                </a:cubicBezTo>
                <a:cubicBezTo>
                  <a:pt x="5015975" y="1754783"/>
                  <a:pt x="5086619" y="1725811"/>
                  <a:pt x="5176312" y="1725811"/>
                </a:cubicBezTo>
                <a:close/>
                <a:moveTo>
                  <a:pt x="4260722" y="1725811"/>
                </a:moveTo>
                <a:cubicBezTo>
                  <a:pt x="4297235" y="1725811"/>
                  <a:pt x="4329778" y="1733947"/>
                  <a:pt x="4358353" y="1750219"/>
                </a:cubicBezTo>
                <a:cubicBezTo>
                  <a:pt x="4390500" y="1768475"/>
                  <a:pt x="4411336" y="1794073"/>
                  <a:pt x="4420861" y="1827014"/>
                </a:cubicBezTo>
                <a:cubicBezTo>
                  <a:pt x="4441895" y="1798439"/>
                  <a:pt x="4470867" y="1774428"/>
                  <a:pt x="4507776" y="1754981"/>
                </a:cubicBezTo>
                <a:cubicBezTo>
                  <a:pt x="4544686" y="1735534"/>
                  <a:pt x="4580603" y="1725811"/>
                  <a:pt x="4615528" y="1725811"/>
                </a:cubicBezTo>
                <a:cubicBezTo>
                  <a:pt x="4667915" y="1725811"/>
                  <a:pt x="4710580" y="1737915"/>
                  <a:pt x="4743520" y="1762125"/>
                </a:cubicBezTo>
                <a:cubicBezTo>
                  <a:pt x="4780826" y="1789509"/>
                  <a:pt x="4799479" y="1828602"/>
                  <a:pt x="4799479" y="1879401"/>
                </a:cubicBezTo>
                <a:cubicBezTo>
                  <a:pt x="4799479" y="1900436"/>
                  <a:pt x="4798884" y="1932087"/>
                  <a:pt x="4797693" y="1974354"/>
                </a:cubicBezTo>
                <a:cubicBezTo>
                  <a:pt x="4796503" y="2016621"/>
                  <a:pt x="4795908" y="2048272"/>
                  <a:pt x="4795908" y="2069306"/>
                </a:cubicBezTo>
                <a:cubicBezTo>
                  <a:pt x="4795908" y="2094309"/>
                  <a:pt x="4796503" y="2131913"/>
                  <a:pt x="4797693" y="2182118"/>
                </a:cubicBezTo>
                <a:cubicBezTo>
                  <a:pt x="4798884" y="2232323"/>
                  <a:pt x="4799479" y="2269926"/>
                  <a:pt x="4799479" y="2294929"/>
                </a:cubicBezTo>
                <a:cubicBezTo>
                  <a:pt x="4799479" y="2308820"/>
                  <a:pt x="4793526" y="2316559"/>
                  <a:pt x="4781620" y="2318147"/>
                </a:cubicBezTo>
                <a:cubicBezTo>
                  <a:pt x="4769714" y="2319734"/>
                  <a:pt x="4740345" y="2320528"/>
                  <a:pt x="4693514" y="2320528"/>
                </a:cubicBezTo>
                <a:cubicBezTo>
                  <a:pt x="4645095" y="2320528"/>
                  <a:pt x="4614933" y="2319337"/>
                  <a:pt x="4603026" y="2316956"/>
                </a:cubicBezTo>
                <a:cubicBezTo>
                  <a:pt x="4591120" y="2314575"/>
                  <a:pt x="4585167" y="2304852"/>
                  <a:pt x="4585167" y="2287786"/>
                </a:cubicBezTo>
                <a:cubicBezTo>
                  <a:pt x="4585167" y="2269530"/>
                  <a:pt x="4585762" y="2242244"/>
                  <a:pt x="4586953" y="2205930"/>
                </a:cubicBezTo>
                <a:cubicBezTo>
                  <a:pt x="4588143" y="2169616"/>
                  <a:pt x="4588739" y="2142331"/>
                  <a:pt x="4588739" y="2124075"/>
                </a:cubicBezTo>
                <a:cubicBezTo>
                  <a:pt x="4588739" y="2054622"/>
                  <a:pt x="4587945" y="2005211"/>
                  <a:pt x="4586358" y="1975842"/>
                </a:cubicBezTo>
                <a:cubicBezTo>
                  <a:pt x="4583976" y="1928614"/>
                  <a:pt x="4561553" y="1905000"/>
                  <a:pt x="4519087" y="1905000"/>
                </a:cubicBezTo>
                <a:cubicBezTo>
                  <a:pt x="4500435" y="1905000"/>
                  <a:pt x="4481880" y="1912838"/>
                  <a:pt x="4463426" y="1928515"/>
                </a:cubicBezTo>
                <a:cubicBezTo>
                  <a:pt x="4444971" y="1944191"/>
                  <a:pt x="4434752" y="1961555"/>
                  <a:pt x="4432767" y="1980605"/>
                </a:cubicBezTo>
                <a:cubicBezTo>
                  <a:pt x="4431180" y="1997273"/>
                  <a:pt x="4430386" y="2046089"/>
                  <a:pt x="4430386" y="2127051"/>
                </a:cubicBezTo>
                <a:cubicBezTo>
                  <a:pt x="4430386" y="2145705"/>
                  <a:pt x="4430981" y="2173982"/>
                  <a:pt x="4432172" y="2211883"/>
                </a:cubicBezTo>
                <a:cubicBezTo>
                  <a:pt x="4433362" y="2249785"/>
                  <a:pt x="4433958" y="2278261"/>
                  <a:pt x="4433958" y="2297311"/>
                </a:cubicBezTo>
                <a:cubicBezTo>
                  <a:pt x="4433958" y="2310408"/>
                  <a:pt x="4428203" y="2316956"/>
                  <a:pt x="4416693" y="2316956"/>
                </a:cubicBezTo>
                <a:lnTo>
                  <a:pt x="4236314" y="2316956"/>
                </a:lnTo>
                <a:cubicBezTo>
                  <a:pt x="4225202" y="2316956"/>
                  <a:pt x="4219646" y="2308820"/>
                  <a:pt x="4219646" y="2292548"/>
                </a:cubicBezTo>
                <a:cubicBezTo>
                  <a:pt x="4219646" y="2273895"/>
                  <a:pt x="4220240" y="2245916"/>
                  <a:pt x="4221431" y="2208609"/>
                </a:cubicBezTo>
                <a:cubicBezTo>
                  <a:pt x="4222622" y="2171303"/>
                  <a:pt x="4223217" y="2143125"/>
                  <a:pt x="4223217" y="2124075"/>
                </a:cubicBezTo>
                <a:cubicBezTo>
                  <a:pt x="4223217" y="2109390"/>
                  <a:pt x="4222820" y="2087165"/>
                  <a:pt x="4222026" y="2057400"/>
                </a:cubicBezTo>
                <a:cubicBezTo>
                  <a:pt x="4221233" y="2027634"/>
                  <a:pt x="4220836" y="2005211"/>
                  <a:pt x="4220836" y="1990130"/>
                </a:cubicBezTo>
                <a:cubicBezTo>
                  <a:pt x="4220836" y="1933377"/>
                  <a:pt x="4199206" y="1905000"/>
                  <a:pt x="4155947" y="1905000"/>
                </a:cubicBezTo>
                <a:cubicBezTo>
                  <a:pt x="4138484" y="1905000"/>
                  <a:pt x="4119633" y="1911747"/>
                  <a:pt x="4099392" y="1925241"/>
                </a:cubicBezTo>
                <a:cubicBezTo>
                  <a:pt x="4077167" y="1939925"/>
                  <a:pt x="4066054" y="1955403"/>
                  <a:pt x="4066054" y="1971675"/>
                </a:cubicBezTo>
                <a:cubicBezTo>
                  <a:pt x="4066054" y="2007791"/>
                  <a:pt x="4066254" y="2061765"/>
                  <a:pt x="4066650" y="2133600"/>
                </a:cubicBezTo>
                <a:cubicBezTo>
                  <a:pt x="4067047" y="2205434"/>
                  <a:pt x="4067245" y="2259211"/>
                  <a:pt x="4067245" y="2294929"/>
                </a:cubicBezTo>
                <a:cubicBezTo>
                  <a:pt x="4067245" y="2304852"/>
                  <a:pt x="4066054" y="2311003"/>
                  <a:pt x="4063673" y="2313384"/>
                </a:cubicBezTo>
                <a:cubicBezTo>
                  <a:pt x="4061292" y="2315765"/>
                  <a:pt x="4055141" y="2317353"/>
                  <a:pt x="4045218" y="2318147"/>
                </a:cubicBezTo>
                <a:cubicBezTo>
                  <a:pt x="4027359" y="2319734"/>
                  <a:pt x="3999181" y="2320528"/>
                  <a:pt x="3960684" y="2320528"/>
                </a:cubicBezTo>
                <a:cubicBezTo>
                  <a:pt x="3935681" y="2320528"/>
                  <a:pt x="3907305" y="2319337"/>
                  <a:pt x="3875554" y="2316956"/>
                </a:cubicBezTo>
                <a:cubicBezTo>
                  <a:pt x="3866030" y="2316162"/>
                  <a:pt x="3860374" y="2314773"/>
                  <a:pt x="3858589" y="2312789"/>
                </a:cubicBezTo>
                <a:cubicBezTo>
                  <a:pt x="3856803" y="2310805"/>
                  <a:pt x="3855909" y="2304852"/>
                  <a:pt x="3855909" y="2294929"/>
                </a:cubicBezTo>
                <a:cubicBezTo>
                  <a:pt x="3855909" y="2263180"/>
                  <a:pt x="3856108" y="2215654"/>
                  <a:pt x="3856505" y="2152352"/>
                </a:cubicBezTo>
                <a:cubicBezTo>
                  <a:pt x="3856901" y="2089051"/>
                  <a:pt x="3857100" y="2041525"/>
                  <a:pt x="3857100" y="2009775"/>
                </a:cubicBezTo>
                <a:cubicBezTo>
                  <a:pt x="3857100" y="1944687"/>
                  <a:pt x="3852338" y="1871464"/>
                  <a:pt x="3842813" y="1790105"/>
                </a:cubicBezTo>
                <a:cubicBezTo>
                  <a:pt x="3842019" y="1785342"/>
                  <a:pt x="3841622" y="1781770"/>
                  <a:pt x="3841622" y="1779389"/>
                </a:cubicBezTo>
                <a:cubicBezTo>
                  <a:pt x="3841622" y="1772642"/>
                  <a:pt x="3844400" y="1768078"/>
                  <a:pt x="3849956" y="1765697"/>
                </a:cubicBezTo>
                <a:cubicBezTo>
                  <a:pt x="3858688" y="1762125"/>
                  <a:pt x="3875158" y="1759148"/>
                  <a:pt x="3899367" y="1756767"/>
                </a:cubicBezTo>
                <a:cubicBezTo>
                  <a:pt x="3929133" y="1753989"/>
                  <a:pt x="3946794" y="1752203"/>
                  <a:pt x="3952350" y="1751409"/>
                </a:cubicBezTo>
                <a:cubicBezTo>
                  <a:pt x="3956319" y="1750616"/>
                  <a:pt x="3971995" y="1746448"/>
                  <a:pt x="3999380" y="1738908"/>
                </a:cubicBezTo>
                <a:cubicBezTo>
                  <a:pt x="4018826" y="1733352"/>
                  <a:pt x="4034503" y="1730573"/>
                  <a:pt x="4046409" y="1730573"/>
                </a:cubicBezTo>
                <a:cubicBezTo>
                  <a:pt x="4053950" y="1730573"/>
                  <a:pt x="4057919" y="1744365"/>
                  <a:pt x="4058315" y="1771948"/>
                </a:cubicBezTo>
                <a:cubicBezTo>
                  <a:pt x="4058712" y="1799530"/>
                  <a:pt x="4060300" y="1813322"/>
                  <a:pt x="4063078" y="1813322"/>
                </a:cubicBezTo>
                <a:cubicBezTo>
                  <a:pt x="4067047" y="1811734"/>
                  <a:pt x="4071611" y="1808956"/>
                  <a:pt x="4076771" y="1804987"/>
                </a:cubicBezTo>
                <a:cubicBezTo>
                  <a:pt x="4112489" y="1777206"/>
                  <a:pt x="4140667" y="1758156"/>
                  <a:pt x="4161304" y="1747837"/>
                </a:cubicBezTo>
                <a:cubicBezTo>
                  <a:pt x="4191864" y="1733153"/>
                  <a:pt x="4225003" y="1725811"/>
                  <a:pt x="4260722" y="1725811"/>
                </a:cubicBezTo>
                <a:close/>
                <a:moveTo>
                  <a:pt x="3193922" y="1725811"/>
                </a:moveTo>
                <a:cubicBezTo>
                  <a:pt x="3230434" y="1725811"/>
                  <a:pt x="3262978" y="1733947"/>
                  <a:pt x="3291553" y="1750219"/>
                </a:cubicBezTo>
                <a:cubicBezTo>
                  <a:pt x="3323700" y="1768475"/>
                  <a:pt x="3344536" y="1794073"/>
                  <a:pt x="3354061" y="1827014"/>
                </a:cubicBezTo>
                <a:cubicBezTo>
                  <a:pt x="3375095" y="1798439"/>
                  <a:pt x="3404067" y="1774428"/>
                  <a:pt x="3440977" y="1754981"/>
                </a:cubicBezTo>
                <a:cubicBezTo>
                  <a:pt x="3477886" y="1735534"/>
                  <a:pt x="3513803" y="1725811"/>
                  <a:pt x="3548728" y="1725811"/>
                </a:cubicBezTo>
                <a:cubicBezTo>
                  <a:pt x="3601116" y="1725811"/>
                  <a:pt x="3643780" y="1737915"/>
                  <a:pt x="3676721" y="1762125"/>
                </a:cubicBezTo>
                <a:cubicBezTo>
                  <a:pt x="3714026" y="1789509"/>
                  <a:pt x="3732680" y="1828602"/>
                  <a:pt x="3732680" y="1879401"/>
                </a:cubicBezTo>
                <a:cubicBezTo>
                  <a:pt x="3732680" y="1900436"/>
                  <a:pt x="3732085" y="1932087"/>
                  <a:pt x="3730894" y="1974354"/>
                </a:cubicBezTo>
                <a:cubicBezTo>
                  <a:pt x="3729703" y="2016621"/>
                  <a:pt x="3729108" y="2048272"/>
                  <a:pt x="3729108" y="2069306"/>
                </a:cubicBezTo>
                <a:cubicBezTo>
                  <a:pt x="3729108" y="2094309"/>
                  <a:pt x="3729703" y="2131913"/>
                  <a:pt x="3730894" y="2182118"/>
                </a:cubicBezTo>
                <a:cubicBezTo>
                  <a:pt x="3732085" y="2232323"/>
                  <a:pt x="3732680" y="2269926"/>
                  <a:pt x="3732680" y="2294929"/>
                </a:cubicBezTo>
                <a:cubicBezTo>
                  <a:pt x="3732680" y="2308820"/>
                  <a:pt x="3726726" y="2316559"/>
                  <a:pt x="3714821" y="2318147"/>
                </a:cubicBezTo>
                <a:cubicBezTo>
                  <a:pt x="3702915" y="2319734"/>
                  <a:pt x="3673545" y="2320528"/>
                  <a:pt x="3626714" y="2320528"/>
                </a:cubicBezTo>
                <a:cubicBezTo>
                  <a:pt x="3578295" y="2320528"/>
                  <a:pt x="3548133" y="2319337"/>
                  <a:pt x="3536227" y="2316956"/>
                </a:cubicBezTo>
                <a:cubicBezTo>
                  <a:pt x="3524320" y="2314575"/>
                  <a:pt x="3518367" y="2304852"/>
                  <a:pt x="3518367" y="2287786"/>
                </a:cubicBezTo>
                <a:cubicBezTo>
                  <a:pt x="3518367" y="2269530"/>
                  <a:pt x="3518963" y="2242244"/>
                  <a:pt x="3520153" y="2205930"/>
                </a:cubicBezTo>
                <a:cubicBezTo>
                  <a:pt x="3521344" y="2169616"/>
                  <a:pt x="3521939" y="2142331"/>
                  <a:pt x="3521939" y="2124075"/>
                </a:cubicBezTo>
                <a:cubicBezTo>
                  <a:pt x="3521939" y="2054622"/>
                  <a:pt x="3521145" y="2005211"/>
                  <a:pt x="3519559" y="1975842"/>
                </a:cubicBezTo>
                <a:cubicBezTo>
                  <a:pt x="3517177" y="1928614"/>
                  <a:pt x="3494754" y="1905000"/>
                  <a:pt x="3452288" y="1905000"/>
                </a:cubicBezTo>
                <a:cubicBezTo>
                  <a:pt x="3433634" y="1905000"/>
                  <a:pt x="3415081" y="1912838"/>
                  <a:pt x="3396626" y="1928515"/>
                </a:cubicBezTo>
                <a:cubicBezTo>
                  <a:pt x="3378171" y="1944191"/>
                  <a:pt x="3367951" y="1961555"/>
                  <a:pt x="3365967" y="1980605"/>
                </a:cubicBezTo>
                <a:cubicBezTo>
                  <a:pt x="3364380" y="1997273"/>
                  <a:pt x="3363586" y="2046089"/>
                  <a:pt x="3363586" y="2127051"/>
                </a:cubicBezTo>
                <a:cubicBezTo>
                  <a:pt x="3363586" y="2145705"/>
                  <a:pt x="3364181" y="2173982"/>
                  <a:pt x="3365372" y="2211883"/>
                </a:cubicBezTo>
                <a:cubicBezTo>
                  <a:pt x="3366563" y="2249785"/>
                  <a:pt x="3367158" y="2278261"/>
                  <a:pt x="3367158" y="2297311"/>
                </a:cubicBezTo>
                <a:cubicBezTo>
                  <a:pt x="3367158" y="2310408"/>
                  <a:pt x="3361403" y="2316956"/>
                  <a:pt x="3349894" y="2316956"/>
                </a:cubicBezTo>
                <a:lnTo>
                  <a:pt x="3169514" y="2316956"/>
                </a:lnTo>
                <a:cubicBezTo>
                  <a:pt x="3158401" y="2316956"/>
                  <a:pt x="3152845" y="2308820"/>
                  <a:pt x="3152845" y="2292548"/>
                </a:cubicBezTo>
                <a:cubicBezTo>
                  <a:pt x="3152845" y="2273895"/>
                  <a:pt x="3153441" y="2245916"/>
                  <a:pt x="3154631" y="2208609"/>
                </a:cubicBezTo>
                <a:cubicBezTo>
                  <a:pt x="3155822" y="2171303"/>
                  <a:pt x="3156418" y="2143125"/>
                  <a:pt x="3156418" y="2124075"/>
                </a:cubicBezTo>
                <a:cubicBezTo>
                  <a:pt x="3156418" y="2109390"/>
                  <a:pt x="3156020" y="2087165"/>
                  <a:pt x="3155227" y="2057400"/>
                </a:cubicBezTo>
                <a:cubicBezTo>
                  <a:pt x="3154433" y="2027634"/>
                  <a:pt x="3154036" y="2005211"/>
                  <a:pt x="3154036" y="1990130"/>
                </a:cubicBezTo>
                <a:cubicBezTo>
                  <a:pt x="3154036" y="1933377"/>
                  <a:pt x="3132406" y="1905000"/>
                  <a:pt x="3089147" y="1905000"/>
                </a:cubicBezTo>
                <a:cubicBezTo>
                  <a:pt x="3071685" y="1905000"/>
                  <a:pt x="3052833" y="1911747"/>
                  <a:pt x="3032592" y="1925241"/>
                </a:cubicBezTo>
                <a:cubicBezTo>
                  <a:pt x="3010367" y="1939925"/>
                  <a:pt x="2999255" y="1955403"/>
                  <a:pt x="2999255" y="1971675"/>
                </a:cubicBezTo>
                <a:cubicBezTo>
                  <a:pt x="2999255" y="2007791"/>
                  <a:pt x="2999453" y="2061765"/>
                  <a:pt x="2999850" y="2133600"/>
                </a:cubicBezTo>
                <a:cubicBezTo>
                  <a:pt x="3000247" y="2205434"/>
                  <a:pt x="3000445" y="2259211"/>
                  <a:pt x="3000445" y="2294929"/>
                </a:cubicBezTo>
                <a:cubicBezTo>
                  <a:pt x="3000445" y="2304852"/>
                  <a:pt x="2999255" y="2311003"/>
                  <a:pt x="2996873" y="2313384"/>
                </a:cubicBezTo>
                <a:cubicBezTo>
                  <a:pt x="2994492" y="2315765"/>
                  <a:pt x="2988341" y="2317353"/>
                  <a:pt x="2978419" y="2318147"/>
                </a:cubicBezTo>
                <a:cubicBezTo>
                  <a:pt x="2960559" y="2319734"/>
                  <a:pt x="2932381" y="2320528"/>
                  <a:pt x="2893884" y="2320528"/>
                </a:cubicBezTo>
                <a:cubicBezTo>
                  <a:pt x="2868881" y="2320528"/>
                  <a:pt x="2840505" y="2319337"/>
                  <a:pt x="2808755" y="2316956"/>
                </a:cubicBezTo>
                <a:cubicBezTo>
                  <a:pt x="2799230" y="2316162"/>
                  <a:pt x="2793574" y="2314773"/>
                  <a:pt x="2791788" y="2312789"/>
                </a:cubicBezTo>
                <a:cubicBezTo>
                  <a:pt x="2790002" y="2310805"/>
                  <a:pt x="2789109" y="2304852"/>
                  <a:pt x="2789109" y="2294929"/>
                </a:cubicBezTo>
                <a:cubicBezTo>
                  <a:pt x="2789109" y="2263180"/>
                  <a:pt x="2789308" y="2215654"/>
                  <a:pt x="2789705" y="2152352"/>
                </a:cubicBezTo>
                <a:cubicBezTo>
                  <a:pt x="2790101" y="2089051"/>
                  <a:pt x="2790301" y="2041525"/>
                  <a:pt x="2790301" y="2009775"/>
                </a:cubicBezTo>
                <a:cubicBezTo>
                  <a:pt x="2790301" y="1944687"/>
                  <a:pt x="2785537" y="1871464"/>
                  <a:pt x="2776013" y="1790105"/>
                </a:cubicBezTo>
                <a:cubicBezTo>
                  <a:pt x="2775219" y="1785342"/>
                  <a:pt x="2774822" y="1781770"/>
                  <a:pt x="2774822" y="1779389"/>
                </a:cubicBezTo>
                <a:cubicBezTo>
                  <a:pt x="2774822" y="1772642"/>
                  <a:pt x="2777600" y="1768078"/>
                  <a:pt x="2783157" y="1765697"/>
                </a:cubicBezTo>
                <a:cubicBezTo>
                  <a:pt x="2791887" y="1762125"/>
                  <a:pt x="2808358" y="1759148"/>
                  <a:pt x="2832567" y="1756767"/>
                </a:cubicBezTo>
                <a:cubicBezTo>
                  <a:pt x="2862333" y="1753989"/>
                  <a:pt x="2879994" y="1752203"/>
                  <a:pt x="2885551" y="1751409"/>
                </a:cubicBezTo>
                <a:cubicBezTo>
                  <a:pt x="2889519" y="1750616"/>
                  <a:pt x="2905195" y="1746448"/>
                  <a:pt x="2932580" y="1738908"/>
                </a:cubicBezTo>
                <a:cubicBezTo>
                  <a:pt x="2952027" y="1733352"/>
                  <a:pt x="2967703" y="1730573"/>
                  <a:pt x="2979609" y="1730573"/>
                </a:cubicBezTo>
                <a:cubicBezTo>
                  <a:pt x="2987150" y="1730573"/>
                  <a:pt x="2991119" y="1744365"/>
                  <a:pt x="2991516" y="1771948"/>
                </a:cubicBezTo>
                <a:cubicBezTo>
                  <a:pt x="2991913" y="1799530"/>
                  <a:pt x="2993501" y="1813322"/>
                  <a:pt x="2996278" y="1813322"/>
                </a:cubicBezTo>
                <a:cubicBezTo>
                  <a:pt x="3000247" y="1811734"/>
                  <a:pt x="3004811" y="1808956"/>
                  <a:pt x="3009970" y="1804987"/>
                </a:cubicBezTo>
                <a:cubicBezTo>
                  <a:pt x="3045689" y="1777206"/>
                  <a:pt x="3073868" y="1758156"/>
                  <a:pt x="3094505" y="1747837"/>
                </a:cubicBezTo>
                <a:cubicBezTo>
                  <a:pt x="3125064" y="1733153"/>
                  <a:pt x="3158203" y="1725811"/>
                  <a:pt x="3193922" y="1725811"/>
                </a:cubicBezTo>
                <a:close/>
                <a:moveTo>
                  <a:pt x="6700908" y="1712119"/>
                </a:moveTo>
                <a:cubicBezTo>
                  <a:pt x="6777108" y="1712119"/>
                  <a:pt x="6841798" y="1739900"/>
                  <a:pt x="6894979" y="1795462"/>
                </a:cubicBezTo>
                <a:cubicBezTo>
                  <a:pt x="6948160" y="1851025"/>
                  <a:pt x="6974751" y="1917105"/>
                  <a:pt x="6974751" y="1993701"/>
                </a:cubicBezTo>
                <a:cubicBezTo>
                  <a:pt x="6974751" y="2033786"/>
                  <a:pt x="6961853" y="2056606"/>
                  <a:pt x="6936055" y="2062162"/>
                </a:cubicBezTo>
                <a:cubicBezTo>
                  <a:pt x="6931691" y="2062956"/>
                  <a:pt x="6890613" y="2067322"/>
                  <a:pt x="6812826" y="2075259"/>
                </a:cubicBezTo>
                <a:cubicBezTo>
                  <a:pt x="6765995" y="2080419"/>
                  <a:pt x="6696145" y="2086570"/>
                  <a:pt x="6603276" y="2093714"/>
                </a:cubicBezTo>
                <a:cubicBezTo>
                  <a:pt x="6608832" y="2119511"/>
                  <a:pt x="6625700" y="2139156"/>
                  <a:pt x="6653878" y="2152650"/>
                </a:cubicBezTo>
                <a:cubicBezTo>
                  <a:pt x="6676897" y="2163762"/>
                  <a:pt x="6703091" y="2169319"/>
                  <a:pt x="6732459" y="2169319"/>
                </a:cubicBezTo>
                <a:cubicBezTo>
                  <a:pt x="6767781" y="2169319"/>
                  <a:pt x="6803301" y="2159794"/>
                  <a:pt x="6839020" y="2140744"/>
                </a:cubicBezTo>
                <a:cubicBezTo>
                  <a:pt x="6854101" y="2131219"/>
                  <a:pt x="6869183" y="2121694"/>
                  <a:pt x="6884263" y="2112169"/>
                </a:cubicBezTo>
                <a:cubicBezTo>
                  <a:pt x="6892598" y="2116137"/>
                  <a:pt x="6906588" y="2136378"/>
                  <a:pt x="6926233" y="2172890"/>
                </a:cubicBezTo>
                <a:cubicBezTo>
                  <a:pt x="6945879" y="2209403"/>
                  <a:pt x="6955701" y="2232620"/>
                  <a:pt x="6955701" y="2242542"/>
                </a:cubicBezTo>
                <a:cubicBezTo>
                  <a:pt x="6955701" y="2245320"/>
                  <a:pt x="6952725" y="2249884"/>
                  <a:pt x="6946771" y="2256234"/>
                </a:cubicBezTo>
                <a:cubicBezTo>
                  <a:pt x="6898353" y="2308225"/>
                  <a:pt x="6823145" y="2334220"/>
                  <a:pt x="6721148" y="2334220"/>
                </a:cubicBezTo>
                <a:cubicBezTo>
                  <a:pt x="6626692" y="2334220"/>
                  <a:pt x="6550492" y="2306637"/>
                  <a:pt x="6492548" y="2251472"/>
                </a:cubicBezTo>
                <a:cubicBezTo>
                  <a:pt x="6433017" y="2195512"/>
                  <a:pt x="6403251" y="2120701"/>
                  <a:pt x="6403251" y="2027039"/>
                </a:cubicBezTo>
                <a:cubicBezTo>
                  <a:pt x="6403251" y="1935758"/>
                  <a:pt x="6429842" y="1860947"/>
                  <a:pt x="6483023" y="1802606"/>
                </a:cubicBezTo>
                <a:cubicBezTo>
                  <a:pt x="6537792" y="1742281"/>
                  <a:pt x="6610420" y="1712119"/>
                  <a:pt x="6700908" y="1712119"/>
                </a:cubicBezTo>
                <a:close/>
                <a:moveTo>
                  <a:pt x="7302768" y="1696641"/>
                </a:moveTo>
                <a:cubicBezTo>
                  <a:pt x="7309118" y="1696641"/>
                  <a:pt x="7324795" y="1717973"/>
                  <a:pt x="7349798" y="1760637"/>
                </a:cubicBezTo>
                <a:cubicBezTo>
                  <a:pt x="7374801" y="1803301"/>
                  <a:pt x="7387303" y="1828205"/>
                  <a:pt x="7387303" y="1835348"/>
                </a:cubicBezTo>
                <a:cubicBezTo>
                  <a:pt x="7387303" y="1839317"/>
                  <a:pt x="7384326" y="1844675"/>
                  <a:pt x="7378373" y="1851422"/>
                </a:cubicBezTo>
                <a:cubicBezTo>
                  <a:pt x="7367260" y="1848644"/>
                  <a:pt x="7356148" y="1847255"/>
                  <a:pt x="7345035" y="1847255"/>
                </a:cubicBezTo>
                <a:cubicBezTo>
                  <a:pt x="7321620" y="1847255"/>
                  <a:pt x="7301975" y="1852414"/>
                  <a:pt x="7286099" y="1862733"/>
                </a:cubicBezTo>
                <a:cubicBezTo>
                  <a:pt x="7267049" y="1874639"/>
                  <a:pt x="7257524" y="1891506"/>
                  <a:pt x="7257524" y="1913334"/>
                </a:cubicBezTo>
                <a:cubicBezTo>
                  <a:pt x="7257524" y="1927225"/>
                  <a:pt x="7267645" y="1944886"/>
                  <a:pt x="7287885" y="1966317"/>
                </a:cubicBezTo>
                <a:cubicBezTo>
                  <a:pt x="7318445" y="1998464"/>
                  <a:pt x="7337296" y="2020094"/>
                  <a:pt x="7344440" y="2031206"/>
                </a:cubicBezTo>
                <a:cubicBezTo>
                  <a:pt x="7364681" y="2061369"/>
                  <a:pt x="7374801" y="2093714"/>
                  <a:pt x="7374801" y="2128242"/>
                </a:cubicBezTo>
                <a:cubicBezTo>
                  <a:pt x="7374801" y="2148483"/>
                  <a:pt x="7370832" y="2169914"/>
                  <a:pt x="7362895" y="2192536"/>
                </a:cubicBezTo>
                <a:cubicBezTo>
                  <a:pt x="7353767" y="2217539"/>
                  <a:pt x="7342257" y="2235795"/>
                  <a:pt x="7328367" y="2247304"/>
                </a:cubicBezTo>
                <a:cubicBezTo>
                  <a:pt x="7298998" y="2272705"/>
                  <a:pt x="7264668" y="2294136"/>
                  <a:pt x="7225378" y="2311598"/>
                </a:cubicBezTo>
                <a:cubicBezTo>
                  <a:pt x="7182912" y="2329855"/>
                  <a:pt x="7143820" y="2338983"/>
                  <a:pt x="7108101" y="2338983"/>
                </a:cubicBezTo>
                <a:cubicBezTo>
                  <a:pt x="7100164" y="2338983"/>
                  <a:pt x="7082403" y="2317452"/>
                  <a:pt x="7054821" y="2274391"/>
                </a:cubicBezTo>
                <a:cubicBezTo>
                  <a:pt x="7027238" y="2231330"/>
                  <a:pt x="7013446" y="2205037"/>
                  <a:pt x="7013446" y="2195512"/>
                </a:cubicBezTo>
                <a:cubicBezTo>
                  <a:pt x="7013446" y="2191940"/>
                  <a:pt x="7015629" y="2189758"/>
                  <a:pt x="7019995" y="2188964"/>
                </a:cubicBezTo>
                <a:cubicBezTo>
                  <a:pt x="7047776" y="2183805"/>
                  <a:pt x="7075756" y="2178645"/>
                  <a:pt x="7103934" y="2173486"/>
                </a:cubicBezTo>
                <a:cubicBezTo>
                  <a:pt x="7138859" y="2162373"/>
                  <a:pt x="7156321" y="2144117"/>
                  <a:pt x="7156321" y="2118717"/>
                </a:cubicBezTo>
                <a:cubicBezTo>
                  <a:pt x="7156321" y="2101255"/>
                  <a:pt x="7146201" y="2081014"/>
                  <a:pt x="7125960" y="2057995"/>
                </a:cubicBezTo>
                <a:cubicBezTo>
                  <a:pt x="7089845" y="2017911"/>
                  <a:pt x="7070993" y="1996678"/>
                  <a:pt x="7069406" y="1994297"/>
                </a:cubicBezTo>
                <a:cubicBezTo>
                  <a:pt x="7049165" y="1965722"/>
                  <a:pt x="7039045" y="1935559"/>
                  <a:pt x="7039045" y="1903809"/>
                </a:cubicBezTo>
                <a:cubicBezTo>
                  <a:pt x="7039045" y="1844278"/>
                  <a:pt x="7069207" y="1793676"/>
                  <a:pt x="7129532" y="1752005"/>
                </a:cubicBezTo>
                <a:cubicBezTo>
                  <a:pt x="7183507" y="1715095"/>
                  <a:pt x="7241253" y="1696641"/>
                  <a:pt x="7302768" y="1696641"/>
                </a:cubicBezTo>
                <a:close/>
                <a:moveTo>
                  <a:pt x="6215133" y="1497806"/>
                </a:moveTo>
                <a:cubicBezTo>
                  <a:pt x="6246089" y="1497806"/>
                  <a:pt x="6272878" y="1507133"/>
                  <a:pt x="6295500" y="1525786"/>
                </a:cubicBezTo>
                <a:cubicBezTo>
                  <a:pt x="6319709" y="1545630"/>
                  <a:pt x="6331814" y="1570831"/>
                  <a:pt x="6331814" y="1601391"/>
                </a:cubicBezTo>
                <a:cubicBezTo>
                  <a:pt x="6331814" y="1670447"/>
                  <a:pt x="6292920" y="1704975"/>
                  <a:pt x="6215133" y="1704975"/>
                </a:cubicBezTo>
                <a:cubicBezTo>
                  <a:pt x="6181795" y="1704975"/>
                  <a:pt x="6154212" y="1696244"/>
                  <a:pt x="6132384" y="1678781"/>
                </a:cubicBezTo>
                <a:cubicBezTo>
                  <a:pt x="6108572" y="1659731"/>
                  <a:pt x="6096665" y="1633934"/>
                  <a:pt x="6096665" y="1601391"/>
                </a:cubicBezTo>
                <a:cubicBezTo>
                  <a:pt x="6096665" y="1570434"/>
                  <a:pt x="6108969" y="1545034"/>
                  <a:pt x="6133575" y="1525191"/>
                </a:cubicBezTo>
                <a:cubicBezTo>
                  <a:pt x="6156197" y="1506934"/>
                  <a:pt x="6183383" y="1497806"/>
                  <a:pt x="6215133" y="1497806"/>
                </a:cubicBezTo>
                <a:close/>
                <a:moveTo>
                  <a:pt x="1877686" y="1456730"/>
                </a:moveTo>
                <a:cubicBezTo>
                  <a:pt x="1883639" y="1456730"/>
                  <a:pt x="1888402" y="1461492"/>
                  <a:pt x="1891974" y="1471017"/>
                </a:cubicBezTo>
                <a:cubicBezTo>
                  <a:pt x="1902293" y="1499989"/>
                  <a:pt x="1926304" y="1552376"/>
                  <a:pt x="1964006" y="1628180"/>
                </a:cubicBezTo>
                <a:cubicBezTo>
                  <a:pt x="1965197" y="1630561"/>
                  <a:pt x="1965793" y="1632545"/>
                  <a:pt x="1965793" y="1634133"/>
                </a:cubicBezTo>
                <a:cubicBezTo>
                  <a:pt x="1965793" y="1640880"/>
                  <a:pt x="1962220" y="1644253"/>
                  <a:pt x="1955077" y="1644253"/>
                </a:cubicBezTo>
                <a:cubicBezTo>
                  <a:pt x="1951902" y="1644253"/>
                  <a:pt x="1946544" y="1643658"/>
                  <a:pt x="1939003" y="1642467"/>
                </a:cubicBezTo>
                <a:cubicBezTo>
                  <a:pt x="1931463" y="1641277"/>
                  <a:pt x="1925708" y="1640681"/>
                  <a:pt x="1921739" y="1640681"/>
                </a:cubicBezTo>
                <a:cubicBezTo>
                  <a:pt x="1893164" y="1640681"/>
                  <a:pt x="1868161" y="1647230"/>
                  <a:pt x="1846730" y="1660327"/>
                </a:cubicBezTo>
                <a:cubicBezTo>
                  <a:pt x="1820933" y="1675408"/>
                  <a:pt x="1808035" y="1696442"/>
                  <a:pt x="1808035" y="1723430"/>
                </a:cubicBezTo>
                <a:cubicBezTo>
                  <a:pt x="1808035" y="1747639"/>
                  <a:pt x="1822322" y="1777405"/>
                  <a:pt x="1850897" y="1812726"/>
                </a:cubicBezTo>
                <a:cubicBezTo>
                  <a:pt x="1901301" y="1876227"/>
                  <a:pt x="1927692" y="1909564"/>
                  <a:pt x="1930074" y="1912739"/>
                </a:cubicBezTo>
                <a:cubicBezTo>
                  <a:pt x="1958252" y="1956395"/>
                  <a:pt x="1972341" y="1999853"/>
                  <a:pt x="1972341" y="2043112"/>
                </a:cubicBezTo>
                <a:cubicBezTo>
                  <a:pt x="1972341" y="2123678"/>
                  <a:pt x="1938408" y="2192734"/>
                  <a:pt x="1870543" y="2250281"/>
                </a:cubicBezTo>
                <a:cubicBezTo>
                  <a:pt x="1811011" y="2301081"/>
                  <a:pt x="1738581" y="2333427"/>
                  <a:pt x="1653254" y="2347317"/>
                </a:cubicBezTo>
                <a:cubicBezTo>
                  <a:pt x="1650078" y="2347714"/>
                  <a:pt x="1647499" y="2347912"/>
                  <a:pt x="1645514" y="2347912"/>
                </a:cubicBezTo>
                <a:cubicBezTo>
                  <a:pt x="1636386" y="2347912"/>
                  <a:pt x="1616145" y="2320032"/>
                  <a:pt x="1584792" y="2264271"/>
                </a:cubicBezTo>
                <a:cubicBezTo>
                  <a:pt x="1553439" y="2208510"/>
                  <a:pt x="1537763" y="2174478"/>
                  <a:pt x="1537763" y="2162175"/>
                </a:cubicBezTo>
                <a:cubicBezTo>
                  <a:pt x="1537763" y="2157809"/>
                  <a:pt x="1540739" y="2155031"/>
                  <a:pt x="1546693" y="2153840"/>
                </a:cubicBezTo>
                <a:cubicBezTo>
                  <a:pt x="1604239" y="2140744"/>
                  <a:pt x="1642339" y="2129631"/>
                  <a:pt x="1660992" y="2120503"/>
                </a:cubicBezTo>
                <a:cubicBezTo>
                  <a:pt x="1702268" y="2099865"/>
                  <a:pt x="1722905" y="2069306"/>
                  <a:pt x="1722905" y="2028825"/>
                </a:cubicBezTo>
                <a:cubicBezTo>
                  <a:pt x="1722905" y="2003028"/>
                  <a:pt x="1709411" y="1974255"/>
                  <a:pt x="1682424" y="1942505"/>
                </a:cubicBezTo>
                <a:cubicBezTo>
                  <a:pt x="1635593" y="1888530"/>
                  <a:pt x="1610193" y="1858566"/>
                  <a:pt x="1606224" y="1852612"/>
                </a:cubicBezTo>
                <a:cubicBezTo>
                  <a:pt x="1578839" y="1811337"/>
                  <a:pt x="1565147" y="1765697"/>
                  <a:pt x="1565147" y="1715691"/>
                </a:cubicBezTo>
                <a:cubicBezTo>
                  <a:pt x="1565147" y="1643062"/>
                  <a:pt x="1598683" y="1582737"/>
                  <a:pt x="1665755" y="1534716"/>
                </a:cubicBezTo>
                <a:cubicBezTo>
                  <a:pt x="1720524" y="1495028"/>
                  <a:pt x="1787794" y="1469231"/>
                  <a:pt x="1867566" y="1457325"/>
                </a:cubicBezTo>
                <a:cubicBezTo>
                  <a:pt x="1871931" y="1456928"/>
                  <a:pt x="1875305" y="1456730"/>
                  <a:pt x="1877686" y="1456730"/>
                </a:cubicBezTo>
                <a:close/>
                <a:moveTo>
                  <a:pt x="7197398" y="448866"/>
                </a:moveTo>
                <a:cubicBezTo>
                  <a:pt x="7163267" y="448866"/>
                  <a:pt x="7135684" y="459780"/>
                  <a:pt x="7114649" y="481608"/>
                </a:cubicBezTo>
                <a:cubicBezTo>
                  <a:pt x="7093615" y="503436"/>
                  <a:pt x="7083098" y="531416"/>
                  <a:pt x="7083098" y="565547"/>
                </a:cubicBezTo>
                <a:cubicBezTo>
                  <a:pt x="7083098" y="597694"/>
                  <a:pt x="7094211" y="625276"/>
                  <a:pt x="7116435" y="648295"/>
                </a:cubicBezTo>
                <a:cubicBezTo>
                  <a:pt x="7138660" y="671314"/>
                  <a:pt x="7165648" y="682823"/>
                  <a:pt x="7197398" y="682823"/>
                </a:cubicBezTo>
                <a:cubicBezTo>
                  <a:pt x="7231132" y="682823"/>
                  <a:pt x="7258715" y="671810"/>
                  <a:pt x="7280146" y="649784"/>
                </a:cubicBezTo>
                <a:cubicBezTo>
                  <a:pt x="7301578" y="627757"/>
                  <a:pt x="7312293" y="599678"/>
                  <a:pt x="7312293" y="565547"/>
                </a:cubicBezTo>
                <a:cubicBezTo>
                  <a:pt x="7312293" y="531812"/>
                  <a:pt x="7301677" y="503932"/>
                  <a:pt x="7280444" y="481905"/>
                </a:cubicBezTo>
                <a:cubicBezTo>
                  <a:pt x="7259211" y="459879"/>
                  <a:pt x="7231529" y="448866"/>
                  <a:pt x="7197398" y="448866"/>
                </a:cubicBezTo>
                <a:close/>
                <a:moveTo>
                  <a:pt x="4425623" y="448866"/>
                </a:moveTo>
                <a:cubicBezTo>
                  <a:pt x="4391492" y="448866"/>
                  <a:pt x="4363909" y="459780"/>
                  <a:pt x="4342875" y="481608"/>
                </a:cubicBezTo>
                <a:cubicBezTo>
                  <a:pt x="4321841" y="503436"/>
                  <a:pt x="4311324" y="531416"/>
                  <a:pt x="4311324" y="565547"/>
                </a:cubicBezTo>
                <a:cubicBezTo>
                  <a:pt x="4311324" y="597694"/>
                  <a:pt x="4322436" y="625276"/>
                  <a:pt x="4344661" y="648295"/>
                </a:cubicBezTo>
                <a:cubicBezTo>
                  <a:pt x="4366887" y="671314"/>
                  <a:pt x="4393873" y="682823"/>
                  <a:pt x="4425623" y="682823"/>
                </a:cubicBezTo>
                <a:cubicBezTo>
                  <a:pt x="4459358" y="682823"/>
                  <a:pt x="4486940" y="671810"/>
                  <a:pt x="4508372" y="649784"/>
                </a:cubicBezTo>
                <a:cubicBezTo>
                  <a:pt x="4529803" y="627757"/>
                  <a:pt x="4540518" y="599678"/>
                  <a:pt x="4540518" y="565547"/>
                </a:cubicBezTo>
                <a:cubicBezTo>
                  <a:pt x="4540518" y="531812"/>
                  <a:pt x="4529902" y="503932"/>
                  <a:pt x="4508669" y="481905"/>
                </a:cubicBezTo>
                <a:cubicBezTo>
                  <a:pt x="4487437" y="459879"/>
                  <a:pt x="4459755" y="448866"/>
                  <a:pt x="4425623" y="448866"/>
                </a:cubicBezTo>
                <a:close/>
                <a:moveTo>
                  <a:pt x="8610075" y="444103"/>
                </a:moveTo>
                <a:cubicBezTo>
                  <a:pt x="8577531" y="444103"/>
                  <a:pt x="8551634" y="455910"/>
                  <a:pt x="8532387" y="479524"/>
                </a:cubicBezTo>
                <a:cubicBezTo>
                  <a:pt x="8513138" y="503138"/>
                  <a:pt x="8503514" y="531416"/>
                  <a:pt x="8503514" y="564356"/>
                </a:cubicBezTo>
                <a:cubicBezTo>
                  <a:pt x="8503514" y="596503"/>
                  <a:pt x="8513237" y="623689"/>
                  <a:pt x="8532684" y="645914"/>
                </a:cubicBezTo>
                <a:cubicBezTo>
                  <a:pt x="8552527" y="669727"/>
                  <a:pt x="8578325" y="681633"/>
                  <a:pt x="8610075" y="681633"/>
                </a:cubicBezTo>
                <a:cubicBezTo>
                  <a:pt x="8641824" y="681633"/>
                  <a:pt x="8668416" y="669727"/>
                  <a:pt x="8689847" y="645914"/>
                </a:cubicBezTo>
                <a:cubicBezTo>
                  <a:pt x="8711278" y="622101"/>
                  <a:pt x="8721994" y="594122"/>
                  <a:pt x="8721994" y="561975"/>
                </a:cubicBezTo>
                <a:cubicBezTo>
                  <a:pt x="8721994" y="530622"/>
                  <a:pt x="8711079" y="503138"/>
                  <a:pt x="8689252" y="479524"/>
                </a:cubicBezTo>
                <a:cubicBezTo>
                  <a:pt x="8667423" y="455910"/>
                  <a:pt x="8641031" y="444103"/>
                  <a:pt x="8610075" y="444103"/>
                </a:cubicBezTo>
                <a:close/>
                <a:moveTo>
                  <a:pt x="5134045" y="432792"/>
                </a:moveTo>
                <a:cubicBezTo>
                  <a:pt x="5105073" y="432792"/>
                  <a:pt x="5080963" y="443607"/>
                  <a:pt x="5061715" y="465237"/>
                </a:cubicBezTo>
                <a:cubicBezTo>
                  <a:pt x="5042466" y="486866"/>
                  <a:pt x="5032842" y="512167"/>
                  <a:pt x="5032842" y="541139"/>
                </a:cubicBezTo>
                <a:cubicBezTo>
                  <a:pt x="5032842" y="570111"/>
                  <a:pt x="5042665" y="595114"/>
                  <a:pt x="5062310" y="616148"/>
                </a:cubicBezTo>
                <a:cubicBezTo>
                  <a:pt x="5081955" y="637183"/>
                  <a:pt x="5105867" y="647700"/>
                  <a:pt x="5134045" y="647700"/>
                </a:cubicBezTo>
                <a:cubicBezTo>
                  <a:pt x="5163017" y="647700"/>
                  <a:pt x="5187127" y="636984"/>
                  <a:pt x="5206376" y="615553"/>
                </a:cubicBezTo>
                <a:cubicBezTo>
                  <a:pt x="5225624" y="594122"/>
                  <a:pt x="5235248" y="568920"/>
                  <a:pt x="5235248" y="539948"/>
                </a:cubicBezTo>
                <a:cubicBezTo>
                  <a:pt x="5235248" y="510976"/>
                  <a:pt x="5225624" y="485874"/>
                  <a:pt x="5206376" y="464641"/>
                </a:cubicBezTo>
                <a:cubicBezTo>
                  <a:pt x="5187127" y="443408"/>
                  <a:pt x="5163017" y="432792"/>
                  <a:pt x="5134045" y="432792"/>
                </a:cubicBezTo>
                <a:close/>
                <a:moveTo>
                  <a:pt x="5791865" y="407194"/>
                </a:moveTo>
                <a:cubicBezTo>
                  <a:pt x="5766862" y="407194"/>
                  <a:pt x="5746225" y="417711"/>
                  <a:pt x="5729953" y="438745"/>
                </a:cubicBezTo>
                <a:cubicBezTo>
                  <a:pt x="5714872" y="458192"/>
                  <a:pt x="5707331" y="481012"/>
                  <a:pt x="5707331" y="507206"/>
                </a:cubicBezTo>
                <a:cubicBezTo>
                  <a:pt x="5707331" y="517922"/>
                  <a:pt x="5712887" y="523280"/>
                  <a:pt x="5724000" y="523280"/>
                </a:cubicBezTo>
                <a:cubicBezTo>
                  <a:pt x="5753368" y="523280"/>
                  <a:pt x="5799009" y="518716"/>
                  <a:pt x="5860922" y="509587"/>
                </a:cubicBezTo>
                <a:cubicBezTo>
                  <a:pt x="5874018" y="507603"/>
                  <a:pt x="5880567" y="504428"/>
                  <a:pt x="5880567" y="500062"/>
                </a:cubicBezTo>
                <a:cubicBezTo>
                  <a:pt x="5880567" y="475456"/>
                  <a:pt x="5871835" y="453826"/>
                  <a:pt x="5854373" y="435173"/>
                </a:cubicBezTo>
                <a:cubicBezTo>
                  <a:pt x="5836911" y="416520"/>
                  <a:pt x="5816075" y="407194"/>
                  <a:pt x="5791865" y="407194"/>
                </a:cubicBezTo>
                <a:close/>
                <a:moveTo>
                  <a:pt x="2620041" y="407194"/>
                </a:moveTo>
                <a:cubicBezTo>
                  <a:pt x="2595038" y="407194"/>
                  <a:pt x="2574401" y="417711"/>
                  <a:pt x="2558129" y="438745"/>
                </a:cubicBezTo>
                <a:cubicBezTo>
                  <a:pt x="2543047" y="458192"/>
                  <a:pt x="2535507" y="481012"/>
                  <a:pt x="2535507" y="507206"/>
                </a:cubicBezTo>
                <a:cubicBezTo>
                  <a:pt x="2535507" y="517922"/>
                  <a:pt x="2541063" y="523280"/>
                  <a:pt x="2552175" y="523280"/>
                </a:cubicBezTo>
                <a:cubicBezTo>
                  <a:pt x="2581544" y="523280"/>
                  <a:pt x="2627185" y="518716"/>
                  <a:pt x="2689097" y="509587"/>
                </a:cubicBezTo>
                <a:cubicBezTo>
                  <a:pt x="2702195" y="507603"/>
                  <a:pt x="2708742" y="504428"/>
                  <a:pt x="2708742" y="500062"/>
                </a:cubicBezTo>
                <a:cubicBezTo>
                  <a:pt x="2708742" y="475456"/>
                  <a:pt x="2700012" y="453826"/>
                  <a:pt x="2682548" y="435173"/>
                </a:cubicBezTo>
                <a:cubicBezTo>
                  <a:pt x="2665086" y="416520"/>
                  <a:pt x="2644250" y="407194"/>
                  <a:pt x="2620041" y="407194"/>
                </a:cubicBezTo>
                <a:close/>
                <a:moveTo>
                  <a:pt x="1038891" y="407194"/>
                </a:moveTo>
                <a:cubicBezTo>
                  <a:pt x="1013888" y="407194"/>
                  <a:pt x="993250" y="417711"/>
                  <a:pt x="976978" y="438745"/>
                </a:cubicBezTo>
                <a:cubicBezTo>
                  <a:pt x="961897" y="458192"/>
                  <a:pt x="954356" y="481012"/>
                  <a:pt x="954356" y="507206"/>
                </a:cubicBezTo>
                <a:cubicBezTo>
                  <a:pt x="954356" y="517922"/>
                  <a:pt x="959913" y="523280"/>
                  <a:pt x="971025" y="523280"/>
                </a:cubicBezTo>
                <a:cubicBezTo>
                  <a:pt x="1000394" y="523280"/>
                  <a:pt x="1046035" y="518716"/>
                  <a:pt x="1107947" y="509587"/>
                </a:cubicBezTo>
                <a:cubicBezTo>
                  <a:pt x="1121044" y="507603"/>
                  <a:pt x="1127592" y="504428"/>
                  <a:pt x="1127592" y="500062"/>
                </a:cubicBezTo>
                <a:cubicBezTo>
                  <a:pt x="1127592" y="475456"/>
                  <a:pt x="1118861" y="453826"/>
                  <a:pt x="1101399" y="435173"/>
                </a:cubicBezTo>
                <a:cubicBezTo>
                  <a:pt x="1083936" y="416520"/>
                  <a:pt x="1063101" y="407194"/>
                  <a:pt x="1038891" y="407194"/>
                </a:cubicBezTo>
                <a:close/>
                <a:moveTo>
                  <a:pt x="1584197" y="272058"/>
                </a:moveTo>
                <a:cubicBezTo>
                  <a:pt x="1591341" y="272058"/>
                  <a:pt x="1595905" y="284559"/>
                  <a:pt x="1597889" y="309562"/>
                </a:cubicBezTo>
                <a:cubicBezTo>
                  <a:pt x="1599874" y="334566"/>
                  <a:pt x="1603446" y="347067"/>
                  <a:pt x="1608605" y="347067"/>
                </a:cubicBezTo>
                <a:cubicBezTo>
                  <a:pt x="1603049" y="347067"/>
                  <a:pt x="1619321" y="336649"/>
                  <a:pt x="1657421" y="315813"/>
                </a:cubicBezTo>
                <a:cubicBezTo>
                  <a:pt x="1695520" y="294977"/>
                  <a:pt x="1732232" y="284559"/>
                  <a:pt x="1767554" y="284559"/>
                </a:cubicBezTo>
                <a:cubicBezTo>
                  <a:pt x="1789779" y="284559"/>
                  <a:pt x="1800891" y="289322"/>
                  <a:pt x="1800891" y="298847"/>
                </a:cubicBezTo>
                <a:cubicBezTo>
                  <a:pt x="1800891" y="310356"/>
                  <a:pt x="1799700" y="326628"/>
                  <a:pt x="1797319" y="347662"/>
                </a:cubicBezTo>
                <a:cubicBezTo>
                  <a:pt x="1794938" y="370284"/>
                  <a:pt x="1793549" y="386556"/>
                  <a:pt x="1793152" y="396478"/>
                </a:cubicBezTo>
                <a:cubicBezTo>
                  <a:pt x="1793152" y="407987"/>
                  <a:pt x="1793350" y="423267"/>
                  <a:pt x="1793747" y="442317"/>
                </a:cubicBezTo>
                <a:cubicBezTo>
                  <a:pt x="1794541" y="465733"/>
                  <a:pt x="1794938" y="481211"/>
                  <a:pt x="1794938" y="488751"/>
                </a:cubicBezTo>
                <a:cubicBezTo>
                  <a:pt x="1794938" y="504230"/>
                  <a:pt x="1786405" y="511969"/>
                  <a:pt x="1769339" y="511969"/>
                </a:cubicBezTo>
                <a:cubicBezTo>
                  <a:pt x="1761798" y="511969"/>
                  <a:pt x="1750786" y="511473"/>
                  <a:pt x="1736299" y="510480"/>
                </a:cubicBezTo>
                <a:cubicBezTo>
                  <a:pt x="1721813" y="509488"/>
                  <a:pt x="1710999" y="508992"/>
                  <a:pt x="1703855" y="508992"/>
                </a:cubicBezTo>
                <a:cubicBezTo>
                  <a:pt x="1670915" y="508992"/>
                  <a:pt x="1648491" y="514151"/>
                  <a:pt x="1636585" y="524470"/>
                </a:cubicBezTo>
                <a:cubicBezTo>
                  <a:pt x="1624679" y="534789"/>
                  <a:pt x="1618725" y="555625"/>
                  <a:pt x="1618725" y="586978"/>
                </a:cubicBezTo>
                <a:cubicBezTo>
                  <a:pt x="1618725" y="604044"/>
                  <a:pt x="1619023" y="629940"/>
                  <a:pt x="1619618" y="664666"/>
                </a:cubicBezTo>
                <a:cubicBezTo>
                  <a:pt x="1620213" y="699393"/>
                  <a:pt x="1620511" y="725289"/>
                  <a:pt x="1620511" y="742355"/>
                </a:cubicBezTo>
                <a:cubicBezTo>
                  <a:pt x="1620511" y="753864"/>
                  <a:pt x="1621305" y="771029"/>
                  <a:pt x="1622893" y="793849"/>
                </a:cubicBezTo>
                <a:cubicBezTo>
                  <a:pt x="1624480" y="816669"/>
                  <a:pt x="1625274" y="833636"/>
                  <a:pt x="1625274" y="844748"/>
                </a:cubicBezTo>
                <a:cubicBezTo>
                  <a:pt x="1625274" y="854273"/>
                  <a:pt x="1618725" y="859631"/>
                  <a:pt x="1605628" y="860822"/>
                </a:cubicBezTo>
                <a:cubicBezTo>
                  <a:pt x="1586579" y="862409"/>
                  <a:pt x="1557408" y="863203"/>
                  <a:pt x="1518117" y="863203"/>
                </a:cubicBezTo>
                <a:cubicBezTo>
                  <a:pt x="1480415" y="863203"/>
                  <a:pt x="1450252" y="862012"/>
                  <a:pt x="1427630" y="859631"/>
                </a:cubicBezTo>
                <a:cubicBezTo>
                  <a:pt x="1414533" y="858044"/>
                  <a:pt x="1407985" y="851495"/>
                  <a:pt x="1407985" y="839986"/>
                </a:cubicBezTo>
                <a:cubicBezTo>
                  <a:pt x="1407985" y="808236"/>
                  <a:pt x="1408183" y="760710"/>
                  <a:pt x="1408580" y="697409"/>
                </a:cubicBezTo>
                <a:cubicBezTo>
                  <a:pt x="1408977" y="634107"/>
                  <a:pt x="1409175" y="586581"/>
                  <a:pt x="1409175" y="554831"/>
                </a:cubicBezTo>
                <a:cubicBezTo>
                  <a:pt x="1409175" y="461566"/>
                  <a:pt x="1400643" y="384770"/>
                  <a:pt x="1383576" y="324445"/>
                </a:cubicBezTo>
                <a:cubicBezTo>
                  <a:pt x="1382783" y="320873"/>
                  <a:pt x="1382386" y="317897"/>
                  <a:pt x="1382386" y="315516"/>
                </a:cubicBezTo>
                <a:cubicBezTo>
                  <a:pt x="1382386" y="309562"/>
                  <a:pt x="1385363" y="305594"/>
                  <a:pt x="1391316" y="303609"/>
                </a:cubicBezTo>
                <a:cubicBezTo>
                  <a:pt x="1413144" y="301228"/>
                  <a:pt x="1445093" y="296862"/>
                  <a:pt x="1487161" y="290512"/>
                </a:cubicBezTo>
                <a:cubicBezTo>
                  <a:pt x="1549867" y="278209"/>
                  <a:pt x="1582213" y="272058"/>
                  <a:pt x="1584197" y="272058"/>
                </a:cubicBezTo>
                <a:close/>
                <a:moveTo>
                  <a:pt x="8027859" y="270867"/>
                </a:moveTo>
                <a:cubicBezTo>
                  <a:pt x="8078262" y="270867"/>
                  <a:pt x="8120331" y="282773"/>
                  <a:pt x="8154065" y="306586"/>
                </a:cubicBezTo>
                <a:cubicBezTo>
                  <a:pt x="8191768" y="333970"/>
                  <a:pt x="8210620" y="372070"/>
                  <a:pt x="8210620" y="420886"/>
                </a:cubicBezTo>
                <a:lnTo>
                  <a:pt x="8210620" y="610791"/>
                </a:lnTo>
                <a:cubicBezTo>
                  <a:pt x="8210620" y="636587"/>
                  <a:pt x="8210818" y="675184"/>
                  <a:pt x="8211215" y="726579"/>
                </a:cubicBezTo>
                <a:cubicBezTo>
                  <a:pt x="8211612" y="777974"/>
                  <a:pt x="8211810" y="816570"/>
                  <a:pt x="8211810" y="842367"/>
                </a:cubicBezTo>
                <a:cubicBezTo>
                  <a:pt x="8211810" y="853083"/>
                  <a:pt x="8206254" y="859234"/>
                  <a:pt x="8195142" y="860822"/>
                </a:cubicBezTo>
                <a:cubicBezTo>
                  <a:pt x="8184029" y="862409"/>
                  <a:pt x="8155057" y="863203"/>
                  <a:pt x="8108226" y="863203"/>
                </a:cubicBezTo>
                <a:cubicBezTo>
                  <a:pt x="8058220" y="863203"/>
                  <a:pt x="8027264" y="862012"/>
                  <a:pt x="8015357" y="859631"/>
                </a:cubicBezTo>
                <a:cubicBezTo>
                  <a:pt x="8003451" y="857250"/>
                  <a:pt x="7997498" y="849114"/>
                  <a:pt x="7997498" y="835223"/>
                </a:cubicBezTo>
                <a:cubicBezTo>
                  <a:pt x="7997498" y="816570"/>
                  <a:pt x="7998093" y="788392"/>
                  <a:pt x="7999284" y="750689"/>
                </a:cubicBezTo>
                <a:cubicBezTo>
                  <a:pt x="8000474" y="712986"/>
                  <a:pt x="8001070" y="684609"/>
                  <a:pt x="8001070" y="665559"/>
                </a:cubicBezTo>
                <a:cubicBezTo>
                  <a:pt x="8001070" y="650875"/>
                  <a:pt x="8000673" y="628948"/>
                  <a:pt x="7999879" y="599777"/>
                </a:cubicBezTo>
                <a:cubicBezTo>
                  <a:pt x="7999086" y="570607"/>
                  <a:pt x="7998689" y="548680"/>
                  <a:pt x="7998689" y="533995"/>
                </a:cubicBezTo>
                <a:cubicBezTo>
                  <a:pt x="7998689" y="479623"/>
                  <a:pt x="7975074" y="452437"/>
                  <a:pt x="7927846" y="452437"/>
                </a:cubicBezTo>
                <a:cubicBezTo>
                  <a:pt x="7912368" y="452437"/>
                  <a:pt x="7894311" y="459184"/>
                  <a:pt x="7873673" y="472678"/>
                </a:cubicBezTo>
                <a:cubicBezTo>
                  <a:pt x="7851448" y="487759"/>
                  <a:pt x="7840335" y="502642"/>
                  <a:pt x="7840335" y="517326"/>
                </a:cubicBezTo>
                <a:lnTo>
                  <a:pt x="7840335" y="838795"/>
                </a:lnTo>
                <a:cubicBezTo>
                  <a:pt x="7840335" y="851892"/>
                  <a:pt x="7834184" y="859234"/>
                  <a:pt x="7821881" y="860822"/>
                </a:cubicBezTo>
                <a:cubicBezTo>
                  <a:pt x="7807990" y="862409"/>
                  <a:pt x="7779614" y="863203"/>
                  <a:pt x="7736751" y="863203"/>
                </a:cubicBezTo>
                <a:cubicBezTo>
                  <a:pt x="7690317" y="863203"/>
                  <a:pt x="7660154" y="862012"/>
                  <a:pt x="7646264" y="859631"/>
                </a:cubicBezTo>
                <a:cubicBezTo>
                  <a:pt x="7633960" y="857647"/>
                  <a:pt x="7627809" y="851098"/>
                  <a:pt x="7627809" y="839986"/>
                </a:cubicBezTo>
                <a:cubicBezTo>
                  <a:pt x="7627809" y="809030"/>
                  <a:pt x="7628007" y="762397"/>
                  <a:pt x="7628404" y="700087"/>
                </a:cubicBezTo>
                <a:cubicBezTo>
                  <a:pt x="7628801" y="637778"/>
                  <a:pt x="7628999" y="590947"/>
                  <a:pt x="7628999" y="559594"/>
                </a:cubicBezTo>
                <a:cubicBezTo>
                  <a:pt x="7628999" y="460772"/>
                  <a:pt x="7621260" y="383183"/>
                  <a:pt x="7605782" y="326826"/>
                </a:cubicBezTo>
                <a:cubicBezTo>
                  <a:pt x="7604989" y="323255"/>
                  <a:pt x="7604592" y="320278"/>
                  <a:pt x="7604592" y="317897"/>
                </a:cubicBezTo>
                <a:cubicBezTo>
                  <a:pt x="7604592" y="311547"/>
                  <a:pt x="7607568" y="307181"/>
                  <a:pt x="7613521" y="304800"/>
                </a:cubicBezTo>
                <a:cubicBezTo>
                  <a:pt x="7638524" y="302022"/>
                  <a:pt x="7671862" y="297656"/>
                  <a:pt x="7713534" y="291703"/>
                </a:cubicBezTo>
                <a:cubicBezTo>
                  <a:pt x="7776637" y="279400"/>
                  <a:pt x="7812157" y="273248"/>
                  <a:pt x="7820095" y="273248"/>
                </a:cubicBezTo>
                <a:cubicBezTo>
                  <a:pt x="7824460" y="273248"/>
                  <a:pt x="7827834" y="286643"/>
                  <a:pt x="7830215" y="313432"/>
                </a:cubicBezTo>
                <a:cubicBezTo>
                  <a:pt x="7832596" y="340221"/>
                  <a:pt x="7835970" y="353616"/>
                  <a:pt x="7840335" y="353616"/>
                </a:cubicBezTo>
                <a:cubicBezTo>
                  <a:pt x="7835970" y="353616"/>
                  <a:pt x="7857302" y="339824"/>
                  <a:pt x="7904332" y="312241"/>
                </a:cubicBezTo>
                <a:cubicBezTo>
                  <a:pt x="7951361" y="284659"/>
                  <a:pt x="7992537" y="270867"/>
                  <a:pt x="8027859" y="270867"/>
                </a:cubicBezTo>
                <a:close/>
                <a:moveTo>
                  <a:pt x="3389184" y="270867"/>
                </a:moveTo>
                <a:cubicBezTo>
                  <a:pt x="3439587" y="270867"/>
                  <a:pt x="3481656" y="282773"/>
                  <a:pt x="3515391" y="306586"/>
                </a:cubicBezTo>
                <a:cubicBezTo>
                  <a:pt x="3553094" y="333970"/>
                  <a:pt x="3571945" y="372070"/>
                  <a:pt x="3571945" y="420886"/>
                </a:cubicBezTo>
                <a:lnTo>
                  <a:pt x="3571945" y="610791"/>
                </a:lnTo>
                <a:cubicBezTo>
                  <a:pt x="3571945" y="636587"/>
                  <a:pt x="3572144" y="675184"/>
                  <a:pt x="3572541" y="726579"/>
                </a:cubicBezTo>
                <a:cubicBezTo>
                  <a:pt x="3572938" y="777974"/>
                  <a:pt x="3573136" y="816570"/>
                  <a:pt x="3573136" y="842367"/>
                </a:cubicBezTo>
                <a:cubicBezTo>
                  <a:pt x="3573136" y="853083"/>
                  <a:pt x="3567580" y="859234"/>
                  <a:pt x="3556467" y="860822"/>
                </a:cubicBezTo>
                <a:cubicBezTo>
                  <a:pt x="3545355" y="862409"/>
                  <a:pt x="3516383" y="863203"/>
                  <a:pt x="3469552" y="863203"/>
                </a:cubicBezTo>
                <a:cubicBezTo>
                  <a:pt x="3419546" y="863203"/>
                  <a:pt x="3388589" y="862012"/>
                  <a:pt x="3376684" y="859631"/>
                </a:cubicBezTo>
                <a:cubicBezTo>
                  <a:pt x="3364777" y="857250"/>
                  <a:pt x="3358823" y="849114"/>
                  <a:pt x="3358823" y="835223"/>
                </a:cubicBezTo>
                <a:cubicBezTo>
                  <a:pt x="3358823" y="816570"/>
                  <a:pt x="3359419" y="788392"/>
                  <a:pt x="3360610" y="750689"/>
                </a:cubicBezTo>
                <a:cubicBezTo>
                  <a:pt x="3361801" y="712986"/>
                  <a:pt x="3362396" y="684609"/>
                  <a:pt x="3362396" y="665559"/>
                </a:cubicBezTo>
                <a:cubicBezTo>
                  <a:pt x="3362396" y="650875"/>
                  <a:pt x="3361999" y="628948"/>
                  <a:pt x="3361205" y="599777"/>
                </a:cubicBezTo>
                <a:cubicBezTo>
                  <a:pt x="3360411" y="570607"/>
                  <a:pt x="3360014" y="548680"/>
                  <a:pt x="3360014" y="533995"/>
                </a:cubicBezTo>
                <a:cubicBezTo>
                  <a:pt x="3360014" y="479623"/>
                  <a:pt x="3336400" y="452437"/>
                  <a:pt x="3289172" y="452437"/>
                </a:cubicBezTo>
                <a:cubicBezTo>
                  <a:pt x="3273694" y="452437"/>
                  <a:pt x="3255636" y="459184"/>
                  <a:pt x="3234998" y="472678"/>
                </a:cubicBezTo>
                <a:cubicBezTo>
                  <a:pt x="3212773" y="487759"/>
                  <a:pt x="3201661" y="502642"/>
                  <a:pt x="3201661" y="517326"/>
                </a:cubicBezTo>
                <a:lnTo>
                  <a:pt x="3201661" y="838795"/>
                </a:lnTo>
                <a:cubicBezTo>
                  <a:pt x="3201661" y="851892"/>
                  <a:pt x="3195509" y="859234"/>
                  <a:pt x="3183207" y="860822"/>
                </a:cubicBezTo>
                <a:cubicBezTo>
                  <a:pt x="3169316" y="862409"/>
                  <a:pt x="3140939" y="863203"/>
                  <a:pt x="3098077" y="863203"/>
                </a:cubicBezTo>
                <a:cubicBezTo>
                  <a:pt x="3051643" y="863203"/>
                  <a:pt x="3021480" y="862012"/>
                  <a:pt x="3007589" y="859631"/>
                </a:cubicBezTo>
                <a:cubicBezTo>
                  <a:pt x="2995286" y="857647"/>
                  <a:pt x="2989134" y="851098"/>
                  <a:pt x="2989134" y="839986"/>
                </a:cubicBezTo>
                <a:cubicBezTo>
                  <a:pt x="2989134" y="809030"/>
                  <a:pt x="2989333" y="762397"/>
                  <a:pt x="2989730" y="700087"/>
                </a:cubicBezTo>
                <a:cubicBezTo>
                  <a:pt x="2990126" y="637778"/>
                  <a:pt x="2990325" y="590947"/>
                  <a:pt x="2990325" y="559594"/>
                </a:cubicBezTo>
                <a:cubicBezTo>
                  <a:pt x="2990325" y="460772"/>
                  <a:pt x="2982586" y="383183"/>
                  <a:pt x="2967108" y="326826"/>
                </a:cubicBezTo>
                <a:cubicBezTo>
                  <a:pt x="2966314" y="323255"/>
                  <a:pt x="2965918" y="320278"/>
                  <a:pt x="2965918" y="317897"/>
                </a:cubicBezTo>
                <a:cubicBezTo>
                  <a:pt x="2965918" y="311547"/>
                  <a:pt x="2968894" y="307181"/>
                  <a:pt x="2974847" y="304800"/>
                </a:cubicBezTo>
                <a:cubicBezTo>
                  <a:pt x="2999850" y="302022"/>
                  <a:pt x="3033188" y="297656"/>
                  <a:pt x="3074859" y="291703"/>
                </a:cubicBezTo>
                <a:cubicBezTo>
                  <a:pt x="3137963" y="279400"/>
                  <a:pt x="3173483" y="273248"/>
                  <a:pt x="3181420" y="273248"/>
                </a:cubicBezTo>
                <a:cubicBezTo>
                  <a:pt x="3185786" y="273248"/>
                  <a:pt x="3189159" y="286643"/>
                  <a:pt x="3191541" y="313432"/>
                </a:cubicBezTo>
                <a:cubicBezTo>
                  <a:pt x="3193923" y="340221"/>
                  <a:pt x="3197296" y="353616"/>
                  <a:pt x="3201661" y="353616"/>
                </a:cubicBezTo>
                <a:cubicBezTo>
                  <a:pt x="3197296" y="353616"/>
                  <a:pt x="3218627" y="339824"/>
                  <a:pt x="3265657" y="312241"/>
                </a:cubicBezTo>
                <a:cubicBezTo>
                  <a:pt x="3312687" y="284659"/>
                  <a:pt x="3353862" y="270867"/>
                  <a:pt x="3389184" y="270867"/>
                </a:cubicBezTo>
                <a:close/>
                <a:moveTo>
                  <a:pt x="7167037" y="268486"/>
                </a:moveTo>
                <a:cubicBezTo>
                  <a:pt x="7229347" y="268486"/>
                  <a:pt x="7278559" y="290314"/>
                  <a:pt x="7314674" y="333970"/>
                </a:cubicBezTo>
                <a:cubicBezTo>
                  <a:pt x="7316262" y="335955"/>
                  <a:pt x="7317651" y="336947"/>
                  <a:pt x="7318842" y="336947"/>
                </a:cubicBezTo>
                <a:cubicBezTo>
                  <a:pt x="7322414" y="336947"/>
                  <a:pt x="7326481" y="327323"/>
                  <a:pt x="7331046" y="308074"/>
                </a:cubicBezTo>
                <a:cubicBezTo>
                  <a:pt x="7335610" y="288826"/>
                  <a:pt x="7341066" y="279201"/>
                  <a:pt x="7347417" y="279201"/>
                </a:cubicBezTo>
                <a:cubicBezTo>
                  <a:pt x="7362101" y="279201"/>
                  <a:pt x="7390081" y="283369"/>
                  <a:pt x="7431356" y="291703"/>
                </a:cubicBezTo>
                <a:cubicBezTo>
                  <a:pt x="7470646" y="299641"/>
                  <a:pt x="7498824" y="306387"/>
                  <a:pt x="7515890" y="311944"/>
                </a:cubicBezTo>
                <a:cubicBezTo>
                  <a:pt x="7521843" y="314325"/>
                  <a:pt x="7524820" y="317500"/>
                  <a:pt x="7524820" y="321469"/>
                </a:cubicBezTo>
                <a:cubicBezTo>
                  <a:pt x="7524820" y="323056"/>
                  <a:pt x="7524224" y="327223"/>
                  <a:pt x="7523034" y="333970"/>
                </a:cubicBezTo>
                <a:cubicBezTo>
                  <a:pt x="7510334" y="405805"/>
                  <a:pt x="7503984" y="481806"/>
                  <a:pt x="7503984" y="561975"/>
                </a:cubicBezTo>
                <a:cubicBezTo>
                  <a:pt x="7503984" y="592534"/>
                  <a:pt x="7505770" y="637976"/>
                  <a:pt x="7509342" y="698302"/>
                </a:cubicBezTo>
                <a:cubicBezTo>
                  <a:pt x="7512914" y="758626"/>
                  <a:pt x="7514699" y="803870"/>
                  <a:pt x="7514699" y="834033"/>
                </a:cubicBezTo>
                <a:cubicBezTo>
                  <a:pt x="7514699" y="849908"/>
                  <a:pt x="7507754" y="858441"/>
                  <a:pt x="7493864" y="859631"/>
                </a:cubicBezTo>
                <a:cubicBezTo>
                  <a:pt x="7444651" y="863203"/>
                  <a:pt x="7388295" y="864989"/>
                  <a:pt x="7324795" y="864989"/>
                </a:cubicBezTo>
                <a:cubicBezTo>
                  <a:pt x="7317254" y="864989"/>
                  <a:pt x="7312194" y="853579"/>
                  <a:pt x="7309614" y="830759"/>
                </a:cubicBezTo>
                <a:cubicBezTo>
                  <a:pt x="7307035" y="807938"/>
                  <a:pt x="7303959" y="796330"/>
                  <a:pt x="7300387" y="795933"/>
                </a:cubicBezTo>
                <a:cubicBezTo>
                  <a:pt x="7297212" y="797520"/>
                  <a:pt x="7293045" y="800894"/>
                  <a:pt x="7287885" y="806053"/>
                </a:cubicBezTo>
                <a:cubicBezTo>
                  <a:pt x="7243435" y="850900"/>
                  <a:pt x="7195810" y="873323"/>
                  <a:pt x="7145010" y="873323"/>
                </a:cubicBezTo>
                <a:cubicBezTo>
                  <a:pt x="7067620" y="873323"/>
                  <a:pt x="7003524" y="842764"/>
                  <a:pt x="6952725" y="781645"/>
                </a:cubicBezTo>
                <a:cubicBezTo>
                  <a:pt x="6904703" y="724495"/>
                  <a:pt x="6880691" y="656233"/>
                  <a:pt x="6880691" y="576858"/>
                </a:cubicBezTo>
                <a:cubicBezTo>
                  <a:pt x="6880691" y="485180"/>
                  <a:pt x="6905497" y="411361"/>
                  <a:pt x="6955105" y="355401"/>
                </a:cubicBezTo>
                <a:cubicBezTo>
                  <a:pt x="7006700" y="297458"/>
                  <a:pt x="7077343" y="268486"/>
                  <a:pt x="7167037" y="268486"/>
                </a:cubicBezTo>
                <a:close/>
                <a:moveTo>
                  <a:pt x="5068561" y="268486"/>
                </a:moveTo>
                <a:cubicBezTo>
                  <a:pt x="5128489" y="268486"/>
                  <a:pt x="5174328" y="289917"/>
                  <a:pt x="5206078" y="332780"/>
                </a:cubicBezTo>
                <a:cubicBezTo>
                  <a:pt x="5212428" y="341511"/>
                  <a:pt x="5216793" y="345876"/>
                  <a:pt x="5219175" y="345876"/>
                </a:cubicBezTo>
                <a:cubicBezTo>
                  <a:pt x="5222747" y="345876"/>
                  <a:pt x="5224533" y="338733"/>
                  <a:pt x="5224533" y="324445"/>
                </a:cubicBezTo>
                <a:cubicBezTo>
                  <a:pt x="5224533" y="292695"/>
                  <a:pt x="5228104" y="276820"/>
                  <a:pt x="5235248" y="276820"/>
                </a:cubicBezTo>
                <a:cubicBezTo>
                  <a:pt x="5241598" y="276820"/>
                  <a:pt x="5275928" y="280094"/>
                  <a:pt x="5338237" y="286643"/>
                </a:cubicBezTo>
                <a:cubicBezTo>
                  <a:pt x="5400547" y="293191"/>
                  <a:pt x="5432892" y="296862"/>
                  <a:pt x="5435273" y="297656"/>
                </a:cubicBezTo>
                <a:cubicBezTo>
                  <a:pt x="5442020" y="300037"/>
                  <a:pt x="5445393" y="305197"/>
                  <a:pt x="5445393" y="313134"/>
                </a:cubicBezTo>
                <a:cubicBezTo>
                  <a:pt x="5445393" y="340519"/>
                  <a:pt x="5444501" y="381397"/>
                  <a:pt x="5442715" y="435769"/>
                </a:cubicBezTo>
                <a:cubicBezTo>
                  <a:pt x="5440929" y="490141"/>
                  <a:pt x="5440036" y="531019"/>
                  <a:pt x="5440036" y="558403"/>
                </a:cubicBezTo>
                <a:cubicBezTo>
                  <a:pt x="5440036" y="574675"/>
                  <a:pt x="5440234" y="599083"/>
                  <a:pt x="5440631" y="631626"/>
                </a:cubicBezTo>
                <a:cubicBezTo>
                  <a:pt x="5441028" y="664170"/>
                  <a:pt x="5441226" y="688578"/>
                  <a:pt x="5441226" y="704850"/>
                </a:cubicBezTo>
                <a:cubicBezTo>
                  <a:pt x="5441226" y="817959"/>
                  <a:pt x="5417414" y="899120"/>
                  <a:pt x="5369789" y="948333"/>
                </a:cubicBezTo>
                <a:cubicBezTo>
                  <a:pt x="5320576" y="998736"/>
                  <a:pt x="5238820" y="1023937"/>
                  <a:pt x="5124520" y="1023937"/>
                </a:cubicBezTo>
                <a:cubicBezTo>
                  <a:pt x="5091183" y="1023937"/>
                  <a:pt x="5045741" y="1018580"/>
                  <a:pt x="4988193" y="1007864"/>
                </a:cubicBezTo>
                <a:cubicBezTo>
                  <a:pt x="4914772" y="994370"/>
                  <a:pt x="4878061" y="978495"/>
                  <a:pt x="4878061" y="960239"/>
                </a:cubicBezTo>
                <a:cubicBezTo>
                  <a:pt x="4878061" y="952698"/>
                  <a:pt x="4886593" y="913805"/>
                  <a:pt x="4903659" y="843558"/>
                </a:cubicBezTo>
                <a:cubicBezTo>
                  <a:pt x="4906437" y="832445"/>
                  <a:pt x="4910803" y="826889"/>
                  <a:pt x="4916756" y="826889"/>
                </a:cubicBezTo>
                <a:cubicBezTo>
                  <a:pt x="4918740" y="827286"/>
                  <a:pt x="4920923" y="828080"/>
                  <a:pt x="4923304" y="829270"/>
                </a:cubicBezTo>
                <a:cubicBezTo>
                  <a:pt x="4984423" y="859433"/>
                  <a:pt x="5040978" y="874514"/>
                  <a:pt x="5092968" y="874514"/>
                </a:cubicBezTo>
                <a:cubicBezTo>
                  <a:pt x="5121543" y="874514"/>
                  <a:pt x="5149920" y="867370"/>
                  <a:pt x="5178098" y="853083"/>
                </a:cubicBezTo>
                <a:cubicBezTo>
                  <a:pt x="5212229" y="836017"/>
                  <a:pt x="5229295" y="814586"/>
                  <a:pt x="5229295" y="788789"/>
                </a:cubicBezTo>
                <a:lnTo>
                  <a:pt x="5229295" y="748903"/>
                </a:lnTo>
                <a:cubicBezTo>
                  <a:pt x="5188814" y="787003"/>
                  <a:pt x="5136823" y="806053"/>
                  <a:pt x="5073323" y="806053"/>
                </a:cubicBezTo>
                <a:cubicBezTo>
                  <a:pt x="4998711" y="806053"/>
                  <a:pt x="4937394" y="779264"/>
                  <a:pt x="4889372" y="725686"/>
                </a:cubicBezTo>
                <a:cubicBezTo>
                  <a:pt x="4842937" y="674092"/>
                  <a:pt x="4819720" y="610592"/>
                  <a:pt x="4819720" y="535186"/>
                </a:cubicBezTo>
                <a:cubicBezTo>
                  <a:pt x="4819720" y="459383"/>
                  <a:pt x="4841945" y="396478"/>
                  <a:pt x="4886395" y="346472"/>
                </a:cubicBezTo>
                <a:cubicBezTo>
                  <a:pt x="4932829" y="294481"/>
                  <a:pt x="4993551" y="268486"/>
                  <a:pt x="5068561" y="268486"/>
                </a:cubicBezTo>
                <a:close/>
                <a:moveTo>
                  <a:pt x="4395263" y="268486"/>
                </a:moveTo>
                <a:cubicBezTo>
                  <a:pt x="4457572" y="268486"/>
                  <a:pt x="4506784" y="290314"/>
                  <a:pt x="4542900" y="333970"/>
                </a:cubicBezTo>
                <a:cubicBezTo>
                  <a:pt x="4544487" y="335955"/>
                  <a:pt x="4545876" y="336947"/>
                  <a:pt x="4547067" y="336947"/>
                </a:cubicBezTo>
                <a:cubicBezTo>
                  <a:pt x="4550639" y="336947"/>
                  <a:pt x="4554707" y="327323"/>
                  <a:pt x="4559271" y="308074"/>
                </a:cubicBezTo>
                <a:cubicBezTo>
                  <a:pt x="4563835" y="288826"/>
                  <a:pt x="4569292" y="279201"/>
                  <a:pt x="4575642" y="279201"/>
                </a:cubicBezTo>
                <a:cubicBezTo>
                  <a:pt x="4590326" y="279201"/>
                  <a:pt x="4618306" y="283369"/>
                  <a:pt x="4659581" y="291703"/>
                </a:cubicBezTo>
                <a:cubicBezTo>
                  <a:pt x="4698872" y="299641"/>
                  <a:pt x="4727050" y="306387"/>
                  <a:pt x="4744115" y="311944"/>
                </a:cubicBezTo>
                <a:cubicBezTo>
                  <a:pt x="4750068" y="314325"/>
                  <a:pt x="4753045" y="317500"/>
                  <a:pt x="4753045" y="321469"/>
                </a:cubicBezTo>
                <a:cubicBezTo>
                  <a:pt x="4753045" y="323056"/>
                  <a:pt x="4752450" y="327223"/>
                  <a:pt x="4751259" y="333970"/>
                </a:cubicBezTo>
                <a:cubicBezTo>
                  <a:pt x="4738559" y="405805"/>
                  <a:pt x="4732209" y="481806"/>
                  <a:pt x="4732209" y="561975"/>
                </a:cubicBezTo>
                <a:cubicBezTo>
                  <a:pt x="4732209" y="592534"/>
                  <a:pt x="4733995" y="637976"/>
                  <a:pt x="4737567" y="698302"/>
                </a:cubicBezTo>
                <a:cubicBezTo>
                  <a:pt x="4741139" y="758626"/>
                  <a:pt x="4742925" y="803870"/>
                  <a:pt x="4742925" y="834033"/>
                </a:cubicBezTo>
                <a:cubicBezTo>
                  <a:pt x="4742925" y="849908"/>
                  <a:pt x="4735980" y="858441"/>
                  <a:pt x="4722089" y="859631"/>
                </a:cubicBezTo>
                <a:cubicBezTo>
                  <a:pt x="4672877" y="863203"/>
                  <a:pt x="4616520" y="864989"/>
                  <a:pt x="4553021" y="864989"/>
                </a:cubicBezTo>
                <a:cubicBezTo>
                  <a:pt x="4545480" y="864989"/>
                  <a:pt x="4540420" y="853579"/>
                  <a:pt x="4537840" y="830759"/>
                </a:cubicBezTo>
                <a:cubicBezTo>
                  <a:pt x="4535261" y="807938"/>
                  <a:pt x="4532184" y="796330"/>
                  <a:pt x="4528612" y="795933"/>
                </a:cubicBezTo>
                <a:cubicBezTo>
                  <a:pt x="4525438" y="797520"/>
                  <a:pt x="4521270" y="800894"/>
                  <a:pt x="4516111" y="806053"/>
                </a:cubicBezTo>
                <a:cubicBezTo>
                  <a:pt x="4471661" y="850900"/>
                  <a:pt x="4424036" y="873323"/>
                  <a:pt x="4373236" y="873323"/>
                </a:cubicBezTo>
                <a:cubicBezTo>
                  <a:pt x="4295845" y="873323"/>
                  <a:pt x="4231751" y="842764"/>
                  <a:pt x="4180950" y="781645"/>
                </a:cubicBezTo>
                <a:cubicBezTo>
                  <a:pt x="4132928" y="724495"/>
                  <a:pt x="4108918" y="656233"/>
                  <a:pt x="4108918" y="576858"/>
                </a:cubicBezTo>
                <a:cubicBezTo>
                  <a:pt x="4108918" y="485180"/>
                  <a:pt x="4133722" y="411361"/>
                  <a:pt x="4183332" y="355401"/>
                </a:cubicBezTo>
                <a:cubicBezTo>
                  <a:pt x="4234925" y="297458"/>
                  <a:pt x="4305569" y="268486"/>
                  <a:pt x="4395263" y="268486"/>
                </a:cubicBezTo>
                <a:close/>
                <a:moveTo>
                  <a:pt x="2139624" y="258366"/>
                </a:moveTo>
                <a:cubicBezTo>
                  <a:pt x="2198758" y="258366"/>
                  <a:pt x="2250749" y="271066"/>
                  <a:pt x="2295595" y="296466"/>
                </a:cubicBezTo>
                <a:cubicBezTo>
                  <a:pt x="2305915" y="302022"/>
                  <a:pt x="2311074" y="307380"/>
                  <a:pt x="2311074" y="312539"/>
                </a:cubicBezTo>
                <a:cubicBezTo>
                  <a:pt x="2311074" y="317698"/>
                  <a:pt x="2305121" y="341114"/>
                  <a:pt x="2293214" y="382786"/>
                </a:cubicBezTo>
                <a:cubicBezTo>
                  <a:pt x="2282102" y="422870"/>
                  <a:pt x="2274859" y="447080"/>
                  <a:pt x="2271485" y="455414"/>
                </a:cubicBezTo>
                <a:cubicBezTo>
                  <a:pt x="2268112" y="463748"/>
                  <a:pt x="2264639" y="467916"/>
                  <a:pt x="2261068" y="467916"/>
                </a:cubicBezTo>
                <a:cubicBezTo>
                  <a:pt x="2260671" y="467916"/>
                  <a:pt x="2248665" y="464741"/>
                  <a:pt x="2225051" y="458391"/>
                </a:cubicBezTo>
                <a:cubicBezTo>
                  <a:pt x="2201437" y="452041"/>
                  <a:pt x="2182288" y="448866"/>
                  <a:pt x="2167603" y="448866"/>
                </a:cubicBezTo>
                <a:cubicBezTo>
                  <a:pt x="2132282" y="448866"/>
                  <a:pt x="2104104" y="459482"/>
                  <a:pt x="2083069" y="480715"/>
                </a:cubicBezTo>
                <a:cubicBezTo>
                  <a:pt x="2062035" y="501948"/>
                  <a:pt x="2051517" y="530225"/>
                  <a:pt x="2051517" y="565547"/>
                </a:cubicBezTo>
                <a:cubicBezTo>
                  <a:pt x="2051517" y="602059"/>
                  <a:pt x="2063027" y="630734"/>
                  <a:pt x="2086045" y="651569"/>
                </a:cubicBezTo>
                <a:cubicBezTo>
                  <a:pt x="2109064" y="672405"/>
                  <a:pt x="2139029" y="682823"/>
                  <a:pt x="2175938" y="682823"/>
                </a:cubicBezTo>
                <a:cubicBezTo>
                  <a:pt x="2193400" y="682823"/>
                  <a:pt x="2213046" y="678359"/>
                  <a:pt x="2234874" y="669429"/>
                </a:cubicBezTo>
                <a:cubicBezTo>
                  <a:pt x="2256702" y="660499"/>
                  <a:pt x="2267021" y="656034"/>
                  <a:pt x="2265830" y="656034"/>
                </a:cubicBezTo>
                <a:cubicBezTo>
                  <a:pt x="2272577" y="656034"/>
                  <a:pt x="2281308" y="681236"/>
                  <a:pt x="2292024" y="731639"/>
                </a:cubicBezTo>
                <a:cubicBezTo>
                  <a:pt x="2301152" y="777676"/>
                  <a:pt x="2305716" y="808236"/>
                  <a:pt x="2305716" y="823317"/>
                </a:cubicBezTo>
                <a:cubicBezTo>
                  <a:pt x="2305716" y="838398"/>
                  <a:pt x="2281110" y="851297"/>
                  <a:pt x="2231897" y="862012"/>
                </a:cubicBezTo>
                <a:cubicBezTo>
                  <a:pt x="2193797" y="870347"/>
                  <a:pt x="2163039" y="874514"/>
                  <a:pt x="2139624" y="874514"/>
                </a:cubicBezTo>
                <a:cubicBezTo>
                  <a:pt x="2052311" y="874514"/>
                  <a:pt x="1980279" y="845145"/>
                  <a:pt x="1923525" y="786408"/>
                </a:cubicBezTo>
                <a:cubicBezTo>
                  <a:pt x="1866772" y="727670"/>
                  <a:pt x="1838395" y="654447"/>
                  <a:pt x="1838395" y="566737"/>
                </a:cubicBezTo>
                <a:cubicBezTo>
                  <a:pt x="1838395" y="479822"/>
                  <a:pt x="1866871" y="406698"/>
                  <a:pt x="1923823" y="347365"/>
                </a:cubicBezTo>
                <a:cubicBezTo>
                  <a:pt x="1980775" y="288032"/>
                  <a:pt x="2052708" y="258366"/>
                  <a:pt x="2139624" y="258366"/>
                </a:cubicBezTo>
                <a:close/>
                <a:moveTo>
                  <a:pt x="5815083" y="254794"/>
                </a:moveTo>
                <a:cubicBezTo>
                  <a:pt x="5891283" y="254794"/>
                  <a:pt x="5955973" y="282575"/>
                  <a:pt x="6009154" y="338137"/>
                </a:cubicBezTo>
                <a:cubicBezTo>
                  <a:pt x="6062335" y="393700"/>
                  <a:pt x="6088926" y="459780"/>
                  <a:pt x="6088926" y="536376"/>
                </a:cubicBezTo>
                <a:cubicBezTo>
                  <a:pt x="6088926" y="576461"/>
                  <a:pt x="6076028" y="599281"/>
                  <a:pt x="6050231" y="604837"/>
                </a:cubicBezTo>
                <a:cubicBezTo>
                  <a:pt x="6045866" y="605631"/>
                  <a:pt x="6004789" y="609997"/>
                  <a:pt x="5927001" y="617934"/>
                </a:cubicBezTo>
                <a:cubicBezTo>
                  <a:pt x="5880170" y="623094"/>
                  <a:pt x="5810320" y="629245"/>
                  <a:pt x="5717451" y="636389"/>
                </a:cubicBezTo>
                <a:cubicBezTo>
                  <a:pt x="5723007" y="662186"/>
                  <a:pt x="5739875" y="681831"/>
                  <a:pt x="5768053" y="695325"/>
                </a:cubicBezTo>
                <a:cubicBezTo>
                  <a:pt x="5791072" y="706437"/>
                  <a:pt x="5817266" y="711994"/>
                  <a:pt x="5846634" y="711994"/>
                </a:cubicBezTo>
                <a:cubicBezTo>
                  <a:pt x="5881956" y="711994"/>
                  <a:pt x="5917476" y="702469"/>
                  <a:pt x="5953195" y="683419"/>
                </a:cubicBezTo>
                <a:cubicBezTo>
                  <a:pt x="5968276" y="673894"/>
                  <a:pt x="5983358" y="664369"/>
                  <a:pt x="5998439" y="654844"/>
                </a:cubicBezTo>
                <a:cubicBezTo>
                  <a:pt x="6006773" y="658812"/>
                  <a:pt x="6020763" y="679053"/>
                  <a:pt x="6040408" y="715566"/>
                </a:cubicBezTo>
                <a:cubicBezTo>
                  <a:pt x="6060054" y="752078"/>
                  <a:pt x="6069876" y="775295"/>
                  <a:pt x="6069876" y="785217"/>
                </a:cubicBezTo>
                <a:cubicBezTo>
                  <a:pt x="6069876" y="787995"/>
                  <a:pt x="6066900" y="792559"/>
                  <a:pt x="6060947" y="798909"/>
                </a:cubicBezTo>
                <a:cubicBezTo>
                  <a:pt x="6012528" y="850900"/>
                  <a:pt x="5937320" y="876895"/>
                  <a:pt x="5835323" y="876895"/>
                </a:cubicBezTo>
                <a:cubicBezTo>
                  <a:pt x="5740867" y="876895"/>
                  <a:pt x="5664667" y="849312"/>
                  <a:pt x="5606723" y="794147"/>
                </a:cubicBezTo>
                <a:cubicBezTo>
                  <a:pt x="5547192" y="738187"/>
                  <a:pt x="5517426" y="663376"/>
                  <a:pt x="5517426" y="569714"/>
                </a:cubicBezTo>
                <a:cubicBezTo>
                  <a:pt x="5517426" y="478433"/>
                  <a:pt x="5544017" y="403622"/>
                  <a:pt x="5597198" y="345281"/>
                </a:cubicBezTo>
                <a:cubicBezTo>
                  <a:pt x="5651967" y="284956"/>
                  <a:pt x="5724595" y="254794"/>
                  <a:pt x="5815083" y="254794"/>
                </a:cubicBezTo>
                <a:close/>
                <a:moveTo>
                  <a:pt x="2643258" y="254794"/>
                </a:moveTo>
                <a:cubicBezTo>
                  <a:pt x="2719458" y="254794"/>
                  <a:pt x="2784149" y="282575"/>
                  <a:pt x="2837330" y="338137"/>
                </a:cubicBezTo>
                <a:cubicBezTo>
                  <a:pt x="2890512" y="393700"/>
                  <a:pt x="2917102" y="459780"/>
                  <a:pt x="2917102" y="536376"/>
                </a:cubicBezTo>
                <a:cubicBezTo>
                  <a:pt x="2917102" y="576461"/>
                  <a:pt x="2904203" y="599281"/>
                  <a:pt x="2878407" y="604837"/>
                </a:cubicBezTo>
                <a:cubicBezTo>
                  <a:pt x="2874041" y="605631"/>
                  <a:pt x="2832964" y="609997"/>
                  <a:pt x="2755177" y="617934"/>
                </a:cubicBezTo>
                <a:cubicBezTo>
                  <a:pt x="2708345" y="623094"/>
                  <a:pt x="2638496" y="629245"/>
                  <a:pt x="2545627" y="636389"/>
                </a:cubicBezTo>
                <a:cubicBezTo>
                  <a:pt x="2551183" y="662186"/>
                  <a:pt x="2568050" y="681831"/>
                  <a:pt x="2596228" y="695325"/>
                </a:cubicBezTo>
                <a:cubicBezTo>
                  <a:pt x="2619247" y="706437"/>
                  <a:pt x="2645441" y="711994"/>
                  <a:pt x="2674809" y="711994"/>
                </a:cubicBezTo>
                <a:cubicBezTo>
                  <a:pt x="2710131" y="711994"/>
                  <a:pt x="2745651" y="702469"/>
                  <a:pt x="2781370" y="683419"/>
                </a:cubicBezTo>
                <a:cubicBezTo>
                  <a:pt x="2796452" y="673894"/>
                  <a:pt x="2811533" y="664369"/>
                  <a:pt x="2826614" y="654844"/>
                </a:cubicBezTo>
                <a:cubicBezTo>
                  <a:pt x="2834948" y="658812"/>
                  <a:pt x="2848939" y="679053"/>
                  <a:pt x="2868584" y="715566"/>
                </a:cubicBezTo>
                <a:cubicBezTo>
                  <a:pt x="2888229" y="752078"/>
                  <a:pt x="2898052" y="775295"/>
                  <a:pt x="2898052" y="785217"/>
                </a:cubicBezTo>
                <a:cubicBezTo>
                  <a:pt x="2898052" y="787995"/>
                  <a:pt x="2895075" y="792559"/>
                  <a:pt x="2889122" y="798909"/>
                </a:cubicBezTo>
                <a:cubicBezTo>
                  <a:pt x="2840704" y="850900"/>
                  <a:pt x="2765496" y="876895"/>
                  <a:pt x="2663499" y="876895"/>
                </a:cubicBezTo>
                <a:cubicBezTo>
                  <a:pt x="2569043" y="876895"/>
                  <a:pt x="2492843" y="849312"/>
                  <a:pt x="2434899" y="794147"/>
                </a:cubicBezTo>
                <a:cubicBezTo>
                  <a:pt x="2375367" y="738187"/>
                  <a:pt x="2345602" y="663376"/>
                  <a:pt x="2345602" y="569714"/>
                </a:cubicBezTo>
                <a:cubicBezTo>
                  <a:pt x="2345602" y="478433"/>
                  <a:pt x="2372193" y="403622"/>
                  <a:pt x="2425374" y="345281"/>
                </a:cubicBezTo>
                <a:cubicBezTo>
                  <a:pt x="2480143" y="284956"/>
                  <a:pt x="2552771" y="254794"/>
                  <a:pt x="2643258" y="254794"/>
                </a:cubicBezTo>
                <a:close/>
                <a:moveTo>
                  <a:pt x="1062108" y="254794"/>
                </a:moveTo>
                <a:cubicBezTo>
                  <a:pt x="1138308" y="254794"/>
                  <a:pt x="1202999" y="282575"/>
                  <a:pt x="1256180" y="338137"/>
                </a:cubicBezTo>
                <a:cubicBezTo>
                  <a:pt x="1309361" y="393700"/>
                  <a:pt x="1335951" y="459780"/>
                  <a:pt x="1335951" y="536376"/>
                </a:cubicBezTo>
                <a:cubicBezTo>
                  <a:pt x="1335951" y="576461"/>
                  <a:pt x="1323053" y="599281"/>
                  <a:pt x="1297257" y="604837"/>
                </a:cubicBezTo>
                <a:cubicBezTo>
                  <a:pt x="1292891" y="605631"/>
                  <a:pt x="1251815" y="609997"/>
                  <a:pt x="1174027" y="617934"/>
                </a:cubicBezTo>
                <a:cubicBezTo>
                  <a:pt x="1127196" y="623094"/>
                  <a:pt x="1057345" y="629245"/>
                  <a:pt x="964477" y="636389"/>
                </a:cubicBezTo>
                <a:cubicBezTo>
                  <a:pt x="970033" y="662186"/>
                  <a:pt x="986900" y="681831"/>
                  <a:pt x="1015078" y="695325"/>
                </a:cubicBezTo>
                <a:cubicBezTo>
                  <a:pt x="1038097" y="706437"/>
                  <a:pt x="1064291" y="711994"/>
                  <a:pt x="1093660" y="711994"/>
                </a:cubicBezTo>
                <a:cubicBezTo>
                  <a:pt x="1128982" y="711994"/>
                  <a:pt x="1164502" y="702469"/>
                  <a:pt x="1200220" y="683419"/>
                </a:cubicBezTo>
                <a:cubicBezTo>
                  <a:pt x="1215302" y="673894"/>
                  <a:pt x="1230383" y="664369"/>
                  <a:pt x="1245464" y="654844"/>
                </a:cubicBezTo>
                <a:cubicBezTo>
                  <a:pt x="1253799" y="658812"/>
                  <a:pt x="1267788" y="679053"/>
                  <a:pt x="1287434" y="715566"/>
                </a:cubicBezTo>
                <a:cubicBezTo>
                  <a:pt x="1307079" y="752078"/>
                  <a:pt x="1316902" y="775295"/>
                  <a:pt x="1316902" y="785217"/>
                </a:cubicBezTo>
                <a:cubicBezTo>
                  <a:pt x="1316902" y="787995"/>
                  <a:pt x="1313925" y="792559"/>
                  <a:pt x="1307972" y="798909"/>
                </a:cubicBezTo>
                <a:cubicBezTo>
                  <a:pt x="1259553" y="850900"/>
                  <a:pt x="1184346" y="876895"/>
                  <a:pt x="1082349" y="876895"/>
                </a:cubicBezTo>
                <a:cubicBezTo>
                  <a:pt x="987893" y="876895"/>
                  <a:pt x="911692" y="849312"/>
                  <a:pt x="853749" y="794147"/>
                </a:cubicBezTo>
                <a:cubicBezTo>
                  <a:pt x="794217" y="738187"/>
                  <a:pt x="764452" y="663376"/>
                  <a:pt x="764452" y="569714"/>
                </a:cubicBezTo>
                <a:cubicBezTo>
                  <a:pt x="764452" y="478433"/>
                  <a:pt x="791042" y="403622"/>
                  <a:pt x="844224" y="345281"/>
                </a:cubicBezTo>
                <a:cubicBezTo>
                  <a:pt x="898993" y="284956"/>
                  <a:pt x="971621" y="254794"/>
                  <a:pt x="1062108" y="254794"/>
                </a:cubicBezTo>
                <a:close/>
                <a:moveTo>
                  <a:pt x="6416943" y="239316"/>
                </a:moveTo>
                <a:cubicBezTo>
                  <a:pt x="6423294" y="239316"/>
                  <a:pt x="6438970" y="260648"/>
                  <a:pt x="6463973" y="303312"/>
                </a:cubicBezTo>
                <a:cubicBezTo>
                  <a:pt x="6488976" y="345976"/>
                  <a:pt x="6501478" y="370880"/>
                  <a:pt x="6501478" y="378023"/>
                </a:cubicBezTo>
                <a:cubicBezTo>
                  <a:pt x="6501478" y="381992"/>
                  <a:pt x="6498501" y="387350"/>
                  <a:pt x="6492548" y="394097"/>
                </a:cubicBezTo>
                <a:cubicBezTo>
                  <a:pt x="6481435" y="391319"/>
                  <a:pt x="6470323" y="389930"/>
                  <a:pt x="6459211" y="389930"/>
                </a:cubicBezTo>
                <a:cubicBezTo>
                  <a:pt x="6435795" y="389930"/>
                  <a:pt x="6416150" y="395089"/>
                  <a:pt x="6400275" y="405408"/>
                </a:cubicBezTo>
                <a:cubicBezTo>
                  <a:pt x="6381225" y="417314"/>
                  <a:pt x="6371700" y="434181"/>
                  <a:pt x="6371700" y="456009"/>
                </a:cubicBezTo>
                <a:cubicBezTo>
                  <a:pt x="6371700" y="469900"/>
                  <a:pt x="6381820" y="487561"/>
                  <a:pt x="6402061" y="508992"/>
                </a:cubicBezTo>
                <a:cubicBezTo>
                  <a:pt x="6432620" y="541139"/>
                  <a:pt x="6451472" y="562769"/>
                  <a:pt x="6458615" y="573881"/>
                </a:cubicBezTo>
                <a:cubicBezTo>
                  <a:pt x="6478856" y="604044"/>
                  <a:pt x="6488976" y="636389"/>
                  <a:pt x="6488976" y="670917"/>
                </a:cubicBezTo>
                <a:cubicBezTo>
                  <a:pt x="6488976" y="691158"/>
                  <a:pt x="6485007" y="712589"/>
                  <a:pt x="6477070" y="735211"/>
                </a:cubicBezTo>
                <a:cubicBezTo>
                  <a:pt x="6467942" y="760214"/>
                  <a:pt x="6456432" y="778470"/>
                  <a:pt x="6442542" y="789980"/>
                </a:cubicBezTo>
                <a:cubicBezTo>
                  <a:pt x="6413173" y="815380"/>
                  <a:pt x="6378843" y="836811"/>
                  <a:pt x="6339553" y="854273"/>
                </a:cubicBezTo>
                <a:cubicBezTo>
                  <a:pt x="6297087" y="872530"/>
                  <a:pt x="6257995" y="881658"/>
                  <a:pt x="6222276" y="881658"/>
                </a:cubicBezTo>
                <a:cubicBezTo>
                  <a:pt x="6214339" y="881658"/>
                  <a:pt x="6196578" y="860127"/>
                  <a:pt x="6168996" y="817066"/>
                </a:cubicBezTo>
                <a:cubicBezTo>
                  <a:pt x="6141413" y="774005"/>
                  <a:pt x="6127622" y="747712"/>
                  <a:pt x="6127622" y="738187"/>
                </a:cubicBezTo>
                <a:cubicBezTo>
                  <a:pt x="6127622" y="734616"/>
                  <a:pt x="6129805" y="732433"/>
                  <a:pt x="6134170" y="731639"/>
                </a:cubicBezTo>
                <a:cubicBezTo>
                  <a:pt x="6161951" y="726480"/>
                  <a:pt x="6189931" y="721320"/>
                  <a:pt x="6218109" y="716161"/>
                </a:cubicBezTo>
                <a:cubicBezTo>
                  <a:pt x="6253034" y="705048"/>
                  <a:pt x="6270497" y="686792"/>
                  <a:pt x="6270497" y="661392"/>
                </a:cubicBezTo>
                <a:cubicBezTo>
                  <a:pt x="6270497" y="643930"/>
                  <a:pt x="6260376" y="623689"/>
                  <a:pt x="6240136" y="600670"/>
                </a:cubicBezTo>
                <a:cubicBezTo>
                  <a:pt x="6204020" y="560586"/>
                  <a:pt x="6185169" y="539353"/>
                  <a:pt x="6183581" y="536972"/>
                </a:cubicBezTo>
                <a:cubicBezTo>
                  <a:pt x="6163340" y="508397"/>
                  <a:pt x="6153220" y="478234"/>
                  <a:pt x="6153220" y="446484"/>
                </a:cubicBezTo>
                <a:cubicBezTo>
                  <a:pt x="6153220" y="386953"/>
                  <a:pt x="6183383" y="336351"/>
                  <a:pt x="6243708" y="294680"/>
                </a:cubicBezTo>
                <a:cubicBezTo>
                  <a:pt x="6297683" y="257770"/>
                  <a:pt x="6355428" y="239316"/>
                  <a:pt x="6416943" y="239316"/>
                </a:cubicBezTo>
                <a:close/>
                <a:moveTo>
                  <a:pt x="344756" y="213717"/>
                </a:moveTo>
                <a:cubicBezTo>
                  <a:pt x="281257" y="213717"/>
                  <a:pt x="247919" y="217289"/>
                  <a:pt x="244744" y="224433"/>
                </a:cubicBezTo>
                <a:cubicBezTo>
                  <a:pt x="241966" y="229592"/>
                  <a:pt x="240577" y="275431"/>
                  <a:pt x="240577" y="361950"/>
                </a:cubicBezTo>
                <a:cubicBezTo>
                  <a:pt x="240577" y="374253"/>
                  <a:pt x="241073" y="392410"/>
                  <a:pt x="242065" y="416421"/>
                </a:cubicBezTo>
                <a:cubicBezTo>
                  <a:pt x="243057" y="440432"/>
                  <a:pt x="243553" y="458589"/>
                  <a:pt x="243553" y="470892"/>
                </a:cubicBezTo>
                <a:cubicBezTo>
                  <a:pt x="243553" y="478830"/>
                  <a:pt x="279272" y="482798"/>
                  <a:pt x="350710" y="482798"/>
                </a:cubicBezTo>
                <a:cubicBezTo>
                  <a:pt x="436832" y="482798"/>
                  <a:pt x="479892" y="439341"/>
                  <a:pt x="479892" y="352425"/>
                </a:cubicBezTo>
                <a:cubicBezTo>
                  <a:pt x="479892" y="259953"/>
                  <a:pt x="434847" y="213717"/>
                  <a:pt x="344756" y="213717"/>
                </a:cubicBezTo>
                <a:close/>
                <a:moveTo>
                  <a:pt x="3712439" y="87511"/>
                </a:moveTo>
                <a:cubicBezTo>
                  <a:pt x="3723155" y="87511"/>
                  <a:pt x="3738435" y="89892"/>
                  <a:pt x="3758278" y="94655"/>
                </a:cubicBezTo>
                <a:cubicBezTo>
                  <a:pt x="3780900" y="99814"/>
                  <a:pt x="3796577" y="102790"/>
                  <a:pt x="3805308" y="103584"/>
                </a:cubicBezTo>
                <a:cubicBezTo>
                  <a:pt x="3825548" y="106362"/>
                  <a:pt x="3856108" y="110133"/>
                  <a:pt x="3896986" y="114895"/>
                </a:cubicBezTo>
                <a:cubicBezTo>
                  <a:pt x="3906908" y="115689"/>
                  <a:pt x="3911869" y="119062"/>
                  <a:pt x="3911869" y="125016"/>
                </a:cubicBezTo>
                <a:cubicBezTo>
                  <a:pt x="3911869" y="140890"/>
                  <a:pt x="3910580" y="164901"/>
                  <a:pt x="3907999" y="197048"/>
                </a:cubicBezTo>
                <a:cubicBezTo>
                  <a:pt x="3905419" y="229195"/>
                  <a:pt x="3904130" y="253405"/>
                  <a:pt x="3904130" y="269676"/>
                </a:cubicBezTo>
                <a:cubicBezTo>
                  <a:pt x="3904130" y="289123"/>
                  <a:pt x="3909884" y="298847"/>
                  <a:pt x="3921393" y="298847"/>
                </a:cubicBezTo>
                <a:cubicBezTo>
                  <a:pt x="3935284" y="298847"/>
                  <a:pt x="3956319" y="298251"/>
                  <a:pt x="3984497" y="297061"/>
                </a:cubicBezTo>
                <a:cubicBezTo>
                  <a:pt x="4012675" y="295870"/>
                  <a:pt x="4033908" y="295275"/>
                  <a:pt x="4048195" y="295275"/>
                </a:cubicBezTo>
                <a:cubicBezTo>
                  <a:pt x="4056927" y="295275"/>
                  <a:pt x="4061292" y="298251"/>
                  <a:pt x="4061292" y="304205"/>
                </a:cubicBezTo>
                <a:cubicBezTo>
                  <a:pt x="4061292" y="313333"/>
                  <a:pt x="4060300" y="327025"/>
                  <a:pt x="4058316" y="345281"/>
                </a:cubicBezTo>
                <a:cubicBezTo>
                  <a:pt x="4056331" y="363537"/>
                  <a:pt x="4055339" y="377230"/>
                  <a:pt x="4055339" y="386358"/>
                </a:cubicBezTo>
                <a:cubicBezTo>
                  <a:pt x="4055339" y="395883"/>
                  <a:pt x="4055538" y="409773"/>
                  <a:pt x="4055934" y="428030"/>
                </a:cubicBezTo>
                <a:cubicBezTo>
                  <a:pt x="4056331" y="446286"/>
                  <a:pt x="4056530" y="460176"/>
                  <a:pt x="4056530" y="469701"/>
                </a:cubicBezTo>
                <a:cubicBezTo>
                  <a:pt x="4056530" y="478036"/>
                  <a:pt x="4050775" y="482203"/>
                  <a:pt x="4039266" y="482203"/>
                </a:cubicBezTo>
                <a:cubicBezTo>
                  <a:pt x="4031329" y="482203"/>
                  <a:pt x="4018033" y="481905"/>
                  <a:pt x="3999380" y="481310"/>
                </a:cubicBezTo>
                <a:cubicBezTo>
                  <a:pt x="3980726" y="480715"/>
                  <a:pt x="3967431" y="480417"/>
                  <a:pt x="3959494" y="480417"/>
                </a:cubicBezTo>
                <a:lnTo>
                  <a:pt x="3914845" y="480417"/>
                </a:lnTo>
                <a:cubicBezTo>
                  <a:pt x="3908893" y="480417"/>
                  <a:pt x="3905916" y="489148"/>
                  <a:pt x="3905916" y="506611"/>
                </a:cubicBezTo>
                <a:cubicBezTo>
                  <a:pt x="3905916" y="516136"/>
                  <a:pt x="3905916" y="530225"/>
                  <a:pt x="3905916" y="548878"/>
                </a:cubicBezTo>
                <a:cubicBezTo>
                  <a:pt x="3906313" y="567928"/>
                  <a:pt x="3906511" y="582017"/>
                  <a:pt x="3906511" y="591145"/>
                </a:cubicBezTo>
                <a:cubicBezTo>
                  <a:pt x="3906511" y="624483"/>
                  <a:pt x="3910281" y="647501"/>
                  <a:pt x="3917822" y="660201"/>
                </a:cubicBezTo>
                <a:cubicBezTo>
                  <a:pt x="3928538" y="677267"/>
                  <a:pt x="3949572" y="685800"/>
                  <a:pt x="3980926" y="685800"/>
                </a:cubicBezTo>
                <a:cubicBezTo>
                  <a:pt x="3990847" y="685800"/>
                  <a:pt x="4005035" y="683518"/>
                  <a:pt x="4023491" y="678954"/>
                </a:cubicBezTo>
                <a:cubicBezTo>
                  <a:pt x="4041945" y="674390"/>
                  <a:pt x="4054942" y="672108"/>
                  <a:pt x="4062483" y="672108"/>
                </a:cubicBezTo>
                <a:cubicBezTo>
                  <a:pt x="4070817" y="672108"/>
                  <a:pt x="4074984" y="676473"/>
                  <a:pt x="4074984" y="685205"/>
                </a:cubicBezTo>
                <a:cubicBezTo>
                  <a:pt x="4074984" y="697111"/>
                  <a:pt x="4073496" y="715169"/>
                  <a:pt x="4070519" y="739378"/>
                </a:cubicBezTo>
                <a:cubicBezTo>
                  <a:pt x="4067543" y="763587"/>
                  <a:pt x="4066055" y="781348"/>
                  <a:pt x="4066055" y="792659"/>
                </a:cubicBezTo>
                <a:cubicBezTo>
                  <a:pt x="4066055" y="803969"/>
                  <a:pt x="4064864" y="811212"/>
                  <a:pt x="4062483" y="814387"/>
                </a:cubicBezTo>
                <a:cubicBezTo>
                  <a:pt x="4060101" y="817562"/>
                  <a:pt x="4053553" y="822127"/>
                  <a:pt x="4042837" y="828080"/>
                </a:cubicBezTo>
                <a:cubicBezTo>
                  <a:pt x="3991641" y="856258"/>
                  <a:pt x="3934887" y="870347"/>
                  <a:pt x="3872578" y="870347"/>
                </a:cubicBezTo>
                <a:cubicBezTo>
                  <a:pt x="3757881" y="870347"/>
                  <a:pt x="3700533" y="826492"/>
                  <a:pt x="3700533" y="738783"/>
                </a:cubicBezTo>
                <a:cubicBezTo>
                  <a:pt x="3700533" y="712589"/>
                  <a:pt x="3701525" y="673199"/>
                  <a:pt x="3703510" y="620613"/>
                </a:cubicBezTo>
                <a:cubicBezTo>
                  <a:pt x="3705494" y="568027"/>
                  <a:pt x="3706486" y="528637"/>
                  <a:pt x="3706486" y="502444"/>
                </a:cubicBezTo>
                <a:cubicBezTo>
                  <a:pt x="3706486" y="484981"/>
                  <a:pt x="3696365" y="476250"/>
                  <a:pt x="3676125" y="476250"/>
                </a:cubicBezTo>
                <a:cubicBezTo>
                  <a:pt x="3674538" y="476250"/>
                  <a:pt x="3671958" y="476250"/>
                  <a:pt x="3668386" y="476250"/>
                </a:cubicBezTo>
                <a:cubicBezTo>
                  <a:pt x="3664814" y="476647"/>
                  <a:pt x="3662234" y="476845"/>
                  <a:pt x="3660647" y="476845"/>
                </a:cubicBezTo>
                <a:cubicBezTo>
                  <a:pt x="3645566" y="476845"/>
                  <a:pt x="3638025" y="471487"/>
                  <a:pt x="3638025" y="460772"/>
                </a:cubicBezTo>
                <a:cubicBezTo>
                  <a:pt x="3638025" y="454422"/>
                  <a:pt x="3638521" y="444698"/>
                  <a:pt x="3639514" y="431601"/>
                </a:cubicBezTo>
                <a:cubicBezTo>
                  <a:pt x="3640505" y="418505"/>
                  <a:pt x="3641002" y="408781"/>
                  <a:pt x="3641002" y="402431"/>
                </a:cubicBezTo>
                <a:cubicBezTo>
                  <a:pt x="3641002" y="394097"/>
                  <a:pt x="3640505" y="381397"/>
                  <a:pt x="3639514" y="364331"/>
                </a:cubicBezTo>
                <a:cubicBezTo>
                  <a:pt x="3638521" y="347266"/>
                  <a:pt x="3638025" y="334566"/>
                  <a:pt x="3638025" y="326231"/>
                </a:cubicBezTo>
                <a:cubicBezTo>
                  <a:pt x="3638025" y="318294"/>
                  <a:pt x="3650725" y="313928"/>
                  <a:pt x="3676125" y="313134"/>
                </a:cubicBezTo>
                <a:cubicBezTo>
                  <a:pt x="3690412" y="312737"/>
                  <a:pt x="3698152" y="308769"/>
                  <a:pt x="3699343" y="301228"/>
                </a:cubicBezTo>
                <a:cubicBezTo>
                  <a:pt x="3701723" y="286147"/>
                  <a:pt x="3702517" y="262334"/>
                  <a:pt x="3701723" y="229791"/>
                </a:cubicBezTo>
                <a:cubicBezTo>
                  <a:pt x="3700137" y="178594"/>
                  <a:pt x="3699343" y="154186"/>
                  <a:pt x="3699343" y="156567"/>
                </a:cubicBezTo>
                <a:cubicBezTo>
                  <a:pt x="3699343" y="110530"/>
                  <a:pt x="3703708" y="87511"/>
                  <a:pt x="3712439" y="87511"/>
                </a:cubicBezTo>
                <a:close/>
                <a:moveTo>
                  <a:pt x="222717" y="24408"/>
                </a:moveTo>
                <a:cubicBezTo>
                  <a:pt x="285027" y="24408"/>
                  <a:pt x="344756" y="25201"/>
                  <a:pt x="401907" y="26789"/>
                </a:cubicBezTo>
                <a:cubicBezTo>
                  <a:pt x="495966" y="29567"/>
                  <a:pt x="571769" y="59134"/>
                  <a:pt x="629316" y="115491"/>
                </a:cubicBezTo>
                <a:cubicBezTo>
                  <a:pt x="688053" y="173434"/>
                  <a:pt x="717422" y="249237"/>
                  <a:pt x="717422" y="342900"/>
                </a:cubicBezTo>
                <a:cubicBezTo>
                  <a:pt x="717422" y="438944"/>
                  <a:pt x="692221" y="516731"/>
                  <a:pt x="641818" y="576262"/>
                </a:cubicBezTo>
                <a:cubicBezTo>
                  <a:pt x="587842" y="639366"/>
                  <a:pt x="513428" y="670917"/>
                  <a:pt x="418575" y="670917"/>
                </a:cubicBezTo>
                <a:cubicBezTo>
                  <a:pt x="402700" y="670917"/>
                  <a:pt x="378789" y="670024"/>
                  <a:pt x="346840" y="668238"/>
                </a:cubicBezTo>
                <a:cubicBezTo>
                  <a:pt x="314892" y="666452"/>
                  <a:pt x="290980" y="665559"/>
                  <a:pt x="275105" y="665559"/>
                </a:cubicBezTo>
                <a:cubicBezTo>
                  <a:pt x="258039" y="665559"/>
                  <a:pt x="249506" y="672901"/>
                  <a:pt x="249506" y="687586"/>
                </a:cubicBezTo>
                <a:cubicBezTo>
                  <a:pt x="249506" y="705842"/>
                  <a:pt x="251293" y="733028"/>
                  <a:pt x="254864" y="769144"/>
                </a:cubicBezTo>
                <a:cubicBezTo>
                  <a:pt x="258436" y="805259"/>
                  <a:pt x="260222" y="832247"/>
                  <a:pt x="260222" y="850106"/>
                </a:cubicBezTo>
                <a:cubicBezTo>
                  <a:pt x="260222" y="859234"/>
                  <a:pt x="256055" y="863798"/>
                  <a:pt x="247720" y="863798"/>
                </a:cubicBezTo>
                <a:cubicBezTo>
                  <a:pt x="223511" y="863798"/>
                  <a:pt x="187197" y="863104"/>
                  <a:pt x="138778" y="861715"/>
                </a:cubicBezTo>
                <a:cubicBezTo>
                  <a:pt x="90360" y="860326"/>
                  <a:pt x="54046" y="859631"/>
                  <a:pt x="29836" y="859631"/>
                </a:cubicBezTo>
                <a:cubicBezTo>
                  <a:pt x="18327" y="859631"/>
                  <a:pt x="12572" y="853876"/>
                  <a:pt x="12572" y="842367"/>
                </a:cubicBezTo>
                <a:cubicBezTo>
                  <a:pt x="12572" y="798314"/>
                  <a:pt x="13267" y="732135"/>
                  <a:pt x="14656" y="643830"/>
                </a:cubicBezTo>
                <a:cubicBezTo>
                  <a:pt x="16045" y="555526"/>
                  <a:pt x="16739" y="489347"/>
                  <a:pt x="16739" y="445294"/>
                </a:cubicBezTo>
                <a:cubicBezTo>
                  <a:pt x="16739" y="320675"/>
                  <a:pt x="11382" y="189706"/>
                  <a:pt x="666" y="52387"/>
                </a:cubicBezTo>
                <a:lnTo>
                  <a:pt x="71" y="44053"/>
                </a:lnTo>
                <a:cubicBezTo>
                  <a:pt x="-723" y="36512"/>
                  <a:pt x="5230" y="31948"/>
                  <a:pt x="17930" y="30361"/>
                </a:cubicBezTo>
                <a:cubicBezTo>
                  <a:pt x="48886" y="26392"/>
                  <a:pt x="117149" y="24408"/>
                  <a:pt x="222717" y="24408"/>
                </a:cubicBezTo>
                <a:close/>
                <a:moveTo>
                  <a:pt x="8946129" y="12427"/>
                </a:moveTo>
                <a:cubicBezTo>
                  <a:pt x="8946327" y="11881"/>
                  <a:pt x="8946427" y="12700"/>
                  <a:pt x="8946427" y="14883"/>
                </a:cubicBezTo>
                <a:lnTo>
                  <a:pt x="8946122" y="12461"/>
                </a:lnTo>
                <a:close/>
                <a:moveTo>
                  <a:pt x="8933330" y="0"/>
                </a:moveTo>
                <a:cubicBezTo>
                  <a:pt x="8939878" y="0"/>
                  <a:pt x="8943971" y="2790"/>
                  <a:pt x="8945608" y="8371"/>
                </a:cubicBezTo>
                <a:lnTo>
                  <a:pt x="8946122" y="12461"/>
                </a:lnTo>
                <a:lnTo>
                  <a:pt x="8945757" y="14269"/>
                </a:lnTo>
                <a:cubicBezTo>
                  <a:pt x="8945013" y="19044"/>
                  <a:pt x="8943648" y="32345"/>
                  <a:pt x="8941664" y="54173"/>
                </a:cubicBezTo>
                <a:cubicBezTo>
                  <a:pt x="8937298" y="98226"/>
                  <a:pt x="8933925" y="154583"/>
                  <a:pt x="8931544" y="223242"/>
                </a:cubicBezTo>
                <a:cubicBezTo>
                  <a:pt x="8928368" y="301030"/>
                  <a:pt x="8926781" y="389533"/>
                  <a:pt x="8926781" y="488751"/>
                </a:cubicBezTo>
                <a:cubicBezTo>
                  <a:pt x="8926781" y="652661"/>
                  <a:pt x="8931345" y="769342"/>
                  <a:pt x="8940474" y="838795"/>
                </a:cubicBezTo>
                <a:cubicBezTo>
                  <a:pt x="8941266" y="846336"/>
                  <a:pt x="8941664" y="851098"/>
                  <a:pt x="8941664" y="853083"/>
                </a:cubicBezTo>
                <a:cubicBezTo>
                  <a:pt x="8941664" y="857448"/>
                  <a:pt x="8938688" y="860028"/>
                  <a:pt x="8932734" y="860822"/>
                </a:cubicBezTo>
                <a:cubicBezTo>
                  <a:pt x="8918447" y="862806"/>
                  <a:pt x="8865861" y="863798"/>
                  <a:pt x="8774977" y="863798"/>
                </a:cubicBezTo>
                <a:cubicBezTo>
                  <a:pt x="8753545" y="863798"/>
                  <a:pt x="8741241" y="859631"/>
                  <a:pt x="8738067" y="851297"/>
                </a:cubicBezTo>
                <a:cubicBezTo>
                  <a:pt x="8737273" y="836215"/>
                  <a:pt x="8736479" y="821134"/>
                  <a:pt x="8735686" y="806053"/>
                </a:cubicBezTo>
                <a:cubicBezTo>
                  <a:pt x="8735288" y="802878"/>
                  <a:pt x="8733701" y="799703"/>
                  <a:pt x="8730924" y="796528"/>
                </a:cubicBezTo>
                <a:cubicBezTo>
                  <a:pt x="8728542" y="797719"/>
                  <a:pt x="8725566" y="800100"/>
                  <a:pt x="8721994" y="803672"/>
                </a:cubicBezTo>
                <a:cubicBezTo>
                  <a:pt x="8679131" y="845740"/>
                  <a:pt x="8625553" y="866775"/>
                  <a:pt x="8561259" y="866775"/>
                </a:cubicBezTo>
                <a:cubicBezTo>
                  <a:pt x="8477518" y="866775"/>
                  <a:pt x="8410447" y="837406"/>
                  <a:pt x="8360044" y="778669"/>
                </a:cubicBezTo>
                <a:cubicBezTo>
                  <a:pt x="8312021" y="722709"/>
                  <a:pt x="8288010" y="652066"/>
                  <a:pt x="8288010" y="566737"/>
                </a:cubicBezTo>
                <a:cubicBezTo>
                  <a:pt x="8288010" y="480219"/>
                  <a:pt x="8311625" y="408980"/>
                  <a:pt x="8358853" y="353020"/>
                </a:cubicBezTo>
                <a:cubicBezTo>
                  <a:pt x="8408859" y="293489"/>
                  <a:pt x="8476327" y="263723"/>
                  <a:pt x="8561259" y="263723"/>
                </a:cubicBezTo>
                <a:cubicBezTo>
                  <a:pt x="8621187" y="263723"/>
                  <a:pt x="8667820" y="282773"/>
                  <a:pt x="8701158" y="320873"/>
                </a:cubicBezTo>
                <a:cubicBezTo>
                  <a:pt x="8706713" y="327223"/>
                  <a:pt x="8710683" y="330398"/>
                  <a:pt x="8713064" y="330398"/>
                </a:cubicBezTo>
                <a:cubicBezTo>
                  <a:pt x="8716636" y="330398"/>
                  <a:pt x="8718422" y="325239"/>
                  <a:pt x="8718422" y="314920"/>
                </a:cubicBezTo>
                <a:cubicBezTo>
                  <a:pt x="8718422" y="284361"/>
                  <a:pt x="8717628" y="238720"/>
                  <a:pt x="8716041" y="177998"/>
                </a:cubicBezTo>
                <a:cubicBezTo>
                  <a:pt x="8714452" y="117276"/>
                  <a:pt x="8713659" y="71834"/>
                  <a:pt x="8713659" y="41672"/>
                </a:cubicBezTo>
                <a:cubicBezTo>
                  <a:pt x="8713659" y="30162"/>
                  <a:pt x="8716834" y="23614"/>
                  <a:pt x="8723184" y="22026"/>
                </a:cubicBezTo>
                <a:cubicBezTo>
                  <a:pt x="8748584" y="20836"/>
                  <a:pt x="8783509" y="18455"/>
                  <a:pt x="8827959" y="14883"/>
                </a:cubicBezTo>
                <a:cubicBezTo>
                  <a:pt x="8907334" y="4961"/>
                  <a:pt x="8942457" y="0"/>
                  <a:pt x="8933330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9600" dirty="0">
              <a:ln w="57150">
                <a:solidFill>
                  <a:schemeClr val="bg1"/>
                </a:solidFill>
              </a:ln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3E798-9108-1CF1-19C2-258278A9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782F9-F794-5191-7F1A-265B8F40F259}"/>
              </a:ext>
            </a:extLst>
          </p:cNvPr>
          <p:cNvSpPr txBox="1"/>
          <p:nvPr/>
        </p:nvSpPr>
        <p:spPr>
          <a:xfrm>
            <a:off x="329784" y="156113"/>
            <a:ext cx="1186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Calculate the Percentage of 5-Star Hotels </a:t>
            </a:r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in Each City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16BB1-3CA7-66D5-FC15-13E5CDF8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64" y="1526693"/>
            <a:ext cx="6592220" cy="139544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800AEE-3928-48C2-5CAF-627D2E1E27E0}"/>
              </a:ext>
            </a:extLst>
          </p:cNvPr>
          <p:cNvGraphicFramePr>
            <a:graphicFrameLocks/>
          </p:cNvGraphicFramePr>
          <p:nvPr/>
        </p:nvGraphicFramePr>
        <p:xfrm>
          <a:off x="718579" y="2836761"/>
          <a:ext cx="6977979" cy="476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E6AAFB-7A02-0435-3BC9-1ACA7BA801C1}"/>
              </a:ext>
            </a:extLst>
          </p:cNvPr>
          <p:cNvSpPr txBox="1"/>
          <p:nvPr/>
        </p:nvSpPr>
        <p:spPr>
          <a:xfrm>
            <a:off x="8680178" y="1965287"/>
            <a:ext cx="3396314" cy="47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97D4-0C5C-71C4-35AD-F36FC2B7EA7F}"/>
              </a:ext>
            </a:extLst>
          </p:cNvPr>
          <p:cNvSpPr txBox="1"/>
          <p:nvPr/>
        </p:nvSpPr>
        <p:spPr>
          <a:xfrm>
            <a:off x="8809128" y="2084482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EEFB1B0-683F-4E98-C6B7-6EA18D09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128" y="2563508"/>
            <a:ext cx="335186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solid presence of 5-star hotels, likely reflecting the international corporate traffic due to its position as a tech 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lower percentages of 5-star hotels, indicating that their hotel markets may focus more on affordable or mid-range accommodations, though both cities still offer few luxury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in luxury accommodation options, followed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These two cities stand out as the primary destinations for high-end travelers.</a:t>
            </a:r>
          </a:p>
        </p:txBody>
      </p:sp>
    </p:spTree>
    <p:extLst>
      <p:ext uri="{BB962C8B-B14F-4D97-AF65-F5344CB8AC3E}">
        <p14:creationId xmlns:p14="http://schemas.microsoft.com/office/powerpoint/2010/main" val="172873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1D47-AA30-5AD1-7E16-5F2BC942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BE2DA0-4443-39D5-832E-DC98D5B7FEBE}"/>
              </a:ext>
            </a:extLst>
          </p:cNvPr>
          <p:cNvSpPr txBox="1"/>
          <p:nvPr/>
        </p:nvSpPr>
        <p:spPr>
          <a:xfrm>
            <a:off x="71680" y="135264"/>
            <a:ext cx="1204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Calculate the Average Price of Hotels </a:t>
            </a:r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Grouped by Rating Description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D00EEB-74E9-BC16-25E7-6A43F78F4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74248"/>
              </p:ext>
            </p:extLst>
          </p:nvPr>
        </p:nvGraphicFramePr>
        <p:xfrm>
          <a:off x="863461" y="3365117"/>
          <a:ext cx="5843666" cy="33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73704D1-9C0C-4553-120E-E934E5FB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1" y="1699343"/>
            <a:ext cx="5843666" cy="1224244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763A3-982B-08B7-2DC4-6F135FF4DD47}"/>
              </a:ext>
            </a:extLst>
          </p:cNvPr>
          <p:cNvSpPr txBox="1"/>
          <p:nvPr/>
        </p:nvSpPr>
        <p:spPr>
          <a:xfrm>
            <a:off x="7025882" y="1480197"/>
            <a:ext cx="3743718" cy="520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43B5B-7F47-7E3A-A8F1-3E14800C032D}"/>
              </a:ext>
            </a:extLst>
          </p:cNvPr>
          <p:cNvSpPr txBox="1"/>
          <p:nvPr/>
        </p:nvSpPr>
        <p:spPr>
          <a:xfrm>
            <a:off x="7142205" y="1548223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B350E41-19AF-27AB-5512-FD28EC59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496" y="1931891"/>
            <a:ext cx="374371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expensive city across all hotel rating categories, reflecting its premium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show higher pricing in premium categories, driven by business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competitive pricing in both mid-range and luxury categories, but its budget hotels are still relatively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more affordable hotel options across all categories, making them attractive destinations for budget</a:t>
            </a:r>
            <a:r>
              <a:rPr lang="en-US" altLang="en-US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travelers. </a:t>
            </a:r>
          </a:p>
        </p:txBody>
      </p:sp>
    </p:spTree>
    <p:extLst>
      <p:ext uri="{BB962C8B-B14F-4D97-AF65-F5344CB8AC3E}">
        <p14:creationId xmlns:p14="http://schemas.microsoft.com/office/powerpoint/2010/main" val="28053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CE0EE-7223-E14B-221B-3674071B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A8B8B-A8F3-0263-F5A1-61A0EEE4BDDB}"/>
              </a:ext>
            </a:extLst>
          </p:cNvPr>
          <p:cNvSpPr txBox="1"/>
          <p:nvPr/>
        </p:nvSpPr>
        <p:spPr>
          <a:xfrm>
            <a:off x="1661538" y="542734"/>
            <a:ext cx="576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A0A8-0766-B5EB-17EB-C99C20BA03B5}"/>
              </a:ext>
            </a:extLst>
          </p:cNvPr>
          <p:cNvSpPr txBox="1"/>
          <p:nvPr/>
        </p:nvSpPr>
        <p:spPr>
          <a:xfrm>
            <a:off x="1073346" y="1578343"/>
            <a:ext cx="111239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The objective of this analysis is to identify key </a:t>
            </a:r>
          </a:p>
          <a:p>
            <a:pPr algn="just"/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    business insights from hotel and city data from MakeMyTrip.</a:t>
            </a:r>
          </a:p>
          <a:p>
            <a:pPr algn="just"/>
            <a:endParaRPr lang="en-US" sz="2400" b="1" dirty="0">
              <a:ln w="6600">
                <a:solidFill>
                  <a:srgbClr val="C00000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The primary focus is to determine the factors that </a:t>
            </a:r>
          </a:p>
          <a:p>
            <a:pPr algn="just"/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    affect business performance such as hotel prices, </a:t>
            </a:r>
          </a:p>
          <a:p>
            <a:pPr algn="just"/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    tax implications, reviews, ratings and revenue. </a:t>
            </a:r>
          </a:p>
          <a:p>
            <a:pPr algn="just"/>
            <a:endParaRPr lang="en-US" sz="2400" b="1" dirty="0">
              <a:ln w="6600">
                <a:solidFill>
                  <a:srgbClr val="C00000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Specifically, this analysis aims to: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Assess the distribution and affordability of hotel prices.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Calculate and rank cities based on total hotel revenue (price + tax).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Understand hotel ratings, reviews and customer preferences.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Identify opportunities for optimizing business operations based </a:t>
            </a:r>
          </a:p>
          <a:p>
            <a:pPr algn="just"/>
            <a:r>
              <a:rPr lang="en-US" sz="2400" b="1" dirty="0">
                <a:ln w="6600">
                  <a:solidFill>
                    <a:srgbClr val="C00000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ptos Display" panose="020B0004020202020204" pitchFamily="34" charset="0"/>
              </a:rPr>
              <a:t>      on    revenue insights.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E09F19-AE23-2721-33A5-685E5C9758DC}"/>
              </a:ext>
            </a:extLst>
          </p:cNvPr>
          <p:cNvGrpSpPr/>
          <p:nvPr/>
        </p:nvGrpSpPr>
        <p:grpSpPr>
          <a:xfrm>
            <a:off x="522960" y="-9199387"/>
            <a:ext cx="14158810" cy="13736575"/>
            <a:chOff x="-652360" y="-9193575"/>
            <a:chExt cx="14158810" cy="137365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C73096-F5BD-3A52-A400-6B958FC6F42A}"/>
                </a:ext>
              </a:extLst>
            </p:cNvPr>
            <p:cNvGrpSpPr/>
            <p:nvPr/>
          </p:nvGrpSpPr>
          <p:grpSpPr>
            <a:xfrm>
              <a:off x="-652360" y="-9193575"/>
              <a:ext cx="14158810" cy="13736575"/>
              <a:chOff x="-652360" y="-9193575"/>
              <a:chExt cx="14158810" cy="137365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41FC3C1-9B73-4F3A-1885-74994483AE0C}"/>
                  </a:ext>
                </a:extLst>
              </p:cNvPr>
              <p:cNvGrpSpPr/>
              <p:nvPr/>
            </p:nvGrpSpPr>
            <p:grpSpPr>
              <a:xfrm>
                <a:off x="4754672" y="-9193575"/>
                <a:ext cx="8751778" cy="10575926"/>
                <a:chOff x="4868972" y="-2667000"/>
                <a:chExt cx="8751778" cy="1057592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0718D8B-F0EB-3AB7-D9FF-0BDD0B93F872}"/>
                    </a:ext>
                  </a:extLst>
                </p:cNvPr>
                <p:cNvGrpSpPr/>
                <p:nvPr/>
              </p:nvGrpSpPr>
              <p:grpSpPr>
                <a:xfrm>
                  <a:off x="4868972" y="-2667000"/>
                  <a:ext cx="8751778" cy="10575926"/>
                  <a:chOff x="4011722" y="-6550442"/>
                  <a:chExt cx="10303328" cy="13912852"/>
                </a:xfrm>
                <a:blipFill>
                  <a:blip r:embed="rId2">
                    <a:alphaModFix amt="89000"/>
                    <a:extLs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tretch>
                    <a:fillRect/>
                  </a:stretch>
                </a:blipFill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230F5F27-17FD-93A1-53B3-A98E2E63C749}"/>
                      </a:ext>
                    </a:extLst>
                  </p:cNvPr>
                  <p:cNvGrpSpPr/>
                  <p:nvPr/>
                </p:nvGrpSpPr>
                <p:grpSpPr>
                  <a:xfrm>
                    <a:off x="5748144" y="-504411"/>
                    <a:ext cx="8566906" cy="7866821"/>
                    <a:chOff x="5424294" y="-798218"/>
                    <a:chExt cx="8566906" cy="7866821"/>
                  </a:xfrm>
                  <a:grpFill/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BEE270E5-3D6B-2BC6-21B2-58776F1EC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2215799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122" name="Group 121">
                        <a:extLst>
                          <a:ext uri="{FF2B5EF4-FFF2-40B4-BE49-F238E27FC236}">
                            <a16:creationId xmlns:a16="http://schemas.microsoft.com/office/drawing/2014/main" id="{5BD32909-1848-03C5-645F-7FF3D04037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126" name="Hexagon 125">
                          <a:extLst>
                            <a:ext uri="{FF2B5EF4-FFF2-40B4-BE49-F238E27FC236}">
                              <a16:creationId xmlns:a16="http://schemas.microsoft.com/office/drawing/2014/main" id="{88188CCB-C0BB-6C77-DD4E-CA250E1C95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27" name="Hexagon 126">
                          <a:extLst>
                            <a:ext uri="{FF2B5EF4-FFF2-40B4-BE49-F238E27FC236}">
                              <a16:creationId xmlns:a16="http://schemas.microsoft.com/office/drawing/2014/main" id="{7D427D38-B7DB-DE0E-A2F4-3549FCECA5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23" name="Group 122">
                        <a:extLst>
                          <a:ext uri="{FF2B5EF4-FFF2-40B4-BE49-F238E27FC236}">
                            <a16:creationId xmlns:a16="http://schemas.microsoft.com/office/drawing/2014/main" id="{C2897E3A-69CE-F531-015B-A928906F6C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124" name="Hexagon 123">
                          <a:extLst>
                            <a:ext uri="{FF2B5EF4-FFF2-40B4-BE49-F238E27FC236}">
                              <a16:creationId xmlns:a16="http://schemas.microsoft.com/office/drawing/2014/main" id="{A339A01A-AD24-BE62-9641-A2140113C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25" name="Hexagon 124">
                          <a:extLst>
                            <a:ext uri="{FF2B5EF4-FFF2-40B4-BE49-F238E27FC236}">
                              <a16:creationId xmlns:a16="http://schemas.microsoft.com/office/drawing/2014/main" id="{05E900DE-9F02-F8B4-4A4C-22FC654A2C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0A5FDB6-CB75-D452-0AD0-1151233826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294" y="696266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4774FF8F-FEF2-B76B-D3D9-3F168651E3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120" name="Hexagon 119">
                          <a:extLst>
                            <a:ext uri="{FF2B5EF4-FFF2-40B4-BE49-F238E27FC236}">
                              <a16:creationId xmlns:a16="http://schemas.microsoft.com/office/drawing/2014/main" id="{40B0E816-CC0B-14EF-67E5-FD9F19769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21" name="Hexagon 120">
                          <a:extLst>
                            <a:ext uri="{FF2B5EF4-FFF2-40B4-BE49-F238E27FC236}">
                              <a16:creationId xmlns:a16="http://schemas.microsoft.com/office/drawing/2014/main" id="{973A510D-6B51-0A67-DAE9-C53FFC6FD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17" name="Group 116">
                        <a:extLst>
                          <a:ext uri="{FF2B5EF4-FFF2-40B4-BE49-F238E27FC236}">
                            <a16:creationId xmlns:a16="http://schemas.microsoft.com/office/drawing/2014/main" id="{F9DBCF90-A5E7-574C-4ACA-6AB1C99F8D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118" name="Hexagon 117">
                          <a:extLst>
                            <a:ext uri="{FF2B5EF4-FFF2-40B4-BE49-F238E27FC236}">
                              <a16:creationId xmlns:a16="http://schemas.microsoft.com/office/drawing/2014/main" id="{5884B73C-ECEB-4B21-A0B9-3558DCCD2C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19" name="Hexagon 118">
                          <a:extLst>
                            <a:ext uri="{FF2B5EF4-FFF2-40B4-BE49-F238E27FC236}">
                              <a16:creationId xmlns:a16="http://schemas.microsoft.com/office/drawing/2014/main" id="{6F74A989-89AA-7395-BB21-4348C9A51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E54561C8-5B49-37A1-A277-2B651D927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036" y="-798218"/>
                      <a:ext cx="6775164" cy="7866821"/>
                      <a:chOff x="7216036" y="-798218"/>
                      <a:chExt cx="6775164" cy="7866821"/>
                    </a:xfrm>
                    <a:grpFill/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0BFEB11B-D23C-AE80-F613-5CBF21C070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74366" y="-798218"/>
                        <a:ext cx="3716834" cy="4827755"/>
                        <a:chOff x="8240611" y="2215799"/>
                        <a:chExt cx="3716834" cy="4827755"/>
                      </a:xfrm>
                      <a:grpFill/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BF302EAC-56E5-4E29-5097-5805A052B2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4478" y="2215799"/>
                          <a:ext cx="2682967" cy="3333271"/>
                          <a:chOff x="9274478" y="2215799"/>
                          <a:chExt cx="2682967" cy="3333271"/>
                        </a:xfrm>
                        <a:grpFill/>
                      </p:grpSpPr>
                      <p:sp>
                        <p:nvSpPr>
                          <p:cNvPr id="114" name="Hexagon 113">
                            <a:extLst>
                              <a:ext uri="{FF2B5EF4-FFF2-40B4-BE49-F238E27FC236}">
                                <a16:creationId xmlns:a16="http://schemas.microsoft.com/office/drawing/2014/main" id="{6C90D979-A761-27BB-66D5-9E877FFEEE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58834" y="223144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15" name="Hexagon 114">
                            <a:extLst>
                              <a:ext uri="{FF2B5EF4-FFF2-40B4-BE49-F238E27FC236}">
                                <a16:creationId xmlns:a16="http://schemas.microsoft.com/office/drawing/2014/main" id="{F360CF1B-5505-60BA-A364-5FFD573258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159351" y="3750976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11" name="Group 110">
                          <a:extLst>
                            <a:ext uri="{FF2B5EF4-FFF2-40B4-BE49-F238E27FC236}">
                              <a16:creationId xmlns:a16="http://schemas.microsoft.com/office/drawing/2014/main" id="{783FF147-ADC2-CF93-1A5C-1CFA7D162F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40611" y="3710283"/>
                          <a:ext cx="2682967" cy="3333271"/>
                          <a:chOff x="9274478" y="2215799"/>
                          <a:chExt cx="2682967" cy="3333271"/>
                        </a:xfrm>
                        <a:grpFill/>
                      </p:grpSpPr>
                      <p:sp>
                        <p:nvSpPr>
                          <p:cNvPr id="112" name="Hexagon 111">
                            <a:extLst>
                              <a:ext uri="{FF2B5EF4-FFF2-40B4-BE49-F238E27FC236}">
                                <a16:creationId xmlns:a16="http://schemas.microsoft.com/office/drawing/2014/main" id="{8C8DD03D-BAB6-4881-757B-3BD146BCDB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58834" y="223144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13" name="Hexagon 112">
                            <a:extLst>
                              <a:ext uri="{FF2B5EF4-FFF2-40B4-BE49-F238E27FC236}">
                                <a16:creationId xmlns:a16="http://schemas.microsoft.com/office/drawing/2014/main" id="{5453E6AD-5EDD-40B0-9DE6-731E55FE50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159351" y="3750976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2B61F529-1269-EF29-391E-BFF86771C6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036" y="728367"/>
                        <a:ext cx="6659034" cy="6340236"/>
                        <a:chOff x="7063636" y="575967"/>
                        <a:chExt cx="6659034" cy="6340236"/>
                      </a:xfrm>
                      <a:grpFill/>
                    </p:grpSpPr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9857829B-8CC0-8C07-00E2-67D457846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63636" y="5077416"/>
                          <a:ext cx="5649854" cy="1838787"/>
                          <a:chOff x="7063636" y="5077416"/>
                          <a:chExt cx="5649854" cy="1838787"/>
                        </a:xfrm>
                        <a:grpFill/>
                      </p:grpSpPr>
                      <p:sp>
                        <p:nvSpPr>
                          <p:cNvPr id="108" name="Hexagon 107">
                            <a:extLst>
                              <a:ext uri="{FF2B5EF4-FFF2-40B4-BE49-F238E27FC236}">
                                <a16:creationId xmlns:a16="http://schemas.microsoft.com/office/drawing/2014/main" id="{4FEFAAD8-59F5-8BE5-81E8-9CA45CC071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047992" y="5118109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09" name="Hexagon 108">
                            <a:extLst>
                              <a:ext uri="{FF2B5EF4-FFF2-40B4-BE49-F238E27FC236}">
                                <a16:creationId xmlns:a16="http://schemas.microsoft.com/office/drawing/2014/main" id="{0C9E8E1A-4E57-058A-EDE7-5FB69E2FB5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915396" y="5093060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156BD5DB-3DB1-E995-F3B3-E6282F5C24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1561" y="575967"/>
                          <a:ext cx="5501109" cy="4854863"/>
                          <a:chOff x="9255428" y="-918517"/>
                          <a:chExt cx="5501109" cy="4854863"/>
                        </a:xfrm>
                        <a:grpFill/>
                      </p:grpSpPr>
                      <p:sp>
                        <p:nvSpPr>
                          <p:cNvPr id="106" name="Hexagon 105">
                            <a:extLst>
                              <a:ext uri="{FF2B5EF4-FFF2-40B4-BE49-F238E27FC236}">
                                <a16:creationId xmlns:a16="http://schemas.microsoft.com/office/drawing/2014/main" id="{AB49A1AE-36B0-BECE-E9DB-92C730392F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39784" y="-90287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07" name="Hexagon 106">
                            <a:extLst>
                              <a:ext uri="{FF2B5EF4-FFF2-40B4-BE49-F238E27FC236}">
                                <a16:creationId xmlns:a16="http://schemas.microsoft.com/office/drawing/2014/main" id="{B7D8C3E8-3F91-EB2A-2768-E1F886AE47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958443" y="2138252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7564F5D-5D34-EC84-9575-DF4D1D407BEC}"/>
                      </a:ext>
                    </a:extLst>
                  </p:cNvPr>
                  <p:cNvGrpSpPr/>
                  <p:nvPr/>
                </p:nvGrpSpPr>
                <p:grpSpPr>
                  <a:xfrm>
                    <a:off x="4011722" y="-6550442"/>
                    <a:ext cx="8566906" cy="7866821"/>
                    <a:chOff x="5424294" y="-798218"/>
                    <a:chExt cx="8566906" cy="7866821"/>
                  </a:xfrm>
                  <a:grpFill/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3FF0F72C-2DF7-DE6E-78C8-57DC236DD0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0611" y="2215799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386F45E5-8F4F-0088-835F-53844B96DD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97" name="Hexagon 96">
                          <a:extLst>
                            <a:ext uri="{FF2B5EF4-FFF2-40B4-BE49-F238E27FC236}">
                              <a16:creationId xmlns:a16="http://schemas.microsoft.com/office/drawing/2014/main" id="{E6D411F7-EE5C-E2DA-AAD3-9510D7970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98" name="Hexagon 97">
                          <a:extLst>
                            <a:ext uri="{FF2B5EF4-FFF2-40B4-BE49-F238E27FC236}">
                              <a16:creationId xmlns:a16="http://schemas.microsoft.com/office/drawing/2014/main" id="{2F60F643-7CEF-7929-9AD5-6919DDE67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72B3C66C-BC3C-31A5-D7DC-F0E03B6375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95" name="Hexagon 94">
                          <a:extLst>
                            <a:ext uri="{FF2B5EF4-FFF2-40B4-BE49-F238E27FC236}">
                              <a16:creationId xmlns:a16="http://schemas.microsoft.com/office/drawing/2014/main" id="{8E3C1E24-C138-FF72-3D5A-36F6662C3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96" name="Hexagon 95">
                          <a:extLst>
                            <a:ext uri="{FF2B5EF4-FFF2-40B4-BE49-F238E27FC236}">
                              <a16:creationId xmlns:a16="http://schemas.microsoft.com/office/drawing/2014/main" id="{47B3852B-D2FF-7CE1-998E-D401B84E5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B7184669-6F54-DB14-E819-6F3C5E9507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294" y="696266"/>
                      <a:ext cx="3716834" cy="4827755"/>
                      <a:chOff x="8240611" y="2215799"/>
                      <a:chExt cx="3716834" cy="4827755"/>
                    </a:xfrm>
                    <a:grpFill/>
                  </p:grpSpPr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7EAC7D8D-17D2-B9A8-BB06-A46A9FA54B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4478" y="2215799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91" name="Hexagon 90">
                          <a:extLst>
                            <a:ext uri="{FF2B5EF4-FFF2-40B4-BE49-F238E27FC236}">
                              <a16:creationId xmlns:a16="http://schemas.microsoft.com/office/drawing/2014/main" id="{569BD91F-3A29-2F54-F9D8-ECAFCD886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92" name="Hexagon 91">
                          <a:extLst>
                            <a:ext uri="{FF2B5EF4-FFF2-40B4-BE49-F238E27FC236}">
                              <a16:creationId xmlns:a16="http://schemas.microsoft.com/office/drawing/2014/main" id="{D1D4D779-2EF1-B1C7-26AC-7E4392792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11A27122-4CCC-5509-6EBE-088CC911B4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40611" y="3710283"/>
                        <a:ext cx="2682967" cy="3333271"/>
                        <a:chOff x="9274478" y="2215799"/>
                        <a:chExt cx="2682967" cy="3333271"/>
                      </a:xfrm>
                      <a:grpFill/>
                    </p:grpSpPr>
                    <p:sp>
                      <p:nvSpPr>
                        <p:cNvPr id="89" name="Hexagon 88">
                          <a:extLst>
                            <a:ext uri="{FF2B5EF4-FFF2-40B4-BE49-F238E27FC236}">
                              <a16:creationId xmlns:a16="http://schemas.microsoft.com/office/drawing/2014/main" id="{759F45B6-9F0A-24E5-5824-20B63856FF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9258834" y="2231443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90" name="Hexagon 89">
                          <a:extLst>
                            <a:ext uri="{FF2B5EF4-FFF2-40B4-BE49-F238E27FC236}">
                              <a16:creationId xmlns:a16="http://schemas.microsoft.com/office/drawing/2014/main" id="{F1076996-1C7A-52DC-4C73-B45480E37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0159351" y="3750976"/>
                          <a:ext cx="1813738" cy="1782450"/>
                        </a:xfrm>
                        <a:prstGeom prst="hexagon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2877B572-4D21-F173-3076-7E4D65673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036" y="-798218"/>
                      <a:ext cx="6775164" cy="7866821"/>
                      <a:chOff x="7216036" y="-798218"/>
                      <a:chExt cx="6775164" cy="7866821"/>
                    </a:xfrm>
                    <a:grpFill/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9D37471B-5F37-93D4-550F-7D1C1EEA34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74366" y="-798218"/>
                        <a:ext cx="3716834" cy="4827755"/>
                        <a:chOff x="8240611" y="2215799"/>
                        <a:chExt cx="3716834" cy="4827755"/>
                      </a:xfrm>
                      <a:grpFill/>
                    </p:grpSpPr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E1F27C47-D9BA-1020-E040-B337904C50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4478" y="2215799"/>
                          <a:ext cx="2682967" cy="3333271"/>
                          <a:chOff x="9274478" y="2215799"/>
                          <a:chExt cx="2682967" cy="3333271"/>
                        </a:xfrm>
                        <a:grpFill/>
                      </p:grpSpPr>
                      <p:sp>
                        <p:nvSpPr>
                          <p:cNvPr id="85" name="Hexagon 84">
                            <a:extLst>
                              <a:ext uri="{FF2B5EF4-FFF2-40B4-BE49-F238E27FC236}">
                                <a16:creationId xmlns:a16="http://schemas.microsoft.com/office/drawing/2014/main" id="{7D2DA9B4-F1A4-CCA8-95A4-EF0C9087DD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58834" y="223144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86" name="Hexagon 85">
                            <a:extLst>
                              <a:ext uri="{FF2B5EF4-FFF2-40B4-BE49-F238E27FC236}">
                                <a16:creationId xmlns:a16="http://schemas.microsoft.com/office/drawing/2014/main" id="{7DBA33F4-5BC1-01A2-707A-28EA7AA4BD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159351" y="3750976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E91FC3AD-A93F-B8F9-E19D-512EBD8888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40611" y="3710283"/>
                          <a:ext cx="2682967" cy="3333271"/>
                          <a:chOff x="9274478" y="2215799"/>
                          <a:chExt cx="2682967" cy="3333271"/>
                        </a:xfrm>
                        <a:grpFill/>
                      </p:grpSpPr>
                      <p:sp>
                        <p:nvSpPr>
                          <p:cNvPr id="83" name="Hexagon 82">
                            <a:extLst>
                              <a:ext uri="{FF2B5EF4-FFF2-40B4-BE49-F238E27FC236}">
                                <a16:creationId xmlns:a16="http://schemas.microsoft.com/office/drawing/2014/main" id="{23FDCE5C-418F-4879-FD58-F925B73CF0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58834" y="223144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84" name="Hexagon 83">
                            <a:extLst>
                              <a:ext uri="{FF2B5EF4-FFF2-40B4-BE49-F238E27FC236}">
                                <a16:creationId xmlns:a16="http://schemas.microsoft.com/office/drawing/2014/main" id="{D416A88B-CA55-E231-5655-BDC13889C0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159351" y="3750976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659192D3-965B-44CE-8C4A-03783C81CD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036" y="728367"/>
                        <a:ext cx="6659034" cy="6340236"/>
                        <a:chOff x="7063636" y="575967"/>
                        <a:chExt cx="6659034" cy="6340236"/>
                      </a:xfrm>
                      <a:grpFill/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23D00CD4-81A0-4C3F-A201-4677984AC9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63636" y="5077416"/>
                          <a:ext cx="5649854" cy="1838787"/>
                          <a:chOff x="7063636" y="5077416"/>
                          <a:chExt cx="5649854" cy="1838787"/>
                        </a:xfrm>
                        <a:grpFill/>
                      </p:grpSpPr>
                      <p:sp>
                        <p:nvSpPr>
                          <p:cNvPr id="79" name="Hexagon 78">
                            <a:extLst>
                              <a:ext uri="{FF2B5EF4-FFF2-40B4-BE49-F238E27FC236}">
                                <a16:creationId xmlns:a16="http://schemas.microsoft.com/office/drawing/2014/main" id="{15B79746-DC52-0E84-4077-88FD9402CE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047992" y="5118109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80" name="Hexagon 79">
                            <a:extLst>
                              <a:ext uri="{FF2B5EF4-FFF2-40B4-BE49-F238E27FC236}">
                                <a16:creationId xmlns:a16="http://schemas.microsoft.com/office/drawing/2014/main" id="{CB12E3ED-DF63-2C6A-4E16-63C0DA13F7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915396" y="5093060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9DD70A23-0C61-966E-72AD-C36522FA66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1561" y="575967"/>
                          <a:ext cx="5501109" cy="4854863"/>
                          <a:chOff x="9255428" y="-918517"/>
                          <a:chExt cx="5501109" cy="4854863"/>
                        </a:xfrm>
                        <a:grpFill/>
                      </p:grpSpPr>
                      <p:sp>
                        <p:nvSpPr>
                          <p:cNvPr id="77" name="Hexagon 76">
                            <a:extLst>
                              <a:ext uri="{FF2B5EF4-FFF2-40B4-BE49-F238E27FC236}">
                                <a16:creationId xmlns:a16="http://schemas.microsoft.com/office/drawing/2014/main" id="{DD4D0DBB-75F0-4904-2A67-A60949E66B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239784" y="-902873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78" name="Hexagon 77">
                            <a:extLst>
                              <a:ext uri="{FF2B5EF4-FFF2-40B4-BE49-F238E27FC236}">
                                <a16:creationId xmlns:a16="http://schemas.microsoft.com/office/drawing/2014/main" id="{0DFB99B9-5F57-0581-7B8A-997552C548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958443" y="2138252"/>
                            <a:ext cx="1813738" cy="1782450"/>
                          </a:xfrm>
                          <a:prstGeom prst="hexagon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67" name="Hexagon 66">
                  <a:extLst>
                    <a:ext uri="{FF2B5EF4-FFF2-40B4-BE49-F238E27FC236}">
                      <a16:creationId xmlns:a16="http://schemas.microsoft.com/office/drawing/2014/main" id="{60BE3500-D9B7-695E-1EE4-2D750D899C35}"/>
                    </a:ext>
                  </a:extLst>
                </p:cNvPr>
                <p:cNvSpPr/>
                <p:nvPr/>
              </p:nvSpPr>
              <p:spPr>
                <a:xfrm rot="5400000">
                  <a:off x="11478970" y="-386243"/>
                  <a:ext cx="1378722" cy="1514036"/>
                </a:xfrm>
                <a:prstGeom prst="hexagon">
                  <a:avLst/>
                </a:prstGeom>
                <a:blipFill>
                  <a:blip r:embed="rId2">
                    <a:alphaModFix amt="89000"/>
                    <a:extLs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E3067A75-A6EF-4C4F-89BC-C10A30023E0B}"/>
                  </a:ext>
                </a:extLst>
              </p:cNvPr>
              <p:cNvSpPr/>
              <p:nvPr/>
            </p:nvSpPr>
            <p:spPr>
              <a:xfrm rot="5400000">
                <a:off x="8636795" y="1072011"/>
                <a:ext cx="1378722" cy="1514036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567B9785-0755-C37E-8BB2-4453E29961AD}"/>
                  </a:ext>
                </a:extLst>
              </p:cNvPr>
              <p:cNvSpPr/>
              <p:nvPr/>
            </p:nvSpPr>
            <p:spPr>
              <a:xfrm rot="5400000">
                <a:off x="10271993" y="1050700"/>
                <a:ext cx="1378722" cy="1514036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DF86263E-70A9-26DC-9BF3-B1F7FD2E9FE7}"/>
                  </a:ext>
                </a:extLst>
              </p:cNvPr>
              <p:cNvSpPr/>
              <p:nvPr/>
            </p:nvSpPr>
            <p:spPr>
              <a:xfrm rot="5400000">
                <a:off x="8210677" y="2338643"/>
                <a:ext cx="869322" cy="878627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6BABC209-92F0-AC75-4897-3BFC7CA96DE9}"/>
                  </a:ext>
                </a:extLst>
              </p:cNvPr>
              <p:cNvSpPr/>
              <p:nvPr/>
            </p:nvSpPr>
            <p:spPr>
              <a:xfrm rot="5400000">
                <a:off x="9726911" y="2288489"/>
                <a:ext cx="869322" cy="878627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94AAB53-84BA-3014-F8F0-875380768435}"/>
                  </a:ext>
                </a:extLst>
              </p:cNvPr>
              <p:cNvSpPr/>
              <p:nvPr/>
            </p:nvSpPr>
            <p:spPr>
              <a:xfrm rot="5400000">
                <a:off x="6503002" y="9140"/>
                <a:ext cx="869322" cy="878627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CF63542-37EF-4171-4556-1E6DF49D3348}"/>
                  </a:ext>
                </a:extLst>
              </p:cNvPr>
              <p:cNvGrpSpPr/>
              <p:nvPr/>
            </p:nvGrpSpPr>
            <p:grpSpPr>
              <a:xfrm>
                <a:off x="9239600" y="3068184"/>
                <a:ext cx="1866741" cy="1474816"/>
                <a:chOff x="9239600" y="3068184"/>
                <a:chExt cx="1866741" cy="1474816"/>
              </a:xfrm>
            </p:grpSpPr>
            <p:sp>
              <p:nvSpPr>
                <p:cNvPr id="9" name="Hexagon 8">
                  <a:extLst>
                    <a:ext uri="{FF2B5EF4-FFF2-40B4-BE49-F238E27FC236}">
                      <a16:creationId xmlns:a16="http://schemas.microsoft.com/office/drawing/2014/main" id="{06BB345D-377E-7961-14A8-C4873E50467C}"/>
                    </a:ext>
                  </a:extLst>
                </p:cNvPr>
                <p:cNvSpPr/>
                <p:nvPr/>
              </p:nvSpPr>
              <p:spPr>
                <a:xfrm rot="5400000">
                  <a:off x="10232367" y="3063531"/>
                  <a:ext cx="869322" cy="878627"/>
                </a:xfrm>
                <a:prstGeom prst="hexagon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B0C3E7F6-0B76-AF4E-2F5A-905A1693592A}"/>
                    </a:ext>
                  </a:extLst>
                </p:cNvPr>
                <p:cNvSpPr/>
                <p:nvPr/>
              </p:nvSpPr>
              <p:spPr>
                <a:xfrm rot="5400000">
                  <a:off x="9244253" y="3072819"/>
                  <a:ext cx="869322" cy="878627"/>
                </a:xfrm>
                <a:prstGeom prst="hexagon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5C48DE90-CA70-FEC7-DE76-1A5471C5B38F}"/>
                    </a:ext>
                  </a:extLst>
                </p:cNvPr>
                <p:cNvSpPr/>
                <p:nvPr/>
              </p:nvSpPr>
              <p:spPr>
                <a:xfrm rot="5400000">
                  <a:off x="9827113" y="3834298"/>
                  <a:ext cx="700944" cy="716460"/>
                </a:xfrm>
                <a:prstGeom prst="hexagon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0D9BF0F-D6B3-3139-6381-A011CEE822C5}"/>
                  </a:ext>
                </a:extLst>
              </p:cNvPr>
              <p:cNvGrpSpPr/>
              <p:nvPr/>
            </p:nvGrpSpPr>
            <p:grpSpPr>
              <a:xfrm>
                <a:off x="-652360" y="-333402"/>
                <a:ext cx="1850300" cy="876136"/>
                <a:chOff x="10834876" y="3026800"/>
                <a:chExt cx="1850300" cy="876136"/>
              </a:xfrm>
            </p:grpSpPr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8412ADD0-B7B7-8914-CDB9-ACC0ACFE85BC}"/>
                    </a:ext>
                  </a:extLst>
                </p:cNvPr>
                <p:cNvSpPr/>
                <p:nvPr/>
              </p:nvSpPr>
              <p:spPr>
                <a:xfrm rot="5400000">
                  <a:off x="11811202" y="3028961"/>
                  <a:ext cx="869322" cy="878627"/>
                </a:xfrm>
                <a:prstGeom prst="hexagon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9D021604-42F1-A692-557B-5F77326F5414}"/>
                    </a:ext>
                  </a:extLst>
                </p:cNvPr>
                <p:cNvSpPr/>
                <p:nvPr/>
              </p:nvSpPr>
              <p:spPr>
                <a:xfrm rot="5400000">
                  <a:off x="10839529" y="3022147"/>
                  <a:ext cx="869322" cy="878627"/>
                </a:xfrm>
                <a:prstGeom prst="hexagon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16B29D7E-C0C8-335B-F397-54DBDDF48443}"/>
                  </a:ext>
                </a:extLst>
              </p:cNvPr>
              <p:cNvSpPr/>
              <p:nvPr/>
            </p:nvSpPr>
            <p:spPr>
              <a:xfrm rot="5400000">
                <a:off x="5453276" y="-1250274"/>
                <a:ext cx="1378722" cy="1514036"/>
              </a:xfrm>
              <a:prstGeom prst="hexagon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25FB74E-162E-8493-D1C3-D7620E49AF1A}"/>
                </a:ext>
              </a:extLst>
            </p:cNvPr>
            <p:cNvSpPr/>
            <p:nvPr/>
          </p:nvSpPr>
          <p:spPr>
            <a:xfrm rot="5400000">
              <a:off x="11907191" y="1050700"/>
              <a:ext cx="1378722" cy="1514036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220604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2A72D-FED1-B096-EB67-538C9DEA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70B7D-F734-42CB-85E1-1E260423ED62}"/>
              </a:ext>
            </a:extLst>
          </p:cNvPr>
          <p:cNvSpPr txBox="1"/>
          <p:nvPr/>
        </p:nvSpPr>
        <p:spPr>
          <a:xfrm>
            <a:off x="2241788" y="594797"/>
            <a:ext cx="7708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4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20B1-898B-3498-9970-3513A8AAC7EC}"/>
              </a:ext>
            </a:extLst>
          </p:cNvPr>
          <p:cNvSpPr txBox="1"/>
          <p:nvPr/>
        </p:nvSpPr>
        <p:spPr>
          <a:xfrm>
            <a:off x="1196020" y="1691589"/>
            <a:ext cx="103663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ptos Display" panose="020B0004020202020204" pitchFamily="34" charset="0"/>
              </a:rPr>
              <a:t>The revenue calculation for each city reveals significant differences, with some  cities generating more from their hotels due to higher prices and taxes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ptos Display" panose="020B0004020202020204" pitchFamily="34" charset="0"/>
              </a:rPr>
              <a:t>Cities with higher hotel prices and complete tax data rank higher in total revenue, allowing for targeted business strategies in top-performing cities.</a:t>
            </a:r>
            <a:endParaRPr lang="en-IN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ptos Display" panose="020B0004020202020204" pitchFamily="34" charset="0"/>
              </a:rPr>
              <a:t>There's variation in hotel pricing across different cities, with a few cities having a concentration of expensive hotels, while others offer more budget-friendly options.</a:t>
            </a:r>
            <a:endParaRPr lang="en-IN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ptos Display" panose="020B0004020202020204" pitchFamily="34" charset="0"/>
              </a:rPr>
              <a:t>Some hotels have missing tax information, which affects the accuracy of total revenue calculation and could potentially hide important revenue insights.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ptos Display" panose="020B0004020202020204" pitchFamily="34" charset="0"/>
              </a:rPr>
              <a:t>Cities with more 5-star or highly-rated hotels tend to have higher total revenue, indicating that customer satisfaction and hotel quality correlate with financial performance.</a:t>
            </a:r>
          </a:p>
          <a:p>
            <a:pPr algn="just"/>
            <a:endParaRPr lang="en-IN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pPr algn="just"/>
            <a:endParaRPr lang="en-IN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b="1" i="1" dirty="0">
              <a:solidFill>
                <a:schemeClr val="accent6">
                  <a:lumMod val="50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BBB1-1640-FCED-A086-A12DFE857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57108-678A-7F2F-9A80-743664BB7664}"/>
              </a:ext>
            </a:extLst>
          </p:cNvPr>
          <p:cNvSpPr txBox="1"/>
          <p:nvPr/>
        </p:nvSpPr>
        <p:spPr>
          <a:xfrm>
            <a:off x="1971965" y="564817"/>
            <a:ext cx="7708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400" b="1" dirty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21431-9D29-C704-B860-E067F8B8CBDB}"/>
              </a:ext>
            </a:extLst>
          </p:cNvPr>
          <p:cNvSpPr txBox="1"/>
          <p:nvPr/>
        </p:nvSpPr>
        <p:spPr>
          <a:xfrm>
            <a:off x="1191718" y="1932988"/>
            <a:ext cx="1032322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The analysis highlights the importance of pricing and tax strategies in driving hotel revenue.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Cities with higher average hotel prices and comprehensive tax reporting show stronger revenue performance.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 Furthermore, enhancing customer satisfaction through better hotel ratings and service can lead to increased revenue.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Optimizing hotel pricing  strategies and ensuring all tax data is captured will be crucial for further business improvement.</a:t>
            </a:r>
          </a:p>
          <a:p>
            <a:pPr algn="just"/>
            <a:endParaRPr lang="en-IN" sz="2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4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F91C-4915-D129-C315-BD8B612C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DF37D-5466-27F5-8A58-ABD476B3156F}"/>
              </a:ext>
            </a:extLst>
          </p:cNvPr>
          <p:cNvSpPr txBox="1"/>
          <p:nvPr/>
        </p:nvSpPr>
        <p:spPr>
          <a:xfrm>
            <a:off x="1384976" y="2684487"/>
            <a:ext cx="9422048" cy="1489026"/>
          </a:xfrm>
          <a:custGeom>
            <a:avLst/>
            <a:gdLst/>
            <a:ahLst/>
            <a:cxnLst/>
            <a:rect l="l" t="t" r="r" b="b"/>
            <a:pathLst>
              <a:path w="9422048" h="1489026">
                <a:moveTo>
                  <a:pt x="3209925" y="706004"/>
                </a:moveTo>
                <a:lnTo>
                  <a:pt x="3236454" y="722263"/>
                </a:lnTo>
                <a:cubicBezTo>
                  <a:pt x="3249005" y="773609"/>
                  <a:pt x="3280383" y="844067"/>
                  <a:pt x="3330588" y="933636"/>
                </a:cubicBezTo>
                <a:cubicBezTo>
                  <a:pt x="3318037" y="931925"/>
                  <a:pt x="3310905" y="931069"/>
                  <a:pt x="3309194" y="931069"/>
                </a:cubicBezTo>
                <a:lnTo>
                  <a:pt x="3239877" y="925079"/>
                </a:lnTo>
                <a:cubicBezTo>
                  <a:pt x="3208499" y="922226"/>
                  <a:pt x="3185679" y="920800"/>
                  <a:pt x="3171416" y="920800"/>
                </a:cubicBezTo>
                <a:cubicBezTo>
                  <a:pt x="3169134" y="920800"/>
                  <a:pt x="3163429" y="921085"/>
                  <a:pt x="3154301" y="921656"/>
                </a:cubicBezTo>
                <a:lnTo>
                  <a:pt x="3297213" y="1300758"/>
                </a:lnTo>
                <a:lnTo>
                  <a:pt x="3488048" y="1469343"/>
                </a:lnTo>
                <a:lnTo>
                  <a:pt x="2992562" y="1469343"/>
                </a:lnTo>
                <a:lnTo>
                  <a:pt x="2976303" y="1446238"/>
                </a:lnTo>
                <a:lnTo>
                  <a:pt x="3430712" y="1446238"/>
                </a:lnTo>
                <a:lnTo>
                  <a:pt x="3276675" y="1310172"/>
                </a:lnTo>
                <a:lnTo>
                  <a:pt x="3124349" y="907108"/>
                </a:lnTo>
                <a:cubicBezTo>
                  <a:pt x="3143747" y="901973"/>
                  <a:pt x="3165996" y="899406"/>
                  <a:pt x="3191098" y="899406"/>
                </a:cubicBezTo>
                <a:cubicBezTo>
                  <a:pt x="3221906" y="899406"/>
                  <a:pt x="3256137" y="901973"/>
                  <a:pt x="3293790" y="907108"/>
                </a:cubicBezTo>
                <a:lnTo>
                  <a:pt x="3283521" y="888281"/>
                </a:lnTo>
                <a:cubicBezTo>
                  <a:pt x="3247008" y="820961"/>
                  <a:pt x="3222476" y="760202"/>
                  <a:pt x="3209925" y="706004"/>
                </a:cubicBezTo>
                <a:close/>
                <a:moveTo>
                  <a:pt x="2771776" y="575928"/>
                </a:moveTo>
                <a:lnTo>
                  <a:pt x="2677642" y="824099"/>
                </a:lnTo>
                <a:cubicBezTo>
                  <a:pt x="2682776" y="829804"/>
                  <a:pt x="2685629" y="833227"/>
                  <a:pt x="2686199" y="834368"/>
                </a:cubicBezTo>
                <a:lnTo>
                  <a:pt x="2721285" y="873733"/>
                </a:lnTo>
                <a:cubicBezTo>
                  <a:pt x="2740112" y="894271"/>
                  <a:pt x="2764073" y="926220"/>
                  <a:pt x="2793169" y="969578"/>
                </a:cubicBezTo>
                <a:lnTo>
                  <a:pt x="2801727" y="982415"/>
                </a:lnTo>
                <a:cubicBezTo>
                  <a:pt x="2826259" y="951607"/>
                  <a:pt x="2855355" y="921085"/>
                  <a:pt x="2889014" y="890848"/>
                </a:cubicBezTo>
                <a:close/>
                <a:moveTo>
                  <a:pt x="2733266" y="476660"/>
                </a:moveTo>
                <a:lnTo>
                  <a:pt x="2597200" y="836080"/>
                </a:lnTo>
                <a:cubicBezTo>
                  <a:pt x="2640559" y="880579"/>
                  <a:pt x="2677927" y="924508"/>
                  <a:pt x="2709305" y="967867"/>
                </a:cubicBezTo>
                <a:lnTo>
                  <a:pt x="2748670" y="1022636"/>
                </a:lnTo>
                <a:cubicBezTo>
                  <a:pt x="2749241" y="1023206"/>
                  <a:pt x="2752093" y="1026914"/>
                  <a:pt x="2757227" y="1033761"/>
                </a:cubicBezTo>
                <a:cubicBezTo>
                  <a:pt x="2762362" y="1028626"/>
                  <a:pt x="2765214" y="1025488"/>
                  <a:pt x="2765785" y="1024347"/>
                </a:cubicBezTo>
                <a:lnTo>
                  <a:pt x="2777766" y="1009799"/>
                </a:lnTo>
                <a:cubicBezTo>
                  <a:pt x="2779477" y="1007517"/>
                  <a:pt x="2782615" y="1003809"/>
                  <a:pt x="2787179" y="998674"/>
                </a:cubicBezTo>
                <a:cubicBezTo>
                  <a:pt x="2747243" y="937059"/>
                  <a:pt x="2700747" y="881435"/>
                  <a:pt x="2647690" y="831801"/>
                </a:cubicBezTo>
                <a:lnTo>
                  <a:pt x="2757227" y="542553"/>
                </a:lnTo>
                <a:close/>
                <a:moveTo>
                  <a:pt x="684610" y="422747"/>
                </a:moveTo>
                <a:cubicBezTo>
                  <a:pt x="739949" y="422747"/>
                  <a:pt x="779171" y="427168"/>
                  <a:pt x="802277" y="436011"/>
                </a:cubicBezTo>
                <a:cubicBezTo>
                  <a:pt x="825382" y="444854"/>
                  <a:pt x="843211" y="462397"/>
                  <a:pt x="855762" y="488640"/>
                </a:cubicBezTo>
                <a:cubicBezTo>
                  <a:pt x="811833" y="460115"/>
                  <a:pt x="760487" y="445852"/>
                  <a:pt x="701725" y="445852"/>
                </a:cubicBezTo>
                <a:cubicBezTo>
                  <a:pt x="688603" y="445852"/>
                  <a:pt x="674911" y="446708"/>
                  <a:pt x="660648" y="448419"/>
                </a:cubicBezTo>
                <a:lnTo>
                  <a:pt x="664072" y="1308460"/>
                </a:lnTo>
                <a:lnTo>
                  <a:pt x="800137" y="1469343"/>
                </a:lnTo>
                <a:lnTo>
                  <a:pt x="362843" y="1469343"/>
                </a:lnTo>
                <a:lnTo>
                  <a:pt x="343161" y="1446238"/>
                </a:lnTo>
                <a:lnTo>
                  <a:pt x="753071" y="1446238"/>
                </a:lnTo>
                <a:lnTo>
                  <a:pt x="638399" y="1315306"/>
                </a:lnTo>
                <a:lnTo>
                  <a:pt x="638399" y="423602"/>
                </a:lnTo>
                <a:close/>
                <a:moveTo>
                  <a:pt x="7811505" y="415901"/>
                </a:moveTo>
                <a:cubicBezTo>
                  <a:pt x="7887382" y="415901"/>
                  <a:pt x="7943006" y="441288"/>
                  <a:pt x="7978378" y="492063"/>
                </a:cubicBezTo>
                <a:lnTo>
                  <a:pt x="7963830" y="483506"/>
                </a:lnTo>
                <a:cubicBezTo>
                  <a:pt x="7909062" y="453269"/>
                  <a:pt x="7858857" y="438150"/>
                  <a:pt x="7813216" y="438150"/>
                </a:cubicBezTo>
                <a:cubicBezTo>
                  <a:pt x="7663172" y="438150"/>
                  <a:pt x="7588151" y="585627"/>
                  <a:pt x="7588151" y="880579"/>
                </a:cubicBezTo>
                <a:cubicBezTo>
                  <a:pt x="7588151" y="1096231"/>
                  <a:pt x="7634647" y="1239143"/>
                  <a:pt x="7727640" y="1309316"/>
                </a:cubicBezTo>
                <a:lnTo>
                  <a:pt x="7719938" y="1317873"/>
                </a:lnTo>
                <a:cubicBezTo>
                  <a:pt x="7662887" y="1277367"/>
                  <a:pt x="7622239" y="1224167"/>
                  <a:pt x="7597992" y="1158274"/>
                </a:cubicBezTo>
                <a:cubicBezTo>
                  <a:pt x="7573745" y="1092380"/>
                  <a:pt x="7561622" y="1003238"/>
                  <a:pt x="7561622" y="890848"/>
                </a:cubicBezTo>
                <a:cubicBezTo>
                  <a:pt x="7561622" y="574216"/>
                  <a:pt x="7644916" y="415901"/>
                  <a:pt x="7811505" y="415901"/>
                </a:cubicBezTo>
                <a:close/>
                <a:moveTo>
                  <a:pt x="4521064" y="364555"/>
                </a:moveTo>
                <a:lnTo>
                  <a:pt x="4505660" y="390228"/>
                </a:lnTo>
                <a:cubicBezTo>
                  <a:pt x="4461731" y="400497"/>
                  <a:pt x="4431922" y="419466"/>
                  <a:pt x="4416233" y="447136"/>
                </a:cubicBezTo>
                <a:cubicBezTo>
                  <a:pt x="4400544" y="474805"/>
                  <a:pt x="4392700" y="521445"/>
                  <a:pt x="4392700" y="587053"/>
                </a:cubicBezTo>
                <a:lnTo>
                  <a:pt x="4392700" y="1469343"/>
                </a:lnTo>
                <a:lnTo>
                  <a:pt x="4208710" y="1469343"/>
                </a:lnTo>
                <a:lnTo>
                  <a:pt x="4197586" y="1446238"/>
                </a:lnTo>
                <a:lnTo>
                  <a:pt x="4369594" y="1446238"/>
                </a:lnTo>
                <a:lnTo>
                  <a:pt x="4369594" y="595610"/>
                </a:lnTo>
                <a:cubicBezTo>
                  <a:pt x="4369594" y="515169"/>
                  <a:pt x="4380005" y="459116"/>
                  <a:pt x="4400829" y="427453"/>
                </a:cubicBezTo>
                <a:cubicBezTo>
                  <a:pt x="4421653" y="395790"/>
                  <a:pt x="4461731" y="374824"/>
                  <a:pt x="4521064" y="364555"/>
                </a:cubicBezTo>
                <a:close/>
                <a:moveTo>
                  <a:pt x="7795245" y="363699"/>
                </a:moveTo>
                <a:cubicBezTo>
                  <a:pt x="7602413" y="363699"/>
                  <a:pt x="7505998" y="533140"/>
                  <a:pt x="7505998" y="872022"/>
                </a:cubicBezTo>
                <a:cubicBezTo>
                  <a:pt x="7505998" y="1185230"/>
                  <a:pt x="7600987" y="1341835"/>
                  <a:pt x="7790967" y="1341835"/>
                </a:cubicBezTo>
                <a:cubicBezTo>
                  <a:pt x="7879395" y="1341835"/>
                  <a:pt x="7946715" y="1300330"/>
                  <a:pt x="7992926" y="1217321"/>
                </a:cubicBezTo>
                <a:cubicBezTo>
                  <a:pt x="8039137" y="1134313"/>
                  <a:pt x="8062243" y="1012937"/>
                  <a:pt x="8062243" y="853195"/>
                </a:cubicBezTo>
                <a:cubicBezTo>
                  <a:pt x="8062243" y="672344"/>
                  <a:pt x="8039993" y="546262"/>
                  <a:pt x="7995494" y="474948"/>
                </a:cubicBezTo>
                <a:cubicBezTo>
                  <a:pt x="7948712" y="400782"/>
                  <a:pt x="7881962" y="363699"/>
                  <a:pt x="7795245" y="363699"/>
                </a:cubicBezTo>
                <a:close/>
                <a:moveTo>
                  <a:pt x="5623694" y="361132"/>
                </a:moveTo>
                <a:lnTo>
                  <a:pt x="5633107" y="379103"/>
                </a:lnTo>
                <a:cubicBezTo>
                  <a:pt x="5548672" y="384808"/>
                  <a:pt x="5464522" y="434157"/>
                  <a:pt x="5380658" y="527150"/>
                </a:cubicBezTo>
                <a:lnTo>
                  <a:pt x="5230899" y="693167"/>
                </a:lnTo>
                <a:lnTo>
                  <a:pt x="5532983" y="1305893"/>
                </a:lnTo>
                <a:lnTo>
                  <a:pt x="5775164" y="1469343"/>
                </a:lnTo>
                <a:lnTo>
                  <a:pt x="5230899" y="1469343"/>
                </a:lnTo>
                <a:lnTo>
                  <a:pt x="5206938" y="1446238"/>
                </a:lnTo>
                <a:lnTo>
                  <a:pt x="5702424" y="1446238"/>
                </a:lnTo>
                <a:lnTo>
                  <a:pt x="5520147" y="1322152"/>
                </a:lnTo>
                <a:lnTo>
                  <a:pt x="5206938" y="693167"/>
                </a:lnTo>
                <a:lnTo>
                  <a:pt x="5366110" y="513457"/>
                </a:lnTo>
                <a:cubicBezTo>
                  <a:pt x="5449403" y="420465"/>
                  <a:pt x="5535265" y="369689"/>
                  <a:pt x="5623694" y="361132"/>
                </a:cubicBezTo>
                <a:close/>
                <a:moveTo>
                  <a:pt x="9409212" y="341449"/>
                </a:moveTo>
                <a:lnTo>
                  <a:pt x="9422048" y="359420"/>
                </a:lnTo>
                <a:lnTo>
                  <a:pt x="9305665" y="456121"/>
                </a:lnTo>
                <a:lnTo>
                  <a:pt x="9305665" y="987549"/>
                </a:lnTo>
                <a:cubicBezTo>
                  <a:pt x="9305665" y="1161554"/>
                  <a:pt x="9291973" y="1275085"/>
                  <a:pt x="9264588" y="1328143"/>
                </a:cubicBezTo>
                <a:cubicBezTo>
                  <a:pt x="9208678" y="1435398"/>
                  <a:pt x="9099426" y="1489026"/>
                  <a:pt x="8936832" y="1489026"/>
                </a:cubicBezTo>
                <a:cubicBezTo>
                  <a:pt x="8796487" y="1489026"/>
                  <a:pt x="8690942" y="1453940"/>
                  <a:pt x="8620200" y="1383767"/>
                </a:cubicBezTo>
                <a:lnTo>
                  <a:pt x="8627046" y="1387190"/>
                </a:lnTo>
                <a:lnTo>
                  <a:pt x="8656997" y="1404305"/>
                </a:lnTo>
                <a:cubicBezTo>
                  <a:pt x="8727170" y="1445382"/>
                  <a:pt x="8817310" y="1465920"/>
                  <a:pt x="8927418" y="1465920"/>
                </a:cubicBezTo>
                <a:cubicBezTo>
                  <a:pt x="9084878" y="1465920"/>
                  <a:pt x="9189281" y="1416286"/>
                  <a:pt x="9240627" y="1317018"/>
                </a:cubicBezTo>
                <a:cubicBezTo>
                  <a:pt x="9268011" y="1263390"/>
                  <a:pt x="9281703" y="1155564"/>
                  <a:pt x="9281703" y="993540"/>
                </a:cubicBezTo>
                <a:lnTo>
                  <a:pt x="9281703" y="445852"/>
                </a:lnTo>
                <a:close/>
                <a:moveTo>
                  <a:pt x="1067135" y="338026"/>
                </a:moveTo>
                <a:lnTo>
                  <a:pt x="1084250" y="355141"/>
                </a:lnTo>
                <a:cubicBezTo>
                  <a:pt x="1044885" y="405346"/>
                  <a:pt x="1003524" y="488640"/>
                  <a:pt x="960165" y="605024"/>
                </a:cubicBezTo>
                <a:lnTo>
                  <a:pt x="956742" y="613581"/>
                </a:lnTo>
                <a:lnTo>
                  <a:pt x="937915" y="597322"/>
                </a:lnTo>
                <a:lnTo>
                  <a:pt x="940482" y="589620"/>
                </a:lnTo>
                <a:cubicBezTo>
                  <a:pt x="982700" y="471525"/>
                  <a:pt x="1023491" y="389372"/>
                  <a:pt x="1062856" y="343161"/>
                </a:cubicBezTo>
                <a:close/>
                <a:moveTo>
                  <a:pt x="8068233" y="333747"/>
                </a:moveTo>
                <a:cubicBezTo>
                  <a:pt x="8149816" y="373112"/>
                  <a:pt x="8214283" y="440432"/>
                  <a:pt x="8261636" y="535707"/>
                </a:cubicBezTo>
                <a:cubicBezTo>
                  <a:pt x="8308987" y="630982"/>
                  <a:pt x="8332664" y="741090"/>
                  <a:pt x="8332664" y="866031"/>
                </a:cubicBezTo>
                <a:cubicBezTo>
                  <a:pt x="8332664" y="1049735"/>
                  <a:pt x="8286025" y="1198067"/>
                  <a:pt x="8192747" y="1311027"/>
                </a:cubicBezTo>
                <a:cubicBezTo>
                  <a:pt x="8099469" y="1423988"/>
                  <a:pt x="7976952" y="1480468"/>
                  <a:pt x="7825197" y="1480468"/>
                </a:cubicBezTo>
                <a:cubicBezTo>
                  <a:pt x="7728210" y="1480468"/>
                  <a:pt x="7637499" y="1447664"/>
                  <a:pt x="7553065" y="1382056"/>
                </a:cubicBezTo>
                <a:lnTo>
                  <a:pt x="7553065" y="1377777"/>
                </a:lnTo>
                <a:cubicBezTo>
                  <a:pt x="7623807" y="1429693"/>
                  <a:pt x="7712521" y="1455651"/>
                  <a:pt x="7819207" y="1455651"/>
                </a:cubicBezTo>
                <a:cubicBezTo>
                  <a:pt x="7962404" y="1455651"/>
                  <a:pt x="8079928" y="1401738"/>
                  <a:pt x="8171781" y="1293912"/>
                </a:cubicBezTo>
                <a:cubicBezTo>
                  <a:pt x="8263632" y="1186086"/>
                  <a:pt x="8309558" y="1048308"/>
                  <a:pt x="8309558" y="880579"/>
                </a:cubicBezTo>
                <a:cubicBezTo>
                  <a:pt x="8309558" y="755638"/>
                  <a:pt x="8288592" y="646386"/>
                  <a:pt x="8246660" y="552822"/>
                </a:cubicBezTo>
                <a:cubicBezTo>
                  <a:pt x="8204727" y="459259"/>
                  <a:pt x="8145252" y="389372"/>
                  <a:pt x="8068233" y="343161"/>
                </a:cubicBezTo>
                <a:close/>
                <a:moveTo>
                  <a:pt x="2082775" y="331180"/>
                </a:moveTo>
                <a:lnTo>
                  <a:pt x="2096468" y="349151"/>
                </a:lnTo>
                <a:lnTo>
                  <a:pt x="2009180" y="433872"/>
                </a:lnTo>
                <a:lnTo>
                  <a:pt x="2009180" y="1306748"/>
                </a:lnTo>
                <a:lnTo>
                  <a:pt x="2151236" y="1469343"/>
                </a:lnTo>
                <a:lnTo>
                  <a:pt x="1707096" y="1469343"/>
                </a:lnTo>
                <a:lnTo>
                  <a:pt x="1685702" y="1446238"/>
                </a:lnTo>
                <a:lnTo>
                  <a:pt x="2102458" y="1446238"/>
                </a:lnTo>
                <a:lnTo>
                  <a:pt x="1987786" y="1317018"/>
                </a:lnTo>
                <a:lnTo>
                  <a:pt x="1987786" y="425314"/>
                </a:lnTo>
                <a:close/>
                <a:moveTo>
                  <a:pt x="8832429" y="329469"/>
                </a:moveTo>
                <a:lnTo>
                  <a:pt x="8844409" y="347440"/>
                </a:lnTo>
                <a:lnTo>
                  <a:pt x="8760545" y="432160"/>
                </a:lnTo>
                <a:lnTo>
                  <a:pt x="8760545" y="1067991"/>
                </a:lnTo>
                <a:lnTo>
                  <a:pt x="8759689" y="1127039"/>
                </a:lnTo>
                <a:lnTo>
                  <a:pt x="8786217" y="1235720"/>
                </a:lnTo>
                <a:cubicBezTo>
                  <a:pt x="8799339" y="1257399"/>
                  <a:pt x="8824156" y="1283643"/>
                  <a:pt x="8860669" y="1314450"/>
                </a:cubicBezTo>
                <a:lnTo>
                  <a:pt x="8862380" y="1322152"/>
                </a:lnTo>
                <a:cubicBezTo>
                  <a:pt x="8814458" y="1302755"/>
                  <a:pt x="8781368" y="1274515"/>
                  <a:pt x="8763112" y="1237432"/>
                </a:cubicBezTo>
                <a:cubicBezTo>
                  <a:pt x="8744855" y="1200349"/>
                  <a:pt x="8735728" y="1143013"/>
                  <a:pt x="8735728" y="1065424"/>
                </a:cubicBezTo>
                <a:lnTo>
                  <a:pt x="8735728" y="423602"/>
                </a:lnTo>
                <a:close/>
                <a:moveTo>
                  <a:pt x="8404548" y="301228"/>
                </a:moveTo>
                <a:lnTo>
                  <a:pt x="8808467" y="301228"/>
                </a:lnTo>
                <a:lnTo>
                  <a:pt x="8692084" y="415045"/>
                </a:lnTo>
                <a:lnTo>
                  <a:pt x="8692084" y="974713"/>
                </a:lnTo>
                <a:lnTo>
                  <a:pt x="8693795" y="1106500"/>
                </a:lnTo>
                <a:cubicBezTo>
                  <a:pt x="8693795" y="1191506"/>
                  <a:pt x="8711480" y="1251837"/>
                  <a:pt x="8746852" y="1287494"/>
                </a:cubicBezTo>
                <a:cubicBezTo>
                  <a:pt x="8782224" y="1323151"/>
                  <a:pt x="8841842" y="1340979"/>
                  <a:pt x="8925707" y="1340979"/>
                </a:cubicBezTo>
                <a:cubicBezTo>
                  <a:pt x="9018129" y="1340979"/>
                  <a:pt x="9081740" y="1313880"/>
                  <a:pt x="9116541" y="1259682"/>
                </a:cubicBezTo>
                <a:cubicBezTo>
                  <a:pt x="9144496" y="1215752"/>
                  <a:pt x="9158474" y="1121619"/>
                  <a:pt x="9158474" y="977280"/>
                </a:cubicBezTo>
                <a:lnTo>
                  <a:pt x="9161897" y="423602"/>
                </a:lnTo>
                <a:lnTo>
                  <a:pt x="9028398" y="301228"/>
                </a:lnTo>
                <a:lnTo>
                  <a:pt x="9392953" y="301228"/>
                </a:lnTo>
                <a:lnTo>
                  <a:pt x="9239771" y="423602"/>
                </a:lnTo>
                <a:lnTo>
                  <a:pt x="9239771" y="976424"/>
                </a:lnTo>
                <a:cubicBezTo>
                  <a:pt x="9239771" y="1077975"/>
                  <a:pt x="9236490" y="1151000"/>
                  <a:pt x="9229930" y="1195499"/>
                </a:cubicBezTo>
                <a:cubicBezTo>
                  <a:pt x="9223369" y="1239999"/>
                  <a:pt x="9210389" y="1276512"/>
                  <a:pt x="9190993" y="1305037"/>
                </a:cubicBezTo>
                <a:cubicBezTo>
                  <a:pt x="9141928" y="1378062"/>
                  <a:pt x="9046654" y="1414574"/>
                  <a:pt x="8905168" y="1414574"/>
                </a:cubicBezTo>
                <a:cubicBezTo>
                  <a:pt x="8755695" y="1414574"/>
                  <a:pt x="8651292" y="1378062"/>
                  <a:pt x="8591960" y="1305037"/>
                </a:cubicBezTo>
                <a:cubicBezTo>
                  <a:pt x="8544607" y="1247416"/>
                  <a:pt x="8520931" y="1137022"/>
                  <a:pt x="8520931" y="973857"/>
                </a:cubicBezTo>
                <a:lnTo>
                  <a:pt x="8520931" y="405631"/>
                </a:lnTo>
                <a:close/>
                <a:moveTo>
                  <a:pt x="4578809" y="301228"/>
                </a:moveTo>
                <a:lnTo>
                  <a:pt x="4979305" y="301228"/>
                </a:lnTo>
                <a:lnTo>
                  <a:pt x="4860355" y="414189"/>
                </a:lnTo>
                <a:lnTo>
                  <a:pt x="4860355" y="931069"/>
                </a:lnTo>
                <a:lnTo>
                  <a:pt x="4907422" y="877156"/>
                </a:lnTo>
                <a:lnTo>
                  <a:pt x="4907422" y="421035"/>
                </a:lnTo>
                <a:lnTo>
                  <a:pt x="5003267" y="327757"/>
                </a:lnTo>
                <a:lnTo>
                  <a:pt x="5016103" y="346584"/>
                </a:lnTo>
                <a:lnTo>
                  <a:pt x="4927960" y="432160"/>
                </a:lnTo>
                <a:lnTo>
                  <a:pt x="4927960" y="850627"/>
                </a:lnTo>
                <a:lnTo>
                  <a:pt x="5193246" y="533996"/>
                </a:lnTo>
                <a:cubicBezTo>
                  <a:pt x="5231470" y="488355"/>
                  <a:pt x="5250582" y="447278"/>
                  <a:pt x="5250582" y="410766"/>
                </a:cubicBezTo>
                <a:cubicBezTo>
                  <a:pt x="5250582" y="389087"/>
                  <a:pt x="5239742" y="368406"/>
                  <a:pt x="5218063" y="348723"/>
                </a:cubicBezTo>
                <a:cubicBezTo>
                  <a:pt x="5196383" y="329041"/>
                  <a:pt x="5170140" y="316062"/>
                  <a:pt x="5139333" y="309786"/>
                </a:cubicBezTo>
                <a:lnTo>
                  <a:pt x="5139333" y="301228"/>
                </a:lnTo>
                <a:lnTo>
                  <a:pt x="5590319" y="301228"/>
                </a:lnTo>
                <a:lnTo>
                  <a:pt x="5590319" y="309786"/>
                </a:lnTo>
                <a:cubicBezTo>
                  <a:pt x="5491621" y="333747"/>
                  <a:pt x="5385221" y="414189"/>
                  <a:pt x="5271120" y="551111"/>
                </a:cubicBezTo>
                <a:lnTo>
                  <a:pt x="5152169" y="692312"/>
                </a:lnTo>
                <a:lnTo>
                  <a:pt x="5467945" y="1305893"/>
                </a:lnTo>
                <a:lnTo>
                  <a:pt x="5611713" y="1399171"/>
                </a:lnTo>
                <a:lnTo>
                  <a:pt x="5167573" y="1399171"/>
                </a:lnTo>
                <a:lnTo>
                  <a:pt x="5279678" y="1315306"/>
                </a:lnTo>
                <a:lnTo>
                  <a:pt x="5067449" y="890848"/>
                </a:lnTo>
                <a:lnTo>
                  <a:pt x="4927960" y="1061145"/>
                </a:lnTo>
                <a:lnTo>
                  <a:pt x="4927960" y="1305893"/>
                </a:lnTo>
                <a:lnTo>
                  <a:pt x="5067449" y="1469343"/>
                </a:lnTo>
                <a:lnTo>
                  <a:pt x="4628444" y="1469343"/>
                </a:lnTo>
                <a:lnTo>
                  <a:pt x="4605338" y="1446238"/>
                </a:lnTo>
                <a:lnTo>
                  <a:pt x="5016103" y="1446238"/>
                </a:lnTo>
                <a:lnTo>
                  <a:pt x="4907422" y="1315306"/>
                </a:lnTo>
                <a:lnTo>
                  <a:pt x="4907422" y="1050020"/>
                </a:lnTo>
                <a:lnTo>
                  <a:pt x="5056324" y="866887"/>
                </a:lnTo>
                <a:lnTo>
                  <a:pt x="5037497" y="829233"/>
                </a:lnTo>
                <a:lnTo>
                  <a:pt x="4860355" y="1039751"/>
                </a:lnTo>
                <a:lnTo>
                  <a:pt x="4860355" y="1305893"/>
                </a:lnTo>
                <a:lnTo>
                  <a:pt x="4963902" y="1399171"/>
                </a:lnTo>
                <a:lnTo>
                  <a:pt x="4571963" y="1399171"/>
                </a:lnTo>
                <a:lnTo>
                  <a:pt x="4689203" y="1299047"/>
                </a:lnTo>
                <a:lnTo>
                  <a:pt x="4689203" y="403064"/>
                </a:lnTo>
                <a:close/>
                <a:moveTo>
                  <a:pt x="3521534" y="301228"/>
                </a:moveTo>
                <a:lnTo>
                  <a:pt x="3954550" y="301228"/>
                </a:lnTo>
                <a:lnTo>
                  <a:pt x="3833031" y="382526"/>
                </a:lnTo>
                <a:lnTo>
                  <a:pt x="4247220" y="1190365"/>
                </a:lnTo>
                <a:lnTo>
                  <a:pt x="4247220" y="1087673"/>
                </a:lnTo>
                <a:lnTo>
                  <a:pt x="3892079" y="396218"/>
                </a:lnTo>
                <a:lnTo>
                  <a:pt x="4011886" y="314921"/>
                </a:lnTo>
                <a:lnTo>
                  <a:pt x="4028145" y="331180"/>
                </a:lnTo>
                <a:lnTo>
                  <a:pt x="3922031" y="403064"/>
                </a:lnTo>
                <a:lnTo>
                  <a:pt x="4247220" y="1041462"/>
                </a:lnTo>
                <a:lnTo>
                  <a:pt x="4247220" y="641822"/>
                </a:lnTo>
                <a:lnTo>
                  <a:pt x="4247220" y="596466"/>
                </a:lnTo>
                <a:cubicBezTo>
                  <a:pt x="4247220" y="497198"/>
                  <a:pt x="4239091" y="430876"/>
                  <a:pt x="4222831" y="397502"/>
                </a:cubicBezTo>
                <a:cubicBezTo>
                  <a:pt x="4206571" y="364127"/>
                  <a:pt x="4166493" y="332036"/>
                  <a:pt x="4102597" y="301228"/>
                </a:cubicBezTo>
                <a:lnTo>
                  <a:pt x="4491112" y="301228"/>
                </a:lnTo>
                <a:cubicBezTo>
                  <a:pt x="4426074" y="334888"/>
                  <a:pt x="4384142" y="365696"/>
                  <a:pt x="4365315" y="393651"/>
                </a:cubicBezTo>
                <a:cubicBezTo>
                  <a:pt x="4336789" y="437009"/>
                  <a:pt x="4322527" y="502332"/>
                  <a:pt x="4322527" y="589620"/>
                </a:cubicBezTo>
                <a:lnTo>
                  <a:pt x="4322527" y="645245"/>
                </a:lnTo>
                <a:lnTo>
                  <a:pt x="4322527" y="1399171"/>
                </a:lnTo>
                <a:lnTo>
                  <a:pt x="4177904" y="1399171"/>
                </a:lnTo>
                <a:lnTo>
                  <a:pt x="3773984" y="615293"/>
                </a:lnTo>
                <a:lnTo>
                  <a:pt x="3773984" y="1079972"/>
                </a:lnTo>
                <a:lnTo>
                  <a:pt x="3773128" y="1118481"/>
                </a:lnTo>
                <a:lnTo>
                  <a:pt x="3783397" y="1241711"/>
                </a:lnTo>
                <a:cubicBezTo>
                  <a:pt x="3794808" y="1298761"/>
                  <a:pt x="3820765" y="1340979"/>
                  <a:pt x="3861272" y="1368363"/>
                </a:cubicBezTo>
                <a:lnTo>
                  <a:pt x="3868118" y="1374354"/>
                </a:lnTo>
                <a:cubicBezTo>
                  <a:pt x="3789388" y="1348110"/>
                  <a:pt x="3750023" y="1263960"/>
                  <a:pt x="3750023" y="1121904"/>
                </a:cubicBezTo>
                <a:lnTo>
                  <a:pt x="3750879" y="1041462"/>
                </a:lnTo>
                <a:lnTo>
                  <a:pt x="3750879" y="573361"/>
                </a:lnTo>
                <a:lnTo>
                  <a:pt x="3704667" y="483506"/>
                </a:lnTo>
                <a:lnTo>
                  <a:pt x="3704667" y="976424"/>
                </a:lnTo>
                <a:cubicBezTo>
                  <a:pt x="3704667" y="1132744"/>
                  <a:pt x="3714937" y="1235150"/>
                  <a:pt x="3735475" y="1283643"/>
                </a:cubicBezTo>
                <a:cubicBezTo>
                  <a:pt x="3756013" y="1332136"/>
                  <a:pt x="3804221" y="1367508"/>
                  <a:pt x="3880099" y="1389757"/>
                </a:cubicBezTo>
                <a:lnTo>
                  <a:pt x="3954550" y="1469343"/>
                </a:lnTo>
                <a:lnTo>
                  <a:pt x="3490727" y="1469343"/>
                </a:lnTo>
                <a:lnTo>
                  <a:pt x="3477035" y="1446238"/>
                </a:lnTo>
                <a:lnTo>
                  <a:pt x="3905771" y="1446238"/>
                </a:lnTo>
                <a:lnTo>
                  <a:pt x="3861272" y="1399171"/>
                </a:lnTo>
                <a:lnTo>
                  <a:pt x="3462487" y="1399171"/>
                </a:lnTo>
                <a:cubicBezTo>
                  <a:pt x="3532089" y="1374068"/>
                  <a:pt x="3578300" y="1340408"/>
                  <a:pt x="3601120" y="1298191"/>
                </a:cubicBezTo>
                <a:cubicBezTo>
                  <a:pt x="3623940" y="1255973"/>
                  <a:pt x="3635351" y="1183519"/>
                  <a:pt x="3635351" y="1080827"/>
                </a:cubicBezTo>
                <a:lnTo>
                  <a:pt x="3635351" y="396218"/>
                </a:lnTo>
                <a:close/>
                <a:moveTo>
                  <a:pt x="2588643" y="301228"/>
                </a:moveTo>
                <a:lnTo>
                  <a:pt x="2983148" y="301228"/>
                </a:lnTo>
                <a:lnTo>
                  <a:pt x="2894149" y="402208"/>
                </a:lnTo>
                <a:lnTo>
                  <a:pt x="3034494" y="775320"/>
                </a:lnTo>
                <a:lnTo>
                  <a:pt x="3068725" y="756494"/>
                </a:lnTo>
                <a:lnTo>
                  <a:pt x="2942072" y="419324"/>
                </a:lnTo>
                <a:lnTo>
                  <a:pt x="3032783" y="314921"/>
                </a:lnTo>
                <a:lnTo>
                  <a:pt x="3055033" y="324334"/>
                </a:lnTo>
                <a:lnTo>
                  <a:pt x="2968601" y="424458"/>
                </a:lnTo>
                <a:lnTo>
                  <a:pt x="3088407" y="743657"/>
                </a:lnTo>
                <a:cubicBezTo>
                  <a:pt x="3095254" y="738523"/>
                  <a:pt x="3099247" y="735385"/>
                  <a:pt x="3100388" y="734244"/>
                </a:cubicBezTo>
                <a:lnTo>
                  <a:pt x="3128628" y="710283"/>
                </a:lnTo>
                <a:cubicBezTo>
                  <a:pt x="3145744" y="696590"/>
                  <a:pt x="3156583" y="686892"/>
                  <a:pt x="3161147" y="681187"/>
                </a:cubicBezTo>
                <a:cubicBezTo>
                  <a:pt x="3175980" y="746225"/>
                  <a:pt x="3198800" y="804416"/>
                  <a:pt x="3229608" y="855762"/>
                </a:cubicBezTo>
                <a:cubicBezTo>
                  <a:pt x="3213063" y="854621"/>
                  <a:pt x="3201082" y="854051"/>
                  <a:pt x="3193666" y="854051"/>
                </a:cubicBezTo>
                <a:cubicBezTo>
                  <a:pt x="3139467" y="854051"/>
                  <a:pt x="3099817" y="862608"/>
                  <a:pt x="3074715" y="879723"/>
                </a:cubicBezTo>
                <a:lnTo>
                  <a:pt x="3229608" y="1299902"/>
                </a:lnTo>
                <a:lnTo>
                  <a:pt x="3357972" y="1399171"/>
                </a:lnTo>
                <a:lnTo>
                  <a:pt x="2925813" y="1399171"/>
                </a:lnTo>
                <a:lnTo>
                  <a:pt x="3043907" y="1299902"/>
                </a:lnTo>
                <a:lnTo>
                  <a:pt x="2948918" y="1050020"/>
                </a:lnTo>
                <a:cubicBezTo>
                  <a:pt x="2886162" y="1113346"/>
                  <a:pt x="2837954" y="1173535"/>
                  <a:pt x="2804294" y="1230586"/>
                </a:cubicBezTo>
                <a:lnTo>
                  <a:pt x="2784612" y="1225451"/>
                </a:lnTo>
                <a:cubicBezTo>
                  <a:pt x="2818272" y="1169541"/>
                  <a:pt x="2868477" y="1107071"/>
                  <a:pt x="2935226" y="1038039"/>
                </a:cubicBezTo>
                <a:lnTo>
                  <a:pt x="2942072" y="1029482"/>
                </a:lnTo>
                <a:lnTo>
                  <a:pt x="2925813" y="991828"/>
                </a:lnTo>
                <a:cubicBezTo>
                  <a:pt x="2857922" y="1048308"/>
                  <a:pt x="2801727" y="1113917"/>
                  <a:pt x="2757227" y="1188653"/>
                </a:cubicBezTo>
                <a:lnTo>
                  <a:pt x="2741824" y="1163836"/>
                </a:lnTo>
                <a:cubicBezTo>
                  <a:pt x="2712157" y="1116484"/>
                  <a:pt x="2674219" y="1062571"/>
                  <a:pt x="2628008" y="1002097"/>
                </a:cubicBezTo>
                <a:lnTo>
                  <a:pt x="2619450" y="991828"/>
                </a:lnTo>
                <a:cubicBezTo>
                  <a:pt x="2575521" y="1089385"/>
                  <a:pt x="2553556" y="1168686"/>
                  <a:pt x="2553556" y="1229730"/>
                </a:cubicBezTo>
                <a:cubicBezTo>
                  <a:pt x="2553556" y="1265672"/>
                  <a:pt x="2559689" y="1296051"/>
                  <a:pt x="2571955" y="1320869"/>
                </a:cubicBezTo>
                <a:cubicBezTo>
                  <a:pt x="2584221" y="1345686"/>
                  <a:pt x="2613745" y="1387190"/>
                  <a:pt x="2660527" y="1445382"/>
                </a:cubicBezTo>
                <a:cubicBezTo>
                  <a:pt x="2664520" y="1450516"/>
                  <a:pt x="2670795" y="1458503"/>
                  <a:pt x="2679353" y="1469343"/>
                </a:cubicBezTo>
                <a:lnTo>
                  <a:pt x="2217242" y="1469343"/>
                </a:lnTo>
                <a:lnTo>
                  <a:pt x="2200126" y="1446238"/>
                </a:lnTo>
                <a:lnTo>
                  <a:pt x="2635709" y="1446238"/>
                </a:lnTo>
                <a:lnTo>
                  <a:pt x="2621161" y="1428267"/>
                </a:lnTo>
                <a:cubicBezTo>
                  <a:pt x="2583508" y="1382626"/>
                  <a:pt x="2558834" y="1347112"/>
                  <a:pt x="2547138" y="1321724"/>
                </a:cubicBezTo>
                <a:cubicBezTo>
                  <a:pt x="2535442" y="1296337"/>
                  <a:pt x="2529595" y="1266528"/>
                  <a:pt x="2529595" y="1232297"/>
                </a:cubicBezTo>
                <a:cubicBezTo>
                  <a:pt x="2529595" y="1174105"/>
                  <a:pt x="2553271" y="1087388"/>
                  <a:pt x="2600623" y="972146"/>
                </a:cubicBezTo>
                <a:lnTo>
                  <a:pt x="2562969" y="932781"/>
                </a:lnTo>
                <a:cubicBezTo>
                  <a:pt x="2555553" y="951037"/>
                  <a:pt x="2546139" y="977851"/>
                  <a:pt x="2534730" y="1013222"/>
                </a:cubicBezTo>
                <a:lnTo>
                  <a:pt x="2506489" y="1100510"/>
                </a:lnTo>
                <a:cubicBezTo>
                  <a:pt x="2491086" y="1147292"/>
                  <a:pt x="2483383" y="1186086"/>
                  <a:pt x="2483383" y="1216894"/>
                </a:cubicBezTo>
                <a:cubicBezTo>
                  <a:pt x="2483383" y="1248842"/>
                  <a:pt x="2488803" y="1275370"/>
                  <a:pt x="2499643" y="1296479"/>
                </a:cubicBezTo>
                <a:cubicBezTo>
                  <a:pt x="2510483" y="1317588"/>
                  <a:pt x="2533303" y="1346399"/>
                  <a:pt x="2568104" y="1382911"/>
                </a:cubicBezTo>
                <a:cubicBezTo>
                  <a:pt x="2571527" y="1386334"/>
                  <a:pt x="2576662" y="1391754"/>
                  <a:pt x="2583508" y="1399171"/>
                </a:cubicBezTo>
                <a:lnTo>
                  <a:pt x="2155627" y="1399171"/>
                </a:lnTo>
                <a:cubicBezTo>
                  <a:pt x="2237209" y="1356953"/>
                  <a:pt x="2301819" y="1300188"/>
                  <a:pt x="2349457" y="1228874"/>
                </a:cubicBezTo>
                <a:cubicBezTo>
                  <a:pt x="2397094" y="1157561"/>
                  <a:pt x="2444304" y="1047453"/>
                  <a:pt x="2491086" y="898550"/>
                </a:cubicBezTo>
                <a:lnTo>
                  <a:pt x="2494509" y="886569"/>
                </a:lnTo>
                <a:cubicBezTo>
                  <a:pt x="2464272" y="860897"/>
                  <a:pt x="2420628" y="845208"/>
                  <a:pt x="2363577" y="839503"/>
                </a:cubicBezTo>
                <a:cubicBezTo>
                  <a:pt x="2394955" y="792721"/>
                  <a:pt x="2419202" y="743942"/>
                  <a:pt x="2436317" y="693167"/>
                </a:cubicBezTo>
                <a:cubicBezTo>
                  <a:pt x="2444304" y="700584"/>
                  <a:pt x="2449153" y="705148"/>
                  <a:pt x="2450864" y="706859"/>
                </a:cubicBezTo>
                <a:lnTo>
                  <a:pt x="2489374" y="742801"/>
                </a:lnTo>
                <a:cubicBezTo>
                  <a:pt x="2502496" y="755353"/>
                  <a:pt x="2518185" y="768189"/>
                  <a:pt x="2536441" y="781311"/>
                </a:cubicBezTo>
                <a:lnTo>
                  <a:pt x="2551845" y="743657"/>
                </a:lnTo>
                <a:lnTo>
                  <a:pt x="2541575" y="735100"/>
                </a:lnTo>
                <a:cubicBezTo>
                  <a:pt x="2513050" y="709997"/>
                  <a:pt x="2489089" y="689744"/>
                  <a:pt x="2469691" y="674341"/>
                </a:cubicBezTo>
                <a:lnTo>
                  <a:pt x="2461990" y="668350"/>
                </a:lnTo>
                <a:lnTo>
                  <a:pt x="2475682" y="649523"/>
                </a:lnTo>
                <a:cubicBezTo>
                  <a:pt x="2505919" y="669491"/>
                  <a:pt x="2535015" y="692597"/>
                  <a:pt x="2562969" y="718840"/>
                </a:cubicBezTo>
                <a:lnTo>
                  <a:pt x="2679353" y="398785"/>
                </a:lnTo>
                <a:close/>
                <a:moveTo>
                  <a:pt x="1106352" y="301228"/>
                </a:moveTo>
                <a:lnTo>
                  <a:pt x="1508560" y="301228"/>
                </a:lnTo>
                <a:lnTo>
                  <a:pt x="1392176" y="415045"/>
                </a:lnTo>
                <a:lnTo>
                  <a:pt x="1392176" y="784734"/>
                </a:lnTo>
                <a:cubicBezTo>
                  <a:pt x="1405298" y="787016"/>
                  <a:pt x="1420701" y="788727"/>
                  <a:pt x="1438387" y="789868"/>
                </a:cubicBezTo>
                <a:lnTo>
                  <a:pt x="1438387" y="423602"/>
                </a:lnTo>
                <a:lnTo>
                  <a:pt x="1531665" y="331180"/>
                </a:lnTo>
                <a:lnTo>
                  <a:pt x="1548780" y="346584"/>
                </a:lnTo>
                <a:lnTo>
                  <a:pt x="1460637" y="433872"/>
                </a:lnTo>
                <a:lnTo>
                  <a:pt x="1460637" y="790724"/>
                </a:lnTo>
                <a:lnTo>
                  <a:pt x="1488877" y="793291"/>
                </a:lnTo>
                <a:cubicBezTo>
                  <a:pt x="1532806" y="797285"/>
                  <a:pt x="1575309" y="799282"/>
                  <a:pt x="1616385" y="799282"/>
                </a:cubicBezTo>
                <a:cubicBezTo>
                  <a:pt x="1675718" y="799282"/>
                  <a:pt x="1726778" y="796429"/>
                  <a:pt x="1769567" y="790724"/>
                </a:cubicBezTo>
                <a:lnTo>
                  <a:pt x="1769567" y="397074"/>
                </a:lnTo>
                <a:lnTo>
                  <a:pt x="1665164" y="301228"/>
                </a:lnTo>
                <a:lnTo>
                  <a:pt x="2060526" y="301228"/>
                </a:lnTo>
                <a:lnTo>
                  <a:pt x="1942431" y="415045"/>
                </a:lnTo>
                <a:lnTo>
                  <a:pt x="1942431" y="1306748"/>
                </a:lnTo>
                <a:lnTo>
                  <a:pt x="2045978" y="1399171"/>
                </a:lnTo>
                <a:lnTo>
                  <a:pt x="1652327" y="1399171"/>
                </a:lnTo>
                <a:lnTo>
                  <a:pt x="1769567" y="1299047"/>
                </a:lnTo>
                <a:lnTo>
                  <a:pt x="1769567" y="936204"/>
                </a:lnTo>
                <a:cubicBezTo>
                  <a:pt x="1721644" y="947614"/>
                  <a:pt x="1672295" y="953319"/>
                  <a:pt x="1621520" y="953319"/>
                </a:cubicBezTo>
                <a:cubicBezTo>
                  <a:pt x="1573597" y="953319"/>
                  <a:pt x="1523963" y="950752"/>
                  <a:pt x="1472617" y="945617"/>
                </a:cubicBezTo>
                <a:lnTo>
                  <a:pt x="1460637" y="944761"/>
                </a:lnTo>
                <a:lnTo>
                  <a:pt x="1460637" y="1306748"/>
                </a:lnTo>
                <a:lnTo>
                  <a:pt x="1601837" y="1469343"/>
                </a:lnTo>
                <a:lnTo>
                  <a:pt x="1159409" y="1469343"/>
                </a:lnTo>
                <a:lnTo>
                  <a:pt x="1137159" y="1446238"/>
                </a:lnTo>
                <a:lnTo>
                  <a:pt x="1554771" y="1446238"/>
                </a:lnTo>
                <a:lnTo>
                  <a:pt x="1438387" y="1318729"/>
                </a:lnTo>
                <a:lnTo>
                  <a:pt x="1438387" y="925079"/>
                </a:lnTo>
                <a:lnTo>
                  <a:pt x="1463204" y="926790"/>
                </a:lnTo>
                <a:cubicBezTo>
                  <a:pt x="1538511" y="932495"/>
                  <a:pt x="1592995" y="935348"/>
                  <a:pt x="1626655" y="935348"/>
                </a:cubicBezTo>
                <a:cubicBezTo>
                  <a:pt x="1681423" y="935348"/>
                  <a:pt x="1729061" y="927931"/>
                  <a:pt x="1769567" y="913098"/>
                </a:cubicBezTo>
                <a:lnTo>
                  <a:pt x="1769567" y="882291"/>
                </a:lnTo>
                <a:cubicBezTo>
                  <a:pt x="1715939" y="890278"/>
                  <a:pt x="1653469" y="894271"/>
                  <a:pt x="1582155" y="894271"/>
                </a:cubicBezTo>
                <a:cubicBezTo>
                  <a:pt x="1543931" y="894271"/>
                  <a:pt x="1515976" y="893416"/>
                  <a:pt x="1498290" y="891704"/>
                </a:cubicBezTo>
                <a:lnTo>
                  <a:pt x="1411859" y="884002"/>
                </a:lnTo>
                <a:cubicBezTo>
                  <a:pt x="1408435" y="883432"/>
                  <a:pt x="1401875" y="882861"/>
                  <a:pt x="1392176" y="882291"/>
                </a:cubicBezTo>
                <a:lnTo>
                  <a:pt x="1392176" y="1306748"/>
                </a:lnTo>
                <a:lnTo>
                  <a:pt x="1501713" y="1399171"/>
                </a:lnTo>
                <a:lnTo>
                  <a:pt x="1106352" y="1399171"/>
                </a:lnTo>
                <a:lnTo>
                  <a:pt x="1221024" y="1299047"/>
                </a:lnTo>
                <a:lnTo>
                  <a:pt x="1221024" y="925079"/>
                </a:lnTo>
                <a:cubicBezTo>
                  <a:pt x="1173101" y="925079"/>
                  <a:pt x="1134877" y="943906"/>
                  <a:pt x="1106352" y="981559"/>
                </a:cubicBezTo>
                <a:lnTo>
                  <a:pt x="1088381" y="973001"/>
                </a:lnTo>
                <a:cubicBezTo>
                  <a:pt x="1121470" y="931354"/>
                  <a:pt x="1165684" y="908249"/>
                  <a:pt x="1221024" y="903685"/>
                </a:cubicBezTo>
                <a:lnTo>
                  <a:pt x="1221024" y="872022"/>
                </a:lnTo>
                <a:cubicBezTo>
                  <a:pt x="1157127" y="872022"/>
                  <a:pt x="1106637" y="896268"/>
                  <a:pt x="1069554" y="944761"/>
                </a:cubicBezTo>
                <a:lnTo>
                  <a:pt x="1056717" y="936204"/>
                </a:lnTo>
                <a:cubicBezTo>
                  <a:pt x="1090377" y="854051"/>
                  <a:pt x="1145146" y="805557"/>
                  <a:pt x="1221024" y="790724"/>
                </a:cubicBezTo>
                <a:lnTo>
                  <a:pt x="1221024" y="405631"/>
                </a:lnTo>
                <a:close/>
                <a:moveTo>
                  <a:pt x="0" y="301228"/>
                </a:moveTo>
                <a:lnTo>
                  <a:pt x="1030338" y="301228"/>
                </a:lnTo>
                <a:cubicBezTo>
                  <a:pt x="1025203" y="310927"/>
                  <a:pt x="1021780" y="317488"/>
                  <a:pt x="1020068" y="320911"/>
                </a:cubicBezTo>
                <a:lnTo>
                  <a:pt x="961876" y="423602"/>
                </a:lnTo>
                <a:cubicBezTo>
                  <a:pt x="941909" y="460115"/>
                  <a:pt x="923367" y="505755"/>
                  <a:pt x="906252" y="560524"/>
                </a:cubicBezTo>
                <a:lnTo>
                  <a:pt x="904541" y="564803"/>
                </a:lnTo>
                <a:lnTo>
                  <a:pt x="895983" y="558813"/>
                </a:lnTo>
                <a:lnTo>
                  <a:pt x="893415" y="547688"/>
                </a:lnTo>
                <a:cubicBezTo>
                  <a:pt x="876871" y="482650"/>
                  <a:pt x="853337" y="437580"/>
                  <a:pt x="822815" y="412477"/>
                </a:cubicBezTo>
                <a:cubicBezTo>
                  <a:pt x="792293" y="387375"/>
                  <a:pt x="745654" y="374824"/>
                  <a:pt x="682898" y="374824"/>
                </a:cubicBezTo>
                <a:cubicBezTo>
                  <a:pt x="657225" y="374824"/>
                  <a:pt x="631553" y="375965"/>
                  <a:pt x="605880" y="378247"/>
                </a:cubicBezTo>
                <a:lnTo>
                  <a:pt x="595610" y="378247"/>
                </a:lnTo>
                <a:lnTo>
                  <a:pt x="595610" y="1305893"/>
                </a:lnTo>
                <a:lnTo>
                  <a:pt x="696590" y="1399171"/>
                </a:lnTo>
                <a:lnTo>
                  <a:pt x="305507" y="1399171"/>
                </a:lnTo>
                <a:lnTo>
                  <a:pt x="425314" y="1299047"/>
                </a:lnTo>
                <a:lnTo>
                  <a:pt x="425314" y="447564"/>
                </a:lnTo>
                <a:lnTo>
                  <a:pt x="364555" y="446708"/>
                </a:lnTo>
                <a:cubicBezTo>
                  <a:pt x="305792" y="446708"/>
                  <a:pt x="264003" y="458261"/>
                  <a:pt x="239186" y="481366"/>
                </a:cubicBezTo>
                <a:cubicBezTo>
                  <a:pt x="214369" y="504472"/>
                  <a:pt x="199678" y="545121"/>
                  <a:pt x="195114" y="603312"/>
                </a:cubicBezTo>
                <a:lnTo>
                  <a:pt x="172864" y="603312"/>
                </a:lnTo>
                <a:cubicBezTo>
                  <a:pt x="179140" y="536563"/>
                  <a:pt x="196398" y="490066"/>
                  <a:pt x="224638" y="463823"/>
                </a:cubicBezTo>
                <a:cubicBezTo>
                  <a:pt x="252878" y="437580"/>
                  <a:pt x="299517" y="424458"/>
                  <a:pt x="364555" y="424458"/>
                </a:cubicBezTo>
                <a:lnTo>
                  <a:pt x="415900" y="425314"/>
                </a:lnTo>
                <a:lnTo>
                  <a:pt x="425314" y="425314"/>
                </a:lnTo>
                <a:lnTo>
                  <a:pt x="425314" y="383382"/>
                </a:lnTo>
                <a:cubicBezTo>
                  <a:pt x="396218" y="379959"/>
                  <a:pt x="368548" y="378247"/>
                  <a:pt x="342305" y="378247"/>
                </a:cubicBezTo>
                <a:cubicBezTo>
                  <a:pt x="268710" y="378247"/>
                  <a:pt x="215652" y="393223"/>
                  <a:pt x="183133" y="423174"/>
                </a:cubicBezTo>
                <a:cubicBezTo>
                  <a:pt x="150615" y="453126"/>
                  <a:pt x="132643" y="503759"/>
                  <a:pt x="129220" y="575072"/>
                </a:cubicBezTo>
                <a:lnTo>
                  <a:pt x="118951" y="575072"/>
                </a:lnTo>
                <a:cubicBezTo>
                  <a:pt x="94419" y="495772"/>
                  <a:pt x="56480" y="407343"/>
                  <a:pt x="5135" y="309786"/>
                </a:cubicBezTo>
                <a:close/>
                <a:moveTo>
                  <a:pt x="7795245" y="290104"/>
                </a:moveTo>
                <a:cubicBezTo>
                  <a:pt x="7933879" y="290104"/>
                  <a:pt x="8044700" y="342590"/>
                  <a:pt x="8127709" y="447564"/>
                </a:cubicBezTo>
                <a:cubicBezTo>
                  <a:pt x="8210718" y="552537"/>
                  <a:pt x="8252222" y="692882"/>
                  <a:pt x="8252222" y="868598"/>
                </a:cubicBezTo>
                <a:cubicBezTo>
                  <a:pt x="8252222" y="1034616"/>
                  <a:pt x="8211287" y="1166974"/>
                  <a:pt x="8129420" y="1265672"/>
                </a:cubicBezTo>
                <a:cubicBezTo>
                  <a:pt x="8047552" y="1364370"/>
                  <a:pt x="7937587" y="1413719"/>
                  <a:pt x="7799524" y="1413719"/>
                </a:cubicBezTo>
                <a:cubicBezTo>
                  <a:pt x="7690556" y="1413719"/>
                  <a:pt x="7593570" y="1378918"/>
                  <a:pt x="7508565" y="1309316"/>
                </a:cubicBezTo>
                <a:cubicBezTo>
                  <a:pt x="7383624" y="1206624"/>
                  <a:pt x="7321154" y="1054584"/>
                  <a:pt x="7321154" y="853195"/>
                </a:cubicBezTo>
                <a:cubicBezTo>
                  <a:pt x="7321154" y="680901"/>
                  <a:pt x="7363942" y="543979"/>
                  <a:pt x="7449518" y="442429"/>
                </a:cubicBezTo>
                <a:cubicBezTo>
                  <a:pt x="7535094" y="340879"/>
                  <a:pt x="7650336" y="290104"/>
                  <a:pt x="7795245" y="290104"/>
                </a:cubicBezTo>
                <a:close/>
                <a:moveTo>
                  <a:pt x="7426076" y="51346"/>
                </a:moveTo>
                <a:lnTo>
                  <a:pt x="7426076" y="86432"/>
                </a:lnTo>
                <a:lnTo>
                  <a:pt x="7417519" y="94990"/>
                </a:lnTo>
                <a:cubicBezTo>
                  <a:pt x="7369596" y="140630"/>
                  <a:pt x="7328377" y="186271"/>
                  <a:pt x="7293862" y="231912"/>
                </a:cubicBezTo>
                <a:cubicBezTo>
                  <a:pt x="7259346" y="277552"/>
                  <a:pt x="7208143" y="354286"/>
                  <a:pt x="7140252" y="462112"/>
                </a:cubicBezTo>
                <a:lnTo>
                  <a:pt x="6830467" y="949896"/>
                </a:lnTo>
                <a:lnTo>
                  <a:pt x="6830467" y="1285354"/>
                </a:lnTo>
                <a:lnTo>
                  <a:pt x="6982792" y="1469343"/>
                </a:lnTo>
                <a:lnTo>
                  <a:pt x="6447085" y="1469343"/>
                </a:lnTo>
                <a:lnTo>
                  <a:pt x="6436816" y="1446238"/>
                </a:lnTo>
                <a:lnTo>
                  <a:pt x="6937437" y="1446238"/>
                </a:lnTo>
                <a:lnTo>
                  <a:pt x="6807361" y="1285354"/>
                </a:lnTo>
                <a:lnTo>
                  <a:pt x="6807361" y="943906"/>
                </a:lnTo>
                <a:lnTo>
                  <a:pt x="7123137" y="445852"/>
                </a:lnTo>
                <a:lnTo>
                  <a:pt x="7172771" y="367122"/>
                </a:lnTo>
                <a:cubicBezTo>
                  <a:pt x="7261200" y="226207"/>
                  <a:pt x="7345635" y="120948"/>
                  <a:pt x="7426076" y="51346"/>
                </a:cubicBezTo>
                <a:close/>
                <a:moveTo>
                  <a:pt x="7387568" y="0"/>
                </a:moveTo>
                <a:lnTo>
                  <a:pt x="7392702" y="6846"/>
                </a:lnTo>
                <a:lnTo>
                  <a:pt x="7384144" y="16260"/>
                </a:lnTo>
                <a:cubicBezTo>
                  <a:pt x="7282024" y="122374"/>
                  <a:pt x="7197873" y="230200"/>
                  <a:pt x="7131695" y="339738"/>
                </a:cubicBezTo>
                <a:cubicBezTo>
                  <a:pt x="7106022" y="381385"/>
                  <a:pt x="7087766" y="411051"/>
                  <a:pt x="7076926" y="428737"/>
                </a:cubicBezTo>
                <a:lnTo>
                  <a:pt x="6758583" y="937915"/>
                </a:lnTo>
                <a:lnTo>
                  <a:pt x="6758583" y="1285354"/>
                </a:lnTo>
                <a:lnTo>
                  <a:pt x="6882668" y="1399171"/>
                </a:lnTo>
                <a:lnTo>
                  <a:pt x="6465912" y="1399171"/>
                </a:lnTo>
                <a:lnTo>
                  <a:pt x="6589142" y="1285354"/>
                </a:lnTo>
                <a:lnTo>
                  <a:pt x="6589142" y="937915"/>
                </a:lnTo>
                <a:lnTo>
                  <a:pt x="6383759" y="622139"/>
                </a:lnTo>
                <a:lnTo>
                  <a:pt x="6339260" y="551111"/>
                </a:lnTo>
                <a:cubicBezTo>
                  <a:pt x="6298753" y="487784"/>
                  <a:pt x="6265521" y="441573"/>
                  <a:pt x="6239563" y="412477"/>
                </a:cubicBezTo>
                <a:cubicBezTo>
                  <a:pt x="6213605" y="383382"/>
                  <a:pt x="6175238" y="348866"/>
                  <a:pt x="6124463" y="308930"/>
                </a:cubicBezTo>
                <a:lnTo>
                  <a:pt x="6115050" y="301228"/>
                </a:lnTo>
                <a:lnTo>
                  <a:pt x="6547210" y="301228"/>
                </a:lnTo>
                <a:lnTo>
                  <a:pt x="6441095" y="411622"/>
                </a:lnTo>
                <a:lnTo>
                  <a:pt x="6726064" y="841214"/>
                </a:lnTo>
                <a:lnTo>
                  <a:pt x="6753448" y="797570"/>
                </a:lnTo>
                <a:lnTo>
                  <a:pt x="6499287" y="411622"/>
                </a:lnTo>
                <a:lnTo>
                  <a:pt x="6589142" y="326045"/>
                </a:lnTo>
                <a:lnTo>
                  <a:pt x="6607113" y="339738"/>
                </a:lnTo>
                <a:lnTo>
                  <a:pt x="6529239" y="411622"/>
                </a:lnTo>
                <a:lnTo>
                  <a:pt x="6766285" y="777032"/>
                </a:lnTo>
                <a:lnTo>
                  <a:pt x="6957975" y="474948"/>
                </a:lnTo>
                <a:cubicBezTo>
                  <a:pt x="7013314" y="387090"/>
                  <a:pt x="7040984" y="321481"/>
                  <a:pt x="7040984" y="278123"/>
                </a:cubicBezTo>
                <a:cubicBezTo>
                  <a:pt x="7040984" y="241610"/>
                  <a:pt x="7016737" y="199963"/>
                  <a:pt x="6968244" y="153182"/>
                </a:cubicBezTo>
                <a:cubicBezTo>
                  <a:pt x="7134262" y="113246"/>
                  <a:pt x="7270613" y="63897"/>
                  <a:pt x="7377298" y="513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7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90795-F4F2-0827-FA2A-22C517C3B3E6}"/>
              </a:ext>
            </a:extLst>
          </p:cNvPr>
          <p:cNvSpPr txBox="1"/>
          <p:nvPr/>
        </p:nvSpPr>
        <p:spPr>
          <a:xfrm>
            <a:off x="1955656" y="2025427"/>
            <a:ext cx="828068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b="1" i="1" dirty="0">
                <a:ln w="9525">
                  <a:solidFill>
                    <a:srgbClr val="002060"/>
                  </a:solidFill>
                  <a:prstDash val="solid"/>
                </a:ln>
                <a:latin typeface="Aptos Display" panose="020B0004020202020204" pitchFamily="34" charset="0"/>
              </a:rPr>
              <a:t>For analyzing the data, various factors affecting the business(i.e. the important attributes) should be listed out.</a:t>
            </a:r>
          </a:p>
          <a:p>
            <a:pPr algn="just"/>
            <a:endParaRPr lang="en-US" sz="3200" b="1" i="1" dirty="0">
              <a:ln w="9525">
                <a:solidFill>
                  <a:srgbClr val="002060"/>
                </a:solidFill>
                <a:prstDash val="solid"/>
              </a:ln>
              <a:effectLst/>
              <a:latin typeface="Aptos Display" panose="020B00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b="1" i="1" dirty="0">
                <a:ln w="9525">
                  <a:solidFill>
                    <a:srgbClr val="002060"/>
                  </a:solidFill>
                  <a:prstDash val="solid"/>
                </a:ln>
                <a:latin typeface="Aptos Display" panose="020B0004020202020204" pitchFamily="34" charset="0"/>
              </a:rPr>
              <a:t>In this case study, there are 2 tables hotels (consisting of various details) and city (consisting of city code and city name which the hotel is located).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15FC9-F0DB-8E84-ED5B-813C3BD927F5}"/>
              </a:ext>
            </a:extLst>
          </p:cNvPr>
          <p:cNvSpPr txBox="1"/>
          <p:nvPr/>
        </p:nvSpPr>
        <p:spPr>
          <a:xfrm>
            <a:off x="911790" y="639821"/>
            <a:ext cx="66732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4000" b="1" dirty="0">
                <a:ln w="22225">
                  <a:solidFill>
                    <a:srgbClr val="FF006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Data </a:t>
            </a:r>
            <a:r>
              <a:rPr lang="en-US" sz="4400" b="1" dirty="0">
                <a:ln w="22225">
                  <a:solidFill>
                    <a:srgbClr val="FF006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Analysis</a:t>
            </a:r>
            <a:endParaRPr lang="en-US" sz="4000" b="1" dirty="0">
              <a:ln w="22225">
                <a:solidFill>
                  <a:srgbClr val="FF006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7DBF8-EF69-0DD4-DBDF-56388FE6015D}"/>
              </a:ext>
            </a:extLst>
          </p:cNvPr>
          <p:cNvSpPr txBox="1"/>
          <p:nvPr/>
        </p:nvSpPr>
        <p:spPr>
          <a:xfrm>
            <a:off x="2241788" y="594797"/>
            <a:ext cx="7708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4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Table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4833C-C45A-E882-7926-9E4697D4C9A6}"/>
              </a:ext>
            </a:extLst>
          </p:cNvPr>
          <p:cNvSpPr txBox="1"/>
          <p:nvPr/>
        </p:nvSpPr>
        <p:spPr>
          <a:xfrm>
            <a:off x="2275208" y="1924097"/>
            <a:ext cx="9417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This dataset consists of 2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Table 1 – “Hotels” and Table 2 – “City”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Table 1 consists of 580 different hotels data like (</a:t>
            </a:r>
            <a:r>
              <a:rPr lang="en-US" sz="3200" b="1" i="1" u="none" strike="noStrike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city_code,Hotel_Name,Rating, Rating_Description</a:t>
            </a:r>
            <a:r>
              <a:rPr lang="en-US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, </a:t>
            </a:r>
            <a:r>
              <a:rPr lang="en-US" sz="3200" b="1" i="1" u="none" strike="noStrike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Reviews,</a:t>
            </a:r>
            <a:r>
              <a:rPr lang="en-US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 </a:t>
            </a:r>
            <a:r>
              <a:rPr lang="en-US" sz="3200" b="1" i="1" u="none" strike="noStrike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Star_Rating, Location, Nearest_Landmark, </a:t>
            </a:r>
            <a:r>
              <a:rPr lang="en-US" sz="3200" b="1" i="1" u="none" strike="noStrike" dirty="0" err="1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Distance_to_Landmark,Price,Tax</a:t>
            </a:r>
            <a:r>
              <a:rPr lang="en-US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) across 6  different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n/>
                <a:solidFill>
                  <a:srgbClr val="002060"/>
                </a:solidFill>
                <a:latin typeface="Aptos Display" panose="020B0004020202020204" pitchFamily="34" charset="0"/>
              </a:rPr>
              <a:t>Table 2 consists of city name and city code.</a:t>
            </a:r>
          </a:p>
        </p:txBody>
      </p:sp>
    </p:spTree>
    <p:extLst>
      <p:ext uri="{BB962C8B-B14F-4D97-AF65-F5344CB8AC3E}">
        <p14:creationId xmlns:p14="http://schemas.microsoft.com/office/powerpoint/2010/main" val="423410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4C4E-1587-3043-2360-0A51F8E5E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33AC9B-740D-72A0-E640-BE5674FB2E31}"/>
              </a:ext>
            </a:extLst>
          </p:cNvPr>
          <p:cNvSpPr txBox="1"/>
          <p:nvPr/>
        </p:nvSpPr>
        <p:spPr>
          <a:xfrm>
            <a:off x="1671396" y="573150"/>
            <a:ext cx="11887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dirty="0">
                <a:ln>
                  <a:solidFill>
                    <a:schemeClr val="accent1"/>
                  </a:solidFill>
                </a:ln>
                <a:solidFill>
                  <a:schemeClr val="accent2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Important factor to optimize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C1496-79C4-8CC0-9831-9AF0413C8AAC}"/>
              </a:ext>
            </a:extLst>
          </p:cNvPr>
          <p:cNvSpPr txBox="1"/>
          <p:nvPr/>
        </p:nvSpPr>
        <p:spPr>
          <a:xfrm>
            <a:off x="2681206" y="2455661"/>
            <a:ext cx="88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1.  Basic Hotel Statistics</a:t>
            </a:r>
          </a:p>
          <a:p>
            <a:pPr marL="342900" indent="-342900">
              <a:buAutoNum type="arabicPeriod" startAt="2"/>
            </a:pPr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Hotel Prices and Affordability</a:t>
            </a:r>
          </a:p>
          <a:p>
            <a:pPr marL="342900" indent="-342900">
              <a:buFontTx/>
              <a:buAutoNum type="arabicPeriod" startAt="2"/>
            </a:pPr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Revenue and Tax Insights</a:t>
            </a:r>
          </a:p>
          <a:p>
            <a:pPr marL="342900" indent="-342900">
              <a:buFontTx/>
              <a:buAutoNum type="arabicPeriod" startAt="2"/>
            </a:pPr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Hotel Reviews &amp; Popularity</a:t>
            </a:r>
          </a:p>
          <a:p>
            <a:pPr marL="342900" indent="-342900">
              <a:buFontTx/>
              <a:buAutoNum type="arabicPeriod" startAt="2"/>
            </a:pPr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Hotel Ratings &amp; Customer  Feedback</a:t>
            </a:r>
          </a:p>
          <a:p>
            <a:pPr marL="342900" indent="-342900">
              <a:buFontTx/>
              <a:buAutoNum type="arabicPeriod" startAt="2"/>
            </a:pPr>
            <a:r>
              <a:rPr lang="en-IN" sz="3200" b="1" kern="100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Advanced Insights and Comparisons</a:t>
            </a:r>
          </a:p>
          <a:p>
            <a:pPr marL="342900" indent="-342900">
              <a:buFontTx/>
              <a:buAutoNum type="arabicPeriod" startAt="2"/>
            </a:pPr>
            <a:r>
              <a:rPr lang="en-IN" sz="3200" b="1" spc="50" dirty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Percentages and Summaries</a:t>
            </a:r>
            <a:endParaRPr lang="en-IN" sz="3200" b="1" kern="100" spc="50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7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21DAC-514F-C413-2148-6B15C2DECA85}"/>
              </a:ext>
            </a:extLst>
          </p:cNvPr>
          <p:cNvSpPr txBox="1"/>
          <p:nvPr/>
        </p:nvSpPr>
        <p:spPr>
          <a:xfrm>
            <a:off x="416295" y="2233406"/>
            <a:ext cx="11610814" cy="2789694"/>
          </a:xfrm>
          <a:custGeom>
            <a:avLst/>
            <a:gdLst/>
            <a:ahLst/>
            <a:cxnLst/>
            <a:rect l="l" t="t" r="r" b="b"/>
            <a:pathLst>
              <a:path w="7105624" h="2765011">
                <a:moveTo>
                  <a:pt x="2337266" y="2262806"/>
                </a:moveTo>
                <a:cubicBezTo>
                  <a:pt x="2296469" y="2262806"/>
                  <a:pt x="2263499" y="2275851"/>
                  <a:pt x="2238356" y="2301943"/>
                </a:cubicBezTo>
                <a:cubicBezTo>
                  <a:pt x="2213214" y="2328034"/>
                  <a:pt x="2200643" y="2361479"/>
                  <a:pt x="2200643" y="2402276"/>
                </a:cubicBezTo>
                <a:cubicBezTo>
                  <a:pt x="2200643" y="2440702"/>
                  <a:pt x="2213926" y="2473672"/>
                  <a:pt x="2240491" y="2501187"/>
                </a:cubicBezTo>
                <a:cubicBezTo>
                  <a:pt x="2267057" y="2528701"/>
                  <a:pt x="2299316" y="2542458"/>
                  <a:pt x="2337266" y="2542458"/>
                </a:cubicBezTo>
                <a:cubicBezTo>
                  <a:pt x="2377590" y="2542458"/>
                  <a:pt x="2410560" y="2529294"/>
                  <a:pt x="2436177" y="2502965"/>
                </a:cubicBezTo>
                <a:cubicBezTo>
                  <a:pt x="2461794" y="2476637"/>
                  <a:pt x="2474602" y="2443074"/>
                  <a:pt x="2474602" y="2402276"/>
                </a:cubicBezTo>
                <a:cubicBezTo>
                  <a:pt x="2474602" y="2361953"/>
                  <a:pt x="2461913" y="2328627"/>
                  <a:pt x="2436532" y="2302299"/>
                </a:cubicBezTo>
                <a:cubicBezTo>
                  <a:pt x="2411153" y="2275970"/>
                  <a:pt x="2378064" y="2262806"/>
                  <a:pt x="2337266" y="2262806"/>
                </a:cubicBezTo>
                <a:close/>
                <a:moveTo>
                  <a:pt x="4882218" y="2076371"/>
                </a:moveTo>
                <a:cubicBezTo>
                  <a:pt x="4895501" y="2076371"/>
                  <a:pt x="4915781" y="2077794"/>
                  <a:pt x="4943058" y="2080640"/>
                </a:cubicBezTo>
                <a:cubicBezTo>
                  <a:pt x="4970336" y="2083486"/>
                  <a:pt x="4990853" y="2084910"/>
                  <a:pt x="5004610" y="2084910"/>
                </a:cubicBezTo>
                <a:cubicBezTo>
                  <a:pt x="5018368" y="2084910"/>
                  <a:pt x="5039004" y="2083724"/>
                  <a:pt x="5066518" y="2081352"/>
                </a:cubicBezTo>
                <a:cubicBezTo>
                  <a:pt x="5094033" y="2078980"/>
                  <a:pt x="5114669" y="2077794"/>
                  <a:pt x="5128426" y="2077794"/>
                </a:cubicBezTo>
                <a:cubicBezTo>
                  <a:pt x="5139811" y="2077794"/>
                  <a:pt x="5145504" y="2082538"/>
                  <a:pt x="5145504" y="2092025"/>
                </a:cubicBezTo>
                <a:cubicBezTo>
                  <a:pt x="5145504" y="2093923"/>
                  <a:pt x="5145030" y="2098430"/>
                  <a:pt x="5144081" y="2105546"/>
                </a:cubicBezTo>
                <a:cubicBezTo>
                  <a:pt x="5133644" y="2198052"/>
                  <a:pt x="5128426" y="2305264"/>
                  <a:pt x="5128426" y="2427182"/>
                </a:cubicBezTo>
                <a:cubicBezTo>
                  <a:pt x="5128426" y="2461812"/>
                  <a:pt x="5129138" y="2513402"/>
                  <a:pt x="5130561" y="2581951"/>
                </a:cubicBezTo>
                <a:cubicBezTo>
                  <a:pt x="5131984" y="2650501"/>
                  <a:pt x="5132696" y="2701853"/>
                  <a:pt x="5132696" y="2736009"/>
                </a:cubicBezTo>
                <a:cubicBezTo>
                  <a:pt x="5132696" y="2745972"/>
                  <a:pt x="5126766" y="2751901"/>
                  <a:pt x="5114906" y="2753799"/>
                </a:cubicBezTo>
                <a:cubicBezTo>
                  <a:pt x="5098777" y="2756645"/>
                  <a:pt x="5062486" y="2758069"/>
                  <a:pt x="5006033" y="2758069"/>
                </a:cubicBezTo>
                <a:cubicBezTo>
                  <a:pt x="4949107" y="2758069"/>
                  <a:pt x="4912579" y="2756645"/>
                  <a:pt x="4896449" y="2753799"/>
                </a:cubicBezTo>
                <a:cubicBezTo>
                  <a:pt x="4886013" y="2751901"/>
                  <a:pt x="4879609" y="2748818"/>
                  <a:pt x="4877237" y="2744548"/>
                </a:cubicBezTo>
                <a:cubicBezTo>
                  <a:pt x="4876288" y="2742651"/>
                  <a:pt x="4875814" y="2735535"/>
                  <a:pt x="4875814" y="2723201"/>
                </a:cubicBezTo>
                <a:cubicBezTo>
                  <a:pt x="4875814" y="2690468"/>
                  <a:pt x="4876525" y="2641250"/>
                  <a:pt x="4877948" y="2575547"/>
                </a:cubicBezTo>
                <a:cubicBezTo>
                  <a:pt x="4879371" y="2509844"/>
                  <a:pt x="4880083" y="2460389"/>
                  <a:pt x="4880083" y="2427182"/>
                </a:cubicBezTo>
                <a:cubicBezTo>
                  <a:pt x="4880083" y="2292455"/>
                  <a:pt x="4874865" y="2185243"/>
                  <a:pt x="4864428" y="2105546"/>
                </a:cubicBezTo>
                <a:cubicBezTo>
                  <a:pt x="4863479" y="2097955"/>
                  <a:pt x="4863005" y="2092974"/>
                  <a:pt x="4863005" y="2090602"/>
                </a:cubicBezTo>
                <a:cubicBezTo>
                  <a:pt x="4863005" y="2081114"/>
                  <a:pt x="4869409" y="2076371"/>
                  <a:pt x="4882218" y="2076371"/>
                </a:cubicBezTo>
                <a:close/>
                <a:moveTo>
                  <a:pt x="3415368" y="2076371"/>
                </a:moveTo>
                <a:cubicBezTo>
                  <a:pt x="3428651" y="2076371"/>
                  <a:pt x="3448931" y="2077794"/>
                  <a:pt x="3476208" y="2080640"/>
                </a:cubicBezTo>
                <a:cubicBezTo>
                  <a:pt x="3503486" y="2083486"/>
                  <a:pt x="3524003" y="2084910"/>
                  <a:pt x="3537760" y="2084910"/>
                </a:cubicBezTo>
                <a:cubicBezTo>
                  <a:pt x="3551518" y="2084910"/>
                  <a:pt x="3572154" y="2083724"/>
                  <a:pt x="3599668" y="2081352"/>
                </a:cubicBezTo>
                <a:cubicBezTo>
                  <a:pt x="3627183" y="2078980"/>
                  <a:pt x="3647819" y="2077794"/>
                  <a:pt x="3661576" y="2077794"/>
                </a:cubicBezTo>
                <a:cubicBezTo>
                  <a:pt x="3672961" y="2077794"/>
                  <a:pt x="3678654" y="2082538"/>
                  <a:pt x="3678654" y="2092025"/>
                </a:cubicBezTo>
                <a:cubicBezTo>
                  <a:pt x="3678654" y="2093923"/>
                  <a:pt x="3678180" y="2098430"/>
                  <a:pt x="3677231" y="2105546"/>
                </a:cubicBezTo>
                <a:cubicBezTo>
                  <a:pt x="3666794" y="2198052"/>
                  <a:pt x="3661576" y="2305264"/>
                  <a:pt x="3661576" y="2427182"/>
                </a:cubicBezTo>
                <a:cubicBezTo>
                  <a:pt x="3661576" y="2461812"/>
                  <a:pt x="3662288" y="2513402"/>
                  <a:pt x="3663711" y="2581951"/>
                </a:cubicBezTo>
                <a:cubicBezTo>
                  <a:pt x="3665134" y="2650501"/>
                  <a:pt x="3665846" y="2701853"/>
                  <a:pt x="3665846" y="2736009"/>
                </a:cubicBezTo>
                <a:cubicBezTo>
                  <a:pt x="3665846" y="2745972"/>
                  <a:pt x="3659916" y="2751901"/>
                  <a:pt x="3648056" y="2753799"/>
                </a:cubicBezTo>
                <a:cubicBezTo>
                  <a:pt x="3631927" y="2756645"/>
                  <a:pt x="3595636" y="2758069"/>
                  <a:pt x="3539183" y="2758069"/>
                </a:cubicBezTo>
                <a:cubicBezTo>
                  <a:pt x="3482257" y="2758069"/>
                  <a:pt x="3445729" y="2756645"/>
                  <a:pt x="3429599" y="2753799"/>
                </a:cubicBezTo>
                <a:cubicBezTo>
                  <a:pt x="3419163" y="2751901"/>
                  <a:pt x="3412759" y="2748818"/>
                  <a:pt x="3410387" y="2744548"/>
                </a:cubicBezTo>
                <a:cubicBezTo>
                  <a:pt x="3409438" y="2742651"/>
                  <a:pt x="3408964" y="2735535"/>
                  <a:pt x="3408964" y="2723201"/>
                </a:cubicBezTo>
                <a:cubicBezTo>
                  <a:pt x="3408964" y="2690468"/>
                  <a:pt x="3409675" y="2641250"/>
                  <a:pt x="3411098" y="2575547"/>
                </a:cubicBezTo>
                <a:cubicBezTo>
                  <a:pt x="3412521" y="2509844"/>
                  <a:pt x="3413233" y="2460389"/>
                  <a:pt x="3413233" y="2427182"/>
                </a:cubicBezTo>
                <a:cubicBezTo>
                  <a:pt x="3413233" y="2292455"/>
                  <a:pt x="3408015" y="2185243"/>
                  <a:pt x="3397578" y="2105546"/>
                </a:cubicBezTo>
                <a:cubicBezTo>
                  <a:pt x="3396629" y="2097955"/>
                  <a:pt x="3396155" y="2092974"/>
                  <a:pt x="3396155" y="2090602"/>
                </a:cubicBezTo>
                <a:cubicBezTo>
                  <a:pt x="3396155" y="2081114"/>
                  <a:pt x="3402559" y="2076371"/>
                  <a:pt x="3415368" y="2076371"/>
                </a:cubicBezTo>
                <a:close/>
                <a:moveTo>
                  <a:pt x="2300976" y="2047196"/>
                </a:moveTo>
                <a:cubicBezTo>
                  <a:pt x="2375455" y="2047196"/>
                  <a:pt x="2434279" y="2073287"/>
                  <a:pt x="2477449" y="2125470"/>
                </a:cubicBezTo>
                <a:cubicBezTo>
                  <a:pt x="2479346" y="2127842"/>
                  <a:pt x="2481007" y="2129028"/>
                  <a:pt x="2482430" y="2129028"/>
                </a:cubicBezTo>
                <a:cubicBezTo>
                  <a:pt x="2486699" y="2129028"/>
                  <a:pt x="2491562" y="2117524"/>
                  <a:pt x="2497017" y="2094516"/>
                </a:cubicBezTo>
                <a:cubicBezTo>
                  <a:pt x="2502473" y="2071508"/>
                  <a:pt x="2508995" y="2060004"/>
                  <a:pt x="2516586" y="2060004"/>
                </a:cubicBezTo>
                <a:cubicBezTo>
                  <a:pt x="2534139" y="2060004"/>
                  <a:pt x="2567583" y="2064985"/>
                  <a:pt x="2616919" y="2074947"/>
                </a:cubicBezTo>
                <a:cubicBezTo>
                  <a:pt x="2663884" y="2084435"/>
                  <a:pt x="2697565" y="2092500"/>
                  <a:pt x="2717965" y="2099141"/>
                </a:cubicBezTo>
                <a:cubicBezTo>
                  <a:pt x="2725080" y="2101988"/>
                  <a:pt x="2728638" y="2105783"/>
                  <a:pt x="2728638" y="2110527"/>
                </a:cubicBezTo>
                <a:cubicBezTo>
                  <a:pt x="2728638" y="2112424"/>
                  <a:pt x="2727926" y="2117405"/>
                  <a:pt x="2726503" y="2125470"/>
                </a:cubicBezTo>
                <a:cubicBezTo>
                  <a:pt x="2711323" y="2211334"/>
                  <a:pt x="2703732" y="2302180"/>
                  <a:pt x="2703732" y="2398007"/>
                </a:cubicBezTo>
                <a:cubicBezTo>
                  <a:pt x="2703732" y="2434535"/>
                  <a:pt x="2705867" y="2488852"/>
                  <a:pt x="2710136" y="2560960"/>
                </a:cubicBezTo>
                <a:cubicBezTo>
                  <a:pt x="2714406" y="2633067"/>
                  <a:pt x="2716541" y="2687147"/>
                  <a:pt x="2716541" y="2723201"/>
                </a:cubicBezTo>
                <a:cubicBezTo>
                  <a:pt x="2716541" y="2742176"/>
                  <a:pt x="2708239" y="2752376"/>
                  <a:pt x="2691635" y="2753799"/>
                </a:cubicBezTo>
                <a:cubicBezTo>
                  <a:pt x="2632811" y="2758069"/>
                  <a:pt x="2565448" y="2760203"/>
                  <a:pt x="2489546" y="2760203"/>
                </a:cubicBezTo>
                <a:cubicBezTo>
                  <a:pt x="2480532" y="2760203"/>
                  <a:pt x="2474484" y="2746565"/>
                  <a:pt x="2471401" y="2719287"/>
                </a:cubicBezTo>
                <a:cubicBezTo>
                  <a:pt x="2468317" y="2692010"/>
                  <a:pt x="2464640" y="2678134"/>
                  <a:pt x="2460371" y="2677659"/>
                </a:cubicBezTo>
                <a:cubicBezTo>
                  <a:pt x="2456575" y="2679557"/>
                  <a:pt x="2451595" y="2683589"/>
                  <a:pt x="2445427" y="2689756"/>
                </a:cubicBezTo>
                <a:cubicBezTo>
                  <a:pt x="2418862" y="2716559"/>
                  <a:pt x="2391347" y="2736662"/>
                  <a:pt x="2362884" y="2750063"/>
                </a:cubicBezTo>
                <a:lnTo>
                  <a:pt x="2319847" y="2765011"/>
                </a:lnTo>
                <a:lnTo>
                  <a:pt x="2224681" y="2765011"/>
                </a:lnTo>
                <a:lnTo>
                  <a:pt x="2208248" y="2763316"/>
                </a:lnTo>
                <a:cubicBezTo>
                  <a:pt x="2144828" y="2749618"/>
                  <a:pt x="2090347" y="2715373"/>
                  <a:pt x="2044805" y="2660581"/>
                </a:cubicBezTo>
                <a:cubicBezTo>
                  <a:pt x="1987404" y="2592269"/>
                  <a:pt x="1958704" y="2510674"/>
                  <a:pt x="1958704" y="2415796"/>
                </a:cubicBezTo>
                <a:cubicBezTo>
                  <a:pt x="1958704" y="2306212"/>
                  <a:pt x="1988353" y="2217976"/>
                  <a:pt x="2047652" y="2151087"/>
                </a:cubicBezTo>
                <a:cubicBezTo>
                  <a:pt x="2109323" y="2081826"/>
                  <a:pt x="2193764" y="2047196"/>
                  <a:pt x="2300976" y="2047196"/>
                </a:cubicBezTo>
                <a:close/>
                <a:moveTo>
                  <a:pt x="5591096" y="2035099"/>
                </a:moveTo>
                <a:cubicBezTo>
                  <a:pt x="5661780" y="2035099"/>
                  <a:pt x="5723925" y="2050279"/>
                  <a:pt x="5777531" y="2080640"/>
                </a:cubicBezTo>
                <a:cubicBezTo>
                  <a:pt x="5789865" y="2087282"/>
                  <a:pt x="5796032" y="2093686"/>
                  <a:pt x="5796032" y="2099853"/>
                </a:cubicBezTo>
                <a:cubicBezTo>
                  <a:pt x="5796032" y="2106020"/>
                  <a:pt x="5788916" y="2134009"/>
                  <a:pt x="5774684" y="2183820"/>
                </a:cubicBezTo>
                <a:cubicBezTo>
                  <a:pt x="5761401" y="2231733"/>
                  <a:pt x="5752744" y="2260671"/>
                  <a:pt x="5748711" y="2270633"/>
                </a:cubicBezTo>
                <a:cubicBezTo>
                  <a:pt x="5744679" y="2280595"/>
                  <a:pt x="5740528" y="2285576"/>
                  <a:pt x="5736259" y="2285576"/>
                </a:cubicBezTo>
                <a:cubicBezTo>
                  <a:pt x="5735784" y="2285576"/>
                  <a:pt x="5721434" y="2281781"/>
                  <a:pt x="5693208" y="2274191"/>
                </a:cubicBezTo>
                <a:cubicBezTo>
                  <a:pt x="5664982" y="2266601"/>
                  <a:pt x="5642092" y="2262806"/>
                  <a:pt x="5624541" y="2262806"/>
                </a:cubicBezTo>
                <a:cubicBezTo>
                  <a:pt x="5582319" y="2262806"/>
                  <a:pt x="5548638" y="2275496"/>
                  <a:pt x="5523496" y="2300875"/>
                </a:cubicBezTo>
                <a:cubicBezTo>
                  <a:pt x="5498352" y="2326255"/>
                  <a:pt x="5485782" y="2360056"/>
                  <a:pt x="5485782" y="2402276"/>
                </a:cubicBezTo>
                <a:cubicBezTo>
                  <a:pt x="5485782" y="2445920"/>
                  <a:pt x="5499538" y="2480195"/>
                  <a:pt x="5527053" y="2505100"/>
                </a:cubicBezTo>
                <a:cubicBezTo>
                  <a:pt x="5554567" y="2530006"/>
                  <a:pt x="5590384" y="2542458"/>
                  <a:pt x="5634503" y="2542458"/>
                </a:cubicBezTo>
                <a:cubicBezTo>
                  <a:pt x="5655375" y="2542458"/>
                  <a:pt x="5678858" y="2537122"/>
                  <a:pt x="5704949" y="2526448"/>
                </a:cubicBezTo>
                <a:cubicBezTo>
                  <a:pt x="5731040" y="2515774"/>
                  <a:pt x="5743375" y="2510437"/>
                  <a:pt x="5741951" y="2510437"/>
                </a:cubicBezTo>
                <a:cubicBezTo>
                  <a:pt x="5750016" y="2510437"/>
                  <a:pt x="5760453" y="2540561"/>
                  <a:pt x="5773261" y="2600808"/>
                </a:cubicBezTo>
                <a:cubicBezTo>
                  <a:pt x="5784172" y="2655838"/>
                  <a:pt x="5789628" y="2692366"/>
                  <a:pt x="5789628" y="2710392"/>
                </a:cubicBezTo>
                <a:cubicBezTo>
                  <a:pt x="5789628" y="2728419"/>
                  <a:pt x="5760215" y="2743837"/>
                  <a:pt x="5701391" y="2756645"/>
                </a:cubicBezTo>
                <a:lnTo>
                  <a:pt x="5639643" y="2765011"/>
                </a:lnTo>
                <a:lnTo>
                  <a:pt x="5516299" y="2765011"/>
                </a:lnTo>
                <a:lnTo>
                  <a:pt x="5516246" y="2765007"/>
                </a:lnTo>
                <a:cubicBezTo>
                  <a:pt x="5444821" y="2751842"/>
                  <a:pt x="5383669" y="2718932"/>
                  <a:pt x="5332791" y="2666274"/>
                </a:cubicBezTo>
                <a:cubicBezTo>
                  <a:pt x="5264953" y="2596064"/>
                  <a:pt x="5231034" y="2508540"/>
                  <a:pt x="5231034" y="2403699"/>
                </a:cubicBezTo>
                <a:cubicBezTo>
                  <a:pt x="5231034" y="2299808"/>
                  <a:pt x="5265071" y="2212402"/>
                  <a:pt x="5333147" y="2141481"/>
                </a:cubicBezTo>
                <a:cubicBezTo>
                  <a:pt x="5401221" y="2070559"/>
                  <a:pt x="5487205" y="2035099"/>
                  <a:pt x="5591096" y="2035099"/>
                </a:cubicBezTo>
                <a:close/>
                <a:moveTo>
                  <a:pt x="6190021" y="2012328"/>
                </a:moveTo>
                <a:cubicBezTo>
                  <a:pt x="6197612" y="2012328"/>
                  <a:pt x="6216350" y="2037826"/>
                  <a:pt x="6246237" y="2088823"/>
                </a:cubicBezTo>
                <a:cubicBezTo>
                  <a:pt x="6276123" y="2139820"/>
                  <a:pt x="6291066" y="2169588"/>
                  <a:pt x="6291066" y="2178127"/>
                </a:cubicBezTo>
                <a:cubicBezTo>
                  <a:pt x="6291066" y="2182871"/>
                  <a:pt x="6287509" y="2189275"/>
                  <a:pt x="6280393" y="2197340"/>
                </a:cubicBezTo>
                <a:cubicBezTo>
                  <a:pt x="6267110" y="2194019"/>
                  <a:pt x="6253827" y="2192359"/>
                  <a:pt x="6240544" y="2192359"/>
                </a:cubicBezTo>
                <a:cubicBezTo>
                  <a:pt x="6212555" y="2192359"/>
                  <a:pt x="6189073" y="2198526"/>
                  <a:pt x="6170097" y="2210860"/>
                </a:cubicBezTo>
                <a:cubicBezTo>
                  <a:pt x="6147326" y="2225092"/>
                  <a:pt x="6135941" y="2245253"/>
                  <a:pt x="6135941" y="2271345"/>
                </a:cubicBezTo>
                <a:cubicBezTo>
                  <a:pt x="6135941" y="2287948"/>
                  <a:pt x="6148038" y="2309059"/>
                  <a:pt x="6172232" y="2334676"/>
                </a:cubicBezTo>
                <a:cubicBezTo>
                  <a:pt x="6208760" y="2373101"/>
                  <a:pt x="6231293" y="2398956"/>
                  <a:pt x="6239832" y="2412238"/>
                </a:cubicBezTo>
                <a:cubicBezTo>
                  <a:pt x="6264026" y="2448292"/>
                  <a:pt x="6276123" y="2486955"/>
                  <a:pt x="6276123" y="2528227"/>
                </a:cubicBezTo>
                <a:cubicBezTo>
                  <a:pt x="6276123" y="2552421"/>
                  <a:pt x="6271379" y="2578038"/>
                  <a:pt x="6261891" y="2605078"/>
                </a:cubicBezTo>
                <a:cubicBezTo>
                  <a:pt x="6250981" y="2634964"/>
                  <a:pt x="6237223" y="2656786"/>
                  <a:pt x="6220620" y="2670544"/>
                </a:cubicBezTo>
                <a:cubicBezTo>
                  <a:pt x="6185515" y="2700905"/>
                  <a:pt x="6144480" y="2726522"/>
                  <a:pt x="6097515" y="2747395"/>
                </a:cubicBezTo>
                <a:lnTo>
                  <a:pt x="6045049" y="2765011"/>
                </a:lnTo>
                <a:lnTo>
                  <a:pt x="5938262" y="2765011"/>
                </a:lnTo>
                <a:lnTo>
                  <a:pt x="5934296" y="2760826"/>
                </a:lnTo>
                <a:cubicBezTo>
                  <a:pt x="5923681" y="2747958"/>
                  <a:pt x="5910131" y="2728656"/>
                  <a:pt x="5893646" y="2702921"/>
                </a:cubicBezTo>
                <a:cubicBezTo>
                  <a:pt x="5860676" y="2651449"/>
                  <a:pt x="5844192" y="2620021"/>
                  <a:pt x="5844192" y="2608636"/>
                </a:cubicBezTo>
                <a:cubicBezTo>
                  <a:pt x="5844192" y="2604366"/>
                  <a:pt x="5846800" y="2601757"/>
                  <a:pt x="5852019" y="2600808"/>
                </a:cubicBezTo>
                <a:cubicBezTo>
                  <a:pt x="5885226" y="2594641"/>
                  <a:pt x="5918670" y="2588474"/>
                  <a:pt x="5952352" y="2582307"/>
                </a:cubicBezTo>
                <a:cubicBezTo>
                  <a:pt x="5994098" y="2569024"/>
                  <a:pt x="6014972" y="2547202"/>
                  <a:pt x="6014972" y="2516841"/>
                </a:cubicBezTo>
                <a:cubicBezTo>
                  <a:pt x="6014972" y="2495968"/>
                  <a:pt x="6002874" y="2471774"/>
                  <a:pt x="5978681" y="2444260"/>
                </a:cubicBezTo>
                <a:cubicBezTo>
                  <a:pt x="5935512" y="2396346"/>
                  <a:pt x="5912978" y="2370967"/>
                  <a:pt x="5911080" y="2368120"/>
                </a:cubicBezTo>
                <a:cubicBezTo>
                  <a:pt x="5886886" y="2333964"/>
                  <a:pt x="5874790" y="2297911"/>
                  <a:pt x="5874790" y="2259959"/>
                </a:cubicBezTo>
                <a:cubicBezTo>
                  <a:pt x="5874790" y="2188801"/>
                  <a:pt x="5910843" y="2128316"/>
                  <a:pt x="5982950" y="2078505"/>
                </a:cubicBezTo>
                <a:cubicBezTo>
                  <a:pt x="6047467" y="2034387"/>
                  <a:pt x="6116491" y="2012328"/>
                  <a:pt x="6190021" y="2012328"/>
                </a:cubicBezTo>
                <a:close/>
                <a:moveTo>
                  <a:pt x="4113572" y="2012328"/>
                </a:moveTo>
                <a:cubicBezTo>
                  <a:pt x="4121162" y="2012328"/>
                  <a:pt x="4139900" y="2037826"/>
                  <a:pt x="4169787" y="2088823"/>
                </a:cubicBezTo>
                <a:cubicBezTo>
                  <a:pt x="4199673" y="2139820"/>
                  <a:pt x="4214617" y="2169588"/>
                  <a:pt x="4214617" y="2178127"/>
                </a:cubicBezTo>
                <a:cubicBezTo>
                  <a:pt x="4214617" y="2182871"/>
                  <a:pt x="4211059" y="2189275"/>
                  <a:pt x="4203943" y="2197340"/>
                </a:cubicBezTo>
                <a:cubicBezTo>
                  <a:pt x="4190661" y="2194019"/>
                  <a:pt x="4177377" y="2192359"/>
                  <a:pt x="4164094" y="2192359"/>
                </a:cubicBezTo>
                <a:cubicBezTo>
                  <a:pt x="4136105" y="2192359"/>
                  <a:pt x="4112623" y="2198526"/>
                  <a:pt x="4093647" y="2210860"/>
                </a:cubicBezTo>
                <a:cubicBezTo>
                  <a:pt x="4070877" y="2225092"/>
                  <a:pt x="4059491" y="2245253"/>
                  <a:pt x="4059491" y="2271345"/>
                </a:cubicBezTo>
                <a:cubicBezTo>
                  <a:pt x="4059491" y="2287948"/>
                  <a:pt x="4071588" y="2309059"/>
                  <a:pt x="4095782" y="2334676"/>
                </a:cubicBezTo>
                <a:cubicBezTo>
                  <a:pt x="4132311" y="2373101"/>
                  <a:pt x="4154844" y="2398956"/>
                  <a:pt x="4163383" y="2412238"/>
                </a:cubicBezTo>
                <a:cubicBezTo>
                  <a:pt x="4187576" y="2448292"/>
                  <a:pt x="4199673" y="2486955"/>
                  <a:pt x="4199673" y="2528227"/>
                </a:cubicBezTo>
                <a:cubicBezTo>
                  <a:pt x="4199673" y="2552421"/>
                  <a:pt x="4194930" y="2578038"/>
                  <a:pt x="4185442" y="2605078"/>
                </a:cubicBezTo>
                <a:cubicBezTo>
                  <a:pt x="4174531" y="2634964"/>
                  <a:pt x="4160773" y="2656786"/>
                  <a:pt x="4144170" y="2670544"/>
                </a:cubicBezTo>
                <a:cubicBezTo>
                  <a:pt x="4109065" y="2700905"/>
                  <a:pt x="4068030" y="2726522"/>
                  <a:pt x="4021066" y="2747395"/>
                </a:cubicBezTo>
                <a:lnTo>
                  <a:pt x="3968600" y="2765011"/>
                </a:lnTo>
                <a:lnTo>
                  <a:pt x="3861813" y="2765011"/>
                </a:lnTo>
                <a:lnTo>
                  <a:pt x="3857846" y="2760826"/>
                </a:lnTo>
                <a:cubicBezTo>
                  <a:pt x="3847232" y="2747958"/>
                  <a:pt x="3833682" y="2728656"/>
                  <a:pt x="3817197" y="2702921"/>
                </a:cubicBezTo>
                <a:cubicBezTo>
                  <a:pt x="3784227" y="2651449"/>
                  <a:pt x="3767742" y="2620021"/>
                  <a:pt x="3767742" y="2608636"/>
                </a:cubicBezTo>
                <a:cubicBezTo>
                  <a:pt x="3767742" y="2604366"/>
                  <a:pt x="3770351" y="2601757"/>
                  <a:pt x="3775569" y="2600808"/>
                </a:cubicBezTo>
                <a:cubicBezTo>
                  <a:pt x="3808776" y="2594641"/>
                  <a:pt x="3842221" y="2588474"/>
                  <a:pt x="3875902" y="2582307"/>
                </a:cubicBezTo>
                <a:cubicBezTo>
                  <a:pt x="3917649" y="2569024"/>
                  <a:pt x="3938522" y="2547202"/>
                  <a:pt x="3938522" y="2516841"/>
                </a:cubicBezTo>
                <a:cubicBezTo>
                  <a:pt x="3938522" y="2495968"/>
                  <a:pt x="3926425" y="2471774"/>
                  <a:pt x="3902231" y="2444260"/>
                </a:cubicBezTo>
                <a:cubicBezTo>
                  <a:pt x="3859062" y="2396346"/>
                  <a:pt x="3836528" y="2370967"/>
                  <a:pt x="3834631" y="2368120"/>
                </a:cubicBezTo>
                <a:cubicBezTo>
                  <a:pt x="3810437" y="2333964"/>
                  <a:pt x="3798340" y="2297911"/>
                  <a:pt x="3798340" y="2259959"/>
                </a:cubicBezTo>
                <a:cubicBezTo>
                  <a:pt x="3798340" y="2188801"/>
                  <a:pt x="3834393" y="2128316"/>
                  <a:pt x="3906501" y="2078505"/>
                </a:cubicBezTo>
                <a:cubicBezTo>
                  <a:pt x="3971018" y="2034387"/>
                  <a:pt x="4040041" y="2012328"/>
                  <a:pt x="4113572" y="2012328"/>
                </a:cubicBezTo>
                <a:close/>
                <a:moveTo>
                  <a:pt x="4355385" y="1830874"/>
                </a:moveTo>
                <a:cubicBezTo>
                  <a:pt x="4368193" y="1830874"/>
                  <a:pt x="4386457" y="1833720"/>
                  <a:pt x="4410177" y="1839413"/>
                </a:cubicBezTo>
                <a:cubicBezTo>
                  <a:pt x="4437217" y="1845580"/>
                  <a:pt x="4455955" y="1849138"/>
                  <a:pt x="4466392" y="1850087"/>
                </a:cubicBezTo>
                <a:cubicBezTo>
                  <a:pt x="4490586" y="1853408"/>
                  <a:pt x="4527114" y="1857914"/>
                  <a:pt x="4575976" y="1863607"/>
                </a:cubicBezTo>
                <a:cubicBezTo>
                  <a:pt x="4587836" y="1864556"/>
                  <a:pt x="4593766" y="1868588"/>
                  <a:pt x="4593766" y="1875704"/>
                </a:cubicBezTo>
                <a:cubicBezTo>
                  <a:pt x="4593766" y="1894680"/>
                  <a:pt x="4592224" y="1923380"/>
                  <a:pt x="4589140" y="1961806"/>
                </a:cubicBezTo>
                <a:cubicBezTo>
                  <a:pt x="4586057" y="2000231"/>
                  <a:pt x="4584515" y="2029169"/>
                  <a:pt x="4584515" y="2048619"/>
                </a:cubicBezTo>
                <a:cubicBezTo>
                  <a:pt x="4584515" y="2071864"/>
                  <a:pt x="4591394" y="2083486"/>
                  <a:pt x="4605151" y="2083486"/>
                </a:cubicBezTo>
                <a:cubicBezTo>
                  <a:pt x="4621755" y="2083486"/>
                  <a:pt x="4646897" y="2082775"/>
                  <a:pt x="4680579" y="2081352"/>
                </a:cubicBezTo>
                <a:cubicBezTo>
                  <a:pt x="4714261" y="2079929"/>
                  <a:pt x="4739640" y="2079217"/>
                  <a:pt x="4756718" y="2079217"/>
                </a:cubicBezTo>
                <a:cubicBezTo>
                  <a:pt x="4767155" y="2079217"/>
                  <a:pt x="4772373" y="2082775"/>
                  <a:pt x="4772373" y="2089891"/>
                </a:cubicBezTo>
                <a:cubicBezTo>
                  <a:pt x="4772373" y="2100802"/>
                  <a:pt x="4771187" y="2117168"/>
                  <a:pt x="4768815" y="2138990"/>
                </a:cubicBezTo>
                <a:cubicBezTo>
                  <a:pt x="4766443" y="2160812"/>
                  <a:pt x="4765257" y="2177179"/>
                  <a:pt x="4765257" y="2188089"/>
                </a:cubicBezTo>
                <a:cubicBezTo>
                  <a:pt x="4765257" y="2199475"/>
                  <a:pt x="4765495" y="2216078"/>
                  <a:pt x="4765969" y="2237900"/>
                </a:cubicBezTo>
                <a:cubicBezTo>
                  <a:pt x="4766443" y="2259722"/>
                  <a:pt x="4766681" y="2276326"/>
                  <a:pt x="4766681" y="2287711"/>
                </a:cubicBezTo>
                <a:cubicBezTo>
                  <a:pt x="4766681" y="2297673"/>
                  <a:pt x="4759802" y="2302654"/>
                  <a:pt x="4746045" y="2302654"/>
                </a:cubicBezTo>
                <a:cubicBezTo>
                  <a:pt x="4736557" y="2302654"/>
                  <a:pt x="4720665" y="2302299"/>
                  <a:pt x="4698369" y="2301587"/>
                </a:cubicBezTo>
                <a:cubicBezTo>
                  <a:pt x="4676072" y="2300875"/>
                  <a:pt x="4660180" y="2300520"/>
                  <a:pt x="4650692" y="2300520"/>
                </a:cubicBezTo>
                <a:lnTo>
                  <a:pt x="4597324" y="2300520"/>
                </a:lnTo>
                <a:cubicBezTo>
                  <a:pt x="4590208" y="2300520"/>
                  <a:pt x="4586650" y="2310956"/>
                  <a:pt x="4586650" y="2331829"/>
                </a:cubicBezTo>
                <a:cubicBezTo>
                  <a:pt x="4586650" y="2343215"/>
                  <a:pt x="4586650" y="2360056"/>
                  <a:pt x="4586650" y="2382352"/>
                </a:cubicBezTo>
                <a:cubicBezTo>
                  <a:pt x="4587124" y="2405123"/>
                  <a:pt x="4587361" y="2421963"/>
                  <a:pt x="4587361" y="2432874"/>
                </a:cubicBezTo>
                <a:cubicBezTo>
                  <a:pt x="4587361" y="2472723"/>
                  <a:pt x="4591868" y="2500238"/>
                  <a:pt x="4600881" y="2515418"/>
                </a:cubicBezTo>
                <a:cubicBezTo>
                  <a:pt x="4613690" y="2535817"/>
                  <a:pt x="4638833" y="2546016"/>
                  <a:pt x="4676309" y="2546016"/>
                </a:cubicBezTo>
                <a:cubicBezTo>
                  <a:pt x="4688169" y="2546016"/>
                  <a:pt x="4705129" y="2543289"/>
                  <a:pt x="4727188" y="2537833"/>
                </a:cubicBezTo>
                <a:cubicBezTo>
                  <a:pt x="4749247" y="2532378"/>
                  <a:pt x="4764783" y="2529650"/>
                  <a:pt x="4773797" y="2529650"/>
                </a:cubicBezTo>
                <a:cubicBezTo>
                  <a:pt x="4783759" y="2529650"/>
                  <a:pt x="4788740" y="2534868"/>
                  <a:pt x="4788740" y="2545305"/>
                </a:cubicBezTo>
                <a:cubicBezTo>
                  <a:pt x="4788740" y="2559536"/>
                  <a:pt x="4786961" y="2581121"/>
                  <a:pt x="4783403" y="2610059"/>
                </a:cubicBezTo>
                <a:cubicBezTo>
                  <a:pt x="4779845" y="2638997"/>
                  <a:pt x="4778066" y="2660226"/>
                  <a:pt x="4778066" y="2673746"/>
                </a:cubicBezTo>
                <a:cubicBezTo>
                  <a:pt x="4778066" y="2687266"/>
                  <a:pt x="4776643" y="2695923"/>
                  <a:pt x="4773797" y="2699719"/>
                </a:cubicBezTo>
                <a:cubicBezTo>
                  <a:pt x="4770950" y="2703514"/>
                  <a:pt x="4763123" y="2708969"/>
                  <a:pt x="4750314" y="2716085"/>
                </a:cubicBezTo>
                <a:cubicBezTo>
                  <a:pt x="4719716" y="2732926"/>
                  <a:pt x="4687458" y="2745557"/>
                  <a:pt x="4653539" y="2753977"/>
                </a:cubicBezTo>
                <a:lnTo>
                  <a:pt x="4560293" y="2765011"/>
                </a:lnTo>
                <a:lnTo>
                  <a:pt x="4532187" y="2765011"/>
                </a:lnTo>
                <a:lnTo>
                  <a:pt x="4456830" y="2756779"/>
                </a:lnTo>
                <a:cubicBezTo>
                  <a:pt x="4379712" y="2737121"/>
                  <a:pt x="4341153" y="2687977"/>
                  <a:pt x="4341153" y="2609347"/>
                </a:cubicBezTo>
                <a:cubicBezTo>
                  <a:pt x="4341153" y="2578038"/>
                  <a:pt x="4342339" y="2530954"/>
                  <a:pt x="4344711" y="2468098"/>
                </a:cubicBezTo>
                <a:cubicBezTo>
                  <a:pt x="4347083" y="2405241"/>
                  <a:pt x="4348269" y="2358158"/>
                  <a:pt x="4348269" y="2326848"/>
                </a:cubicBezTo>
                <a:cubicBezTo>
                  <a:pt x="4348269" y="2305975"/>
                  <a:pt x="4336172" y="2295539"/>
                  <a:pt x="4311978" y="2295539"/>
                </a:cubicBezTo>
                <a:cubicBezTo>
                  <a:pt x="4310081" y="2295539"/>
                  <a:pt x="4306997" y="2295539"/>
                  <a:pt x="4302728" y="2295539"/>
                </a:cubicBezTo>
                <a:cubicBezTo>
                  <a:pt x="4298458" y="2296013"/>
                  <a:pt x="4295375" y="2296250"/>
                  <a:pt x="4293477" y="2296250"/>
                </a:cubicBezTo>
                <a:cubicBezTo>
                  <a:pt x="4275450" y="2296250"/>
                  <a:pt x="4266437" y="2289846"/>
                  <a:pt x="4266437" y="2277037"/>
                </a:cubicBezTo>
                <a:cubicBezTo>
                  <a:pt x="4266437" y="2269447"/>
                  <a:pt x="4267030" y="2257825"/>
                  <a:pt x="4268216" y="2242170"/>
                </a:cubicBezTo>
                <a:cubicBezTo>
                  <a:pt x="4269402" y="2226515"/>
                  <a:pt x="4269995" y="2214892"/>
                  <a:pt x="4269995" y="2207302"/>
                </a:cubicBezTo>
                <a:cubicBezTo>
                  <a:pt x="4269995" y="2197340"/>
                  <a:pt x="4269402" y="2182159"/>
                  <a:pt x="4268216" y="2161761"/>
                </a:cubicBezTo>
                <a:cubicBezTo>
                  <a:pt x="4267030" y="2141362"/>
                  <a:pt x="4266437" y="2126182"/>
                  <a:pt x="4266437" y="2116219"/>
                </a:cubicBezTo>
                <a:cubicBezTo>
                  <a:pt x="4266437" y="2106732"/>
                  <a:pt x="4281617" y="2101513"/>
                  <a:pt x="4311978" y="2100564"/>
                </a:cubicBezTo>
                <a:cubicBezTo>
                  <a:pt x="4329056" y="2100090"/>
                  <a:pt x="4338307" y="2095346"/>
                  <a:pt x="4339730" y="2086333"/>
                </a:cubicBezTo>
                <a:cubicBezTo>
                  <a:pt x="4342576" y="2068306"/>
                  <a:pt x="4343525" y="2039843"/>
                  <a:pt x="4342576" y="2000943"/>
                </a:cubicBezTo>
                <a:cubicBezTo>
                  <a:pt x="4340679" y="1939747"/>
                  <a:pt x="4339730" y="1910572"/>
                  <a:pt x="4339730" y="1913418"/>
                </a:cubicBezTo>
                <a:cubicBezTo>
                  <a:pt x="4339730" y="1858389"/>
                  <a:pt x="4344948" y="1830874"/>
                  <a:pt x="4355385" y="1830874"/>
                </a:cubicBezTo>
                <a:close/>
                <a:moveTo>
                  <a:pt x="2888535" y="1830874"/>
                </a:moveTo>
                <a:cubicBezTo>
                  <a:pt x="2901343" y="1830874"/>
                  <a:pt x="2919607" y="1833720"/>
                  <a:pt x="2943327" y="1839413"/>
                </a:cubicBezTo>
                <a:cubicBezTo>
                  <a:pt x="2970368" y="1845580"/>
                  <a:pt x="2989106" y="1849138"/>
                  <a:pt x="2999543" y="1850087"/>
                </a:cubicBezTo>
                <a:cubicBezTo>
                  <a:pt x="3023736" y="1853408"/>
                  <a:pt x="3060264" y="1857914"/>
                  <a:pt x="3109126" y="1863607"/>
                </a:cubicBezTo>
                <a:cubicBezTo>
                  <a:pt x="3120986" y="1864556"/>
                  <a:pt x="3126916" y="1868588"/>
                  <a:pt x="3126916" y="1875704"/>
                </a:cubicBezTo>
                <a:cubicBezTo>
                  <a:pt x="3126916" y="1894680"/>
                  <a:pt x="3125374" y="1923380"/>
                  <a:pt x="3122291" y="1961806"/>
                </a:cubicBezTo>
                <a:cubicBezTo>
                  <a:pt x="3119207" y="2000231"/>
                  <a:pt x="3117666" y="2029169"/>
                  <a:pt x="3117666" y="2048619"/>
                </a:cubicBezTo>
                <a:cubicBezTo>
                  <a:pt x="3117666" y="2071864"/>
                  <a:pt x="3124545" y="2083486"/>
                  <a:pt x="3138301" y="2083486"/>
                </a:cubicBezTo>
                <a:cubicBezTo>
                  <a:pt x="3154905" y="2083486"/>
                  <a:pt x="3180048" y="2082775"/>
                  <a:pt x="3213729" y="2081352"/>
                </a:cubicBezTo>
                <a:cubicBezTo>
                  <a:pt x="3247411" y="2079929"/>
                  <a:pt x="3272790" y="2079217"/>
                  <a:pt x="3289868" y="2079217"/>
                </a:cubicBezTo>
                <a:cubicBezTo>
                  <a:pt x="3300305" y="2079217"/>
                  <a:pt x="3305523" y="2082775"/>
                  <a:pt x="3305523" y="2089891"/>
                </a:cubicBezTo>
                <a:cubicBezTo>
                  <a:pt x="3305523" y="2100802"/>
                  <a:pt x="3304338" y="2117168"/>
                  <a:pt x="3301965" y="2138990"/>
                </a:cubicBezTo>
                <a:cubicBezTo>
                  <a:pt x="3299593" y="2160812"/>
                  <a:pt x="3298407" y="2177179"/>
                  <a:pt x="3298407" y="2188089"/>
                </a:cubicBezTo>
                <a:cubicBezTo>
                  <a:pt x="3298407" y="2199475"/>
                  <a:pt x="3298645" y="2216078"/>
                  <a:pt x="3299119" y="2237900"/>
                </a:cubicBezTo>
                <a:cubicBezTo>
                  <a:pt x="3299593" y="2259722"/>
                  <a:pt x="3299831" y="2276326"/>
                  <a:pt x="3299831" y="2287711"/>
                </a:cubicBezTo>
                <a:cubicBezTo>
                  <a:pt x="3299831" y="2297673"/>
                  <a:pt x="3292952" y="2302654"/>
                  <a:pt x="3279195" y="2302654"/>
                </a:cubicBezTo>
                <a:cubicBezTo>
                  <a:pt x="3269707" y="2302654"/>
                  <a:pt x="3253815" y="2302299"/>
                  <a:pt x="3231519" y="2301587"/>
                </a:cubicBezTo>
                <a:cubicBezTo>
                  <a:pt x="3209222" y="2300875"/>
                  <a:pt x="3193331" y="2300520"/>
                  <a:pt x="3183843" y="2300520"/>
                </a:cubicBezTo>
                <a:lnTo>
                  <a:pt x="3130474" y="2300520"/>
                </a:lnTo>
                <a:cubicBezTo>
                  <a:pt x="3123358" y="2300520"/>
                  <a:pt x="3119800" y="2310956"/>
                  <a:pt x="3119800" y="2331829"/>
                </a:cubicBezTo>
                <a:cubicBezTo>
                  <a:pt x="3119800" y="2343215"/>
                  <a:pt x="3119800" y="2360056"/>
                  <a:pt x="3119800" y="2382352"/>
                </a:cubicBezTo>
                <a:cubicBezTo>
                  <a:pt x="3120274" y="2405123"/>
                  <a:pt x="3120512" y="2421963"/>
                  <a:pt x="3120512" y="2432874"/>
                </a:cubicBezTo>
                <a:cubicBezTo>
                  <a:pt x="3120512" y="2472723"/>
                  <a:pt x="3125019" y="2500238"/>
                  <a:pt x="3134032" y="2515418"/>
                </a:cubicBezTo>
                <a:cubicBezTo>
                  <a:pt x="3146840" y="2535817"/>
                  <a:pt x="3171983" y="2546016"/>
                  <a:pt x="3209460" y="2546016"/>
                </a:cubicBezTo>
                <a:cubicBezTo>
                  <a:pt x="3221319" y="2546016"/>
                  <a:pt x="3238279" y="2543289"/>
                  <a:pt x="3260338" y="2537833"/>
                </a:cubicBezTo>
                <a:cubicBezTo>
                  <a:pt x="3282397" y="2532378"/>
                  <a:pt x="3297933" y="2529650"/>
                  <a:pt x="3306947" y="2529650"/>
                </a:cubicBezTo>
                <a:cubicBezTo>
                  <a:pt x="3316909" y="2529650"/>
                  <a:pt x="3321890" y="2534868"/>
                  <a:pt x="3321890" y="2545305"/>
                </a:cubicBezTo>
                <a:cubicBezTo>
                  <a:pt x="3321890" y="2559536"/>
                  <a:pt x="3320111" y="2581121"/>
                  <a:pt x="3316553" y="2610059"/>
                </a:cubicBezTo>
                <a:cubicBezTo>
                  <a:pt x="3312995" y="2638997"/>
                  <a:pt x="3311216" y="2660226"/>
                  <a:pt x="3311216" y="2673746"/>
                </a:cubicBezTo>
                <a:cubicBezTo>
                  <a:pt x="3311216" y="2687266"/>
                  <a:pt x="3309793" y="2695923"/>
                  <a:pt x="3306947" y="2699719"/>
                </a:cubicBezTo>
                <a:cubicBezTo>
                  <a:pt x="3304100" y="2703514"/>
                  <a:pt x="3296273" y="2708969"/>
                  <a:pt x="3283465" y="2716085"/>
                </a:cubicBezTo>
                <a:cubicBezTo>
                  <a:pt x="3252866" y="2732926"/>
                  <a:pt x="3220608" y="2745557"/>
                  <a:pt x="3186689" y="2753977"/>
                </a:cubicBezTo>
                <a:lnTo>
                  <a:pt x="3093443" y="2765011"/>
                </a:lnTo>
                <a:lnTo>
                  <a:pt x="3065338" y="2765011"/>
                </a:lnTo>
                <a:lnTo>
                  <a:pt x="2989980" y="2756779"/>
                </a:lnTo>
                <a:cubicBezTo>
                  <a:pt x="2912862" y="2737121"/>
                  <a:pt x="2874303" y="2687977"/>
                  <a:pt x="2874303" y="2609347"/>
                </a:cubicBezTo>
                <a:cubicBezTo>
                  <a:pt x="2874303" y="2578038"/>
                  <a:pt x="2875490" y="2530954"/>
                  <a:pt x="2877862" y="2468098"/>
                </a:cubicBezTo>
                <a:cubicBezTo>
                  <a:pt x="2880233" y="2405241"/>
                  <a:pt x="2881419" y="2358158"/>
                  <a:pt x="2881419" y="2326848"/>
                </a:cubicBezTo>
                <a:cubicBezTo>
                  <a:pt x="2881419" y="2305975"/>
                  <a:pt x="2869322" y="2295539"/>
                  <a:pt x="2845128" y="2295539"/>
                </a:cubicBezTo>
                <a:cubicBezTo>
                  <a:pt x="2843231" y="2295539"/>
                  <a:pt x="2840148" y="2295539"/>
                  <a:pt x="2835878" y="2295539"/>
                </a:cubicBezTo>
                <a:cubicBezTo>
                  <a:pt x="2831608" y="2296013"/>
                  <a:pt x="2828525" y="2296250"/>
                  <a:pt x="2826628" y="2296250"/>
                </a:cubicBezTo>
                <a:cubicBezTo>
                  <a:pt x="2808601" y="2296250"/>
                  <a:pt x="2799587" y="2289846"/>
                  <a:pt x="2799587" y="2277037"/>
                </a:cubicBezTo>
                <a:cubicBezTo>
                  <a:pt x="2799587" y="2269447"/>
                  <a:pt x="2800180" y="2257825"/>
                  <a:pt x="2801366" y="2242170"/>
                </a:cubicBezTo>
                <a:cubicBezTo>
                  <a:pt x="2802552" y="2226515"/>
                  <a:pt x="2803145" y="2214892"/>
                  <a:pt x="2803145" y="2207302"/>
                </a:cubicBezTo>
                <a:cubicBezTo>
                  <a:pt x="2803145" y="2197340"/>
                  <a:pt x="2802552" y="2182159"/>
                  <a:pt x="2801366" y="2161761"/>
                </a:cubicBezTo>
                <a:cubicBezTo>
                  <a:pt x="2800180" y="2141362"/>
                  <a:pt x="2799587" y="2126182"/>
                  <a:pt x="2799587" y="2116219"/>
                </a:cubicBezTo>
                <a:cubicBezTo>
                  <a:pt x="2799587" y="2106732"/>
                  <a:pt x="2814768" y="2101513"/>
                  <a:pt x="2845128" y="2100564"/>
                </a:cubicBezTo>
                <a:cubicBezTo>
                  <a:pt x="2862206" y="2100090"/>
                  <a:pt x="2871457" y="2095346"/>
                  <a:pt x="2872881" y="2086333"/>
                </a:cubicBezTo>
                <a:cubicBezTo>
                  <a:pt x="2875726" y="2068306"/>
                  <a:pt x="2876676" y="2039843"/>
                  <a:pt x="2875726" y="2000943"/>
                </a:cubicBezTo>
                <a:cubicBezTo>
                  <a:pt x="2873829" y="1939747"/>
                  <a:pt x="2872881" y="1910572"/>
                  <a:pt x="2872881" y="1913418"/>
                </a:cubicBezTo>
                <a:cubicBezTo>
                  <a:pt x="2872881" y="1858389"/>
                  <a:pt x="2878099" y="1830874"/>
                  <a:pt x="2888535" y="1830874"/>
                </a:cubicBezTo>
                <a:close/>
                <a:moveTo>
                  <a:pt x="1478835" y="1830874"/>
                </a:moveTo>
                <a:cubicBezTo>
                  <a:pt x="1491644" y="1830874"/>
                  <a:pt x="1509908" y="1833720"/>
                  <a:pt x="1533627" y="1839413"/>
                </a:cubicBezTo>
                <a:cubicBezTo>
                  <a:pt x="1560667" y="1845580"/>
                  <a:pt x="1579406" y="1849138"/>
                  <a:pt x="1589842" y="1850087"/>
                </a:cubicBezTo>
                <a:cubicBezTo>
                  <a:pt x="1614036" y="1853408"/>
                  <a:pt x="1650564" y="1857914"/>
                  <a:pt x="1699426" y="1863607"/>
                </a:cubicBezTo>
                <a:cubicBezTo>
                  <a:pt x="1711286" y="1864556"/>
                  <a:pt x="1717216" y="1868588"/>
                  <a:pt x="1717216" y="1875704"/>
                </a:cubicBezTo>
                <a:cubicBezTo>
                  <a:pt x="1717216" y="1894680"/>
                  <a:pt x="1715674" y="1923380"/>
                  <a:pt x="1712590" y="1961806"/>
                </a:cubicBezTo>
                <a:cubicBezTo>
                  <a:pt x="1709507" y="2000231"/>
                  <a:pt x="1707965" y="2029169"/>
                  <a:pt x="1707965" y="2048619"/>
                </a:cubicBezTo>
                <a:cubicBezTo>
                  <a:pt x="1707965" y="2071864"/>
                  <a:pt x="1714844" y="2083486"/>
                  <a:pt x="1728601" y="2083486"/>
                </a:cubicBezTo>
                <a:cubicBezTo>
                  <a:pt x="1745205" y="2083486"/>
                  <a:pt x="1770347" y="2082775"/>
                  <a:pt x="1804029" y="2081352"/>
                </a:cubicBezTo>
                <a:cubicBezTo>
                  <a:pt x="1837711" y="2079929"/>
                  <a:pt x="1863091" y="2079217"/>
                  <a:pt x="1880169" y="2079217"/>
                </a:cubicBezTo>
                <a:cubicBezTo>
                  <a:pt x="1890605" y="2079217"/>
                  <a:pt x="1895824" y="2082775"/>
                  <a:pt x="1895824" y="2089891"/>
                </a:cubicBezTo>
                <a:cubicBezTo>
                  <a:pt x="1895824" y="2100802"/>
                  <a:pt x="1894638" y="2117168"/>
                  <a:pt x="1892266" y="2138990"/>
                </a:cubicBezTo>
                <a:cubicBezTo>
                  <a:pt x="1889894" y="2160812"/>
                  <a:pt x="1888708" y="2177179"/>
                  <a:pt x="1888708" y="2188089"/>
                </a:cubicBezTo>
                <a:cubicBezTo>
                  <a:pt x="1888708" y="2199475"/>
                  <a:pt x="1888945" y="2216078"/>
                  <a:pt x="1889420" y="2237900"/>
                </a:cubicBezTo>
                <a:cubicBezTo>
                  <a:pt x="1889894" y="2259722"/>
                  <a:pt x="1890131" y="2276326"/>
                  <a:pt x="1890131" y="2287711"/>
                </a:cubicBezTo>
                <a:cubicBezTo>
                  <a:pt x="1890131" y="2297673"/>
                  <a:pt x="1883252" y="2302654"/>
                  <a:pt x="1869495" y="2302654"/>
                </a:cubicBezTo>
                <a:cubicBezTo>
                  <a:pt x="1860007" y="2302654"/>
                  <a:pt x="1844115" y="2302299"/>
                  <a:pt x="1821819" y="2301587"/>
                </a:cubicBezTo>
                <a:cubicBezTo>
                  <a:pt x="1799522" y="2300875"/>
                  <a:pt x="1783630" y="2300520"/>
                  <a:pt x="1774143" y="2300520"/>
                </a:cubicBezTo>
                <a:lnTo>
                  <a:pt x="1720774" y="2300520"/>
                </a:lnTo>
                <a:cubicBezTo>
                  <a:pt x="1713658" y="2300520"/>
                  <a:pt x="1710101" y="2310956"/>
                  <a:pt x="1710101" y="2331829"/>
                </a:cubicBezTo>
                <a:cubicBezTo>
                  <a:pt x="1710101" y="2343215"/>
                  <a:pt x="1710101" y="2360056"/>
                  <a:pt x="1710101" y="2382352"/>
                </a:cubicBezTo>
                <a:cubicBezTo>
                  <a:pt x="1710575" y="2405123"/>
                  <a:pt x="1710812" y="2421963"/>
                  <a:pt x="1710812" y="2432874"/>
                </a:cubicBezTo>
                <a:cubicBezTo>
                  <a:pt x="1710812" y="2472723"/>
                  <a:pt x="1715318" y="2500238"/>
                  <a:pt x="1724332" y="2515418"/>
                </a:cubicBezTo>
                <a:cubicBezTo>
                  <a:pt x="1737140" y="2535817"/>
                  <a:pt x="1762283" y="2546016"/>
                  <a:pt x="1799760" y="2546016"/>
                </a:cubicBezTo>
                <a:cubicBezTo>
                  <a:pt x="1811619" y="2546016"/>
                  <a:pt x="1828579" y="2543289"/>
                  <a:pt x="1850638" y="2537833"/>
                </a:cubicBezTo>
                <a:cubicBezTo>
                  <a:pt x="1872697" y="2532378"/>
                  <a:pt x="1888233" y="2529650"/>
                  <a:pt x="1897247" y="2529650"/>
                </a:cubicBezTo>
                <a:cubicBezTo>
                  <a:pt x="1907209" y="2529650"/>
                  <a:pt x="1912190" y="2534868"/>
                  <a:pt x="1912190" y="2545305"/>
                </a:cubicBezTo>
                <a:cubicBezTo>
                  <a:pt x="1912190" y="2559536"/>
                  <a:pt x="1910412" y="2581121"/>
                  <a:pt x="1906853" y="2610059"/>
                </a:cubicBezTo>
                <a:cubicBezTo>
                  <a:pt x="1903295" y="2638997"/>
                  <a:pt x="1901517" y="2660226"/>
                  <a:pt x="1901517" y="2673746"/>
                </a:cubicBezTo>
                <a:cubicBezTo>
                  <a:pt x="1901517" y="2687266"/>
                  <a:pt x="1900093" y="2695923"/>
                  <a:pt x="1897247" y="2699719"/>
                </a:cubicBezTo>
                <a:cubicBezTo>
                  <a:pt x="1894400" y="2703514"/>
                  <a:pt x="1886573" y="2708969"/>
                  <a:pt x="1873765" y="2716085"/>
                </a:cubicBezTo>
                <a:cubicBezTo>
                  <a:pt x="1843167" y="2732926"/>
                  <a:pt x="1810908" y="2745557"/>
                  <a:pt x="1776989" y="2753977"/>
                </a:cubicBezTo>
                <a:lnTo>
                  <a:pt x="1683743" y="2765011"/>
                </a:lnTo>
                <a:lnTo>
                  <a:pt x="1655637" y="2765011"/>
                </a:lnTo>
                <a:lnTo>
                  <a:pt x="1580280" y="2756779"/>
                </a:lnTo>
                <a:cubicBezTo>
                  <a:pt x="1503163" y="2737121"/>
                  <a:pt x="1464604" y="2687977"/>
                  <a:pt x="1464604" y="2609347"/>
                </a:cubicBezTo>
                <a:cubicBezTo>
                  <a:pt x="1464604" y="2578038"/>
                  <a:pt x="1465790" y="2530954"/>
                  <a:pt x="1468161" y="2468098"/>
                </a:cubicBezTo>
                <a:cubicBezTo>
                  <a:pt x="1470533" y="2405241"/>
                  <a:pt x="1471719" y="2358158"/>
                  <a:pt x="1471719" y="2326848"/>
                </a:cubicBezTo>
                <a:cubicBezTo>
                  <a:pt x="1471719" y="2305975"/>
                  <a:pt x="1459622" y="2295539"/>
                  <a:pt x="1435429" y="2295539"/>
                </a:cubicBezTo>
                <a:cubicBezTo>
                  <a:pt x="1433531" y="2295539"/>
                  <a:pt x="1430448" y="2295539"/>
                  <a:pt x="1426178" y="2295539"/>
                </a:cubicBezTo>
                <a:cubicBezTo>
                  <a:pt x="1421908" y="2296013"/>
                  <a:pt x="1418825" y="2296250"/>
                  <a:pt x="1416928" y="2296250"/>
                </a:cubicBezTo>
                <a:cubicBezTo>
                  <a:pt x="1398901" y="2296250"/>
                  <a:pt x="1389887" y="2289846"/>
                  <a:pt x="1389887" y="2277037"/>
                </a:cubicBezTo>
                <a:cubicBezTo>
                  <a:pt x="1389887" y="2269447"/>
                  <a:pt x="1390480" y="2257825"/>
                  <a:pt x="1391666" y="2242170"/>
                </a:cubicBezTo>
                <a:cubicBezTo>
                  <a:pt x="1392852" y="2226515"/>
                  <a:pt x="1393445" y="2214892"/>
                  <a:pt x="1393445" y="2207302"/>
                </a:cubicBezTo>
                <a:cubicBezTo>
                  <a:pt x="1393445" y="2197340"/>
                  <a:pt x="1392852" y="2182159"/>
                  <a:pt x="1391666" y="2161761"/>
                </a:cubicBezTo>
                <a:cubicBezTo>
                  <a:pt x="1390480" y="2141362"/>
                  <a:pt x="1389887" y="2126182"/>
                  <a:pt x="1389887" y="2116219"/>
                </a:cubicBezTo>
                <a:cubicBezTo>
                  <a:pt x="1389887" y="2106732"/>
                  <a:pt x="1405068" y="2101513"/>
                  <a:pt x="1435429" y="2100564"/>
                </a:cubicBezTo>
                <a:cubicBezTo>
                  <a:pt x="1452507" y="2100090"/>
                  <a:pt x="1461757" y="2095346"/>
                  <a:pt x="1463181" y="2086333"/>
                </a:cubicBezTo>
                <a:cubicBezTo>
                  <a:pt x="1466027" y="2068306"/>
                  <a:pt x="1466976" y="2039843"/>
                  <a:pt x="1466027" y="2000943"/>
                </a:cubicBezTo>
                <a:cubicBezTo>
                  <a:pt x="1464129" y="1939747"/>
                  <a:pt x="1463181" y="1910572"/>
                  <a:pt x="1463181" y="1913418"/>
                </a:cubicBezTo>
                <a:cubicBezTo>
                  <a:pt x="1463181" y="1858389"/>
                  <a:pt x="1468399" y="1830874"/>
                  <a:pt x="1478835" y="1830874"/>
                </a:cubicBezTo>
                <a:close/>
                <a:moveTo>
                  <a:pt x="5007457" y="1774659"/>
                </a:moveTo>
                <a:cubicBezTo>
                  <a:pt x="5044459" y="1774659"/>
                  <a:pt x="5076480" y="1785807"/>
                  <a:pt x="5103521" y="1808103"/>
                </a:cubicBezTo>
                <a:cubicBezTo>
                  <a:pt x="5132458" y="1831823"/>
                  <a:pt x="5146927" y="1861947"/>
                  <a:pt x="5146927" y="1898475"/>
                </a:cubicBezTo>
                <a:cubicBezTo>
                  <a:pt x="5146927" y="1981018"/>
                  <a:pt x="5100437" y="2022290"/>
                  <a:pt x="5007457" y="2022290"/>
                </a:cubicBezTo>
                <a:cubicBezTo>
                  <a:pt x="4967608" y="2022290"/>
                  <a:pt x="4934638" y="2011854"/>
                  <a:pt x="4908546" y="1990980"/>
                </a:cubicBezTo>
                <a:cubicBezTo>
                  <a:pt x="4880083" y="1968210"/>
                  <a:pt x="4865851" y="1937375"/>
                  <a:pt x="4865851" y="1898475"/>
                </a:cubicBezTo>
                <a:cubicBezTo>
                  <a:pt x="4865851" y="1861472"/>
                  <a:pt x="4880557" y="1831111"/>
                  <a:pt x="4909970" y="1807392"/>
                </a:cubicBezTo>
                <a:cubicBezTo>
                  <a:pt x="4937010" y="1785570"/>
                  <a:pt x="4969505" y="1774659"/>
                  <a:pt x="5007457" y="1774659"/>
                </a:cubicBezTo>
                <a:close/>
                <a:moveTo>
                  <a:pt x="3540607" y="1774659"/>
                </a:moveTo>
                <a:cubicBezTo>
                  <a:pt x="3577609" y="1774659"/>
                  <a:pt x="3609630" y="1785807"/>
                  <a:pt x="3636671" y="1808103"/>
                </a:cubicBezTo>
                <a:cubicBezTo>
                  <a:pt x="3665608" y="1831823"/>
                  <a:pt x="3680077" y="1861947"/>
                  <a:pt x="3680077" y="1898475"/>
                </a:cubicBezTo>
                <a:cubicBezTo>
                  <a:pt x="3680077" y="1981018"/>
                  <a:pt x="3633587" y="2022290"/>
                  <a:pt x="3540607" y="2022290"/>
                </a:cubicBezTo>
                <a:cubicBezTo>
                  <a:pt x="3500758" y="2022290"/>
                  <a:pt x="3467788" y="2011854"/>
                  <a:pt x="3441696" y="1990980"/>
                </a:cubicBezTo>
                <a:cubicBezTo>
                  <a:pt x="3413233" y="1968210"/>
                  <a:pt x="3399001" y="1937375"/>
                  <a:pt x="3399001" y="1898475"/>
                </a:cubicBezTo>
                <a:cubicBezTo>
                  <a:pt x="3399001" y="1861472"/>
                  <a:pt x="3413707" y="1831111"/>
                  <a:pt x="3443120" y="1807392"/>
                </a:cubicBezTo>
                <a:cubicBezTo>
                  <a:pt x="3470160" y="1785570"/>
                  <a:pt x="3502655" y="1774659"/>
                  <a:pt x="3540607" y="1774659"/>
                </a:cubicBezTo>
                <a:close/>
                <a:moveTo>
                  <a:pt x="1213205" y="1725560"/>
                </a:moveTo>
                <a:cubicBezTo>
                  <a:pt x="1220321" y="1725560"/>
                  <a:pt x="1226013" y="1731252"/>
                  <a:pt x="1230283" y="1742638"/>
                </a:cubicBezTo>
                <a:cubicBezTo>
                  <a:pt x="1242617" y="1777268"/>
                  <a:pt x="1271318" y="1839887"/>
                  <a:pt x="1316385" y="1930496"/>
                </a:cubicBezTo>
                <a:cubicBezTo>
                  <a:pt x="1317808" y="1933342"/>
                  <a:pt x="1318519" y="1935714"/>
                  <a:pt x="1318519" y="1937612"/>
                </a:cubicBezTo>
                <a:cubicBezTo>
                  <a:pt x="1318519" y="1945676"/>
                  <a:pt x="1314250" y="1949709"/>
                  <a:pt x="1305711" y="1949709"/>
                </a:cubicBezTo>
                <a:cubicBezTo>
                  <a:pt x="1301916" y="1949709"/>
                  <a:pt x="1295512" y="1948997"/>
                  <a:pt x="1286498" y="1947574"/>
                </a:cubicBezTo>
                <a:cubicBezTo>
                  <a:pt x="1277485" y="1946151"/>
                  <a:pt x="1270606" y="1945439"/>
                  <a:pt x="1265862" y="1945439"/>
                </a:cubicBezTo>
                <a:cubicBezTo>
                  <a:pt x="1231706" y="1945439"/>
                  <a:pt x="1201820" y="1953267"/>
                  <a:pt x="1176203" y="1968921"/>
                </a:cubicBezTo>
                <a:cubicBezTo>
                  <a:pt x="1145367" y="1986948"/>
                  <a:pt x="1129950" y="2012091"/>
                  <a:pt x="1129950" y="2044349"/>
                </a:cubicBezTo>
                <a:cubicBezTo>
                  <a:pt x="1129950" y="2073287"/>
                  <a:pt x="1147028" y="2108866"/>
                  <a:pt x="1181184" y="2151087"/>
                </a:cubicBezTo>
                <a:cubicBezTo>
                  <a:pt x="1241431" y="2226990"/>
                  <a:pt x="1272978" y="2266838"/>
                  <a:pt x="1275825" y="2270633"/>
                </a:cubicBezTo>
                <a:cubicBezTo>
                  <a:pt x="1309506" y="2322816"/>
                  <a:pt x="1326347" y="2374762"/>
                  <a:pt x="1326347" y="2426470"/>
                </a:cubicBezTo>
                <a:cubicBezTo>
                  <a:pt x="1326347" y="2522771"/>
                  <a:pt x="1285787" y="2605315"/>
                  <a:pt x="1204666" y="2674102"/>
                </a:cubicBezTo>
                <a:cubicBezTo>
                  <a:pt x="1169087" y="2704462"/>
                  <a:pt x="1129653" y="2729309"/>
                  <a:pt x="1086365" y="2748640"/>
                </a:cubicBezTo>
                <a:lnTo>
                  <a:pt x="1041703" y="2765011"/>
                </a:lnTo>
                <a:lnTo>
                  <a:pt x="908833" y="2765011"/>
                </a:lnTo>
                <a:lnTo>
                  <a:pt x="888722" y="2734564"/>
                </a:lnTo>
                <a:cubicBezTo>
                  <a:pt x="881014" y="2722067"/>
                  <a:pt x="872475" y="2707487"/>
                  <a:pt x="863105" y="2690824"/>
                </a:cubicBezTo>
                <a:cubicBezTo>
                  <a:pt x="825629" y="2624172"/>
                  <a:pt x="806890" y="2583493"/>
                  <a:pt x="806890" y="2568787"/>
                </a:cubicBezTo>
                <a:cubicBezTo>
                  <a:pt x="806890" y="2563569"/>
                  <a:pt x="810448" y="2560248"/>
                  <a:pt x="817564" y="2558825"/>
                </a:cubicBezTo>
                <a:cubicBezTo>
                  <a:pt x="886350" y="2543170"/>
                  <a:pt x="931892" y="2529887"/>
                  <a:pt x="954188" y="2518976"/>
                </a:cubicBezTo>
                <a:cubicBezTo>
                  <a:pt x="1003525" y="2494308"/>
                  <a:pt x="1028193" y="2457780"/>
                  <a:pt x="1028193" y="2409392"/>
                </a:cubicBezTo>
                <a:cubicBezTo>
                  <a:pt x="1028193" y="2378557"/>
                  <a:pt x="1012064" y="2344164"/>
                  <a:pt x="979805" y="2306212"/>
                </a:cubicBezTo>
                <a:cubicBezTo>
                  <a:pt x="923827" y="2241696"/>
                  <a:pt x="893467" y="2205879"/>
                  <a:pt x="888722" y="2198763"/>
                </a:cubicBezTo>
                <a:cubicBezTo>
                  <a:pt x="855990" y="2149427"/>
                  <a:pt x="839623" y="2094872"/>
                  <a:pt x="839623" y="2035099"/>
                </a:cubicBezTo>
                <a:cubicBezTo>
                  <a:pt x="839623" y="1948286"/>
                  <a:pt x="879709" y="1876178"/>
                  <a:pt x="959881" y="1818777"/>
                </a:cubicBezTo>
                <a:cubicBezTo>
                  <a:pt x="1025347" y="1771338"/>
                  <a:pt x="1105756" y="1740503"/>
                  <a:pt x="1201108" y="1726271"/>
                </a:cubicBezTo>
                <a:cubicBezTo>
                  <a:pt x="1206327" y="1725797"/>
                  <a:pt x="1210359" y="1725560"/>
                  <a:pt x="1213205" y="1725560"/>
                </a:cubicBezTo>
                <a:close/>
                <a:moveTo>
                  <a:pt x="394929" y="589903"/>
                </a:moveTo>
                <a:cubicBezTo>
                  <a:pt x="333733" y="589903"/>
                  <a:pt x="300526" y="592157"/>
                  <a:pt x="295307" y="596663"/>
                </a:cubicBezTo>
                <a:cubicBezTo>
                  <a:pt x="290089" y="601170"/>
                  <a:pt x="287480" y="630227"/>
                  <a:pt x="287480" y="683833"/>
                </a:cubicBezTo>
                <a:cubicBezTo>
                  <a:pt x="287480" y="739811"/>
                  <a:pt x="290564" y="770764"/>
                  <a:pt x="296731" y="776694"/>
                </a:cubicBezTo>
                <a:cubicBezTo>
                  <a:pt x="302898" y="782624"/>
                  <a:pt x="337054" y="785589"/>
                  <a:pt x="399199" y="785589"/>
                </a:cubicBezTo>
                <a:cubicBezTo>
                  <a:pt x="450433" y="785589"/>
                  <a:pt x="486487" y="781557"/>
                  <a:pt x="507359" y="773492"/>
                </a:cubicBezTo>
                <a:cubicBezTo>
                  <a:pt x="541990" y="759735"/>
                  <a:pt x="559305" y="732220"/>
                  <a:pt x="559305" y="690948"/>
                </a:cubicBezTo>
                <a:cubicBezTo>
                  <a:pt x="559305" y="648253"/>
                  <a:pt x="541515" y="619316"/>
                  <a:pt x="505936" y="604135"/>
                </a:cubicBezTo>
                <a:cubicBezTo>
                  <a:pt x="483166" y="594647"/>
                  <a:pt x="446163" y="589903"/>
                  <a:pt x="394929" y="589903"/>
                </a:cubicBezTo>
                <a:close/>
                <a:moveTo>
                  <a:pt x="1279991" y="510206"/>
                </a:moveTo>
                <a:cubicBezTo>
                  <a:pt x="1239194" y="510206"/>
                  <a:pt x="1206224" y="523252"/>
                  <a:pt x="1181081" y="549343"/>
                </a:cubicBezTo>
                <a:cubicBezTo>
                  <a:pt x="1155939" y="575435"/>
                  <a:pt x="1143367" y="608879"/>
                  <a:pt x="1143367" y="649676"/>
                </a:cubicBezTo>
                <a:cubicBezTo>
                  <a:pt x="1143367" y="688102"/>
                  <a:pt x="1156650" y="721072"/>
                  <a:pt x="1183216" y="748587"/>
                </a:cubicBezTo>
                <a:cubicBezTo>
                  <a:pt x="1209782" y="776101"/>
                  <a:pt x="1242040" y="789859"/>
                  <a:pt x="1279991" y="789859"/>
                </a:cubicBezTo>
                <a:cubicBezTo>
                  <a:pt x="1320315" y="789859"/>
                  <a:pt x="1353285" y="776694"/>
                  <a:pt x="1378902" y="750366"/>
                </a:cubicBezTo>
                <a:cubicBezTo>
                  <a:pt x="1404519" y="724037"/>
                  <a:pt x="1417327" y="690474"/>
                  <a:pt x="1417327" y="649676"/>
                </a:cubicBezTo>
                <a:cubicBezTo>
                  <a:pt x="1417327" y="609353"/>
                  <a:pt x="1404637" y="576027"/>
                  <a:pt x="1379258" y="549699"/>
                </a:cubicBezTo>
                <a:cubicBezTo>
                  <a:pt x="1353878" y="523370"/>
                  <a:pt x="1320789" y="510206"/>
                  <a:pt x="1279991" y="510206"/>
                </a:cubicBezTo>
                <a:close/>
                <a:moveTo>
                  <a:pt x="5095795" y="508783"/>
                </a:moveTo>
                <a:cubicBezTo>
                  <a:pt x="5058319" y="508783"/>
                  <a:pt x="5027483" y="523489"/>
                  <a:pt x="5003289" y="552901"/>
                </a:cubicBezTo>
                <a:cubicBezTo>
                  <a:pt x="4980519" y="580416"/>
                  <a:pt x="4969133" y="613148"/>
                  <a:pt x="4969133" y="651100"/>
                </a:cubicBezTo>
                <a:cubicBezTo>
                  <a:pt x="4969133" y="689525"/>
                  <a:pt x="4980519" y="722495"/>
                  <a:pt x="5003289" y="750010"/>
                </a:cubicBezTo>
                <a:cubicBezTo>
                  <a:pt x="5027483" y="779422"/>
                  <a:pt x="5058319" y="794128"/>
                  <a:pt x="5095795" y="794128"/>
                </a:cubicBezTo>
                <a:cubicBezTo>
                  <a:pt x="5132798" y="794128"/>
                  <a:pt x="5163396" y="779422"/>
                  <a:pt x="5187590" y="750010"/>
                </a:cubicBezTo>
                <a:cubicBezTo>
                  <a:pt x="5209886" y="722495"/>
                  <a:pt x="5221034" y="689525"/>
                  <a:pt x="5221034" y="651100"/>
                </a:cubicBezTo>
                <a:cubicBezTo>
                  <a:pt x="5221034" y="613623"/>
                  <a:pt x="5209412" y="580534"/>
                  <a:pt x="5186167" y="551834"/>
                </a:cubicBezTo>
                <a:cubicBezTo>
                  <a:pt x="5162922" y="523133"/>
                  <a:pt x="5132798" y="508783"/>
                  <a:pt x="5095795" y="508783"/>
                </a:cubicBezTo>
                <a:close/>
                <a:moveTo>
                  <a:pt x="6390596" y="460395"/>
                </a:moveTo>
                <a:cubicBezTo>
                  <a:pt x="6360709" y="460395"/>
                  <a:pt x="6336040" y="472966"/>
                  <a:pt x="6316591" y="498109"/>
                </a:cubicBezTo>
                <a:cubicBezTo>
                  <a:pt x="6298564" y="521354"/>
                  <a:pt x="6289551" y="548631"/>
                  <a:pt x="6289551" y="579941"/>
                </a:cubicBezTo>
                <a:cubicBezTo>
                  <a:pt x="6289551" y="592750"/>
                  <a:pt x="6296192" y="599154"/>
                  <a:pt x="6309475" y="599154"/>
                </a:cubicBezTo>
                <a:cubicBezTo>
                  <a:pt x="6344579" y="599154"/>
                  <a:pt x="6399135" y="593699"/>
                  <a:pt x="6473140" y="582788"/>
                </a:cubicBezTo>
                <a:cubicBezTo>
                  <a:pt x="6488794" y="580416"/>
                  <a:pt x="6496622" y="576620"/>
                  <a:pt x="6496622" y="571402"/>
                </a:cubicBezTo>
                <a:cubicBezTo>
                  <a:pt x="6496622" y="541990"/>
                  <a:pt x="6486185" y="516136"/>
                  <a:pt x="6465312" y="493839"/>
                </a:cubicBezTo>
                <a:cubicBezTo>
                  <a:pt x="6444438" y="471543"/>
                  <a:pt x="6419533" y="460395"/>
                  <a:pt x="6390596" y="460395"/>
                </a:cubicBezTo>
                <a:close/>
                <a:moveTo>
                  <a:pt x="2319994" y="323771"/>
                </a:moveTo>
                <a:cubicBezTo>
                  <a:pt x="2333277" y="323771"/>
                  <a:pt x="2353557" y="325194"/>
                  <a:pt x="2380834" y="328040"/>
                </a:cubicBezTo>
                <a:cubicBezTo>
                  <a:pt x="2408111" y="330887"/>
                  <a:pt x="2428628" y="332310"/>
                  <a:pt x="2442386" y="332310"/>
                </a:cubicBezTo>
                <a:cubicBezTo>
                  <a:pt x="2456143" y="332310"/>
                  <a:pt x="2476779" y="331124"/>
                  <a:pt x="2504293" y="328752"/>
                </a:cubicBezTo>
                <a:cubicBezTo>
                  <a:pt x="2531808" y="326380"/>
                  <a:pt x="2552444" y="325194"/>
                  <a:pt x="2566201" y="325194"/>
                </a:cubicBezTo>
                <a:cubicBezTo>
                  <a:pt x="2577586" y="325194"/>
                  <a:pt x="2583279" y="329938"/>
                  <a:pt x="2583279" y="339426"/>
                </a:cubicBezTo>
                <a:cubicBezTo>
                  <a:pt x="2583279" y="341323"/>
                  <a:pt x="2582805" y="345830"/>
                  <a:pt x="2581856" y="352946"/>
                </a:cubicBezTo>
                <a:cubicBezTo>
                  <a:pt x="2571419" y="445452"/>
                  <a:pt x="2566201" y="552664"/>
                  <a:pt x="2566201" y="674582"/>
                </a:cubicBezTo>
                <a:cubicBezTo>
                  <a:pt x="2566201" y="709212"/>
                  <a:pt x="2566913" y="760802"/>
                  <a:pt x="2568336" y="829352"/>
                </a:cubicBezTo>
                <a:cubicBezTo>
                  <a:pt x="2569759" y="897901"/>
                  <a:pt x="2570471" y="949254"/>
                  <a:pt x="2570471" y="983410"/>
                </a:cubicBezTo>
                <a:cubicBezTo>
                  <a:pt x="2570471" y="993372"/>
                  <a:pt x="2564541" y="999302"/>
                  <a:pt x="2552681" y="1001199"/>
                </a:cubicBezTo>
                <a:cubicBezTo>
                  <a:pt x="2536552" y="1004046"/>
                  <a:pt x="2500261" y="1005469"/>
                  <a:pt x="2443809" y="1005469"/>
                </a:cubicBezTo>
                <a:cubicBezTo>
                  <a:pt x="2386882" y="1005469"/>
                  <a:pt x="2350354" y="1004046"/>
                  <a:pt x="2334225" y="1001199"/>
                </a:cubicBezTo>
                <a:cubicBezTo>
                  <a:pt x="2323788" y="999302"/>
                  <a:pt x="2317384" y="996218"/>
                  <a:pt x="2315012" y="991949"/>
                </a:cubicBezTo>
                <a:cubicBezTo>
                  <a:pt x="2314064" y="990051"/>
                  <a:pt x="2313589" y="982935"/>
                  <a:pt x="2313589" y="970601"/>
                </a:cubicBezTo>
                <a:cubicBezTo>
                  <a:pt x="2313589" y="937868"/>
                  <a:pt x="2314300" y="888650"/>
                  <a:pt x="2315724" y="822947"/>
                </a:cubicBezTo>
                <a:cubicBezTo>
                  <a:pt x="2317147" y="757244"/>
                  <a:pt x="2317858" y="707789"/>
                  <a:pt x="2317858" y="674582"/>
                </a:cubicBezTo>
                <a:cubicBezTo>
                  <a:pt x="2317858" y="539855"/>
                  <a:pt x="2312640" y="432643"/>
                  <a:pt x="2302203" y="352946"/>
                </a:cubicBezTo>
                <a:cubicBezTo>
                  <a:pt x="2301255" y="345355"/>
                  <a:pt x="2300780" y="340374"/>
                  <a:pt x="2300780" y="338002"/>
                </a:cubicBezTo>
                <a:cubicBezTo>
                  <a:pt x="2300780" y="328515"/>
                  <a:pt x="2307185" y="323771"/>
                  <a:pt x="2319994" y="323771"/>
                </a:cubicBezTo>
                <a:close/>
                <a:moveTo>
                  <a:pt x="1243701" y="294596"/>
                </a:moveTo>
                <a:cubicBezTo>
                  <a:pt x="1318180" y="294596"/>
                  <a:pt x="1377004" y="320687"/>
                  <a:pt x="1420174" y="372870"/>
                </a:cubicBezTo>
                <a:cubicBezTo>
                  <a:pt x="1422071" y="375242"/>
                  <a:pt x="1423732" y="376428"/>
                  <a:pt x="1425155" y="376428"/>
                </a:cubicBezTo>
                <a:cubicBezTo>
                  <a:pt x="1429424" y="376428"/>
                  <a:pt x="1434287" y="364924"/>
                  <a:pt x="1439742" y="341916"/>
                </a:cubicBezTo>
                <a:cubicBezTo>
                  <a:pt x="1445198" y="318908"/>
                  <a:pt x="1451721" y="307404"/>
                  <a:pt x="1459311" y="307404"/>
                </a:cubicBezTo>
                <a:cubicBezTo>
                  <a:pt x="1476863" y="307404"/>
                  <a:pt x="1510308" y="312385"/>
                  <a:pt x="1559644" y="322348"/>
                </a:cubicBezTo>
                <a:cubicBezTo>
                  <a:pt x="1606609" y="331835"/>
                  <a:pt x="1640290" y="339900"/>
                  <a:pt x="1660689" y="346541"/>
                </a:cubicBezTo>
                <a:cubicBezTo>
                  <a:pt x="1667805" y="349388"/>
                  <a:pt x="1671363" y="353183"/>
                  <a:pt x="1671363" y="357927"/>
                </a:cubicBezTo>
                <a:cubicBezTo>
                  <a:pt x="1671363" y="359824"/>
                  <a:pt x="1670651" y="364805"/>
                  <a:pt x="1669228" y="372870"/>
                </a:cubicBezTo>
                <a:cubicBezTo>
                  <a:pt x="1654048" y="458735"/>
                  <a:pt x="1646457" y="549580"/>
                  <a:pt x="1646457" y="645407"/>
                </a:cubicBezTo>
                <a:cubicBezTo>
                  <a:pt x="1646457" y="681935"/>
                  <a:pt x="1648592" y="736253"/>
                  <a:pt x="1652862" y="808360"/>
                </a:cubicBezTo>
                <a:cubicBezTo>
                  <a:pt x="1657131" y="880467"/>
                  <a:pt x="1659266" y="934547"/>
                  <a:pt x="1659266" y="970601"/>
                </a:cubicBezTo>
                <a:cubicBezTo>
                  <a:pt x="1659266" y="989577"/>
                  <a:pt x="1650964" y="999776"/>
                  <a:pt x="1634360" y="1001199"/>
                </a:cubicBezTo>
                <a:cubicBezTo>
                  <a:pt x="1575536" y="1005469"/>
                  <a:pt x="1508173" y="1007603"/>
                  <a:pt x="1432271" y="1007603"/>
                </a:cubicBezTo>
                <a:cubicBezTo>
                  <a:pt x="1423257" y="1007603"/>
                  <a:pt x="1417209" y="993965"/>
                  <a:pt x="1414125" y="966687"/>
                </a:cubicBezTo>
                <a:cubicBezTo>
                  <a:pt x="1411042" y="939410"/>
                  <a:pt x="1407365" y="925534"/>
                  <a:pt x="1403096" y="925060"/>
                </a:cubicBezTo>
                <a:cubicBezTo>
                  <a:pt x="1399300" y="926957"/>
                  <a:pt x="1394319" y="930990"/>
                  <a:pt x="1388152" y="937157"/>
                </a:cubicBezTo>
                <a:cubicBezTo>
                  <a:pt x="1335021" y="990763"/>
                  <a:pt x="1278094" y="1017566"/>
                  <a:pt x="1217372" y="1017566"/>
                </a:cubicBezTo>
                <a:cubicBezTo>
                  <a:pt x="1124866" y="1017566"/>
                  <a:pt x="1048252" y="981038"/>
                  <a:pt x="987530" y="907982"/>
                </a:cubicBezTo>
                <a:cubicBezTo>
                  <a:pt x="930129" y="839670"/>
                  <a:pt x="901429" y="758075"/>
                  <a:pt x="901429" y="663197"/>
                </a:cubicBezTo>
                <a:cubicBezTo>
                  <a:pt x="901429" y="553613"/>
                  <a:pt x="931078" y="465376"/>
                  <a:pt x="990377" y="398487"/>
                </a:cubicBezTo>
                <a:cubicBezTo>
                  <a:pt x="1052047" y="329226"/>
                  <a:pt x="1136489" y="294596"/>
                  <a:pt x="1243701" y="294596"/>
                </a:cubicBezTo>
                <a:close/>
                <a:moveTo>
                  <a:pt x="5094372" y="288903"/>
                </a:moveTo>
                <a:cubicBezTo>
                  <a:pt x="5201584" y="288903"/>
                  <a:pt x="5288398" y="322466"/>
                  <a:pt x="5354812" y="389592"/>
                </a:cubicBezTo>
                <a:cubicBezTo>
                  <a:pt x="5421227" y="456718"/>
                  <a:pt x="5454434" y="543888"/>
                  <a:pt x="5454434" y="651100"/>
                </a:cubicBezTo>
                <a:cubicBezTo>
                  <a:pt x="5454434" y="759260"/>
                  <a:pt x="5421345" y="847023"/>
                  <a:pt x="5355168" y="914386"/>
                </a:cubicBezTo>
                <a:cubicBezTo>
                  <a:pt x="5288991" y="981749"/>
                  <a:pt x="5202059" y="1015431"/>
                  <a:pt x="5094372" y="1015431"/>
                </a:cubicBezTo>
                <a:cubicBezTo>
                  <a:pt x="4990007" y="1015431"/>
                  <a:pt x="4904142" y="982224"/>
                  <a:pt x="4836779" y="915809"/>
                </a:cubicBezTo>
                <a:cubicBezTo>
                  <a:pt x="4769415" y="849395"/>
                  <a:pt x="4735734" y="764004"/>
                  <a:pt x="4735734" y="659639"/>
                </a:cubicBezTo>
                <a:cubicBezTo>
                  <a:pt x="4735734" y="549580"/>
                  <a:pt x="4767992" y="460276"/>
                  <a:pt x="4832509" y="391727"/>
                </a:cubicBezTo>
                <a:cubicBezTo>
                  <a:pt x="4897026" y="323178"/>
                  <a:pt x="4984314" y="288903"/>
                  <a:pt x="5094372" y="288903"/>
                </a:cubicBezTo>
                <a:close/>
                <a:moveTo>
                  <a:pt x="3028870" y="282499"/>
                </a:moveTo>
                <a:cubicBezTo>
                  <a:pt x="3099555" y="282499"/>
                  <a:pt x="3161700" y="297679"/>
                  <a:pt x="3215306" y="328040"/>
                </a:cubicBezTo>
                <a:cubicBezTo>
                  <a:pt x="3227640" y="334682"/>
                  <a:pt x="3233807" y="341086"/>
                  <a:pt x="3233807" y="347253"/>
                </a:cubicBezTo>
                <a:cubicBezTo>
                  <a:pt x="3233807" y="353420"/>
                  <a:pt x="3226691" y="381409"/>
                  <a:pt x="3212459" y="431220"/>
                </a:cubicBezTo>
                <a:cubicBezTo>
                  <a:pt x="3199176" y="479133"/>
                  <a:pt x="3190519" y="508071"/>
                  <a:pt x="3186486" y="518033"/>
                </a:cubicBezTo>
                <a:cubicBezTo>
                  <a:pt x="3182455" y="527996"/>
                  <a:pt x="3178303" y="532977"/>
                  <a:pt x="3174034" y="532977"/>
                </a:cubicBezTo>
                <a:cubicBezTo>
                  <a:pt x="3173560" y="532977"/>
                  <a:pt x="3159209" y="529181"/>
                  <a:pt x="3130983" y="521591"/>
                </a:cubicBezTo>
                <a:cubicBezTo>
                  <a:pt x="3102757" y="514001"/>
                  <a:pt x="3079868" y="510206"/>
                  <a:pt x="3062315" y="510206"/>
                </a:cubicBezTo>
                <a:cubicBezTo>
                  <a:pt x="3020094" y="510206"/>
                  <a:pt x="2986413" y="522896"/>
                  <a:pt x="2961270" y="548276"/>
                </a:cubicBezTo>
                <a:cubicBezTo>
                  <a:pt x="2936127" y="573656"/>
                  <a:pt x="2923556" y="607456"/>
                  <a:pt x="2923556" y="649676"/>
                </a:cubicBezTo>
                <a:cubicBezTo>
                  <a:pt x="2923556" y="693320"/>
                  <a:pt x="2937313" y="727595"/>
                  <a:pt x="2964828" y="752500"/>
                </a:cubicBezTo>
                <a:cubicBezTo>
                  <a:pt x="2992342" y="777406"/>
                  <a:pt x="3028159" y="789859"/>
                  <a:pt x="3072277" y="789859"/>
                </a:cubicBezTo>
                <a:cubicBezTo>
                  <a:pt x="3093150" y="789859"/>
                  <a:pt x="3116633" y="784522"/>
                  <a:pt x="3142724" y="773848"/>
                </a:cubicBezTo>
                <a:cubicBezTo>
                  <a:pt x="3168815" y="763174"/>
                  <a:pt x="3181150" y="757837"/>
                  <a:pt x="3179726" y="757837"/>
                </a:cubicBezTo>
                <a:cubicBezTo>
                  <a:pt x="3187791" y="757837"/>
                  <a:pt x="3198228" y="787961"/>
                  <a:pt x="3211037" y="848209"/>
                </a:cubicBezTo>
                <a:cubicBezTo>
                  <a:pt x="3221947" y="903238"/>
                  <a:pt x="3227403" y="939766"/>
                  <a:pt x="3227403" y="957793"/>
                </a:cubicBezTo>
                <a:cubicBezTo>
                  <a:pt x="3227403" y="975819"/>
                  <a:pt x="3197990" y="991237"/>
                  <a:pt x="3139166" y="1004046"/>
                </a:cubicBezTo>
                <a:cubicBezTo>
                  <a:pt x="3093625" y="1014008"/>
                  <a:pt x="3056860" y="1018989"/>
                  <a:pt x="3028870" y="1018989"/>
                </a:cubicBezTo>
                <a:cubicBezTo>
                  <a:pt x="2924505" y="1018989"/>
                  <a:pt x="2838403" y="983884"/>
                  <a:pt x="2770565" y="913674"/>
                </a:cubicBezTo>
                <a:cubicBezTo>
                  <a:pt x="2702728" y="843465"/>
                  <a:pt x="2668809" y="755940"/>
                  <a:pt x="2668809" y="651100"/>
                </a:cubicBezTo>
                <a:cubicBezTo>
                  <a:pt x="2668809" y="547208"/>
                  <a:pt x="2702846" y="459802"/>
                  <a:pt x="2770921" y="388881"/>
                </a:cubicBezTo>
                <a:cubicBezTo>
                  <a:pt x="2838996" y="317959"/>
                  <a:pt x="2924979" y="282499"/>
                  <a:pt x="3028870" y="282499"/>
                </a:cubicBezTo>
                <a:close/>
                <a:moveTo>
                  <a:pt x="6418348" y="278229"/>
                </a:moveTo>
                <a:cubicBezTo>
                  <a:pt x="6509430" y="278229"/>
                  <a:pt x="6586755" y="311437"/>
                  <a:pt x="6650324" y="377851"/>
                </a:cubicBezTo>
                <a:cubicBezTo>
                  <a:pt x="6713892" y="444266"/>
                  <a:pt x="6745676" y="523252"/>
                  <a:pt x="6745676" y="614809"/>
                </a:cubicBezTo>
                <a:cubicBezTo>
                  <a:pt x="6745676" y="662722"/>
                  <a:pt x="6730258" y="690000"/>
                  <a:pt x="6699423" y="696641"/>
                </a:cubicBezTo>
                <a:cubicBezTo>
                  <a:pt x="6694205" y="697590"/>
                  <a:pt x="6645105" y="702808"/>
                  <a:pt x="6552125" y="712296"/>
                </a:cubicBezTo>
                <a:cubicBezTo>
                  <a:pt x="6496147" y="718463"/>
                  <a:pt x="6412655" y="725816"/>
                  <a:pt x="6301648" y="734355"/>
                </a:cubicBezTo>
                <a:cubicBezTo>
                  <a:pt x="6308289" y="765190"/>
                  <a:pt x="6328450" y="788673"/>
                  <a:pt x="6362132" y="804802"/>
                </a:cubicBezTo>
                <a:cubicBezTo>
                  <a:pt x="6389646" y="818085"/>
                  <a:pt x="6420956" y="824726"/>
                  <a:pt x="6456062" y="824726"/>
                </a:cubicBezTo>
                <a:cubicBezTo>
                  <a:pt x="6498282" y="824726"/>
                  <a:pt x="6540740" y="813341"/>
                  <a:pt x="6583435" y="790570"/>
                </a:cubicBezTo>
                <a:cubicBezTo>
                  <a:pt x="6601461" y="779185"/>
                  <a:pt x="6619488" y="767800"/>
                  <a:pt x="6637516" y="756414"/>
                </a:cubicBezTo>
                <a:cubicBezTo>
                  <a:pt x="6647478" y="761158"/>
                  <a:pt x="6664200" y="785352"/>
                  <a:pt x="6687682" y="828996"/>
                </a:cubicBezTo>
                <a:cubicBezTo>
                  <a:pt x="6711165" y="872640"/>
                  <a:pt x="6722906" y="900391"/>
                  <a:pt x="6722906" y="912251"/>
                </a:cubicBezTo>
                <a:cubicBezTo>
                  <a:pt x="6722906" y="915572"/>
                  <a:pt x="6719348" y="921027"/>
                  <a:pt x="6712232" y="928618"/>
                </a:cubicBezTo>
                <a:cubicBezTo>
                  <a:pt x="6654356" y="990763"/>
                  <a:pt x="6564459" y="1021835"/>
                  <a:pt x="6442541" y="1021835"/>
                </a:cubicBezTo>
                <a:cubicBezTo>
                  <a:pt x="6329636" y="1021835"/>
                  <a:pt x="6238553" y="988865"/>
                  <a:pt x="6169293" y="922925"/>
                </a:cubicBezTo>
                <a:cubicBezTo>
                  <a:pt x="6098135" y="856036"/>
                  <a:pt x="6062555" y="766614"/>
                  <a:pt x="6062555" y="654658"/>
                </a:cubicBezTo>
                <a:cubicBezTo>
                  <a:pt x="6062555" y="545548"/>
                  <a:pt x="6094339" y="456125"/>
                  <a:pt x="6157908" y="386390"/>
                </a:cubicBezTo>
                <a:cubicBezTo>
                  <a:pt x="6223373" y="314283"/>
                  <a:pt x="6310187" y="278229"/>
                  <a:pt x="6418348" y="278229"/>
                </a:cubicBezTo>
                <a:close/>
                <a:moveTo>
                  <a:pt x="2103797" y="259728"/>
                </a:moveTo>
                <a:cubicBezTo>
                  <a:pt x="2111387" y="259728"/>
                  <a:pt x="2130126" y="285227"/>
                  <a:pt x="2160012" y="336223"/>
                </a:cubicBezTo>
                <a:cubicBezTo>
                  <a:pt x="2189899" y="387220"/>
                  <a:pt x="2204842" y="416988"/>
                  <a:pt x="2204842" y="425527"/>
                </a:cubicBezTo>
                <a:cubicBezTo>
                  <a:pt x="2204842" y="430271"/>
                  <a:pt x="2201284" y="436676"/>
                  <a:pt x="2194168" y="444740"/>
                </a:cubicBezTo>
                <a:cubicBezTo>
                  <a:pt x="2180885" y="441419"/>
                  <a:pt x="2167602" y="439759"/>
                  <a:pt x="2154319" y="439759"/>
                </a:cubicBezTo>
                <a:cubicBezTo>
                  <a:pt x="2126330" y="439759"/>
                  <a:pt x="2102848" y="445926"/>
                  <a:pt x="2083873" y="458260"/>
                </a:cubicBezTo>
                <a:cubicBezTo>
                  <a:pt x="2061102" y="472492"/>
                  <a:pt x="2049717" y="492653"/>
                  <a:pt x="2049717" y="518745"/>
                </a:cubicBezTo>
                <a:cubicBezTo>
                  <a:pt x="2049717" y="535349"/>
                  <a:pt x="2061813" y="556459"/>
                  <a:pt x="2086007" y="582076"/>
                </a:cubicBezTo>
                <a:cubicBezTo>
                  <a:pt x="2122535" y="620502"/>
                  <a:pt x="2145069" y="646356"/>
                  <a:pt x="2153608" y="659639"/>
                </a:cubicBezTo>
                <a:cubicBezTo>
                  <a:pt x="2177802" y="695692"/>
                  <a:pt x="2189899" y="734355"/>
                  <a:pt x="2189899" y="775627"/>
                </a:cubicBezTo>
                <a:cubicBezTo>
                  <a:pt x="2189899" y="799821"/>
                  <a:pt x="2185155" y="825438"/>
                  <a:pt x="2175667" y="852478"/>
                </a:cubicBezTo>
                <a:cubicBezTo>
                  <a:pt x="2164756" y="882365"/>
                  <a:pt x="2150999" y="904187"/>
                  <a:pt x="2134395" y="917944"/>
                </a:cubicBezTo>
                <a:cubicBezTo>
                  <a:pt x="2099290" y="948305"/>
                  <a:pt x="2058256" y="973922"/>
                  <a:pt x="2011291" y="994795"/>
                </a:cubicBezTo>
                <a:cubicBezTo>
                  <a:pt x="1960531" y="1016617"/>
                  <a:pt x="1913804" y="1027528"/>
                  <a:pt x="1871109" y="1027528"/>
                </a:cubicBezTo>
                <a:cubicBezTo>
                  <a:pt x="1861621" y="1027528"/>
                  <a:pt x="1840392" y="1001792"/>
                  <a:pt x="1807423" y="950321"/>
                </a:cubicBezTo>
                <a:cubicBezTo>
                  <a:pt x="1774453" y="898850"/>
                  <a:pt x="1757968" y="867421"/>
                  <a:pt x="1757968" y="856036"/>
                </a:cubicBezTo>
                <a:cubicBezTo>
                  <a:pt x="1757968" y="851766"/>
                  <a:pt x="1760576" y="849157"/>
                  <a:pt x="1765794" y="848209"/>
                </a:cubicBezTo>
                <a:cubicBezTo>
                  <a:pt x="1799002" y="842041"/>
                  <a:pt x="1832446" y="835874"/>
                  <a:pt x="1866128" y="829707"/>
                </a:cubicBezTo>
                <a:cubicBezTo>
                  <a:pt x="1907874" y="816424"/>
                  <a:pt x="1928747" y="794603"/>
                  <a:pt x="1928747" y="764242"/>
                </a:cubicBezTo>
                <a:cubicBezTo>
                  <a:pt x="1928747" y="743368"/>
                  <a:pt x="1916650" y="719175"/>
                  <a:pt x="1892456" y="691660"/>
                </a:cubicBezTo>
                <a:cubicBezTo>
                  <a:pt x="1849287" y="643747"/>
                  <a:pt x="1826753" y="618367"/>
                  <a:pt x="1824856" y="615520"/>
                </a:cubicBezTo>
                <a:cubicBezTo>
                  <a:pt x="1800662" y="581364"/>
                  <a:pt x="1788565" y="545311"/>
                  <a:pt x="1788565" y="507360"/>
                </a:cubicBezTo>
                <a:cubicBezTo>
                  <a:pt x="1788565" y="436201"/>
                  <a:pt x="1824619" y="375716"/>
                  <a:pt x="1896726" y="325906"/>
                </a:cubicBezTo>
                <a:cubicBezTo>
                  <a:pt x="1961243" y="281787"/>
                  <a:pt x="2030267" y="259728"/>
                  <a:pt x="2103797" y="259728"/>
                </a:cubicBezTo>
                <a:close/>
                <a:moveTo>
                  <a:pt x="364331" y="201378"/>
                </a:moveTo>
                <a:cubicBezTo>
                  <a:pt x="313097" y="201378"/>
                  <a:pt x="287480" y="205173"/>
                  <a:pt x="287480" y="212764"/>
                </a:cubicBezTo>
                <a:cubicBezTo>
                  <a:pt x="287480" y="221777"/>
                  <a:pt x="286650" y="235416"/>
                  <a:pt x="284990" y="253680"/>
                </a:cubicBezTo>
                <a:cubicBezTo>
                  <a:pt x="283329" y="271944"/>
                  <a:pt x="282499" y="285582"/>
                  <a:pt x="282499" y="294596"/>
                </a:cubicBezTo>
                <a:cubicBezTo>
                  <a:pt x="282499" y="342035"/>
                  <a:pt x="286531" y="368601"/>
                  <a:pt x="294596" y="374293"/>
                </a:cubicBezTo>
                <a:cubicBezTo>
                  <a:pt x="299814" y="378563"/>
                  <a:pt x="329938" y="380698"/>
                  <a:pt x="384967" y="380698"/>
                </a:cubicBezTo>
                <a:cubicBezTo>
                  <a:pt x="486961" y="380698"/>
                  <a:pt x="537958" y="351523"/>
                  <a:pt x="537958" y="293173"/>
                </a:cubicBezTo>
                <a:cubicBezTo>
                  <a:pt x="537958" y="252375"/>
                  <a:pt x="517559" y="225335"/>
                  <a:pt x="476762" y="212052"/>
                </a:cubicBezTo>
                <a:cubicBezTo>
                  <a:pt x="453991" y="204936"/>
                  <a:pt x="416514" y="201378"/>
                  <a:pt x="364331" y="201378"/>
                </a:cubicBezTo>
                <a:close/>
                <a:moveTo>
                  <a:pt x="5584110" y="78274"/>
                </a:moveTo>
                <a:cubicBezTo>
                  <a:pt x="5596918" y="78274"/>
                  <a:pt x="5615182" y="81120"/>
                  <a:pt x="5638902" y="86813"/>
                </a:cubicBezTo>
                <a:cubicBezTo>
                  <a:pt x="5665942" y="92980"/>
                  <a:pt x="5684680" y="96538"/>
                  <a:pt x="5695117" y="97487"/>
                </a:cubicBezTo>
                <a:cubicBezTo>
                  <a:pt x="5719311" y="100808"/>
                  <a:pt x="5755839" y="105314"/>
                  <a:pt x="5804701" y="111007"/>
                </a:cubicBezTo>
                <a:cubicBezTo>
                  <a:pt x="5816560" y="111956"/>
                  <a:pt x="5822490" y="115988"/>
                  <a:pt x="5822490" y="123104"/>
                </a:cubicBezTo>
                <a:cubicBezTo>
                  <a:pt x="5822490" y="142080"/>
                  <a:pt x="5820948" y="170780"/>
                  <a:pt x="5817865" y="209206"/>
                </a:cubicBezTo>
                <a:cubicBezTo>
                  <a:pt x="5814782" y="247631"/>
                  <a:pt x="5813240" y="276569"/>
                  <a:pt x="5813240" y="296019"/>
                </a:cubicBezTo>
                <a:cubicBezTo>
                  <a:pt x="5813240" y="319264"/>
                  <a:pt x="5820118" y="330887"/>
                  <a:pt x="5833876" y="330887"/>
                </a:cubicBezTo>
                <a:cubicBezTo>
                  <a:pt x="5850480" y="330887"/>
                  <a:pt x="5875622" y="330175"/>
                  <a:pt x="5909304" y="328752"/>
                </a:cubicBezTo>
                <a:cubicBezTo>
                  <a:pt x="5942986" y="327329"/>
                  <a:pt x="5968365" y="326617"/>
                  <a:pt x="5985443" y="326617"/>
                </a:cubicBezTo>
                <a:cubicBezTo>
                  <a:pt x="5995880" y="326617"/>
                  <a:pt x="6001098" y="330175"/>
                  <a:pt x="6001098" y="337291"/>
                </a:cubicBezTo>
                <a:cubicBezTo>
                  <a:pt x="6001098" y="348202"/>
                  <a:pt x="5999912" y="364568"/>
                  <a:pt x="5997540" y="386390"/>
                </a:cubicBezTo>
                <a:cubicBezTo>
                  <a:pt x="5995168" y="408212"/>
                  <a:pt x="5993982" y="424579"/>
                  <a:pt x="5993982" y="435490"/>
                </a:cubicBezTo>
                <a:cubicBezTo>
                  <a:pt x="5993982" y="446875"/>
                  <a:pt x="5994220" y="463479"/>
                  <a:pt x="5994694" y="485300"/>
                </a:cubicBezTo>
                <a:cubicBezTo>
                  <a:pt x="5995168" y="507122"/>
                  <a:pt x="5995406" y="523726"/>
                  <a:pt x="5995406" y="535111"/>
                </a:cubicBezTo>
                <a:cubicBezTo>
                  <a:pt x="5995406" y="545074"/>
                  <a:pt x="5988527" y="550055"/>
                  <a:pt x="5974770" y="550055"/>
                </a:cubicBezTo>
                <a:cubicBezTo>
                  <a:pt x="5965282" y="550055"/>
                  <a:pt x="5949390" y="549699"/>
                  <a:pt x="5927094" y="548987"/>
                </a:cubicBezTo>
                <a:cubicBezTo>
                  <a:pt x="5904797" y="548276"/>
                  <a:pt x="5888905" y="547920"/>
                  <a:pt x="5879417" y="547920"/>
                </a:cubicBezTo>
                <a:lnTo>
                  <a:pt x="5826048" y="547920"/>
                </a:lnTo>
                <a:cubicBezTo>
                  <a:pt x="5818932" y="547920"/>
                  <a:pt x="5815375" y="558356"/>
                  <a:pt x="5815375" y="579230"/>
                </a:cubicBezTo>
                <a:cubicBezTo>
                  <a:pt x="5815375" y="590615"/>
                  <a:pt x="5815375" y="607456"/>
                  <a:pt x="5815375" y="629752"/>
                </a:cubicBezTo>
                <a:cubicBezTo>
                  <a:pt x="5815849" y="652523"/>
                  <a:pt x="5816086" y="669364"/>
                  <a:pt x="5816086" y="680275"/>
                </a:cubicBezTo>
                <a:cubicBezTo>
                  <a:pt x="5816086" y="720123"/>
                  <a:pt x="5820593" y="747638"/>
                  <a:pt x="5829606" y="762818"/>
                </a:cubicBezTo>
                <a:cubicBezTo>
                  <a:pt x="5842414" y="783217"/>
                  <a:pt x="5867558" y="793417"/>
                  <a:pt x="5905034" y="793417"/>
                </a:cubicBezTo>
                <a:cubicBezTo>
                  <a:pt x="5916894" y="793417"/>
                  <a:pt x="5933854" y="790689"/>
                  <a:pt x="5955912" y="785233"/>
                </a:cubicBezTo>
                <a:cubicBezTo>
                  <a:pt x="5977972" y="779778"/>
                  <a:pt x="5993508" y="777050"/>
                  <a:pt x="6002522" y="777050"/>
                </a:cubicBezTo>
                <a:cubicBezTo>
                  <a:pt x="6012484" y="777050"/>
                  <a:pt x="6017464" y="782268"/>
                  <a:pt x="6017464" y="792705"/>
                </a:cubicBezTo>
                <a:cubicBezTo>
                  <a:pt x="6017464" y="806937"/>
                  <a:pt x="6015686" y="828521"/>
                  <a:pt x="6012128" y="857459"/>
                </a:cubicBezTo>
                <a:cubicBezTo>
                  <a:pt x="6008570" y="886397"/>
                  <a:pt x="6006791" y="907626"/>
                  <a:pt x="6006791" y="921146"/>
                </a:cubicBezTo>
                <a:cubicBezTo>
                  <a:pt x="6006791" y="934666"/>
                  <a:pt x="6005368" y="943324"/>
                  <a:pt x="6002522" y="947119"/>
                </a:cubicBezTo>
                <a:cubicBezTo>
                  <a:pt x="5999675" y="950914"/>
                  <a:pt x="5991848" y="956369"/>
                  <a:pt x="5979039" y="963485"/>
                </a:cubicBezTo>
                <a:cubicBezTo>
                  <a:pt x="5917842" y="997167"/>
                  <a:pt x="5850005" y="1014008"/>
                  <a:pt x="5775526" y="1014008"/>
                </a:cubicBezTo>
                <a:cubicBezTo>
                  <a:pt x="5638427" y="1014008"/>
                  <a:pt x="5569878" y="961588"/>
                  <a:pt x="5569878" y="856748"/>
                </a:cubicBezTo>
                <a:cubicBezTo>
                  <a:pt x="5569878" y="825438"/>
                  <a:pt x="5571064" y="778355"/>
                  <a:pt x="5573436" y="715498"/>
                </a:cubicBezTo>
                <a:cubicBezTo>
                  <a:pt x="5575808" y="652641"/>
                  <a:pt x="5576994" y="605558"/>
                  <a:pt x="5576994" y="574249"/>
                </a:cubicBezTo>
                <a:cubicBezTo>
                  <a:pt x="5576994" y="553375"/>
                  <a:pt x="5564897" y="542939"/>
                  <a:pt x="5540703" y="542939"/>
                </a:cubicBezTo>
                <a:cubicBezTo>
                  <a:pt x="5538806" y="542939"/>
                  <a:pt x="5535722" y="542939"/>
                  <a:pt x="5531453" y="542939"/>
                </a:cubicBezTo>
                <a:cubicBezTo>
                  <a:pt x="5527183" y="543413"/>
                  <a:pt x="5524100" y="543650"/>
                  <a:pt x="5522202" y="543650"/>
                </a:cubicBezTo>
                <a:cubicBezTo>
                  <a:pt x="5504175" y="543650"/>
                  <a:pt x="5495162" y="537246"/>
                  <a:pt x="5495162" y="524438"/>
                </a:cubicBezTo>
                <a:cubicBezTo>
                  <a:pt x="5495162" y="516847"/>
                  <a:pt x="5495755" y="505225"/>
                  <a:pt x="5496941" y="489570"/>
                </a:cubicBezTo>
                <a:cubicBezTo>
                  <a:pt x="5498127" y="473915"/>
                  <a:pt x="5498720" y="462293"/>
                  <a:pt x="5498720" y="454702"/>
                </a:cubicBezTo>
                <a:cubicBezTo>
                  <a:pt x="5498720" y="444740"/>
                  <a:pt x="5498127" y="429560"/>
                  <a:pt x="5496941" y="409161"/>
                </a:cubicBezTo>
                <a:cubicBezTo>
                  <a:pt x="5495755" y="388762"/>
                  <a:pt x="5495162" y="373582"/>
                  <a:pt x="5495162" y="363619"/>
                </a:cubicBezTo>
                <a:cubicBezTo>
                  <a:pt x="5495162" y="354132"/>
                  <a:pt x="5510342" y="348913"/>
                  <a:pt x="5540703" y="347965"/>
                </a:cubicBezTo>
                <a:cubicBezTo>
                  <a:pt x="5557781" y="347490"/>
                  <a:pt x="5567032" y="342746"/>
                  <a:pt x="5568455" y="333733"/>
                </a:cubicBezTo>
                <a:cubicBezTo>
                  <a:pt x="5571301" y="315706"/>
                  <a:pt x="5572250" y="287243"/>
                  <a:pt x="5571301" y="248343"/>
                </a:cubicBezTo>
                <a:cubicBezTo>
                  <a:pt x="5569404" y="187147"/>
                  <a:pt x="5568455" y="157972"/>
                  <a:pt x="5568455" y="160818"/>
                </a:cubicBezTo>
                <a:cubicBezTo>
                  <a:pt x="5568455" y="105789"/>
                  <a:pt x="5573673" y="78274"/>
                  <a:pt x="5584110" y="78274"/>
                </a:cubicBezTo>
                <a:close/>
                <a:moveTo>
                  <a:pt x="2445232" y="22059"/>
                </a:moveTo>
                <a:cubicBezTo>
                  <a:pt x="2482234" y="22059"/>
                  <a:pt x="2514256" y="33207"/>
                  <a:pt x="2541297" y="55503"/>
                </a:cubicBezTo>
                <a:cubicBezTo>
                  <a:pt x="2570234" y="79223"/>
                  <a:pt x="2584702" y="109347"/>
                  <a:pt x="2584702" y="145875"/>
                </a:cubicBezTo>
                <a:cubicBezTo>
                  <a:pt x="2584702" y="228418"/>
                  <a:pt x="2538212" y="269690"/>
                  <a:pt x="2445232" y="269690"/>
                </a:cubicBezTo>
                <a:cubicBezTo>
                  <a:pt x="2405383" y="269690"/>
                  <a:pt x="2372413" y="259254"/>
                  <a:pt x="2346322" y="238381"/>
                </a:cubicBezTo>
                <a:cubicBezTo>
                  <a:pt x="2317858" y="215610"/>
                  <a:pt x="2303627" y="184775"/>
                  <a:pt x="2303627" y="145875"/>
                </a:cubicBezTo>
                <a:cubicBezTo>
                  <a:pt x="2303627" y="108872"/>
                  <a:pt x="2318333" y="78511"/>
                  <a:pt x="2347745" y="54792"/>
                </a:cubicBezTo>
                <a:cubicBezTo>
                  <a:pt x="2374785" y="32970"/>
                  <a:pt x="2407281" y="22059"/>
                  <a:pt x="2445232" y="22059"/>
                </a:cubicBezTo>
                <a:close/>
                <a:moveTo>
                  <a:pt x="3704676" y="2846"/>
                </a:moveTo>
                <a:cubicBezTo>
                  <a:pt x="3719382" y="2846"/>
                  <a:pt x="3741560" y="3558"/>
                  <a:pt x="3771209" y="4981"/>
                </a:cubicBezTo>
                <a:cubicBezTo>
                  <a:pt x="3800858" y="6404"/>
                  <a:pt x="3823037" y="7116"/>
                  <a:pt x="3837742" y="7116"/>
                </a:cubicBezTo>
                <a:cubicBezTo>
                  <a:pt x="3852923" y="7116"/>
                  <a:pt x="3875812" y="6404"/>
                  <a:pt x="3906410" y="4981"/>
                </a:cubicBezTo>
                <a:cubicBezTo>
                  <a:pt x="3937008" y="3558"/>
                  <a:pt x="3959897" y="2846"/>
                  <a:pt x="3975078" y="2846"/>
                </a:cubicBezTo>
                <a:cubicBezTo>
                  <a:pt x="3983143" y="2846"/>
                  <a:pt x="3987175" y="7116"/>
                  <a:pt x="3987175" y="15655"/>
                </a:cubicBezTo>
                <a:cubicBezTo>
                  <a:pt x="3987175" y="51234"/>
                  <a:pt x="3984566" y="104484"/>
                  <a:pt x="3979347" y="175405"/>
                </a:cubicBezTo>
                <a:cubicBezTo>
                  <a:pt x="3974129" y="246327"/>
                  <a:pt x="3971520" y="299577"/>
                  <a:pt x="3971520" y="335156"/>
                </a:cubicBezTo>
                <a:cubicBezTo>
                  <a:pt x="3971520" y="351760"/>
                  <a:pt x="3976027" y="361485"/>
                  <a:pt x="3985040" y="364331"/>
                </a:cubicBezTo>
                <a:cubicBezTo>
                  <a:pt x="3997375" y="368126"/>
                  <a:pt x="4058096" y="370024"/>
                  <a:pt x="4167206" y="370024"/>
                </a:cubicBezTo>
                <a:cubicBezTo>
                  <a:pt x="4268725" y="370024"/>
                  <a:pt x="4327550" y="368126"/>
                  <a:pt x="4343679" y="364331"/>
                </a:cubicBezTo>
                <a:cubicBezTo>
                  <a:pt x="4355064" y="361485"/>
                  <a:pt x="4360757" y="351760"/>
                  <a:pt x="4360757" y="335156"/>
                </a:cubicBezTo>
                <a:cubicBezTo>
                  <a:pt x="4360757" y="301000"/>
                  <a:pt x="4359096" y="249410"/>
                  <a:pt x="4355776" y="180386"/>
                </a:cubicBezTo>
                <a:cubicBezTo>
                  <a:pt x="4352455" y="111363"/>
                  <a:pt x="4350794" y="59536"/>
                  <a:pt x="4350794" y="24905"/>
                </a:cubicBezTo>
                <a:cubicBezTo>
                  <a:pt x="4350794" y="10199"/>
                  <a:pt x="4356725" y="2846"/>
                  <a:pt x="4368584" y="2846"/>
                </a:cubicBezTo>
                <a:cubicBezTo>
                  <a:pt x="4382342" y="2846"/>
                  <a:pt x="4403334" y="3558"/>
                  <a:pt x="4431559" y="4981"/>
                </a:cubicBezTo>
                <a:cubicBezTo>
                  <a:pt x="4459785" y="6404"/>
                  <a:pt x="4481014" y="7116"/>
                  <a:pt x="4495246" y="7116"/>
                </a:cubicBezTo>
                <a:cubicBezTo>
                  <a:pt x="4509004" y="7116"/>
                  <a:pt x="4529996" y="6404"/>
                  <a:pt x="4558221" y="4981"/>
                </a:cubicBezTo>
                <a:cubicBezTo>
                  <a:pt x="4586447" y="3558"/>
                  <a:pt x="4607676" y="2846"/>
                  <a:pt x="4621908" y="2846"/>
                </a:cubicBezTo>
                <a:cubicBezTo>
                  <a:pt x="4635666" y="2846"/>
                  <a:pt x="4642544" y="8539"/>
                  <a:pt x="4642544" y="19924"/>
                </a:cubicBezTo>
                <a:cubicBezTo>
                  <a:pt x="4642544" y="74479"/>
                  <a:pt x="4640291" y="156786"/>
                  <a:pt x="4635784" y="266844"/>
                </a:cubicBezTo>
                <a:cubicBezTo>
                  <a:pt x="4631277" y="376902"/>
                  <a:pt x="4629024" y="459446"/>
                  <a:pt x="4629024" y="514475"/>
                </a:cubicBezTo>
                <a:cubicBezTo>
                  <a:pt x="4629024" y="566184"/>
                  <a:pt x="4631514" y="643747"/>
                  <a:pt x="4636496" y="747164"/>
                </a:cubicBezTo>
                <a:cubicBezTo>
                  <a:pt x="4641477" y="850581"/>
                  <a:pt x="4643967" y="927906"/>
                  <a:pt x="4643967" y="979140"/>
                </a:cubicBezTo>
                <a:cubicBezTo>
                  <a:pt x="4643967" y="989102"/>
                  <a:pt x="4641832" y="995269"/>
                  <a:pt x="4637563" y="997641"/>
                </a:cubicBezTo>
                <a:cubicBezTo>
                  <a:pt x="4635666" y="999064"/>
                  <a:pt x="4629024" y="1000250"/>
                  <a:pt x="4617639" y="1001199"/>
                </a:cubicBezTo>
                <a:cubicBezTo>
                  <a:pt x="4588701" y="1004046"/>
                  <a:pt x="4547903" y="1005469"/>
                  <a:pt x="4495246" y="1005469"/>
                </a:cubicBezTo>
                <a:cubicBezTo>
                  <a:pt x="4420767" y="1005469"/>
                  <a:pt x="4377005" y="1004046"/>
                  <a:pt x="4363959" y="1001199"/>
                </a:cubicBezTo>
                <a:cubicBezTo>
                  <a:pt x="4350913" y="998353"/>
                  <a:pt x="4344390" y="991949"/>
                  <a:pt x="4344390" y="981986"/>
                </a:cubicBezTo>
                <a:cubicBezTo>
                  <a:pt x="4344390" y="944510"/>
                  <a:pt x="4346169" y="888176"/>
                  <a:pt x="4349727" y="812985"/>
                </a:cubicBezTo>
                <a:cubicBezTo>
                  <a:pt x="4353285" y="737794"/>
                  <a:pt x="4355064" y="681461"/>
                  <a:pt x="4355064" y="643984"/>
                </a:cubicBezTo>
                <a:cubicBezTo>
                  <a:pt x="4355064" y="625483"/>
                  <a:pt x="4349846" y="614809"/>
                  <a:pt x="4339409" y="611963"/>
                </a:cubicBezTo>
                <a:cubicBezTo>
                  <a:pt x="4323280" y="608167"/>
                  <a:pt x="4265879" y="606270"/>
                  <a:pt x="4167206" y="606270"/>
                </a:cubicBezTo>
                <a:cubicBezTo>
                  <a:pt x="4068058" y="606270"/>
                  <a:pt x="4010183" y="608167"/>
                  <a:pt x="3993579" y="611963"/>
                </a:cubicBezTo>
                <a:cubicBezTo>
                  <a:pt x="3983143" y="614334"/>
                  <a:pt x="3977924" y="625008"/>
                  <a:pt x="3977924" y="643984"/>
                </a:cubicBezTo>
                <a:cubicBezTo>
                  <a:pt x="3977924" y="680986"/>
                  <a:pt x="3979110" y="736371"/>
                  <a:pt x="3981482" y="810139"/>
                </a:cubicBezTo>
                <a:cubicBezTo>
                  <a:pt x="3983855" y="883906"/>
                  <a:pt x="3985040" y="939291"/>
                  <a:pt x="3985040" y="976294"/>
                </a:cubicBezTo>
                <a:cubicBezTo>
                  <a:pt x="3985040" y="990525"/>
                  <a:pt x="3978636" y="998827"/>
                  <a:pt x="3965827" y="1001199"/>
                </a:cubicBezTo>
                <a:cubicBezTo>
                  <a:pt x="3950647" y="1004046"/>
                  <a:pt x="3906054" y="1005469"/>
                  <a:pt x="3832049" y="1005469"/>
                </a:cubicBezTo>
                <a:cubicBezTo>
                  <a:pt x="3768007" y="1005469"/>
                  <a:pt x="3727209" y="1004046"/>
                  <a:pt x="3709657" y="1001199"/>
                </a:cubicBezTo>
                <a:cubicBezTo>
                  <a:pt x="3695900" y="998827"/>
                  <a:pt x="3689021" y="991474"/>
                  <a:pt x="3689021" y="979140"/>
                </a:cubicBezTo>
                <a:cubicBezTo>
                  <a:pt x="3689021" y="927906"/>
                  <a:pt x="3691511" y="850581"/>
                  <a:pt x="3696492" y="747164"/>
                </a:cubicBezTo>
                <a:cubicBezTo>
                  <a:pt x="3701474" y="643747"/>
                  <a:pt x="3703964" y="566184"/>
                  <a:pt x="3703964" y="514475"/>
                </a:cubicBezTo>
                <a:cubicBezTo>
                  <a:pt x="3703964" y="459446"/>
                  <a:pt x="3701592" y="376784"/>
                  <a:pt x="3696848" y="266488"/>
                </a:cubicBezTo>
                <a:cubicBezTo>
                  <a:pt x="3692105" y="156193"/>
                  <a:pt x="3689732" y="73530"/>
                  <a:pt x="3689732" y="18501"/>
                </a:cubicBezTo>
                <a:cubicBezTo>
                  <a:pt x="3689732" y="8064"/>
                  <a:pt x="3694714" y="2846"/>
                  <a:pt x="3704676" y="2846"/>
                </a:cubicBezTo>
                <a:close/>
                <a:moveTo>
                  <a:pt x="6835117" y="1423"/>
                </a:moveTo>
                <a:lnTo>
                  <a:pt x="7089153" y="1423"/>
                </a:lnTo>
                <a:cubicBezTo>
                  <a:pt x="7101012" y="1423"/>
                  <a:pt x="7106468" y="6404"/>
                  <a:pt x="7105519" y="16366"/>
                </a:cubicBezTo>
                <a:lnTo>
                  <a:pt x="7104807" y="29175"/>
                </a:lnTo>
                <a:cubicBezTo>
                  <a:pt x="7092473" y="234111"/>
                  <a:pt x="7086306" y="415328"/>
                  <a:pt x="7086306" y="572825"/>
                </a:cubicBezTo>
                <a:cubicBezTo>
                  <a:pt x="7086306" y="702334"/>
                  <a:pt x="7086781" y="801718"/>
                  <a:pt x="7087729" y="870979"/>
                </a:cubicBezTo>
                <a:cubicBezTo>
                  <a:pt x="7087729" y="881890"/>
                  <a:pt x="7088441" y="900629"/>
                  <a:pt x="7089864" y="927194"/>
                </a:cubicBezTo>
                <a:cubicBezTo>
                  <a:pt x="7091287" y="951388"/>
                  <a:pt x="7091999" y="970127"/>
                  <a:pt x="7091999" y="983410"/>
                </a:cubicBezTo>
                <a:cubicBezTo>
                  <a:pt x="7091999" y="993372"/>
                  <a:pt x="7086069" y="999302"/>
                  <a:pt x="7074209" y="1001199"/>
                </a:cubicBezTo>
                <a:cubicBezTo>
                  <a:pt x="7052862" y="1004994"/>
                  <a:pt x="7014436" y="1006892"/>
                  <a:pt x="6958933" y="1006892"/>
                </a:cubicBezTo>
                <a:cubicBezTo>
                  <a:pt x="6902006" y="1006892"/>
                  <a:pt x="6865715" y="1004994"/>
                  <a:pt x="6850060" y="1001199"/>
                </a:cubicBezTo>
                <a:cubicBezTo>
                  <a:pt x="6839624" y="998827"/>
                  <a:pt x="6833694" y="992423"/>
                  <a:pt x="6832271" y="981986"/>
                </a:cubicBezTo>
                <a:cubicBezTo>
                  <a:pt x="6832271" y="980563"/>
                  <a:pt x="6832271" y="970364"/>
                  <a:pt x="6832271" y="951388"/>
                </a:cubicBezTo>
                <a:cubicBezTo>
                  <a:pt x="6832271" y="909168"/>
                  <a:pt x="6832745" y="845955"/>
                  <a:pt x="6833694" y="761751"/>
                </a:cubicBezTo>
                <a:cubicBezTo>
                  <a:pt x="6834643" y="677547"/>
                  <a:pt x="6835117" y="614572"/>
                  <a:pt x="6835117" y="572825"/>
                </a:cubicBezTo>
                <a:cubicBezTo>
                  <a:pt x="6835117" y="373582"/>
                  <a:pt x="6835354" y="282736"/>
                  <a:pt x="6835829" y="300288"/>
                </a:cubicBezTo>
                <a:cubicBezTo>
                  <a:pt x="6834405" y="195448"/>
                  <a:pt x="6828475" y="105077"/>
                  <a:pt x="6818039" y="29175"/>
                </a:cubicBezTo>
                <a:cubicBezTo>
                  <a:pt x="6817090" y="23956"/>
                  <a:pt x="6816616" y="19924"/>
                  <a:pt x="6816616" y="17078"/>
                </a:cubicBezTo>
                <a:cubicBezTo>
                  <a:pt x="6816616" y="6641"/>
                  <a:pt x="6822783" y="1423"/>
                  <a:pt x="6835117" y="1423"/>
                </a:cubicBezTo>
                <a:close/>
                <a:moveTo>
                  <a:pt x="187858" y="0"/>
                </a:moveTo>
                <a:cubicBezTo>
                  <a:pt x="339189" y="0"/>
                  <a:pt x="427662" y="474"/>
                  <a:pt x="453279" y="1423"/>
                </a:cubicBezTo>
                <a:cubicBezTo>
                  <a:pt x="569979" y="5692"/>
                  <a:pt x="656081" y="24668"/>
                  <a:pt x="711584" y="58350"/>
                </a:cubicBezTo>
                <a:cubicBezTo>
                  <a:pt x="785115" y="103417"/>
                  <a:pt x="821880" y="179556"/>
                  <a:pt x="821880" y="286768"/>
                </a:cubicBezTo>
                <a:cubicBezTo>
                  <a:pt x="821880" y="314757"/>
                  <a:pt x="813341" y="344407"/>
                  <a:pt x="796263" y="375716"/>
                </a:cubicBezTo>
                <a:cubicBezTo>
                  <a:pt x="783929" y="398013"/>
                  <a:pt x="767800" y="420309"/>
                  <a:pt x="747875" y="442605"/>
                </a:cubicBezTo>
                <a:cubicBezTo>
                  <a:pt x="730323" y="462055"/>
                  <a:pt x="721547" y="471069"/>
                  <a:pt x="721547" y="469646"/>
                </a:cubicBezTo>
                <a:cubicBezTo>
                  <a:pt x="721547" y="472966"/>
                  <a:pt x="727714" y="478185"/>
                  <a:pt x="740048" y="485300"/>
                </a:cubicBezTo>
                <a:cubicBezTo>
                  <a:pt x="773255" y="504276"/>
                  <a:pt x="799346" y="534400"/>
                  <a:pt x="818322" y="575672"/>
                </a:cubicBezTo>
                <a:cubicBezTo>
                  <a:pt x="835400" y="612674"/>
                  <a:pt x="843939" y="652048"/>
                  <a:pt x="843939" y="693795"/>
                </a:cubicBezTo>
                <a:cubicBezTo>
                  <a:pt x="843939" y="781082"/>
                  <a:pt x="816662" y="853427"/>
                  <a:pt x="762107" y="910828"/>
                </a:cubicBezTo>
                <a:cubicBezTo>
                  <a:pt x="699962" y="976768"/>
                  <a:pt x="590852" y="1009738"/>
                  <a:pt x="434778" y="1009738"/>
                </a:cubicBezTo>
                <a:cubicBezTo>
                  <a:pt x="422918" y="1009738"/>
                  <a:pt x="405840" y="1009501"/>
                  <a:pt x="383544" y="1009027"/>
                </a:cubicBezTo>
                <a:cubicBezTo>
                  <a:pt x="360774" y="1009027"/>
                  <a:pt x="343932" y="1009027"/>
                  <a:pt x="333021" y="1009027"/>
                </a:cubicBezTo>
                <a:cubicBezTo>
                  <a:pt x="157971" y="1009027"/>
                  <a:pt x="53843" y="1005469"/>
                  <a:pt x="20636" y="998353"/>
                </a:cubicBezTo>
                <a:cubicBezTo>
                  <a:pt x="6879" y="995507"/>
                  <a:pt x="0" y="988154"/>
                  <a:pt x="0" y="976294"/>
                </a:cubicBezTo>
                <a:cubicBezTo>
                  <a:pt x="0" y="925534"/>
                  <a:pt x="2965" y="848683"/>
                  <a:pt x="8895" y="745740"/>
                </a:cubicBezTo>
                <a:cubicBezTo>
                  <a:pt x="14825" y="642798"/>
                  <a:pt x="17790" y="565709"/>
                  <a:pt x="17790" y="514475"/>
                </a:cubicBezTo>
                <a:cubicBezTo>
                  <a:pt x="17790" y="459446"/>
                  <a:pt x="14943" y="356029"/>
                  <a:pt x="9251" y="204225"/>
                </a:cubicBezTo>
                <a:cubicBezTo>
                  <a:pt x="7827" y="165325"/>
                  <a:pt x="5218" y="106975"/>
                  <a:pt x="1423" y="29175"/>
                </a:cubicBezTo>
                <a:lnTo>
                  <a:pt x="712" y="19213"/>
                </a:lnTo>
                <a:cubicBezTo>
                  <a:pt x="237" y="10199"/>
                  <a:pt x="7709" y="4744"/>
                  <a:pt x="23126" y="2846"/>
                </a:cubicBezTo>
                <a:cubicBezTo>
                  <a:pt x="38544" y="949"/>
                  <a:pt x="93455" y="0"/>
                  <a:pt x="187858" y="0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1500" dirty="0">
              <a:ln w="57150">
                <a:solidFill>
                  <a:schemeClr val="bg1"/>
                </a:solidFill>
              </a:ln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4F17EB-371B-BA41-1122-D798E39F04B6}"/>
              </a:ext>
            </a:extLst>
          </p:cNvPr>
          <p:cNvSpPr txBox="1">
            <a:spLocks/>
          </p:cNvSpPr>
          <p:nvPr/>
        </p:nvSpPr>
        <p:spPr>
          <a:xfrm>
            <a:off x="973212" y="727391"/>
            <a:ext cx="10959059" cy="7291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kern="1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Hotels in Each City</a:t>
            </a:r>
            <a:br>
              <a:rPr lang="en-IN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16B63AE-B390-9F05-747A-D31AF839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13" y="1671634"/>
            <a:ext cx="5964070" cy="969299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619E72-992B-9E8C-269F-E6AC8B3717A1}"/>
              </a:ext>
            </a:extLst>
          </p:cNvPr>
          <p:cNvGraphicFramePr>
            <a:graphicFrameLocks/>
          </p:cNvGraphicFramePr>
          <p:nvPr/>
        </p:nvGraphicFramePr>
        <p:xfrm>
          <a:off x="1385013" y="3071104"/>
          <a:ext cx="5964070" cy="283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0B1CF9-16A9-B953-C0FA-B0FF7BE276E2}"/>
              </a:ext>
            </a:extLst>
          </p:cNvPr>
          <p:cNvSpPr txBox="1"/>
          <p:nvPr/>
        </p:nvSpPr>
        <p:spPr>
          <a:xfrm>
            <a:off x="7794973" y="1582397"/>
            <a:ext cx="3320716" cy="432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D2D8FAF-1B02-C0FD-3AFA-F72D08C1EB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23923" y="2457658"/>
            <a:ext cx="3062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hotels, with 89.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lowest number of hotels, with 67.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tied with 86 hotels each.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slightly behind, with 80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fewer hotels compared to the other metro cities, with 77 hotels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F39B-5B73-75F8-F492-4475BF74ED64}"/>
              </a:ext>
            </a:extLst>
          </p:cNvPr>
          <p:cNvSpPr txBox="1"/>
          <p:nvPr/>
        </p:nvSpPr>
        <p:spPr>
          <a:xfrm>
            <a:off x="7923923" y="1824145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45752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969ED-DAD1-A995-DB4A-014E0A17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E4DFF5A-1396-6D11-5C11-A6E83A792567}"/>
              </a:ext>
            </a:extLst>
          </p:cNvPr>
          <p:cNvSpPr txBox="1">
            <a:spLocks/>
          </p:cNvSpPr>
          <p:nvPr/>
        </p:nvSpPr>
        <p:spPr>
          <a:xfrm>
            <a:off x="747670" y="195631"/>
            <a:ext cx="1198061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</a:t>
            </a:r>
            <a:r>
              <a:rPr lang="en-IN" sz="40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Hotels</a:t>
            </a:r>
            <a:r>
              <a:rPr lang="en-IN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by Star Rating in </a:t>
            </a:r>
          </a:p>
          <a:p>
            <a:pPr algn="ctr"/>
            <a:r>
              <a:rPr lang="en-IN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Each City</a:t>
            </a:r>
            <a:endParaRPr lang="en-IN" sz="7200" dirty="0">
              <a:latin typeface="Algerian" panose="04020705040A020607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02BA1-65F6-DFE6-B7A0-F55BD95C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9" y="1432008"/>
            <a:ext cx="7144973" cy="1217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39BE47B-AC4F-90AD-1499-05778ADB744E}"/>
              </a:ext>
            </a:extLst>
          </p:cNvPr>
          <p:cNvGraphicFramePr>
            <a:graphicFrameLocks/>
          </p:cNvGraphicFramePr>
          <p:nvPr/>
        </p:nvGraphicFramePr>
        <p:xfrm>
          <a:off x="953999" y="2981703"/>
          <a:ext cx="7144973" cy="3527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E833BA2-BF45-F990-FD2D-B430EBEF6E91}"/>
              </a:ext>
            </a:extLst>
          </p:cNvPr>
          <p:cNvSpPr txBox="1"/>
          <p:nvPr/>
        </p:nvSpPr>
        <p:spPr>
          <a:xfrm>
            <a:off x="8461737" y="1913931"/>
            <a:ext cx="3320716" cy="4327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E739E-5B85-7E34-C677-2A21F3A845E6}"/>
              </a:ext>
            </a:extLst>
          </p:cNvPr>
          <p:cNvSpPr txBox="1"/>
          <p:nvPr/>
        </p:nvSpPr>
        <p:spPr>
          <a:xfrm>
            <a:off x="8590687" y="2155679"/>
            <a:ext cx="306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Bahnschrift SemiBold" panose="020B0502040204020203" pitchFamily="34" charset="0"/>
              </a:rPr>
              <a:t>INTERPRETATION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9427702-1106-C076-7AD7-72AFDBFB61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90687" y="2678774"/>
            <a:ext cx="3062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5*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lowest number of 5* hotels.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Bangalore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4* hotels.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highest number of 3* hotels.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Chennai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Hyderabad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 </a:t>
            </a:r>
            <a:r>
              <a:rPr lang="en-US" altLang="en-US" dirty="0">
                <a:latin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hotels.</a:t>
            </a:r>
          </a:p>
        </p:txBody>
      </p:sp>
    </p:spTree>
    <p:extLst>
      <p:ext uri="{BB962C8B-B14F-4D97-AF65-F5344CB8AC3E}">
        <p14:creationId xmlns:p14="http://schemas.microsoft.com/office/powerpoint/2010/main" val="162763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1222</Words>
  <Application>Microsoft Office PowerPoint</Application>
  <PresentationFormat>Widescreen</PresentationFormat>
  <Paragraphs>147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Algerian</vt:lpstr>
      <vt:lpstr>Aptos Display</vt:lpstr>
      <vt:lpstr>Arial</vt:lpstr>
      <vt:lpstr>Arial Black</vt:lpstr>
      <vt:lpstr>Bahnschrift SemiBold</vt:lpstr>
      <vt:lpstr>Berlin Sans FB Demi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Rita Behara</dc:creator>
  <cp:lastModifiedBy>Rita Behara</cp:lastModifiedBy>
  <cp:revision>1</cp:revision>
  <dcterms:created xsi:type="dcterms:W3CDTF">2024-11-10T15:00:38Z</dcterms:created>
  <dcterms:modified xsi:type="dcterms:W3CDTF">2024-11-10T16:43:46Z</dcterms:modified>
</cp:coreProperties>
</file>