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073750"/>
            <a:ext cx="8520600" cy="996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design patterns</a:t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675" y="0"/>
            <a:ext cx="1414325" cy="14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94675"/>
            <a:ext cx="4381500" cy="358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Šis patterna’as suteikia visus prototype pattern’o privalumus, bei galimybę turėti privačius bei viešus kintamuosius.</a:t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Revealing p</a:t>
            </a:r>
            <a:r>
              <a:rPr lang="en"/>
              <a:t>rototype pattern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500" y="124200"/>
            <a:ext cx="3796675" cy="4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 dažniausiai pasitaikančių problemų sprendimo būdai, kuriuos panaudojame daug kartų kurdami savo programas.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Kiti programuotojai jau buvo susidūrę su problemomis ir sugalvojo būdą kaip jas išspręsti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Kodas parašytas naudojant dizaino pattern’us turėtų būti </a:t>
            </a:r>
            <a:r>
              <a:rPr b="1" lang="en"/>
              <a:t>lengviau</a:t>
            </a:r>
            <a:r>
              <a:rPr lang="en"/>
              <a:t>: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suprantamas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keičiamas ateityje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panaudojamas dar kartą</a:t>
            </a:r>
            <a:endParaRPr sz="1800"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</a:t>
            </a:r>
            <a:r>
              <a:rPr lang="en"/>
              <a:t>design patterns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4709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Funkcijų spaghetti kodas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709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Problemos: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Kintamieji/funkcijos pridėtos į globalų scope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Galimi vienodų pavadinimai konfliktai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Sunkiau keisti kodą, sau ir kitiems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Nėra modulių/konteinerių, kurie izoliuotų funkcijas ir kintamuosius</a:t>
            </a:r>
            <a:br>
              <a:rPr lang="en"/>
            </a:br>
            <a:r>
              <a:rPr lang="en"/>
              <a:t>(failas yra konteineris)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-281" l="15227" r="27889" t="-291"/>
          <a:stretch/>
        </p:blipFill>
        <p:spPr>
          <a:xfrm>
            <a:off x="5275375" y="0"/>
            <a:ext cx="3868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677000" cy="350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Vidinė funkcija visada turi priėjimą prie išorinės funkcijos kintamųjų ir parametrų, netgi tada, kai išorinė funkcija grąžino rezultatą (po return).</a:t>
            </a: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Kitaip tariant - </a:t>
            </a:r>
            <a:r>
              <a:rPr b="1" lang="en"/>
              <a:t>closures </a:t>
            </a:r>
            <a:r>
              <a:rPr lang="en"/>
              <a:t>yra funkcijos, kurios prisimena aplinką, kurioje buvo sukurtos.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 į pagalbą</a:t>
            </a:r>
            <a:endParaRPr/>
          </a:p>
        </p:txBody>
      </p:sp>
      <p:pic>
        <p:nvPicPr>
          <p:cNvPr id="75" name="Shape 75" title="Closures! Closures everywhere!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600" y="1184850"/>
            <a:ext cx="3649700" cy="27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94675"/>
            <a:ext cx="4696200" cy="245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Kurdami funkcijas kitose funkcijose, mes galime izoliuoti/paslėpti funkcijas ir kintamuosius.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DEMO: Docs - JavaScript 106 CA</a:t>
            </a:r>
            <a:endParaRPr/>
          </a:p>
        </p:txBody>
      </p:sp>
      <p:pic>
        <p:nvPicPr>
          <p:cNvPr id="82" name="Shape 82" title="Not sure if my function or a function from inside my fun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108" y="1343550"/>
            <a:ext cx="3275192" cy="24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Immediately Invoked Function Expressions (IIFE)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76151"/>
            <a:ext cx="8520600" cy="86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 suprastumėme kitą pattern’ą, reiktų perprasti struktūrą: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75" y="2062179"/>
            <a:ext cx="7930900" cy="13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416075" y="3685551"/>
            <a:ext cx="8520600" cy="86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Čia deklaruojama funkcija, kuri yra iškart pakviečiama. Tokiu būdu mes sukuriame naują </a:t>
            </a:r>
            <a:r>
              <a:rPr b="1" lang="en"/>
              <a:t>scope</a:t>
            </a:r>
            <a:r>
              <a:rPr lang="en"/>
              <a:t>, o</a:t>
            </a:r>
            <a:r>
              <a:rPr lang="en"/>
              <a:t> viskas, kas yra funkcijos viduje - </a:t>
            </a:r>
            <a:r>
              <a:rPr b="1" lang="en"/>
              <a:t>izoliuojama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973186"/>
            <a:ext cx="8520600" cy="392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 </a:t>
            </a:r>
            <a:r>
              <a:rPr b="1" lang="en"/>
              <a:t>dažniausiai </a:t>
            </a:r>
            <a:r>
              <a:rPr lang="en"/>
              <a:t>naudojamas JavaScript pattern’as, kuris naudoja closures ir IIFE.</a:t>
            </a:r>
            <a:br>
              <a:rPr lang="en"/>
            </a:br>
            <a:br>
              <a:rPr lang="en"/>
            </a:br>
            <a:r>
              <a:rPr lang="en"/>
              <a:t>Jo </a:t>
            </a:r>
            <a:r>
              <a:rPr b="1" lang="en"/>
              <a:t>p</a:t>
            </a:r>
            <a:r>
              <a:rPr b="1" lang="en"/>
              <a:t>rivalumai</a:t>
            </a:r>
            <a:r>
              <a:rPr lang="en"/>
              <a:t>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Suskirsto kodą į modulius, kuriuos lengviau panaudoti dar kartą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Kintamieji bei funkcijos yra pašalinamos iš globalaus scope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Galime paviešinti pasirinktus kintamuosius, kiti lieka privatūs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 </a:t>
            </a:r>
            <a:r>
              <a:rPr b="1" lang="en"/>
              <a:t>trūkumai</a:t>
            </a:r>
            <a:r>
              <a:rPr lang="en"/>
              <a:t>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Funkcijos gali būti duplikuojamos atmintyje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Sunku praplėsti (extend)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Kiek sunkiau debugg’inti, nes nesimato privačių kintamųjų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30791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pattern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Module pattern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8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Naudodami IIFE mes sukūrėme izoliuotą kodą. Bet dar reikia jį priskirti kintamąjam, kad galėtume pasiekti jo grąžintus metodus.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50" y="2128125"/>
            <a:ext cx="8277950" cy="14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414550" y="3741191"/>
            <a:ext cx="8520600" cy="123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Dabar mes turime modulį, kuris pasiekiamas iš globalaus scope. Tai reiškia, kad mes galima jį iš bet kur pakviesti.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DEMO: https://toddmotto.com/mastering-the-module-pattern/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94675"/>
            <a:ext cx="4381500" cy="358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Prototipo pattern’o privalumai:</a:t>
            </a:r>
            <a:br>
              <a:rPr lang="en"/>
            </a:br>
            <a:br>
              <a:rPr lang="en"/>
            </a:br>
            <a:r>
              <a:rPr lang="en"/>
              <a:t>- prototipo funkcijos/objektai į atmintį įrašom tik vieną kartą. Naudinga, jei pvz. </a:t>
            </a:r>
            <a:r>
              <a:rPr lang="en"/>
              <a:t>r</a:t>
            </a:r>
            <a:r>
              <a:rPr lang="en"/>
              <a:t>eikia tų pačių duomenų keliose vietose.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labai paprasta perrašyti bet kurias prototipo funkcijas. Patogu, kai norime leisti keisti kodą, bet nereikia keisti source.</a:t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pattern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225" y="445025"/>
            <a:ext cx="3812075" cy="44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