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5"/>
  </p:sldMasterIdLst>
  <p:notesMasterIdLst>
    <p:notesMasterId r:id="rId6"/>
  </p:notesMasterIdLst>
  <p:sldIdLst>
    <p:sldId id="256" r:id="rId7"/>
  </p:sldIdLst>
  <p:sldSz cy="10693400" cx="756125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000000"/>
          </p15:clr>
        </p15:guide>
        <p15:guide id="4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AA57BA-8617-47D9-8D60-05E7D1B3D181}">
  <a:tblStyle styleId="{C7AA57BA-8617-47D9-8D60-05E7D1B3D18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90738" y="741363"/>
            <a:ext cx="261620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2090738" y="741363"/>
            <a:ext cx="261620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044327" y="0"/>
            <a:ext cx="6516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0" y="1026221"/>
            <a:ext cx="756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FFEEA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E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/>
          <p:nvPr>
            <p:ph idx="2" type="pic"/>
          </p:nvPr>
        </p:nvSpPr>
        <p:spPr>
          <a:xfrm>
            <a:off x="108148" y="9662988"/>
            <a:ext cx="648000" cy="5757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828303" y="9955212"/>
            <a:ext cx="2952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4" type="body"/>
          </p:nvPr>
        </p:nvSpPr>
        <p:spPr>
          <a:xfrm>
            <a:off x="828303" y="9739188"/>
            <a:ext cx="295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/>
          <p:nvPr>
            <p:ph idx="5" type="pic"/>
          </p:nvPr>
        </p:nvSpPr>
        <p:spPr>
          <a:xfrm>
            <a:off x="3924647" y="9662988"/>
            <a:ext cx="648000" cy="5763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 txBox="1"/>
          <p:nvPr>
            <p:ph idx="6" type="body"/>
          </p:nvPr>
        </p:nvSpPr>
        <p:spPr>
          <a:xfrm>
            <a:off x="4644727" y="9955212"/>
            <a:ext cx="28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7" type="body"/>
          </p:nvPr>
        </p:nvSpPr>
        <p:spPr>
          <a:xfrm>
            <a:off x="4644727" y="9739189"/>
            <a:ext cx="28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8" type="body"/>
          </p:nvPr>
        </p:nvSpPr>
        <p:spPr>
          <a:xfrm>
            <a:off x="0" y="10422000"/>
            <a:ext cx="75612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0422000"/>
            <a:ext cx="7560000" cy="270000"/>
          </a:xfrm>
          <a:prstGeom prst="rect">
            <a:avLst/>
          </a:prstGeom>
          <a:gradFill>
            <a:gsLst>
              <a:gs pos="0">
                <a:srgbClr val="0097B2"/>
              </a:gs>
              <a:gs pos="100000">
                <a:srgbClr val="00BF6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7560000" cy="1533600"/>
          </a:xfrm>
          <a:prstGeom prst="rect">
            <a:avLst/>
          </a:prstGeom>
          <a:gradFill>
            <a:gsLst>
              <a:gs pos="0">
                <a:srgbClr val="0097B2"/>
              </a:gs>
              <a:gs pos="100000">
                <a:srgbClr val="00BF6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ss_logo_transp_2.png" id="12" name="Google Shape;12;p1"/>
          <p:cNvPicPr preferRelativeResize="0"/>
          <p:nvPr/>
        </p:nvPicPr>
        <p:blipFill rotWithShape="1">
          <a:blip r:embed="rId1">
            <a:alphaModFix/>
          </a:blip>
          <a:srcRect b="30647" l="0" r="0" t="0"/>
          <a:stretch/>
        </p:blipFill>
        <p:spPr>
          <a:xfrm>
            <a:off x="0" y="9990675"/>
            <a:ext cx="651900" cy="431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0" y="-25"/>
            <a:ext cx="7561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3300"/>
              </a:buClr>
              <a:buSzPts val="2400"/>
              <a:buFont typeface="Arial"/>
              <a:buNone/>
            </a:pPr>
            <a:r>
              <a:rPr lang="en-US"/>
              <a:t>Preparing Your Poster for the 13</a:t>
            </a:r>
            <a:r>
              <a:rPr baseline="30000" lang="en-US"/>
              <a:t>th</a:t>
            </a:r>
            <a:r>
              <a:rPr lang="en-US"/>
              <a:t> IEEE CASS</a:t>
            </a:r>
            <a:br>
              <a:rPr lang="en-US"/>
            </a:br>
            <a:r>
              <a:rPr lang="en-US"/>
              <a:t>Rio Grande do Sul Workshop</a:t>
            </a:r>
            <a:endParaRPr/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0" y="1145021"/>
            <a:ext cx="756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EEAA"/>
              </a:buClr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First Author, Second Author, and Third Author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" name="Google Shape;29;p3"/>
          <p:cNvSpPr txBox="1"/>
          <p:nvPr>
            <p:ph idx="8" type="body"/>
          </p:nvPr>
        </p:nvSpPr>
        <p:spPr>
          <a:xfrm>
            <a:off x="0" y="10422000"/>
            <a:ext cx="7561263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3300"/>
              </a:buClr>
              <a:buSzPts val="570"/>
              <a:buNone/>
            </a:pPr>
            <a:r>
              <a:rPr lang="en-US" sz="1070"/>
              <a:t>13</a:t>
            </a:r>
            <a:r>
              <a:rPr baseline="30000" lang="en-US" sz="1070"/>
              <a:t>th</a:t>
            </a:r>
            <a:r>
              <a:rPr lang="en-US" sz="1070"/>
              <a:t> IEEE CASS Rio Grande do Sul Workshop – November 16-17, 2023 – Porto Alegre, Brazil</a:t>
            </a:r>
            <a:endParaRPr sz="1070"/>
          </a:p>
          <a:p>
            <a:pPr indent="0" lvl="0" marL="0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803300"/>
              </a:buClr>
              <a:buSzPts val="570"/>
              <a:buFont typeface="Arial"/>
              <a:buNone/>
            </a:pPr>
            <a:r>
              <a:t/>
            </a:r>
            <a:endParaRPr sz="770"/>
          </a:p>
        </p:txBody>
      </p:sp>
      <p:sp>
        <p:nvSpPr>
          <p:cNvPr id="30" name="Google Shape;30;p3"/>
          <p:cNvSpPr txBox="1"/>
          <p:nvPr/>
        </p:nvSpPr>
        <p:spPr>
          <a:xfrm>
            <a:off x="3852641" y="9595172"/>
            <a:ext cx="3574749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</a:rPr>
              <a:t>Affiliation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</a:rPr>
              <a:t>Graduate program or undergraduate course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Address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Contact: </a:t>
            </a:r>
            <a:r>
              <a:rPr lang="en-US" sz="900">
                <a:solidFill>
                  <a:schemeClr val="dk1"/>
                </a:solidFill>
              </a:rPr>
              <a:t>name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900">
                <a:solidFill>
                  <a:schemeClr val="dk1"/>
                </a:solidFill>
              </a:rPr>
              <a:t>name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>
                <a:solidFill>
                  <a:schemeClr val="dk1"/>
                </a:solidFill>
              </a:rPr>
              <a:t>com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900">
                <a:solidFill>
                  <a:schemeClr val="dk1"/>
                </a:solidFill>
              </a:rPr>
              <a:t>website address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298725" y="1623775"/>
            <a:ext cx="34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324250" y="1956950"/>
            <a:ext cx="3456300" cy="2858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BF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Posters should be prepared over an A4 page (21 x 29.7 cm) PDF; the event organization will take care of the printing process;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Stick to the template in the following areas: main title, author list, affiliation and contact sections;</a:t>
            </a:r>
            <a:endParaRPr>
              <a:solidFill>
                <a:schemeClr val="dk1"/>
              </a:solidFill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remaining can be freely modified to suit your needs.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525" y="5346699"/>
            <a:ext cx="4571484" cy="2858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34;p3"/>
          <p:cNvGraphicFramePr/>
          <p:nvPr/>
        </p:nvGraphicFramePr>
        <p:xfrm>
          <a:off x="4140673" y="1962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{C7AA57BA-8617-47D9-8D60-05E7D1B3D181}</a:tableStyleId>
              </a:tblPr>
              <a:tblGrid>
                <a:gridCol w="1098700"/>
                <a:gridCol w="965525"/>
                <a:gridCol w="1032125"/>
              </a:tblGrid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Element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A4</a:t>
                      </a:r>
                      <a:br>
                        <a:rPr b="1" lang="en-US" sz="1200" u="none" cap="none" strike="noStrike"/>
                      </a:br>
                      <a:r>
                        <a:rPr b="1" lang="en-US" sz="1200" u="none" cap="none" strike="noStrike"/>
                        <a:t>Font size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A0 resulting Font size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63"/>
                    </a:solidFill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 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96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Section 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64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Section Text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56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Author list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56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Affiliation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36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Sources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24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" name="Google Shape;35;p3"/>
          <p:cNvSpPr txBox="1"/>
          <p:nvPr/>
        </p:nvSpPr>
        <p:spPr>
          <a:xfrm>
            <a:off x="4140675" y="1623775"/>
            <a:ext cx="309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font sizes </a:t>
            </a:r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298726" y="5231200"/>
            <a:ext cx="35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Structure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294795" y="8443046"/>
            <a:ext cx="6942220" cy="96025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BF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294802" y="8083000"/>
            <a:ext cx="9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324247" y="8515053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straight to the point;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simple and clear in your statements;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 images to text;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324250" y="5569904"/>
            <a:ext cx="34563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1400"/>
              <a:buChar char="-"/>
            </a:pPr>
            <a:r>
              <a:rPr b="1" lang="en-US" sz="1400">
                <a:solidFill>
                  <a:srgbClr val="00BF63"/>
                </a:solidFill>
              </a:rPr>
              <a:t>Introduction</a:t>
            </a:r>
            <a:endParaRPr b="1">
              <a:solidFill>
                <a:srgbClr val="00BF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1400"/>
              <a:buChar char="-"/>
            </a:pPr>
            <a:r>
              <a:rPr b="1" lang="en-US" sz="1400">
                <a:solidFill>
                  <a:srgbClr val="00BF63"/>
                </a:solidFill>
              </a:rPr>
              <a:t>Methodology</a:t>
            </a:r>
            <a:endParaRPr b="1">
              <a:solidFill>
                <a:srgbClr val="00BF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1400"/>
              <a:buChar char="-"/>
            </a:pPr>
            <a:r>
              <a:rPr b="1" lang="en-US" sz="1400">
                <a:solidFill>
                  <a:srgbClr val="00BF63"/>
                </a:solidFill>
              </a:rPr>
              <a:t>Results</a:t>
            </a:r>
            <a:endParaRPr b="1">
              <a:solidFill>
                <a:srgbClr val="00BF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1400"/>
              <a:buFont typeface="Arial"/>
              <a:buChar char="-"/>
            </a:pPr>
            <a:r>
              <a:rPr b="1" lang="en-US" sz="1400">
                <a:solidFill>
                  <a:srgbClr val="00BF63"/>
                </a:solidFill>
              </a:rPr>
              <a:t>Conclusions </a:t>
            </a:r>
            <a:endParaRPr b="1">
              <a:solidFill>
                <a:srgbClr val="00BF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068663" y="8515053"/>
            <a:ext cx="3240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your sources;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you’ll be there to provide further explanation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2615530" y="8082991"/>
            <a:ext cx="74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Wikipedia</a:t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379288" y="9583550"/>
            <a:ext cx="1048800" cy="6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 2</a:t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905950" y="9583550"/>
            <a:ext cx="1048800" cy="6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da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D4407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