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42794225" cx="30267275"/>
  <p:notesSz cx="6858000" cy="9144000"/>
  <p:embeddedFontLst>
    <p:embeddedFont>
      <p:font typeface="Montserrat"/>
      <p:regular r:id="rId6"/>
      <p:bold r:id="rId7"/>
      <p:italic r:id="rId8"/>
      <p:boldItalic r:id="rId9"/>
    </p:embeddedFont>
    <p:embeddedFont>
      <p:font typeface="Arial Black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jwrTaJN+NTvpAIqDH05JdKxJq6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font" Target="fonts/Montserrat-regular.fntdata"/><Relationship Id="rId7" Type="http://schemas.openxmlformats.org/officeDocument/2006/relationships/font" Target="fonts/Montserrat-bold.fntdata"/><Relationship Id="rId8" Type="http://schemas.openxmlformats.org/officeDocument/2006/relationships/font" Target="fonts/Montserrat-italic.fntdata"/><Relationship Id="rId11" Type="http://customschemas.google.com/relationships/presentationmetadata" Target="metadata"/><Relationship Id="rId10" Type="http://schemas.openxmlformats.org/officeDocument/2006/relationships/font" Target="fonts/ArialBlac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338388" y="1143000"/>
            <a:ext cx="2181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eb877c612c_1_34:notes"/>
          <p:cNvSpPr/>
          <p:nvPr>
            <p:ph idx="2" type="sldImg"/>
          </p:nvPr>
        </p:nvSpPr>
        <p:spPr>
          <a:xfrm>
            <a:off x="2338388" y="1143000"/>
            <a:ext cx="2181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g2eb877c612c_1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" name="Google Shape;40;g2eb877c612c_1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72600" y="5943600"/>
            <a:ext cx="8915400" cy="57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0.png"/><Relationship Id="rId22" Type="http://schemas.openxmlformats.org/officeDocument/2006/relationships/image" Target="../media/image20.png"/><Relationship Id="rId21" Type="http://schemas.openxmlformats.org/officeDocument/2006/relationships/image" Target="../media/image23.png"/><Relationship Id="rId24" Type="http://schemas.openxmlformats.org/officeDocument/2006/relationships/image" Target="../media/image17.png"/><Relationship Id="rId23" Type="http://schemas.openxmlformats.org/officeDocument/2006/relationships/image" Target="../media/image15.jpg"/><Relationship Id="rId1" Type="http://schemas.openxmlformats.org/officeDocument/2006/relationships/image" Target="../media/image5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25.png"/><Relationship Id="rId11" Type="http://schemas.openxmlformats.org/officeDocument/2006/relationships/image" Target="../media/image1.png"/><Relationship Id="rId10" Type="http://schemas.openxmlformats.org/officeDocument/2006/relationships/image" Target="../media/image16.png"/><Relationship Id="rId13" Type="http://schemas.openxmlformats.org/officeDocument/2006/relationships/image" Target="../media/image12.png"/><Relationship Id="rId12" Type="http://schemas.openxmlformats.org/officeDocument/2006/relationships/image" Target="../media/image4.png"/><Relationship Id="rId15" Type="http://schemas.openxmlformats.org/officeDocument/2006/relationships/image" Target="../media/image22.png"/><Relationship Id="rId14" Type="http://schemas.openxmlformats.org/officeDocument/2006/relationships/image" Target="../media/image19.png"/><Relationship Id="rId17" Type="http://schemas.openxmlformats.org/officeDocument/2006/relationships/image" Target="../media/image21.png"/><Relationship Id="rId16" Type="http://schemas.openxmlformats.org/officeDocument/2006/relationships/image" Target="../media/image24.png"/><Relationship Id="rId19" Type="http://schemas.openxmlformats.org/officeDocument/2006/relationships/image" Target="../media/image9.png"/><Relationship Id="rId18" Type="http://schemas.openxmlformats.org/officeDocument/2006/relationships/image" Target="../media/image14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1">
            <a:alphaModFix/>
          </a:blip>
          <a:srcRect b="0" l="23728" r="0" t="24316"/>
          <a:stretch/>
        </p:blipFill>
        <p:spPr>
          <a:xfrm>
            <a:off x="0" y="0"/>
            <a:ext cx="30267274" cy="52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 title="logo oficial UFPB.pn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38050" y="40058974"/>
            <a:ext cx="828941" cy="108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 title="Logo SBC Transparente (1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4187" y="40058975"/>
            <a:ext cx="789679" cy="89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title="logo-sbmicro-default-horizontal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3864" y="40058975"/>
            <a:ext cx="3381659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 title="logo-ifpb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4262" y="40058975"/>
            <a:ext cx="980938" cy="108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 title="Prancheta 2.png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85655" y="40058975"/>
            <a:ext cx="1189943" cy="108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 title="Prancheta 4.png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989472" y="40058975"/>
            <a:ext cx="1189942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 title="CNPq_v2017_rgb.png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902530" y="40058975"/>
            <a:ext cx="386828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 title="Prancheta 5.png"/>
          <p:cNvPicPr preferRelativeResize="0"/>
          <p:nvPr/>
        </p:nvPicPr>
        <p:blipFill rotWithShape="1">
          <a:blip r:embed="rId9">
            <a:alphaModFix/>
          </a:blip>
          <a:srcRect b="26820" l="0" r="0" t="34087"/>
          <a:stretch/>
        </p:blipFill>
        <p:spPr>
          <a:xfrm>
            <a:off x="22220281" y="40153488"/>
            <a:ext cx="2030741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7398078" y="40058975"/>
            <a:ext cx="30255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 title="cass-logo.png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4460502" y="39963075"/>
            <a:ext cx="1189950" cy="109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12">
            <a:alphaModFix/>
          </a:blip>
          <a:srcRect b="0" l="20980" r="6497" t="0"/>
          <a:stretch/>
        </p:blipFill>
        <p:spPr>
          <a:xfrm>
            <a:off x="14498438" y="41519662"/>
            <a:ext cx="5482953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13">
            <a:alphaModFix/>
          </a:blip>
          <a:srcRect b="-12916" l="8248" r="0" t="0"/>
          <a:stretch/>
        </p:blipFill>
        <p:spPr>
          <a:xfrm>
            <a:off x="12235" y="8669"/>
            <a:ext cx="28068694" cy="6008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14">
            <a:alphaModFix/>
          </a:blip>
          <a:srcRect b="0" l="31219" r="0" t="0"/>
          <a:stretch/>
        </p:blipFill>
        <p:spPr>
          <a:xfrm>
            <a:off x="0" y="-514203"/>
            <a:ext cx="11160899" cy="6355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-29497" y="478241"/>
            <a:ext cx="9908301" cy="4753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4269700" y="302838"/>
            <a:ext cx="5210175" cy="3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 rotWithShape="1">
          <a:blip r:embed="rId17">
            <a:alphaModFix/>
          </a:blip>
          <a:srcRect b="0" l="0" r="3193" t="0"/>
          <a:stretch/>
        </p:blipFill>
        <p:spPr>
          <a:xfrm>
            <a:off x="23172125" y="3406937"/>
            <a:ext cx="6978349" cy="243473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"/>
          <p:cNvSpPr/>
          <p:nvPr/>
        </p:nvSpPr>
        <p:spPr>
          <a:xfrm>
            <a:off x="23386044" y="4003796"/>
            <a:ext cx="6550500" cy="122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2" title="Logo Princial.png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163594" y="748932"/>
            <a:ext cx="5327002" cy="422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2"/>
          <p:cNvPicPr preferRelativeResize="0"/>
          <p:nvPr/>
        </p:nvPicPr>
        <p:blipFill rotWithShape="1">
          <a:blip r:embed="rId19">
            <a:alphaModFix/>
          </a:blip>
          <a:srcRect b="-3808" l="0" r="0" t="0"/>
          <a:stretch/>
        </p:blipFill>
        <p:spPr>
          <a:xfrm>
            <a:off x="503980" y="1248840"/>
            <a:ext cx="2445684" cy="3400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"/>
          <p:cNvPicPr preferRelativeResize="0"/>
          <p:nvPr/>
        </p:nvPicPr>
        <p:blipFill rotWithShape="1">
          <a:blip r:embed="rId20">
            <a:alphaModFix/>
          </a:blip>
          <a:srcRect b="20785" l="0" r="0" t="23248"/>
          <a:stretch/>
        </p:blipFill>
        <p:spPr>
          <a:xfrm>
            <a:off x="5736963" y="41519687"/>
            <a:ext cx="8586426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2"/>
          <p:cNvPicPr preferRelativeResize="0"/>
          <p:nvPr/>
        </p:nvPicPr>
        <p:blipFill rotWithShape="1">
          <a:blip r:embed="rId21">
            <a:alphaModFix/>
          </a:blip>
          <a:srcRect b="0" l="8024" r="6337" t="10936"/>
          <a:stretch/>
        </p:blipFill>
        <p:spPr>
          <a:xfrm>
            <a:off x="2687888" y="41483488"/>
            <a:ext cx="3125795" cy="9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2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0415363" y="40022772"/>
            <a:ext cx="1595435" cy="9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" title="ifip logo.jpg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5815568" y="39915930"/>
            <a:ext cx="813667" cy="118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2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9985938" y="41426871"/>
            <a:ext cx="7593443" cy="10856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eb877c612c_1_34"/>
          <p:cNvSpPr/>
          <p:nvPr/>
        </p:nvSpPr>
        <p:spPr>
          <a:xfrm>
            <a:off x="0" y="5510094"/>
            <a:ext cx="30267275" cy="25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60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98"/>
              <a:buFont typeface="Arial"/>
              <a:buNone/>
            </a:pPr>
            <a:r>
              <a:rPr b="1" i="0" lang="en-US" sz="6598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b="1" i="0" sz="6598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43;g2eb877c612c_1_34"/>
          <p:cNvSpPr/>
          <p:nvPr/>
        </p:nvSpPr>
        <p:spPr>
          <a:xfrm>
            <a:off x="0" y="7704593"/>
            <a:ext cx="30267275" cy="7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944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rPr b="1" i="1" lang="en-US" sz="3599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Authors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" name="Google Shape;44;g2eb877c612c_1_34"/>
          <p:cNvSpPr/>
          <p:nvPr/>
        </p:nvSpPr>
        <p:spPr>
          <a:xfrm>
            <a:off x="0" y="8730480"/>
            <a:ext cx="30267275" cy="1515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944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rPr b="1" i="0" lang="en-US" sz="3599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Affiliation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Google Shape;45;g2eb877c612c_1_34"/>
          <p:cNvSpPr/>
          <p:nvPr/>
        </p:nvSpPr>
        <p:spPr>
          <a:xfrm>
            <a:off x="1471333" y="10986487"/>
            <a:ext cx="13320000" cy="7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rPr b="1" i="0" lang="en-US" sz="3999" u="none" cap="none" strike="noStrike">
                <a:solidFill>
                  <a:srgbClr val="E99408"/>
                </a:solidFill>
                <a:latin typeface="Montserrat"/>
                <a:ea typeface="Montserrat"/>
                <a:cs typeface="Montserrat"/>
                <a:sym typeface="Montserrat"/>
              </a:rPr>
              <a:t>INTRODUCTION ( or REQUIREMENTS)</a:t>
            </a:r>
            <a:endParaRPr b="1" i="0" sz="3999" u="none" cap="none" strike="noStrike">
              <a:solidFill>
                <a:srgbClr val="E9940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t/>
            </a:r>
            <a:endParaRPr b="0" i="0" sz="3999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t/>
            </a:r>
            <a:endParaRPr b="1" i="0" sz="3999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" name="Google Shape;46;g2eb877c612c_1_34"/>
          <p:cNvSpPr/>
          <p:nvPr/>
        </p:nvSpPr>
        <p:spPr>
          <a:xfrm>
            <a:off x="15476489" y="10986487"/>
            <a:ext cx="13320000" cy="7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rPr b="1" i="0" lang="en-US" sz="3999" u="none" cap="none" strike="noStrike">
                <a:solidFill>
                  <a:srgbClr val="E99408"/>
                </a:solidFill>
                <a:latin typeface="Montserrat"/>
                <a:ea typeface="Montserrat"/>
                <a:cs typeface="Montserrat"/>
                <a:sym typeface="Montserrat"/>
              </a:rPr>
              <a:t>OBJECTIVES</a:t>
            </a:r>
            <a:endParaRPr b="1" i="0" sz="3999" u="none" cap="none" strike="noStrike">
              <a:solidFill>
                <a:srgbClr val="E9940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t/>
            </a:r>
            <a:endParaRPr b="0" i="0" sz="3999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" name="Google Shape;47;g2eb877c612c_1_34"/>
          <p:cNvSpPr/>
          <p:nvPr/>
        </p:nvSpPr>
        <p:spPr>
          <a:xfrm>
            <a:off x="1471333" y="19023890"/>
            <a:ext cx="13320000" cy="80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rPr b="1" i="0" lang="en-US" sz="3999" u="none" cap="none" strike="noStrike">
                <a:solidFill>
                  <a:srgbClr val="E99408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b="1" i="0" sz="3999" u="none" cap="none" strike="noStrike">
              <a:solidFill>
                <a:srgbClr val="E9940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t/>
            </a:r>
            <a:endParaRPr b="1" i="0" sz="3999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" name="Google Shape;48;g2eb877c612c_1_34"/>
          <p:cNvSpPr/>
          <p:nvPr/>
        </p:nvSpPr>
        <p:spPr>
          <a:xfrm>
            <a:off x="15476489" y="19023890"/>
            <a:ext cx="13320000" cy="80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rPr b="1" i="0" lang="en-US" sz="3999" u="none" cap="none" strike="noStrike">
                <a:solidFill>
                  <a:srgbClr val="E99408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b="1" i="0" sz="3999" u="none" cap="none" strike="noStrike">
              <a:solidFill>
                <a:srgbClr val="E9940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t/>
            </a:r>
            <a:endParaRPr b="1" i="0" sz="3999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" name="Google Shape;49;g2eb877c612c_1_34"/>
          <p:cNvSpPr/>
          <p:nvPr/>
        </p:nvSpPr>
        <p:spPr>
          <a:xfrm>
            <a:off x="1471333" y="27830494"/>
            <a:ext cx="13320000" cy="90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rPr b="1" i="0" lang="en-US" sz="3999" u="none" cap="none" strike="noStrike">
                <a:solidFill>
                  <a:srgbClr val="E99408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 i="0" sz="3999" u="none" cap="none" strike="noStrike">
              <a:solidFill>
                <a:srgbClr val="E9940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t/>
            </a:r>
            <a:endParaRPr b="1" i="0" sz="3999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" name="Google Shape;50;g2eb877c612c_1_34"/>
          <p:cNvSpPr/>
          <p:nvPr/>
        </p:nvSpPr>
        <p:spPr>
          <a:xfrm>
            <a:off x="15476489" y="27830494"/>
            <a:ext cx="13320000" cy="90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rPr b="1" i="0" lang="en-US" sz="3999" u="none" cap="none" strike="noStrike">
                <a:solidFill>
                  <a:srgbClr val="E99408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b="1" i="0" sz="3999" u="none" cap="none" strike="noStrike">
              <a:solidFill>
                <a:srgbClr val="E9940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t/>
            </a:r>
            <a:endParaRPr b="1" i="0" sz="3999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" name="Google Shape;51;g2eb877c612c_1_34"/>
          <p:cNvSpPr/>
          <p:nvPr/>
        </p:nvSpPr>
        <p:spPr>
          <a:xfrm>
            <a:off x="1090345" y="37882694"/>
            <a:ext cx="280866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rPr b="1" i="0" lang="en-US" sz="3999" u="none" cap="none" strike="noStrike">
                <a:solidFill>
                  <a:srgbClr val="C20F2F"/>
                </a:solidFill>
                <a:latin typeface="Arial Black"/>
                <a:ea typeface="Arial Black"/>
                <a:cs typeface="Arial Black"/>
                <a:sym typeface="Arial Black"/>
              </a:rPr>
              <a:t>Add acknowledgements, organizations involved, logo’s contact information here</a:t>
            </a:r>
            <a:endParaRPr b="1" i="0" sz="3999" u="none" cap="none" strike="noStrike">
              <a:solidFill>
                <a:srgbClr val="C20F2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2" name="Google Shape;52;g2eb877c612c_1_34"/>
          <p:cNvSpPr/>
          <p:nvPr/>
        </p:nvSpPr>
        <p:spPr>
          <a:xfrm>
            <a:off x="23506046" y="3923144"/>
            <a:ext cx="63186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90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Poster Nº</a:t>
            </a:r>
            <a:r>
              <a:rPr b="1" i="0" lang="en-US" sz="4400" u="none" cap="none" strike="noStrike">
                <a:solidFill>
                  <a:srgbClr val="C20F2F"/>
                </a:solidFill>
                <a:latin typeface="Montserrat"/>
                <a:ea typeface="Montserrat"/>
                <a:cs typeface="Montserrat"/>
                <a:sym typeface="Montserrat"/>
              </a:rPr>
              <a:t>A02-007</a:t>
            </a:r>
            <a:endParaRPr b="0" i="0" sz="1400" u="none" cap="none" strike="noStrike">
              <a:solidFill>
                <a:srgbClr val="C20F2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2024-06-27T15:43:01Z</dcterms:created>
  <dc:creator>Yago Dantas Evangelista Yago</dc:creator>
</cp:coreProperties>
</file>