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Lst>
  <p:sldSz cy="42803750" cx="30275200"/>
  <p:notesSz cx="6858000" cy="9144000"/>
  <p:embeddedFontLst>
    <p:embeddedFont>
      <p:font typeface="Arial Narrow"/>
      <p:regular r:id="rId6"/>
      <p:bold r:id="rId7"/>
      <p:italic r:id="rId8"/>
      <p:boldItalic r:id="rId9"/>
    </p:embeddedFont>
    <p:embeddedFont>
      <p:font typeface="Helvetica Neue"/>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j/zcdfdR8yYQAqgL4NaIKfnyAa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HelveticaNeue-bold.fntdata"/><Relationship Id="rId10" Type="http://schemas.openxmlformats.org/officeDocument/2006/relationships/font" Target="fonts/HelveticaNeue-regular.fntdata"/><Relationship Id="rId13" Type="http://schemas.openxmlformats.org/officeDocument/2006/relationships/font" Target="fonts/HelveticaNeue-boldItalic.fntdata"/><Relationship Id="rId12"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ArialNarrow-boldItalic.fntdata"/><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font" Target="fonts/ArialNarrow-regular.fntdata"/><Relationship Id="rId7" Type="http://schemas.openxmlformats.org/officeDocument/2006/relationships/font" Target="fonts/ArialNarrow-bold.fntdata"/><Relationship Id="rId8" Type="http://schemas.openxmlformats.org/officeDocument/2006/relationships/font" Target="fonts/ArialNarrow-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2216305" y="685800"/>
            <a:ext cx="2425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73"/>
              </a:spcBef>
              <a:spcAft>
                <a:spcPts val="0"/>
              </a:spcAft>
              <a:buClr>
                <a:srgbClr val="000000"/>
              </a:buClr>
              <a:buSzPts val="1400"/>
              <a:buFont typeface="Arial"/>
              <a:buNone/>
              <a:defRPr b="0" i="0" sz="1243" u="none" cap="none" strike="noStrike">
                <a:solidFill>
                  <a:schemeClr val="dk1"/>
                </a:solidFill>
                <a:latin typeface="Arial"/>
                <a:ea typeface="Arial"/>
                <a:cs typeface="Arial"/>
                <a:sym typeface="Arial"/>
              </a:defRPr>
            </a:lvl1pPr>
            <a:lvl2pPr indent="-228600" lvl="1" marL="914400" marR="0" rtl="0" algn="l">
              <a:lnSpc>
                <a:spcPct val="100000"/>
              </a:lnSpc>
              <a:spcBef>
                <a:spcPts val="373"/>
              </a:spcBef>
              <a:spcAft>
                <a:spcPts val="0"/>
              </a:spcAft>
              <a:buClr>
                <a:srgbClr val="000000"/>
              </a:buClr>
              <a:buSzPts val="1400"/>
              <a:buFont typeface="Arial"/>
              <a:buNone/>
              <a:defRPr b="0" i="0" sz="1243" u="none" cap="none" strike="noStrike">
                <a:solidFill>
                  <a:schemeClr val="dk1"/>
                </a:solidFill>
                <a:latin typeface="Arial"/>
                <a:ea typeface="Arial"/>
                <a:cs typeface="Arial"/>
                <a:sym typeface="Arial"/>
              </a:defRPr>
            </a:lvl2pPr>
            <a:lvl3pPr indent="-228600" lvl="2" marL="1371600" marR="0" rtl="0" algn="l">
              <a:lnSpc>
                <a:spcPct val="100000"/>
              </a:lnSpc>
              <a:spcBef>
                <a:spcPts val="373"/>
              </a:spcBef>
              <a:spcAft>
                <a:spcPts val="0"/>
              </a:spcAft>
              <a:buClr>
                <a:srgbClr val="000000"/>
              </a:buClr>
              <a:buSzPts val="1400"/>
              <a:buFont typeface="Arial"/>
              <a:buNone/>
              <a:defRPr b="0" i="0" sz="1243" u="none" cap="none" strike="noStrike">
                <a:solidFill>
                  <a:schemeClr val="dk1"/>
                </a:solidFill>
                <a:latin typeface="Arial"/>
                <a:ea typeface="Arial"/>
                <a:cs typeface="Arial"/>
                <a:sym typeface="Arial"/>
              </a:defRPr>
            </a:lvl3pPr>
            <a:lvl4pPr indent="-228600" lvl="3" marL="1828800" marR="0" rtl="0" algn="l">
              <a:lnSpc>
                <a:spcPct val="100000"/>
              </a:lnSpc>
              <a:spcBef>
                <a:spcPts val="373"/>
              </a:spcBef>
              <a:spcAft>
                <a:spcPts val="0"/>
              </a:spcAft>
              <a:buClr>
                <a:srgbClr val="000000"/>
              </a:buClr>
              <a:buSzPts val="1400"/>
              <a:buFont typeface="Arial"/>
              <a:buNone/>
              <a:defRPr b="0" i="0" sz="1243" u="none" cap="none" strike="noStrike">
                <a:solidFill>
                  <a:schemeClr val="dk1"/>
                </a:solidFill>
                <a:latin typeface="Arial"/>
                <a:ea typeface="Arial"/>
                <a:cs typeface="Arial"/>
                <a:sym typeface="Arial"/>
              </a:defRPr>
            </a:lvl4pPr>
            <a:lvl5pPr indent="-228600" lvl="4" marL="2286000" marR="0" rtl="0" algn="l">
              <a:lnSpc>
                <a:spcPct val="100000"/>
              </a:lnSpc>
              <a:spcBef>
                <a:spcPts val="373"/>
              </a:spcBef>
              <a:spcAft>
                <a:spcPts val="0"/>
              </a:spcAft>
              <a:buClr>
                <a:srgbClr val="000000"/>
              </a:buClr>
              <a:buSzPts val="1400"/>
              <a:buFont typeface="Arial"/>
              <a:buNone/>
              <a:defRPr b="0" i="0" sz="1243"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43"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43"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43"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43"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487"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86" name="Google Shape;86;p1:notes"/>
          <p:cNvSpPr/>
          <p:nvPr>
            <p:ph idx="2" type="sldImg"/>
          </p:nvPr>
        </p:nvSpPr>
        <p:spPr>
          <a:xfrm>
            <a:off x="2216150" y="685800"/>
            <a:ext cx="24257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5" name="Shape 15"/>
        <p:cNvGrpSpPr/>
        <p:nvPr/>
      </p:nvGrpSpPr>
      <p:grpSpPr>
        <a:xfrm>
          <a:off x="0" y="0"/>
          <a:ext cx="0" cy="0"/>
          <a:chOff x="0" y="0"/>
          <a:chExt cx="0" cy="0"/>
        </a:xfrm>
      </p:grpSpPr>
      <p:sp>
        <p:nvSpPr>
          <p:cNvPr id="16" name="Google Shape;16;p3"/>
          <p:cNvSpPr txBox="1"/>
          <p:nvPr>
            <p:ph type="title"/>
          </p:nvPr>
        </p:nvSpPr>
        <p:spPr>
          <a:xfrm>
            <a:off x="1514516" y="1714512"/>
            <a:ext cx="27246901" cy="71343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7" name="Google Shape;17;p3"/>
          <p:cNvSpPr txBox="1"/>
          <p:nvPr>
            <p:ph idx="10" type="dt"/>
          </p:nvPr>
        </p:nvSpPr>
        <p:spPr>
          <a:xfrm>
            <a:off x="1514515" y="39673434"/>
            <a:ext cx="7062900" cy="2278200"/>
          </a:xfrm>
          <a:prstGeom prst="rect">
            <a:avLst/>
          </a:prstGeom>
          <a:noFill/>
          <a:ln>
            <a:noFill/>
          </a:ln>
        </p:spPr>
        <p:txBody>
          <a:bodyPr anchorCtr="0" anchor="ctr" bIns="195875" lIns="391775" spcFirstLastPara="1" rIns="391775" wrap="square" tIns="19587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8" name="Google Shape;18;p3"/>
          <p:cNvSpPr txBox="1"/>
          <p:nvPr>
            <p:ph idx="11" type="ftr"/>
          </p:nvPr>
        </p:nvSpPr>
        <p:spPr>
          <a:xfrm>
            <a:off x="10344420" y="39673434"/>
            <a:ext cx="9587100" cy="22782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9" name="Google Shape;19;p3"/>
          <p:cNvSpPr txBox="1"/>
          <p:nvPr>
            <p:ph idx="12" type="sldNum"/>
          </p:nvPr>
        </p:nvSpPr>
        <p:spPr>
          <a:xfrm>
            <a:off x="21698516" y="39673434"/>
            <a:ext cx="7062900" cy="2278200"/>
          </a:xfrm>
          <a:prstGeom prst="rect">
            <a:avLst/>
          </a:prstGeom>
          <a:noFill/>
          <a:ln>
            <a:noFill/>
          </a:ln>
        </p:spPr>
        <p:txBody>
          <a:bodyPr anchorCtr="0" anchor="ctr" bIns="195875" lIns="391775" spcFirstLastPara="1" rIns="391775" wrap="square" tIns="195875">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514516" y="1714512"/>
            <a:ext cx="27246901" cy="71343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74" name="Google Shape;74;p12"/>
          <p:cNvSpPr txBox="1"/>
          <p:nvPr>
            <p:ph idx="1" type="body"/>
          </p:nvPr>
        </p:nvSpPr>
        <p:spPr>
          <a:xfrm rot="5400000">
            <a:off x="1013134" y="10488469"/>
            <a:ext cx="28249801" cy="27246901"/>
          </a:xfrm>
          <a:prstGeom prst="rect">
            <a:avLst/>
          </a:prstGeom>
          <a:noFill/>
          <a:ln>
            <a:noFill/>
          </a:ln>
        </p:spPr>
        <p:txBody>
          <a:bodyPr anchorCtr="0" anchor="t" bIns="195875" lIns="391775" spcFirstLastPara="1" rIns="391775" wrap="square" tIns="195875">
            <a:noAutofit/>
          </a:bodyPr>
          <a:lstStyle>
            <a:lvl1pPr indent="-336550" lvl="0" marL="457200" algn="l">
              <a:lnSpc>
                <a:spcPct val="100000"/>
              </a:lnSpc>
              <a:spcBef>
                <a:spcPts val="300"/>
              </a:spcBef>
              <a:spcAft>
                <a:spcPts val="0"/>
              </a:spcAft>
              <a:buClr>
                <a:schemeClr val="dk1"/>
              </a:buClr>
              <a:buSzPts val="1700"/>
              <a:buChar char="•"/>
              <a:defRPr/>
            </a:lvl1pPr>
            <a:lvl2pPr indent="-336550" lvl="1" marL="914400" algn="l">
              <a:lnSpc>
                <a:spcPct val="100000"/>
              </a:lnSpc>
              <a:spcBef>
                <a:spcPts val="300"/>
              </a:spcBef>
              <a:spcAft>
                <a:spcPts val="0"/>
              </a:spcAft>
              <a:buClr>
                <a:schemeClr val="dk1"/>
              </a:buClr>
              <a:buSzPts val="1700"/>
              <a:buChar char="–"/>
              <a:defRPr/>
            </a:lvl2pPr>
            <a:lvl3pPr indent="-336550" lvl="2" marL="1371600" algn="l">
              <a:lnSpc>
                <a:spcPct val="100000"/>
              </a:lnSpc>
              <a:spcBef>
                <a:spcPts val="300"/>
              </a:spcBef>
              <a:spcAft>
                <a:spcPts val="0"/>
              </a:spcAft>
              <a:buClr>
                <a:schemeClr val="dk1"/>
              </a:buClr>
              <a:buSzPts val="1700"/>
              <a:buChar char="•"/>
              <a:defRPr/>
            </a:lvl3pPr>
            <a:lvl4pPr indent="-336550" lvl="3" marL="1828800" algn="l">
              <a:lnSpc>
                <a:spcPct val="100000"/>
              </a:lnSpc>
              <a:spcBef>
                <a:spcPts val="300"/>
              </a:spcBef>
              <a:spcAft>
                <a:spcPts val="0"/>
              </a:spcAft>
              <a:buClr>
                <a:schemeClr val="dk1"/>
              </a:buClr>
              <a:buSzPts val="1700"/>
              <a:buChar char="–"/>
              <a:defRPr/>
            </a:lvl4pPr>
            <a:lvl5pPr indent="-336550" lvl="4" marL="2286000" algn="l">
              <a:lnSpc>
                <a:spcPct val="100000"/>
              </a:lnSpc>
              <a:spcBef>
                <a:spcPts val="300"/>
              </a:spcBef>
              <a:spcAft>
                <a:spcPts val="0"/>
              </a:spcAft>
              <a:buClr>
                <a:schemeClr val="dk1"/>
              </a:buClr>
              <a:buSzPts val="1700"/>
              <a:buChar char="»"/>
              <a:defRPr/>
            </a:lvl5pPr>
            <a:lvl6pPr indent="-336550" lvl="5" marL="2743200" algn="l">
              <a:lnSpc>
                <a:spcPct val="100000"/>
              </a:lnSpc>
              <a:spcBef>
                <a:spcPts val="300"/>
              </a:spcBef>
              <a:spcAft>
                <a:spcPts val="0"/>
              </a:spcAft>
              <a:buClr>
                <a:schemeClr val="dk1"/>
              </a:buClr>
              <a:buSzPts val="1700"/>
              <a:buChar char="•"/>
              <a:defRPr/>
            </a:lvl6pPr>
            <a:lvl7pPr indent="-336550" lvl="6" marL="3200400" algn="l">
              <a:lnSpc>
                <a:spcPct val="100000"/>
              </a:lnSpc>
              <a:spcBef>
                <a:spcPts val="300"/>
              </a:spcBef>
              <a:spcAft>
                <a:spcPts val="0"/>
              </a:spcAft>
              <a:buClr>
                <a:schemeClr val="dk1"/>
              </a:buClr>
              <a:buSzPts val="1700"/>
              <a:buChar char="•"/>
              <a:defRPr/>
            </a:lvl7pPr>
            <a:lvl8pPr indent="-336550" lvl="7" marL="3657600" algn="l">
              <a:lnSpc>
                <a:spcPct val="100000"/>
              </a:lnSpc>
              <a:spcBef>
                <a:spcPts val="300"/>
              </a:spcBef>
              <a:spcAft>
                <a:spcPts val="0"/>
              </a:spcAft>
              <a:buClr>
                <a:schemeClr val="dk1"/>
              </a:buClr>
              <a:buSzPts val="1700"/>
              <a:buChar char="•"/>
              <a:defRPr/>
            </a:lvl8pPr>
            <a:lvl9pPr indent="-336550" lvl="8" marL="4114800" algn="l">
              <a:lnSpc>
                <a:spcPct val="100000"/>
              </a:lnSpc>
              <a:spcBef>
                <a:spcPts val="300"/>
              </a:spcBef>
              <a:spcAft>
                <a:spcPts val="0"/>
              </a:spcAft>
              <a:buClr>
                <a:schemeClr val="dk1"/>
              </a:buClr>
              <a:buSzPts val="1700"/>
              <a:buChar char="•"/>
              <a:defRPr/>
            </a:lvl9pPr>
          </a:lstStyle>
          <a:p/>
        </p:txBody>
      </p:sp>
      <p:sp>
        <p:nvSpPr>
          <p:cNvPr id="75" name="Google Shape;75;p12"/>
          <p:cNvSpPr txBox="1"/>
          <p:nvPr>
            <p:ph idx="10" type="dt"/>
          </p:nvPr>
        </p:nvSpPr>
        <p:spPr>
          <a:xfrm>
            <a:off x="1514515" y="39673434"/>
            <a:ext cx="7062900" cy="2278200"/>
          </a:xfrm>
          <a:prstGeom prst="rect">
            <a:avLst/>
          </a:prstGeom>
          <a:noFill/>
          <a:ln>
            <a:noFill/>
          </a:ln>
        </p:spPr>
        <p:txBody>
          <a:bodyPr anchorCtr="0" anchor="ctr" bIns="195875" lIns="391775" spcFirstLastPara="1" rIns="391775" wrap="square" tIns="19587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76" name="Google Shape;76;p12"/>
          <p:cNvSpPr txBox="1"/>
          <p:nvPr>
            <p:ph idx="11" type="ftr"/>
          </p:nvPr>
        </p:nvSpPr>
        <p:spPr>
          <a:xfrm>
            <a:off x="10344420" y="39673434"/>
            <a:ext cx="9587100" cy="22782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77" name="Google Shape;77;p12"/>
          <p:cNvSpPr txBox="1"/>
          <p:nvPr>
            <p:ph idx="12" type="sldNum"/>
          </p:nvPr>
        </p:nvSpPr>
        <p:spPr>
          <a:xfrm>
            <a:off x="21698516" y="39673434"/>
            <a:ext cx="7062900" cy="2278200"/>
          </a:xfrm>
          <a:prstGeom prst="rect">
            <a:avLst/>
          </a:prstGeom>
          <a:noFill/>
          <a:ln>
            <a:noFill/>
          </a:ln>
        </p:spPr>
        <p:txBody>
          <a:bodyPr anchorCtr="0" anchor="ctr" bIns="195875" lIns="391775" spcFirstLastPara="1" rIns="391775" wrap="square" tIns="195875">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095150" y="16569098"/>
            <a:ext cx="36521999" cy="68121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80" name="Google Shape;80;p13"/>
          <p:cNvSpPr txBox="1"/>
          <p:nvPr>
            <p:ph idx="1" type="body"/>
          </p:nvPr>
        </p:nvSpPr>
        <p:spPr>
          <a:xfrm rot="5400000">
            <a:off x="-6781348" y="10009298"/>
            <a:ext cx="36521999" cy="19931700"/>
          </a:xfrm>
          <a:prstGeom prst="rect">
            <a:avLst/>
          </a:prstGeom>
          <a:noFill/>
          <a:ln>
            <a:noFill/>
          </a:ln>
        </p:spPr>
        <p:txBody>
          <a:bodyPr anchorCtr="0" anchor="t" bIns="195875" lIns="391775" spcFirstLastPara="1" rIns="391775" wrap="square" tIns="195875">
            <a:noAutofit/>
          </a:bodyPr>
          <a:lstStyle>
            <a:lvl1pPr indent="-336550" lvl="0" marL="457200" algn="l">
              <a:lnSpc>
                <a:spcPct val="100000"/>
              </a:lnSpc>
              <a:spcBef>
                <a:spcPts val="300"/>
              </a:spcBef>
              <a:spcAft>
                <a:spcPts val="0"/>
              </a:spcAft>
              <a:buClr>
                <a:schemeClr val="dk1"/>
              </a:buClr>
              <a:buSzPts val="1700"/>
              <a:buChar char="•"/>
              <a:defRPr/>
            </a:lvl1pPr>
            <a:lvl2pPr indent="-336550" lvl="1" marL="914400" algn="l">
              <a:lnSpc>
                <a:spcPct val="100000"/>
              </a:lnSpc>
              <a:spcBef>
                <a:spcPts val="300"/>
              </a:spcBef>
              <a:spcAft>
                <a:spcPts val="0"/>
              </a:spcAft>
              <a:buClr>
                <a:schemeClr val="dk1"/>
              </a:buClr>
              <a:buSzPts val="1700"/>
              <a:buChar char="–"/>
              <a:defRPr/>
            </a:lvl2pPr>
            <a:lvl3pPr indent="-336550" lvl="2" marL="1371600" algn="l">
              <a:lnSpc>
                <a:spcPct val="100000"/>
              </a:lnSpc>
              <a:spcBef>
                <a:spcPts val="300"/>
              </a:spcBef>
              <a:spcAft>
                <a:spcPts val="0"/>
              </a:spcAft>
              <a:buClr>
                <a:schemeClr val="dk1"/>
              </a:buClr>
              <a:buSzPts val="1700"/>
              <a:buChar char="•"/>
              <a:defRPr/>
            </a:lvl3pPr>
            <a:lvl4pPr indent="-336550" lvl="3" marL="1828800" algn="l">
              <a:lnSpc>
                <a:spcPct val="100000"/>
              </a:lnSpc>
              <a:spcBef>
                <a:spcPts val="300"/>
              </a:spcBef>
              <a:spcAft>
                <a:spcPts val="0"/>
              </a:spcAft>
              <a:buClr>
                <a:schemeClr val="dk1"/>
              </a:buClr>
              <a:buSzPts val="1700"/>
              <a:buChar char="–"/>
              <a:defRPr/>
            </a:lvl4pPr>
            <a:lvl5pPr indent="-336550" lvl="4" marL="2286000" algn="l">
              <a:lnSpc>
                <a:spcPct val="100000"/>
              </a:lnSpc>
              <a:spcBef>
                <a:spcPts val="300"/>
              </a:spcBef>
              <a:spcAft>
                <a:spcPts val="0"/>
              </a:spcAft>
              <a:buClr>
                <a:schemeClr val="dk1"/>
              </a:buClr>
              <a:buSzPts val="1700"/>
              <a:buChar char="»"/>
              <a:defRPr/>
            </a:lvl5pPr>
            <a:lvl6pPr indent="-336550" lvl="5" marL="2743200" algn="l">
              <a:lnSpc>
                <a:spcPct val="100000"/>
              </a:lnSpc>
              <a:spcBef>
                <a:spcPts val="300"/>
              </a:spcBef>
              <a:spcAft>
                <a:spcPts val="0"/>
              </a:spcAft>
              <a:buClr>
                <a:schemeClr val="dk1"/>
              </a:buClr>
              <a:buSzPts val="1700"/>
              <a:buChar char="•"/>
              <a:defRPr/>
            </a:lvl6pPr>
            <a:lvl7pPr indent="-336550" lvl="6" marL="3200400" algn="l">
              <a:lnSpc>
                <a:spcPct val="100000"/>
              </a:lnSpc>
              <a:spcBef>
                <a:spcPts val="300"/>
              </a:spcBef>
              <a:spcAft>
                <a:spcPts val="0"/>
              </a:spcAft>
              <a:buClr>
                <a:schemeClr val="dk1"/>
              </a:buClr>
              <a:buSzPts val="1700"/>
              <a:buChar char="•"/>
              <a:defRPr/>
            </a:lvl7pPr>
            <a:lvl8pPr indent="-336550" lvl="7" marL="3657600" algn="l">
              <a:lnSpc>
                <a:spcPct val="100000"/>
              </a:lnSpc>
              <a:spcBef>
                <a:spcPts val="300"/>
              </a:spcBef>
              <a:spcAft>
                <a:spcPts val="0"/>
              </a:spcAft>
              <a:buClr>
                <a:schemeClr val="dk1"/>
              </a:buClr>
              <a:buSzPts val="1700"/>
              <a:buChar char="•"/>
              <a:defRPr/>
            </a:lvl8pPr>
            <a:lvl9pPr indent="-336550" lvl="8" marL="4114800" algn="l">
              <a:lnSpc>
                <a:spcPct val="100000"/>
              </a:lnSpc>
              <a:spcBef>
                <a:spcPts val="300"/>
              </a:spcBef>
              <a:spcAft>
                <a:spcPts val="0"/>
              </a:spcAft>
              <a:buClr>
                <a:schemeClr val="dk1"/>
              </a:buClr>
              <a:buSzPts val="1700"/>
              <a:buChar char="•"/>
              <a:defRPr/>
            </a:lvl9pPr>
          </a:lstStyle>
          <a:p/>
        </p:txBody>
      </p:sp>
      <p:sp>
        <p:nvSpPr>
          <p:cNvPr id="81" name="Google Shape;81;p13"/>
          <p:cNvSpPr txBox="1"/>
          <p:nvPr>
            <p:ph idx="10" type="dt"/>
          </p:nvPr>
        </p:nvSpPr>
        <p:spPr>
          <a:xfrm>
            <a:off x="1514515" y="39673434"/>
            <a:ext cx="7062900" cy="2278200"/>
          </a:xfrm>
          <a:prstGeom prst="rect">
            <a:avLst/>
          </a:prstGeom>
          <a:noFill/>
          <a:ln>
            <a:noFill/>
          </a:ln>
        </p:spPr>
        <p:txBody>
          <a:bodyPr anchorCtr="0" anchor="ctr" bIns="195875" lIns="391775" spcFirstLastPara="1" rIns="391775" wrap="square" tIns="19587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82" name="Google Shape;82;p13"/>
          <p:cNvSpPr txBox="1"/>
          <p:nvPr>
            <p:ph idx="11" type="ftr"/>
          </p:nvPr>
        </p:nvSpPr>
        <p:spPr>
          <a:xfrm>
            <a:off x="10344420" y="39673434"/>
            <a:ext cx="9587100" cy="22782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83" name="Google Shape;83;p13"/>
          <p:cNvSpPr txBox="1"/>
          <p:nvPr>
            <p:ph idx="12" type="sldNum"/>
          </p:nvPr>
        </p:nvSpPr>
        <p:spPr>
          <a:xfrm>
            <a:off x="21698516" y="39673434"/>
            <a:ext cx="7062900" cy="2278200"/>
          </a:xfrm>
          <a:prstGeom prst="rect">
            <a:avLst/>
          </a:prstGeom>
          <a:noFill/>
          <a:ln>
            <a:noFill/>
          </a:ln>
        </p:spPr>
        <p:txBody>
          <a:bodyPr anchorCtr="0" anchor="ctr" bIns="195875" lIns="391775" spcFirstLastPara="1" rIns="391775" wrap="square" tIns="195875">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 name="Shape 20"/>
        <p:cNvGrpSpPr/>
        <p:nvPr/>
      </p:nvGrpSpPr>
      <p:grpSpPr>
        <a:xfrm>
          <a:off x="0" y="0"/>
          <a:ext cx="0" cy="0"/>
          <a:chOff x="0" y="0"/>
          <a:chExt cx="0" cy="0"/>
        </a:xfrm>
      </p:grpSpPr>
      <p:sp>
        <p:nvSpPr>
          <p:cNvPr id="21" name="Google Shape;21;p4"/>
          <p:cNvSpPr txBox="1"/>
          <p:nvPr>
            <p:ph type="ctrTitle"/>
          </p:nvPr>
        </p:nvSpPr>
        <p:spPr>
          <a:xfrm>
            <a:off x="2270701" y="13296988"/>
            <a:ext cx="25734601" cy="91752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22" name="Google Shape;22;p4"/>
          <p:cNvSpPr txBox="1"/>
          <p:nvPr>
            <p:ph idx="1" type="subTitle"/>
          </p:nvPr>
        </p:nvSpPr>
        <p:spPr>
          <a:xfrm>
            <a:off x="4541401" y="24255603"/>
            <a:ext cx="21193201" cy="10938900"/>
          </a:xfrm>
          <a:prstGeom prst="rect">
            <a:avLst/>
          </a:prstGeom>
          <a:noFill/>
          <a:ln>
            <a:noFill/>
          </a:ln>
        </p:spPr>
        <p:txBody>
          <a:bodyPr anchorCtr="0" anchor="t" bIns="195875" lIns="391775" spcFirstLastPara="1" rIns="391775" wrap="square" tIns="195875">
            <a:noAutofit/>
          </a:bodyPr>
          <a:lstStyle>
            <a:lvl1pPr lvl="0" algn="ctr">
              <a:lnSpc>
                <a:spcPct val="100000"/>
              </a:lnSpc>
              <a:spcBef>
                <a:spcPts val="2800"/>
              </a:spcBef>
              <a:spcAft>
                <a:spcPts val="0"/>
              </a:spcAft>
              <a:buClr>
                <a:srgbClr val="888888"/>
              </a:buClr>
              <a:buSzPts val="14000"/>
              <a:buNone/>
              <a:defRPr>
                <a:solidFill>
                  <a:srgbClr val="888888"/>
                </a:solidFill>
              </a:defRPr>
            </a:lvl1pPr>
            <a:lvl2pPr lvl="1" algn="ctr">
              <a:lnSpc>
                <a:spcPct val="100000"/>
              </a:lnSpc>
              <a:spcBef>
                <a:spcPts val="2500"/>
              </a:spcBef>
              <a:spcAft>
                <a:spcPts val="0"/>
              </a:spcAft>
              <a:buClr>
                <a:srgbClr val="888888"/>
              </a:buClr>
              <a:buSzPts val="12300"/>
              <a:buNone/>
              <a:defRPr>
                <a:solidFill>
                  <a:srgbClr val="888888"/>
                </a:solidFill>
              </a:defRPr>
            </a:lvl2pPr>
            <a:lvl3pPr lvl="2" algn="ctr">
              <a:lnSpc>
                <a:spcPct val="100000"/>
              </a:lnSpc>
              <a:spcBef>
                <a:spcPts val="2100"/>
              </a:spcBef>
              <a:spcAft>
                <a:spcPts val="0"/>
              </a:spcAft>
              <a:buClr>
                <a:srgbClr val="888888"/>
              </a:buClr>
              <a:buSzPts val="10600"/>
              <a:buNone/>
              <a:defRPr>
                <a:solidFill>
                  <a:srgbClr val="888888"/>
                </a:solidFill>
              </a:defRPr>
            </a:lvl3pPr>
            <a:lvl4pPr lvl="3" algn="ctr">
              <a:lnSpc>
                <a:spcPct val="100000"/>
              </a:lnSpc>
              <a:spcBef>
                <a:spcPts val="1800"/>
              </a:spcBef>
              <a:spcAft>
                <a:spcPts val="0"/>
              </a:spcAft>
              <a:buClr>
                <a:srgbClr val="888888"/>
              </a:buClr>
              <a:buSzPts val="8800"/>
              <a:buNone/>
              <a:defRPr>
                <a:solidFill>
                  <a:srgbClr val="888888"/>
                </a:solidFill>
              </a:defRPr>
            </a:lvl4pPr>
            <a:lvl5pPr lvl="4" algn="ctr">
              <a:lnSpc>
                <a:spcPct val="100000"/>
              </a:lnSpc>
              <a:spcBef>
                <a:spcPts val="1800"/>
              </a:spcBef>
              <a:spcAft>
                <a:spcPts val="0"/>
              </a:spcAft>
              <a:buClr>
                <a:srgbClr val="888888"/>
              </a:buClr>
              <a:buSzPts val="8800"/>
              <a:buNone/>
              <a:defRPr>
                <a:solidFill>
                  <a:srgbClr val="888888"/>
                </a:solidFill>
              </a:defRPr>
            </a:lvl5pPr>
            <a:lvl6pPr lvl="5" algn="ctr">
              <a:lnSpc>
                <a:spcPct val="100000"/>
              </a:lnSpc>
              <a:spcBef>
                <a:spcPts val="1800"/>
              </a:spcBef>
              <a:spcAft>
                <a:spcPts val="0"/>
              </a:spcAft>
              <a:buClr>
                <a:srgbClr val="888888"/>
              </a:buClr>
              <a:buSzPts val="8800"/>
              <a:buNone/>
              <a:defRPr>
                <a:solidFill>
                  <a:srgbClr val="888888"/>
                </a:solidFill>
              </a:defRPr>
            </a:lvl6pPr>
            <a:lvl7pPr lvl="6" algn="ctr">
              <a:lnSpc>
                <a:spcPct val="100000"/>
              </a:lnSpc>
              <a:spcBef>
                <a:spcPts val="1800"/>
              </a:spcBef>
              <a:spcAft>
                <a:spcPts val="0"/>
              </a:spcAft>
              <a:buClr>
                <a:srgbClr val="888888"/>
              </a:buClr>
              <a:buSzPts val="8800"/>
              <a:buNone/>
              <a:defRPr>
                <a:solidFill>
                  <a:srgbClr val="888888"/>
                </a:solidFill>
              </a:defRPr>
            </a:lvl7pPr>
            <a:lvl8pPr lvl="7" algn="ctr">
              <a:lnSpc>
                <a:spcPct val="100000"/>
              </a:lnSpc>
              <a:spcBef>
                <a:spcPts val="1800"/>
              </a:spcBef>
              <a:spcAft>
                <a:spcPts val="0"/>
              </a:spcAft>
              <a:buClr>
                <a:srgbClr val="888888"/>
              </a:buClr>
              <a:buSzPts val="8800"/>
              <a:buNone/>
              <a:defRPr>
                <a:solidFill>
                  <a:srgbClr val="888888"/>
                </a:solidFill>
              </a:defRPr>
            </a:lvl8pPr>
            <a:lvl9pPr lvl="8" algn="ctr">
              <a:lnSpc>
                <a:spcPct val="100000"/>
              </a:lnSpc>
              <a:spcBef>
                <a:spcPts val="1800"/>
              </a:spcBef>
              <a:spcAft>
                <a:spcPts val="0"/>
              </a:spcAft>
              <a:buClr>
                <a:srgbClr val="888888"/>
              </a:buClr>
              <a:buSzPts val="8800"/>
              <a:buNone/>
              <a:defRPr>
                <a:solidFill>
                  <a:srgbClr val="888888"/>
                </a:solidFill>
              </a:defRPr>
            </a:lvl9pPr>
          </a:lstStyle>
          <a:p/>
        </p:txBody>
      </p:sp>
      <p:sp>
        <p:nvSpPr>
          <p:cNvPr id="23" name="Google Shape;23;p4"/>
          <p:cNvSpPr txBox="1"/>
          <p:nvPr>
            <p:ph idx="10" type="dt"/>
          </p:nvPr>
        </p:nvSpPr>
        <p:spPr>
          <a:xfrm>
            <a:off x="1514515" y="39673434"/>
            <a:ext cx="7062900" cy="2278200"/>
          </a:xfrm>
          <a:prstGeom prst="rect">
            <a:avLst/>
          </a:prstGeom>
          <a:noFill/>
          <a:ln>
            <a:noFill/>
          </a:ln>
        </p:spPr>
        <p:txBody>
          <a:bodyPr anchorCtr="0" anchor="ctr" bIns="195875" lIns="391775" spcFirstLastPara="1" rIns="391775" wrap="square" tIns="19587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24" name="Google Shape;24;p4"/>
          <p:cNvSpPr txBox="1"/>
          <p:nvPr>
            <p:ph idx="11" type="ftr"/>
          </p:nvPr>
        </p:nvSpPr>
        <p:spPr>
          <a:xfrm>
            <a:off x="10344420" y="39673434"/>
            <a:ext cx="9587100" cy="22782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25" name="Google Shape;25;p4"/>
          <p:cNvSpPr txBox="1"/>
          <p:nvPr>
            <p:ph idx="12" type="sldNum"/>
          </p:nvPr>
        </p:nvSpPr>
        <p:spPr>
          <a:xfrm>
            <a:off x="21698516" y="39673434"/>
            <a:ext cx="7062900" cy="2278200"/>
          </a:xfrm>
          <a:prstGeom prst="rect">
            <a:avLst/>
          </a:prstGeom>
          <a:noFill/>
          <a:ln>
            <a:noFill/>
          </a:ln>
        </p:spPr>
        <p:txBody>
          <a:bodyPr anchorCtr="0" anchor="ctr" bIns="195875" lIns="391775" spcFirstLastPara="1" rIns="391775" wrap="square" tIns="195875">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5"/>
          <p:cNvSpPr txBox="1"/>
          <p:nvPr>
            <p:ph type="title"/>
          </p:nvPr>
        </p:nvSpPr>
        <p:spPr>
          <a:xfrm>
            <a:off x="1514516" y="1714512"/>
            <a:ext cx="27246901" cy="71343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28" name="Google Shape;28;p5"/>
          <p:cNvSpPr txBox="1"/>
          <p:nvPr>
            <p:ph idx="1" type="body"/>
          </p:nvPr>
        </p:nvSpPr>
        <p:spPr>
          <a:xfrm>
            <a:off x="1514516" y="9987019"/>
            <a:ext cx="27246901" cy="28249801"/>
          </a:xfrm>
          <a:prstGeom prst="rect">
            <a:avLst/>
          </a:prstGeom>
          <a:noFill/>
          <a:ln>
            <a:noFill/>
          </a:ln>
        </p:spPr>
        <p:txBody>
          <a:bodyPr anchorCtr="0" anchor="t" bIns="195875" lIns="391775" spcFirstLastPara="1" rIns="391775" wrap="square" tIns="195875">
            <a:noAutofit/>
          </a:bodyPr>
          <a:lstStyle>
            <a:lvl1pPr indent="-336550" lvl="0" marL="457200" algn="l">
              <a:lnSpc>
                <a:spcPct val="100000"/>
              </a:lnSpc>
              <a:spcBef>
                <a:spcPts val="300"/>
              </a:spcBef>
              <a:spcAft>
                <a:spcPts val="0"/>
              </a:spcAft>
              <a:buClr>
                <a:schemeClr val="dk1"/>
              </a:buClr>
              <a:buSzPts val="1700"/>
              <a:buChar char="•"/>
              <a:defRPr/>
            </a:lvl1pPr>
            <a:lvl2pPr indent="-336550" lvl="1" marL="914400" algn="l">
              <a:lnSpc>
                <a:spcPct val="100000"/>
              </a:lnSpc>
              <a:spcBef>
                <a:spcPts val="300"/>
              </a:spcBef>
              <a:spcAft>
                <a:spcPts val="0"/>
              </a:spcAft>
              <a:buClr>
                <a:schemeClr val="dk1"/>
              </a:buClr>
              <a:buSzPts val="1700"/>
              <a:buChar char="–"/>
              <a:defRPr/>
            </a:lvl2pPr>
            <a:lvl3pPr indent="-336550" lvl="2" marL="1371600" algn="l">
              <a:lnSpc>
                <a:spcPct val="100000"/>
              </a:lnSpc>
              <a:spcBef>
                <a:spcPts val="300"/>
              </a:spcBef>
              <a:spcAft>
                <a:spcPts val="0"/>
              </a:spcAft>
              <a:buClr>
                <a:schemeClr val="dk1"/>
              </a:buClr>
              <a:buSzPts val="1700"/>
              <a:buChar char="•"/>
              <a:defRPr/>
            </a:lvl3pPr>
            <a:lvl4pPr indent="-336550" lvl="3" marL="1828800" algn="l">
              <a:lnSpc>
                <a:spcPct val="100000"/>
              </a:lnSpc>
              <a:spcBef>
                <a:spcPts val="300"/>
              </a:spcBef>
              <a:spcAft>
                <a:spcPts val="0"/>
              </a:spcAft>
              <a:buClr>
                <a:schemeClr val="dk1"/>
              </a:buClr>
              <a:buSzPts val="1700"/>
              <a:buChar char="–"/>
              <a:defRPr/>
            </a:lvl4pPr>
            <a:lvl5pPr indent="-336550" lvl="4" marL="2286000" algn="l">
              <a:lnSpc>
                <a:spcPct val="100000"/>
              </a:lnSpc>
              <a:spcBef>
                <a:spcPts val="300"/>
              </a:spcBef>
              <a:spcAft>
                <a:spcPts val="0"/>
              </a:spcAft>
              <a:buClr>
                <a:schemeClr val="dk1"/>
              </a:buClr>
              <a:buSzPts val="1700"/>
              <a:buChar char="»"/>
              <a:defRPr/>
            </a:lvl5pPr>
            <a:lvl6pPr indent="-336550" lvl="5" marL="2743200" algn="l">
              <a:lnSpc>
                <a:spcPct val="100000"/>
              </a:lnSpc>
              <a:spcBef>
                <a:spcPts val="300"/>
              </a:spcBef>
              <a:spcAft>
                <a:spcPts val="0"/>
              </a:spcAft>
              <a:buClr>
                <a:schemeClr val="dk1"/>
              </a:buClr>
              <a:buSzPts val="1700"/>
              <a:buChar char="•"/>
              <a:defRPr/>
            </a:lvl6pPr>
            <a:lvl7pPr indent="-336550" lvl="6" marL="3200400" algn="l">
              <a:lnSpc>
                <a:spcPct val="100000"/>
              </a:lnSpc>
              <a:spcBef>
                <a:spcPts val="300"/>
              </a:spcBef>
              <a:spcAft>
                <a:spcPts val="0"/>
              </a:spcAft>
              <a:buClr>
                <a:schemeClr val="dk1"/>
              </a:buClr>
              <a:buSzPts val="1700"/>
              <a:buChar char="•"/>
              <a:defRPr/>
            </a:lvl7pPr>
            <a:lvl8pPr indent="-336550" lvl="7" marL="3657600" algn="l">
              <a:lnSpc>
                <a:spcPct val="100000"/>
              </a:lnSpc>
              <a:spcBef>
                <a:spcPts val="300"/>
              </a:spcBef>
              <a:spcAft>
                <a:spcPts val="0"/>
              </a:spcAft>
              <a:buClr>
                <a:schemeClr val="dk1"/>
              </a:buClr>
              <a:buSzPts val="1700"/>
              <a:buChar char="•"/>
              <a:defRPr/>
            </a:lvl8pPr>
            <a:lvl9pPr indent="-336550" lvl="8" marL="4114800" algn="l">
              <a:lnSpc>
                <a:spcPct val="100000"/>
              </a:lnSpc>
              <a:spcBef>
                <a:spcPts val="300"/>
              </a:spcBef>
              <a:spcAft>
                <a:spcPts val="0"/>
              </a:spcAft>
              <a:buClr>
                <a:schemeClr val="dk1"/>
              </a:buClr>
              <a:buSzPts val="1700"/>
              <a:buChar char="•"/>
              <a:defRPr/>
            </a:lvl9pPr>
          </a:lstStyle>
          <a:p/>
        </p:txBody>
      </p:sp>
      <p:sp>
        <p:nvSpPr>
          <p:cNvPr id="29" name="Google Shape;29;p5"/>
          <p:cNvSpPr txBox="1"/>
          <p:nvPr>
            <p:ph idx="10" type="dt"/>
          </p:nvPr>
        </p:nvSpPr>
        <p:spPr>
          <a:xfrm>
            <a:off x="1514515" y="39673434"/>
            <a:ext cx="7062900" cy="2278200"/>
          </a:xfrm>
          <a:prstGeom prst="rect">
            <a:avLst/>
          </a:prstGeom>
          <a:noFill/>
          <a:ln>
            <a:noFill/>
          </a:ln>
        </p:spPr>
        <p:txBody>
          <a:bodyPr anchorCtr="0" anchor="ctr" bIns="195875" lIns="391775" spcFirstLastPara="1" rIns="391775" wrap="square" tIns="19587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30" name="Google Shape;30;p5"/>
          <p:cNvSpPr txBox="1"/>
          <p:nvPr>
            <p:ph idx="11" type="ftr"/>
          </p:nvPr>
        </p:nvSpPr>
        <p:spPr>
          <a:xfrm>
            <a:off x="10344420" y="39673434"/>
            <a:ext cx="9587100" cy="22782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31" name="Google Shape;31;p5"/>
          <p:cNvSpPr txBox="1"/>
          <p:nvPr>
            <p:ph idx="12" type="sldNum"/>
          </p:nvPr>
        </p:nvSpPr>
        <p:spPr>
          <a:xfrm>
            <a:off x="21698516" y="39673434"/>
            <a:ext cx="7062900" cy="2278200"/>
          </a:xfrm>
          <a:prstGeom prst="rect">
            <a:avLst/>
          </a:prstGeom>
          <a:noFill/>
          <a:ln>
            <a:noFill/>
          </a:ln>
        </p:spPr>
        <p:txBody>
          <a:bodyPr anchorCtr="0" anchor="ctr" bIns="195875" lIns="391775" spcFirstLastPara="1" rIns="391775" wrap="square" tIns="195875">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2391596" y="27505538"/>
            <a:ext cx="25734601" cy="8501400"/>
          </a:xfrm>
          <a:prstGeom prst="rect">
            <a:avLst/>
          </a:prstGeom>
          <a:noFill/>
          <a:ln>
            <a:noFill/>
          </a:ln>
        </p:spPr>
        <p:txBody>
          <a:bodyPr anchorCtr="0" anchor="t" bIns="195875" lIns="391775" spcFirstLastPara="1" rIns="391775" wrap="square" tIns="195875">
            <a:noAutofit/>
          </a:bodyPr>
          <a:lstStyle>
            <a:lvl1pPr lvl="0" algn="l">
              <a:lnSpc>
                <a:spcPct val="100000"/>
              </a:lnSpc>
              <a:spcBef>
                <a:spcPts val="0"/>
              </a:spcBef>
              <a:spcAft>
                <a:spcPts val="0"/>
              </a:spcAft>
              <a:buSzPts val="1300"/>
              <a:buNone/>
              <a:defRPr b="1" sz="17600" cap="none"/>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34" name="Google Shape;34;p6"/>
          <p:cNvSpPr txBox="1"/>
          <p:nvPr>
            <p:ph idx="1" type="body"/>
          </p:nvPr>
        </p:nvSpPr>
        <p:spPr>
          <a:xfrm>
            <a:off x="2391596" y="18142164"/>
            <a:ext cx="25734601" cy="9363300"/>
          </a:xfrm>
          <a:prstGeom prst="rect">
            <a:avLst/>
          </a:prstGeom>
          <a:noFill/>
          <a:ln>
            <a:noFill/>
          </a:ln>
        </p:spPr>
        <p:txBody>
          <a:bodyPr anchorCtr="0" anchor="b" bIns="195875" lIns="391775" spcFirstLastPara="1" rIns="391775" wrap="square" tIns="195875">
            <a:noAutofit/>
          </a:bodyPr>
          <a:lstStyle>
            <a:lvl1pPr indent="-228600" lvl="0" marL="457200" algn="l">
              <a:lnSpc>
                <a:spcPct val="100000"/>
              </a:lnSpc>
              <a:spcBef>
                <a:spcPts val="1800"/>
              </a:spcBef>
              <a:spcAft>
                <a:spcPts val="0"/>
              </a:spcAft>
              <a:buClr>
                <a:srgbClr val="888888"/>
              </a:buClr>
              <a:buSzPts val="8800"/>
              <a:buNone/>
              <a:defRPr sz="8800">
                <a:solidFill>
                  <a:srgbClr val="888888"/>
                </a:solidFill>
              </a:defRPr>
            </a:lvl1pPr>
            <a:lvl2pPr indent="-228600" lvl="1" marL="914400" algn="l">
              <a:lnSpc>
                <a:spcPct val="100000"/>
              </a:lnSpc>
              <a:spcBef>
                <a:spcPts val="1600"/>
              </a:spcBef>
              <a:spcAft>
                <a:spcPts val="0"/>
              </a:spcAft>
              <a:buClr>
                <a:srgbClr val="888888"/>
              </a:buClr>
              <a:buSzPts val="7900"/>
              <a:buNone/>
              <a:defRPr sz="7900">
                <a:solidFill>
                  <a:srgbClr val="888888"/>
                </a:solidFill>
              </a:defRPr>
            </a:lvl2pPr>
            <a:lvl3pPr indent="-228600" lvl="2" marL="1371600" algn="l">
              <a:lnSpc>
                <a:spcPct val="100000"/>
              </a:lnSpc>
              <a:spcBef>
                <a:spcPts val="1400"/>
              </a:spcBef>
              <a:spcAft>
                <a:spcPts val="0"/>
              </a:spcAft>
              <a:buClr>
                <a:srgbClr val="888888"/>
              </a:buClr>
              <a:buSzPts val="7000"/>
              <a:buNone/>
              <a:defRPr sz="7000">
                <a:solidFill>
                  <a:srgbClr val="888888"/>
                </a:solidFill>
              </a:defRPr>
            </a:lvl3pPr>
            <a:lvl4pPr indent="-228600" lvl="3" marL="1828800" algn="l">
              <a:lnSpc>
                <a:spcPct val="100000"/>
              </a:lnSpc>
              <a:spcBef>
                <a:spcPts val="1200"/>
              </a:spcBef>
              <a:spcAft>
                <a:spcPts val="0"/>
              </a:spcAft>
              <a:buClr>
                <a:srgbClr val="888888"/>
              </a:buClr>
              <a:buSzPts val="6200"/>
              <a:buNone/>
              <a:defRPr sz="6200">
                <a:solidFill>
                  <a:srgbClr val="888888"/>
                </a:solidFill>
              </a:defRPr>
            </a:lvl4pPr>
            <a:lvl5pPr indent="-228600" lvl="4" marL="2286000" algn="l">
              <a:lnSpc>
                <a:spcPct val="100000"/>
              </a:lnSpc>
              <a:spcBef>
                <a:spcPts val="1200"/>
              </a:spcBef>
              <a:spcAft>
                <a:spcPts val="0"/>
              </a:spcAft>
              <a:buClr>
                <a:srgbClr val="888888"/>
              </a:buClr>
              <a:buSzPts val="6200"/>
              <a:buNone/>
              <a:defRPr sz="6200">
                <a:solidFill>
                  <a:srgbClr val="888888"/>
                </a:solidFill>
              </a:defRPr>
            </a:lvl5pPr>
            <a:lvl6pPr indent="-228600" lvl="5" marL="2743200" algn="l">
              <a:lnSpc>
                <a:spcPct val="100000"/>
              </a:lnSpc>
              <a:spcBef>
                <a:spcPts val="1200"/>
              </a:spcBef>
              <a:spcAft>
                <a:spcPts val="0"/>
              </a:spcAft>
              <a:buClr>
                <a:srgbClr val="888888"/>
              </a:buClr>
              <a:buSzPts val="6200"/>
              <a:buNone/>
              <a:defRPr sz="6200">
                <a:solidFill>
                  <a:srgbClr val="888888"/>
                </a:solidFill>
              </a:defRPr>
            </a:lvl6pPr>
            <a:lvl7pPr indent="-228600" lvl="6" marL="3200400" algn="l">
              <a:lnSpc>
                <a:spcPct val="100000"/>
              </a:lnSpc>
              <a:spcBef>
                <a:spcPts val="1200"/>
              </a:spcBef>
              <a:spcAft>
                <a:spcPts val="0"/>
              </a:spcAft>
              <a:buClr>
                <a:srgbClr val="888888"/>
              </a:buClr>
              <a:buSzPts val="6200"/>
              <a:buNone/>
              <a:defRPr sz="6200">
                <a:solidFill>
                  <a:srgbClr val="888888"/>
                </a:solidFill>
              </a:defRPr>
            </a:lvl7pPr>
            <a:lvl8pPr indent="-228600" lvl="7" marL="3657600" algn="l">
              <a:lnSpc>
                <a:spcPct val="100000"/>
              </a:lnSpc>
              <a:spcBef>
                <a:spcPts val="1200"/>
              </a:spcBef>
              <a:spcAft>
                <a:spcPts val="0"/>
              </a:spcAft>
              <a:buClr>
                <a:srgbClr val="888888"/>
              </a:buClr>
              <a:buSzPts val="6200"/>
              <a:buNone/>
              <a:defRPr sz="6200">
                <a:solidFill>
                  <a:srgbClr val="888888"/>
                </a:solidFill>
              </a:defRPr>
            </a:lvl8pPr>
            <a:lvl9pPr indent="-228600" lvl="8" marL="4114800" algn="l">
              <a:lnSpc>
                <a:spcPct val="100000"/>
              </a:lnSpc>
              <a:spcBef>
                <a:spcPts val="1200"/>
              </a:spcBef>
              <a:spcAft>
                <a:spcPts val="0"/>
              </a:spcAft>
              <a:buClr>
                <a:srgbClr val="888888"/>
              </a:buClr>
              <a:buSzPts val="6200"/>
              <a:buNone/>
              <a:defRPr sz="6200">
                <a:solidFill>
                  <a:srgbClr val="888888"/>
                </a:solidFill>
              </a:defRPr>
            </a:lvl9pPr>
          </a:lstStyle>
          <a:p/>
        </p:txBody>
      </p:sp>
      <p:sp>
        <p:nvSpPr>
          <p:cNvPr id="35" name="Google Shape;35;p6"/>
          <p:cNvSpPr txBox="1"/>
          <p:nvPr>
            <p:ph idx="10" type="dt"/>
          </p:nvPr>
        </p:nvSpPr>
        <p:spPr>
          <a:xfrm>
            <a:off x="1514515" y="39673434"/>
            <a:ext cx="7062900" cy="2278200"/>
          </a:xfrm>
          <a:prstGeom prst="rect">
            <a:avLst/>
          </a:prstGeom>
          <a:noFill/>
          <a:ln>
            <a:noFill/>
          </a:ln>
        </p:spPr>
        <p:txBody>
          <a:bodyPr anchorCtr="0" anchor="ctr" bIns="195875" lIns="391775" spcFirstLastPara="1" rIns="391775" wrap="square" tIns="19587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36" name="Google Shape;36;p6"/>
          <p:cNvSpPr txBox="1"/>
          <p:nvPr>
            <p:ph idx="11" type="ftr"/>
          </p:nvPr>
        </p:nvSpPr>
        <p:spPr>
          <a:xfrm>
            <a:off x="10344420" y="39673434"/>
            <a:ext cx="9587100" cy="22782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37" name="Google Shape;37;p6"/>
          <p:cNvSpPr txBox="1"/>
          <p:nvPr>
            <p:ph idx="12" type="sldNum"/>
          </p:nvPr>
        </p:nvSpPr>
        <p:spPr>
          <a:xfrm>
            <a:off x="21698516" y="39673434"/>
            <a:ext cx="7062900" cy="2278200"/>
          </a:xfrm>
          <a:prstGeom prst="rect">
            <a:avLst/>
          </a:prstGeom>
          <a:noFill/>
          <a:ln>
            <a:noFill/>
          </a:ln>
        </p:spPr>
        <p:txBody>
          <a:bodyPr anchorCtr="0" anchor="ctr" bIns="195875" lIns="391775" spcFirstLastPara="1" rIns="391775" wrap="square" tIns="195875">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1514516" y="1714512"/>
            <a:ext cx="27246901" cy="71343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40" name="Google Shape;40;p7"/>
          <p:cNvSpPr txBox="1"/>
          <p:nvPr>
            <p:ph idx="1" type="body"/>
          </p:nvPr>
        </p:nvSpPr>
        <p:spPr>
          <a:xfrm>
            <a:off x="1513801" y="9987606"/>
            <a:ext cx="13371901" cy="28248599"/>
          </a:xfrm>
          <a:prstGeom prst="rect">
            <a:avLst/>
          </a:prstGeom>
          <a:noFill/>
          <a:ln>
            <a:noFill/>
          </a:ln>
        </p:spPr>
        <p:txBody>
          <a:bodyPr anchorCtr="0" anchor="t" bIns="195875" lIns="391775" spcFirstLastPara="1" rIns="391775" wrap="square" tIns="195875">
            <a:noAutofit/>
          </a:bodyPr>
          <a:lstStyle>
            <a:lvl1pPr indent="-1009650" lvl="0" marL="457200" algn="l">
              <a:lnSpc>
                <a:spcPct val="100000"/>
              </a:lnSpc>
              <a:spcBef>
                <a:spcPts val="2500"/>
              </a:spcBef>
              <a:spcAft>
                <a:spcPts val="0"/>
              </a:spcAft>
              <a:buClr>
                <a:schemeClr val="dk1"/>
              </a:buClr>
              <a:buSzPts val="12300"/>
              <a:buChar char="•"/>
              <a:defRPr sz="12300"/>
            </a:lvl1pPr>
            <a:lvl2pPr indent="-901700" lvl="1" marL="914400" algn="l">
              <a:lnSpc>
                <a:spcPct val="100000"/>
              </a:lnSpc>
              <a:spcBef>
                <a:spcPts val="2100"/>
              </a:spcBef>
              <a:spcAft>
                <a:spcPts val="0"/>
              </a:spcAft>
              <a:buClr>
                <a:schemeClr val="dk1"/>
              </a:buClr>
              <a:buSzPts val="10600"/>
              <a:buChar char="–"/>
              <a:defRPr sz="10600"/>
            </a:lvl2pPr>
            <a:lvl3pPr indent="-787400" lvl="2" marL="1371600" algn="l">
              <a:lnSpc>
                <a:spcPct val="100000"/>
              </a:lnSpc>
              <a:spcBef>
                <a:spcPts val="1800"/>
              </a:spcBef>
              <a:spcAft>
                <a:spcPts val="0"/>
              </a:spcAft>
              <a:buClr>
                <a:schemeClr val="dk1"/>
              </a:buClr>
              <a:buSzPts val="8800"/>
              <a:buChar char="•"/>
              <a:defRPr sz="8800"/>
            </a:lvl3pPr>
            <a:lvl4pPr indent="-730250" lvl="3" marL="1828800" algn="l">
              <a:lnSpc>
                <a:spcPct val="100000"/>
              </a:lnSpc>
              <a:spcBef>
                <a:spcPts val="1600"/>
              </a:spcBef>
              <a:spcAft>
                <a:spcPts val="0"/>
              </a:spcAft>
              <a:buClr>
                <a:schemeClr val="dk1"/>
              </a:buClr>
              <a:buSzPts val="7900"/>
              <a:buChar char="–"/>
              <a:defRPr sz="7900"/>
            </a:lvl4pPr>
            <a:lvl5pPr indent="-730250" lvl="4" marL="2286000" algn="l">
              <a:lnSpc>
                <a:spcPct val="100000"/>
              </a:lnSpc>
              <a:spcBef>
                <a:spcPts val="1600"/>
              </a:spcBef>
              <a:spcAft>
                <a:spcPts val="0"/>
              </a:spcAft>
              <a:buClr>
                <a:schemeClr val="dk1"/>
              </a:buClr>
              <a:buSzPts val="7900"/>
              <a:buChar char="»"/>
              <a:defRPr sz="7900"/>
            </a:lvl5pPr>
            <a:lvl6pPr indent="-730250" lvl="5" marL="2743200" algn="l">
              <a:lnSpc>
                <a:spcPct val="100000"/>
              </a:lnSpc>
              <a:spcBef>
                <a:spcPts val="1600"/>
              </a:spcBef>
              <a:spcAft>
                <a:spcPts val="0"/>
              </a:spcAft>
              <a:buClr>
                <a:schemeClr val="dk1"/>
              </a:buClr>
              <a:buSzPts val="7900"/>
              <a:buChar char="•"/>
              <a:defRPr sz="7900"/>
            </a:lvl6pPr>
            <a:lvl7pPr indent="-730250" lvl="6" marL="3200400" algn="l">
              <a:lnSpc>
                <a:spcPct val="100000"/>
              </a:lnSpc>
              <a:spcBef>
                <a:spcPts val="1600"/>
              </a:spcBef>
              <a:spcAft>
                <a:spcPts val="0"/>
              </a:spcAft>
              <a:buClr>
                <a:schemeClr val="dk1"/>
              </a:buClr>
              <a:buSzPts val="7900"/>
              <a:buChar char="•"/>
              <a:defRPr sz="7900"/>
            </a:lvl7pPr>
            <a:lvl8pPr indent="-730250" lvl="7" marL="3657600" algn="l">
              <a:lnSpc>
                <a:spcPct val="100000"/>
              </a:lnSpc>
              <a:spcBef>
                <a:spcPts val="1600"/>
              </a:spcBef>
              <a:spcAft>
                <a:spcPts val="0"/>
              </a:spcAft>
              <a:buClr>
                <a:schemeClr val="dk1"/>
              </a:buClr>
              <a:buSzPts val="7900"/>
              <a:buChar char="•"/>
              <a:defRPr sz="7900"/>
            </a:lvl8pPr>
            <a:lvl9pPr indent="-730250" lvl="8" marL="4114800" algn="l">
              <a:lnSpc>
                <a:spcPct val="100000"/>
              </a:lnSpc>
              <a:spcBef>
                <a:spcPts val="1600"/>
              </a:spcBef>
              <a:spcAft>
                <a:spcPts val="0"/>
              </a:spcAft>
              <a:buClr>
                <a:schemeClr val="dk1"/>
              </a:buClr>
              <a:buSzPts val="7900"/>
              <a:buChar char="•"/>
              <a:defRPr sz="7900"/>
            </a:lvl9pPr>
          </a:lstStyle>
          <a:p/>
        </p:txBody>
      </p:sp>
      <p:sp>
        <p:nvSpPr>
          <p:cNvPr id="41" name="Google Shape;41;p7"/>
          <p:cNvSpPr txBox="1"/>
          <p:nvPr>
            <p:ph idx="2" type="body"/>
          </p:nvPr>
        </p:nvSpPr>
        <p:spPr>
          <a:xfrm>
            <a:off x="15390300" y="9987606"/>
            <a:ext cx="13371901" cy="28248599"/>
          </a:xfrm>
          <a:prstGeom prst="rect">
            <a:avLst/>
          </a:prstGeom>
          <a:noFill/>
          <a:ln>
            <a:noFill/>
          </a:ln>
        </p:spPr>
        <p:txBody>
          <a:bodyPr anchorCtr="0" anchor="t" bIns="195875" lIns="391775" spcFirstLastPara="1" rIns="391775" wrap="square" tIns="195875">
            <a:noAutofit/>
          </a:bodyPr>
          <a:lstStyle>
            <a:lvl1pPr indent="-1009650" lvl="0" marL="457200" algn="l">
              <a:lnSpc>
                <a:spcPct val="100000"/>
              </a:lnSpc>
              <a:spcBef>
                <a:spcPts val="2500"/>
              </a:spcBef>
              <a:spcAft>
                <a:spcPts val="0"/>
              </a:spcAft>
              <a:buClr>
                <a:schemeClr val="dk1"/>
              </a:buClr>
              <a:buSzPts val="12300"/>
              <a:buChar char="•"/>
              <a:defRPr sz="12300"/>
            </a:lvl1pPr>
            <a:lvl2pPr indent="-901700" lvl="1" marL="914400" algn="l">
              <a:lnSpc>
                <a:spcPct val="100000"/>
              </a:lnSpc>
              <a:spcBef>
                <a:spcPts val="2100"/>
              </a:spcBef>
              <a:spcAft>
                <a:spcPts val="0"/>
              </a:spcAft>
              <a:buClr>
                <a:schemeClr val="dk1"/>
              </a:buClr>
              <a:buSzPts val="10600"/>
              <a:buChar char="–"/>
              <a:defRPr sz="10600"/>
            </a:lvl2pPr>
            <a:lvl3pPr indent="-787400" lvl="2" marL="1371600" algn="l">
              <a:lnSpc>
                <a:spcPct val="100000"/>
              </a:lnSpc>
              <a:spcBef>
                <a:spcPts val="1800"/>
              </a:spcBef>
              <a:spcAft>
                <a:spcPts val="0"/>
              </a:spcAft>
              <a:buClr>
                <a:schemeClr val="dk1"/>
              </a:buClr>
              <a:buSzPts val="8800"/>
              <a:buChar char="•"/>
              <a:defRPr sz="8800"/>
            </a:lvl3pPr>
            <a:lvl4pPr indent="-730250" lvl="3" marL="1828800" algn="l">
              <a:lnSpc>
                <a:spcPct val="100000"/>
              </a:lnSpc>
              <a:spcBef>
                <a:spcPts val="1600"/>
              </a:spcBef>
              <a:spcAft>
                <a:spcPts val="0"/>
              </a:spcAft>
              <a:buClr>
                <a:schemeClr val="dk1"/>
              </a:buClr>
              <a:buSzPts val="7900"/>
              <a:buChar char="–"/>
              <a:defRPr sz="7900"/>
            </a:lvl4pPr>
            <a:lvl5pPr indent="-730250" lvl="4" marL="2286000" algn="l">
              <a:lnSpc>
                <a:spcPct val="100000"/>
              </a:lnSpc>
              <a:spcBef>
                <a:spcPts val="1600"/>
              </a:spcBef>
              <a:spcAft>
                <a:spcPts val="0"/>
              </a:spcAft>
              <a:buClr>
                <a:schemeClr val="dk1"/>
              </a:buClr>
              <a:buSzPts val="7900"/>
              <a:buChar char="»"/>
              <a:defRPr sz="7900"/>
            </a:lvl5pPr>
            <a:lvl6pPr indent="-730250" lvl="5" marL="2743200" algn="l">
              <a:lnSpc>
                <a:spcPct val="100000"/>
              </a:lnSpc>
              <a:spcBef>
                <a:spcPts val="1600"/>
              </a:spcBef>
              <a:spcAft>
                <a:spcPts val="0"/>
              </a:spcAft>
              <a:buClr>
                <a:schemeClr val="dk1"/>
              </a:buClr>
              <a:buSzPts val="7900"/>
              <a:buChar char="•"/>
              <a:defRPr sz="7900"/>
            </a:lvl6pPr>
            <a:lvl7pPr indent="-730250" lvl="6" marL="3200400" algn="l">
              <a:lnSpc>
                <a:spcPct val="100000"/>
              </a:lnSpc>
              <a:spcBef>
                <a:spcPts val="1600"/>
              </a:spcBef>
              <a:spcAft>
                <a:spcPts val="0"/>
              </a:spcAft>
              <a:buClr>
                <a:schemeClr val="dk1"/>
              </a:buClr>
              <a:buSzPts val="7900"/>
              <a:buChar char="•"/>
              <a:defRPr sz="7900"/>
            </a:lvl7pPr>
            <a:lvl8pPr indent="-730250" lvl="7" marL="3657600" algn="l">
              <a:lnSpc>
                <a:spcPct val="100000"/>
              </a:lnSpc>
              <a:spcBef>
                <a:spcPts val="1600"/>
              </a:spcBef>
              <a:spcAft>
                <a:spcPts val="0"/>
              </a:spcAft>
              <a:buClr>
                <a:schemeClr val="dk1"/>
              </a:buClr>
              <a:buSzPts val="7900"/>
              <a:buChar char="•"/>
              <a:defRPr sz="7900"/>
            </a:lvl8pPr>
            <a:lvl9pPr indent="-730250" lvl="8" marL="4114800" algn="l">
              <a:lnSpc>
                <a:spcPct val="100000"/>
              </a:lnSpc>
              <a:spcBef>
                <a:spcPts val="1600"/>
              </a:spcBef>
              <a:spcAft>
                <a:spcPts val="0"/>
              </a:spcAft>
              <a:buClr>
                <a:schemeClr val="dk1"/>
              </a:buClr>
              <a:buSzPts val="7900"/>
              <a:buChar char="•"/>
              <a:defRPr sz="7900"/>
            </a:lvl9pPr>
          </a:lstStyle>
          <a:p/>
        </p:txBody>
      </p:sp>
      <p:sp>
        <p:nvSpPr>
          <p:cNvPr id="42" name="Google Shape;42;p7"/>
          <p:cNvSpPr txBox="1"/>
          <p:nvPr>
            <p:ph idx="10" type="dt"/>
          </p:nvPr>
        </p:nvSpPr>
        <p:spPr>
          <a:xfrm>
            <a:off x="1514515" y="39673434"/>
            <a:ext cx="7062900" cy="2278200"/>
          </a:xfrm>
          <a:prstGeom prst="rect">
            <a:avLst/>
          </a:prstGeom>
          <a:noFill/>
          <a:ln>
            <a:noFill/>
          </a:ln>
        </p:spPr>
        <p:txBody>
          <a:bodyPr anchorCtr="0" anchor="ctr" bIns="195875" lIns="391775" spcFirstLastPara="1" rIns="391775" wrap="square" tIns="19587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43" name="Google Shape;43;p7"/>
          <p:cNvSpPr txBox="1"/>
          <p:nvPr>
            <p:ph idx="11" type="ftr"/>
          </p:nvPr>
        </p:nvSpPr>
        <p:spPr>
          <a:xfrm>
            <a:off x="10344420" y="39673434"/>
            <a:ext cx="9587100" cy="22782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44" name="Google Shape;44;p7"/>
          <p:cNvSpPr txBox="1"/>
          <p:nvPr>
            <p:ph idx="12" type="sldNum"/>
          </p:nvPr>
        </p:nvSpPr>
        <p:spPr>
          <a:xfrm>
            <a:off x="21698516" y="39673434"/>
            <a:ext cx="7062900" cy="2278200"/>
          </a:xfrm>
          <a:prstGeom prst="rect">
            <a:avLst/>
          </a:prstGeom>
          <a:noFill/>
          <a:ln>
            <a:noFill/>
          </a:ln>
        </p:spPr>
        <p:txBody>
          <a:bodyPr anchorCtr="0" anchor="ctr" bIns="195875" lIns="391775" spcFirstLastPara="1" rIns="391775" wrap="square" tIns="195875">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1514516" y="1714512"/>
            <a:ext cx="27246901" cy="71343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47" name="Google Shape;47;p8"/>
          <p:cNvSpPr txBox="1"/>
          <p:nvPr>
            <p:ph idx="1" type="body"/>
          </p:nvPr>
        </p:nvSpPr>
        <p:spPr>
          <a:xfrm>
            <a:off x="1513802" y="9581363"/>
            <a:ext cx="13377299" cy="3993000"/>
          </a:xfrm>
          <a:prstGeom prst="rect">
            <a:avLst/>
          </a:prstGeom>
          <a:noFill/>
          <a:ln>
            <a:noFill/>
          </a:ln>
        </p:spPr>
        <p:txBody>
          <a:bodyPr anchorCtr="0" anchor="b" bIns="195875" lIns="391775" spcFirstLastPara="1" rIns="391775" wrap="square" tIns="195875">
            <a:noAutofit/>
          </a:bodyPr>
          <a:lstStyle>
            <a:lvl1pPr indent="-228600" lvl="0" marL="457200" algn="l">
              <a:lnSpc>
                <a:spcPct val="100000"/>
              </a:lnSpc>
              <a:spcBef>
                <a:spcPts val="2100"/>
              </a:spcBef>
              <a:spcAft>
                <a:spcPts val="0"/>
              </a:spcAft>
              <a:buClr>
                <a:schemeClr val="dk1"/>
              </a:buClr>
              <a:buSzPts val="10600"/>
              <a:buNone/>
              <a:defRPr b="1" sz="10600"/>
            </a:lvl1pPr>
            <a:lvl2pPr indent="-228600" lvl="1" marL="914400" algn="l">
              <a:lnSpc>
                <a:spcPct val="100000"/>
              </a:lnSpc>
              <a:spcBef>
                <a:spcPts val="1800"/>
              </a:spcBef>
              <a:spcAft>
                <a:spcPts val="0"/>
              </a:spcAft>
              <a:buClr>
                <a:schemeClr val="dk1"/>
              </a:buClr>
              <a:buSzPts val="8800"/>
              <a:buNone/>
              <a:defRPr b="1" sz="8800"/>
            </a:lvl2pPr>
            <a:lvl3pPr indent="-228600" lvl="2" marL="1371600" algn="l">
              <a:lnSpc>
                <a:spcPct val="100000"/>
              </a:lnSpc>
              <a:spcBef>
                <a:spcPts val="1600"/>
              </a:spcBef>
              <a:spcAft>
                <a:spcPts val="0"/>
              </a:spcAft>
              <a:buClr>
                <a:schemeClr val="dk1"/>
              </a:buClr>
              <a:buSzPts val="7900"/>
              <a:buNone/>
              <a:defRPr b="1" sz="7900"/>
            </a:lvl3pPr>
            <a:lvl4pPr indent="-228600" lvl="3" marL="1828800" algn="l">
              <a:lnSpc>
                <a:spcPct val="100000"/>
              </a:lnSpc>
              <a:spcBef>
                <a:spcPts val="1400"/>
              </a:spcBef>
              <a:spcAft>
                <a:spcPts val="0"/>
              </a:spcAft>
              <a:buClr>
                <a:schemeClr val="dk1"/>
              </a:buClr>
              <a:buSzPts val="7000"/>
              <a:buNone/>
              <a:defRPr b="1" sz="7000"/>
            </a:lvl4pPr>
            <a:lvl5pPr indent="-228600" lvl="4" marL="2286000" algn="l">
              <a:lnSpc>
                <a:spcPct val="100000"/>
              </a:lnSpc>
              <a:spcBef>
                <a:spcPts val="1400"/>
              </a:spcBef>
              <a:spcAft>
                <a:spcPts val="0"/>
              </a:spcAft>
              <a:buClr>
                <a:schemeClr val="dk1"/>
              </a:buClr>
              <a:buSzPts val="7000"/>
              <a:buNone/>
              <a:defRPr b="1" sz="7000"/>
            </a:lvl5pPr>
            <a:lvl6pPr indent="-228600" lvl="5" marL="2743200" algn="l">
              <a:lnSpc>
                <a:spcPct val="100000"/>
              </a:lnSpc>
              <a:spcBef>
                <a:spcPts val="1400"/>
              </a:spcBef>
              <a:spcAft>
                <a:spcPts val="0"/>
              </a:spcAft>
              <a:buClr>
                <a:schemeClr val="dk1"/>
              </a:buClr>
              <a:buSzPts val="7000"/>
              <a:buNone/>
              <a:defRPr b="1" sz="7000"/>
            </a:lvl6pPr>
            <a:lvl7pPr indent="-228600" lvl="6" marL="3200400" algn="l">
              <a:lnSpc>
                <a:spcPct val="100000"/>
              </a:lnSpc>
              <a:spcBef>
                <a:spcPts val="1400"/>
              </a:spcBef>
              <a:spcAft>
                <a:spcPts val="0"/>
              </a:spcAft>
              <a:buClr>
                <a:schemeClr val="dk1"/>
              </a:buClr>
              <a:buSzPts val="7000"/>
              <a:buNone/>
              <a:defRPr b="1" sz="7000"/>
            </a:lvl7pPr>
            <a:lvl8pPr indent="-228600" lvl="7" marL="3657600" algn="l">
              <a:lnSpc>
                <a:spcPct val="100000"/>
              </a:lnSpc>
              <a:spcBef>
                <a:spcPts val="1400"/>
              </a:spcBef>
              <a:spcAft>
                <a:spcPts val="0"/>
              </a:spcAft>
              <a:buClr>
                <a:schemeClr val="dk1"/>
              </a:buClr>
              <a:buSzPts val="7000"/>
              <a:buNone/>
              <a:defRPr b="1" sz="7000"/>
            </a:lvl8pPr>
            <a:lvl9pPr indent="-228600" lvl="8" marL="4114800" algn="l">
              <a:lnSpc>
                <a:spcPct val="100000"/>
              </a:lnSpc>
              <a:spcBef>
                <a:spcPts val="1400"/>
              </a:spcBef>
              <a:spcAft>
                <a:spcPts val="0"/>
              </a:spcAft>
              <a:buClr>
                <a:schemeClr val="dk1"/>
              </a:buClr>
              <a:buSzPts val="7000"/>
              <a:buNone/>
              <a:defRPr b="1" sz="7000"/>
            </a:lvl9pPr>
          </a:lstStyle>
          <a:p/>
        </p:txBody>
      </p:sp>
      <p:sp>
        <p:nvSpPr>
          <p:cNvPr id="48" name="Google Shape;48;p8"/>
          <p:cNvSpPr txBox="1"/>
          <p:nvPr>
            <p:ph idx="2" type="body"/>
          </p:nvPr>
        </p:nvSpPr>
        <p:spPr>
          <a:xfrm>
            <a:off x="1513802" y="13574417"/>
            <a:ext cx="13377299" cy="24661800"/>
          </a:xfrm>
          <a:prstGeom prst="rect">
            <a:avLst/>
          </a:prstGeom>
          <a:noFill/>
          <a:ln>
            <a:noFill/>
          </a:ln>
        </p:spPr>
        <p:txBody>
          <a:bodyPr anchorCtr="0" anchor="t" bIns="195875" lIns="391775" spcFirstLastPara="1" rIns="391775" wrap="square" tIns="195875">
            <a:noAutofit/>
          </a:bodyPr>
          <a:lstStyle>
            <a:lvl1pPr indent="-901700" lvl="0" marL="457200" algn="l">
              <a:lnSpc>
                <a:spcPct val="100000"/>
              </a:lnSpc>
              <a:spcBef>
                <a:spcPts val="2100"/>
              </a:spcBef>
              <a:spcAft>
                <a:spcPts val="0"/>
              </a:spcAft>
              <a:buClr>
                <a:schemeClr val="dk1"/>
              </a:buClr>
              <a:buSzPts val="10600"/>
              <a:buChar char="•"/>
              <a:defRPr sz="10600"/>
            </a:lvl1pPr>
            <a:lvl2pPr indent="-787400" lvl="1" marL="914400" algn="l">
              <a:lnSpc>
                <a:spcPct val="100000"/>
              </a:lnSpc>
              <a:spcBef>
                <a:spcPts val="1800"/>
              </a:spcBef>
              <a:spcAft>
                <a:spcPts val="0"/>
              </a:spcAft>
              <a:buClr>
                <a:schemeClr val="dk1"/>
              </a:buClr>
              <a:buSzPts val="8800"/>
              <a:buChar char="–"/>
              <a:defRPr sz="8800"/>
            </a:lvl2pPr>
            <a:lvl3pPr indent="-730250" lvl="2" marL="1371600" algn="l">
              <a:lnSpc>
                <a:spcPct val="100000"/>
              </a:lnSpc>
              <a:spcBef>
                <a:spcPts val="1600"/>
              </a:spcBef>
              <a:spcAft>
                <a:spcPts val="0"/>
              </a:spcAft>
              <a:buClr>
                <a:schemeClr val="dk1"/>
              </a:buClr>
              <a:buSzPts val="7900"/>
              <a:buChar char="•"/>
              <a:defRPr sz="7900"/>
            </a:lvl3pPr>
            <a:lvl4pPr indent="-673100" lvl="3" marL="1828800" algn="l">
              <a:lnSpc>
                <a:spcPct val="100000"/>
              </a:lnSpc>
              <a:spcBef>
                <a:spcPts val="1400"/>
              </a:spcBef>
              <a:spcAft>
                <a:spcPts val="0"/>
              </a:spcAft>
              <a:buClr>
                <a:schemeClr val="dk1"/>
              </a:buClr>
              <a:buSzPts val="7000"/>
              <a:buChar char="–"/>
              <a:defRPr sz="7000"/>
            </a:lvl4pPr>
            <a:lvl5pPr indent="-673100" lvl="4" marL="2286000" algn="l">
              <a:lnSpc>
                <a:spcPct val="100000"/>
              </a:lnSpc>
              <a:spcBef>
                <a:spcPts val="1400"/>
              </a:spcBef>
              <a:spcAft>
                <a:spcPts val="0"/>
              </a:spcAft>
              <a:buClr>
                <a:schemeClr val="dk1"/>
              </a:buClr>
              <a:buSzPts val="7000"/>
              <a:buChar char="»"/>
              <a:defRPr sz="7000"/>
            </a:lvl5pPr>
            <a:lvl6pPr indent="-673100" lvl="5" marL="2743200" algn="l">
              <a:lnSpc>
                <a:spcPct val="100000"/>
              </a:lnSpc>
              <a:spcBef>
                <a:spcPts val="1400"/>
              </a:spcBef>
              <a:spcAft>
                <a:spcPts val="0"/>
              </a:spcAft>
              <a:buClr>
                <a:schemeClr val="dk1"/>
              </a:buClr>
              <a:buSzPts val="7000"/>
              <a:buChar char="•"/>
              <a:defRPr sz="7000"/>
            </a:lvl6pPr>
            <a:lvl7pPr indent="-673100" lvl="6" marL="3200400" algn="l">
              <a:lnSpc>
                <a:spcPct val="100000"/>
              </a:lnSpc>
              <a:spcBef>
                <a:spcPts val="1400"/>
              </a:spcBef>
              <a:spcAft>
                <a:spcPts val="0"/>
              </a:spcAft>
              <a:buClr>
                <a:schemeClr val="dk1"/>
              </a:buClr>
              <a:buSzPts val="7000"/>
              <a:buChar char="•"/>
              <a:defRPr sz="7000"/>
            </a:lvl7pPr>
            <a:lvl8pPr indent="-673100" lvl="7" marL="3657600" algn="l">
              <a:lnSpc>
                <a:spcPct val="100000"/>
              </a:lnSpc>
              <a:spcBef>
                <a:spcPts val="1400"/>
              </a:spcBef>
              <a:spcAft>
                <a:spcPts val="0"/>
              </a:spcAft>
              <a:buClr>
                <a:schemeClr val="dk1"/>
              </a:buClr>
              <a:buSzPts val="7000"/>
              <a:buChar char="•"/>
              <a:defRPr sz="7000"/>
            </a:lvl8pPr>
            <a:lvl9pPr indent="-673100" lvl="8" marL="4114800" algn="l">
              <a:lnSpc>
                <a:spcPct val="100000"/>
              </a:lnSpc>
              <a:spcBef>
                <a:spcPts val="1400"/>
              </a:spcBef>
              <a:spcAft>
                <a:spcPts val="0"/>
              </a:spcAft>
              <a:buClr>
                <a:schemeClr val="dk1"/>
              </a:buClr>
              <a:buSzPts val="7000"/>
              <a:buChar char="•"/>
              <a:defRPr sz="7000"/>
            </a:lvl9pPr>
          </a:lstStyle>
          <a:p/>
        </p:txBody>
      </p:sp>
      <p:sp>
        <p:nvSpPr>
          <p:cNvPr id="49" name="Google Shape;49;p8"/>
          <p:cNvSpPr txBox="1"/>
          <p:nvPr>
            <p:ph idx="3" type="body"/>
          </p:nvPr>
        </p:nvSpPr>
        <p:spPr>
          <a:xfrm>
            <a:off x="15379788" y="9581363"/>
            <a:ext cx="13382401" cy="3993000"/>
          </a:xfrm>
          <a:prstGeom prst="rect">
            <a:avLst/>
          </a:prstGeom>
          <a:noFill/>
          <a:ln>
            <a:noFill/>
          </a:ln>
        </p:spPr>
        <p:txBody>
          <a:bodyPr anchorCtr="0" anchor="b" bIns="195875" lIns="391775" spcFirstLastPara="1" rIns="391775" wrap="square" tIns="195875">
            <a:noAutofit/>
          </a:bodyPr>
          <a:lstStyle>
            <a:lvl1pPr indent="-228600" lvl="0" marL="457200" algn="l">
              <a:lnSpc>
                <a:spcPct val="100000"/>
              </a:lnSpc>
              <a:spcBef>
                <a:spcPts val="2100"/>
              </a:spcBef>
              <a:spcAft>
                <a:spcPts val="0"/>
              </a:spcAft>
              <a:buClr>
                <a:schemeClr val="dk1"/>
              </a:buClr>
              <a:buSzPts val="10600"/>
              <a:buNone/>
              <a:defRPr b="1" sz="10600"/>
            </a:lvl1pPr>
            <a:lvl2pPr indent="-228600" lvl="1" marL="914400" algn="l">
              <a:lnSpc>
                <a:spcPct val="100000"/>
              </a:lnSpc>
              <a:spcBef>
                <a:spcPts val="1800"/>
              </a:spcBef>
              <a:spcAft>
                <a:spcPts val="0"/>
              </a:spcAft>
              <a:buClr>
                <a:schemeClr val="dk1"/>
              </a:buClr>
              <a:buSzPts val="8800"/>
              <a:buNone/>
              <a:defRPr b="1" sz="8800"/>
            </a:lvl2pPr>
            <a:lvl3pPr indent="-228600" lvl="2" marL="1371600" algn="l">
              <a:lnSpc>
                <a:spcPct val="100000"/>
              </a:lnSpc>
              <a:spcBef>
                <a:spcPts val="1600"/>
              </a:spcBef>
              <a:spcAft>
                <a:spcPts val="0"/>
              </a:spcAft>
              <a:buClr>
                <a:schemeClr val="dk1"/>
              </a:buClr>
              <a:buSzPts val="7900"/>
              <a:buNone/>
              <a:defRPr b="1" sz="7900"/>
            </a:lvl3pPr>
            <a:lvl4pPr indent="-228600" lvl="3" marL="1828800" algn="l">
              <a:lnSpc>
                <a:spcPct val="100000"/>
              </a:lnSpc>
              <a:spcBef>
                <a:spcPts val="1400"/>
              </a:spcBef>
              <a:spcAft>
                <a:spcPts val="0"/>
              </a:spcAft>
              <a:buClr>
                <a:schemeClr val="dk1"/>
              </a:buClr>
              <a:buSzPts val="7000"/>
              <a:buNone/>
              <a:defRPr b="1" sz="7000"/>
            </a:lvl4pPr>
            <a:lvl5pPr indent="-228600" lvl="4" marL="2286000" algn="l">
              <a:lnSpc>
                <a:spcPct val="100000"/>
              </a:lnSpc>
              <a:spcBef>
                <a:spcPts val="1400"/>
              </a:spcBef>
              <a:spcAft>
                <a:spcPts val="0"/>
              </a:spcAft>
              <a:buClr>
                <a:schemeClr val="dk1"/>
              </a:buClr>
              <a:buSzPts val="7000"/>
              <a:buNone/>
              <a:defRPr b="1" sz="7000"/>
            </a:lvl5pPr>
            <a:lvl6pPr indent="-228600" lvl="5" marL="2743200" algn="l">
              <a:lnSpc>
                <a:spcPct val="100000"/>
              </a:lnSpc>
              <a:spcBef>
                <a:spcPts val="1400"/>
              </a:spcBef>
              <a:spcAft>
                <a:spcPts val="0"/>
              </a:spcAft>
              <a:buClr>
                <a:schemeClr val="dk1"/>
              </a:buClr>
              <a:buSzPts val="7000"/>
              <a:buNone/>
              <a:defRPr b="1" sz="7000"/>
            </a:lvl6pPr>
            <a:lvl7pPr indent="-228600" lvl="6" marL="3200400" algn="l">
              <a:lnSpc>
                <a:spcPct val="100000"/>
              </a:lnSpc>
              <a:spcBef>
                <a:spcPts val="1400"/>
              </a:spcBef>
              <a:spcAft>
                <a:spcPts val="0"/>
              </a:spcAft>
              <a:buClr>
                <a:schemeClr val="dk1"/>
              </a:buClr>
              <a:buSzPts val="7000"/>
              <a:buNone/>
              <a:defRPr b="1" sz="7000"/>
            </a:lvl7pPr>
            <a:lvl8pPr indent="-228600" lvl="7" marL="3657600" algn="l">
              <a:lnSpc>
                <a:spcPct val="100000"/>
              </a:lnSpc>
              <a:spcBef>
                <a:spcPts val="1400"/>
              </a:spcBef>
              <a:spcAft>
                <a:spcPts val="0"/>
              </a:spcAft>
              <a:buClr>
                <a:schemeClr val="dk1"/>
              </a:buClr>
              <a:buSzPts val="7000"/>
              <a:buNone/>
              <a:defRPr b="1" sz="7000"/>
            </a:lvl8pPr>
            <a:lvl9pPr indent="-228600" lvl="8" marL="4114800" algn="l">
              <a:lnSpc>
                <a:spcPct val="100000"/>
              </a:lnSpc>
              <a:spcBef>
                <a:spcPts val="1400"/>
              </a:spcBef>
              <a:spcAft>
                <a:spcPts val="0"/>
              </a:spcAft>
              <a:buClr>
                <a:schemeClr val="dk1"/>
              </a:buClr>
              <a:buSzPts val="7000"/>
              <a:buNone/>
              <a:defRPr b="1" sz="7000"/>
            </a:lvl9pPr>
          </a:lstStyle>
          <a:p/>
        </p:txBody>
      </p:sp>
      <p:sp>
        <p:nvSpPr>
          <p:cNvPr id="50" name="Google Shape;50;p8"/>
          <p:cNvSpPr txBox="1"/>
          <p:nvPr>
            <p:ph idx="4" type="body"/>
          </p:nvPr>
        </p:nvSpPr>
        <p:spPr>
          <a:xfrm>
            <a:off x="15379788" y="13574417"/>
            <a:ext cx="13382401" cy="24661800"/>
          </a:xfrm>
          <a:prstGeom prst="rect">
            <a:avLst/>
          </a:prstGeom>
          <a:noFill/>
          <a:ln>
            <a:noFill/>
          </a:ln>
        </p:spPr>
        <p:txBody>
          <a:bodyPr anchorCtr="0" anchor="t" bIns="195875" lIns="391775" spcFirstLastPara="1" rIns="391775" wrap="square" tIns="195875">
            <a:noAutofit/>
          </a:bodyPr>
          <a:lstStyle>
            <a:lvl1pPr indent="-901700" lvl="0" marL="457200" algn="l">
              <a:lnSpc>
                <a:spcPct val="100000"/>
              </a:lnSpc>
              <a:spcBef>
                <a:spcPts val="2100"/>
              </a:spcBef>
              <a:spcAft>
                <a:spcPts val="0"/>
              </a:spcAft>
              <a:buClr>
                <a:schemeClr val="dk1"/>
              </a:buClr>
              <a:buSzPts val="10600"/>
              <a:buChar char="•"/>
              <a:defRPr sz="10600"/>
            </a:lvl1pPr>
            <a:lvl2pPr indent="-787400" lvl="1" marL="914400" algn="l">
              <a:lnSpc>
                <a:spcPct val="100000"/>
              </a:lnSpc>
              <a:spcBef>
                <a:spcPts val="1800"/>
              </a:spcBef>
              <a:spcAft>
                <a:spcPts val="0"/>
              </a:spcAft>
              <a:buClr>
                <a:schemeClr val="dk1"/>
              </a:buClr>
              <a:buSzPts val="8800"/>
              <a:buChar char="–"/>
              <a:defRPr sz="8800"/>
            </a:lvl2pPr>
            <a:lvl3pPr indent="-730250" lvl="2" marL="1371600" algn="l">
              <a:lnSpc>
                <a:spcPct val="100000"/>
              </a:lnSpc>
              <a:spcBef>
                <a:spcPts val="1600"/>
              </a:spcBef>
              <a:spcAft>
                <a:spcPts val="0"/>
              </a:spcAft>
              <a:buClr>
                <a:schemeClr val="dk1"/>
              </a:buClr>
              <a:buSzPts val="7900"/>
              <a:buChar char="•"/>
              <a:defRPr sz="7900"/>
            </a:lvl3pPr>
            <a:lvl4pPr indent="-673100" lvl="3" marL="1828800" algn="l">
              <a:lnSpc>
                <a:spcPct val="100000"/>
              </a:lnSpc>
              <a:spcBef>
                <a:spcPts val="1400"/>
              </a:spcBef>
              <a:spcAft>
                <a:spcPts val="0"/>
              </a:spcAft>
              <a:buClr>
                <a:schemeClr val="dk1"/>
              </a:buClr>
              <a:buSzPts val="7000"/>
              <a:buChar char="–"/>
              <a:defRPr sz="7000"/>
            </a:lvl4pPr>
            <a:lvl5pPr indent="-673100" lvl="4" marL="2286000" algn="l">
              <a:lnSpc>
                <a:spcPct val="100000"/>
              </a:lnSpc>
              <a:spcBef>
                <a:spcPts val="1400"/>
              </a:spcBef>
              <a:spcAft>
                <a:spcPts val="0"/>
              </a:spcAft>
              <a:buClr>
                <a:schemeClr val="dk1"/>
              </a:buClr>
              <a:buSzPts val="7000"/>
              <a:buChar char="»"/>
              <a:defRPr sz="7000"/>
            </a:lvl5pPr>
            <a:lvl6pPr indent="-673100" lvl="5" marL="2743200" algn="l">
              <a:lnSpc>
                <a:spcPct val="100000"/>
              </a:lnSpc>
              <a:spcBef>
                <a:spcPts val="1400"/>
              </a:spcBef>
              <a:spcAft>
                <a:spcPts val="0"/>
              </a:spcAft>
              <a:buClr>
                <a:schemeClr val="dk1"/>
              </a:buClr>
              <a:buSzPts val="7000"/>
              <a:buChar char="•"/>
              <a:defRPr sz="7000"/>
            </a:lvl6pPr>
            <a:lvl7pPr indent="-673100" lvl="6" marL="3200400" algn="l">
              <a:lnSpc>
                <a:spcPct val="100000"/>
              </a:lnSpc>
              <a:spcBef>
                <a:spcPts val="1400"/>
              </a:spcBef>
              <a:spcAft>
                <a:spcPts val="0"/>
              </a:spcAft>
              <a:buClr>
                <a:schemeClr val="dk1"/>
              </a:buClr>
              <a:buSzPts val="7000"/>
              <a:buChar char="•"/>
              <a:defRPr sz="7000"/>
            </a:lvl7pPr>
            <a:lvl8pPr indent="-673100" lvl="7" marL="3657600" algn="l">
              <a:lnSpc>
                <a:spcPct val="100000"/>
              </a:lnSpc>
              <a:spcBef>
                <a:spcPts val="1400"/>
              </a:spcBef>
              <a:spcAft>
                <a:spcPts val="0"/>
              </a:spcAft>
              <a:buClr>
                <a:schemeClr val="dk1"/>
              </a:buClr>
              <a:buSzPts val="7000"/>
              <a:buChar char="•"/>
              <a:defRPr sz="7000"/>
            </a:lvl8pPr>
            <a:lvl9pPr indent="-673100" lvl="8" marL="4114800" algn="l">
              <a:lnSpc>
                <a:spcPct val="100000"/>
              </a:lnSpc>
              <a:spcBef>
                <a:spcPts val="1400"/>
              </a:spcBef>
              <a:spcAft>
                <a:spcPts val="0"/>
              </a:spcAft>
              <a:buClr>
                <a:schemeClr val="dk1"/>
              </a:buClr>
              <a:buSzPts val="7000"/>
              <a:buChar char="•"/>
              <a:defRPr sz="7000"/>
            </a:lvl9pPr>
          </a:lstStyle>
          <a:p/>
        </p:txBody>
      </p:sp>
      <p:sp>
        <p:nvSpPr>
          <p:cNvPr id="51" name="Google Shape;51;p8"/>
          <p:cNvSpPr txBox="1"/>
          <p:nvPr>
            <p:ph idx="10" type="dt"/>
          </p:nvPr>
        </p:nvSpPr>
        <p:spPr>
          <a:xfrm>
            <a:off x="1514515" y="39673434"/>
            <a:ext cx="7062900" cy="2278200"/>
          </a:xfrm>
          <a:prstGeom prst="rect">
            <a:avLst/>
          </a:prstGeom>
          <a:noFill/>
          <a:ln>
            <a:noFill/>
          </a:ln>
        </p:spPr>
        <p:txBody>
          <a:bodyPr anchorCtr="0" anchor="ctr" bIns="195875" lIns="391775" spcFirstLastPara="1" rIns="391775" wrap="square" tIns="19587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52" name="Google Shape;52;p8"/>
          <p:cNvSpPr txBox="1"/>
          <p:nvPr>
            <p:ph idx="11" type="ftr"/>
          </p:nvPr>
        </p:nvSpPr>
        <p:spPr>
          <a:xfrm>
            <a:off x="10344420" y="39673434"/>
            <a:ext cx="9587100" cy="22782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53" name="Google Shape;53;p8"/>
          <p:cNvSpPr txBox="1"/>
          <p:nvPr>
            <p:ph idx="12" type="sldNum"/>
          </p:nvPr>
        </p:nvSpPr>
        <p:spPr>
          <a:xfrm>
            <a:off x="21698516" y="39673434"/>
            <a:ext cx="7062900" cy="2278200"/>
          </a:xfrm>
          <a:prstGeom prst="rect">
            <a:avLst/>
          </a:prstGeom>
          <a:noFill/>
          <a:ln>
            <a:noFill/>
          </a:ln>
        </p:spPr>
        <p:txBody>
          <a:bodyPr anchorCtr="0" anchor="ctr" bIns="195875" lIns="391775" spcFirstLastPara="1" rIns="391775" wrap="square" tIns="195875">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514515" y="39673434"/>
            <a:ext cx="7062900" cy="2278200"/>
          </a:xfrm>
          <a:prstGeom prst="rect">
            <a:avLst/>
          </a:prstGeom>
          <a:noFill/>
          <a:ln>
            <a:noFill/>
          </a:ln>
        </p:spPr>
        <p:txBody>
          <a:bodyPr anchorCtr="0" anchor="ctr" bIns="195875" lIns="391775" spcFirstLastPara="1" rIns="391775" wrap="square" tIns="19587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56" name="Google Shape;56;p9"/>
          <p:cNvSpPr txBox="1"/>
          <p:nvPr>
            <p:ph idx="11" type="ftr"/>
          </p:nvPr>
        </p:nvSpPr>
        <p:spPr>
          <a:xfrm>
            <a:off x="10344420" y="39673434"/>
            <a:ext cx="9587100" cy="22782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57" name="Google Shape;57;p9"/>
          <p:cNvSpPr txBox="1"/>
          <p:nvPr>
            <p:ph idx="12" type="sldNum"/>
          </p:nvPr>
        </p:nvSpPr>
        <p:spPr>
          <a:xfrm>
            <a:off x="21698516" y="39673434"/>
            <a:ext cx="7062900" cy="2278200"/>
          </a:xfrm>
          <a:prstGeom prst="rect">
            <a:avLst/>
          </a:prstGeom>
          <a:noFill/>
          <a:ln>
            <a:noFill/>
          </a:ln>
        </p:spPr>
        <p:txBody>
          <a:bodyPr anchorCtr="0" anchor="ctr" bIns="195875" lIns="391775" spcFirstLastPara="1" rIns="391775" wrap="square" tIns="195875">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513802" y="1704233"/>
            <a:ext cx="9960600" cy="7252800"/>
          </a:xfrm>
          <a:prstGeom prst="rect">
            <a:avLst/>
          </a:prstGeom>
          <a:noFill/>
          <a:ln>
            <a:noFill/>
          </a:ln>
        </p:spPr>
        <p:txBody>
          <a:bodyPr anchorCtr="0" anchor="b" bIns="195875" lIns="391775" spcFirstLastPara="1" rIns="391775" wrap="square" tIns="195875">
            <a:noAutofit/>
          </a:bodyPr>
          <a:lstStyle>
            <a:lvl1pPr lvl="0" algn="l">
              <a:lnSpc>
                <a:spcPct val="100000"/>
              </a:lnSpc>
              <a:spcBef>
                <a:spcPts val="0"/>
              </a:spcBef>
              <a:spcAft>
                <a:spcPts val="0"/>
              </a:spcAft>
              <a:buSzPts val="1300"/>
              <a:buNone/>
              <a:defRPr b="1" sz="8800"/>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60" name="Google Shape;60;p10"/>
          <p:cNvSpPr txBox="1"/>
          <p:nvPr>
            <p:ph idx="1" type="body"/>
          </p:nvPr>
        </p:nvSpPr>
        <p:spPr>
          <a:xfrm>
            <a:off x="11837075" y="1704236"/>
            <a:ext cx="16925099" cy="36531901"/>
          </a:xfrm>
          <a:prstGeom prst="rect">
            <a:avLst/>
          </a:prstGeom>
          <a:noFill/>
          <a:ln>
            <a:noFill/>
          </a:ln>
        </p:spPr>
        <p:txBody>
          <a:bodyPr anchorCtr="0" anchor="t" bIns="195875" lIns="391775" spcFirstLastPara="1" rIns="391775" wrap="square" tIns="195875">
            <a:noAutofit/>
          </a:bodyPr>
          <a:lstStyle>
            <a:lvl1pPr indent="-1117600" lvl="0" marL="457200" algn="l">
              <a:lnSpc>
                <a:spcPct val="100000"/>
              </a:lnSpc>
              <a:spcBef>
                <a:spcPts val="2800"/>
              </a:spcBef>
              <a:spcAft>
                <a:spcPts val="0"/>
              </a:spcAft>
              <a:buClr>
                <a:schemeClr val="dk1"/>
              </a:buClr>
              <a:buSzPts val="14000"/>
              <a:buChar char="•"/>
              <a:defRPr sz="14000"/>
            </a:lvl1pPr>
            <a:lvl2pPr indent="-1009650" lvl="1" marL="914400" algn="l">
              <a:lnSpc>
                <a:spcPct val="100000"/>
              </a:lnSpc>
              <a:spcBef>
                <a:spcPts val="2500"/>
              </a:spcBef>
              <a:spcAft>
                <a:spcPts val="0"/>
              </a:spcAft>
              <a:buClr>
                <a:schemeClr val="dk1"/>
              </a:buClr>
              <a:buSzPts val="12300"/>
              <a:buChar char="–"/>
              <a:defRPr sz="12300"/>
            </a:lvl2pPr>
            <a:lvl3pPr indent="-901700" lvl="2" marL="1371600" algn="l">
              <a:lnSpc>
                <a:spcPct val="100000"/>
              </a:lnSpc>
              <a:spcBef>
                <a:spcPts val="2100"/>
              </a:spcBef>
              <a:spcAft>
                <a:spcPts val="0"/>
              </a:spcAft>
              <a:buClr>
                <a:schemeClr val="dk1"/>
              </a:buClr>
              <a:buSzPts val="10600"/>
              <a:buChar char="•"/>
              <a:defRPr sz="10600"/>
            </a:lvl3pPr>
            <a:lvl4pPr indent="-787400" lvl="3" marL="1828800" algn="l">
              <a:lnSpc>
                <a:spcPct val="100000"/>
              </a:lnSpc>
              <a:spcBef>
                <a:spcPts val="1800"/>
              </a:spcBef>
              <a:spcAft>
                <a:spcPts val="0"/>
              </a:spcAft>
              <a:buClr>
                <a:schemeClr val="dk1"/>
              </a:buClr>
              <a:buSzPts val="8800"/>
              <a:buChar char="–"/>
              <a:defRPr sz="8800"/>
            </a:lvl4pPr>
            <a:lvl5pPr indent="-787400" lvl="4" marL="2286000" algn="l">
              <a:lnSpc>
                <a:spcPct val="100000"/>
              </a:lnSpc>
              <a:spcBef>
                <a:spcPts val="1800"/>
              </a:spcBef>
              <a:spcAft>
                <a:spcPts val="0"/>
              </a:spcAft>
              <a:buClr>
                <a:schemeClr val="dk1"/>
              </a:buClr>
              <a:buSzPts val="8800"/>
              <a:buChar char="»"/>
              <a:defRPr sz="8800"/>
            </a:lvl5pPr>
            <a:lvl6pPr indent="-787400" lvl="5" marL="2743200" algn="l">
              <a:lnSpc>
                <a:spcPct val="100000"/>
              </a:lnSpc>
              <a:spcBef>
                <a:spcPts val="1800"/>
              </a:spcBef>
              <a:spcAft>
                <a:spcPts val="0"/>
              </a:spcAft>
              <a:buClr>
                <a:schemeClr val="dk1"/>
              </a:buClr>
              <a:buSzPts val="8800"/>
              <a:buChar char="•"/>
              <a:defRPr sz="8800"/>
            </a:lvl6pPr>
            <a:lvl7pPr indent="-787400" lvl="6" marL="3200400" algn="l">
              <a:lnSpc>
                <a:spcPct val="100000"/>
              </a:lnSpc>
              <a:spcBef>
                <a:spcPts val="1800"/>
              </a:spcBef>
              <a:spcAft>
                <a:spcPts val="0"/>
              </a:spcAft>
              <a:buClr>
                <a:schemeClr val="dk1"/>
              </a:buClr>
              <a:buSzPts val="8800"/>
              <a:buChar char="•"/>
              <a:defRPr sz="8800"/>
            </a:lvl7pPr>
            <a:lvl8pPr indent="-787400" lvl="7" marL="3657600" algn="l">
              <a:lnSpc>
                <a:spcPct val="100000"/>
              </a:lnSpc>
              <a:spcBef>
                <a:spcPts val="1800"/>
              </a:spcBef>
              <a:spcAft>
                <a:spcPts val="0"/>
              </a:spcAft>
              <a:buClr>
                <a:schemeClr val="dk1"/>
              </a:buClr>
              <a:buSzPts val="8800"/>
              <a:buChar char="•"/>
              <a:defRPr sz="8800"/>
            </a:lvl8pPr>
            <a:lvl9pPr indent="-787400" lvl="8" marL="4114800" algn="l">
              <a:lnSpc>
                <a:spcPct val="100000"/>
              </a:lnSpc>
              <a:spcBef>
                <a:spcPts val="1800"/>
              </a:spcBef>
              <a:spcAft>
                <a:spcPts val="0"/>
              </a:spcAft>
              <a:buClr>
                <a:schemeClr val="dk1"/>
              </a:buClr>
              <a:buSzPts val="8800"/>
              <a:buChar char="•"/>
              <a:defRPr sz="8800"/>
            </a:lvl9pPr>
          </a:lstStyle>
          <a:p/>
        </p:txBody>
      </p:sp>
      <p:sp>
        <p:nvSpPr>
          <p:cNvPr id="61" name="Google Shape;61;p10"/>
          <p:cNvSpPr txBox="1"/>
          <p:nvPr>
            <p:ph idx="2" type="body"/>
          </p:nvPr>
        </p:nvSpPr>
        <p:spPr>
          <a:xfrm>
            <a:off x="1513802" y="8957136"/>
            <a:ext cx="9960600" cy="29279099"/>
          </a:xfrm>
          <a:prstGeom prst="rect">
            <a:avLst/>
          </a:prstGeom>
          <a:noFill/>
          <a:ln>
            <a:noFill/>
          </a:ln>
        </p:spPr>
        <p:txBody>
          <a:bodyPr anchorCtr="0" anchor="t" bIns="195875" lIns="391775" spcFirstLastPara="1" rIns="391775" wrap="square" tIns="195875">
            <a:noAutofit/>
          </a:bodyPr>
          <a:lstStyle>
            <a:lvl1pPr indent="-228600" lvl="0" marL="457200" algn="l">
              <a:lnSpc>
                <a:spcPct val="100000"/>
              </a:lnSpc>
              <a:spcBef>
                <a:spcPts val="1200"/>
              </a:spcBef>
              <a:spcAft>
                <a:spcPts val="0"/>
              </a:spcAft>
              <a:buClr>
                <a:schemeClr val="dk1"/>
              </a:buClr>
              <a:buSzPts val="6200"/>
              <a:buNone/>
              <a:defRPr sz="6200"/>
            </a:lvl1pPr>
            <a:lvl2pPr indent="-228600" lvl="1" marL="914400" algn="l">
              <a:lnSpc>
                <a:spcPct val="100000"/>
              </a:lnSpc>
              <a:spcBef>
                <a:spcPts val="1100"/>
              </a:spcBef>
              <a:spcAft>
                <a:spcPts val="0"/>
              </a:spcAft>
              <a:buClr>
                <a:schemeClr val="dk1"/>
              </a:buClr>
              <a:buSzPts val="5300"/>
              <a:buNone/>
              <a:defRPr sz="5300"/>
            </a:lvl2pPr>
            <a:lvl3pPr indent="-228600" lvl="2" marL="1371600" algn="l">
              <a:lnSpc>
                <a:spcPct val="100000"/>
              </a:lnSpc>
              <a:spcBef>
                <a:spcPts val="900"/>
              </a:spcBef>
              <a:spcAft>
                <a:spcPts val="0"/>
              </a:spcAft>
              <a:buClr>
                <a:schemeClr val="dk1"/>
              </a:buClr>
              <a:buSzPts val="4400"/>
              <a:buNone/>
              <a:defRPr sz="4400"/>
            </a:lvl3pPr>
            <a:lvl4pPr indent="-228600" lvl="3" marL="1828800" algn="l">
              <a:lnSpc>
                <a:spcPct val="100000"/>
              </a:lnSpc>
              <a:spcBef>
                <a:spcPts val="800"/>
              </a:spcBef>
              <a:spcAft>
                <a:spcPts val="0"/>
              </a:spcAft>
              <a:buClr>
                <a:schemeClr val="dk1"/>
              </a:buClr>
              <a:buSzPts val="3900"/>
              <a:buNone/>
              <a:defRPr sz="3900"/>
            </a:lvl4pPr>
            <a:lvl5pPr indent="-228600" lvl="4" marL="2286000" algn="l">
              <a:lnSpc>
                <a:spcPct val="100000"/>
              </a:lnSpc>
              <a:spcBef>
                <a:spcPts val="800"/>
              </a:spcBef>
              <a:spcAft>
                <a:spcPts val="0"/>
              </a:spcAft>
              <a:buClr>
                <a:schemeClr val="dk1"/>
              </a:buClr>
              <a:buSzPts val="3900"/>
              <a:buNone/>
              <a:defRPr sz="3900"/>
            </a:lvl5pPr>
            <a:lvl6pPr indent="-228600" lvl="5" marL="2743200" algn="l">
              <a:lnSpc>
                <a:spcPct val="100000"/>
              </a:lnSpc>
              <a:spcBef>
                <a:spcPts val="800"/>
              </a:spcBef>
              <a:spcAft>
                <a:spcPts val="0"/>
              </a:spcAft>
              <a:buClr>
                <a:schemeClr val="dk1"/>
              </a:buClr>
              <a:buSzPts val="3900"/>
              <a:buNone/>
              <a:defRPr sz="3900"/>
            </a:lvl6pPr>
            <a:lvl7pPr indent="-228600" lvl="6" marL="3200400" algn="l">
              <a:lnSpc>
                <a:spcPct val="100000"/>
              </a:lnSpc>
              <a:spcBef>
                <a:spcPts val="800"/>
              </a:spcBef>
              <a:spcAft>
                <a:spcPts val="0"/>
              </a:spcAft>
              <a:buClr>
                <a:schemeClr val="dk1"/>
              </a:buClr>
              <a:buSzPts val="3900"/>
              <a:buNone/>
              <a:defRPr sz="3900"/>
            </a:lvl7pPr>
            <a:lvl8pPr indent="-228600" lvl="7" marL="3657600" algn="l">
              <a:lnSpc>
                <a:spcPct val="100000"/>
              </a:lnSpc>
              <a:spcBef>
                <a:spcPts val="800"/>
              </a:spcBef>
              <a:spcAft>
                <a:spcPts val="0"/>
              </a:spcAft>
              <a:buClr>
                <a:schemeClr val="dk1"/>
              </a:buClr>
              <a:buSzPts val="3900"/>
              <a:buNone/>
              <a:defRPr sz="3900"/>
            </a:lvl8pPr>
            <a:lvl9pPr indent="-228600" lvl="8" marL="4114800" algn="l">
              <a:lnSpc>
                <a:spcPct val="100000"/>
              </a:lnSpc>
              <a:spcBef>
                <a:spcPts val="800"/>
              </a:spcBef>
              <a:spcAft>
                <a:spcPts val="0"/>
              </a:spcAft>
              <a:buClr>
                <a:schemeClr val="dk1"/>
              </a:buClr>
              <a:buSzPts val="3900"/>
              <a:buNone/>
              <a:defRPr sz="3900"/>
            </a:lvl9pPr>
          </a:lstStyle>
          <a:p/>
        </p:txBody>
      </p:sp>
      <p:sp>
        <p:nvSpPr>
          <p:cNvPr id="62" name="Google Shape;62;p10"/>
          <p:cNvSpPr txBox="1"/>
          <p:nvPr>
            <p:ph idx="10" type="dt"/>
          </p:nvPr>
        </p:nvSpPr>
        <p:spPr>
          <a:xfrm>
            <a:off x="1514515" y="39673434"/>
            <a:ext cx="7062900" cy="2278200"/>
          </a:xfrm>
          <a:prstGeom prst="rect">
            <a:avLst/>
          </a:prstGeom>
          <a:noFill/>
          <a:ln>
            <a:noFill/>
          </a:ln>
        </p:spPr>
        <p:txBody>
          <a:bodyPr anchorCtr="0" anchor="ctr" bIns="195875" lIns="391775" spcFirstLastPara="1" rIns="391775" wrap="square" tIns="19587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63" name="Google Shape;63;p10"/>
          <p:cNvSpPr txBox="1"/>
          <p:nvPr>
            <p:ph idx="11" type="ftr"/>
          </p:nvPr>
        </p:nvSpPr>
        <p:spPr>
          <a:xfrm>
            <a:off x="10344420" y="39673434"/>
            <a:ext cx="9587100" cy="22782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64" name="Google Shape;64;p10"/>
          <p:cNvSpPr txBox="1"/>
          <p:nvPr>
            <p:ph idx="12" type="sldNum"/>
          </p:nvPr>
        </p:nvSpPr>
        <p:spPr>
          <a:xfrm>
            <a:off x="21698516" y="39673434"/>
            <a:ext cx="7062900" cy="2278200"/>
          </a:xfrm>
          <a:prstGeom prst="rect">
            <a:avLst/>
          </a:prstGeom>
          <a:noFill/>
          <a:ln>
            <a:noFill/>
          </a:ln>
        </p:spPr>
        <p:txBody>
          <a:bodyPr anchorCtr="0" anchor="ctr" bIns="195875" lIns="391775" spcFirstLastPara="1" rIns="391775" wrap="square" tIns="195875">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934307" y="29962800"/>
            <a:ext cx="18165600" cy="3537300"/>
          </a:xfrm>
          <a:prstGeom prst="rect">
            <a:avLst/>
          </a:prstGeom>
          <a:noFill/>
          <a:ln>
            <a:noFill/>
          </a:ln>
        </p:spPr>
        <p:txBody>
          <a:bodyPr anchorCtr="0" anchor="b" bIns="195875" lIns="391775" spcFirstLastPara="1" rIns="391775" wrap="square" tIns="195875">
            <a:noAutofit/>
          </a:bodyPr>
          <a:lstStyle>
            <a:lvl1pPr lvl="0" algn="l">
              <a:lnSpc>
                <a:spcPct val="100000"/>
              </a:lnSpc>
              <a:spcBef>
                <a:spcPts val="0"/>
              </a:spcBef>
              <a:spcAft>
                <a:spcPts val="0"/>
              </a:spcAft>
              <a:buSzPts val="1300"/>
              <a:buNone/>
              <a:defRPr b="1" sz="8800"/>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67" name="Google Shape;67;p11"/>
          <p:cNvSpPr/>
          <p:nvPr>
            <p:ph idx="2" type="pic"/>
          </p:nvPr>
        </p:nvSpPr>
        <p:spPr>
          <a:xfrm>
            <a:off x="5934307" y="3824617"/>
            <a:ext cx="18165600" cy="25682399"/>
          </a:xfrm>
          <a:prstGeom prst="rect">
            <a:avLst/>
          </a:prstGeom>
          <a:noFill/>
          <a:ln>
            <a:noFill/>
          </a:ln>
        </p:spPr>
        <p:txBody>
          <a:bodyPr anchorCtr="0" anchor="t" bIns="195875" lIns="391775" spcFirstLastPara="1" rIns="391775" wrap="square" tIns="195875">
            <a:noAutofit/>
          </a:bodyPr>
          <a:lstStyle>
            <a:lvl1pPr lvl="0" marR="0" rtl="0" algn="l">
              <a:lnSpc>
                <a:spcPct val="100000"/>
              </a:lnSpc>
              <a:spcBef>
                <a:spcPts val="2800"/>
              </a:spcBef>
              <a:spcAft>
                <a:spcPts val="0"/>
              </a:spcAft>
              <a:buClr>
                <a:schemeClr val="dk1"/>
              </a:buClr>
              <a:buSzPts val="14000"/>
              <a:buFont typeface="Arial"/>
              <a:buNone/>
              <a:defRPr b="0" i="0" sz="14000" u="none" cap="none" strike="noStrike">
                <a:solidFill>
                  <a:schemeClr val="dk1"/>
                </a:solidFill>
                <a:latin typeface="Calibri"/>
                <a:ea typeface="Calibri"/>
                <a:cs typeface="Calibri"/>
                <a:sym typeface="Calibri"/>
              </a:defRPr>
            </a:lvl1pPr>
            <a:lvl2pPr lvl="1" marR="0" rtl="0" algn="l">
              <a:lnSpc>
                <a:spcPct val="100000"/>
              </a:lnSpc>
              <a:spcBef>
                <a:spcPts val="2500"/>
              </a:spcBef>
              <a:spcAft>
                <a:spcPts val="0"/>
              </a:spcAft>
              <a:buClr>
                <a:schemeClr val="dk1"/>
              </a:buClr>
              <a:buSzPts val="12300"/>
              <a:buFont typeface="Arial"/>
              <a:buNone/>
              <a:defRPr b="0" i="0" sz="12300" u="none" cap="none" strike="noStrike">
                <a:solidFill>
                  <a:schemeClr val="dk1"/>
                </a:solidFill>
                <a:latin typeface="Calibri"/>
                <a:ea typeface="Calibri"/>
                <a:cs typeface="Calibri"/>
                <a:sym typeface="Calibri"/>
              </a:defRPr>
            </a:lvl2pPr>
            <a:lvl3pPr lvl="2" marR="0" rtl="0" algn="l">
              <a:lnSpc>
                <a:spcPct val="100000"/>
              </a:lnSpc>
              <a:spcBef>
                <a:spcPts val="2100"/>
              </a:spcBef>
              <a:spcAft>
                <a:spcPts val="0"/>
              </a:spcAft>
              <a:buClr>
                <a:schemeClr val="dk1"/>
              </a:buClr>
              <a:buSzPts val="10600"/>
              <a:buFont typeface="Arial"/>
              <a:buNone/>
              <a:defRPr b="0" i="0" sz="10600" u="none" cap="none" strike="noStrike">
                <a:solidFill>
                  <a:schemeClr val="dk1"/>
                </a:solidFill>
                <a:latin typeface="Calibri"/>
                <a:ea typeface="Calibri"/>
                <a:cs typeface="Calibri"/>
                <a:sym typeface="Calibri"/>
              </a:defRPr>
            </a:lvl3pPr>
            <a:lvl4pPr lvl="3" marR="0" rtl="0" algn="l">
              <a:lnSpc>
                <a:spcPct val="100000"/>
              </a:lnSpc>
              <a:spcBef>
                <a:spcPts val="18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4pPr>
            <a:lvl5pPr lvl="4" marR="0" rtl="0" algn="l">
              <a:lnSpc>
                <a:spcPct val="100000"/>
              </a:lnSpc>
              <a:spcBef>
                <a:spcPts val="18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5pPr>
            <a:lvl6pPr lvl="5" marR="0" rtl="0" algn="l">
              <a:lnSpc>
                <a:spcPct val="100000"/>
              </a:lnSpc>
              <a:spcBef>
                <a:spcPts val="18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6pPr>
            <a:lvl7pPr lvl="6" marR="0" rtl="0" algn="l">
              <a:lnSpc>
                <a:spcPct val="100000"/>
              </a:lnSpc>
              <a:spcBef>
                <a:spcPts val="18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7pPr>
            <a:lvl8pPr lvl="7" marR="0" rtl="0" algn="l">
              <a:lnSpc>
                <a:spcPct val="100000"/>
              </a:lnSpc>
              <a:spcBef>
                <a:spcPts val="18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8pPr>
            <a:lvl9pPr lvl="8" marR="0" rtl="0" algn="l">
              <a:lnSpc>
                <a:spcPct val="100000"/>
              </a:lnSpc>
              <a:spcBef>
                <a:spcPts val="18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5934307" y="33500078"/>
            <a:ext cx="18165600" cy="5023500"/>
          </a:xfrm>
          <a:prstGeom prst="rect">
            <a:avLst/>
          </a:prstGeom>
          <a:noFill/>
          <a:ln>
            <a:noFill/>
          </a:ln>
        </p:spPr>
        <p:txBody>
          <a:bodyPr anchorCtr="0" anchor="t" bIns="195875" lIns="391775" spcFirstLastPara="1" rIns="391775" wrap="square" tIns="195875">
            <a:noAutofit/>
          </a:bodyPr>
          <a:lstStyle>
            <a:lvl1pPr indent="-228600" lvl="0" marL="457200" algn="l">
              <a:lnSpc>
                <a:spcPct val="100000"/>
              </a:lnSpc>
              <a:spcBef>
                <a:spcPts val="1200"/>
              </a:spcBef>
              <a:spcAft>
                <a:spcPts val="0"/>
              </a:spcAft>
              <a:buClr>
                <a:schemeClr val="dk1"/>
              </a:buClr>
              <a:buSzPts val="6200"/>
              <a:buNone/>
              <a:defRPr sz="6200"/>
            </a:lvl1pPr>
            <a:lvl2pPr indent="-228600" lvl="1" marL="914400" algn="l">
              <a:lnSpc>
                <a:spcPct val="100000"/>
              </a:lnSpc>
              <a:spcBef>
                <a:spcPts val="1100"/>
              </a:spcBef>
              <a:spcAft>
                <a:spcPts val="0"/>
              </a:spcAft>
              <a:buClr>
                <a:schemeClr val="dk1"/>
              </a:buClr>
              <a:buSzPts val="5300"/>
              <a:buNone/>
              <a:defRPr sz="5300"/>
            </a:lvl2pPr>
            <a:lvl3pPr indent="-228600" lvl="2" marL="1371600" algn="l">
              <a:lnSpc>
                <a:spcPct val="100000"/>
              </a:lnSpc>
              <a:spcBef>
                <a:spcPts val="900"/>
              </a:spcBef>
              <a:spcAft>
                <a:spcPts val="0"/>
              </a:spcAft>
              <a:buClr>
                <a:schemeClr val="dk1"/>
              </a:buClr>
              <a:buSzPts val="4400"/>
              <a:buNone/>
              <a:defRPr sz="4400"/>
            </a:lvl3pPr>
            <a:lvl4pPr indent="-228600" lvl="3" marL="1828800" algn="l">
              <a:lnSpc>
                <a:spcPct val="100000"/>
              </a:lnSpc>
              <a:spcBef>
                <a:spcPts val="800"/>
              </a:spcBef>
              <a:spcAft>
                <a:spcPts val="0"/>
              </a:spcAft>
              <a:buClr>
                <a:schemeClr val="dk1"/>
              </a:buClr>
              <a:buSzPts val="3900"/>
              <a:buNone/>
              <a:defRPr sz="3900"/>
            </a:lvl4pPr>
            <a:lvl5pPr indent="-228600" lvl="4" marL="2286000" algn="l">
              <a:lnSpc>
                <a:spcPct val="100000"/>
              </a:lnSpc>
              <a:spcBef>
                <a:spcPts val="800"/>
              </a:spcBef>
              <a:spcAft>
                <a:spcPts val="0"/>
              </a:spcAft>
              <a:buClr>
                <a:schemeClr val="dk1"/>
              </a:buClr>
              <a:buSzPts val="3900"/>
              <a:buNone/>
              <a:defRPr sz="3900"/>
            </a:lvl5pPr>
            <a:lvl6pPr indent="-228600" lvl="5" marL="2743200" algn="l">
              <a:lnSpc>
                <a:spcPct val="100000"/>
              </a:lnSpc>
              <a:spcBef>
                <a:spcPts val="800"/>
              </a:spcBef>
              <a:spcAft>
                <a:spcPts val="0"/>
              </a:spcAft>
              <a:buClr>
                <a:schemeClr val="dk1"/>
              </a:buClr>
              <a:buSzPts val="3900"/>
              <a:buNone/>
              <a:defRPr sz="3900"/>
            </a:lvl6pPr>
            <a:lvl7pPr indent="-228600" lvl="6" marL="3200400" algn="l">
              <a:lnSpc>
                <a:spcPct val="100000"/>
              </a:lnSpc>
              <a:spcBef>
                <a:spcPts val="800"/>
              </a:spcBef>
              <a:spcAft>
                <a:spcPts val="0"/>
              </a:spcAft>
              <a:buClr>
                <a:schemeClr val="dk1"/>
              </a:buClr>
              <a:buSzPts val="3900"/>
              <a:buNone/>
              <a:defRPr sz="3900"/>
            </a:lvl7pPr>
            <a:lvl8pPr indent="-228600" lvl="7" marL="3657600" algn="l">
              <a:lnSpc>
                <a:spcPct val="100000"/>
              </a:lnSpc>
              <a:spcBef>
                <a:spcPts val="800"/>
              </a:spcBef>
              <a:spcAft>
                <a:spcPts val="0"/>
              </a:spcAft>
              <a:buClr>
                <a:schemeClr val="dk1"/>
              </a:buClr>
              <a:buSzPts val="3900"/>
              <a:buNone/>
              <a:defRPr sz="3900"/>
            </a:lvl8pPr>
            <a:lvl9pPr indent="-228600" lvl="8" marL="4114800" algn="l">
              <a:lnSpc>
                <a:spcPct val="100000"/>
              </a:lnSpc>
              <a:spcBef>
                <a:spcPts val="800"/>
              </a:spcBef>
              <a:spcAft>
                <a:spcPts val="0"/>
              </a:spcAft>
              <a:buClr>
                <a:schemeClr val="dk1"/>
              </a:buClr>
              <a:buSzPts val="3900"/>
              <a:buNone/>
              <a:defRPr sz="3900"/>
            </a:lvl9pPr>
          </a:lstStyle>
          <a:p/>
        </p:txBody>
      </p:sp>
      <p:sp>
        <p:nvSpPr>
          <p:cNvPr id="69" name="Google Shape;69;p11"/>
          <p:cNvSpPr txBox="1"/>
          <p:nvPr>
            <p:ph idx="10" type="dt"/>
          </p:nvPr>
        </p:nvSpPr>
        <p:spPr>
          <a:xfrm>
            <a:off x="1514515" y="39673434"/>
            <a:ext cx="7062900" cy="2278200"/>
          </a:xfrm>
          <a:prstGeom prst="rect">
            <a:avLst/>
          </a:prstGeom>
          <a:noFill/>
          <a:ln>
            <a:noFill/>
          </a:ln>
        </p:spPr>
        <p:txBody>
          <a:bodyPr anchorCtr="0" anchor="ctr" bIns="195875" lIns="391775" spcFirstLastPara="1" rIns="391775" wrap="square" tIns="19587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70" name="Google Shape;70;p11"/>
          <p:cNvSpPr txBox="1"/>
          <p:nvPr>
            <p:ph idx="11" type="ftr"/>
          </p:nvPr>
        </p:nvSpPr>
        <p:spPr>
          <a:xfrm>
            <a:off x="10344420" y="39673434"/>
            <a:ext cx="9587100" cy="2278200"/>
          </a:xfrm>
          <a:prstGeom prst="rect">
            <a:avLst/>
          </a:prstGeom>
          <a:noFill/>
          <a:ln>
            <a:noFill/>
          </a:ln>
        </p:spPr>
        <p:txBody>
          <a:bodyPr anchorCtr="0" anchor="ctr" bIns="195875" lIns="391775" spcFirstLastPara="1" rIns="391775" wrap="square" tIns="195875">
            <a:noAutofit/>
          </a:bodyPr>
          <a:lstStyle>
            <a:lvl1pPr lvl="0" algn="ct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71" name="Google Shape;71;p11"/>
          <p:cNvSpPr txBox="1"/>
          <p:nvPr>
            <p:ph idx="12" type="sldNum"/>
          </p:nvPr>
        </p:nvSpPr>
        <p:spPr>
          <a:xfrm>
            <a:off x="21698516" y="39673434"/>
            <a:ext cx="7062900" cy="2278200"/>
          </a:xfrm>
          <a:prstGeom prst="rect">
            <a:avLst/>
          </a:prstGeom>
          <a:noFill/>
          <a:ln>
            <a:noFill/>
          </a:ln>
        </p:spPr>
        <p:txBody>
          <a:bodyPr anchorCtr="0" anchor="ctr" bIns="195875" lIns="391775" spcFirstLastPara="1" rIns="391775" wrap="square" tIns="195875">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514516" y="1714512"/>
            <a:ext cx="27246901" cy="7134300"/>
          </a:xfrm>
          <a:prstGeom prst="rect">
            <a:avLst/>
          </a:prstGeom>
          <a:noFill/>
          <a:ln>
            <a:noFill/>
          </a:ln>
        </p:spPr>
        <p:txBody>
          <a:bodyPr anchorCtr="0" anchor="ctr" bIns="195875" lIns="391775" spcFirstLastPara="1" rIns="391775" wrap="square" tIns="195875">
            <a:noAutofit/>
          </a:bodyPr>
          <a:lstStyle>
            <a:lvl1pPr lvl="0" marR="0" rtl="0" algn="ctr">
              <a:lnSpc>
                <a:spcPct val="100000"/>
              </a:lnSpc>
              <a:spcBef>
                <a:spcPts val="0"/>
              </a:spcBef>
              <a:spcAft>
                <a:spcPts val="0"/>
              </a:spcAft>
              <a:buClr>
                <a:srgbClr val="000000"/>
              </a:buClr>
              <a:buSzPts val="1300"/>
              <a:buFont typeface="Arial"/>
              <a:buNone/>
              <a:defRPr b="0" i="0" sz="193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300"/>
              <a:buFont typeface="Arial"/>
              <a:buNone/>
              <a:defRPr b="0" i="0" sz="193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300"/>
              <a:buFont typeface="Arial"/>
              <a:buNone/>
              <a:defRPr b="0" i="0" sz="193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300"/>
              <a:buFont typeface="Arial"/>
              <a:buNone/>
              <a:defRPr b="0" i="0" sz="193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300"/>
              <a:buFont typeface="Arial"/>
              <a:buNone/>
              <a:defRPr b="0" i="0" sz="193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300"/>
              <a:buFont typeface="Arial"/>
              <a:buNone/>
              <a:defRPr b="0" i="0" sz="193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300"/>
              <a:buFont typeface="Arial"/>
              <a:buNone/>
              <a:defRPr b="0" i="0" sz="193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300"/>
              <a:buFont typeface="Arial"/>
              <a:buNone/>
              <a:defRPr b="0" i="0" sz="193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300"/>
              <a:buFont typeface="Arial"/>
              <a:buNone/>
              <a:defRPr b="0" i="0" sz="19300" u="none" cap="none" strike="noStrike">
                <a:solidFill>
                  <a:schemeClr val="dk1"/>
                </a:solidFill>
                <a:latin typeface="Calibri"/>
                <a:ea typeface="Calibri"/>
                <a:cs typeface="Calibri"/>
                <a:sym typeface="Calibri"/>
              </a:defRPr>
            </a:lvl9pPr>
          </a:lstStyle>
          <a:p/>
        </p:txBody>
      </p:sp>
      <p:sp>
        <p:nvSpPr>
          <p:cNvPr id="11" name="Google Shape;11;p2"/>
          <p:cNvSpPr txBox="1"/>
          <p:nvPr>
            <p:ph idx="1" type="body"/>
          </p:nvPr>
        </p:nvSpPr>
        <p:spPr>
          <a:xfrm>
            <a:off x="1514516" y="9987019"/>
            <a:ext cx="27246901" cy="28249801"/>
          </a:xfrm>
          <a:prstGeom prst="rect">
            <a:avLst/>
          </a:prstGeom>
          <a:noFill/>
          <a:ln>
            <a:noFill/>
          </a:ln>
        </p:spPr>
        <p:txBody>
          <a:bodyPr anchorCtr="0" anchor="t" bIns="195875" lIns="391775" spcFirstLastPara="1" rIns="391775" wrap="square" tIns="195875">
            <a:noAutofit/>
          </a:bodyPr>
          <a:lstStyle>
            <a:lvl1pPr indent="-1117600" lvl="0" marL="457200" marR="0" rtl="0" algn="l">
              <a:lnSpc>
                <a:spcPct val="100000"/>
              </a:lnSpc>
              <a:spcBef>
                <a:spcPts val="2800"/>
              </a:spcBef>
              <a:spcAft>
                <a:spcPts val="0"/>
              </a:spcAft>
              <a:buClr>
                <a:schemeClr val="dk1"/>
              </a:buClr>
              <a:buSzPts val="14000"/>
              <a:buFont typeface="Arial"/>
              <a:buChar char="•"/>
              <a:defRPr b="0" i="0" sz="14000" u="none" cap="none" strike="noStrike">
                <a:solidFill>
                  <a:schemeClr val="dk1"/>
                </a:solidFill>
                <a:latin typeface="Calibri"/>
                <a:ea typeface="Calibri"/>
                <a:cs typeface="Calibri"/>
                <a:sym typeface="Calibri"/>
              </a:defRPr>
            </a:lvl1pPr>
            <a:lvl2pPr indent="-1009650" lvl="1" marL="914400" marR="0" rtl="0" algn="l">
              <a:lnSpc>
                <a:spcPct val="100000"/>
              </a:lnSpc>
              <a:spcBef>
                <a:spcPts val="2500"/>
              </a:spcBef>
              <a:spcAft>
                <a:spcPts val="0"/>
              </a:spcAft>
              <a:buClr>
                <a:schemeClr val="dk1"/>
              </a:buClr>
              <a:buSzPts val="12300"/>
              <a:buFont typeface="Arial"/>
              <a:buChar char="–"/>
              <a:defRPr b="0" i="0" sz="12300" u="none" cap="none" strike="noStrike">
                <a:solidFill>
                  <a:schemeClr val="dk1"/>
                </a:solidFill>
                <a:latin typeface="Calibri"/>
                <a:ea typeface="Calibri"/>
                <a:cs typeface="Calibri"/>
                <a:sym typeface="Calibri"/>
              </a:defRPr>
            </a:lvl2pPr>
            <a:lvl3pPr indent="-901700" lvl="2" marL="1371600" marR="0" rtl="0" algn="l">
              <a:lnSpc>
                <a:spcPct val="100000"/>
              </a:lnSpc>
              <a:spcBef>
                <a:spcPts val="2100"/>
              </a:spcBef>
              <a:spcAft>
                <a:spcPts val="0"/>
              </a:spcAft>
              <a:buClr>
                <a:schemeClr val="dk1"/>
              </a:buClr>
              <a:buSzPts val="10600"/>
              <a:buFont typeface="Arial"/>
              <a:buChar char="•"/>
              <a:defRPr b="0" i="0" sz="10600" u="none" cap="none" strike="noStrike">
                <a:solidFill>
                  <a:schemeClr val="dk1"/>
                </a:solidFill>
                <a:latin typeface="Calibri"/>
                <a:ea typeface="Calibri"/>
                <a:cs typeface="Calibri"/>
                <a:sym typeface="Calibri"/>
              </a:defRPr>
            </a:lvl3pPr>
            <a:lvl4pPr indent="-787400" lvl="3" marL="1828800" marR="0" rtl="0" algn="l">
              <a:lnSpc>
                <a:spcPct val="100000"/>
              </a:lnSpc>
              <a:spcBef>
                <a:spcPts val="180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4pPr>
            <a:lvl5pPr indent="-787400" lvl="4" marL="2286000" marR="0" rtl="0" algn="l">
              <a:lnSpc>
                <a:spcPct val="100000"/>
              </a:lnSpc>
              <a:spcBef>
                <a:spcPts val="180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5pPr>
            <a:lvl6pPr indent="-787400" lvl="5" marL="2743200" marR="0" rtl="0" algn="l">
              <a:lnSpc>
                <a:spcPct val="100000"/>
              </a:lnSpc>
              <a:spcBef>
                <a:spcPts val="180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6pPr>
            <a:lvl7pPr indent="-787400" lvl="6" marL="3200400" marR="0" rtl="0" algn="l">
              <a:lnSpc>
                <a:spcPct val="100000"/>
              </a:lnSpc>
              <a:spcBef>
                <a:spcPts val="180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7pPr>
            <a:lvl8pPr indent="-787400" lvl="7" marL="3657600" marR="0" rtl="0" algn="l">
              <a:lnSpc>
                <a:spcPct val="100000"/>
              </a:lnSpc>
              <a:spcBef>
                <a:spcPts val="180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8pPr>
            <a:lvl9pPr indent="-787400" lvl="8" marL="4114800" marR="0" rtl="0" algn="l">
              <a:lnSpc>
                <a:spcPct val="100000"/>
              </a:lnSpc>
              <a:spcBef>
                <a:spcPts val="180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514515" y="39673434"/>
            <a:ext cx="7062900" cy="2278200"/>
          </a:xfrm>
          <a:prstGeom prst="rect">
            <a:avLst/>
          </a:prstGeom>
          <a:noFill/>
          <a:ln>
            <a:noFill/>
          </a:ln>
        </p:spPr>
        <p:txBody>
          <a:bodyPr anchorCtr="0" anchor="ctr" bIns="195875" lIns="391775" spcFirstLastPara="1" rIns="391775" wrap="square" tIns="195875">
            <a:noAutofit/>
          </a:bodyPr>
          <a:lstStyle>
            <a:lvl1pPr lvl="0" marR="0" rtl="0" algn="l">
              <a:lnSpc>
                <a:spcPct val="100000"/>
              </a:lnSpc>
              <a:spcBef>
                <a:spcPts val="0"/>
              </a:spcBef>
              <a:spcAft>
                <a:spcPts val="0"/>
              </a:spcAft>
              <a:buClr>
                <a:srgbClr val="000000"/>
              </a:buClr>
              <a:buSzPts val="1300"/>
              <a:buFont typeface="Arial"/>
              <a:buNone/>
              <a:defRPr b="0" i="0" sz="5300" u="none" cap="none" strike="noStrike">
                <a:solidFill>
                  <a:srgbClr val="898989"/>
                </a:solidFill>
                <a:latin typeface="Arial Narrow"/>
                <a:ea typeface="Arial Narrow"/>
                <a:cs typeface="Arial Narrow"/>
                <a:sym typeface="Arial Narrow"/>
              </a:defRPr>
            </a:lvl1pPr>
            <a:lvl2pPr lvl="1"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9pPr>
          </a:lstStyle>
          <a:p/>
        </p:txBody>
      </p:sp>
      <p:sp>
        <p:nvSpPr>
          <p:cNvPr id="13" name="Google Shape;13;p2"/>
          <p:cNvSpPr txBox="1"/>
          <p:nvPr>
            <p:ph idx="11" type="ftr"/>
          </p:nvPr>
        </p:nvSpPr>
        <p:spPr>
          <a:xfrm>
            <a:off x="10344420" y="39673434"/>
            <a:ext cx="9587100" cy="2278200"/>
          </a:xfrm>
          <a:prstGeom prst="rect">
            <a:avLst/>
          </a:prstGeom>
          <a:noFill/>
          <a:ln>
            <a:noFill/>
          </a:ln>
        </p:spPr>
        <p:txBody>
          <a:bodyPr anchorCtr="0" anchor="ctr" bIns="195875" lIns="391775" spcFirstLastPara="1" rIns="391775" wrap="square" tIns="195875">
            <a:noAutofit/>
          </a:bodyPr>
          <a:lstStyle>
            <a:lvl1pPr lvl="0" marR="0" rtl="0" algn="ctr">
              <a:lnSpc>
                <a:spcPct val="100000"/>
              </a:lnSpc>
              <a:spcBef>
                <a:spcPts val="0"/>
              </a:spcBef>
              <a:spcAft>
                <a:spcPts val="0"/>
              </a:spcAft>
              <a:buClr>
                <a:srgbClr val="000000"/>
              </a:buClr>
              <a:buSzPts val="1300"/>
              <a:buFont typeface="Arial"/>
              <a:buNone/>
              <a:defRPr b="0" i="0" sz="5300" u="none" cap="none" strike="noStrike">
                <a:solidFill>
                  <a:srgbClr val="888888"/>
                </a:solidFill>
                <a:latin typeface="Arial Narrow"/>
                <a:ea typeface="Arial Narrow"/>
                <a:cs typeface="Arial Narrow"/>
                <a:sym typeface="Arial Narrow"/>
              </a:defRPr>
            </a:lvl1pPr>
            <a:lvl2pPr lvl="1"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300"/>
              <a:buFont typeface="Arial"/>
              <a:buNone/>
              <a:defRPr b="0" i="0" sz="2300" u="none" cap="none" strike="noStrike">
                <a:solidFill>
                  <a:schemeClr val="dk1"/>
                </a:solidFill>
                <a:latin typeface="Arial Narrow"/>
                <a:ea typeface="Arial Narrow"/>
                <a:cs typeface="Arial Narrow"/>
                <a:sym typeface="Arial Narrow"/>
              </a:defRPr>
            </a:lvl9pPr>
          </a:lstStyle>
          <a:p/>
        </p:txBody>
      </p:sp>
      <p:sp>
        <p:nvSpPr>
          <p:cNvPr id="14" name="Google Shape;14;p2"/>
          <p:cNvSpPr txBox="1"/>
          <p:nvPr>
            <p:ph idx="12" type="sldNum"/>
          </p:nvPr>
        </p:nvSpPr>
        <p:spPr>
          <a:xfrm>
            <a:off x="21698516" y="39673434"/>
            <a:ext cx="7062900" cy="2278200"/>
          </a:xfrm>
          <a:prstGeom prst="rect">
            <a:avLst/>
          </a:prstGeom>
          <a:noFill/>
          <a:ln>
            <a:noFill/>
          </a:ln>
        </p:spPr>
        <p:txBody>
          <a:bodyPr anchorCtr="0" anchor="ctr" bIns="195875" lIns="391775" spcFirstLastPara="1" rIns="391775" wrap="square" tIns="195875">
            <a:noAutofit/>
          </a:bodyPr>
          <a:lstStyle>
            <a:lvl1pPr indent="0" lvl="0" marL="0" marR="0" rtl="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000000"/>
              </a:buClr>
              <a:buSzPts val="5300"/>
              <a:buFont typeface="Arial"/>
              <a:buNone/>
              <a:defRPr b="0" i="0" sz="5300" u="none" cap="none" strike="noStrike">
                <a:solidFill>
                  <a:srgbClr val="89898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7.png"/><Relationship Id="rId13" Type="http://schemas.openxmlformats.org/officeDocument/2006/relationships/image" Target="../media/image12.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png"/><Relationship Id="rId9" Type="http://schemas.openxmlformats.org/officeDocument/2006/relationships/image" Target="../media/image9.png"/><Relationship Id="rId15" Type="http://schemas.openxmlformats.org/officeDocument/2006/relationships/image" Target="../media/image6.png"/><Relationship Id="rId14" Type="http://schemas.openxmlformats.org/officeDocument/2006/relationships/image" Target="../media/image11.png"/><Relationship Id="rId16"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0.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
          <p:cNvSpPr/>
          <p:nvPr/>
        </p:nvSpPr>
        <p:spPr>
          <a:xfrm>
            <a:off x="5361830" y="1198291"/>
            <a:ext cx="24215841" cy="4211100"/>
          </a:xfrm>
          <a:prstGeom prst="rect">
            <a:avLst/>
          </a:prstGeom>
          <a:noFill/>
          <a:ln>
            <a:noFill/>
          </a:ln>
        </p:spPr>
        <p:txBody>
          <a:bodyPr anchorCtr="0" anchor="t" bIns="35975" lIns="71975" spcFirstLastPara="1" rIns="71975" wrap="square" tIns="35975">
            <a:noAutofit/>
          </a:bodyPr>
          <a:lstStyle/>
          <a:p>
            <a:pPr indent="0" lvl="0" marL="0" marR="0" rtl="0" algn="ctr">
              <a:lnSpc>
                <a:spcPct val="100000"/>
              </a:lnSpc>
              <a:spcBef>
                <a:spcPts val="0"/>
              </a:spcBef>
              <a:spcAft>
                <a:spcPts val="0"/>
              </a:spcAft>
              <a:buClr>
                <a:srgbClr val="000000"/>
              </a:buClr>
              <a:buSzPts val="9200"/>
              <a:buFont typeface="Arial"/>
              <a:buNone/>
            </a:pPr>
            <a:r>
              <a:rPr b="1" i="0" lang="en-US" sz="9200" u="none" cap="none" strike="noStrike">
                <a:solidFill>
                  <a:schemeClr val="dk2"/>
                </a:solidFill>
                <a:latin typeface="Helvetica Neue"/>
                <a:ea typeface="Helvetica Neue"/>
                <a:cs typeface="Helvetica Neue"/>
                <a:sym typeface="Helvetica Neue"/>
              </a:rPr>
              <a:t>Evaluating Energy and Delay of DICE and DICE SRAM Cells at 32nm Technology</a:t>
            </a:r>
            <a:endParaRPr b="1" i="0" sz="9200" u="none" cap="none" strike="noStrike">
              <a:solidFill>
                <a:schemeClr val="dk2"/>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5200"/>
              <a:buFont typeface="Arial"/>
              <a:buNone/>
            </a:pPr>
            <a:r>
              <a:rPr b="0" i="0" lang="en-US" sz="5200" u="none" cap="none" strike="noStrike">
                <a:solidFill>
                  <a:schemeClr val="dk1"/>
                </a:solidFill>
                <a:latin typeface="Helvetica Neue"/>
                <a:ea typeface="Helvetica Neue"/>
                <a:cs typeface="Helvetica Neue"/>
                <a:sym typeface="Helvetica Neue"/>
              </a:rPr>
              <a:t>Maria Eduarda de Melo Hang, Cristina Meinhardt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200"/>
              <a:buFont typeface="Arial"/>
              <a:buNone/>
            </a:pPr>
            <a:r>
              <a:rPr b="0" i="0" lang="en-US" sz="5200" u="none" cap="none" strike="noStrike">
                <a:solidFill>
                  <a:schemeClr val="dk1"/>
                </a:solidFill>
                <a:latin typeface="Helvetica Neue"/>
                <a:ea typeface="Helvetica Neue"/>
                <a:cs typeface="Helvetica Neue"/>
                <a:sym typeface="Helvetica Neue"/>
              </a:rPr>
              <a:t> Federal University of Santa Catarina - Brazil</a:t>
            </a:r>
            <a:endParaRPr b="0" i="0" sz="1300" u="none" cap="none" strike="noStrike">
              <a:solidFill>
                <a:srgbClr val="000000"/>
              </a:solidFill>
              <a:latin typeface="Arial"/>
              <a:ea typeface="Arial"/>
              <a:cs typeface="Arial"/>
              <a:sym typeface="Arial"/>
            </a:endParaRPr>
          </a:p>
        </p:txBody>
      </p:sp>
      <p:sp>
        <p:nvSpPr>
          <p:cNvPr id="90" name="Google Shape;90;p1"/>
          <p:cNvSpPr/>
          <p:nvPr/>
        </p:nvSpPr>
        <p:spPr>
          <a:xfrm>
            <a:off x="740821" y="6150518"/>
            <a:ext cx="28529400" cy="105000"/>
          </a:xfrm>
          <a:prstGeom prst="rect">
            <a:avLst/>
          </a:prstGeom>
          <a:solidFill>
            <a:schemeClr val="dk1"/>
          </a:solidFill>
          <a:ln cap="flat" cmpd="sng" w="9525">
            <a:solidFill>
              <a:schemeClr val="dk1"/>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2875" lIns="85775" spcFirstLastPara="1" rIns="85775" wrap="square" tIns="428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chemeClr val="lt1"/>
              </a:solidFill>
              <a:latin typeface="Arial Narrow"/>
              <a:ea typeface="Arial Narrow"/>
              <a:cs typeface="Arial Narrow"/>
              <a:sym typeface="Arial Narrow"/>
            </a:endParaRPr>
          </a:p>
        </p:txBody>
      </p:sp>
      <p:sp>
        <p:nvSpPr>
          <p:cNvPr id="91" name="Google Shape;91;p1"/>
          <p:cNvSpPr/>
          <p:nvPr/>
        </p:nvSpPr>
        <p:spPr>
          <a:xfrm>
            <a:off x="836147" y="40253200"/>
            <a:ext cx="28529400" cy="105000"/>
          </a:xfrm>
          <a:prstGeom prst="rect">
            <a:avLst/>
          </a:prstGeom>
          <a:solidFill>
            <a:schemeClr val="dk1"/>
          </a:solidFill>
          <a:ln cap="flat" cmpd="sng" w="9525">
            <a:solidFill>
              <a:schemeClr val="dk1"/>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2875" lIns="85775" spcFirstLastPara="1" rIns="85775" wrap="square" tIns="42875">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chemeClr val="lt1"/>
              </a:solidFill>
              <a:latin typeface="Arial Narrow"/>
              <a:ea typeface="Arial Narrow"/>
              <a:cs typeface="Arial Narrow"/>
              <a:sym typeface="Arial Narrow"/>
            </a:endParaRPr>
          </a:p>
        </p:txBody>
      </p:sp>
      <p:pic>
        <p:nvPicPr>
          <p:cNvPr id="92" name="Google Shape;92;p1"/>
          <p:cNvPicPr preferRelativeResize="0"/>
          <p:nvPr/>
        </p:nvPicPr>
        <p:blipFill rotWithShape="1">
          <a:blip r:embed="rId3">
            <a:alphaModFix/>
          </a:blip>
          <a:srcRect b="0" l="0" r="0" t="0"/>
          <a:stretch/>
        </p:blipFill>
        <p:spPr>
          <a:xfrm>
            <a:off x="5581830" y="40728556"/>
            <a:ext cx="1839647" cy="1835320"/>
          </a:xfrm>
          <a:prstGeom prst="rect">
            <a:avLst/>
          </a:prstGeom>
          <a:noFill/>
          <a:ln>
            <a:noFill/>
          </a:ln>
        </p:spPr>
      </p:pic>
      <p:pic>
        <p:nvPicPr>
          <p:cNvPr id="93" name="Google Shape;93;p1"/>
          <p:cNvPicPr preferRelativeResize="0"/>
          <p:nvPr/>
        </p:nvPicPr>
        <p:blipFill rotWithShape="1">
          <a:blip r:embed="rId4">
            <a:alphaModFix/>
          </a:blip>
          <a:srcRect b="0" l="0" r="0" t="0"/>
          <a:stretch/>
        </p:blipFill>
        <p:spPr>
          <a:xfrm>
            <a:off x="836148" y="40719153"/>
            <a:ext cx="4329740" cy="1854127"/>
          </a:xfrm>
          <a:prstGeom prst="rect">
            <a:avLst/>
          </a:prstGeom>
          <a:noFill/>
          <a:ln>
            <a:noFill/>
          </a:ln>
        </p:spPr>
      </p:pic>
      <p:sp>
        <p:nvSpPr>
          <p:cNvPr id="94" name="Google Shape;94;p1"/>
          <p:cNvSpPr txBox="1"/>
          <p:nvPr/>
        </p:nvSpPr>
        <p:spPr>
          <a:xfrm>
            <a:off x="10082150" y="41059725"/>
            <a:ext cx="12072001" cy="1440000"/>
          </a:xfrm>
          <a:prstGeom prst="rect">
            <a:avLst/>
          </a:prstGeom>
          <a:noFill/>
          <a:ln>
            <a:noFill/>
          </a:ln>
        </p:spPr>
        <p:txBody>
          <a:bodyPr anchorCtr="0" anchor="t" bIns="85775" lIns="85775" spcFirstLastPara="1" rIns="85775" wrap="square" tIns="85775">
            <a:noAutofit/>
          </a:bodyPr>
          <a:lstStyle/>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rgbClr val="000000"/>
                </a:solidFill>
                <a:latin typeface="Calibri"/>
                <a:ea typeface="Calibri"/>
                <a:cs typeface="Calibri"/>
                <a:sym typeface="Calibri"/>
              </a:rPr>
              <a:t>August, 2019		São Paulo, SP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rgbClr val="000000"/>
                </a:solidFill>
                <a:latin typeface="Calibri"/>
                <a:ea typeface="Calibri"/>
                <a:cs typeface="Calibri"/>
                <a:sym typeface="Calibri"/>
              </a:rPr>
              <a:t>Contact: maria.eduarda.melo.hang@gmail.com</a:t>
            </a:r>
            <a:endParaRPr b="1" i="0" sz="4500" u="none" cap="none" strike="noStrike">
              <a:solidFill>
                <a:srgbClr val="000000"/>
              </a:solidFill>
              <a:latin typeface="Calibri"/>
              <a:ea typeface="Calibri"/>
              <a:cs typeface="Calibri"/>
              <a:sym typeface="Calibri"/>
            </a:endParaRPr>
          </a:p>
        </p:txBody>
      </p:sp>
      <p:sp>
        <p:nvSpPr>
          <p:cNvPr id="95" name="Google Shape;95;p1"/>
          <p:cNvSpPr txBox="1"/>
          <p:nvPr/>
        </p:nvSpPr>
        <p:spPr>
          <a:xfrm>
            <a:off x="770925" y="9314902"/>
            <a:ext cx="9311234" cy="1173000"/>
          </a:xfrm>
          <a:prstGeom prst="rect">
            <a:avLst/>
          </a:prstGeom>
          <a:solidFill>
            <a:srgbClr val="CFE2F3"/>
          </a:solidFill>
          <a:ln>
            <a:noFill/>
          </a:ln>
        </p:spPr>
        <p:txBody>
          <a:bodyPr anchorCtr="0" anchor="t" bIns="85775" lIns="85775" spcFirstLastPara="1" rIns="85775" wrap="square" tIns="85775">
            <a:noAutofit/>
          </a:bodyPr>
          <a:lstStyle/>
          <a:p>
            <a:pPr indent="-431800" lvl="0" marL="431800" marR="0" rtl="0" algn="ctr">
              <a:lnSpc>
                <a:spcPct val="100000"/>
              </a:lnSpc>
              <a:spcBef>
                <a:spcPts val="0"/>
              </a:spcBef>
              <a:spcAft>
                <a:spcPts val="0"/>
              </a:spcAft>
              <a:buClr>
                <a:srgbClr val="000000"/>
              </a:buClr>
              <a:buSzPts val="5600"/>
              <a:buFont typeface="Calibri"/>
              <a:buAutoNum type="arabicPeriod"/>
            </a:pPr>
            <a:r>
              <a:rPr b="1" i="0" lang="en-US" sz="5600" u="none" cap="none" strike="noStrike">
                <a:solidFill>
                  <a:srgbClr val="000000"/>
                </a:solidFill>
                <a:latin typeface="Calibri"/>
                <a:ea typeface="Calibri"/>
                <a:cs typeface="Calibri"/>
                <a:sym typeface="Calibri"/>
              </a:rPr>
              <a:t>Motivation</a:t>
            </a:r>
            <a:endParaRPr b="1" i="0" sz="5600" u="none" cap="none" strike="noStrike">
              <a:solidFill>
                <a:srgbClr val="000000"/>
              </a:solidFill>
              <a:latin typeface="Calibri"/>
              <a:ea typeface="Calibri"/>
              <a:cs typeface="Calibri"/>
              <a:sym typeface="Calibri"/>
            </a:endParaRPr>
          </a:p>
        </p:txBody>
      </p:sp>
      <p:pic>
        <p:nvPicPr>
          <p:cNvPr id="96" name="Google Shape;96;p1"/>
          <p:cNvPicPr preferRelativeResize="0"/>
          <p:nvPr/>
        </p:nvPicPr>
        <p:blipFill rotWithShape="1">
          <a:blip r:embed="rId5">
            <a:alphaModFix/>
          </a:blip>
          <a:srcRect b="0" l="0" r="0" t="0"/>
          <a:stretch/>
        </p:blipFill>
        <p:spPr>
          <a:xfrm>
            <a:off x="23443481" y="40772809"/>
            <a:ext cx="2942530" cy="1746818"/>
          </a:xfrm>
          <a:prstGeom prst="rect">
            <a:avLst/>
          </a:prstGeom>
          <a:noFill/>
          <a:ln>
            <a:noFill/>
          </a:ln>
        </p:spPr>
      </p:pic>
      <p:pic>
        <p:nvPicPr>
          <p:cNvPr id="97" name="Google Shape;97;p1"/>
          <p:cNvPicPr preferRelativeResize="0"/>
          <p:nvPr/>
        </p:nvPicPr>
        <p:blipFill rotWithShape="1">
          <a:blip r:embed="rId6">
            <a:alphaModFix/>
          </a:blip>
          <a:srcRect b="0" l="0" r="0" t="0"/>
          <a:stretch/>
        </p:blipFill>
        <p:spPr>
          <a:xfrm>
            <a:off x="27440247" y="40756284"/>
            <a:ext cx="1805588" cy="1779862"/>
          </a:xfrm>
          <a:prstGeom prst="rect">
            <a:avLst/>
          </a:prstGeom>
          <a:noFill/>
          <a:ln>
            <a:noFill/>
          </a:ln>
        </p:spPr>
      </p:pic>
      <p:sp>
        <p:nvSpPr>
          <p:cNvPr id="98" name="Google Shape;98;p1"/>
          <p:cNvSpPr txBox="1"/>
          <p:nvPr/>
        </p:nvSpPr>
        <p:spPr>
          <a:xfrm>
            <a:off x="836147" y="19466067"/>
            <a:ext cx="28108326" cy="1173000"/>
          </a:xfrm>
          <a:prstGeom prst="rect">
            <a:avLst/>
          </a:prstGeom>
          <a:solidFill>
            <a:srgbClr val="CFE2F3"/>
          </a:solidFill>
          <a:ln>
            <a:noFill/>
          </a:ln>
        </p:spPr>
        <p:txBody>
          <a:bodyPr anchorCtr="0" anchor="t" bIns="85775" lIns="85775" spcFirstLastPara="1" rIns="85775" wrap="square" tIns="85775">
            <a:noAutofit/>
          </a:bodyPr>
          <a:lstStyle/>
          <a:p>
            <a:pPr indent="0" lvl="0" marL="0" marR="0" rtl="0" algn="ctr">
              <a:lnSpc>
                <a:spcPct val="100000"/>
              </a:lnSpc>
              <a:spcBef>
                <a:spcPts val="0"/>
              </a:spcBef>
              <a:spcAft>
                <a:spcPts val="0"/>
              </a:spcAft>
              <a:buClr>
                <a:srgbClr val="000000"/>
              </a:buClr>
              <a:buSzPts val="5600"/>
              <a:buFont typeface="Arial"/>
              <a:buNone/>
            </a:pPr>
            <a:r>
              <a:rPr b="1" i="0" lang="en-US" sz="5600" u="none" cap="none" strike="noStrike">
                <a:solidFill>
                  <a:srgbClr val="000000"/>
                </a:solidFill>
                <a:latin typeface="Calibri"/>
                <a:ea typeface="Calibri"/>
                <a:cs typeface="Calibri"/>
                <a:sym typeface="Calibri"/>
              </a:rPr>
              <a:t>3. Results</a:t>
            </a:r>
            <a:endParaRPr b="1" i="0" sz="5600" u="none" cap="none" strike="noStrike">
              <a:solidFill>
                <a:srgbClr val="000000"/>
              </a:solidFill>
              <a:latin typeface="Calibri"/>
              <a:ea typeface="Calibri"/>
              <a:cs typeface="Calibri"/>
              <a:sym typeface="Calibri"/>
            </a:endParaRPr>
          </a:p>
        </p:txBody>
      </p:sp>
      <p:sp>
        <p:nvSpPr>
          <p:cNvPr id="99" name="Google Shape;99;p1"/>
          <p:cNvSpPr txBox="1"/>
          <p:nvPr/>
        </p:nvSpPr>
        <p:spPr>
          <a:xfrm>
            <a:off x="10415125" y="9401087"/>
            <a:ext cx="19163675" cy="1173000"/>
          </a:xfrm>
          <a:prstGeom prst="rect">
            <a:avLst/>
          </a:prstGeom>
          <a:solidFill>
            <a:srgbClr val="CFE2F3"/>
          </a:solidFill>
          <a:ln>
            <a:noFill/>
          </a:ln>
        </p:spPr>
        <p:txBody>
          <a:bodyPr anchorCtr="0" anchor="t" bIns="85775" lIns="85775" spcFirstLastPara="1" rIns="85775" wrap="square" tIns="85775">
            <a:noAutofit/>
          </a:bodyPr>
          <a:lstStyle/>
          <a:p>
            <a:pPr indent="0" lvl="0" marL="0" marR="0" rtl="0" algn="ctr">
              <a:lnSpc>
                <a:spcPct val="100000"/>
              </a:lnSpc>
              <a:spcBef>
                <a:spcPts val="0"/>
              </a:spcBef>
              <a:spcAft>
                <a:spcPts val="0"/>
              </a:spcAft>
              <a:buClr>
                <a:srgbClr val="000000"/>
              </a:buClr>
              <a:buSzPts val="5600"/>
              <a:buFont typeface="Arial"/>
              <a:buNone/>
            </a:pPr>
            <a:r>
              <a:rPr b="1" i="0" lang="en-US" sz="5600" u="none" cap="none" strike="noStrike">
                <a:solidFill>
                  <a:srgbClr val="000000"/>
                </a:solidFill>
                <a:latin typeface="Calibri"/>
                <a:ea typeface="Calibri"/>
                <a:cs typeface="Calibri"/>
                <a:sym typeface="Calibri"/>
              </a:rPr>
              <a:t>2. SRAM Cells</a:t>
            </a:r>
            <a:endParaRPr b="1" i="0" sz="5600" u="none" cap="none" strike="noStrike">
              <a:solidFill>
                <a:srgbClr val="000000"/>
              </a:solidFill>
              <a:latin typeface="Calibri"/>
              <a:ea typeface="Calibri"/>
              <a:cs typeface="Calibri"/>
              <a:sym typeface="Calibri"/>
            </a:endParaRPr>
          </a:p>
        </p:txBody>
      </p:sp>
      <p:sp>
        <p:nvSpPr>
          <p:cNvPr id="100" name="Google Shape;100;p1"/>
          <p:cNvSpPr txBox="1"/>
          <p:nvPr/>
        </p:nvSpPr>
        <p:spPr>
          <a:xfrm>
            <a:off x="15131738" y="34310175"/>
            <a:ext cx="13894800" cy="1173000"/>
          </a:xfrm>
          <a:prstGeom prst="rect">
            <a:avLst/>
          </a:prstGeom>
          <a:solidFill>
            <a:srgbClr val="CFE2F3"/>
          </a:solidFill>
          <a:ln>
            <a:noFill/>
          </a:ln>
        </p:spPr>
        <p:txBody>
          <a:bodyPr anchorCtr="0" anchor="t" bIns="85775" lIns="85775" spcFirstLastPara="1" rIns="85775" wrap="square" tIns="85775">
            <a:noAutofit/>
          </a:bodyPr>
          <a:lstStyle/>
          <a:p>
            <a:pPr indent="0" lvl="0" marL="0" marR="0" rtl="0" algn="ctr">
              <a:lnSpc>
                <a:spcPct val="100000"/>
              </a:lnSpc>
              <a:spcBef>
                <a:spcPts val="0"/>
              </a:spcBef>
              <a:spcAft>
                <a:spcPts val="0"/>
              </a:spcAft>
              <a:buClr>
                <a:srgbClr val="000000"/>
              </a:buClr>
              <a:buSzPts val="5600"/>
              <a:buFont typeface="Arial"/>
              <a:buNone/>
            </a:pPr>
            <a:r>
              <a:rPr b="1" i="0" lang="en-US" sz="5600" u="none" cap="none" strike="noStrike">
                <a:solidFill>
                  <a:srgbClr val="000000"/>
                </a:solidFill>
                <a:latin typeface="Calibri"/>
                <a:ea typeface="Calibri"/>
                <a:cs typeface="Calibri"/>
                <a:sym typeface="Calibri"/>
              </a:rPr>
              <a:t>4.  Conclusion and Future Remarks</a:t>
            </a:r>
            <a:endParaRPr b="1" i="0" sz="5600" u="none" cap="none" strike="noStrike">
              <a:solidFill>
                <a:srgbClr val="000000"/>
              </a:solidFill>
              <a:latin typeface="Calibri"/>
              <a:ea typeface="Calibri"/>
              <a:cs typeface="Calibri"/>
              <a:sym typeface="Calibri"/>
            </a:endParaRPr>
          </a:p>
        </p:txBody>
      </p:sp>
      <p:sp>
        <p:nvSpPr>
          <p:cNvPr id="101" name="Google Shape;101;p1"/>
          <p:cNvSpPr txBox="1"/>
          <p:nvPr/>
        </p:nvSpPr>
        <p:spPr>
          <a:xfrm>
            <a:off x="15172950" y="35543269"/>
            <a:ext cx="13801200" cy="3982500"/>
          </a:xfrm>
          <a:prstGeom prst="rect">
            <a:avLst/>
          </a:prstGeom>
          <a:noFill/>
          <a:ln>
            <a:noFill/>
          </a:ln>
        </p:spPr>
        <p:txBody>
          <a:bodyPr anchorCtr="0" anchor="t" bIns="85775" lIns="85775" spcFirstLastPara="1" rIns="85775" wrap="square" tIns="85775">
            <a:noAutofit/>
          </a:bodyPr>
          <a:lstStyle/>
          <a:p>
            <a:pPr indent="0" lvl="0" marL="0" marR="0" rtl="0" algn="just">
              <a:lnSpc>
                <a:spcPct val="15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This work evaluates the electrical characteristics of the DICE and PDICE cells at 32nm technology. DICE cell shows good results compared with 6T traditional SRAM cell. Next steps include:</a:t>
            </a:r>
            <a:endParaRPr b="0" i="0" sz="4000" u="none" cap="none" strike="noStrike">
              <a:solidFill>
                <a:srgbClr val="000000"/>
              </a:solidFill>
              <a:latin typeface="Calibri"/>
              <a:ea typeface="Calibri"/>
              <a:cs typeface="Calibri"/>
              <a:sym typeface="Calibri"/>
            </a:endParaRPr>
          </a:p>
          <a:p>
            <a:pPr indent="-431800" lvl="0" marL="431800" marR="0" rtl="0" algn="l">
              <a:lnSpc>
                <a:spcPct val="150000"/>
              </a:lnSpc>
              <a:spcBef>
                <a:spcPts val="0"/>
              </a:spcBef>
              <a:spcAft>
                <a:spcPts val="0"/>
              </a:spcAft>
              <a:buClr>
                <a:srgbClr val="000000"/>
              </a:buClr>
              <a:buSzPts val="4500"/>
              <a:buFont typeface="Calibri"/>
              <a:buChar char="➔"/>
            </a:pPr>
            <a:r>
              <a:rPr b="0" i="0" lang="en-US" sz="4000" u="none" cap="none" strike="noStrike">
                <a:solidFill>
                  <a:srgbClr val="000000"/>
                </a:solidFill>
                <a:latin typeface="Calibri"/>
                <a:ea typeface="Calibri"/>
                <a:cs typeface="Calibri"/>
                <a:sym typeface="Calibri"/>
              </a:rPr>
              <a:t>Measure the robustness and add the result;</a:t>
            </a:r>
            <a:endParaRPr b="0" i="0" sz="4000" u="none" cap="none" strike="noStrike">
              <a:solidFill>
                <a:srgbClr val="000000"/>
              </a:solidFill>
              <a:latin typeface="Calibri"/>
              <a:ea typeface="Calibri"/>
              <a:cs typeface="Calibri"/>
              <a:sym typeface="Calibri"/>
            </a:endParaRPr>
          </a:p>
          <a:p>
            <a:pPr indent="-431800" lvl="0" marL="431800" marR="0" rtl="0" algn="l">
              <a:lnSpc>
                <a:spcPct val="150000"/>
              </a:lnSpc>
              <a:spcBef>
                <a:spcPts val="0"/>
              </a:spcBef>
              <a:spcAft>
                <a:spcPts val="0"/>
              </a:spcAft>
              <a:buClr>
                <a:srgbClr val="000000"/>
              </a:buClr>
              <a:buSzPts val="4500"/>
              <a:buFont typeface="Calibri"/>
              <a:buChar char="➔"/>
            </a:pPr>
            <a:r>
              <a:rPr b="0" i="0" lang="en-US" sz="4000" u="none" cap="none" strike="noStrike">
                <a:solidFill>
                  <a:srgbClr val="000000"/>
                </a:solidFill>
                <a:latin typeface="Calibri"/>
                <a:ea typeface="Calibri"/>
                <a:cs typeface="Calibri"/>
                <a:sym typeface="Calibri"/>
              </a:rPr>
              <a:t>Consider the Finfet and SOI Technologies;</a:t>
            </a:r>
            <a:endParaRPr b="0" i="0" sz="4000" u="none" cap="none" strike="noStrike">
              <a:solidFill>
                <a:srgbClr val="000000"/>
              </a:solidFill>
              <a:latin typeface="Calibri"/>
              <a:ea typeface="Calibri"/>
              <a:cs typeface="Calibri"/>
              <a:sym typeface="Calibri"/>
            </a:endParaRPr>
          </a:p>
        </p:txBody>
      </p:sp>
      <p:sp>
        <p:nvSpPr>
          <p:cNvPr id="102" name="Google Shape;102;p1"/>
          <p:cNvSpPr txBox="1"/>
          <p:nvPr/>
        </p:nvSpPr>
        <p:spPr>
          <a:xfrm>
            <a:off x="803525" y="10674273"/>
            <a:ext cx="9246000" cy="8385900"/>
          </a:xfrm>
          <a:prstGeom prst="rect">
            <a:avLst/>
          </a:prstGeom>
          <a:noFill/>
          <a:ln>
            <a:noFill/>
          </a:ln>
        </p:spPr>
        <p:txBody>
          <a:bodyPr anchorCtr="0" anchor="t" bIns="85775" lIns="85775" spcFirstLastPara="1" rIns="85775" wrap="square" tIns="85775">
            <a:noAutofit/>
          </a:bodyPr>
          <a:lstStyle/>
          <a:p>
            <a:pPr indent="0" lvl="0" marL="0" marR="0" rtl="0" algn="just">
              <a:lnSpc>
                <a:spcPct val="15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To compare the new topologies DICE and PDICE, which are considered robust to radiation influence, against the 6T focusing in time of write and read, energy consumption and robustness. </a:t>
            </a:r>
            <a:endParaRPr b="0" i="0" sz="4000" u="none" cap="none" strike="noStrike">
              <a:solidFill>
                <a:schemeClr val="dk1"/>
              </a:solidFill>
              <a:latin typeface="Calibri"/>
              <a:ea typeface="Calibri"/>
              <a:cs typeface="Calibri"/>
              <a:sym typeface="Calibri"/>
            </a:endParaRPr>
          </a:p>
          <a:p>
            <a:pPr indent="-514350" lvl="1" marL="914400" marR="0" rtl="0" algn="just">
              <a:lnSpc>
                <a:spcPct val="150000"/>
              </a:lnSpc>
              <a:spcBef>
                <a:spcPts val="0"/>
              </a:spcBef>
              <a:spcAft>
                <a:spcPts val="0"/>
              </a:spcAft>
              <a:buClr>
                <a:schemeClr val="dk1"/>
              </a:buClr>
              <a:buSzPts val="4500"/>
              <a:buFont typeface="Calibri"/>
              <a:buChar char="➢"/>
            </a:pPr>
            <a:r>
              <a:rPr b="0" i="0" lang="en-US" sz="4000" u="none" cap="none" strike="noStrike">
                <a:solidFill>
                  <a:schemeClr val="dk1"/>
                </a:solidFill>
                <a:latin typeface="Calibri"/>
                <a:ea typeface="Calibri"/>
                <a:cs typeface="Calibri"/>
                <a:sym typeface="Calibri"/>
              </a:rPr>
              <a:t> Electrical Level Simulation NGSPICE;</a:t>
            </a:r>
            <a:endParaRPr b="0" i="0" sz="4000" u="none" cap="none" strike="noStrike">
              <a:solidFill>
                <a:schemeClr val="dk1"/>
              </a:solidFill>
              <a:latin typeface="Calibri"/>
              <a:ea typeface="Calibri"/>
              <a:cs typeface="Calibri"/>
              <a:sym typeface="Calibri"/>
            </a:endParaRPr>
          </a:p>
          <a:p>
            <a:pPr indent="-514350" lvl="1" marL="914400" marR="0" rtl="0" algn="just">
              <a:lnSpc>
                <a:spcPct val="150000"/>
              </a:lnSpc>
              <a:spcBef>
                <a:spcPts val="0"/>
              </a:spcBef>
              <a:spcAft>
                <a:spcPts val="0"/>
              </a:spcAft>
              <a:buClr>
                <a:schemeClr val="dk1"/>
              </a:buClr>
              <a:buSzPts val="4500"/>
              <a:buFont typeface="Calibri"/>
              <a:buChar char="➢"/>
            </a:pPr>
            <a:r>
              <a:rPr b="0" i="0" lang="en-US" sz="4000" u="none" cap="none" strike="noStrike">
                <a:solidFill>
                  <a:schemeClr val="dk1"/>
                </a:solidFill>
                <a:latin typeface="Calibri"/>
                <a:ea typeface="Calibri"/>
                <a:cs typeface="Calibri"/>
                <a:sym typeface="Calibri"/>
              </a:rPr>
              <a:t> Model of High Performance in 32nm (PTM);</a:t>
            </a:r>
            <a:endParaRPr b="0" i="0" sz="4000" u="none" cap="none" strike="noStrike">
              <a:solidFill>
                <a:schemeClr val="dk1"/>
              </a:solidFill>
              <a:latin typeface="Calibri"/>
              <a:ea typeface="Calibri"/>
              <a:cs typeface="Calibri"/>
              <a:sym typeface="Calibri"/>
            </a:endParaRPr>
          </a:p>
          <a:p>
            <a:pPr indent="-514350" lvl="1" marL="914400" marR="0" rtl="0" algn="just">
              <a:lnSpc>
                <a:spcPct val="150000"/>
              </a:lnSpc>
              <a:spcBef>
                <a:spcPts val="0"/>
              </a:spcBef>
              <a:spcAft>
                <a:spcPts val="0"/>
              </a:spcAft>
              <a:buClr>
                <a:schemeClr val="dk1"/>
              </a:buClr>
              <a:buSzPts val="4500"/>
              <a:buFont typeface="Calibri"/>
              <a:buChar char="➢"/>
            </a:pPr>
            <a:r>
              <a:rPr b="0" i="0" lang="en-US" sz="4000" u="none" cap="none" strike="noStrike">
                <a:solidFill>
                  <a:schemeClr val="dk1"/>
                </a:solidFill>
                <a:latin typeface="Calibri"/>
                <a:ea typeface="Calibri"/>
                <a:cs typeface="Calibri"/>
                <a:sym typeface="Calibri"/>
              </a:rPr>
              <a:t> Nominal voltage 0.9V.</a:t>
            </a:r>
            <a:endParaRPr b="0" i="0" sz="4000" u="none" cap="none" strike="noStrike">
              <a:solidFill>
                <a:schemeClr val="dk1"/>
              </a:solidFill>
              <a:latin typeface="Calibri"/>
              <a:ea typeface="Calibri"/>
              <a:cs typeface="Calibri"/>
              <a:sym typeface="Calibri"/>
            </a:endParaRPr>
          </a:p>
        </p:txBody>
      </p:sp>
      <p:pic>
        <p:nvPicPr>
          <p:cNvPr id="103" name="Google Shape;103;p1"/>
          <p:cNvPicPr preferRelativeResize="0"/>
          <p:nvPr/>
        </p:nvPicPr>
        <p:blipFill rotWithShape="1">
          <a:blip r:embed="rId7">
            <a:alphaModFix/>
          </a:blip>
          <a:srcRect b="0" l="0" r="0" t="0"/>
          <a:stretch/>
        </p:blipFill>
        <p:spPr>
          <a:xfrm>
            <a:off x="10877754" y="11448860"/>
            <a:ext cx="3850355" cy="4618669"/>
          </a:xfrm>
          <a:prstGeom prst="rect">
            <a:avLst/>
          </a:prstGeom>
          <a:noFill/>
          <a:ln>
            <a:noFill/>
          </a:ln>
        </p:spPr>
      </p:pic>
      <p:pic>
        <p:nvPicPr>
          <p:cNvPr id="104" name="Google Shape;104;p1"/>
          <p:cNvPicPr preferRelativeResize="0"/>
          <p:nvPr/>
        </p:nvPicPr>
        <p:blipFill rotWithShape="1">
          <a:blip r:embed="rId8">
            <a:alphaModFix/>
          </a:blip>
          <a:srcRect b="0" l="0" r="0" t="0"/>
          <a:stretch/>
        </p:blipFill>
        <p:spPr>
          <a:xfrm>
            <a:off x="14823945" y="11197139"/>
            <a:ext cx="7588298" cy="6598534"/>
          </a:xfrm>
          <a:prstGeom prst="rect">
            <a:avLst/>
          </a:prstGeom>
          <a:noFill/>
          <a:ln>
            <a:noFill/>
          </a:ln>
        </p:spPr>
      </p:pic>
      <p:pic>
        <p:nvPicPr>
          <p:cNvPr id="105" name="Google Shape;105;p1"/>
          <p:cNvPicPr preferRelativeResize="0"/>
          <p:nvPr/>
        </p:nvPicPr>
        <p:blipFill rotWithShape="1">
          <a:blip r:embed="rId9">
            <a:alphaModFix/>
          </a:blip>
          <a:srcRect b="0" l="0" r="0" t="0"/>
          <a:stretch/>
        </p:blipFill>
        <p:spPr>
          <a:xfrm>
            <a:off x="22412244" y="11295336"/>
            <a:ext cx="7588335" cy="6598534"/>
          </a:xfrm>
          <a:prstGeom prst="rect">
            <a:avLst/>
          </a:prstGeom>
          <a:noFill/>
          <a:ln>
            <a:noFill/>
          </a:ln>
        </p:spPr>
      </p:pic>
      <p:pic>
        <p:nvPicPr>
          <p:cNvPr id="106" name="Google Shape;106;p1"/>
          <p:cNvPicPr preferRelativeResize="0"/>
          <p:nvPr/>
        </p:nvPicPr>
        <p:blipFill rotWithShape="1">
          <a:blip r:embed="rId10">
            <a:alphaModFix/>
          </a:blip>
          <a:srcRect b="0" l="0" r="0" t="0"/>
          <a:stretch/>
        </p:blipFill>
        <p:spPr>
          <a:xfrm>
            <a:off x="2257189" y="32933416"/>
            <a:ext cx="10328576" cy="6978787"/>
          </a:xfrm>
          <a:prstGeom prst="rect">
            <a:avLst/>
          </a:prstGeom>
          <a:noFill/>
          <a:ln>
            <a:noFill/>
          </a:ln>
        </p:spPr>
      </p:pic>
      <p:sp>
        <p:nvSpPr>
          <p:cNvPr id="107" name="Google Shape;107;p1"/>
          <p:cNvSpPr txBox="1"/>
          <p:nvPr/>
        </p:nvSpPr>
        <p:spPr>
          <a:xfrm>
            <a:off x="1176100" y="21044975"/>
            <a:ext cx="13656600" cy="1873556"/>
          </a:xfrm>
          <a:prstGeom prst="rect">
            <a:avLst/>
          </a:prstGeom>
          <a:noFill/>
          <a:ln>
            <a:noFill/>
          </a:ln>
        </p:spPr>
        <p:txBody>
          <a:bodyPr anchorCtr="0" anchor="t" bIns="85775" lIns="85775" spcFirstLastPara="1" rIns="85775" wrap="square" tIns="85775">
            <a:noAutofit/>
          </a:bodyPr>
          <a:lstStyle/>
          <a:p>
            <a:pPr indent="0" lvl="0" marL="0" marR="0" rtl="0" algn="just">
              <a:lnSpc>
                <a:spcPct val="15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To measure the energy consumption and times, the order of operations was Write 0, Read 0, Write 1 and Read 1.</a:t>
            </a:r>
            <a:endParaRPr b="0" i="0" sz="4000" u="none" cap="none" strike="noStrike">
              <a:solidFill>
                <a:schemeClr val="dk1"/>
              </a:solidFill>
              <a:latin typeface="Calibri"/>
              <a:ea typeface="Calibri"/>
              <a:cs typeface="Calibri"/>
              <a:sym typeface="Calibri"/>
            </a:endParaRPr>
          </a:p>
        </p:txBody>
      </p:sp>
      <p:pic>
        <p:nvPicPr>
          <p:cNvPr id="108" name="Google Shape;108;p1"/>
          <p:cNvPicPr preferRelativeResize="0"/>
          <p:nvPr/>
        </p:nvPicPr>
        <p:blipFill rotWithShape="1">
          <a:blip r:embed="rId11">
            <a:alphaModFix/>
          </a:blip>
          <a:srcRect b="65275" l="11666" r="74858" t="13681"/>
          <a:stretch/>
        </p:blipFill>
        <p:spPr>
          <a:xfrm>
            <a:off x="465785" y="931228"/>
            <a:ext cx="4700103" cy="4126360"/>
          </a:xfrm>
          <a:prstGeom prst="rect">
            <a:avLst/>
          </a:prstGeom>
          <a:noFill/>
          <a:ln>
            <a:noFill/>
          </a:ln>
        </p:spPr>
      </p:pic>
      <p:sp>
        <p:nvSpPr>
          <p:cNvPr id="109" name="Google Shape;109;p1"/>
          <p:cNvSpPr txBox="1"/>
          <p:nvPr/>
        </p:nvSpPr>
        <p:spPr>
          <a:xfrm>
            <a:off x="865482" y="6540717"/>
            <a:ext cx="28380352" cy="317009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4000"/>
              <a:buFont typeface="Arial"/>
              <a:buNone/>
            </a:pPr>
            <a:r>
              <a:rPr b="1" i="0" lang="en-US" sz="4000" u="none" cap="none" strike="noStrike">
                <a:solidFill>
                  <a:schemeClr val="dk2"/>
                </a:solidFill>
                <a:latin typeface="Arial"/>
                <a:ea typeface="Arial"/>
                <a:cs typeface="Arial"/>
                <a:sym typeface="Arial"/>
              </a:rPr>
              <a:t>Abstract: </a:t>
            </a:r>
            <a:r>
              <a:rPr b="0" i="0" lang="en-US" sz="4000" u="none" cap="none" strike="noStrike">
                <a:solidFill>
                  <a:srgbClr val="000000"/>
                </a:solidFill>
                <a:latin typeface="Arial"/>
                <a:ea typeface="Arial"/>
                <a:cs typeface="Arial"/>
                <a:sym typeface="Arial"/>
              </a:rPr>
              <a:t>At nanometer nodes, with the reduced voltage due to technology scaling, soft errors due to cosmic rays can affect electronic devices even on earth. This work presents the design evaluation of two robust SRAM Cell,</a:t>
            </a:r>
            <a:r>
              <a:rPr b="1" i="0" lang="en-US" sz="4000" u="none" cap="none" strike="noStrike">
                <a:solidFill>
                  <a:srgbClr val="000000"/>
                </a:solidFill>
                <a:latin typeface="Arial"/>
                <a:ea typeface="Arial"/>
                <a:cs typeface="Arial"/>
                <a:sym typeface="Arial"/>
              </a:rPr>
              <a:t> DICE and PDICE</a:t>
            </a:r>
            <a:r>
              <a:rPr b="0" i="0" lang="en-US" sz="4000" u="none" cap="none" strike="noStrike">
                <a:solidFill>
                  <a:srgbClr val="000000"/>
                </a:solidFill>
                <a:latin typeface="Arial"/>
                <a:ea typeface="Arial"/>
                <a:cs typeface="Arial"/>
                <a:sym typeface="Arial"/>
              </a:rPr>
              <a:t>. These cells are recognized by the </a:t>
            </a:r>
            <a:r>
              <a:rPr b="1" i="0" lang="en-US" sz="4000" u="none" cap="none" strike="noStrike">
                <a:solidFill>
                  <a:srgbClr val="000000"/>
                </a:solidFill>
                <a:latin typeface="Arial"/>
                <a:ea typeface="Arial"/>
                <a:cs typeface="Arial"/>
                <a:sym typeface="Arial"/>
              </a:rPr>
              <a:t>radiation robustness</a:t>
            </a:r>
            <a:r>
              <a:rPr b="0" i="0" lang="en-US" sz="4000" u="none" cap="none" strike="noStrike">
                <a:solidFill>
                  <a:srgbClr val="000000"/>
                </a:solidFill>
                <a:latin typeface="Arial"/>
                <a:ea typeface="Arial"/>
                <a:cs typeface="Arial"/>
                <a:sym typeface="Arial"/>
              </a:rPr>
              <a:t>, however with a penalty on the transistor number and, consequently on the power and timing. After the simulations, DICE presents the lowest read time.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p:txBody>
      </p:sp>
      <p:pic>
        <p:nvPicPr>
          <p:cNvPr id="110" name="Google Shape;110;p1"/>
          <p:cNvPicPr preferRelativeResize="0"/>
          <p:nvPr/>
        </p:nvPicPr>
        <p:blipFill rotWithShape="1">
          <a:blip r:embed="rId12">
            <a:alphaModFix/>
          </a:blip>
          <a:srcRect b="0" l="0" r="0" t="0"/>
          <a:stretch/>
        </p:blipFill>
        <p:spPr>
          <a:xfrm>
            <a:off x="15478063" y="26172959"/>
            <a:ext cx="13507263" cy="2363771"/>
          </a:xfrm>
          <a:prstGeom prst="rect">
            <a:avLst/>
          </a:prstGeom>
          <a:noFill/>
          <a:ln>
            <a:noFill/>
          </a:ln>
        </p:spPr>
      </p:pic>
      <p:pic>
        <p:nvPicPr>
          <p:cNvPr id="111" name="Google Shape;111;p1"/>
          <p:cNvPicPr preferRelativeResize="0"/>
          <p:nvPr/>
        </p:nvPicPr>
        <p:blipFill rotWithShape="1">
          <a:blip r:embed="rId13">
            <a:alphaModFix/>
          </a:blip>
          <a:srcRect b="0" l="0" r="0" t="0"/>
          <a:stretch/>
        </p:blipFill>
        <p:spPr>
          <a:xfrm>
            <a:off x="15419995" y="21044978"/>
            <a:ext cx="13507269" cy="2363772"/>
          </a:xfrm>
          <a:prstGeom prst="rect">
            <a:avLst/>
          </a:prstGeom>
          <a:noFill/>
          <a:ln>
            <a:noFill/>
          </a:ln>
        </p:spPr>
      </p:pic>
      <p:pic>
        <p:nvPicPr>
          <p:cNvPr id="112" name="Google Shape;112;p1"/>
          <p:cNvPicPr preferRelativeResize="0"/>
          <p:nvPr/>
        </p:nvPicPr>
        <p:blipFill rotWithShape="1">
          <a:blip r:embed="rId14">
            <a:alphaModFix/>
          </a:blip>
          <a:srcRect b="0" l="0" r="0" t="0"/>
          <a:stretch/>
        </p:blipFill>
        <p:spPr>
          <a:xfrm>
            <a:off x="15419995" y="23766156"/>
            <a:ext cx="13334994" cy="2000249"/>
          </a:xfrm>
          <a:prstGeom prst="rect">
            <a:avLst/>
          </a:prstGeom>
          <a:noFill/>
          <a:ln>
            <a:noFill/>
          </a:ln>
        </p:spPr>
      </p:pic>
      <p:sp>
        <p:nvSpPr>
          <p:cNvPr id="113" name="Google Shape;113;p1"/>
          <p:cNvSpPr txBox="1"/>
          <p:nvPr/>
        </p:nvSpPr>
        <p:spPr>
          <a:xfrm rot="-5400000">
            <a:off x="14582700" y="21835981"/>
            <a:ext cx="16728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6T CELL</a:t>
            </a:r>
            <a:endParaRPr b="0" i="0" sz="1400" u="none" cap="none" strike="noStrike">
              <a:solidFill>
                <a:srgbClr val="000000"/>
              </a:solidFill>
              <a:latin typeface="Arial"/>
              <a:ea typeface="Arial"/>
              <a:cs typeface="Arial"/>
              <a:sym typeface="Arial"/>
            </a:endParaRPr>
          </a:p>
        </p:txBody>
      </p:sp>
      <p:sp>
        <p:nvSpPr>
          <p:cNvPr id="114" name="Google Shape;114;p1"/>
          <p:cNvSpPr txBox="1"/>
          <p:nvPr/>
        </p:nvSpPr>
        <p:spPr>
          <a:xfrm rot="-5400000">
            <a:off x="14970150" y="24298752"/>
            <a:ext cx="1050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DICE</a:t>
            </a:r>
            <a:endParaRPr b="0" i="0" sz="1400" u="none" cap="none" strike="noStrike">
              <a:solidFill>
                <a:srgbClr val="000000"/>
              </a:solidFill>
              <a:latin typeface="Arial"/>
              <a:ea typeface="Arial"/>
              <a:cs typeface="Arial"/>
              <a:sym typeface="Arial"/>
            </a:endParaRPr>
          </a:p>
        </p:txBody>
      </p:sp>
      <p:sp>
        <p:nvSpPr>
          <p:cNvPr id="115" name="Google Shape;115;p1"/>
          <p:cNvSpPr txBox="1"/>
          <p:nvPr/>
        </p:nvSpPr>
        <p:spPr>
          <a:xfrm rot="-5400000">
            <a:off x="14922900" y="26988575"/>
            <a:ext cx="11448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PDICE</a:t>
            </a:r>
            <a:endParaRPr b="0" i="0" sz="1400" u="none" cap="none" strike="noStrike">
              <a:solidFill>
                <a:srgbClr val="000000"/>
              </a:solidFill>
              <a:latin typeface="Arial"/>
              <a:ea typeface="Arial"/>
              <a:cs typeface="Arial"/>
              <a:sym typeface="Arial"/>
            </a:endParaRPr>
          </a:p>
        </p:txBody>
      </p:sp>
      <p:sp>
        <p:nvSpPr>
          <p:cNvPr id="116" name="Google Shape;116;p1"/>
          <p:cNvSpPr txBox="1"/>
          <p:nvPr/>
        </p:nvSpPr>
        <p:spPr>
          <a:xfrm>
            <a:off x="17423933" y="18191427"/>
            <a:ext cx="229792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(Wang, 2009)</a:t>
            </a:r>
            <a:endParaRPr b="0" i="0" sz="1400" u="none" cap="none" strike="noStrike">
              <a:solidFill>
                <a:srgbClr val="000000"/>
              </a:solidFill>
              <a:latin typeface="Arial"/>
              <a:ea typeface="Arial"/>
              <a:cs typeface="Arial"/>
              <a:sym typeface="Arial"/>
            </a:endParaRPr>
          </a:p>
        </p:txBody>
      </p:sp>
      <p:sp>
        <p:nvSpPr>
          <p:cNvPr id="117" name="Google Shape;117;p1"/>
          <p:cNvSpPr txBox="1"/>
          <p:nvPr/>
        </p:nvSpPr>
        <p:spPr>
          <a:xfrm>
            <a:off x="10864424" y="10669025"/>
            <a:ext cx="38505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6T</a:t>
            </a:r>
            <a:endParaRPr b="0" i="0" sz="1400" u="none" cap="none" strike="noStrike">
              <a:solidFill>
                <a:srgbClr val="000000"/>
              </a:solidFill>
              <a:latin typeface="Arial"/>
              <a:ea typeface="Arial"/>
              <a:cs typeface="Arial"/>
              <a:sym typeface="Arial"/>
            </a:endParaRPr>
          </a:p>
        </p:txBody>
      </p:sp>
      <p:sp>
        <p:nvSpPr>
          <p:cNvPr id="118" name="Google Shape;118;p1"/>
          <p:cNvSpPr txBox="1"/>
          <p:nvPr/>
        </p:nvSpPr>
        <p:spPr>
          <a:xfrm>
            <a:off x="15131747" y="10722925"/>
            <a:ext cx="68823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DICE</a:t>
            </a:r>
            <a:endParaRPr b="0" i="0" sz="1400" u="none" cap="none" strike="noStrike">
              <a:solidFill>
                <a:srgbClr val="000000"/>
              </a:solidFill>
              <a:latin typeface="Arial"/>
              <a:ea typeface="Arial"/>
              <a:cs typeface="Arial"/>
              <a:sym typeface="Arial"/>
            </a:endParaRPr>
          </a:p>
        </p:txBody>
      </p:sp>
      <p:sp>
        <p:nvSpPr>
          <p:cNvPr id="119" name="Google Shape;119;p1"/>
          <p:cNvSpPr txBox="1"/>
          <p:nvPr/>
        </p:nvSpPr>
        <p:spPr>
          <a:xfrm>
            <a:off x="22669230" y="10682400"/>
            <a:ext cx="69096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PDICE</a:t>
            </a:r>
            <a:endParaRPr b="0" i="0" sz="1400" u="none" cap="none" strike="noStrike">
              <a:solidFill>
                <a:srgbClr val="000000"/>
              </a:solidFill>
              <a:latin typeface="Arial"/>
              <a:ea typeface="Arial"/>
              <a:cs typeface="Arial"/>
              <a:sym typeface="Arial"/>
            </a:endParaRPr>
          </a:p>
        </p:txBody>
      </p:sp>
      <p:sp>
        <p:nvSpPr>
          <p:cNvPr id="120" name="Google Shape;120;p1"/>
          <p:cNvSpPr txBox="1"/>
          <p:nvPr/>
        </p:nvSpPr>
        <p:spPr>
          <a:xfrm>
            <a:off x="15927338" y="32925706"/>
            <a:ext cx="13099199" cy="1050300"/>
          </a:xfrm>
          <a:prstGeom prst="rect">
            <a:avLst/>
          </a:prstGeom>
          <a:noFill/>
          <a:ln>
            <a:noFill/>
          </a:ln>
        </p:spPr>
        <p:txBody>
          <a:bodyPr anchorCtr="0" anchor="t" bIns="85775" lIns="85775" spcFirstLastPara="1" rIns="85775" wrap="square" tIns="85775">
            <a:noAutofit/>
          </a:bodyPr>
          <a:lstStyle/>
          <a:p>
            <a:pPr indent="0" lvl="0" marL="0" marR="0" rtl="0" algn="ctr">
              <a:lnSpc>
                <a:spcPct val="150000"/>
              </a:lnSpc>
              <a:spcBef>
                <a:spcPts val="0"/>
              </a:spcBef>
              <a:spcAft>
                <a:spcPts val="0"/>
              </a:spcAft>
              <a:buClr>
                <a:srgbClr val="000000"/>
              </a:buClr>
              <a:buSzPts val="4000"/>
              <a:buFont typeface="Arial"/>
              <a:buNone/>
            </a:pPr>
            <a:r>
              <a:rPr b="0" i="0" lang="en-US" sz="4000" u="none" cap="none" strike="noStrike">
                <a:solidFill>
                  <a:srgbClr val="000000"/>
                </a:solidFill>
                <a:latin typeface="Calibri"/>
                <a:ea typeface="Calibri"/>
                <a:cs typeface="Calibri"/>
                <a:sym typeface="Calibri"/>
              </a:rPr>
              <a:t>Compare (Ci,Cj) = [ ( Ci / Cj ) -1 ] * 100</a:t>
            </a:r>
            <a:endParaRPr b="0" i="0" sz="4000" u="none" cap="none" strike="noStrike">
              <a:solidFill>
                <a:srgbClr val="000000"/>
              </a:solidFill>
              <a:latin typeface="Calibri"/>
              <a:ea typeface="Calibri"/>
              <a:cs typeface="Calibri"/>
              <a:sym typeface="Calibri"/>
            </a:endParaRPr>
          </a:p>
        </p:txBody>
      </p:sp>
      <p:sp>
        <p:nvSpPr>
          <p:cNvPr id="121" name="Google Shape;121;p1"/>
          <p:cNvSpPr txBox="1"/>
          <p:nvPr/>
        </p:nvSpPr>
        <p:spPr>
          <a:xfrm>
            <a:off x="25057447" y="18185289"/>
            <a:ext cx="229792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(Wang, 2009)</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917831" y="32021641"/>
            <a:ext cx="12797092" cy="646331"/>
          </a:xfrm>
          <a:prstGeom prst="rect">
            <a:avLst/>
          </a:prstGeom>
          <a:solidFill>
            <a:srgbClr val="FFE0B9"/>
          </a:solidFill>
          <a:ln cap="flat" cmpd="sng" w="9525">
            <a:solidFill>
              <a:srgbClr val="FFE0B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chemeClr val="dk1"/>
                </a:solidFill>
                <a:latin typeface="Calibri"/>
                <a:ea typeface="Calibri"/>
                <a:cs typeface="Calibri"/>
                <a:sym typeface="Calibri"/>
              </a:rPr>
              <a:t>DICE SRAM  had a </a:t>
            </a:r>
            <a:r>
              <a:rPr b="1" i="0" lang="en-US" sz="3600" u="none" cap="none" strike="noStrike">
                <a:solidFill>
                  <a:schemeClr val="dk1"/>
                </a:solidFill>
                <a:latin typeface="Calibri"/>
                <a:ea typeface="Calibri"/>
                <a:cs typeface="Calibri"/>
                <a:sym typeface="Calibri"/>
              </a:rPr>
              <a:t>better power and  performance </a:t>
            </a:r>
            <a:r>
              <a:rPr b="0" i="0" lang="en-US" sz="3600" u="none" cap="none" strike="noStrike">
                <a:solidFill>
                  <a:schemeClr val="dk1"/>
                </a:solidFill>
                <a:latin typeface="Calibri"/>
                <a:ea typeface="Calibri"/>
                <a:cs typeface="Calibri"/>
                <a:sym typeface="Calibri"/>
              </a:rPr>
              <a:t>than the others. </a:t>
            </a:r>
            <a:endParaRPr b="0" i="0" sz="3600" u="none" cap="none" strike="noStrike">
              <a:solidFill>
                <a:srgbClr val="000000"/>
              </a:solidFill>
              <a:latin typeface="Arial"/>
              <a:ea typeface="Arial"/>
              <a:cs typeface="Arial"/>
              <a:sym typeface="Arial"/>
            </a:endParaRPr>
          </a:p>
        </p:txBody>
      </p:sp>
      <p:sp>
        <p:nvSpPr>
          <p:cNvPr id="123" name="Google Shape;123;p1"/>
          <p:cNvSpPr/>
          <p:nvPr/>
        </p:nvSpPr>
        <p:spPr>
          <a:xfrm>
            <a:off x="10102850" y="39040303"/>
            <a:ext cx="4153701" cy="646331"/>
          </a:xfrm>
          <a:prstGeom prst="rect">
            <a:avLst/>
          </a:prstGeom>
          <a:solidFill>
            <a:srgbClr val="FFFFBB"/>
          </a:solidFill>
          <a:ln cap="flat" cmpd="sng" w="9525">
            <a:solidFill>
              <a:srgbClr val="FFFFB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chemeClr val="dk1"/>
                </a:solidFill>
                <a:latin typeface="Calibri"/>
                <a:ea typeface="Calibri"/>
                <a:cs typeface="Calibri"/>
                <a:sym typeface="Calibri"/>
              </a:rPr>
              <a:t>PDICE was the worst.</a:t>
            </a:r>
            <a:endParaRPr b="0" i="0" sz="3600" u="none" cap="none" strike="noStrike">
              <a:solidFill>
                <a:srgbClr val="000000"/>
              </a:solidFill>
              <a:latin typeface="Arial"/>
              <a:ea typeface="Arial"/>
              <a:cs typeface="Arial"/>
              <a:sym typeface="Arial"/>
            </a:endParaRPr>
          </a:p>
        </p:txBody>
      </p:sp>
      <p:sp>
        <p:nvSpPr>
          <p:cNvPr id="124" name="Google Shape;124;p1"/>
          <p:cNvSpPr/>
          <p:nvPr/>
        </p:nvSpPr>
        <p:spPr>
          <a:xfrm>
            <a:off x="1438195" y="30017425"/>
            <a:ext cx="13567326" cy="1668470"/>
          </a:xfrm>
          <a:prstGeom prst="rect">
            <a:avLst/>
          </a:prstGeom>
          <a:solidFill>
            <a:srgbClr val="BCE1FF"/>
          </a:solidFill>
          <a:ln cap="flat" cmpd="sng" w="9525">
            <a:solidFill>
              <a:srgbClr val="BCE1F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3600" u="none" cap="none" strike="noStrike">
                <a:solidFill>
                  <a:schemeClr val="dk1"/>
                </a:solidFill>
                <a:latin typeface="Calibri"/>
                <a:ea typeface="Calibri"/>
                <a:cs typeface="Calibri"/>
                <a:sym typeface="Calibri"/>
              </a:rPr>
              <a:t>6T SRAM obtained the shorter write time and </a:t>
            </a:r>
            <a:r>
              <a:rPr b="1" lang="en-US" sz="3600">
                <a:solidFill>
                  <a:schemeClr val="dk1"/>
                </a:solidFill>
                <a:latin typeface="Calibri"/>
                <a:ea typeface="Calibri"/>
                <a:cs typeface="Calibri"/>
                <a:sym typeface="Calibri"/>
              </a:rPr>
              <a:t>a greater energy consumption than DICE</a:t>
            </a:r>
            <a:r>
              <a:rPr lang="en-US" sz="3600">
                <a:solidFill>
                  <a:schemeClr val="dk1"/>
                </a:solidFill>
                <a:latin typeface="Calibri"/>
                <a:ea typeface="Calibri"/>
                <a:cs typeface="Calibri"/>
                <a:sym typeface="Calibri"/>
              </a:rPr>
              <a:t>.</a:t>
            </a:r>
            <a:endParaRPr i="0" sz="3600" u="none" cap="none" strike="noStrike">
              <a:solidFill>
                <a:schemeClr val="dk1"/>
              </a:solidFill>
              <a:latin typeface="Calibri"/>
              <a:ea typeface="Calibri"/>
              <a:cs typeface="Calibri"/>
              <a:sym typeface="Calibri"/>
            </a:endParaRPr>
          </a:p>
        </p:txBody>
      </p:sp>
      <p:pic>
        <p:nvPicPr>
          <p:cNvPr id="125" name="Google Shape;125;p1"/>
          <p:cNvPicPr preferRelativeResize="0"/>
          <p:nvPr/>
        </p:nvPicPr>
        <p:blipFill>
          <a:blip r:embed="rId15">
            <a:alphaModFix/>
          </a:blip>
          <a:stretch>
            <a:fillRect/>
          </a:stretch>
        </p:blipFill>
        <p:spPr>
          <a:xfrm>
            <a:off x="2672226" y="23031100"/>
            <a:ext cx="10664333" cy="6598550"/>
          </a:xfrm>
          <a:prstGeom prst="rect">
            <a:avLst/>
          </a:prstGeom>
          <a:noFill/>
          <a:ln>
            <a:noFill/>
          </a:ln>
        </p:spPr>
      </p:pic>
      <p:grpSp>
        <p:nvGrpSpPr>
          <p:cNvPr id="126" name="Google Shape;126;p1"/>
          <p:cNvGrpSpPr/>
          <p:nvPr/>
        </p:nvGrpSpPr>
        <p:grpSpPr>
          <a:xfrm>
            <a:off x="17004577" y="29591713"/>
            <a:ext cx="11329310" cy="2915100"/>
            <a:chOff x="17004577" y="29591713"/>
            <a:chExt cx="11329310" cy="2915100"/>
          </a:xfrm>
        </p:grpSpPr>
        <p:sp>
          <p:nvSpPr>
            <p:cNvPr id="127" name="Google Shape;127;p1"/>
            <p:cNvSpPr txBox="1"/>
            <p:nvPr/>
          </p:nvSpPr>
          <p:spPr>
            <a:xfrm>
              <a:off x="17004625" y="29591713"/>
              <a:ext cx="113292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2400"/>
                <a:t>TABLE I: Comparison between SRAM cells</a:t>
              </a:r>
              <a:endParaRPr/>
            </a:p>
          </p:txBody>
        </p:sp>
        <p:pic>
          <p:nvPicPr>
            <p:cNvPr id="128" name="Google Shape;128;p1"/>
            <p:cNvPicPr preferRelativeResize="0"/>
            <p:nvPr/>
          </p:nvPicPr>
          <p:blipFill>
            <a:blip r:embed="rId16">
              <a:alphaModFix/>
            </a:blip>
            <a:stretch>
              <a:fillRect/>
            </a:stretch>
          </p:blipFill>
          <p:spPr>
            <a:xfrm>
              <a:off x="17004577" y="30143037"/>
              <a:ext cx="11329310" cy="2363775"/>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