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5" r:id="rId2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907571-C084-4B6F-B8E0-A3C44A9E40BD}" v="412" dt="2023-01-21T12:42:26.9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Padghan-Karanjkar" userId="7c8155616eaf3357" providerId="Windows Live" clId="Web-{BF907571-C084-4B6F-B8E0-A3C44A9E40BD}"/>
    <pc:docChg chg="addSld delSld modSld addMainMaster delMainMaster">
      <pc:chgData name="Rita Padghan-Karanjkar" userId="7c8155616eaf3357" providerId="Windows Live" clId="Web-{BF907571-C084-4B6F-B8E0-A3C44A9E40BD}" dt="2023-01-21T12:42:26.919" v="448" actId="20577"/>
      <pc:docMkLst>
        <pc:docMk/>
      </pc:docMkLst>
      <pc:sldChg chg="addSp delSp modSp mod setBg modClrScheme setClrOvrMap chgLayout">
        <pc:chgData name="Rita Padghan-Karanjkar" userId="7c8155616eaf3357" providerId="Windows Live" clId="Web-{BF907571-C084-4B6F-B8E0-A3C44A9E40BD}" dt="2023-01-21T11:53:55.650" v="54" actId="20577"/>
        <pc:sldMkLst>
          <pc:docMk/>
          <pc:sldMk cId="109857222" sldId="256"/>
        </pc:sldMkLst>
        <pc:spChg chg="mod">
          <ac:chgData name="Rita Padghan-Karanjkar" userId="7c8155616eaf3357" providerId="Windows Live" clId="Web-{BF907571-C084-4B6F-B8E0-A3C44A9E40BD}" dt="2023-01-21T11:51:21.567" v="36" actId="14100"/>
          <ac:spMkLst>
            <pc:docMk/>
            <pc:sldMk cId="109857222" sldId="256"/>
            <ac:spMk id="2" creationId="{00000000-0000-0000-0000-000000000000}"/>
          </ac:spMkLst>
        </pc:spChg>
        <pc:spChg chg="mod">
          <ac:chgData name="Rita Padghan-Karanjkar" userId="7c8155616eaf3357" providerId="Windows Live" clId="Web-{BF907571-C084-4B6F-B8E0-A3C44A9E40BD}" dt="2023-01-21T11:53:55.650" v="54" actId="20577"/>
          <ac:spMkLst>
            <pc:docMk/>
            <pc:sldMk cId="109857222" sldId="256"/>
            <ac:spMk id="3" creationId="{00000000-0000-0000-0000-000000000000}"/>
          </ac:spMkLst>
        </pc:spChg>
        <pc:spChg chg="add del">
          <ac:chgData name="Rita Padghan-Karanjkar" userId="7c8155616eaf3357" providerId="Windows Live" clId="Web-{BF907571-C084-4B6F-B8E0-A3C44A9E40BD}" dt="2023-01-21T11:46:35.277" v="1"/>
          <ac:spMkLst>
            <pc:docMk/>
            <pc:sldMk cId="109857222" sldId="256"/>
            <ac:spMk id="9" creationId="{1DB043B4-68C6-45B9-82AC-A5800EADB8DB}"/>
          </ac:spMkLst>
        </pc:spChg>
        <pc:spChg chg="add del">
          <ac:chgData name="Rita Padghan-Karanjkar" userId="7c8155616eaf3357" providerId="Windows Live" clId="Web-{BF907571-C084-4B6F-B8E0-A3C44A9E40BD}" dt="2023-01-21T11:46:35.277" v="1"/>
          <ac:spMkLst>
            <pc:docMk/>
            <pc:sldMk cId="109857222" sldId="256"/>
            <ac:spMk id="11" creationId="{5337EA23-6703-4C96-9EEB-A408CBDD67BD}"/>
          </ac:spMkLst>
        </pc:spChg>
        <pc:spChg chg="add del">
          <ac:chgData name="Rita Padghan-Karanjkar" userId="7c8155616eaf3357" providerId="Windows Live" clId="Web-{BF907571-C084-4B6F-B8E0-A3C44A9E40BD}" dt="2023-01-21T11:47:14.779" v="3"/>
          <ac:spMkLst>
            <pc:docMk/>
            <pc:sldMk cId="109857222" sldId="256"/>
            <ac:spMk id="13" creationId="{CA5B2A81-2C8E-4963-AFD4-E539D168B475}"/>
          </ac:spMkLst>
        </pc:spChg>
        <pc:spChg chg="add del">
          <ac:chgData name="Rita Padghan-Karanjkar" userId="7c8155616eaf3357" providerId="Windows Live" clId="Web-{BF907571-C084-4B6F-B8E0-A3C44A9E40BD}" dt="2023-01-21T11:47:24.607" v="5"/>
          <ac:spMkLst>
            <pc:docMk/>
            <pc:sldMk cId="109857222" sldId="256"/>
            <ac:spMk id="17" creationId="{2FB82883-1DC0-4BE1-A607-009095F3355A}"/>
          </ac:spMkLst>
        </pc:spChg>
        <pc:spChg chg="add del">
          <ac:chgData name="Rita Padghan-Karanjkar" userId="7c8155616eaf3357" providerId="Windows Live" clId="Web-{BF907571-C084-4B6F-B8E0-A3C44A9E40BD}" dt="2023-01-21T11:47:24.607" v="5"/>
          <ac:spMkLst>
            <pc:docMk/>
            <pc:sldMk cId="109857222" sldId="256"/>
            <ac:spMk id="19" creationId="{A3473CF9-37EB-43E7-89EF-D2D1C53D1DAC}"/>
          </ac:spMkLst>
        </pc:spChg>
        <pc:spChg chg="add del">
          <ac:chgData name="Rita Padghan-Karanjkar" userId="7c8155616eaf3357" providerId="Windows Live" clId="Web-{BF907571-C084-4B6F-B8E0-A3C44A9E40BD}" dt="2023-01-21T11:47:24.607" v="5"/>
          <ac:spMkLst>
            <pc:docMk/>
            <pc:sldMk cId="109857222" sldId="256"/>
            <ac:spMk id="20" creationId="{586B4EF9-43BA-4655-A6FF-1D8E21574C95}"/>
          </ac:spMkLst>
        </pc:spChg>
        <pc:spChg chg="add del">
          <ac:chgData name="Rita Padghan-Karanjkar" userId="7c8155616eaf3357" providerId="Windows Live" clId="Web-{BF907571-C084-4B6F-B8E0-A3C44A9E40BD}" dt="2023-01-21T11:47:28.076" v="7"/>
          <ac:spMkLst>
            <pc:docMk/>
            <pc:sldMk cId="109857222" sldId="256"/>
            <ac:spMk id="22" creationId="{94C0C11B-582D-4BD6-AFEF-ED15AAF1604A}"/>
          </ac:spMkLst>
        </pc:spChg>
        <pc:spChg chg="add del">
          <ac:chgData name="Rita Padghan-Karanjkar" userId="7c8155616eaf3357" providerId="Windows Live" clId="Web-{BF907571-C084-4B6F-B8E0-A3C44A9E40BD}" dt="2023-01-21T11:47:28.076" v="7"/>
          <ac:spMkLst>
            <pc:docMk/>
            <pc:sldMk cId="109857222" sldId="256"/>
            <ac:spMk id="23" creationId="{72EF3F9A-9717-4ACB-A30D-96694842C4F7}"/>
          </ac:spMkLst>
        </pc:spChg>
        <pc:spChg chg="add del">
          <ac:chgData name="Rita Padghan-Karanjkar" userId="7c8155616eaf3357" providerId="Windows Live" clId="Web-{BF907571-C084-4B6F-B8E0-A3C44A9E40BD}" dt="2023-01-21T11:47:35.232" v="9"/>
          <ac:spMkLst>
            <pc:docMk/>
            <pc:sldMk cId="109857222" sldId="256"/>
            <ac:spMk id="26" creationId="{EB9B5A19-3592-48E2-BC31-90E092BD68E1}"/>
          </ac:spMkLst>
        </pc:spChg>
        <pc:spChg chg="add del">
          <ac:chgData name="Rita Padghan-Karanjkar" userId="7c8155616eaf3357" providerId="Windows Live" clId="Web-{BF907571-C084-4B6F-B8E0-A3C44A9E40BD}" dt="2023-01-21T11:47:35.232" v="9"/>
          <ac:spMkLst>
            <pc:docMk/>
            <pc:sldMk cId="109857222" sldId="256"/>
            <ac:spMk id="35" creationId="{DD99E1B6-CBC4-4306-9DFC-847D6D135208}"/>
          </ac:spMkLst>
        </pc:spChg>
        <pc:spChg chg="add del">
          <ac:chgData name="Rita Padghan-Karanjkar" userId="7c8155616eaf3357" providerId="Windows Live" clId="Web-{BF907571-C084-4B6F-B8E0-A3C44A9E40BD}" dt="2023-01-21T11:47:40.826" v="11"/>
          <ac:spMkLst>
            <pc:docMk/>
            <pc:sldMk cId="109857222" sldId="256"/>
            <ac:spMk id="38" creationId="{A512846D-642B-42C7-A845-0CD48A66EBE4}"/>
          </ac:spMkLst>
        </pc:spChg>
        <pc:spChg chg="add del">
          <ac:chgData name="Rita Padghan-Karanjkar" userId="7c8155616eaf3357" providerId="Windows Live" clId="Web-{BF907571-C084-4B6F-B8E0-A3C44A9E40BD}" dt="2023-01-21T11:47:40.826" v="11"/>
          <ac:spMkLst>
            <pc:docMk/>
            <pc:sldMk cId="109857222" sldId="256"/>
            <ac:spMk id="39" creationId="{7575D6C8-F038-4FF5-B1D7-0C9145AA2B97}"/>
          </ac:spMkLst>
        </pc:spChg>
        <pc:spChg chg="add del">
          <ac:chgData name="Rita Padghan-Karanjkar" userId="7c8155616eaf3357" providerId="Windows Live" clId="Web-{BF907571-C084-4B6F-B8E0-A3C44A9E40BD}" dt="2023-01-21T11:48:13.937" v="13"/>
          <ac:spMkLst>
            <pc:docMk/>
            <pc:sldMk cId="109857222" sldId="256"/>
            <ac:spMk id="42" creationId="{CA5B2A81-2C8E-4963-AFD4-E539D168B475}"/>
          </ac:spMkLst>
        </pc:spChg>
        <pc:spChg chg="add del">
          <ac:chgData name="Rita Padghan-Karanjkar" userId="7c8155616eaf3357" providerId="Windows Live" clId="Web-{BF907571-C084-4B6F-B8E0-A3C44A9E40BD}" dt="2023-01-21T11:48:23.531" v="15"/>
          <ac:spMkLst>
            <pc:docMk/>
            <pc:sldMk cId="109857222" sldId="256"/>
            <ac:spMk id="47" creationId="{DB4A12B6-EF0D-43E8-8C17-4FAD4D2766E4}"/>
          </ac:spMkLst>
        </pc:spChg>
        <pc:spChg chg="add del">
          <ac:chgData name="Rita Padghan-Karanjkar" userId="7c8155616eaf3357" providerId="Windows Live" clId="Web-{BF907571-C084-4B6F-B8E0-A3C44A9E40BD}" dt="2023-01-21T11:48:23.531" v="15"/>
          <ac:spMkLst>
            <pc:docMk/>
            <pc:sldMk cId="109857222" sldId="256"/>
            <ac:spMk id="48" creationId="{AE107525-0C02-447F-8A3F-553320A7230E}"/>
          </ac:spMkLst>
        </pc:spChg>
        <pc:spChg chg="add del">
          <ac:chgData name="Rita Padghan-Karanjkar" userId="7c8155616eaf3357" providerId="Windows Live" clId="Web-{BF907571-C084-4B6F-B8E0-A3C44A9E40BD}" dt="2023-01-21T11:48:23.531" v="15"/>
          <ac:spMkLst>
            <pc:docMk/>
            <pc:sldMk cId="109857222" sldId="256"/>
            <ac:spMk id="49" creationId="{AB7A42E3-05D8-4A0B-9D4E-20EF581E57C0}"/>
          </ac:spMkLst>
        </pc:spChg>
        <pc:spChg chg="add del">
          <ac:chgData name="Rita Padghan-Karanjkar" userId="7c8155616eaf3357" providerId="Windows Live" clId="Web-{BF907571-C084-4B6F-B8E0-A3C44A9E40BD}" dt="2023-01-21T11:48:29.078" v="17"/>
          <ac:spMkLst>
            <pc:docMk/>
            <pc:sldMk cId="109857222" sldId="256"/>
            <ac:spMk id="54" creationId="{AD35AE2F-5E3A-49D9-8DE1-8A333BA4088E}"/>
          </ac:spMkLst>
        </pc:spChg>
        <pc:spChg chg="add del">
          <ac:chgData name="Rita Padghan-Karanjkar" userId="7c8155616eaf3357" providerId="Windows Live" clId="Web-{BF907571-C084-4B6F-B8E0-A3C44A9E40BD}" dt="2023-01-21T11:48:29.078" v="17"/>
          <ac:spMkLst>
            <pc:docMk/>
            <pc:sldMk cId="109857222" sldId="256"/>
            <ac:spMk id="56" creationId="{04D8AD8F-EF7F-481F-B99A-B8513897050A}"/>
          </ac:spMkLst>
        </pc:spChg>
        <pc:spChg chg="add del">
          <ac:chgData name="Rita Padghan-Karanjkar" userId="7c8155616eaf3357" providerId="Windows Live" clId="Web-{BF907571-C084-4B6F-B8E0-A3C44A9E40BD}" dt="2023-01-21T11:48:29.078" v="17"/>
          <ac:spMkLst>
            <pc:docMk/>
            <pc:sldMk cId="109857222" sldId="256"/>
            <ac:spMk id="57" creationId="{79EB4626-023C-436D-9F57-9EB46080909D}"/>
          </ac:spMkLst>
        </pc:spChg>
        <pc:spChg chg="add del">
          <ac:chgData name="Rita Padghan-Karanjkar" userId="7c8155616eaf3357" providerId="Windows Live" clId="Web-{BF907571-C084-4B6F-B8E0-A3C44A9E40BD}" dt="2023-01-21T11:48:44.422" v="19"/>
          <ac:spMkLst>
            <pc:docMk/>
            <pc:sldMk cId="109857222" sldId="256"/>
            <ac:spMk id="59" creationId="{956C5C09-0043-4549-B800-2101B70D667D}"/>
          </ac:spMkLst>
        </pc:spChg>
        <pc:spChg chg="add del">
          <ac:chgData name="Rita Padghan-Karanjkar" userId="7c8155616eaf3357" providerId="Windows Live" clId="Web-{BF907571-C084-4B6F-B8E0-A3C44A9E40BD}" dt="2023-01-21T11:48:44.422" v="19"/>
          <ac:spMkLst>
            <pc:docMk/>
            <pc:sldMk cId="109857222" sldId="256"/>
            <ac:spMk id="60" creationId="{B7E2F724-2FB3-4D1D-A730-739B8654C030}"/>
          </ac:spMkLst>
        </pc:spChg>
        <pc:spChg chg="add del">
          <ac:chgData name="Rita Padghan-Karanjkar" userId="7c8155616eaf3357" providerId="Windows Live" clId="Web-{BF907571-C084-4B6F-B8E0-A3C44A9E40BD}" dt="2023-01-21T11:48:44.422" v="19"/>
          <ac:spMkLst>
            <pc:docMk/>
            <pc:sldMk cId="109857222" sldId="256"/>
            <ac:spMk id="62" creationId="{B2C335F7-F61C-4EB4-80F2-4B1438FE66BB}"/>
          </ac:spMkLst>
        </pc:spChg>
        <pc:spChg chg="add del">
          <ac:chgData name="Rita Padghan-Karanjkar" userId="7c8155616eaf3357" providerId="Windows Live" clId="Web-{BF907571-C084-4B6F-B8E0-A3C44A9E40BD}" dt="2023-01-21T11:49:21.876" v="21"/>
          <ac:spMkLst>
            <pc:docMk/>
            <pc:sldMk cId="109857222" sldId="256"/>
            <ac:spMk id="64" creationId="{06E15305-164C-44CD-9E0F-420C2DC1B32A}"/>
          </ac:spMkLst>
        </pc:spChg>
        <pc:spChg chg="add del">
          <ac:chgData name="Rita Padghan-Karanjkar" userId="7c8155616eaf3357" providerId="Windows Live" clId="Web-{BF907571-C084-4B6F-B8E0-A3C44A9E40BD}" dt="2023-01-21T11:49:21.876" v="21"/>
          <ac:spMkLst>
            <pc:docMk/>
            <pc:sldMk cId="109857222" sldId="256"/>
            <ac:spMk id="65" creationId="{1D983374-3839-4F06-972D-B4C3CF238079}"/>
          </ac:spMkLst>
        </pc:spChg>
        <pc:spChg chg="add del">
          <ac:chgData name="Rita Padghan-Karanjkar" userId="7c8155616eaf3357" providerId="Windows Live" clId="Web-{BF907571-C084-4B6F-B8E0-A3C44A9E40BD}" dt="2023-01-21T11:49:21.876" v="21"/>
          <ac:spMkLst>
            <pc:docMk/>
            <pc:sldMk cId="109857222" sldId="256"/>
            <ac:spMk id="67" creationId="{F1D5403D-09EC-41DB-B916-A09C0E5AEC2B}"/>
          </ac:spMkLst>
        </pc:spChg>
        <pc:spChg chg="add del">
          <ac:chgData name="Rita Padghan-Karanjkar" userId="7c8155616eaf3357" providerId="Windows Live" clId="Web-{BF907571-C084-4B6F-B8E0-A3C44A9E40BD}" dt="2023-01-21T11:49:32.908" v="23"/>
          <ac:spMkLst>
            <pc:docMk/>
            <pc:sldMk cId="109857222" sldId="256"/>
            <ac:spMk id="69" creationId="{9B37791B-B040-4694-BFDC-8DD132D86E8E}"/>
          </ac:spMkLst>
        </pc:spChg>
        <pc:spChg chg="add del">
          <ac:chgData name="Rita Padghan-Karanjkar" userId="7c8155616eaf3357" providerId="Windows Live" clId="Web-{BF907571-C084-4B6F-B8E0-A3C44A9E40BD}" dt="2023-01-21T11:49:57.955" v="25"/>
          <ac:spMkLst>
            <pc:docMk/>
            <pc:sldMk cId="109857222" sldId="256"/>
            <ac:spMk id="74" creationId="{EB9B5A19-3592-48E2-BC31-90E092BD68E1}"/>
          </ac:spMkLst>
        </pc:spChg>
        <pc:spChg chg="add del">
          <ac:chgData name="Rita Padghan-Karanjkar" userId="7c8155616eaf3357" providerId="Windows Live" clId="Web-{BF907571-C084-4B6F-B8E0-A3C44A9E40BD}" dt="2023-01-21T11:49:57.955" v="25"/>
          <ac:spMkLst>
            <pc:docMk/>
            <pc:sldMk cId="109857222" sldId="256"/>
            <ac:spMk id="83" creationId="{DD99E1B6-CBC4-4306-9DFC-847D6D135208}"/>
          </ac:spMkLst>
        </pc:spChg>
        <pc:spChg chg="add">
          <ac:chgData name="Rita Padghan-Karanjkar" userId="7c8155616eaf3357" providerId="Windows Live" clId="Web-{BF907571-C084-4B6F-B8E0-A3C44A9E40BD}" dt="2023-01-21T11:49:58.002" v="26"/>
          <ac:spMkLst>
            <pc:docMk/>
            <pc:sldMk cId="109857222" sldId="256"/>
            <ac:spMk id="86" creationId="{2C729A30-F429-4967-81E8-45F6757C8847}"/>
          </ac:spMkLst>
        </pc:spChg>
        <pc:spChg chg="add">
          <ac:chgData name="Rita Padghan-Karanjkar" userId="7c8155616eaf3357" providerId="Windows Live" clId="Web-{BF907571-C084-4B6F-B8E0-A3C44A9E40BD}" dt="2023-01-21T11:49:58.002" v="26"/>
          <ac:spMkLst>
            <pc:docMk/>
            <pc:sldMk cId="109857222" sldId="256"/>
            <ac:spMk id="87" creationId="{19FC137C-7F97-41FA-86A1-2E01C3837498}"/>
          </ac:spMkLst>
        </pc:spChg>
        <pc:spChg chg="add">
          <ac:chgData name="Rita Padghan-Karanjkar" userId="7c8155616eaf3357" providerId="Windows Live" clId="Web-{BF907571-C084-4B6F-B8E0-A3C44A9E40BD}" dt="2023-01-21T11:49:58.002" v="26"/>
          <ac:spMkLst>
            <pc:docMk/>
            <pc:sldMk cId="109857222" sldId="256"/>
            <ac:spMk id="88" creationId="{9FBFB9D3-7D34-4948-B4D0-73E7B6E5272A}"/>
          </ac:spMkLst>
        </pc:spChg>
        <pc:grpChg chg="add del">
          <ac:chgData name="Rita Padghan-Karanjkar" userId="7c8155616eaf3357" providerId="Windows Live" clId="Web-{BF907571-C084-4B6F-B8E0-A3C44A9E40BD}" dt="2023-01-21T11:47:35.232" v="9"/>
          <ac:grpSpMkLst>
            <pc:docMk/>
            <pc:sldMk cId="109857222" sldId="256"/>
            <ac:grpSpMk id="27" creationId="{E2548C40-4C00-4E91-BFA6-84B4D66225A4}"/>
          </ac:grpSpMkLst>
        </pc:grpChg>
        <pc:grpChg chg="add del">
          <ac:chgData name="Rita Padghan-Karanjkar" userId="7c8155616eaf3357" providerId="Windows Live" clId="Web-{BF907571-C084-4B6F-B8E0-A3C44A9E40BD}" dt="2023-01-21T11:49:32.908" v="23"/>
          <ac:grpSpMkLst>
            <pc:docMk/>
            <pc:sldMk cId="109857222" sldId="256"/>
            <ac:grpSpMk id="71" creationId="{4252769E-B9F0-4068-A645-5BBEF16E9C28}"/>
          </ac:grpSpMkLst>
        </pc:grpChg>
        <pc:grpChg chg="add del">
          <ac:chgData name="Rita Padghan-Karanjkar" userId="7c8155616eaf3357" providerId="Windows Live" clId="Web-{BF907571-C084-4B6F-B8E0-A3C44A9E40BD}" dt="2023-01-21T11:49:57.955" v="25"/>
          <ac:grpSpMkLst>
            <pc:docMk/>
            <pc:sldMk cId="109857222" sldId="256"/>
            <ac:grpSpMk id="75" creationId="{E2548C40-4C00-4E91-BFA6-84B4D66225A4}"/>
          </ac:grpSpMkLst>
        </pc:grpChg>
        <pc:picChg chg="add del">
          <ac:chgData name="Rita Padghan-Karanjkar" userId="7c8155616eaf3357" providerId="Windows Live" clId="Web-{BF907571-C084-4B6F-B8E0-A3C44A9E40BD}" dt="2023-01-21T11:46:35.277" v="1"/>
          <ac:picMkLst>
            <pc:docMk/>
            <pc:sldMk cId="109857222" sldId="256"/>
            <ac:picMk id="4" creationId="{35342156-B6BE-091C-0AF6-7043A2E2AEA6}"/>
          </ac:picMkLst>
        </pc:picChg>
        <pc:picChg chg="add del">
          <ac:chgData name="Rita Padghan-Karanjkar" userId="7c8155616eaf3357" providerId="Windows Live" clId="Web-{BF907571-C084-4B6F-B8E0-A3C44A9E40BD}" dt="2023-01-21T11:47:14.779" v="3"/>
          <ac:picMkLst>
            <pc:docMk/>
            <pc:sldMk cId="109857222" sldId="256"/>
            <ac:picMk id="14" creationId="{1C6A70FC-9FDA-A908-C5ED-B994F0DF9C46}"/>
          </ac:picMkLst>
        </pc:picChg>
        <pc:picChg chg="add del">
          <ac:chgData name="Rita Padghan-Karanjkar" userId="7c8155616eaf3357" providerId="Windows Live" clId="Web-{BF907571-C084-4B6F-B8E0-A3C44A9E40BD}" dt="2023-01-21T11:47:24.607" v="5"/>
          <ac:picMkLst>
            <pc:docMk/>
            <pc:sldMk cId="109857222" sldId="256"/>
            <ac:picMk id="18" creationId="{1E38D54B-8702-EEDD-C1DF-1F0E2FB5CF1F}"/>
          </ac:picMkLst>
        </pc:picChg>
        <pc:picChg chg="add del">
          <ac:chgData name="Rita Padghan-Karanjkar" userId="7c8155616eaf3357" providerId="Windows Live" clId="Web-{BF907571-C084-4B6F-B8E0-A3C44A9E40BD}" dt="2023-01-21T11:47:28.076" v="7"/>
          <ac:picMkLst>
            <pc:docMk/>
            <pc:sldMk cId="109857222" sldId="256"/>
            <ac:picMk id="24" creationId="{B58DA451-8047-FC77-2245-D0B8EDAADA4E}"/>
          </ac:picMkLst>
        </pc:picChg>
        <pc:picChg chg="add del">
          <ac:chgData name="Rita Padghan-Karanjkar" userId="7c8155616eaf3357" providerId="Windows Live" clId="Web-{BF907571-C084-4B6F-B8E0-A3C44A9E40BD}" dt="2023-01-21T11:47:35.232" v="9"/>
          <ac:picMkLst>
            <pc:docMk/>
            <pc:sldMk cId="109857222" sldId="256"/>
            <ac:picMk id="36" creationId="{C2BB405F-A77F-4668-8FBE-5051402D8D61}"/>
          </ac:picMkLst>
        </pc:picChg>
        <pc:picChg chg="add del">
          <ac:chgData name="Rita Padghan-Karanjkar" userId="7c8155616eaf3357" providerId="Windows Live" clId="Web-{BF907571-C084-4B6F-B8E0-A3C44A9E40BD}" dt="2023-01-21T11:47:40.826" v="11"/>
          <ac:picMkLst>
            <pc:docMk/>
            <pc:sldMk cId="109857222" sldId="256"/>
            <ac:picMk id="40" creationId="{EC24C6E7-A950-5077-AC6C-F42E934B1B54}"/>
          </ac:picMkLst>
        </pc:picChg>
        <pc:picChg chg="add del">
          <ac:chgData name="Rita Padghan-Karanjkar" userId="7c8155616eaf3357" providerId="Windows Live" clId="Web-{BF907571-C084-4B6F-B8E0-A3C44A9E40BD}" dt="2023-01-21T11:48:13.937" v="13"/>
          <ac:picMkLst>
            <pc:docMk/>
            <pc:sldMk cId="109857222" sldId="256"/>
            <ac:picMk id="43" creationId="{1C6A70FC-9FDA-A908-C5ED-B994F0DF9C46}"/>
          </ac:picMkLst>
        </pc:picChg>
        <pc:picChg chg="add del">
          <ac:chgData name="Rita Padghan-Karanjkar" userId="7c8155616eaf3357" providerId="Windows Live" clId="Web-{BF907571-C084-4B6F-B8E0-A3C44A9E40BD}" dt="2023-01-21T11:48:23.531" v="15"/>
          <ac:picMkLst>
            <pc:docMk/>
            <pc:sldMk cId="109857222" sldId="256"/>
            <ac:picMk id="46" creationId="{670D58FD-DEFB-FA10-AB81-88592F34D342}"/>
          </ac:picMkLst>
        </pc:picChg>
        <pc:picChg chg="add del">
          <ac:chgData name="Rita Padghan-Karanjkar" userId="7c8155616eaf3357" providerId="Windows Live" clId="Web-{BF907571-C084-4B6F-B8E0-A3C44A9E40BD}" dt="2023-01-21T11:48:29.078" v="17"/>
          <ac:picMkLst>
            <pc:docMk/>
            <pc:sldMk cId="109857222" sldId="256"/>
            <ac:picMk id="55" creationId="{799AA354-8F74-8F4C-663E-1FC8E41898E6}"/>
          </ac:picMkLst>
        </pc:picChg>
        <pc:picChg chg="add del">
          <ac:chgData name="Rita Padghan-Karanjkar" userId="7c8155616eaf3357" providerId="Windows Live" clId="Web-{BF907571-C084-4B6F-B8E0-A3C44A9E40BD}" dt="2023-01-21T11:48:44.422" v="19"/>
          <ac:picMkLst>
            <pc:docMk/>
            <pc:sldMk cId="109857222" sldId="256"/>
            <ac:picMk id="61" creationId="{B151EFBF-43B4-2011-9D5C-A77A58E1ABDE}"/>
          </ac:picMkLst>
        </pc:picChg>
        <pc:picChg chg="add del">
          <ac:chgData name="Rita Padghan-Karanjkar" userId="7c8155616eaf3357" providerId="Windows Live" clId="Web-{BF907571-C084-4B6F-B8E0-A3C44A9E40BD}" dt="2023-01-21T11:49:21.876" v="21"/>
          <ac:picMkLst>
            <pc:docMk/>
            <pc:sldMk cId="109857222" sldId="256"/>
            <ac:picMk id="66" creationId="{AFCDA3B6-5147-85F3-2E1D-4C3E0D809105}"/>
          </ac:picMkLst>
        </pc:picChg>
        <pc:picChg chg="add del">
          <ac:chgData name="Rita Padghan-Karanjkar" userId="7c8155616eaf3357" providerId="Windows Live" clId="Web-{BF907571-C084-4B6F-B8E0-A3C44A9E40BD}" dt="2023-01-21T11:49:32.908" v="23"/>
          <ac:picMkLst>
            <pc:docMk/>
            <pc:sldMk cId="109857222" sldId="256"/>
            <ac:picMk id="70" creationId="{385060CC-A730-2038-2382-BE9458A40AB6}"/>
          </ac:picMkLst>
        </pc:picChg>
        <pc:picChg chg="add del">
          <ac:chgData name="Rita Padghan-Karanjkar" userId="7c8155616eaf3357" providerId="Windows Live" clId="Web-{BF907571-C084-4B6F-B8E0-A3C44A9E40BD}" dt="2023-01-21T11:49:57.955" v="25"/>
          <ac:picMkLst>
            <pc:docMk/>
            <pc:sldMk cId="109857222" sldId="256"/>
            <ac:picMk id="84" creationId="{C2BB405F-A77F-4668-8FBE-5051402D8D61}"/>
          </ac:picMkLst>
        </pc:picChg>
        <pc:picChg chg="add">
          <ac:chgData name="Rita Padghan-Karanjkar" userId="7c8155616eaf3357" providerId="Windows Live" clId="Web-{BF907571-C084-4B6F-B8E0-A3C44A9E40BD}" dt="2023-01-21T11:49:58.002" v="26"/>
          <ac:picMkLst>
            <pc:docMk/>
            <pc:sldMk cId="109857222" sldId="256"/>
            <ac:picMk id="89" creationId="{6207F796-9B46-90D9-F297-EA65D32E3C2B}"/>
          </ac:picMkLst>
        </pc:picChg>
        <pc:cxnChg chg="add del">
          <ac:chgData name="Rita Padghan-Karanjkar" userId="7c8155616eaf3357" providerId="Windows Live" clId="Web-{BF907571-C084-4B6F-B8E0-A3C44A9E40BD}" dt="2023-01-21T11:47:14.779" v="3"/>
          <ac:cxnSpMkLst>
            <pc:docMk/>
            <pc:sldMk cId="109857222" sldId="256"/>
            <ac:cxnSpMk id="15" creationId="{9E7C23BC-DAA6-40E1-8166-B8C4439D1430}"/>
          </ac:cxnSpMkLst>
        </pc:cxnChg>
        <pc:cxnChg chg="add del">
          <ac:chgData name="Rita Padghan-Karanjkar" userId="7c8155616eaf3357" providerId="Windows Live" clId="Web-{BF907571-C084-4B6F-B8E0-A3C44A9E40BD}" dt="2023-01-21T11:48:13.937" v="13"/>
          <ac:cxnSpMkLst>
            <pc:docMk/>
            <pc:sldMk cId="109857222" sldId="256"/>
            <ac:cxnSpMk id="44" creationId="{9E7C23BC-DAA6-40E1-8166-B8C4439D1430}"/>
          </ac:cxnSpMkLst>
        </pc:cxnChg>
        <pc:cxnChg chg="add del">
          <ac:chgData name="Rita Padghan-Karanjkar" userId="7c8155616eaf3357" providerId="Windows Live" clId="Web-{BF907571-C084-4B6F-B8E0-A3C44A9E40BD}" dt="2023-01-21T11:48:23.531" v="15"/>
          <ac:cxnSpMkLst>
            <pc:docMk/>
            <pc:sldMk cId="109857222" sldId="256"/>
            <ac:cxnSpMk id="50" creationId="{6EE9A54B-189D-4645-8254-FDC4210EC6DB}"/>
          </ac:cxnSpMkLst>
        </pc:cxnChg>
        <pc:cxnChg chg="add del">
          <ac:chgData name="Rita Padghan-Karanjkar" userId="7c8155616eaf3357" providerId="Windows Live" clId="Web-{BF907571-C084-4B6F-B8E0-A3C44A9E40BD}" dt="2023-01-21T11:48:23.531" v="15"/>
          <ac:cxnSpMkLst>
            <pc:docMk/>
            <pc:sldMk cId="109857222" sldId="256"/>
            <ac:cxnSpMk id="51" creationId="{511CE48F-D5E4-4520-AF1E-8F85CFBDA596}"/>
          </ac:cxnSpMkLst>
        </pc:cxnChg>
        <pc:cxnChg chg="add del">
          <ac:chgData name="Rita Padghan-Karanjkar" userId="7c8155616eaf3357" providerId="Windows Live" clId="Web-{BF907571-C084-4B6F-B8E0-A3C44A9E40BD}" dt="2023-01-21T11:48:23.531" v="15"/>
          <ac:cxnSpMkLst>
            <pc:docMk/>
            <pc:sldMk cId="109857222" sldId="256"/>
            <ac:cxnSpMk id="52" creationId="{41448851-39AD-4943-BF9C-C50704E08377}"/>
          </ac:cxnSpMkLst>
        </pc:cxnChg>
      </pc:sldChg>
      <pc:sldChg chg="add del replId">
        <pc:chgData name="Rita Padghan-Karanjkar" userId="7c8155616eaf3357" providerId="Windows Live" clId="Web-{BF907571-C084-4B6F-B8E0-A3C44A9E40BD}" dt="2023-01-21T11:53:07.883" v="47"/>
        <pc:sldMkLst>
          <pc:docMk/>
          <pc:sldMk cId="691906602" sldId="257"/>
        </pc:sldMkLst>
      </pc:sldChg>
      <pc:sldChg chg="modSp new">
        <pc:chgData name="Rita Padghan-Karanjkar" userId="7c8155616eaf3357" providerId="Windows Live" clId="Web-{BF907571-C084-4B6F-B8E0-A3C44A9E40BD}" dt="2023-01-21T11:58:37.862" v="90" actId="20577"/>
        <pc:sldMkLst>
          <pc:docMk/>
          <pc:sldMk cId="2904158215" sldId="257"/>
        </pc:sldMkLst>
        <pc:spChg chg="mod">
          <ac:chgData name="Rita Padghan-Karanjkar" userId="7c8155616eaf3357" providerId="Windows Live" clId="Web-{BF907571-C084-4B6F-B8E0-A3C44A9E40BD}" dt="2023-01-21T11:56:16.811" v="73" actId="20577"/>
          <ac:spMkLst>
            <pc:docMk/>
            <pc:sldMk cId="2904158215" sldId="257"/>
            <ac:spMk id="2" creationId="{6D095333-94C5-DB19-5A9B-0987F77B1BFA}"/>
          </ac:spMkLst>
        </pc:spChg>
        <pc:spChg chg="mod">
          <ac:chgData name="Rita Padghan-Karanjkar" userId="7c8155616eaf3357" providerId="Windows Live" clId="Web-{BF907571-C084-4B6F-B8E0-A3C44A9E40BD}" dt="2023-01-21T11:58:37.862" v="90" actId="20577"/>
          <ac:spMkLst>
            <pc:docMk/>
            <pc:sldMk cId="2904158215" sldId="257"/>
            <ac:spMk id="3" creationId="{DE678ADF-30F6-5985-2D89-275149DC7661}"/>
          </ac:spMkLst>
        </pc:spChg>
      </pc:sldChg>
      <pc:sldChg chg="modSp new">
        <pc:chgData name="Rita Padghan-Karanjkar" userId="7c8155616eaf3357" providerId="Windows Live" clId="Web-{BF907571-C084-4B6F-B8E0-A3C44A9E40BD}" dt="2023-01-21T12:01:35.320" v="125" actId="20577"/>
        <pc:sldMkLst>
          <pc:docMk/>
          <pc:sldMk cId="173913510" sldId="258"/>
        </pc:sldMkLst>
        <pc:spChg chg="mod">
          <ac:chgData name="Rita Padghan-Karanjkar" userId="7c8155616eaf3357" providerId="Windows Live" clId="Web-{BF907571-C084-4B6F-B8E0-A3C44A9E40BD}" dt="2023-01-21T11:59:42.864" v="104" actId="20577"/>
          <ac:spMkLst>
            <pc:docMk/>
            <pc:sldMk cId="173913510" sldId="258"/>
            <ac:spMk id="2" creationId="{5FD8B0C0-00F0-A2B7-0266-6EA7B53FF525}"/>
          </ac:spMkLst>
        </pc:spChg>
        <pc:spChg chg="mod">
          <ac:chgData name="Rita Padghan-Karanjkar" userId="7c8155616eaf3357" providerId="Windows Live" clId="Web-{BF907571-C084-4B6F-B8E0-A3C44A9E40BD}" dt="2023-01-21T12:01:35.320" v="125" actId="20577"/>
          <ac:spMkLst>
            <pc:docMk/>
            <pc:sldMk cId="173913510" sldId="258"/>
            <ac:spMk id="3" creationId="{68BE7769-3884-81C3-BF20-180276B362BD}"/>
          </ac:spMkLst>
        </pc:spChg>
      </pc:sldChg>
      <pc:sldChg chg="modSp new">
        <pc:chgData name="Rita Padghan-Karanjkar" userId="7c8155616eaf3357" providerId="Windows Live" clId="Web-{BF907571-C084-4B6F-B8E0-A3C44A9E40BD}" dt="2023-01-21T12:03:45.481" v="145" actId="20577"/>
        <pc:sldMkLst>
          <pc:docMk/>
          <pc:sldMk cId="649620557" sldId="259"/>
        </pc:sldMkLst>
        <pc:spChg chg="mod">
          <ac:chgData name="Rita Padghan-Karanjkar" userId="7c8155616eaf3357" providerId="Windows Live" clId="Web-{BF907571-C084-4B6F-B8E0-A3C44A9E40BD}" dt="2023-01-21T12:02:50.354" v="140" actId="14100"/>
          <ac:spMkLst>
            <pc:docMk/>
            <pc:sldMk cId="649620557" sldId="259"/>
            <ac:spMk id="2" creationId="{4C76141E-AFCD-ED9D-B9B1-C4DC59A1B30C}"/>
          </ac:spMkLst>
        </pc:spChg>
        <pc:spChg chg="mod">
          <ac:chgData name="Rita Padghan-Karanjkar" userId="7c8155616eaf3357" providerId="Windows Live" clId="Web-{BF907571-C084-4B6F-B8E0-A3C44A9E40BD}" dt="2023-01-21T12:03:45.481" v="145" actId="20577"/>
          <ac:spMkLst>
            <pc:docMk/>
            <pc:sldMk cId="649620557" sldId="259"/>
            <ac:spMk id="3" creationId="{255E4AD3-8486-1818-AC18-8A36C1C9350C}"/>
          </ac:spMkLst>
        </pc:spChg>
      </pc:sldChg>
      <pc:sldChg chg="addSp modSp new">
        <pc:chgData name="Rita Padghan-Karanjkar" userId="7c8155616eaf3357" providerId="Windows Live" clId="Web-{BF907571-C084-4B6F-B8E0-A3C44A9E40BD}" dt="2023-01-21T12:06:49.908" v="176" actId="14100"/>
        <pc:sldMkLst>
          <pc:docMk/>
          <pc:sldMk cId="1835325402" sldId="260"/>
        </pc:sldMkLst>
        <pc:spChg chg="mod">
          <ac:chgData name="Rita Padghan-Karanjkar" userId="7c8155616eaf3357" providerId="Windows Live" clId="Web-{BF907571-C084-4B6F-B8E0-A3C44A9E40BD}" dt="2023-01-21T12:05:13.640" v="159" actId="20577"/>
          <ac:spMkLst>
            <pc:docMk/>
            <pc:sldMk cId="1835325402" sldId="260"/>
            <ac:spMk id="2" creationId="{2E62BB78-2875-B278-19CC-CCECF656C23B}"/>
          </ac:spMkLst>
        </pc:spChg>
        <pc:spChg chg="mod">
          <ac:chgData name="Rita Padghan-Karanjkar" userId="7c8155616eaf3357" providerId="Windows Live" clId="Web-{BF907571-C084-4B6F-B8E0-A3C44A9E40BD}" dt="2023-01-21T12:06:23.017" v="167" actId="20577"/>
          <ac:spMkLst>
            <pc:docMk/>
            <pc:sldMk cId="1835325402" sldId="260"/>
            <ac:spMk id="3" creationId="{27CA8DE2-C936-43C6-39BC-9E351F90954B}"/>
          </ac:spMkLst>
        </pc:spChg>
        <pc:picChg chg="add mod">
          <ac:chgData name="Rita Padghan-Karanjkar" userId="7c8155616eaf3357" providerId="Windows Live" clId="Web-{BF907571-C084-4B6F-B8E0-A3C44A9E40BD}" dt="2023-01-21T12:06:49.908" v="176" actId="14100"/>
          <ac:picMkLst>
            <pc:docMk/>
            <pc:sldMk cId="1835325402" sldId="260"/>
            <ac:picMk id="4" creationId="{34C90AA5-45B1-3E83-D3F7-DC30F2B18154}"/>
          </ac:picMkLst>
        </pc:picChg>
      </pc:sldChg>
      <pc:sldChg chg="addSp modSp new">
        <pc:chgData name="Rita Padghan-Karanjkar" userId="7c8155616eaf3357" providerId="Windows Live" clId="Web-{BF907571-C084-4B6F-B8E0-A3C44A9E40BD}" dt="2023-01-21T12:11:10.322" v="204" actId="14100"/>
        <pc:sldMkLst>
          <pc:docMk/>
          <pc:sldMk cId="3225488876" sldId="261"/>
        </pc:sldMkLst>
        <pc:spChg chg="mod">
          <ac:chgData name="Rita Padghan-Karanjkar" userId="7c8155616eaf3357" providerId="Windows Live" clId="Web-{BF907571-C084-4B6F-B8E0-A3C44A9E40BD}" dt="2023-01-21T12:10:38.009" v="197" actId="20577"/>
          <ac:spMkLst>
            <pc:docMk/>
            <pc:sldMk cId="3225488876" sldId="261"/>
            <ac:spMk id="2" creationId="{93779C6F-F308-AF87-A5A4-22F6B5FB2840}"/>
          </ac:spMkLst>
        </pc:spChg>
        <pc:spChg chg="mod">
          <ac:chgData name="Rita Padghan-Karanjkar" userId="7c8155616eaf3357" providerId="Windows Live" clId="Web-{BF907571-C084-4B6F-B8E0-A3C44A9E40BD}" dt="2023-01-21T12:10:32.009" v="196" actId="1076"/>
          <ac:spMkLst>
            <pc:docMk/>
            <pc:sldMk cId="3225488876" sldId="261"/>
            <ac:spMk id="3" creationId="{045C421E-2C7F-9D9C-E18C-F0DB8A3BD996}"/>
          </ac:spMkLst>
        </pc:spChg>
        <pc:picChg chg="add mod">
          <ac:chgData name="Rita Padghan-Karanjkar" userId="7c8155616eaf3357" providerId="Windows Live" clId="Web-{BF907571-C084-4B6F-B8E0-A3C44A9E40BD}" dt="2023-01-21T12:11:10.322" v="204" actId="14100"/>
          <ac:picMkLst>
            <pc:docMk/>
            <pc:sldMk cId="3225488876" sldId="261"/>
            <ac:picMk id="4" creationId="{7D04AA9F-9516-54D1-F3B5-B3E4FF4E6D78}"/>
          </ac:picMkLst>
        </pc:picChg>
      </pc:sldChg>
      <pc:sldChg chg="addSp delSp modSp new">
        <pc:chgData name="Rita Padghan-Karanjkar" userId="7c8155616eaf3357" providerId="Windows Live" clId="Web-{BF907571-C084-4B6F-B8E0-A3C44A9E40BD}" dt="2023-01-21T12:11:54.261" v="208" actId="20577"/>
        <pc:sldMkLst>
          <pc:docMk/>
          <pc:sldMk cId="842265436" sldId="262"/>
        </pc:sldMkLst>
        <pc:spChg chg="mod">
          <ac:chgData name="Rita Padghan-Karanjkar" userId="7c8155616eaf3357" providerId="Windows Live" clId="Web-{BF907571-C084-4B6F-B8E0-A3C44A9E40BD}" dt="2023-01-21T12:11:54.261" v="208" actId="20577"/>
          <ac:spMkLst>
            <pc:docMk/>
            <pc:sldMk cId="842265436" sldId="262"/>
            <ac:spMk id="2" creationId="{8CB42258-5C5F-B588-1587-2E1A592FB8BE}"/>
          </ac:spMkLst>
        </pc:spChg>
        <pc:spChg chg="del">
          <ac:chgData name="Rita Padghan-Karanjkar" userId="7c8155616eaf3357" providerId="Windows Live" clId="Web-{BF907571-C084-4B6F-B8E0-A3C44A9E40BD}" dt="2023-01-21T12:11:38.229" v="206"/>
          <ac:spMkLst>
            <pc:docMk/>
            <pc:sldMk cId="842265436" sldId="262"/>
            <ac:spMk id="3" creationId="{75652E6D-50F8-748E-9324-1E9029138DEB}"/>
          </ac:spMkLst>
        </pc:spChg>
        <pc:picChg chg="add mod ord">
          <ac:chgData name="Rita Padghan-Karanjkar" userId="7c8155616eaf3357" providerId="Windows Live" clId="Web-{BF907571-C084-4B6F-B8E0-A3C44A9E40BD}" dt="2023-01-21T12:11:38.229" v="206"/>
          <ac:picMkLst>
            <pc:docMk/>
            <pc:sldMk cId="842265436" sldId="262"/>
            <ac:picMk id="4" creationId="{572DAF6A-666E-3440-A39A-B19E01B4F69E}"/>
          </ac:picMkLst>
        </pc:picChg>
      </pc:sldChg>
      <pc:sldChg chg="addSp delSp modSp new">
        <pc:chgData name="Rita Padghan-Karanjkar" userId="7c8155616eaf3357" providerId="Windows Live" clId="Web-{BF907571-C084-4B6F-B8E0-A3C44A9E40BD}" dt="2023-01-21T12:14:16.703" v="230" actId="20577"/>
        <pc:sldMkLst>
          <pc:docMk/>
          <pc:sldMk cId="2008119170" sldId="263"/>
        </pc:sldMkLst>
        <pc:spChg chg="mod">
          <ac:chgData name="Rita Padghan-Karanjkar" userId="7c8155616eaf3357" providerId="Windows Live" clId="Web-{BF907571-C084-4B6F-B8E0-A3C44A9E40BD}" dt="2023-01-21T12:14:16.703" v="230" actId="20577"/>
          <ac:spMkLst>
            <pc:docMk/>
            <pc:sldMk cId="2008119170" sldId="263"/>
            <ac:spMk id="2" creationId="{0E48CBB9-6DB8-3C78-6817-F155327CB95B}"/>
          </ac:spMkLst>
        </pc:spChg>
        <pc:spChg chg="del">
          <ac:chgData name="Rita Padghan-Karanjkar" userId="7c8155616eaf3357" providerId="Windows Live" clId="Web-{BF907571-C084-4B6F-B8E0-A3C44A9E40BD}" dt="2023-01-21T12:12:29.840" v="214"/>
          <ac:spMkLst>
            <pc:docMk/>
            <pc:sldMk cId="2008119170" sldId="263"/>
            <ac:spMk id="3" creationId="{C602AFB6-2152-5DF4-FC74-86E49C20C332}"/>
          </ac:spMkLst>
        </pc:spChg>
        <pc:picChg chg="add mod ord">
          <ac:chgData name="Rita Padghan-Karanjkar" userId="7c8155616eaf3357" providerId="Windows Live" clId="Web-{BF907571-C084-4B6F-B8E0-A3C44A9E40BD}" dt="2023-01-21T12:13:57.499" v="227" actId="14100"/>
          <ac:picMkLst>
            <pc:docMk/>
            <pc:sldMk cId="2008119170" sldId="263"/>
            <ac:picMk id="4" creationId="{3E90B7D8-774D-2A6A-33F3-27875CF13986}"/>
          </ac:picMkLst>
        </pc:picChg>
      </pc:sldChg>
      <pc:sldChg chg="addSp delSp modSp new">
        <pc:chgData name="Rita Padghan-Karanjkar" userId="7c8155616eaf3357" providerId="Windows Live" clId="Web-{BF907571-C084-4B6F-B8E0-A3C44A9E40BD}" dt="2023-01-21T12:18:26.929" v="261" actId="14100"/>
        <pc:sldMkLst>
          <pc:docMk/>
          <pc:sldMk cId="1688373220" sldId="264"/>
        </pc:sldMkLst>
        <pc:spChg chg="mod">
          <ac:chgData name="Rita Padghan-Karanjkar" userId="7c8155616eaf3357" providerId="Windows Live" clId="Web-{BF907571-C084-4B6F-B8E0-A3C44A9E40BD}" dt="2023-01-21T12:16:41.958" v="247" actId="14100"/>
          <ac:spMkLst>
            <pc:docMk/>
            <pc:sldMk cId="1688373220" sldId="264"/>
            <ac:spMk id="2" creationId="{3D6F4EDE-2D87-B76D-538F-C02A50E9E592}"/>
          </ac:spMkLst>
        </pc:spChg>
        <pc:spChg chg="del">
          <ac:chgData name="Rita Padghan-Karanjkar" userId="7c8155616eaf3357" providerId="Windows Live" clId="Web-{BF907571-C084-4B6F-B8E0-A3C44A9E40BD}" dt="2023-01-21T12:14:51.407" v="232"/>
          <ac:spMkLst>
            <pc:docMk/>
            <pc:sldMk cId="1688373220" sldId="264"/>
            <ac:spMk id="3" creationId="{24FFB1AA-F724-77A8-31EB-2B080FE14509}"/>
          </ac:spMkLst>
        </pc:spChg>
        <pc:spChg chg="add mod">
          <ac:chgData name="Rita Padghan-Karanjkar" userId="7c8155616eaf3357" providerId="Windows Live" clId="Web-{BF907571-C084-4B6F-B8E0-A3C44A9E40BD}" dt="2023-01-21T12:17:04.943" v="252" actId="14100"/>
          <ac:spMkLst>
            <pc:docMk/>
            <pc:sldMk cId="1688373220" sldId="264"/>
            <ac:spMk id="5" creationId="{3163A73F-2E5B-1CFE-83B7-6A1F620EE5C6}"/>
          </ac:spMkLst>
        </pc:spChg>
        <pc:picChg chg="add mod ord">
          <ac:chgData name="Rita Padghan-Karanjkar" userId="7c8155616eaf3357" providerId="Windows Live" clId="Web-{BF907571-C084-4B6F-B8E0-A3C44A9E40BD}" dt="2023-01-21T12:18:26.929" v="261" actId="14100"/>
          <ac:picMkLst>
            <pc:docMk/>
            <pc:sldMk cId="1688373220" sldId="264"/>
            <ac:picMk id="4" creationId="{C26CF227-4ADD-B662-EEA7-66EB852F7E65}"/>
          </ac:picMkLst>
        </pc:picChg>
      </pc:sldChg>
      <pc:sldChg chg="modSp new">
        <pc:chgData name="Rita Padghan-Karanjkar" userId="7c8155616eaf3357" providerId="Windows Live" clId="Web-{BF907571-C084-4B6F-B8E0-A3C44A9E40BD}" dt="2023-01-21T12:21:56.218" v="278" actId="20577"/>
        <pc:sldMkLst>
          <pc:docMk/>
          <pc:sldMk cId="2298789637" sldId="265"/>
        </pc:sldMkLst>
        <pc:spChg chg="mod">
          <ac:chgData name="Rita Padghan-Karanjkar" userId="7c8155616eaf3357" providerId="Windows Live" clId="Web-{BF907571-C084-4B6F-B8E0-A3C44A9E40BD}" dt="2023-01-21T12:19:21.212" v="266" actId="20577"/>
          <ac:spMkLst>
            <pc:docMk/>
            <pc:sldMk cId="2298789637" sldId="265"/>
            <ac:spMk id="2" creationId="{4230C0EE-867F-FAB5-B01D-276C0609FA1A}"/>
          </ac:spMkLst>
        </pc:spChg>
        <pc:spChg chg="mod">
          <ac:chgData name="Rita Padghan-Karanjkar" userId="7c8155616eaf3357" providerId="Windows Live" clId="Web-{BF907571-C084-4B6F-B8E0-A3C44A9E40BD}" dt="2023-01-21T12:21:56.218" v="278" actId="20577"/>
          <ac:spMkLst>
            <pc:docMk/>
            <pc:sldMk cId="2298789637" sldId="265"/>
            <ac:spMk id="3" creationId="{0DE292C2-CD63-8269-834C-1D177F431C04}"/>
          </ac:spMkLst>
        </pc:spChg>
      </pc:sldChg>
      <pc:sldChg chg="modSp new">
        <pc:chgData name="Rita Padghan-Karanjkar" userId="7c8155616eaf3357" providerId="Windows Live" clId="Web-{BF907571-C084-4B6F-B8E0-A3C44A9E40BD}" dt="2023-01-21T12:23:53.050" v="303" actId="20577"/>
        <pc:sldMkLst>
          <pc:docMk/>
          <pc:sldMk cId="1087243250" sldId="266"/>
        </pc:sldMkLst>
        <pc:spChg chg="mod">
          <ac:chgData name="Rita Padghan-Karanjkar" userId="7c8155616eaf3357" providerId="Windows Live" clId="Web-{BF907571-C084-4B6F-B8E0-A3C44A9E40BD}" dt="2023-01-21T12:22:52.876" v="298" actId="14100"/>
          <ac:spMkLst>
            <pc:docMk/>
            <pc:sldMk cId="1087243250" sldId="266"/>
            <ac:spMk id="2" creationId="{2C4F3B7A-33EF-60DC-B4F6-64691374928E}"/>
          </ac:spMkLst>
        </pc:spChg>
        <pc:spChg chg="mod">
          <ac:chgData name="Rita Padghan-Karanjkar" userId="7c8155616eaf3357" providerId="Windows Live" clId="Web-{BF907571-C084-4B6F-B8E0-A3C44A9E40BD}" dt="2023-01-21T12:23:53.050" v="303" actId="20577"/>
          <ac:spMkLst>
            <pc:docMk/>
            <pc:sldMk cId="1087243250" sldId="266"/>
            <ac:spMk id="3" creationId="{EF19B07B-53BF-9DCB-81A2-64D4D226817E}"/>
          </ac:spMkLst>
        </pc:spChg>
      </pc:sldChg>
      <pc:sldChg chg="modSp new">
        <pc:chgData name="Rita Padghan-Karanjkar" userId="7c8155616eaf3357" providerId="Windows Live" clId="Web-{BF907571-C084-4B6F-B8E0-A3C44A9E40BD}" dt="2023-01-21T12:24:51.973" v="314" actId="14100"/>
        <pc:sldMkLst>
          <pc:docMk/>
          <pc:sldMk cId="2966706650" sldId="267"/>
        </pc:sldMkLst>
        <pc:spChg chg="mod">
          <ac:chgData name="Rita Padghan-Karanjkar" userId="7c8155616eaf3357" providerId="Windows Live" clId="Web-{BF907571-C084-4B6F-B8E0-A3C44A9E40BD}" dt="2023-01-21T12:24:48.677" v="313" actId="14100"/>
          <ac:spMkLst>
            <pc:docMk/>
            <pc:sldMk cId="2966706650" sldId="267"/>
            <ac:spMk id="2" creationId="{F4DF4E38-6EC0-454B-6739-78CA0C370AAE}"/>
          </ac:spMkLst>
        </pc:spChg>
        <pc:spChg chg="mod">
          <ac:chgData name="Rita Padghan-Karanjkar" userId="7c8155616eaf3357" providerId="Windows Live" clId="Web-{BF907571-C084-4B6F-B8E0-A3C44A9E40BD}" dt="2023-01-21T12:24:51.973" v="314" actId="14100"/>
          <ac:spMkLst>
            <pc:docMk/>
            <pc:sldMk cId="2966706650" sldId="267"/>
            <ac:spMk id="3" creationId="{B907A304-C9A9-4D17-6F90-6A5A800FAE02}"/>
          </ac:spMkLst>
        </pc:spChg>
      </pc:sldChg>
      <pc:sldChg chg="addSp delSp modSp new">
        <pc:chgData name="Rita Padghan-Karanjkar" userId="7c8155616eaf3357" providerId="Windows Live" clId="Web-{BF907571-C084-4B6F-B8E0-A3C44A9E40BD}" dt="2023-01-21T12:25:32.256" v="322"/>
        <pc:sldMkLst>
          <pc:docMk/>
          <pc:sldMk cId="1341168441" sldId="268"/>
        </pc:sldMkLst>
        <pc:spChg chg="mod">
          <ac:chgData name="Rita Padghan-Karanjkar" userId="7c8155616eaf3357" providerId="Windows Live" clId="Web-{BF907571-C084-4B6F-B8E0-A3C44A9E40BD}" dt="2023-01-21T12:25:17.521" v="320" actId="20577"/>
          <ac:spMkLst>
            <pc:docMk/>
            <pc:sldMk cId="1341168441" sldId="268"/>
            <ac:spMk id="2" creationId="{6FC944CE-7726-AEB8-02EC-E31292896A96}"/>
          </ac:spMkLst>
        </pc:spChg>
        <pc:spChg chg="del mod">
          <ac:chgData name="Rita Padghan-Karanjkar" userId="7c8155616eaf3357" providerId="Windows Live" clId="Web-{BF907571-C084-4B6F-B8E0-A3C44A9E40BD}" dt="2023-01-21T12:25:32.256" v="322"/>
          <ac:spMkLst>
            <pc:docMk/>
            <pc:sldMk cId="1341168441" sldId="268"/>
            <ac:spMk id="3" creationId="{B2381757-7B45-28EA-75DF-D99624B65E2A}"/>
          </ac:spMkLst>
        </pc:spChg>
        <pc:picChg chg="add mod ord">
          <ac:chgData name="Rita Padghan-Karanjkar" userId="7c8155616eaf3357" providerId="Windows Live" clId="Web-{BF907571-C084-4B6F-B8E0-A3C44A9E40BD}" dt="2023-01-21T12:25:32.256" v="322"/>
          <ac:picMkLst>
            <pc:docMk/>
            <pc:sldMk cId="1341168441" sldId="268"/>
            <ac:picMk id="4" creationId="{D8043FC7-B350-B416-140E-995F7A442685}"/>
          </ac:picMkLst>
        </pc:picChg>
      </pc:sldChg>
      <pc:sldChg chg="addSp delSp modSp new">
        <pc:chgData name="Rita Padghan-Karanjkar" userId="7c8155616eaf3357" providerId="Windows Live" clId="Web-{BF907571-C084-4B6F-B8E0-A3C44A9E40BD}" dt="2023-01-21T12:27:33.244" v="326" actId="20577"/>
        <pc:sldMkLst>
          <pc:docMk/>
          <pc:sldMk cId="3488228662" sldId="269"/>
        </pc:sldMkLst>
        <pc:spChg chg="mod">
          <ac:chgData name="Rita Padghan-Karanjkar" userId="7c8155616eaf3357" providerId="Windows Live" clId="Web-{BF907571-C084-4B6F-B8E0-A3C44A9E40BD}" dt="2023-01-21T12:27:33.244" v="326" actId="20577"/>
          <ac:spMkLst>
            <pc:docMk/>
            <pc:sldMk cId="3488228662" sldId="269"/>
            <ac:spMk id="2" creationId="{51B5C704-AE35-503B-DC8B-D2081F8A25E5}"/>
          </ac:spMkLst>
        </pc:spChg>
        <pc:spChg chg="del">
          <ac:chgData name="Rita Padghan-Karanjkar" userId="7c8155616eaf3357" providerId="Windows Live" clId="Web-{BF907571-C084-4B6F-B8E0-A3C44A9E40BD}" dt="2023-01-21T12:26:00.866" v="324"/>
          <ac:spMkLst>
            <pc:docMk/>
            <pc:sldMk cId="3488228662" sldId="269"/>
            <ac:spMk id="3" creationId="{221CA55F-D2A0-AD63-3980-802AF4C6A8B1}"/>
          </ac:spMkLst>
        </pc:spChg>
        <pc:picChg chg="add mod ord">
          <ac:chgData name="Rita Padghan-Karanjkar" userId="7c8155616eaf3357" providerId="Windows Live" clId="Web-{BF907571-C084-4B6F-B8E0-A3C44A9E40BD}" dt="2023-01-21T12:26:00.866" v="324"/>
          <ac:picMkLst>
            <pc:docMk/>
            <pc:sldMk cId="3488228662" sldId="269"/>
            <ac:picMk id="4" creationId="{7C04041F-BCFE-FCE3-8DBA-0176837B2B7E}"/>
          </ac:picMkLst>
        </pc:picChg>
      </pc:sldChg>
      <pc:sldChg chg="addSp delSp modSp new mod setBg">
        <pc:chgData name="Rita Padghan-Karanjkar" userId="7c8155616eaf3357" providerId="Windows Live" clId="Web-{BF907571-C084-4B6F-B8E0-A3C44A9E40BD}" dt="2023-01-21T12:29:06.231" v="345"/>
        <pc:sldMkLst>
          <pc:docMk/>
          <pc:sldMk cId="2785027820" sldId="270"/>
        </pc:sldMkLst>
        <pc:spChg chg="mod">
          <ac:chgData name="Rita Padghan-Karanjkar" userId="7c8155616eaf3357" providerId="Windows Live" clId="Web-{BF907571-C084-4B6F-B8E0-A3C44A9E40BD}" dt="2023-01-21T12:29:06.231" v="345"/>
          <ac:spMkLst>
            <pc:docMk/>
            <pc:sldMk cId="2785027820" sldId="270"/>
            <ac:spMk id="2" creationId="{D7BD2F9C-8970-3646-D7E8-34B448C474D7}"/>
          </ac:spMkLst>
        </pc:spChg>
        <pc:spChg chg="del">
          <ac:chgData name="Rita Padghan-Karanjkar" userId="7c8155616eaf3357" providerId="Windows Live" clId="Web-{BF907571-C084-4B6F-B8E0-A3C44A9E40BD}" dt="2023-01-21T12:28:37.418" v="340"/>
          <ac:spMkLst>
            <pc:docMk/>
            <pc:sldMk cId="2785027820" sldId="270"/>
            <ac:spMk id="3" creationId="{412A743E-8B68-5419-1F74-19242545163D}"/>
          </ac:spMkLst>
        </pc:spChg>
        <pc:spChg chg="add del mod">
          <ac:chgData name="Rita Padghan-Karanjkar" userId="7c8155616eaf3357" providerId="Windows Live" clId="Web-{BF907571-C084-4B6F-B8E0-A3C44A9E40BD}" dt="2023-01-21T12:29:01.497" v="344"/>
          <ac:spMkLst>
            <pc:docMk/>
            <pc:sldMk cId="2785027820" sldId="270"/>
            <ac:spMk id="6" creationId="{A32C6387-4ABA-19ED-0B29-6F198853D29C}"/>
          </ac:spMkLst>
        </pc:spChg>
        <pc:spChg chg="add">
          <ac:chgData name="Rita Padghan-Karanjkar" userId="7c8155616eaf3357" providerId="Windows Live" clId="Web-{BF907571-C084-4B6F-B8E0-A3C44A9E40BD}" dt="2023-01-21T12:29:06.231" v="345"/>
          <ac:spMkLst>
            <pc:docMk/>
            <pc:sldMk cId="2785027820" sldId="270"/>
            <ac:spMk id="12" creationId="{AE192E3E-68A9-4F36-936C-1C8D0B9EF132}"/>
          </ac:spMkLst>
        </pc:spChg>
        <pc:spChg chg="add">
          <ac:chgData name="Rita Padghan-Karanjkar" userId="7c8155616eaf3357" providerId="Windows Live" clId="Web-{BF907571-C084-4B6F-B8E0-A3C44A9E40BD}" dt="2023-01-21T12:29:06.231" v="345"/>
          <ac:spMkLst>
            <pc:docMk/>
            <pc:sldMk cId="2785027820" sldId="270"/>
            <ac:spMk id="14" creationId="{998D6E90-577B-4973-B60A-2700290E68B3}"/>
          </ac:spMkLst>
        </pc:spChg>
        <pc:spChg chg="add">
          <ac:chgData name="Rita Padghan-Karanjkar" userId="7c8155616eaf3357" providerId="Windows Live" clId="Web-{BF907571-C084-4B6F-B8E0-A3C44A9E40BD}" dt="2023-01-21T12:29:06.231" v="345"/>
          <ac:spMkLst>
            <pc:docMk/>
            <pc:sldMk cId="2785027820" sldId="270"/>
            <ac:spMk id="16" creationId="{3FA95682-BEE6-4B33-BA34-7E7BE49782DA}"/>
          </ac:spMkLst>
        </pc:spChg>
        <pc:picChg chg="add del mod ord">
          <ac:chgData name="Rita Padghan-Karanjkar" userId="7c8155616eaf3357" providerId="Windows Live" clId="Web-{BF907571-C084-4B6F-B8E0-A3C44A9E40BD}" dt="2023-01-21T12:28:58.184" v="343"/>
          <ac:picMkLst>
            <pc:docMk/>
            <pc:sldMk cId="2785027820" sldId="270"/>
            <ac:picMk id="4" creationId="{3E17204B-CDDA-0623-EAEB-5A094F3763E4}"/>
          </ac:picMkLst>
        </pc:picChg>
        <pc:picChg chg="add mod ord">
          <ac:chgData name="Rita Padghan-Karanjkar" userId="7c8155616eaf3357" providerId="Windows Live" clId="Web-{BF907571-C084-4B6F-B8E0-A3C44A9E40BD}" dt="2023-01-21T12:29:06.231" v="345"/>
          <ac:picMkLst>
            <pc:docMk/>
            <pc:sldMk cId="2785027820" sldId="270"/>
            <ac:picMk id="7" creationId="{F1358CC7-2063-D535-4941-8DD648BB87B7}"/>
          </ac:picMkLst>
        </pc:picChg>
      </pc:sldChg>
      <pc:sldChg chg="addSp delSp modSp new">
        <pc:chgData name="Rita Padghan-Karanjkar" userId="7c8155616eaf3357" providerId="Windows Live" clId="Web-{BF907571-C084-4B6F-B8E0-A3C44A9E40BD}" dt="2023-01-21T12:30:53.235" v="356" actId="1076"/>
        <pc:sldMkLst>
          <pc:docMk/>
          <pc:sldMk cId="2747851229" sldId="271"/>
        </pc:sldMkLst>
        <pc:spChg chg="mod">
          <ac:chgData name="Rita Padghan-Karanjkar" userId="7c8155616eaf3357" providerId="Windows Live" clId="Web-{BF907571-C084-4B6F-B8E0-A3C44A9E40BD}" dt="2023-01-21T12:30:18.187" v="353" actId="14100"/>
          <ac:spMkLst>
            <pc:docMk/>
            <pc:sldMk cId="2747851229" sldId="271"/>
            <ac:spMk id="2" creationId="{882BAED9-9768-EA0F-AD82-B96A088A002A}"/>
          </ac:spMkLst>
        </pc:spChg>
        <pc:spChg chg="del mod">
          <ac:chgData name="Rita Padghan-Karanjkar" userId="7c8155616eaf3357" providerId="Windows Live" clId="Web-{BF907571-C084-4B6F-B8E0-A3C44A9E40BD}" dt="2023-01-21T12:30:38.703" v="355"/>
          <ac:spMkLst>
            <pc:docMk/>
            <pc:sldMk cId="2747851229" sldId="271"/>
            <ac:spMk id="3" creationId="{89E5FCB4-E699-CCAD-04AA-D8C49A7E6A4D}"/>
          </ac:spMkLst>
        </pc:spChg>
        <pc:picChg chg="add mod ord">
          <ac:chgData name="Rita Padghan-Karanjkar" userId="7c8155616eaf3357" providerId="Windows Live" clId="Web-{BF907571-C084-4B6F-B8E0-A3C44A9E40BD}" dt="2023-01-21T12:30:53.235" v="356" actId="1076"/>
          <ac:picMkLst>
            <pc:docMk/>
            <pc:sldMk cId="2747851229" sldId="271"/>
            <ac:picMk id="4" creationId="{8899057E-809E-C1AD-0EA4-14361AE7AA0A}"/>
          </ac:picMkLst>
        </pc:picChg>
      </pc:sldChg>
      <pc:sldChg chg="addSp delSp modSp new mod setBg">
        <pc:chgData name="Rita Padghan-Karanjkar" userId="7c8155616eaf3357" providerId="Windows Live" clId="Web-{BF907571-C084-4B6F-B8E0-A3C44A9E40BD}" dt="2023-01-21T12:36:05.390" v="405" actId="14100"/>
        <pc:sldMkLst>
          <pc:docMk/>
          <pc:sldMk cId="1163877840" sldId="272"/>
        </pc:sldMkLst>
        <pc:spChg chg="mod">
          <ac:chgData name="Rita Padghan-Karanjkar" userId="7c8155616eaf3357" providerId="Windows Live" clId="Web-{BF907571-C084-4B6F-B8E0-A3C44A9E40BD}" dt="2023-01-21T12:33:45.010" v="380"/>
          <ac:spMkLst>
            <pc:docMk/>
            <pc:sldMk cId="1163877840" sldId="272"/>
            <ac:spMk id="2" creationId="{2312F67F-589C-6455-0CB2-96AC3DEE59C5}"/>
          </ac:spMkLst>
        </pc:spChg>
        <pc:spChg chg="del">
          <ac:chgData name="Rita Padghan-Karanjkar" userId="7c8155616eaf3357" providerId="Windows Live" clId="Web-{BF907571-C084-4B6F-B8E0-A3C44A9E40BD}" dt="2023-01-21T12:31:19.235" v="358"/>
          <ac:spMkLst>
            <pc:docMk/>
            <pc:sldMk cId="1163877840" sldId="272"/>
            <ac:spMk id="3" creationId="{DF42DEEB-1F0F-A389-D2B7-A94378F87733}"/>
          </ac:spMkLst>
        </pc:spChg>
        <pc:spChg chg="add del">
          <ac:chgData name="Rita Padghan-Karanjkar" userId="7c8155616eaf3357" providerId="Windows Live" clId="Web-{BF907571-C084-4B6F-B8E0-A3C44A9E40BD}" dt="2023-01-21T12:33:45.010" v="379"/>
          <ac:spMkLst>
            <pc:docMk/>
            <pc:sldMk cId="1163877840" sldId="272"/>
            <ac:spMk id="11" creationId="{CBA8BEFD-9B48-46A0-24FE-86B89B63364D}"/>
          </ac:spMkLst>
        </pc:spChg>
        <pc:spChg chg="add">
          <ac:chgData name="Rita Padghan-Karanjkar" userId="7c8155616eaf3357" providerId="Windows Live" clId="Web-{BF907571-C084-4B6F-B8E0-A3C44A9E40BD}" dt="2023-01-21T12:33:45.010" v="380"/>
          <ac:spMkLst>
            <pc:docMk/>
            <pc:sldMk cId="1163877840" sldId="272"/>
            <ac:spMk id="12" creationId="{AE192E3E-68A9-4F36-936C-1C8D0B9EF132}"/>
          </ac:spMkLst>
        </pc:spChg>
        <pc:spChg chg="add del">
          <ac:chgData name="Rita Padghan-Karanjkar" userId="7c8155616eaf3357" providerId="Windows Live" clId="Web-{BF907571-C084-4B6F-B8E0-A3C44A9E40BD}" dt="2023-01-21T12:33:45.010" v="379"/>
          <ac:spMkLst>
            <pc:docMk/>
            <pc:sldMk cId="1163877840" sldId="272"/>
            <ac:spMk id="14" creationId="{09AA451B-272F-487D-85B5-CD53F16B3873}"/>
          </ac:spMkLst>
        </pc:spChg>
        <pc:spChg chg="add del">
          <ac:chgData name="Rita Padghan-Karanjkar" userId="7c8155616eaf3357" providerId="Windows Live" clId="Web-{BF907571-C084-4B6F-B8E0-A3C44A9E40BD}" dt="2023-01-21T12:33:45.010" v="379"/>
          <ac:spMkLst>
            <pc:docMk/>
            <pc:sldMk cId="1163877840" sldId="272"/>
            <ac:spMk id="16" creationId="{6285214D-2DF3-4B3A-94B0-31AC5477D0AC}"/>
          </ac:spMkLst>
        </pc:spChg>
        <pc:spChg chg="add del">
          <ac:chgData name="Rita Padghan-Karanjkar" userId="7c8155616eaf3357" providerId="Windows Live" clId="Web-{BF907571-C084-4B6F-B8E0-A3C44A9E40BD}" dt="2023-01-21T12:33:45.010" v="379"/>
          <ac:spMkLst>
            <pc:docMk/>
            <pc:sldMk cId="1163877840" sldId="272"/>
            <ac:spMk id="18" creationId="{86506E45-BCCC-497B-97E1-26B1DCD62C5A}"/>
          </ac:spMkLst>
        </pc:spChg>
        <pc:spChg chg="add">
          <ac:chgData name="Rita Padghan-Karanjkar" userId="7c8155616eaf3357" providerId="Windows Live" clId="Web-{BF907571-C084-4B6F-B8E0-A3C44A9E40BD}" dt="2023-01-21T12:33:45.010" v="380"/>
          <ac:spMkLst>
            <pc:docMk/>
            <pc:sldMk cId="1163877840" sldId="272"/>
            <ac:spMk id="20" creationId="{EED30832-53CE-4388-9ABE-580E8EA2D769}"/>
          </ac:spMkLst>
        </pc:spChg>
        <pc:spChg chg="add">
          <ac:chgData name="Rita Padghan-Karanjkar" userId="7c8155616eaf3357" providerId="Windows Live" clId="Web-{BF907571-C084-4B6F-B8E0-A3C44A9E40BD}" dt="2023-01-21T12:33:45.010" v="380"/>
          <ac:spMkLst>
            <pc:docMk/>
            <pc:sldMk cId="1163877840" sldId="272"/>
            <ac:spMk id="21" creationId="{956367E4-2417-4549-BD40-A4625144DBCE}"/>
          </ac:spMkLst>
        </pc:spChg>
        <pc:picChg chg="add mod ord">
          <ac:chgData name="Rita Padghan-Karanjkar" userId="7c8155616eaf3357" providerId="Windows Live" clId="Web-{BF907571-C084-4B6F-B8E0-A3C44A9E40BD}" dt="2023-01-21T12:36:05.390" v="405" actId="14100"/>
          <ac:picMkLst>
            <pc:docMk/>
            <pc:sldMk cId="1163877840" sldId="272"/>
            <ac:picMk id="4" creationId="{A4E3803B-A19A-A1AE-5181-F042F7160484}"/>
          </ac:picMkLst>
        </pc:picChg>
        <pc:picChg chg="add del mod ord">
          <ac:chgData name="Rita Padghan-Karanjkar" userId="7c8155616eaf3357" providerId="Windows Live" clId="Web-{BF907571-C084-4B6F-B8E0-A3C44A9E40BD}" dt="2023-01-21T12:35:55.921" v="402"/>
          <ac:picMkLst>
            <pc:docMk/>
            <pc:sldMk cId="1163877840" sldId="272"/>
            <ac:picMk id="5" creationId="{627F8AA6-2AED-1CE5-6D01-2D7F342F1D5F}"/>
          </ac:picMkLst>
        </pc:picChg>
        <pc:picChg chg="add del mod">
          <ac:chgData name="Rita Padghan-Karanjkar" userId="7c8155616eaf3357" providerId="Windows Live" clId="Web-{BF907571-C084-4B6F-B8E0-A3C44A9E40BD}" dt="2023-01-21T12:35:56.905" v="403"/>
          <ac:picMkLst>
            <pc:docMk/>
            <pc:sldMk cId="1163877840" sldId="272"/>
            <ac:picMk id="6" creationId="{1089CC46-D2C2-AFBB-95B9-9B923DF70DC9}"/>
          </ac:picMkLst>
        </pc:picChg>
        <pc:picChg chg="add del mod ord">
          <ac:chgData name="Rita Padghan-Karanjkar" userId="7c8155616eaf3357" providerId="Windows Live" clId="Web-{BF907571-C084-4B6F-B8E0-A3C44A9E40BD}" dt="2023-01-21T12:35:54.921" v="401"/>
          <ac:picMkLst>
            <pc:docMk/>
            <pc:sldMk cId="1163877840" sldId="272"/>
            <ac:picMk id="7" creationId="{C3201D0B-252B-CB05-B4B1-D822D84EF0D4}"/>
          </ac:picMkLst>
        </pc:picChg>
      </pc:sldChg>
      <pc:sldChg chg="addSp delSp modSp new">
        <pc:chgData name="Rita Padghan-Karanjkar" userId="7c8155616eaf3357" providerId="Windows Live" clId="Web-{BF907571-C084-4B6F-B8E0-A3C44A9E40BD}" dt="2023-01-21T12:37:06.345" v="415" actId="20577"/>
        <pc:sldMkLst>
          <pc:docMk/>
          <pc:sldMk cId="1198476786" sldId="273"/>
        </pc:sldMkLst>
        <pc:spChg chg="mod">
          <ac:chgData name="Rita Padghan-Karanjkar" userId="7c8155616eaf3357" providerId="Windows Live" clId="Web-{BF907571-C084-4B6F-B8E0-A3C44A9E40BD}" dt="2023-01-21T12:37:06.345" v="415" actId="20577"/>
          <ac:spMkLst>
            <pc:docMk/>
            <pc:sldMk cId="1198476786" sldId="273"/>
            <ac:spMk id="2" creationId="{F4BFA787-B9CE-1151-C673-CB1C8D480941}"/>
          </ac:spMkLst>
        </pc:spChg>
        <pc:spChg chg="del">
          <ac:chgData name="Rita Padghan-Karanjkar" userId="7c8155616eaf3357" providerId="Windows Live" clId="Web-{BF907571-C084-4B6F-B8E0-A3C44A9E40BD}" dt="2023-01-21T12:36:26.672" v="407"/>
          <ac:spMkLst>
            <pc:docMk/>
            <pc:sldMk cId="1198476786" sldId="273"/>
            <ac:spMk id="3" creationId="{1079B6B1-A558-9B9D-1501-2A28A695304D}"/>
          </ac:spMkLst>
        </pc:spChg>
        <pc:picChg chg="add mod ord">
          <ac:chgData name="Rita Padghan-Karanjkar" userId="7c8155616eaf3357" providerId="Windows Live" clId="Web-{BF907571-C084-4B6F-B8E0-A3C44A9E40BD}" dt="2023-01-21T12:36:33.781" v="409" actId="14100"/>
          <ac:picMkLst>
            <pc:docMk/>
            <pc:sldMk cId="1198476786" sldId="273"/>
            <ac:picMk id="4" creationId="{E988BDFE-2CEF-3E68-05B9-036FFE8FEF08}"/>
          </ac:picMkLst>
        </pc:picChg>
      </pc:sldChg>
      <pc:sldChg chg="addSp delSp modSp new">
        <pc:chgData name="Rita Padghan-Karanjkar" userId="7c8155616eaf3357" providerId="Windows Live" clId="Web-{BF907571-C084-4B6F-B8E0-A3C44A9E40BD}" dt="2023-01-21T12:38:59.114" v="432" actId="20577"/>
        <pc:sldMkLst>
          <pc:docMk/>
          <pc:sldMk cId="125212498" sldId="274"/>
        </pc:sldMkLst>
        <pc:spChg chg="mod">
          <ac:chgData name="Rita Padghan-Karanjkar" userId="7c8155616eaf3357" providerId="Windows Live" clId="Web-{BF907571-C084-4B6F-B8E0-A3C44A9E40BD}" dt="2023-01-21T12:38:59.114" v="432" actId="20577"/>
          <ac:spMkLst>
            <pc:docMk/>
            <pc:sldMk cId="125212498" sldId="274"/>
            <ac:spMk id="2" creationId="{1D8A1741-AD28-3D9E-8DA1-B95A19BA86AA}"/>
          </ac:spMkLst>
        </pc:spChg>
        <pc:spChg chg="del">
          <ac:chgData name="Rita Padghan-Karanjkar" userId="7c8155616eaf3357" providerId="Windows Live" clId="Web-{BF907571-C084-4B6F-B8E0-A3C44A9E40BD}" dt="2023-01-21T12:37:19.798" v="417"/>
          <ac:spMkLst>
            <pc:docMk/>
            <pc:sldMk cId="125212498" sldId="274"/>
            <ac:spMk id="3" creationId="{848EF4B8-A073-ED77-BD7E-190AF78A44DF}"/>
          </ac:spMkLst>
        </pc:spChg>
        <pc:picChg chg="add mod ord">
          <ac:chgData name="Rita Padghan-Karanjkar" userId="7c8155616eaf3357" providerId="Windows Live" clId="Web-{BF907571-C084-4B6F-B8E0-A3C44A9E40BD}" dt="2023-01-21T12:38:04.034" v="426" actId="14100"/>
          <ac:picMkLst>
            <pc:docMk/>
            <pc:sldMk cId="125212498" sldId="274"/>
            <ac:picMk id="4" creationId="{7173BF22-2154-0B95-E4E1-62256997835B}"/>
          </ac:picMkLst>
        </pc:picChg>
      </pc:sldChg>
      <pc:sldChg chg="addSp delSp modSp new">
        <pc:chgData name="Rita Padghan-Karanjkar" userId="7c8155616eaf3357" providerId="Windows Live" clId="Web-{BF907571-C084-4B6F-B8E0-A3C44A9E40BD}" dt="2023-01-21T12:38:27.629" v="430" actId="14100"/>
        <pc:sldMkLst>
          <pc:docMk/>
          <pc:sldMk cId="1838191412" sldId="275"/>
        </pc:sldMkLst>
        <pc:spChg chg="del">
          <ac:chgData name="Rita Padghan-Karanjkar" userId="7c8155616eaf3357" providerId="Windows Live" clId="Web-{BF907571-C084-4B6F-B8E0-A3C44A9E40BD}" dt="2023-01-21T12:38:18.769" v="428"/>
          <ac:spMkLst>
            <pc:docMk/>
            <pc:sldMk cId="1838191412" sldId="275"/>
            <ac:spMk id="3" creationId="{3914D31E-C2F3-0398-8B73-557941802120}"/>
          </ac:spMkLst>
        </pc:spChg>
        <pc:picChg chg="add mod ord">
          <ac:chgData name="Rita Padghan-Karanjkar" userId="7c8155616eaf3357" providerId="Windows Live" clId="Web-{BF907571-C084-4B6F-B8E0-A3C44A9E40BD}" dt="2023-01-21T12:38:27.629" v="430" actId="14100"/>
          <ac:picMkLst>
            <pc:docMk/>
            <pc:sldMk cId="1838191412" sldId="275"/>
            <ac:picMk id="4" creationId="{D73FF20E-DD59-C1C6-A6D1-C7CA9457277E}"/>
          </ac:picMkLst>
        </pc:picChg>
      </pc:sldChg>
      <pc:sldChg chg="addSp delSp modSp new">
        <pc:chgData name="Rita Padghan-Karanjkar" userId="7c8155616eaf3357" providerId="Windows Live" clId="Web-{BF907571-C084-4B6F-B8E0-A3C44A9E40BD}" dt="2023-01-21T12:39:35.974" v="440" actId="14100"/>
        <pc:sldMkLst>
          <pc:docMk/>
          <pc:sldMk cId="782872821" sldId="276"/>
        </pc:sldMkLst>
        <pc:spChg chg="mod">
          <ac:chgData name="Rita Padghan-Karanjkar" userId="7c8155616eaf3357" providerId="Windows Live" clId="Web-{BF907571-C084-4B6F-B8E0-A3C44A9E40BD}" dt="2023-01-21T12:39:26.568" v="437" actId="20577"/>
          <ac:spMkLst>
            <pc:docMk/>
            <pc:sldMk cId="782872821" sldId="276"/>
            <ac:spMk id="2" creationId="{8454A88B-7787-F8CF-2ADC-A722E6C4AF98}"/>
          </ac:spMkLst>
        </pc:spChg>
        <pc:spChg chg="del">
          <ac:chgData name="Rita Padghan-Karanjkar" userId="7c8155616eaf3357" providerId="Windows Live" clId="Web-{BF907571-C084-4B6F-B8E0-A3C44A9E40BD}" dt="2023-01-21T12:39:27.958" v="438"/>
          <ac:spMkLst>
            <pc:docMk/>
            <pc:sldMk cId="782872821" sldId="276"/>
            <ac:spMk id="3" creationId="{8E8563AC-CF81-6D94-362E-9F239616EEC9}"/>
          </ac:spMkLst>
        </pc:spChg>
        <pc:picChg chg="add mod ord">
          <ac:chgData name="Rita Padghan-Karanjkar" userId="7c8155616eaf3357" providerId="Windows Live" clId="Web-{BF907571-C084-4B6F-B8E0-A3C44A9E40BD}" dt="2023-01-21T12:39:35.974" v="440" actId="14100"/>
          <ac:picMkLst>
            <pc:docMk/>
            <pc:sldMk cId="782872821" sldId="276"/>
            <ac:picMk id="4" creationId="{5D53D641-DD2C-1677-F69D-C4814C79C5C2}"/>
          </ac:picMkLst>
        </pc:picChg>
      </pc:sldChg>
      <pc:sldChg chg="modSp new">
        <pc:chgData name="Rita Padghan-Karanjkar" userId="7c8155616eaf3357" providerId="Windows Live" clId="Web-{BF907571-C084-4B6F-B8E0-A3C44A9E40BD}" dt="2023-01-21T12:42:26.919" v="448" actId="20577"/>
        <pc:sldMkLst>
          <pc:docMk/>
          <pc:sldMk cId="609914152" sldId="277"/>
        </pc:sldMkLst>
        <pc:spChg chg="mod">
          <ac:chgData name="Rita Padghan-Karanjkar" userId="7c8155616eaf3357" providerId="Windows Live" clId="Web-{BF907571-C084-4B6F-B8E0-A3C44A9E40BD}" dt="2023-01-21T12:42:26.919" v="448" actId="20577"/>
          <ac:spMkLst>
            <pc:docMk/>
            <pc:sldMk cId="609914152" sldId="277"/>
            <ac:spMk id="2" creationId="{C730ECB0-1980-9B19-1C90-12F9ED42F0A1}"/>
          </ac:spMkLst>
        </pc:spChg>
        <pc:spChg chg="mod">
          <ac:chgData name="Rita Padghan-Karanjkar" userId="7c8155616eaf3357" providerId="Windows Live" clId="Web-{BF907571-C084-4B6F-B8E0-A3C44A9E40BD}" dt="2023-01-21T12:42:13.794" v="447" actId="20577"/>
          <ac:spMkLst>
            <pc:docMk/>
            <pc:sldMk cId="609914152" sldId="277"/>
            <ac:spMk id="3" creationId="{9A60119F-1689-B6B8-1881-6EF76D04C17E}"/>
          </ac:spMkLst>
        </pc:spChg>
      </pc:sldChg>
      <pc:sldMasterChg chg="add del addSldLayout delSldLayout">
        <pc:chgData name="Rita Padghan-Karanjkar" userId="7c8155616eaf3357" providerId="Windows Live" clId="Web-{BF907571-C084-4B6F-B8E0-A3C44A9E40BD}" dt="2023-01-21T11:49:58.002" v="26"/>
        <pc:sldMasterMkLst>
          <pc:docMk/>
          <pc:sldMasterMk cId="2460954070" sldId="2147483660"/>
        </pc:sldMasterMkLst>
        <pc:sldLayoutChg chg="add del">
          <pc:chgData name="Rita Padghan-Karanjkar" userId="7c8155616eaf3357" providerId="Windows Live" clId="Web-{BF907571-C084-4B6F-B8E0-A3C44A9E40BD}" dt="2023-01-21T11:49:58.002" v="26"/>
          <pc:sldLayoutMkLst>
            <pc:docMk/>
            <pc:sldMasterMk cId="2460954070" sldId="2147483660"/>
            <pc:sldLayoutMk cId="2385387890" sldId="2147483661"/>
          </pc:sldLayoutMkLst>
        </pc:sldLayoutChg>
        <pc:sldLayoutChg chg="add del">
          <pc:chgData name="Rita Padghan-Karanjkar" userId="7c8155616eaf3357" providerId="Windows Live" clId="Web-{BF907571-C084-4B6F-B8E0-A3C44A9E40BD}" dt="2023-01-21T11:49:58.002" v="26"/>
          <pc:sldLayoutMkLst>
            <pc:docMk/>
            <pc:sldMasterMk cId="2460954070" sldId="2147483660"/>
            <pc:sldLayoutMk cId="949138452" sldId="2147483662"/>
          </pc:sldLayoutMkLst>
        </pc:sldLayoutChg>
        <pc:sldLayoutChg chg="add del">
          <pc:chgData name="Rita Padghan-Karanjkar" userId="7c8155616eaf3357" providerId="Windows Live" clId="Web-{BF907571-C084-4B6F-B8E0-A3C44A9E40BD}" dt="2023-01-21T11:49:58.002" v="26"/>
          <pc:sldLayoutMkLst>
            <pc:docMk/>
            <pc:sldMasterMk cId="2460954070" sldId="2147483660"/>
            <pc:sldLayoutMk cId="2591524520" sldId="2147483663"/>
          </pc:sldLayoutMkLst>
        </pc:sldLayoutChg>
        <pc:sldLayoutChg chg="add del">
          <pc:chgData name="Rita Padghan-Karanjkar" userId="7c8155616eaf3357" providerId="Windows Live" clId="Web-{BF907571-C084-4B6F-B8E0-A3C44A9E40BD}" dt="2023-01-21T11:49:58.002" v="26"/>
          <pc:sldLayoutMkLst>
            <pc:docMk/>
            <pc:sldMasterMk cId="2460954070" sldId="2147483660"/>
            <pc:sldLayoutMk cId="1203092039" sldId="2147483664"/>
          </pc:sldLayoutMkLst>
        </pc:sldLayoutChg>
        <pc:sldLayoutChg chg="add del">
          <pc:chgData name="Rita Padghan-Karanjkar" userId="7c8155616eaf3357" providerId="Windows Live" clId="Web-{BF907571-C084-4B6F-B8E0-A3C44A9E40BD}" dt="2023-01-21T11:49:58.002" v="26"/>
          <pc:sldLayoutMkLst>
            <pc:docMk/>
            <pc:sldMasterMk cId="2460954070" sldId="2147483660"/>
            <pc:sldLayoutMk cId="3733172339" sldId="2147483665"/>
          </pc:sldLayoutMkLst>
        </pc:sldLayoutChg>
        <pc:sldLayoutChg chg="add del">
          <pc:chgData name="Rita Padghan-Karanjkar" userId="7c8155616eaf3357" providerId="Windows Live" clId="Web-{BF907571-C084-4B6F-B8E0-A3C44A9E40BD}" dt="2023-01-21T11:49:58.002" v="26"/>
          <pc:sldLayoutMkLst>
            <pc:docMk/>
            <pc:sldMasterMk cId="2460954070" sldId="2147483660"/>
            <pc:sldLayoutMk cId="3210312558" sldId="2147483666"/>
          </pc:sldLayoutMkLst>
        </pc:sldLayoutChg>
        <pc:sldLayoutChg chg="add del">
          <pc:chgData name="Rita Padghan-Karanjkar" userId="7c8155616eaf3357" providerId="Windows Live" clId="Web-{BF907571-C084-4B6F-B8E0-A3C44A9E40BD}" dt="2023-01-21T11:49:58.002" v="26"/>
          <pc:sldLayoutMkLst>
            <pc:docMk/>
            <pc:sldMasterMk cId="2460954070" sldId="2147483660"/>
            <pc:sldLayoutMk cId="3146388984" sldId="2147483667"/>
          </pc:sldLayoutMkLst>
        </pc:sldLayoutChg>
        <pc:sldLayoutChg chg="add del">
          <pc:chgData name="Rita Padghan-Karanjkar" userId="7c8155616eaf3357" providerId="Windows Live" clId="Web-{BF907571-C084-4B6F-B8E0-A3C44A9E40BD}" dt="2023-01-21T11:49:58.002" v="26"/>
          <pc:sldLayoutMkLst>
            <pc:docMk/>
            <pc:sldMasterMk cId="2460954070" sldId="2147483660"/>
            <pc:sldLayoutMk cId="3171841454" sldId="2147483668"/>
          </pc:sldLayoutMkLst>
        </pc:sldLayoutChg>
        <pc:sldLayoutChg chg="add del">
          <pc:chgData name="Rita Padghan-Karanjkar" userId="7c8155616eaf3357" providerId="Windows Live" clId="Web-{BF907571-C084-4B6F-B8E0-A3C44A9E40BD}" dt="2023-01-21T11:49:58.002" v="26"/>
          <pc:sldLayoutMkLst>
            <pc:docMk/>
            <pc:sldMasterMk cId="2460954070" sldId="2147483660"/>
            <pc:sldLayoutMk cId="1718958274" sldId="2147483669"/>
          </pc:sldLayoutMkLst>
        </pc:sldLayoutChg>
        <pc:sldLayoutChg chg="add del">
          <pc:chgData name="Rita Padghan-Karanjkar" userId="7c8155616eaf3357" providerId="Windows Live" clId="Web-{BF907571-C084-4B6F-B8E0-A3C44A9E40BD}" dt="2023-01-21T11:49:58.002" v="26"/>
          <pc:sldLayoutMkLst>
            <pc:docMk/>
            <pc:sldMasterMk cId="2460954070" sldId="2147483660"/>
            <pc:sldLayoutMk cId="2202905451" sldId="2147483670"/>
          </pc:sldLayoutMkLst>
        </pc:sldLayoutChg>
        <pc:sldLayoutChg chg="add del">
          <pc:chgData name="Rita Padghan-Karanjkar" userId="7c8155616eaf3357" providerId="Windows Live" clId="Web-{BF907571-C084-4B6F-B8E0-A3C44A9E40BD}" dt="2023-01-21T11:49:58.002" v="26"/>
          <pc:sldLayoutMkLst>
            <pc:docMk/>
            <pc:sldMasterMk cId="2460954070" sldId="2147483660"/>
            <pc:sldLayoutMk cId="3479445657" sldId="2147483671"/>
          </pc:sldLayoutMkLst>
        </pc:sldLayoutChg>
      </pc:sldMasterChg>
      <pc:sldMasterChg chg="add del replId addSldLayout delSldLayout">
        <pc:chgData name="Rita Padghan-Karanjkar" userId="7c8155616eaf3357" providerId="Windows Live" clId="Web-{BF907571-C084-4B6F-B8E0-A3C44A9E40BD}" dt="2023-01-21T11:49:32.908" v="23"/>
        <pc:sldMasterMkLst>
          <pc:docMk/>
          <pc:sldMasterMk cId="1719452320" sldId="2147483672"/>
        </pc:sldMasterMkLst>
        <pc:sldLayoutChg chg="add del">
          <pc:chgData name="Rita Padghan-Karanjkar" userId="7c8155616eaf3357" providerId="Windows Live" clId="Web-{BF907571-C084-4B6F-B8E0-A3C44A9E40BD}" dt="2023-01-21T11:49:32.908" v="23"/>
          <pc:sldLayoutMkLst>
            <pc:docMk/>
            <pc:sldMasterMk cId="1719452320" sldId="2147483672"/>
            <pc:sldLayoutMk cId="2779058992" sldId="2147483673"/>
          </pc:sldLayoutMkLst>
        </pc:sldLayoutChg>
        <pc:sldLayoutChg chg="add del replId">
          <pc:chgData name="Rita Padghan-Karanjkar" userId="7c8155616eaf3357" providerId="Windows Live" clId="Web-{BF907571-C084-4B6F-B8E0-A3C44A9E40BD}" dt="2023-01-21T11:49:32.908" v="23"/>
          <pc:sldLayoutMkLst>
            <pc:docMk/>
            <pc:sldMasterMk cId="1719452320" sldId="2147483672"/>
            <pc:sldLayoutMk cId="1362435963" sldId="2147483674"/>
          </pc:sldLayoutMkLst>
        </pc:sldLayoutChg>
        <pc:sldLayoutChg chg="add del replId">
          <pc:chgData name="Rita Padghan-Karanjkar" userId="7c8155616eaf3357" providerId="Windows Live" clId="Web-{BF907571-C084-4B6F-B8E0-A3C44A9E40BD}" dt="2023-01-21T11:49:32.908" v="23"/>
          <pc:sldLayoutMkLst>
            <pc:docMk/>
            <pc:sldMasterMk cId="1719452320" sldId="2147483672"/>
            <pc:sldLayoutMk cId="670230856" sldId="2147483675"/>
          </pc:sldLayoutMkLst>
        </pc:sldLayoutChg>
        <pc:sldLayoutChg chg="add del replId">
          <pc:chgData name="Rita Padghan-Karanjkar" userId="7c8155616eaf3357" providerId="Windows Live" clId="Web-{BF907571-C084-4B6F-B8E0-A3C44A9E40BD}" dt="2023-01-21T11:49:32.908" v="23"/>
          <pc:sldLayoutMkLst>
            <pc:docMk/>
            <pc:sldMasterMk cId="1719452320" sldId="2147483672"/>
            <pc:sldLayoutMk cId="1094148727" sldId="2147483676"/>
          </pc:sldLayoutMkLst>
        </pc:sldLayoutChg>
        <pc:sldLayoutChg chg="add del replId">
          <pc:chgData name="Rita Padghan-Karanjkar" userId="7c8155616eaf3357" providerId="Windows Live" clId="Web-{BF907571-C084-4B6F-B8E0-A3C44A9E40BD}" dt="2023-01-21T11:49:32.908" v="23"/>
          <pc:sldLayoutMkLst>
            <pc:docMk/>
            <pc:sldMasterMk cId="1719452320" sldId="2147483672"/>
            <pc:sldLayoutMk cId="4128082040" sldId="2147483677"/>
          </pc:sldLayoutMkLst>
        </pc:sldLayoutChg>
        <pc:sldLayoutChg chg="add del replId">
          <pc:chgData name="Rita Padghan-Karanjkar" userId="7c8155616eaf3357" providerId="Windows Live" clId="Web-{BF907571-C084-4B6F-B8E0-A3C44A9E40BD}" dt="2023-01-21T11:49:32.908" v="23"/>
          <pc:sldLayoutMkLst>
            <pc:docMk/>
            <pc:sldMasterMk cId="1719452320" sldId="2147483672"/>
            <pc:sldLayoutMk cId="1509793962" sldId="2147483678"/>
          </pc:sldLayoutMkLst>
        </pc:sldLayoutChg>
        <pc:sldLayoutChg chg="add del replId">
          <pc:chgData name="Rita Padghan-Karanjkar" userId="7c8155616eaf3357" providerId="Windows Live" clId="Web-{BF907571-C084-4B6F-B8E0-A3C44A9E40BD}" dt="2023-01-21T11:49:32.908" v="23"/>
          <pc:sldLayoutMkLst>
            <pc:docMk/>
            <pc:sldMasterMk cId="1719452320" sldId="2147483672"/>
            <pc:sldLayoutMk cId="957985756" sldId="2147483679"/>
          </pc:sldLayoutMkLst>
        </pc:sldLayoutChg>
        <pc:sldLayoutChg chg="add del replId">
          <pc:chgData name="Rita Padghan-Karanjkar" userId="7c8155616eaf3357" providerId="Windows Live" clId="Web-{BF907571-C084-4B6F-B8E0-A3C44A9E40BD}" dt="2023-01-21T11:49:32.908" v="23"/>
          <pc:sldLayoutMkLst>
            <pc:docMk/>
            <pc:sldMasterMk cId="1719452320" sldId="2147483672"/>
            <pc:sldLayoutMk cId="1407945161" sldId="2147483680"/>
          </pc:sldLayoutMkLst>
        </pc:sldLayoutChg>
        <pc:sldLayoutChg chg="add del replId">
          <pc:chgData name="Rita Padghan-Karanjkar" userId="7c8155616eaf3357" providerId="Windows Live" clId="Web-{BF907571-C084-4B6F-B8E0-A3C44A9E40BD}" dt="2023-01-21T11:49:32.908" v="23"/>
          <pc:sldLayoutMkLst>
            <pc:docMk/>
            <pc:sldMasterMk cId="1719452320" sldId="2147483672"/>
            <pc:sldLayoutMk cId="285995236" sldId="2147483681"/>
          </pc:sldLayoutMkLst>
        </pc:sldLayoutChg>
        <pc:sldLayoutChg chg="add del replId">
          <pc:chgData name="Rita Padghan-Karanjkar" userId="7c8155616eaf3357" providerId="Windows Live" clId="Web-{BF907571-C084-4B6F-B8E0-A3C44A9E40BD}" dt="2023-01-21T11:49:32.908" v="23"/>
          <pc:sldLayoutMkLst>
            <pc:docMk/>
            <pc:sldMasterMk cId="1719452320" sldId="2147483672"/>
            <pc:sldLayoutMk cId="1687338753" sldId="2147483682"/>
          </pc:sldLayoutMkLst>
        </pc:sldLayoutChg>
        <pc:sldLayoutChg chg="add del replId">
          <pc:chgData name="Rita Padghan-Karanjkar" userId="7c8155616eaf3357" providerId="Windows Live" clId="Web-{BF907571-C084-4B6F-B8E0-A3C44A9E40BD}" dt="2023-01-21T11:49:32.908" v="23"/>
          <pc:sldLayoutMkLst>
            <pc:docMk/>
            <pc:sldMasterMk cId="1719452320" sldId="2147483672"/>
            <pc:sldLayoutMk cId="2160389066" sldId="2147483683"/>
          </pc:sldLayoutMkLst>
        </pc:sldLayoutChg>
      </pc:sldMasterChg>
      <pc:sldMasterChg chg="add del addSldLayout delSldLayout">
        <pc:chgData name="Rita Padghan-Karanjkar" userId="7c8155616eaf3357" providerId="Windows Live" clId="Web-{BF907571-C084-4B6F-B8E0-A3C44A9E40BD}" dt="2023-01-21T11:47:40.826" v="11"/>
        <pc:sldMasterMkLst>
          <pc:docMk/>
          <pc:sldMasterMk cId="1932503224" sldId="2147483685"/>
        </pc:sldMasterMkLst>
        <pc:sldLayoutChg chg="add del">
          <pc:chgData name="Rita Padghan-Karanjkar" userId="7c8155616eaf3357" providerId="Windows Live" clId="Web-{BF907571-C084-4B6F-B8E0-A3C44A9E40BD}" dt="2023-01-21T11:47:40.826" v="11"/>
          <pc:sldLayoutMkLst>
            <pc:docMk/>
            <pc:sldMasterMk cId="1932503224" sldId="2147483685"/>
            <pc:sldLayoutMk cId="951256888" sldId="2147483674"/>
          </pc:sldLayoutMkLst>
        </pc:sldLayoutChg>
        <pc:sldLayoutChg chg="add del">
          <pc:chgData name="Rita Padghan-Karanjkar" userId="7c8155616eaf3357" providerId="Windows Live" clId="Web-{BF907571-C084-4B6F-B8E0-A3C44A9E40BD}" dt="2023-01-21T11:47:40.826" v="11"/>
          <pc:sldLayoutMkLst>
            <pc:docMk/>
            <pc:sldMasterMk cId="1932503224" sldId="2147483685"/>
            <pc:sldLayoutMk cId="830451426" sldId="2147483675"/>
          </pc:sldLayoutMkLst>
        </pc:sldLayoutChg>
        <pc:sldLayoutChg chg="add del">
          <pc:chgData name="Rita Padghan-Karanjkar" userId="7c8155616eaf3357" providerId="Windows Live" clId="Web-{BF907571-C084-4B6F-B8E0-A3C44A9E40BD}" dt="2023-01-21T11:47:40.826" v="11"/>
          <pc:sldLayoutMkLst>
            <pc:docMk/>
            <pc:sldMasterMk cId="1932503224" sldId="2147483685"/>
            <pc:sldLayoutMk cId="3131349942" sldId="2147483676"/>
          </pc:sldLayoutMkLst>
        </pc:sldLayoutChg>
        <pc:sldLayoutChg chg="add del">
          <pc:chgData name="Rita Padghan-Karanjkar" userId="7c8155616eaf3357" providerId="Windows Live" clId="Web-{BF907571-C084-4B6F-B8E0-A3C44A9E40BD}" dt="2023-01-21T11:47:40.826" v="11"/>
          <pc:sldLayoutMkLst>
            <pc:docMk/>
            <pc:sldMasterMk cId="1932503224" sldId="2147483685"/>
            <pc:sldLayoutMk cId="2304027204" sldId="2147483677"/>
          </pc:sldLayoutMkLst>
        </pc:sldLayoutChg>
        <pc:sldLayoutChg chg="add del">
          <pc:chgData name="Rita Padghan-Karanjkar" userId="7c8155616eaf3357" providerId="Windows Live" clId="Web-{BF907571-C084-4B6F-B8E0-A3C44A9E40BD}" dt="2023-01-21T11:47:40.826" v="11"/>
          <pc:sldLayoutMkLst>
            <pc:docMk/>
            <pc:sldMasterMk cId="1932503224" sldId="2147483685"/>
            <pc:sldLayoutMk cId="1795670896" sldId="2147483678"/>
          </pc:sldLayoutMkLst>
        </pc:sldLayoutChg>
        <pc:sldLayoutChg chg="add del">
          <pc:chgData name="Rita Padghan-Karanjkar" userId="7c8155616eaf3357" providerId="Windows Live" clId="Web-{BF907571-C084-4B6F-B8E0-A3C44A9E40BD}" dt="2023-01-21T11:47:40.826" v="11"/>
          <pc:sldLayoutMkLst>
            <pc:docMk/>
            <pc:sldMasterMk cId="1932503224" sldId="2147483685"/>
            <pc:sldLayoutMk cId="4081923738" sldId="2147483679"/>
          </pc:sldLayoutMkLst>
        </pc:sldLayoutChg>
        <pc:sldLayoutChg chg="add del">
          <pc:chgData name="Rita Padghan-Karanjkar" userId="7c8155616eaf3357" providerId="Windows Live" clId="Web-{BF907571-C084-4B6F-B8E0-A3C44A9E40BD}" dt="2023-01-21T11:47:40.826" v="11"/>
          <pc:sldLayoutMkLst>
            <pc:docMk/>
            <pc:sldMasterMk cId="1932503224" sldId="2147483685"/>
            <pc:sldLayoutMk cId="4252239887" sldId="2147483680"/>
          </pc:sldLayoutMkLst>
        </pc:sldLayoutChg>
        <pc:sldLayoutChg chg="add del">
          <pc:chgData name="Rita Padghan-Karanjkar" userId="7c8155616eaf3357" providerId="Windows Live" clId="Web-{BF907571-C084-4B6F-B8E0-A3C44A9E40BD}" dt="2023-01-21T11:47:40.826" v="11"/>
          <pc:sldLayoutMkLst>
            <pc:docMk/>
            <pc:sldMasterMk cId="1932503224" sldId="2147483685"/>
            <pc:sldLayoutMk cId="1714277657" sldId="2147483681"/>
          </pc:sldLayoutMkLst>
        </pc:sldLayoutChg>
        <pc:sldLayoutChg chg="add del">
          <pc:chgData name="Rita Padghan-Karanjkar" userId="7c8155616eaf3357" providerId="Windows Live" clId="Web-{BF907571-C084-4B6F-B8E0-A3C44A9E40BD}" dt="2023-01-21T11:47:40.826" v="11"/>
          <pc:sldLayoutMkLst>
            <pc:docMk/>
            <pc:sldMasterMk cId="1932503224" sldId="2147483685"/>
            <pc:sldLayoutMk cId="4094408872" sldId="2147483682"/>
          </pc:sldLayoutMkLst>
        </pc:sldLayoutChg>
        <pc:sldLayoutChg chg="add del">
          <pc:chgData name="Rita Padghan-Karanjkar" userId="7c8155616eaf3357" providerId="Windows Live" clId="Web-{BF907571-C084-4B6F-B8E0-A3C44A9E40BD}" dt="2023-01-21T11:47:40.826" v="11"/>
          <pc:sldLayoutMkLst>
            <pc:docMk/>
            <pc:sldMasterMk cId="1932503224" sldId="2147483685"/>
            <pc:sldLayoutMk cId="1145651028" sldId="2147483683"/>
          </pc:sldLayoutMkLst>
        </pc:sldLayoutChg>
        <pc:sldLayoutChg chg="add del">
          <pc:chgData name="Rita Padghan-Karanjkar" userId="7c8155616eaf3357" providerId="Windows Live" clId="Web-{BF907571-C084-4B6F-B8E0-A3C44A9E40BD}" dt="2023-01-21T11:47:40.826" v="11"/>
          <pc:sldLayoutMkLst>
            <pc:docMk/>
            <pc:sldMasterMk cId="1932503224" sldId="2147483685"/>
            <pc:sldLayoutMk cId="3979840077" sldId="2147483684"/>
          </pc:sldLayoutMkLst>
        </pc:sldLayoutChg>
      </pc:sldMasterChg>
      <pc:sldMasterChg chg="add addSldLayout">
        <pc:chgData name="Rita Padghan-Karanjkar" userId="7c8155616eaf3357" providerId="Windows Live" clId="Web-{BF907571-C084-4B6F-B8E0-A3C44A9E40BD}" dt="2023-01-21T11:49:58.002" v="26"/>
        <pc:sldMasterMkLst>
          <pc:docMk/>
          <pc:sldMasterMk cId="4204928698" sldId="2147483685"/>
        </pc:sldMasterMkLst>
        <pc:sldLayoutChg chg="add">
          <pc:chgData name="Rita Padghan-Karanjkar" userId="7c8155616eaf3357" providerId="Windows Live" clId="Web-{BF907571-C084-4B6F-B8E0-A3C44A9E40BD}" dt="2023-01-21T11:49:58.002" v="26"/>
          <pc:sldLayoutMkLst>
            <pc:docMk/>
            <pc:sldMasterMk cId="4204928698" sldId="2147483685"/>
            <pc:sldLayoutMk cId="3923638923" sldId="2147483674"/>
          </pc:sldLayoutMkLst>
        </pc:sldLayoutChg>
        <pc:sldLayoutChg chg="add">
          <pc:chgData name="Rita Padghan-Karanjkar" userId="7c8155616eaf3357" providerId="Windows Live" clId="Web-{BF907571-C084-4B6F-B8E0-A3C44A9E40BD}" dt="2023-01-21T11:49:58.002" v="26"/>
          <pc:sldLayoutMkLst>
            <pc:docMk/>
            <pc:sldMasterMk cId="4204928698" sldId="2147483685"/>
            <pc:sldLayoutMk cId="2840462686" sldId="2147483675"/>
          </pc:sldLayoutMkLst>
        </pc:sldLayoutChg>
        <pc:sldLayoutChg chg="add">
          <pc:chgData name="Rita Padghan-Karanjkar" userId="7c8155616eaf3357" providerId="Windows Live" clId="Web-{BF907571-C084-4B6F-B8E0-A3C44A9E40BD}" dt="2023-01-21T11:49:58.002" v="26"/>
          <pc:sldLayoutMkLst>
            <pc:docMk/>
            <pc:sldMasterMk cId="4204928698" sldId="2147483685"/>
            <pc:sldLayoutMk cId="891753228" sldId="2147483676"/>
          </pc:sldLayoutMkLst>
        </pc:sldLayoutChg>
        <pc:sldLayoutChg chg="add">
          <pc:chgData name="Rita Padghan-Karanjkar" userId="7c8155616eaf3357" providerId="Windows Live" clId="Web-{BF907571-C084-4B6F-B8E0-A3C44A9E40BD}" dt="2023-01-21T11:49:58.002" v="26"/>
          <pc:sldLayoutMkLst>
            <pc:docMk/>
            <pc:sldMasterMk cId="4204928698" sldId="2147483685"/>
            <pc:sldLayoutMk cId="897921093" sldId="2147483677"/>
          </pc:sldLayoutMkLst>
        </pc:sldLayoutChg>
        <pc:sldLayoutChg chg="add">
          <pc:chgData name="Rita Padghan-Karanjkar" userId="7c8155616eaf3357" providerId="Windows Live" clId="Web-{BF907571-C084-4B6F-B8E0-A3C44A9E40BD}" dt="2023-01-21T11:49:58.002" v="26"/>
          <pc:sldLayoutMkLst>
            <pc:docMk/>
            <pc:sldMasterMk cId="4204928698" sldId="2147483685"/>
            <pc:sldLayoutMk cId="2915832235" sldId="2147483678"/>
          </pc:sldLayoutMkLst>
        </pc:sldLayoutChg>
        <pc:sldLayoutChg chg="add">
          <pc:chgData name="Rita Padghan-Karanjkar" userId="7c8155616eaf3357" providerId="Windows Live" clId="Web-{BF907571-C084-4B6F-B8E0-A3C44A9E40BD}" dt="2023-01-21T11:49:58.002" v="26"/>
          <pc:sldLayoutMkLst>
            <pc:docMk/>
            <pc:sldMasterMk cId="4204928698" sldId="2147483685"/>
            <pc:sldLayoutMk cId="3033113738" sldId="2147483679"/>
          </pc:sldLayoutMkLst>
        </pc:sldLayoutChg>
        <pc:sldLayoutChg chg="add">
          <pc:chgData name="Rita Padghan-Karanjkar" userId="7c8155616eaf3357" providerId="Windows Live" clId="Web-{BF907571-C084-4B6F-B8E0-A3C44A9E40BD}" dt="2023-01-21T11:49:58.002" v="26"/>
          <pc:sldLayoutMkLst>
            <pc:docMk/>
            <pc:sldMasterMk cId="4204928698" sldId="2147483685"/>
            <pc:sldLayoutMk cId="3537100758" sldId="2147483680"/>
          </pc:sldLayoutMkLst>
        </pc:sldLayoutChg>
        <pc:sldLayoutChg chg="add">
          <pc:chgData name="Rita Padghan-Karanjkar" userId="7c8155616eaf3357" providerId="Windows Live" clId="Web-{BF907571-C084-4B6F-B8E0-A3C44A9E40BD}" dt="2023-01-21T11:49:58.002" v="26"/>
          <pc:sldLayoutMkLst>
            <pc:docMk/>
            <pc:sldMasterMk cId="4204928698" sldId="2147483685"/>
            <pc:sldLayoutMk cId="2335932605" sldId="2147483681"/>
          </pc:sldLayoutMkLst>
        </pc:sldLayoutChg>
        <pc:sldLayoutChg chg="add">
          <pc:chgData name="Rita Padghan-Karanjkar" userId="7c8155616eaf3357" providerId="Windows Live" clId="Web-{BF907571-C084-4B6F-B8E0-A3C44A9E40BD}" dt="2023-01-21T11:49:58.002" v="26"/>
          <pc:sldLayoutMkLst>
            <pc:docMk/>
            <pc:sldMasterMk cId="4204928698" sldId="2147483685"/>
            <pc:sldLayoutMk cId="2757517613" sldId="2147483682"/>
          </pc:sldLayoutMkLst>
        </pc:sldLayoutChg>
        <pc:sldLayoutChg chg="add">
          <pc:chgData name="Rita Padghan-Karanjkar" userId="7c8155616eaf3357" providerId="Windows Live" clId="Web-{BF907571-C084-4B6F-B8E0-A3C44A9E40BD}" dt="2023-01-21T11:49:58.002" v="26"/>
          <pc:sldLayoutMkLst>
            <pc:docMk/>
            <pc:sldMasterMk cId="4204928698" sldId="2147483685"/>
            <pc:sldLayoutMk cId="2795263268" sldId="2147483683"/>
          </pc:sldLayoutMkLst>
        </pc:sldLayoutChg>
        <pc:sldLayoutChg chg="add">
          <pc:chgData name="Rita Padghan-Karanjkar" userId="7c8155616eaf3357" providerId="Windows Live" clId="Web-{BF907571-C084-4B6F-B8E0-A3C44A9E40BD}" dt="2023-01-21T11:49:58.002" v="26"/>
          <pc:sldLayoutMkLst>
            <pc:docMk/>
            <pc:sldMasterMk cId="4204928698" sldId="2147483685"/>
            <pc:sldLayoutMk cId="1559659729" sldId="2147483684"/>
          </pc:sldLayoutMkLst>
        </pc:sldLayoutChg>
      </pc:sldMasterChg>
      <pc:sldMasterChg chg="add del addSldLayout delSldLayout">
        <pc:chgData name="Rita Padghan-Karanjkar" userId="7c8155616eaf3357" providerId="Windows Live" clId="Web-{BF907571-C084-4B6F-B8E0-A3C44A9E40BD}" dt="2023-01-21T11:46:35.277" v="1"/>
        <pc:sldMasterMkLst>
          <pc:docMk/>
          <pc:sldMasterMk cId="4230435165" sldId="2147483685"/>
        </pc:sldMasterMkLst>
        <pc:sldLayoutChg chg="add del">
          <pc:chgData name="Rita Padghan-Karanjkar" userId="7c8155616eaf3357" providerId="Windows Live" clId="Web-{BF907571-C084-4B6F-B8E0-A3C44A9E40BD}" dt="2023-01-21T11:46:35.277" v="1"/>
          <pc:sldLayoutMkLst>
            <pc:docMk/>
            <pc:sldMasterMk cId="4230435165" sldId="2147483685"/>
            <pc:sldLayoutMk cId="3299531709" sldId="2147483674"/>
          </pc:sldLayoutMkLst>
        </pc:sldLayoutChg>
        <pc:sldLayoutChg chg="add del">
          <pc:chgData name="Rita Padghan-Karanjkar" userId="7c8155616eaf3357" providerId="Windows Live" clId="Web-{BF907571-C084-4B6F-B8E0-A3C44A9E40BD}" dt="2023-01-21T11:46:35.277" v="1"/>
          <pc:sldLayoutMkLst>
            <pc:docMk/>
            <pc:sldMasterMk cId="4230435165" sldId="2147483685"/>
            <pc:sldLayoutMk cId="1528748110" sldId="2147483675"/>
          </pc:sldLayoutMkLst>
        </pc:sldLayoutChg>
        <pc:sldLayoutChg chg="add del">
          <pc:chgData name="Rita Padghan-Karanjkar" userId="7c8155616eaf3357" providerId="Windows Live" clId="Web-{BF907571-C084-4B6F-B8E0-A3C44A9E40BD}" dt="2023-01-21T11:46:35.277" v="1"/>
          <pc:sldLayoutMkLst>
            <pc:docMk/>
            <pc:sldMasterMk cId="4230435165" sldId="2147483685"/>
            <pc:sldLayoutMk cId="3322896116" sldId="2147483676"/>
          </pc:sldLayoutMkLst>
        </pc:sldLayoutChg>
        <pc:sldLayoutChg chg="add del">
          <pc:chgData name="Rita Padghan-Karanjkar" userId="7c8155616eaf3357" providerId="Windows Live" clId="Web-{BF907571-C084-4B6F-B8E0-A3C44A9E40BD}" dt="2023-01-21T11:46:35.277" v="1"/>
          <pc:sldLayoutMkLst>
            <pc:docMk/>
            <pc:sldMasterMk cId="4230435165" sldId="2147483685"/>
            <pc:sldLayoutMk cId="442847006" sldId="2147483677"/>
          </pc:sldLayoutMkLst>
        </pc:sldLayoutChg>
        <pc:sldLayoutChg chg="add del">
          <pc:chgData name="Rita Padghan-Karanjkar" userId="7c8155616eaf3357" providerId="Windows Live" clId="Web-{BF907571-C084-4B6F-B8E0-A3C44A9E40BD}" dt="2023-01-21T11:46:35.277" v="1"/>
          <pc:sldLayoutMkLst>
            <pc:docMk/>
            <pc:sldMasterMk cId="4230435165" sldId="2147483685"/>
            <pc:sldLayoutMk cId="2669878245" sldId="2147483678"/>
          </pc:sldLayoutMkLst>
        </pc:sldLayoutChg>
        <pc:sldLayoutChg chg="add del">
          <pc:chgData name="Rita Padghan-Karanjkar" userId="7c8155616eaf3357" providerId="Windows Live" clId="Web-{BF907571-C084-4B6F-B8E0-A3C44A9E40BD}" dt="2023-01-21T11:46:35.277" v="1"/>
          <pc:sldLayoutMkLst>
            <pc:docMk/>
            <pc:sldMasterMk cId="4230435165" sldId="2147483685"/>
            <pc:sldLayoutMk cId="2673832755" sldId="2147483679"/>
          </pc:sldLayoutMkLst>
        </pc:sldLayoutChg>
        <pc:sldLayoutChg chg="add del">
          <pc:chgData name="Rita Padghan-Karanjkar" userId="7c8155616eaf3357" providerId="Windows Live" clId="Web-{BF907571-C084-4B6F-B8E0-A3C44A9E40BD}" dt="2023-01-21T11:46:35.277" v="1"/>
          <pc:sldLayoutMkLst>
            <pc:docMk/>
            <pc:sldMasterMk cId="4230435165" sldId="2147483685"/>
            <pc:sldLayoutMk cId="2950270815" sldId="2147483680"/>
          </pc:sldLayoutMkLst>
        </pc:sldLayoutChg>
        <pc:sldLayoutChg chg="add del">
          <pc:chgData name="Rita Padghan-Karanjkar" userId="7c8155616eaf3357" providerId="Windows Live" clId="Web-{BF907571-C084-4B6F-B8E0-A3C44A9E40BD}" dt="2023-01-21T11:46:35.277" v="1"/>
          <pc:sldLayoutMkLst>
            <pc:docMk/>
            <pc:sldMasterMk cId="4230435165" sldId="2147483685"/>
            <pc:sldLayoutMk cId="3346687148" sldId="2147483681"/>
          </pc:sldLayoutMkLst>
        </pc:sldLayoutChg>
        <pc:sldLayoutChg chg="add del">
          <pc:chgData name="Rita Padghan-Karanjkar" userId="7c8155616eaf3357" providerId="Windows Live" clId="Web-{BF907571-C084-4B6F-B8E0-A3C44A9E40BD}" dt="2023-01-21T11:46:35.277" v="1"/>
          <pc:sldLayoutMkLst>
            <pc:docMk/>
            <pc:sldMasterMk cId="4230435165" sldId="2147483685"/>
            <pc:sldLayoutMk cId="2567768384" sldId="2147483682"/>
          </pc:sldLayoutMkLst>
        </pc:sldLayoutChg>
        <pc:sldLayoutChg chg="add del">
          <pc:chgData name="Rita Padghan-Karanjkar" userId="7c8155616eaf3357" providerId="Windows Live" clId="Web-{BF907571-C084-4B6F-B8E0-A3C44A9E40BD}" dt="2023-01-21T11:46:35.277" v="1"/>
          <pc:sldLayoutMkLst>
            <pc:docMk/>
            <pc:sldMasterMk cId="4230435165" sldId="2147483685"/>
            <pc:sldLayoutMk cId="3027141241" sldId="2147483683"/>
          </pc:sldLayoutMkLst>
        </pc:sldLayoutChg>
        <pc:sldLayoutChg chg="add del">
          <pc:chgData name="Rita Padghan-Karanjkar" userId="7c8155616eaf3357" providerId="Windows Live" clId="Web-{BF907571-C084-4B6F-B8E0-A3C44A9E40BD}" dt="2023-01-21T11:46:35.277" v="1"/>
          <pc:sldLayoutMkLst>
            <pc:docMk/>
            <pc:sldMasterMk cId="4230435165" sldId="2147483685"/>
            <pc:sldLayoutMk cId="1097751458" sldId="2147483684"/>
          </pc:sldLayoutMkLst>
        </pc:sldLayoutChg>
      </pc:sldMasterChg>
      <pc:sldMasterChg chg="add del addSldLayout delSldLayout">
        <pc:chgData name="Rita Padghan-Karanjkar" userId="7c8155616eaf3357" providerId="Windows Live" clId="Web-{BF907571-C084-4B6F-B8E0-A3C44A9E40BD}" dt="2023-01-21T11:48:23.531" v="15"/>
        <pc:sldMasterMkLst>
          <pc:docMk/>
          <pc:sldMasterMk cId="1354443733" sldId="2147483698"/>
        </pc:sldMasterMkLst>
        <pc:sldLayoutChg chg="add del">
          <pc:chgData name="Rita Padghan-Karanjkar" userId="7c8155616eaf3357" providerId="Windows Live" clId="Web-{BF907571-C084-4B6F-B8E0-A3C44A9E40BD}" dt="2023-01-21T11:48:23.531" v="15"/>
          <pc:sldLayoutMkLst>
            <pc:docMk/>
            <pc:sldMasterMk cId="1354443733" sldId="2147483698"/>
            <pc:sldLayoutMk cId="3631167591" sldId="2147483687"/>
          </pc:sldLayoutMkLst>
        </pc:sldLayoutChg>
        <pc:sldLayoutChg chg="add del">
          <pc:chgData name="Rita Padghan-Karanjkar" userId="7c8155616eaf3357" providerId="Windows Live" clId="Web-{BF907571-C084-4B6F-B8E0-A3C44A9E40BD}" dt="2023-01-21T11:48:23.531" v="15"/>
          <pc:sldLayoutMkLst>
            <pc:docMk/>
            <pc:sldMasterMk cId="1354443733" sldId="2147483698"/>
            <pc:sldLayoutMk cId="20129455" sldId="2147483688"/>
          </pc:sldLayoutMkLst>
        </pc:sldLayoutChg>
        <pc:sldLayoutChg chg="add del">
          <pc:chgData name="Rita Padghan-Karanjkar" userId="7c8155616eaf3357" providerId="Windows Live" clId="Web-{BF907571-C084-4B6F-B8E0-A3C44A9E40BD}" dt="2023-01-21T11:48:23.531" v="15"/>
          <pc:sldLayoutMkLst>
            <pc:docMk/>
            <pc:sldMasterMk cId="1354443733" sldId="2147483698"/>
            <pc:sldLayoutMk cId="3716028468" sldId="2147483689"/>
          </pc:sldLayoutMkLst>
        </pc:sldLayoutChg>
        <pc:sldLayoutChg chg="add del">
          <pc:chgData name="Rita Padghan-Karanjkar" userId="7c8155616eaf3357" providerId="Windows Live" clId="Web-{BF907571-C084-4B6F-B8E0-A3C44A9E40BD}" dt="2023-01-21T11:48:23.531" v="15"/>
          <pc:sldLayoutMkLst>
            <pc:docMk/>
            <pc:sldMasterMk cId="1354443733" sldId="2147483698"/>
            <pc:sldLayoutMk cId="3916255300" sldId="2147483690"/>
          </pc:sldLayoutMkLst>
        </pc:sldLayoutChg>
        <pc:sldLayoutChg chg="add del">
          <pc:chgData name="Rita Padghan-Karanjkar" userId="7c8155616eaf3357" providerId="Windows Live" clId="Web-{BF907571-C084-4B6F-B8E0-A3C44A9E40BD}" dt="2023-01-21T11:48:23.531" v="15"/>
          <pc:sldLayoutMkLst>
            <pc:docMk/>
            <pc:sldMasterMk cId="1354443733" sldId="2147483698"/>
            <pc:sldLayoutMk cId="3524823970" sldId="2147483691"/>
          </pc:sldLayoutMkLst>
        </pc:sldLayoutChg>
        <pc:sldLayoutChg chg="add del">
          <pc:chgData name="Rita Padghan-Karanjkar" userId="7c8155616eaf3357" providerId="Windows Live" clId="Web-{BF907571-C084-4B6F-B8E0-A3C44A9E40BD}" dt="2023-01-21T11:48:23.531" v="15"/>
          <pc:sldLayoutMkLst>
            <pc:docMk/>
            <pc:sldMasterMk cId="1354443733" sldId="2147483698"/>
            <pc:sldLayoutMk cId="402424396" sldId="2147483692"/>
          </pc:sldLayoutMkLst>
        </pc:sldLayoutChg>
        <pc:sldLayoutChg chg="add del">
          <pc:chgData name="Rita Padghan-Karanjkar" userId="7c8155616eaf3357" providerId="Windows Live" clId="Web-{BF907571-C084-4B6F-B8E0-A3C44A9E40BD}" dt="2023-01-21T11:48:23.531" v="15"/>
          <pc:sldLayoutMkLst>
            <pc:docMk/>
            <pc:sldMasterMk cId="1354443733" sldId="2147483698"/>
            <pc:sldLayoutMk cId="1746197002" sldId="2147483693"/>
          </pc:sldLayoutMkLst>
        </pc:sldLayoutChg>
        <pc:sldLayoutChg chg="add del">
          <pc:chgData name="Rita Padghan-Karanjkar" userId="7c8155616eaf3357" providerId="Windows Live" clId="Web-{BF907571-C084-4B6F-B8E0-A3C44A9E40BD}" dt="2023-01-21T11:48:23.531" v="15"/>
          <pc:sldLayoutMkLst>
            <pc:docMk/>
            <pc:sldMasterMk cId="1354443733" sldId="2147483698"/>
            <pc:sldLayoutMk cId="1315863131" sldId="2147483694"/>
          </pc:sldLayoutMkLst>
        </pc:sldLayoutChg>
        <pc:sldLayoutChg chg="add del">
          <pc:chgData name="Rita Padghan-Karanjkar" userId="7c8155616eaf3357" providerId="Windows Live" clId="Web-{BF907571-C084-4B6F-B8E0-A3C44A9E40BD}" dt="2023-01-21T11:48:23.531" v="15"/>
          <pc:sldLayoutMkLst>
            <pc:docMk/>
            <pc:sldMasterMk cId="1354443733" sldId="2147483698"/>
            <pc:sldLayoutMk cId="3617286977" sldId="2147483695"/>
          </pc:sldLayoutMkLst>
        </pc:sldLayoutChg>
        <pc:sldLayoutChg chg="add del">
          <pc:chgData name="Rita Padghan-Karanjkar" userId="7c8155616eaf3357" providerId="Windows Live" clId="Web-{BF907571-C084-4B6F-B8E0-A3C44A9E40BD}" dt="2023-01-21T11:48:23.531" v="15"/>
          <pc:sldLayoutMkLst>
            <pc:docMk/>
            <pc:sldMasterMk cId="1354443733" sldId="2147483698"/>
            <pc:sldLayoutMk cId="3405140615" sldId="2147483696"/>
          </pc:sldLayoutMkLst>
        </pc:sldLayoutChg>
        <pc:sldLayoutChg chg="add del">
          <pc:chgData name="Rita Padghan-Karanjkar" userId="7c8155616eaf3357" providerId="Windows Live" clId="Web-{BF907571-C084-4B6F-B8E0-A3C44A9E40BD}" dt="2023-01-21T11:48:23.531" v="15"/>
          <pc:sldLayoutMkLst>
            <pc:docMk/>
            <pc:sldMasterMk cId="1354443733" sldId="2147483698"/>
            <pc:sldLayoutMk cId="1508566705" sldId="2147483697"/>
          </pc:sldLayoutMkLst>
        </pc:sldLayoutChg>
      </pc:sldMasterChg>
      <pc:sldMasterChg chg="add del addSldLayout delSldLayout">
        <pc:chgData name="Rita Padghan-Karanjkar" userId="7c8155616eaf3357" providerId="Windows Live" clId="Web-{BF907571-C084-4B6F-B8E0-A3C44A9E40BD}" dt="2023-01-21T11:49:57.955" v="25"/>
        <pc:sldMasterMkLst>
          <pc:docMk/>
          <pc:sldMasterMk cId="2362529216" sldId="2147483711"/>
        </pc:sldMasterMkLst>
        <pc:sldLayoutChg chg="add del">
          <pc:chgData name="Rita Padghan-Karanjkar" userId="7c8155616eaf3357" providerId="Windows Live" clId="Web-{BF907571-C084-4B6F-B8E0-A3C44A9E40BD}" dt="2023-01-21T11:49:57.955" v="25"/>
          <pc:sldLayoutMkLst>
            <pc:docMk/>
            <pc:sldMasterMk cId="2362529216" sldId="2147483711"/>
            <pc:sldLayoutMk cId="973634212" sldId="2147483700"/>
          </pc:sldLayoutMkLst>
        </pc:sldLayoutChg>
        <pc:sldLayoutChg chg="add del">
          <pc:chgData name="Rita Padghan-Karanjkar" userId="7c8155616eaf3357" providerId="Windows Live" clId="Web-{BF907571-C084-4B6F-B8E0-A3C44A9E40BD}" dt="2023-01-21T11:49:57.955" v="25"/>
          <pc:sldLayoutMkLst>
            <pc:docMk/>
            <pc:sldMasterMk cId="2362529216" sldId="2147483711"/>
            <pc:sldLayoutMk cId="2073484996" sldId="2147483701"/>
          </pc:sldLayoutMkLst>
        </pc:sldLayoutChg>
        <pc:sldLayoutChg chg="add del">
          <pc:chgData name="Rita Padghan-Karanjkar" userId="7c8155616eaf3357" providerId="Windows Live" clId="Web-{BF907571-C084-4B6F-B8E0-A3C44A9E40BD}" dt="2023-01-21T11:49:57.955" v="25"/>
          <pc:sldLayoutMkLst>
            <pc:docMk/>
            <pc:sldMasterMk cId="2362529216" sldId="2147483711"/>
            <pc:sldLayoutMk cId="3095488886" sldId="2147483702"/>
          </pc:sldLayoutMkLst>
        </pc:sldLayoutChg>
        <pc:sldLayoutChg chg="add del">
          <pc:chgData name="Rita Padghan-Karanjkar" userId="7c8155616eaf3357" providerId="Windows Live" clId="Web-{BF907571-C084-4B6F-B8E0-A3C44A9E40BD}" dt="2023-01-21T11:49:57.955" v="25"/>
          <pc:sldLayoutMkLst>
            <pc:docMk/>
            <pc:sldMasterMk cId="2362529216" sldId="2147483711"/>
            <pc:sldLayoutMk cId="4179445097" sldId="2147483703"/>
          </pc:sldLayoutMkLst>
        </pc:sldLayoutChg>
        <pc:sldLayoutChg chg="add del">
          <pc:chgData name="Rita Padghan-Karanjkar" userId="7c8155616eaf3357" providerId="Windows Live" clId="Web-{BF907571-C084-4B6F-B8E0-A3C44A9E40BD}" dt="2023-01-21T11:49:57.955" v="25"/>
          <pc:sldLayoutMkLst>
            <pc:docMk/>
            <pc:sldMasterMk cId="2362529216" sldId="2147483711"/>
            <pc:sldLayoutMk cId="1934234636" sldId="2147483704"/>
          </pc:sldLayoutMkLst>
        </pc:sldLayoutChg>
        <pc:sldLayoutChg chg="add del">
          <pc:chgData name="Rita Padghan-Karanjkar" userId="7c8155616eaf3357" providerId="Windows Live" clId="Web-{BF907571-C084-4B6F-B8E0-A3C44A9E40BD}" dt="2023-01-21T11:49:57.955" v="25"/>
          <pc:sldLayoutMkLst>
            <pc:docMk/>
            <pc:sldMasterMk cId="2362529216" sldId="2147483711"/>
            <pc:sldLayoutMk cId="1244493383" sldId="2147483705"/>
          </pc:sldLayoutMkLst>
        </pc:sldLayoutChg>
        <pc:sldLayoutChg chg="add del">
          <pc:chgData name="Rita Padghan-Karanjkar" userId="7c8155616eaf3357" providerId="Windows Live" clId="Web-{BF907571-C084-4B6F-B8E0-A3C44A9E40BD}" dt="2023-01-21T11:49:57.955" v="25"/>
          <pc:sldLayoutMkLst>
            <pc:docMk/>
            <pc:sldMasterMk cId="2362529216" sldId="2147483711"/>
            <pc:sldLayoutMk cId="4082966031" sldId="2147483706"/>
          </pc:sldLayoutMkLst>
        </pc:sldLayoutChg>
        <pc:sldLayoutChg chg="add del">
          <pc:chgData name="Rita Padghan-Karanjkar" userId="7c8155616eaf3357" providerId="Windows Live" clId="Web-{BF907571-C084-4B6F-B8E0-A3C44A9E40BD}" dt="2023-01-21T11:49:57.955" v="25"/>
          <pc:sldLayoutMkLst>
            <pc:docMk/>
            <pc:sldMasterMk cId="2362529216" sldId="2147483711"/>
            <pc:sldLayoutMk cId="2417129372" sldId="2147483707"/>
          </pc:sldLayoutMkLst>
        </pc:sldLayoutChg>
        <pc:sldLayoutChg chg="add del">
          <pc:chgData name="Rita Padghan-Karanjkar" userId="7c8155616eaf3357" providerId="Windows Live" clId="Web-{BF907571-C084-4B6F-B8E0-A3C44A9E40BD}" dt="2023-01-21T11:49:57.955" v="25"/>
          <pc:sldLayoutMkLst>
            <pc:docMk/>
            <pc:sldMasterMk cId="2362529216" sldId="2147483711"/>
            <pc:sldLayoutMk cId="1960151258" sldId="2147483708"/>
          </pc:sldLayoutMkLst>
        </pc:sldLayoutChg>
        <pc:sldLayoutChg chg="add del">
          <pc:chgData name="Rita Padghan-Karanjkar" userId="7c8155616eaf3357" providerId="Windows Live" clId="Web-{BF907571-C084-4B6F-B8E0-A3C44A9E40BD}" dt="2023-01-21T11:49:57.955" v="25"/>
          <pc:sldLayoutMkLst>
            <pc:docMk/>
            <pc:sldMasterMk cId="2362529216" sldId="2147483711"/>
            <pc:sldLayoutMk cId="3304012614" sldId="2147483709"/>
          </pc:sldLayoutMkLst>
        </pc:sldLayoutChg>
        <pc:sldLayoutChg chg="add del">
          <pc:chgData name="Rita Padghan-Karanjkar" userId="7c8155616eaf3357" providerId="Windows Live" clId="Web-{BF907571-C084-4B6F-B8E0-A3C44A9E40BD}" dt="2023-01-21T11:49:57.955" v="25"/>
          <pc:sldLayoutMkLst>
            <pc:docMk/>
            <pc:sldMasterMk cId="2362529216" sldId="2147483711"/>
            <pc:sldLayoutMk cId="287939658" sldId="2147483710"/>
          </pc:sldLayoutMkLst>
        </pc:sldLayoutChg>
      </pc:sldMasterChg>
      <pc:sldMasterChg chg="add del addSldLayout delSldLayout">
        <pc:chgData name="Rita Padghan-Karanjkar" userId="7c8155616eaf3357" providerId="Windows Live" clId="Web-{BF907571-C084-4B6F-B8E0-A3C44A9E40BD}" dt="2023-01-21T11:47:24.607" v="5"/>
        <pc:sldMasterMkLst>
          <pc:docMk/>
          <pc:sldMasterMk cId="989744893" sldId="2147483724"/>
        </pc:sldMasterMkLst>
        <pc:sldLayoutChg chg="add del">
          <pc:chgData name="Rita Padghan-Karanjkar" userId="7c8155616eaf3357" providerId="Windows Live" clId="Web-{BF907571-C084-4B6F-B8E0-A3C44A9E40BD}" dt="2023-01-21T11:47:24.607" v="5"/>
          <pc:sldLayoutMkLst>
            <pc:docMk/>
            <pc:sldMasterMk cId="989744893" sldId="2147483724"/>
            <pc:sldLayoutMk cId="3629076679" sldId="2147483713"/>
          </pc:sldLayoutMkLst>
        </pc:sldLayoutChg>
        <pc:sldLayoutChg chg="add del">
          <pc:chgData name="Rita Padghan-Karanjkar" userId="7c8155616eaf3357" providerId="Windows Live" clId="Web-{BF907571-C084-4B6F-B8E0-A3C44A9E40BD}" dt="2023-01-21T11:47:24.607" v="5"/>
          <pc:sldLayoutMkLst>
            <pc:docMk/>
            <pc:sldMasterMk cId="989744893" sldId="2147483724"/>
            <pc:sldLayoutMk cId="2025665646" sldId="2147483714"/>
          </pc:sldLayoutMkLst>
        </pc:sldLayoutChg>
        <pc:sldLayoutChg chg="add del">
          <pc:chgData name="Rita Padghan-Karanjkar" userId="7c8155616eaf3357" providerId="Windows Live" clId="Web-{BF907571-C084-4B6F-B8E0-A3C44A9E40BD}" dt="2023-01-21T11:47:24.607" v="5"/>
          <pc:sldLayoutMkLst>
            <pc:docMk/>
            <pc:sldMasterMk cId="989744893" sldId="2147483724"/>
            <pc:sldLayoutMk cId="2207512152" sldId="2147483715"/>
          </pc:sldLayoutMkLst>
        </pc:sldLayoutChg>
        <pc:sldLayoutChg chg="add del">
          <pc:chgData name="Rita Padghan-Karanjkar" userId="7c8155616eaf3357" providerId="Windows Live" clId="Web-{BF907571-C084-4B6F-B8E0-A3C44A9E40BD}" dt="2023-01-21T11:47:24.607" v="5"/>
          <pc:sldLayoutMkLst>
            <pc:docMk/>
            <pc:sldMasterMk cId="989744893" sldId="2147483724"/>
            <pc:sldLayoutMk cId="1011355372" sldId="2147483716"/>
          </pc:sldLayoutMkLst>
        </pc:sldLayoutChg>
        <pc:sldLayoutChg chg="add del">
          <pc:chgData name="Rita Padghan-Karanjkar" userId="7c8155616eaf3357" providerId="Windows Live" clId="Web-{BF907571-C084-4B6F-B8E0-A3C44A9E40BD}" dt="2023-01-21T11:47:24.607" v="5"/>
          <pc:sldLayoutMkLst>
            <pc:docMk/>
            <pc:sldMasterMk cId="989744893" sldId="2147483724"/>
            <pc:sldLayoutMk cId="3281785813" sldId="2147483717"/>
          </pc:sldLayoutMkLst>
        </pc:sldLayoutChg>
        <pc:sldLayoutChg chg="add del">
          <pc:chgData name="Rita Padghan-Karanjkar" userId="7c8155616eaf3357" providerId="Windows Live" clId="Web-{BF907571-C084-4B6F-B8E0-A3C44A9E40BD}" dt="2023-01-21T11:47:24.607" v="5"/>
          <pc:sldLayoutMkLst>
            <pc:docMk/>
            <pc:sldMasterMk cId="989744893" sldId="2147483724"/>
            <pc:sldLayoutMk cId="3284840579" sldId="2147483718"/>
          </pc:sldLayoutMkLst>
        </pc:sldLayoutChg>
        <pc:sldLayoutChg chg="add del">
          <pc:chgData name="Rita Padghan-Karanjkar" userId="7c8155616eaf3357" providerId="Windows Live" clId="Web-{BF907571-C084-4B6F-B8E0-A3C44A9E40BD}" dt="2023-01-21T11:47:24.607" v="5"/>
          <pc:sldLayoutMkLst>
            <pc:docMk/>
            <pc:sldMasterMk cId="989744893" sldId="2147483724"/>
            <pc:sldLayoutMk cId="3890650158" sldId="2147483719"/>
          </pc:sldLayoutMkLst>
        </pc:sldLayoutChg>
        <pc:sldLayoutChg chg="add del">
          <pc:chgData name="Rita Padghan-Karanjkar" userId="7c8155616eaf3357" providerId="Windows Live" clId="Web-{BF907571-C084-4B6F-B8E0-A3C44A9E40BD}" dt="2023-01-21T11:47:24.607" v="5"/>
          <pc:sldLayoutMkLst>
            <pc:docMk/>
            <pc:sldMasterMk cId="989744893" sldId="2147483724"/>
            <pc:sldLayoutMk cId="2330426251" sldId="2147483720"/>
          </pc:sldLayoutMkLst>
        </pc:sldLayoutChg>
        <pc:sldLayoutChg chg="add del">
          <pc:chgData name="Rita Padghan-Karanjkar" userId="7c8155616eaf3357" providerId="Windows Live" clId="Web-{BF907571-C084-4B6F-B8E0-A3C44A9E40BD}" dt="2023-01-21T11:47:24.607" v="5"/>
          <pc:sldLayoutMkLst>
            <pc:docMk/>
            <pc:sldMasterMk cId="989744893" sldId="2147483724"/>
            <pc:sldLayoutMk cId="107593614" sldId="2147483721"/>
          </pc:sldLayoutMkLst>
        </pc:sldLayoutChg>
        <pc:sldLayoutChg chg="add del">
          <pc:chgData name="Rita Padghan-Karanjkar" userId="7c8155616eaf3357" providerId="Windows Live" clId="Web-{BF907571-C084-4B6F-B8E0-A3C44A9E40BD}" dt="2023-01-21T11:47:24.607" v="5"/>
          <pc:sldLayoutMkLst>
            <pc:docMk/>
            <pc:sldMasterMk cId="989744893" sldId="2147483724"/>
            <pc:sldLayoutMk cId="1130819203" sldId="2147483722"/>
          </pc:sldLayoutMkLst>
        </pc:sldLayoutChg>
        <pc:sldLayoutChg chg="add del">
          <pc:chgData name="Rita Padghan-Karanjkar" userId="7c8155616eaf3357" providerId="Windows Live" clId="Web-{BF907571-C084-4B6F-B8E0-A3C44A9E40BD}" dt="2023-01-21T11:47:24.607" v="5"/>
          <pc:sldLayoutMkLst>
            <pc:docMk/>
            <pc:sldMasterMk cId="989744893" sldId="2147483724"/>
            <pc:sldLayoutMk cId="2809172299" sldId="2147483723"/>
          </pc:sldLayoutMkLst>
        </pc:sldLayoutChg>
      </pc:sldMasterChg>
      <pc:sldMasterChg chg="add del addSldLayout delSldLayout">
        <pc:chgData name="Rita Padghan-Karanjkar" userId="7c8155616eaf3357" providerId="Windows Live" clId="Web-{BF907571-C084-4B6F-B8E0-A3C44A9E40BD}" dt="2023-01-21T11:47:28.076" v="7"/>
        <pc:sldMasterMkLst>
          <pc:docMk/>
          <pc:sldMasterMk cId="2768739152" sldId="2147483737"/>
        </pc:sldMasterMkLst>
        <pc:sldLayoutChg chg="add del">
          <pc:chgData name="Rita Padghan-Karanjkar" userId="7c8155616eaf3357" providerId="Windows Live" clId="Web-{BF907571-C084-4B6F-B8E0-A3C44A9E40BD}" dt="2023-01-21T11:47:28.076" v="7"/>
          <pc:sldLayoutMkLst>
            <pc:docMk/>
            <pc:sldMasterMk cId="2768739152" sldId="2147483737"/>
            <pc:sldLayoutMk cId="3530305000" sldId="2147483726"/>
          </pc:sldLayoutMkLst>
        </pc:sldLayoutChg>
        <pc:sldLayoutChg chg="add del">
          <pc:chgData name="Rita Padghan-Karanjkar" userId="7c8155616eaf3357" providerId="Windows Live" clId="Web-{BF907571-C084-4B6F-B8E0-A3C44A9E40BD}" dt="2023-01-21T11:47:28.076" v="7"/>
          <pc:sldLayoutMkLst>
            <pc:docMk/>
            <pc:sldMasterMk cId="2768739152" sldId="2147483737"/>
            <pc:sldLayoutMk cId="3204607891" sldId="2147483727"/>
          </pc:sldLayoutMkLst>
        </pc:sldLayoutChg>
        <pc:sldLayoutChg chg="add del">
          <pc:chgData name="Rita Padghan-Karanjkar" userId="7c8155616eaf3357" providerId="Windows Live" clId="Web-{BF907571-C084-4B6F-B8E0-A3C44A9E40BD}" dt="2023-01-21T11:47:28.076" v="7"/>
          <pc:sldLayoutMkLst>
            <pc:docMk/>
            <pc:sldMasterMk cId="2768739152" sldId="2147483737"/>
            <pc:sldLayoutMk cId="3337987284" sldId="2147483728"/>
          </pc:sldLayoutMkLst>
        </pc:sldLayoutChg>
        <pc:sldLayoutChg chg="add del">
          <pc:chgData name="Rita Padghan-Karanjkar" userId="7c8155616eaf3357" providerId="Windows Live" clId="Web-{BF907571-C084-4B6F-B8E0-A3C44A9E40BD}" dt="2023-01-21T11:47:28.076" v="7"/>
          <pc:sldLayoutMkLst>
            <pc:docMk/>
            <pc:sldMasterMk cId="2768739152" sldId="2147483737"/>
            <pc:sldLayoutMk cId="2245383079" sldId="2147483729"/>
          </pc:sldLayoutMkLst>
        </pc:sldLayoutChg>
        <pc:sldLayoutChg chg="add del">
          <pc:chgData name="Rita Padghan-Karanjkar" userId="7c8155616eaf3357" providerId="Windows Live" clId="Web-{BF907571-C084-4B6F-B8E0-A3C44A9E40BD}" dt="2023-01-21T11:47:28.076" v="7"/>
          <pc:sldLayoutMkLst>
            <pc:docMk/>
            <pc:sldMasterMk cId="2768739152" sldId="2147483737"/>
            <pc:sldLayoutMk cId="2384162476" sldId="2147483730"/>
          </pc:sldLayoutMkLst>
        </pc:sldLayoutChg>
        <pc:sldLayoutChg chg="add del">
          <pc:chgData name="Rita Padghan-Karanjkar" userId="7c8155616eaf3357" providerId="Windows Live" clId="Web-{BF907571-C084-4B6F-B8E0-A3C44A9E40BD}" dt="2023-01-21T11:47:28.076" v="7"/>
          <pc:sldLayoutMkLst>
            <pc:docMk/>
            <pc:sldMasterMk cId="2768739152" sldId="2147483737"/>
            <pc:sldLayoutMk cId="2259635563" sldId="2147483731"/>
          </pc:sldLayoutMkLst>
        </pc:sldLayoutChg>
        <pc:sldLayoutChg chg="add del">
          <pc:chgData name="Rita Padghan-Karanjkar" userId="7c8155616eaf3357" providerId="Windows Live" clId="Web-{BF907571-C084-4B6F-B8E0-A3C44A9E40BD}" dt="2023-01-21T11:47:28.076" v="7"/>
          <pc:sldLayoutMkLst>
            <pc:docMk/>
            <pc:sldMasterMk cId="2768739152" sldId="2147483737"/>
            <pc:sldLayoutMk cId="621972639" sldId="2147483732"/>
          </pc:sldLayoutMkLst>
        </pc:sldLayoutChg>
        <pc:sldLayoutChg chg="add del">
          <pc:chgData name="Rita Padghan-Karanjkar" userId="7c8155616eaf3357" providerId="Windows Live" clId="Web-{BF907571-C084-4B6F-B8E0-A3C44A9E40BD}" dt="2023-01-21T11:47:28.076" v="7"/>
          <pc:sldLayoutMkLst>
            <pc:docMk/>
            <pc:sldMasterMk cId="2768739152" sldId="2147483737"/>
            <pc:sldLayoutMk cId="3564684626" sldId="2147483733"/>
          </pc:sldLayoutMkLst>
        </pc:sldLayoutChg>
        <pc:sldLayoutChg chg="add del">
          <pc:chgData name="Rita Padghan-Karanjkar" userId="7c8155616eaf3357" providerId="Windows Live" clId="Web-{BF907571-C084-4B6F-B8E0-A3C44A9E40BD}" dt="2023-01-21T11:47:28.076" v="7"/>
          <pc:sldLayoutMkLst>
            <pc:docMk/>
            <pc:sldMasterMk cId="2768739152" sldId="2147483737"/>
            <pc:sldLayoutMk cId="498555877" sldId="2147483734"/>
          </pc:sldLayoutMkLst>
        </pc:sldLayoutChg>
        <pc:sldLayoutChg chg="add del">
          <pc:chgData name="Rita Padghan-Karanjkar" userId="7c8155616eaf3357" providerId="Windows Live" clId="Web-{BF907571-C084-4B6F-B8E0-A3C44A9E40BD}" dt="2023-01-21T11:47:28.076" v="7"/>
          <pc:sldLayoutMkLst>
            <pc:docMk/>
            <pc:sldMasterMk cId="2768739152" sldId="2147483737"/>
            <pc:sldLayoutMk cId="604995664" sldId="2147483735"/>
          </pc:sldLayoutMkLst>
        </pc:sldLayoutChg>
        <pc:sldLayoutChg chg="add del">
          <pc:chgData name="Rita Padghan-Karanjkar" userId="7c8155616eaf3357" providerId="Windows Live" clId="Web-{BF907571-C084-4B6F-B8E0-A3C44A9E40BD}" dt="2023-01-21T11:47:28.076" v="7"/>
          <pc:sldLayoutMkLst>
            <pc:docMk/>
            <pc:sldMasterMk cId="2768739152" sldId="2147483737"/>
            <pc:sldLayoutMk cId="800362492" sldId="2147483736"/>
          </pc:sldLayoutMkLst>
        </pc:sldLayoutChg>
      </pc:sldMasterChg>
      <pc:sldMasterChg chg="add del addSldLayout delSldLayout">
        <pc:chgData name="Rita Padghan-Karanjkar" userId="7c8155616eaf3357" providerId="Windows Live" clId="Web-{BF907571-C084-4B6F-B8E0-A3C44A9E40BD}" dt="2023-01-21T11:49:21.876" v="21"/>
        <pc:sldMasterMkLst>
          <pc:docMk/>
          <pc:sldMasterMk cId="2310676384" sldId="2147483750"/>
        </pc:sldMasterMkLst>
        <pc:sldLayoutChg chg="add del">
          <pc:chgData name="Rita Padghan-Karanjkar" userId="7c8155616eaf3357" providerId="Windows Live" clId="Web-{BF907571-C084-4B6F-B8E0-A3C44A9E40BD}" dt="2023-01-21T11:49:21.876" v="21"/>
          <pc:sldLayoutMkLst>
            <pc:docMk/>
            <pc:sldMasterMk cId="2310676384" sldId="2147483750"/>
            <pc:sldLayoutMk cId="447350266" sldId="2147483739"/>
          </pc:sldLayoutMkLst>
        </pc:sldLayoutChg>
        <pc:sldLayoutChg chg="add del">
          <pc:chgData name="Rita Padghan-Karanjkar" userId="7c8155616eaf3357" providerId="Windows Live" clId="Web-{BF907571-C084-4B6F-B8E0-A3C44A9E40BD}" dt="2023-01-21T11:49:21.876" v="21"/>
          <pc:sldLayoutMkLst>
            <pc:docMk/>
            <pc:sldMasterMk cId="2310676384" sldId="2147483750"/>
            <pc:sldLayoutMk cId="3522486395" sldId="2147483740"/>
          </pc:sldLayoutMkLst>
        </pc:sldLayoutChg>
        <pc:sldLayoutChg chg="add del">
          <pc:chgData name="Rita Padghan-Karanjkar" userId="7c8155616eaf3357" providerId="Windows Live" clId="Web-{BF907571-C084-4B6F-B8E0-A3C44A9E40BD}" dt="2023-01-21T11:49:21.876" v="21"/>
          <pc:sldLayoutMkLst>
            <pc:docMk/>
            <pc:sldMasterMk cId="2310676384" sldId="2147483750"/>
            <pc:sldLayoutMk cId="1626946119" sldId="2147483741"/>
          </pc:sldLayoutMkLst>
        </pc:sldLayoutChg>
        <pc:sldLayoutChg chg="add del">
          <pc:chgData name="Rita Padghan-Karanjkar" userId="7c8155616eaf3357" providerId="Windows Live" clId="Web-{BF907571-C084-4B6F-B8E0-A3C44A9E40BD}" dt="2023-01-21T11:49:21.876" v="21"/>
          <pc:sldLayoutMkLst>
            <pc:docMk/>
            <pc:sldMasterMk cId="2310676384" sldId="2147483750"/>
            <pc:sldLayoutMk cId="1611741866" sldId="2147483742"/>
          </pc:sldLayoutMkLst>
        </pc:sldLayoutChg>
        <pc:sldLayoutChg chg="add del">
          <pc:chgData name="Rita Padghan-Karanjkar" userId="7c8155616eaf3357" providerId="Windows Live" clId="Web-{BF907571-C084-4B6F-B8E0-A3C44A9E40BD}" dt="2023-01-21T11:49:21.876" v="21"/>
          <pc:sldLayoutMkLst>
            <pc:docMk/>
            <pc:sldMasterMk cId="2310676384" sldId="2147483750"/>
            <pc:sldLayoutMk cId="3560464169" sldId="2147483743"/>
          </pc:sldLayoutMkLst>
        </pc:sldLayoutChg>
        <pc:sldLayoutChg chg="add del">
          <pc:chgData name="Rita Padghan-Karanjkar" userId="7c8155616eaf3357" providerId="Windows Live" clId="Web-{BF907571-C084-4B6F-B8E0-A3C44A9E40BD}" dt="2023-01-21T11:49:21.876" v="21"/>
          <pc:sldLayoutMkLst>
            <pc:docMk/>
            <pc:sldMasterMk cId="2310676384" sldId="2147483750"/>
            <pc:sldLayoutMk cId="1336657523" sldId="2147483744"/>
          </pc:sldLayoutMkLst>
        </pc:sldLayoutChg>
        <pc:sldLayoutChg chg="add del">
          <pc:chgData name="Rita Padghan-Karanjkar" userId="7c8155616eaf3357" providerId="Windows Live" clId="Web-{BF907571-C084-4B6F-B8E0-A3C44A9E40BD}" dt="2023-01-21T11:49:21.876" v="21"/>
          <pc:sldLayoutMkLst>
            <pc:docMk/>
            <pc:sldMasterMk cId="2310676384" sldId="2147483750"/>
            <pc:sldLayoutMk cId="1413865681" sldId="2147483745"/>
          </pc:sldLayoutMkLst>
        </pc:sldLayoutChg>
        <pc:sldLayoutChg chg="add del">
          <pc:chgData name="Rita Padghan-Karanjkar" userId="7c8155616eaf3357" providerId="Windows Live" clId="Web-{BF907571-C084-4B6F-B8E0-A3C44A9E40BD}" dt="2023-01-21T11:49:21.876" v="21"/>
          <pc:sldLayoutMkLst>
            <pc:docMk/>
            <pc:sldMasterMk cId="2310676384" sldId="2147483750"/>
            <pc:sldLayoutMk cId="981832187" sldId="2147483746"/>
          </pc:sldLayoutMkLst>
        </pc:sldLayoutChg>
        <pc:sldLayoutChg chg="add del">
          <pc:chgData name="Rita Padghan-Karanjkar" userId="7c8155616eaf3357" providerId="Windows Live" clId="Web-{BF907571-C084-4B6F-B8E0-A3C44A9E40BD}" dt="2023-01-21T11:49:21.876" v="21"/>
          <pc:sldLayoutMkLst>
            <pc:docMk/>
            <pc:sldMasterMk cId="2310676384" sldId="2147483750"/>
            <pc:sldLayoutMk cId="4129486134" sldId="2147483747"/>
          </pc:sldLayoutMkLst>
        </pc:sldLayoutChg>
        <pc:sldLayoutChg chg="add del">
          <pc:chgData name="Rita Padghan-Karanjkar" userId="7c8155616eaf3357" providerId="Windows Live" clId="Web-{BF907571-C084-4B6F-B8E0-A3C44A9E40BD}" dt="2023-01-21T11:49:21.876" v="21"/>
          <pc:sldLayoutMkLst>
            <pc:docMk/>
            <pc:sldMasterMk cId="2310676384" sldId="2147483750"/>
            <pc:sldLayoutMk cId="3632122476" sldId="2147483748"/>
          </pc:sldLayoutMkLst>
        </pc:sldLayoutChg>
        <pc:sldLayoutChg chg="add del">
          <pc:chgData name="Rita Padghan-Karanjkar" userId="7c8155616eaf3357" providerId="Windows Live" clId="Web-{BF907571-C084-4B6F-B8E0-A3C44A9E40BD}" dt="2023-01-21T11:49:21.876" v="21"/>
          <pc:sldLayoutMkLst>
            <pc:docMk/>
            <pc:sldMasterMk cId="2310676384" sldId="2147483750"/>
            <pc:sldLayoutMk cId="2092270576" sldId="2147483749"/>
          </pc:sldLayoutMkLst>
        </pc:sldLayoutChg>
      </pc:sldMasterChg>
      <pc:sldMasterChg chg="add del addSldLayout delSldLayout">
        <pc:chgData name="Rita Padghan-Karanjkar" userId="7c8155616eaf3357" providerId="Windows Live" clId="Web-{BF907571-C084-4B6F-B8E0-A3C44A9E40BD}" dt="2023-01-21T11:48:29.078" v="17"/>
        <pc:sldMasterMkLst>
          <pc:docMk/>
          <pc:sldMasterMk cId="3571748840" sldId="2147483750"/>
        </pc:sldMasterMkLst>
        <pc:sldLayoutChg chg="add del">
          <pc:chgData name="Rita Padghan-Karanjkar" userId="7c8155616eaf3357" providerId="Windows Live" clId="Web-{BF907571-C084-4B6F-B8E0-A3C44A9E40BD}" dt="2023-01-21T11:48:29.078" v="17"/>
          <pc:sldLayoutMkLst>
            <pc:docMk/>
            <pc:sldMasterMk cId="3571748840" sldId="2147483750"/>
            <pc:sldLayoutMk cId="1091577734" sldId="2147483739"/>
          </pc:sldLayoutMkLst>
        </pc:sldLayoutChg>
        <pc:sldLayoutChg chg="add del">
          <pc:chgData name="Rita Padghan-Karanjkar" userId="7c8155616eaf3357" providerId="Windows Live" clId="Web-{BF907571-C084-4B6F-B8E0-A3C44A9E40BD}" dt="2023-01-21T11:48:29.078" v="17"/>
          <pc:sldLayoutMkLst>
            <pc:docMk/>
            <pc:sldMasterMk cId="3571748840" sldId="2147483750"/>
            <pc:sldLayoutMk cId="2128696516" sldId="2147483740"/>
          </pc:sldLayoutMkLst>
        </pc:sldLayoutChg>
        <pc:sldLayoutChg chg="add del">
          <pc:chgData name="Rita Padghan-Karanjkar" userId="7c8155616eaf3357" providerId="Windows Live" clId="Web-{BF907571-C084-4B6F-B8E0-A3C44A9E40BD}" dt="2023-01-21T11:48:29.078" v="17"/>
          <pc:sldLayoutMkLst>
            <pc:docMk/>
            <pc:sldMasterMk cId="3571748840" sldId="2147483750"/>
            <pc:sldLayoutMk cId="558897001" sldId="2147483741"/>
          </pc:sldLayoutMkLst>
        </pc:sldLayoutChg>
        <pc:sldLayoutChg chg="add del">
          <pc:chgData name="Rita Padghan-Karanjkar" userId="7c8155616eaf3357" providerId="Windows Live" clId="Web-{BF907571-C084-4B6F-B8E0-A3C44A9E40BD}" dt="2023-01-21T11:48:29.078" v="17"/>
          <pc:sldLayoutMkLst>
            <pc:docMk/>
            <pc:sldMasterMk cId="3571748840" sldId="2147483750"/>
            <pc:sldLayoutMk cId="608712554" sldId="2147483742"/>
          </pc:sldLayoutMkLst>
        </pc:sldLayoutChg>
        <pc:sldLayoutChg chg="add del">
          <pc:chgData name="Rita Padghan-Karanjkar" userId="7c8155616eaf3357" providerId="Windows Live" clId="Web-{BF907571-C084-4B6F-B8E0-A3C44A9E40BD}" dt="2023-01-21T11:48:29.078" v="17"/>
          <pc:sldLayoutMkLst>
            <pc:docMk/>
            <pc:sldMasterMk cId="3571748840" sldId="2147483750"/>
            <pc:sldLayoutMk cId="1332668455" sldId="2147483743"/>
          </pc:sldLayoutMkLst>
        </pc:sldLayoutChg>
        <pc:sldLayoutChg chg="add del">
          <pc:chgData name="Rita Padghan-Karanjkar" userId="7c8155616eaf3357" providerId="Windows Live" clId="Web-{BF907571-C084-4B6F-B8E0-A3C44A9E40BD}" dt="2023-01-21T11:48:29.078" v="17"/>
          <pc:sldLayoutMkLst>
            <pc:docMk/>
            <pc:sldMasterMk cId="3571748840" sldId="2147483750"/>
            <pc:sldLayoutMk cId="1396835841" sldId="2147483744"/>
          </pc:sldLayoutMkLst>
        </pc:sldLayoutChg>
        <pc:sldLayoutChg chg="add del">
          <pc:chgData name="Rita Padghan-Karanjkar" userId="7c8155616eaf3357" providerId="Windows Live" clId="Web-{BF907571-C084-4B6F-B8E0-A3C44A9E40BD}" dt="2023-01-21T11:48:29.078" v="17"/>
          <pc:sldLayoutMkLst>
            <pc:docMk/>
            <pc:sldMasterMk cId="3571748840" sldId="2147483750"/>
            <pc:sldLayoutMk cId="3427968224" sldId="2147483745"/>
          </pc:sldLayoutMkLst>
        </pc:sldLayoutChg>
        <pc:sldLayoutChg chg="add del">
          <pc:chgData name="Rita Padghan-Karanjkar" userId="7c8155616eaf3357" providerId="Windows Live" clId="Web-{BF907571-C084-4B6F-B8E0-A3C44A9E40BD}" dt="2023-01-21T11:48:29.078" v="17"/>
          <pc:sldLayoutMkLst>
            <pc:docMk/>
            <pc:sldMasterMk cId="3571748840" sldId="2147483750"/>
            <pc:sldLayoutMk cId="2511364360" sldId="2147483746"/>
          </pc:sldLayoutMkLst>
        </pc:sldLayoutChg>
        <pc:sldLayoutChg chg="add del">
          <pc:chgData name="Rita Padghan-Karanjkar" userId="7c8155616eaf3357" providerId="Windows Live" clId="Web-{BF907571-C084-4B6F-B8E0-A3C44A9E40BD}" dt="2023-01-21T11:48:29.078" v="17"/>
          <pc:sldLayoutMkLst>
            <pc:docMk/>
            <pc:sldMasterMk cId="3571748840" sldId="2147483750"/>
            <pc:sldLayoutMk cId="543212177" sldId="2147483747"/>
          </pc:sldLayoutMkLst>
        </pc:sldLayoutChg>
        <pc:sldLayoutChg chg="add del">
          <pc:chgData name="Rita Padghan-Karanjkar" userId="7c8155616eaf3357" providerId="Windows Live" clId="Web-{BF907571-C084-4B6F-B8E0-A3C44A9E40BD}" dt="2023-01-21T11:48:29.078" v="17"/>
          <pc:sldLayoutMkLst>
            <pc:docMk/>
            <pc:sldMasterMk cId="3571748840" sldId="2147483750"/>
            <pc:sldLayoutMk cId="1545902349" sldId="2147483748"/>
          </pc:sldLayoutMkLst>
        </pc:sldLayoutChg>
        <pc:sldLayoutChg chg="add del">
          <pc:chgData name="Rita Padghan-Karanjkar" userId="7c8155616eaf3357" providerId="Windows Live" clId="Web-{BF907571-C084-4B6F-B8E0-A3C44A9E40BD}" dt="2023-01-21T11:48:29.078" v="17"/>
          <pc:sldLayoutMkLst>
            <pc:docMk/>
            <pc:sldMasterMk cId="3571748840" sldId="2147483750"/>
            <pc:sldLayoutMk cId="2925759786" sldId="2147483749"/>
          </pc:sldLayoutMkLst>
        </pc:sldLayoutChg>
      </pc:sldMasterChg>
      <pc:sldMasterChg chg="add del addSldLayout delSldLayout">
        <pc:chgData name="Rita Padghan-Karanjkar" userId="7c8155616eaf3357" providerId="Windows Live" clId="Web-{BF907571-C084-4B6F-B8E0-A3C44A9E40BD}" dt="2023-01-21T11:48:13.937" v="13"/>
        <pc:sldMasterMkLst>
          <pc:docMk/>
          <pc:sldMasterMk cId="739490691" sldId="2147483751"/>
        </pc:sldMasterMkLst>
        <pc:sldLayoutChg chg="add del">
          <pc:chgData name="Rita Padghan-Karanjkar" userId="7c8155616eaf3357" providerId="Windows Live" clId="Web-{BF907571-C084-4B6F-B8E0-A3C44A9E40BD}" dt="2023-01-21T11:48:13.937" v="13"/>
          <pc:sldLayoutMkLst>
            <pc:docMk/>
            <pc:sldMasterMk cId="739490691" sldId="2147483751"/>
            <pc:sldLayoutMk cId="3950641124" sldId="2147483740"/>
          </pc:sldLayoutMkLst>
        </pc:sldLayoutChg>
        <pc:sldLayoutChg chg="add del">
          <pc:chgData name="Rita Padghan-Karanjkar" userId="7c8155616eaf3357" providerId="Windows Live" clId="Web-{BF907571-C084-4B6F-B8E0-A3C44A9E40BD}" dt="2023-01-21T11:48:13.937" v="13"/>
          <pc:sldLayoutMkLst>
            <pc:docMk/>
            <pc:sldMasterMk cId="739490691" sldId="2147483751"/>
            <pc:sldLayoutMk cId="797380061" sldId="2147483741"/>
          </pc:sldLayoutMkLst>
        </pc:sldLayoutChg>
        <pc:sldLayoutChg chg="add del">
          <pc:chgData name="Rita Padghan-Karanjkar" userId="7c8155616eaf3357" providerId="Windows Live" clId="Web-{BF907571-C084-4B6F-B8E0-A3C44A9E40BD}" dt="2023-01-21T11:48:13.937" v="13"/>
          <pc:sldLayoutMkLst>
            <pc:docMk/>
            <pc:sldMasterMk cId="739490691" sldId="2147483751"/>
            <pc:sldLayoutMk cId="1129673952" sldId="2147483742"/>
          </pc:sldLayoutMkLst>
        </pc:sldLayoutChg>
        <pc:sldLayoutChg chg="add del">
          <pc:chgData name="Rita Padghan-Karanjkar" userId="7c8155616eaf3357" providerId="Windows Live" clId="Web-{BF907571-C084-4B6F-B8E0-A3C44A9E40BD}" dt="2023-01-21T11:48:13.937" v="13"/>
          <pc:sldLayoutMkLst>
            <pc:docMk/>
            <pc:sldMasterMk cId="739490691" sldId="2147483751"/>
            <pc:sldLayoutMk cId="1482078768" sldId="2147483743"/>
          </pc:sldLayoutMkLst>
        </pc:sldLayoutChg>
        <pc:sldLayoutChg chg="add del">
          <pc:chgData name="Rita Padghan-Karanjkar" userId="7c8155616eaf3357" providerId="Windows Live" clId="Web-{BF907571-C084-4B6F-B8E0-A3C44A9E40BD}" dt="2023-01-21T11:48:13.937" v="13"/>
          <pc:sldLayoutMkLst>
            <pc:docMk/>
            <pc:sldMasterMk cId="739490691" sldId="2147483751"/>
            <pc:sldLayoutMk cId="3585844766" sldId="2147483744"/>
          </pc:sldLayoutMkLst>
        </pc:sldLayoutChg>
        <pc:sldLayoutChg chg="add del">
          <pc:chgData name="Rita Padghan-Karanjkar" userId="7c8155616eaf3357" providerId="Windows Live" clId="Web-{BF907571-C084-4B6F-B8E0-A3C44A9E40BD}" dt="2023-01-21T11:48:13.937" v="13"/>
          <pc:sldLayoutMkLst>
            <pc:docMk/>
            <pc:sldMasterMk cId="739490691" sldId="2147483751"/>
            <pc:sldLayoutMk cId="633947350" sldId="2147483745"/>
          </pc:sldLayoutMkLst>
        </pc:sldLayoutChg>
        <pc:sldLayoutChg chg="add del">
          <pc:chgData name="Rita Padghan-Karanjkar" userId="7c8155616eaf3357" providerId="Windows Live" clId="Web-{BF907571-C084-4B6F-B8E0-A3C44A9E40BD}" dt="2023-01-21T11:48:13.937" v="13"/>
          <pc:sldLayoutMkLst>
            <pc:docMk/>
            <pc:sldMasterMk cId="739490691" sldId="2147483751"/>
            <pc:sldLayoutMk cId="856189006" sldId="2147483746"/>
          </pc:sldLayoutMkLst>
        </pc:sldLayoutChg>
        <pc:sldLayoutChg chg="add del">
          <pc:chgData name="Rita Padghan-Karanjkar" userId="7c8155616eaf3357" providerId="Windows Live" clId="Web-{BF907571-C084-4B6F-B8E0-A3C44A9E40BD}" dt="2023-01-21T11:48:13.937" v="13"/>
          <pc:sldLayoutMkLst>
            <pc:docMk/>
            <pc:sldMasterMk cId="739490691" sldId="2147483751"/>
            <pc:sldLayoutMk cId="3788168489" sldId="2147483747"/>
          </pc:sldLayoutMkLst>
        </pc:sldLayoutChg>
        <pc:sldLayoutChg chg="add del">
          <pc:chgData name="Rita Padghan-Karanjkar" userId="7c8155616eaf3357" providerId="Windows Live" clId="Web-{BF907571-C084-4B6F-B8E0-A3C44A9E40BD}" dt="2023-01-21T11:48:13.937" v="13"/>
          <pc:sldLayoutMkLst>
            <pc:docMk/>
            <pc:sldMasterMk cId="739490691" sldId="2147483751"/>
            <pc:sldLayoutMk cId="2090902303" sldId="2147483748"/>
          </pc:sldLayoutMkLst>
        </pc:sldLayoutChg>
        <pc:sldLayoutChg chg="add del">
          <pc:chgData name="Rita Padghan-Karanjkar" userId="7c8155616eaf3357" providerId="Windows Live" clId="Web-{BF907571-C084-4B6F-B8E0-A3C44A9E40BD}" dt="2023-01-21T11:48:13.937" v="13"/>
          <pc:sldLayoutMkLst>
            <pc:docMk/>
            <pc:sldMasterMk cId="739490691" sldId="2147483751"/>
            <pc:sldLayoutMk cId="1699206444" sldId="2147483749"/>
          </pc:sldLayoutMkLst>
        </pc:sldLayoutChg>
        <pc:sldLayoutChg chg="add del">
          <pc:chgData name="Rita Padghan-Karanjkar" userId="7c8155616eaf3357" providerId="Windows Live" clId="Web-{BF907571-C084-4B6F-B8E0-A3C44A9E40BD}" dt="2023-01-21T11:48:13.937" v="13"/>
          <pc:sldLayoutMkLst>
            <pc:docMk/>
            <pc:sldMasterMk cId="739490691" sldId="2147483751"/>
            <pc:sldLayoutMk cId="1582118733" sldId="2147483750"/>
          </pc:sldLayoutMkLst>
        </pc:sldLayoutChg>
      </pc:sldMasterChg>
      <pc:sldMasterChg chg="add del addSldLayout delSldLayout">
        <pc:chgData name="Rita Padghan-Karanjkar" userId="7c8155616eaf3357" providerId="Windows Live" clId="Web-{BF907571-C084-4B6F-B8E0-A3C44A9E40BD}" dt="2023-01-21T11:48:44.422" v="19"/>
        <pc:sldMasterMkLst>
          <pc:docMk/>
          <pc:sldMasterMk cId="757319784" sldId="2147483763"/>
        </pc:sldMasterMkLst>
        <pc:sldLayoutChg chg="add del">
          <pc:chgData name="Rita Padghan-Karanjkar" userId="7c8155616eaf3357" providerId="Windows Live" clId="Web-{BF907571-C084-4B6F-B8E0-A3C44A9E40BD}" dt="2023-01-21T11:48:44.422" v="19"/>
          <pc:sldLayoutMkLst>
            <pc:docMk/>
            <pc:sldMasterMk cId="757319784" sldId="2147483763"/>
            <pc:sldLayoutMk cId="439780052" sldId="2147483752"/>
          </pc:sldLayoutMkLst>
        </pc:sldLayoutChg>
        <pc:sldLayoutChg chg="add del">
          <pc:chgData name="Rita Padghan-Karanjkar" userId="7c8155616eaf3357" providerId="Windows Live" clId="Web-{BF907571-C084-4B6F-B8E0-A3C44A9E40BD}" dt="2023-01-21T11:48:44.422" v="19"/>
          <pc:sldLayoutMkLst>
            <pc:docMk/>
            <pc:sldMasterMk cId="757319784" sldId="2147483763"/>
            <pc:sldLayoutMk cId="3091405673" sldId="2147483753"/>
          </pc:sldLayoutMkLst>
        </pc:sldLayoutChg>
        <pc:sldLayoutChg chg="add del">
          <pc:chgData name="Rita Padghan-Karanjkar" userId="7c8155616eaf3357" providerId="Windows Live" clId="Web-{BF907571-C084-4B6F-B8E0-A3C44A9E40BD}" dt="2023-01-21T11:48:44.422" v="19"/>
          <pc:sldLayoutMkLst>
            <pc:docMk/>
            <pc:sldMasterMk cId="757319784" sldId="2147483763"/>
            <pc:sldLayoutMk cId="1354165187" sldId="2147483754"/>
          </pc:sldLayoutMkLst>
        </pc:sldLayoutChg>
        <pc:sldLayoutChg chg="add del">
          <pc:chgData name="Rita Padghan-Karanjkar" userId="7c8155616eaf3357" providerId="Windows Live" clId="Web-{BF907571-C084-4B6F-B8E0-A3C44A9E40BD}" dt="2023-01-21T11:48:44.422" v="19"/>
          <pc:sldLayoutMkLst>
            <pc:docMk/>
            <pc:sldMasterMk cId="757319784" sldId="2147483763"/>
            <pc:sldLayoutMk cId="3328401411" sldId="2147483755"/>
          </pc:sldLayoutMkLst>
        </pc:sldLayoutChg>
        <pc:sldLayoutChg chg="add del">
          <pc:chgData name="Rita Padghan-Karanjkar" userId="7c8155616eaf3357" providerId="Windows Live" clId="Web-{BF907571-C084-4B6F-B8E0-A3C44A9E40BD}" dt="2023-01-21T11:48:44.422" v="19"/>
          <pc:sldLayoutMkLst>
            <pc:docMk/>
            <pc:sldMasterMk cId="757319784" sldId="2147483763"/>
            <pc:sldLayoutMk cId="3786873114" sldId="2147483756"/>
          </pc:sldLayoutMkLst>
        </pc:sldLayoutChg>
        <pc:sldLayoutChg chg="add del">
          <pc:chgData name="Rita Padghan-Karanjkar" userId="7c8155616eaf3357" providerId="Windows Live" clId="Web-{BF907571-C084-4B6F-B8E0-A3C44A9E40BD}" dt="2023-01-21T11:48:44.422" v="19"/>
          <pc:sldLayoutMkLst>
            <pc:docMk/>
            <pc:sldMasterMk cId="757319784" sldId="2147483763"/>
            <pc:sldLayoutMk cId="1494416343" sldId="2147483757"/>
          </pc:sldLayoutMkLst>
        </pc:sldLayoutChg>
        <pc:sldLayoutChg chg="add del">
          <pc:chgData name="Rita Padghan-Karanjkar" userId="7c8155616eaf3357" providerId="Windows Live" clId="Web-{BF907571-C084-4B6F-B8E0-A3C44A9E40BD}" dt="2023-01-21T11:48:44.422" v="19"/>
          <pc:sldLayoutMkLst>
            <pc:docMk/>
            <pc:sldMasterMk cId="757319784" sldId="2147483763"/>
            <pc:sldLayoutMk cId="1915045274" sldId="2147483758"/>
          </pc:sldLayoutMkLst>
        </pc:sldLayoutChg>
        <pc:sldLayoutChg chg="add del">
          <pc:chgData name="Rita Padghan-Karanjkar" userId="7c8155616eaf3357" providerId="Windows Live" clId="Web-{BF907571-C084-4B6F-B8E0-A3C44A9E40BD}" dt="2023-01-21T11:48:44.422" v="19"/>
          <pc:sldLayoutMkLst>
            <pc:docMk/>
            <pc:sldMasterMk cId="757319784" sldId="2147483763"/>
            <pc:sldLayoutMk cId="4109388331" sldId="2147483759"/>
          </pc:sldLayoutMkLst>
        </pc:sldLayoutChg>
        <pc:sldLayoutChg chg="add del">
          <pc:chgData name="Rita Padghan-Karanjkar" userId="7c8155616eaf3357" providerId="Windows Live" clId="Web-{BF907571-C084-4B6F-B8E0-A3C44A9E40BD}" dt="2023-01-21T11:48:44.422" v="19"/>
          <pc:sldLayoutMkLst>
            <pc:docMk/>
            <pc:sldMasterMk cId="757319784" sldId="2147483763"/>
            <pc:sldLayoutMk cId="1359625548" sldId="2147483760"/>
          </pc:sldLayoutMkLst>
        </pc:sldLayoutChg>
        <pc:sldLayoutChg chg="add del">
          <pc:chgData name="Rita Padghan-Karanjkar" userId="7c8155616eaf3357" providerId="Windows Live" clId="Web-{BF907571-C084-4B6F-B8E0-A3C44A9E40BD}" dt="2023-01-21T11:48:44.422" v="19"/>
          <pc:sldLayoutMkLst>
            <pc:docMk/>
            <pc:sldMasterMk cId="757319784" sldId="2147483763"/>
            <pc:sldLayoutMk cId="947197230" sldId="2147483761"/>
          </pc:sldLayoutMkLst>
        </pc:sldLayoutChg>
        <pc:sldLayoutChg chg="add del">
          <pc:chgData name="Rita Padghan-Karanjkar" userId="7c8155616eaf3357" providerId="Windows Live" clId="Web-{BF907571-C084-4B6F-B8E0-A3C44A9E40BD}" dt="2023-01-21T11:48:44.422" v="19"/>
          <pc:sldLayoutMkLst>
            <pc:docMk/>
            <pc:sldMasterMk cId="757319784" sldId="2147483763"/>
            <pc:sldLayoutMk cId="2184534158" sldId="214748376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1/21/2023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3537100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1/21/2023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9792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1/21/2023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3311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1/21/2023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35932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1/21/2023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57517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1/21/2023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9526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1/21/2023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59659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1/21/2023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1583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1/21/2023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2363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1/21/2023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84046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1/21/2023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91753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1/21/2023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420492869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
            <a:extLst>
              <a:ext uri="{FF2B5EF4-FFF2-40B4-BE49-F238E27FC236}">
                <a16:creationId xmlns:a16="http://schemas.microsoft.com/office/drawing/2014/main" id="{2C729A30-F429-4967-81E8-45F6757C8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10">
            <a:extLst>
              <a:ext uri="{FF2B5EF4-FFF2-40B4-BE49-F238E27FC236}">
                <a16:creationId xmlns:a16="http://schemas.microsoft.com/office/drawing/2014/main" id="{19FC137C-7F97-41FA-86A1-2E01C3837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967903" cy="68579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8" name="Freeform: Shape 12">
            <a:extLst>
              <a:ext uri="{FF2B5EF4-FFF2-40B4-BE49-F238E27FC236}">
                <a16:creationId xmlns:a16="http://schemas.microsoft.com/office/drawing/2014/main" id="{9FBFB9D3-7D34-4948-B4D0-73E7B6E52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54949" y="-54949"/>
            <a:ext cx="6858005" cy="6967903"/>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ctrTitle"/>
          </p:nvPr>
        </p:nvSpPr>
        <p:spPr>
          <a:xfrm>
            <a:off x="125173" y="2754999"/>
            <a:ext cx="6295910" cy="2005262"/>
          </a:xfrm>
        </p:spPr>
        <p:txBody>
          <a:bodyPr>
            <a:normAutofit/>
          </a:bodyPr>
          <a:lstStyle/>
          <a:p>
            <a:r>
              <a:rPr lang="en-GB" b="0" dirty="0">
                <a:ea typeface="+mj-lt"/>
                <a:cs typeface="+mj-lt"/>
              </a:rPr>
              <a:t>HOUSING PRICE PREDICTION</a:t>
            </a:r>
            <a:endParaRPr lang="en-US" dirty="0"/>
          </a:p>
        </p:txBody>
      </p:sp>
      <p:sp>
        <p:nvSpPr>
          <p:cNvPr id="3" name="Subtitle 2"/>
          <p:cNvSpPr>
            <a:spLocks noGrp="1"/>
          </p:cNvSpPr>
          <p:nvPr>
            <p:ph type="subTitle" idx="1"/>
          </p:nvPr>
        </p:nvSpPr>
        <p:spPr>
          <a:xfrm>
            <a:off x="350951" y="4676712"/>
            <a:ext cx="5082355" cy="1083852"/>
          </a:xfrm>
        </p:spPr>
        <p:txBody>
          <a:bodyPr vert="horz" lIns="91440" tIns="45720" rIns="91440" bIns="45720" rtlCol="0" anchor="t">
            <a:normAutofit/>
          </a:bodyPr>
          <a:lstStyle/>
          <a:p>
            <a:r>
              <a:rPr lang="en-GB" dirty="0">
                <a:ea typeface="+mn-lt"/>
                <a:cs typeface="+mn-lt"/>
              </a:rPr>
              <a:t>Submitted by:</a:t>
            </a:r>
            <a:endParaRPr lang="en-US" dirty="0"/>
          </a:p>
          <a:p>
            <a:r>
              <a:rPr lang="en-GB" dirty="0">
                <a:ea typeface="+mn-lt"/>
                <a:cs typeface="+mn-lt"/>
              </a:rPr>
              <a:t>Rita </a:t>
            </a:r>
            <a:r>
              <a:rPr lang="en-GB" dirty="0" err="1">
                <a:ea typeface="+mn-lt"/>
                <a:cs typeface="+mn-lt"/>
              </a:rPr>
              <a:t>Padghan-Karanjkar</a:t>
            </a:r>
            <a:endParaRPr lang="en-GB" dirty="0" err="1"/>
          </a:p>
          <a:p>
            <a:endParaRPr lang="en-GB" dirty="0"/>
          </a:p>
        </p:txBody>
      </p:sp>
      <p:pic>
        <p:nvPicPr>
          <p:cNvPr id="89" name="Picture 3" descr="Abstract design of flower petals in pastel">
            <a:extLst>
              <a:ext uri="{FF2B5EF4-FFF2-40B4-BE49-F238E27FC236}">
                <a16:creationId xmlns:a16="http://schemas.microsoft.com/office/drawing/2014/main" id="{6207F796-9B46-90D9-F297-EA65D32E3C2B}"/>
              </a:ext>
            </a:extLst>
          </p:cNvPr>
          <p:cNvPicPr>
            <a:picLocks noChangeAspect="1"/>
          </p:cNvPicPr>
          <p:nvPr/>
        </p:nvPicPr>
        <p:blipFill rotWithShape="1">
          <a:blip r:embed="rId2"/>
          <a:srcRect l="35921" r="14118" b="2"/>
          <a:stretch/>
        </p:blipFill>
        <p:spPr>
          <a:xfrm>
            <a:off x="6967903" y="-14"/>
            <a:ext cx="5236733" cy="68580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C0EE-867F-FAB5-B01D-276C0609FA1A}"/>
              </a:ext>
            </a:extLst>
          </p:cNvPr>
          <p:cNvSpPr>
            <a:spLocks noGrp="1"/>
          </p:cNvSpPr>
          <p:nvPr>
            <p:ph type="title"/>
          </p:nvPr>
        </p:nvSpPr>
        <p:spPr/>
        <p:txBody>
          <a:bodyPr/>
          <a:lstStyle/>
          <a:p>
            <a:r>
              <a:rPr lang="en-GB" dirty="0"/>
              <a:t>Handling Null Values</a:t>
            </a:r>
            <a:endParaRPr lang="en-US" dirty="0"/>
          </a:p>
          <a:p>
            <a:r>
              <a:rPr lang="en-GB" sz="2000" b="0" dirty="0">
                <a:ea typeface="+mj-lt"/>
                <a:cs typeface="+mj-lt"/>
              </a:rPr>
              <a:t>Next, we’ll examine the null or missing values.</a:t>
            </a:r>
            <a:endParaRPr lang="en-GB" sz="2000"/>
          </a:p>
          <a:p>
            <a:endParaRPr lang="en-GB" dirty="0"/>
          </a:p>
        </p:txBody>
      </p:sp>
      <p:sp>
        <p:nvSpPr>
          <p:cNvPr id="3" name="Content Placeholder 2">
            <a:extLst>
              <a:ext uri="{FF2B5EF4-FFF2-40B4-BE49-F238E27FC236}">
                <a16:creationId xmlns:a16="http://schemas.microsoft.com/office/drawing/2014/main" id="{0DE292C2-CD63-8269-834C-1D177F431C04}"/>
              </a:ext>
            </a:extLst>
          </p:cNvPr>
          <p:cNvSpPr>
            <a:spLocks noGrp="1"/>
          </p:cNvSpPr>
          <p:nvPr>
            <p:ph idx="1"/>
          </p:nvPr>
        </p:nvSpPr>
        <p:spPr>
          <a:xfrm>
            <a:off x="1077362" y="1707650"/>
            <a:ext cx="9950103" cy="4233180"/>
          </a:xfrm>
        </p:spPr>
        <p:txBody>
          <a:bodyPr vert="horz" lIns="91440" tIns="45720" rIns="91440" bIns="45720" rtlCol="0" anchor="t">
            <a:normAutofit/>
          </a:bodyPr>
          <a:lstStyle/>
          <a:p>
            <a:r>
              <a:rPr lang="en-GB" dirty="0">
                <a:ea typeface="+mn-lt"/>
                <a:cs typeface="+mn-lt"/>
              </a:rPr>
              <a:t>We will create a </a:t>
            </a:r>
            <a:r>
              <a:rPr lang="en-GB" dirty="0" err="1">
                <a:ea typeface="+mn-lt"/>
                <a:cs typeface="+mn-lt"/>
              </a:rPr>
              <a:t>DataFrame</a:t>
            </a:r>
            <a:r>
              <a:rPr lang="en-GB" dirty="0">
                <a:ea typeface="+mn-lt"/>
                <a:cs typeface="+mn-lt"/>
              </a:rPr>
              <a:t> to view the top null columns. Chaining together the </a:t>
            </a:r>
            <a:r>
              <a:rPr lang="en-GB" dirty="0" err="1">
                <a:ea typeface="+mn-lt"/>
                <a:cs typeface="+mn-lt"/>
              </a:rPr>
              <a:t>train.isnull</a:t>
            </a:r>
            <a:r>
              <a:rPr lang="en-GB" dirty="0">
                <a:ea typeface="+mn-lt"/>
                <a:cs typeface="+mn-lt"/>
              </a:rPr>
              <a:t>().sum() methods, we return a Series of the counts of the null values in each column.</a:t>
            </a:r>
          </a:p>
          <a:p>
            <a:r>
              <a:rPr lang="en-GB" dirty="0">
                <a:ea typeface="+mn-lt"/>
                <a:cs typeface="+mn-lt"/>
              </a:rPr>
              <a:t>The documentation can help us understand the missing values. In the case of </a:t>
            </a:r>
            <a:r>
              <a:rPr lang="en-GB" dirty="0" err="1">
                <a:ea typeface="+mn-lt"/>
                <a:cs typeface="+mn-lt"/>
              </a:rPr>
              <a:t>PoolQC</a:t>
            </a:r>
            <a:r>
              <a:rPr lang="en-GB" dirty="0">
                <a:ea typeface="+mn-lt"/>
                <a:cs typeface="+mn-lt"/>
              </a:rPr>
              <a:t>, the column refers to Pool Quality. Pool quality is </a:t>
            </a:r>
            <a:r>
              <a:rPr lang="en-GB" dirty="0" err="1">
                <a:ea typeface="+mn-lt"/>
                <a:cs typeface="+mn-lt"/>
              </a:rPr>
              <a:t>NaN</a:t>
            </a:r>
            <a:r>
              <a:rPr lang="en-GB" dirty="0">
                <a:ea typeface="+mn-lt"/>
                <a:cs typeface="+mn-lt"/>
              </a:rPr>
              <a:t> when </a:t>
            </a:r>
            <a:r>
              <a:rPr lang="en-GB" dirty="0" err="1">
                <a:ea typeface="+mn-lt"/>
                <a:cs typeface="+mn-lt"/>
              </a:rPr>
              <a:t>PoolArea</a:t>
            </a:r>
            <a:r>
              <a:rPr lang="en-GB" dirty="0">
                <a:ea typeface="+mn-lt"/>
                <a:cs typeface="+mn-lt"/>
              </a:rPr>
              <a:t> is 0, or there is no pool. We can find a similar relationship between many of the Garage-related columns.</a:t>
            </a:r>
          </a:p>
          <a:p>
            <a:r>
              <a:rPr lang="en-GB" dirty="0">
                <a:ea typeface="+mn-lt"/>
                <a:cs typeface="+mn-lt"/>
              </a:rPr>
              <a:t>Let’s take a look at one of the other columns, </a:t>
            </a:r>
            <a:r>
              <a:rPr lang="en-GB" dirty="0" err="1">
                <a:ea typeface="+mn-lt"/>
                <a:cs typeface="+mn-lt"/>
              </a:rPr>
              <a:t>MiscFeature</a:t>
            </a:r>
            <a:r>
              <a:rPr lang="en-GB" dirty="0">
                <a:ea typeface="+mn-lt"/>
                <a:cs typeface="+mn-lt"/>
              </a:rPr>
              <a:t>. We’ll use the </a:t>
            </a:r>
            <a:r>
              <a:rPr lang="en-GB" dirty="0" err="1">
                <a:ea typeface="+mn-lt"/>
                <a:cs typeface="+mn-lt"/>
              </a:rPr>
              <a:t>Series.unique</a:t>
            </a:r>
            <a:r>
              <a:rPr lang="en-GB" dirty="0">
                <a:ea typeface="+mn-lt"/>
                <a:cs typeface="+mn-lt"/>
              </a:rPr>
              <a:t>() method to return a list of the unique values.</a:t>
            </a:r>
          </a:p>
          <a:p>
            <a:r>
              <a:rPr lang="en-GB" dirty="0">
                <a:latin typeface="Consolas"/>
              </a:rPr>
              <a:t>Unique values are: [nan 'Shed' 'Gar2' '</a:t>
            </a:r>
            <a:r>
              <a:rPr lang="en-GB" dirty="0" err="1">
                <a:latin typeface="Consolas"/>
              </a:rPr>
              <a:t>TenC</a:t>
            </a:r>
            <a:r>
              <a:rPr lang="en-GB" dirty="0">
                <a:latin typeface="Consolas"/>
              </a:rPr>
              <a:t>' '</a:t>
            </a:r>
            <a:r>
              <a:rPr lang="en-GB" dirty="0" err="1">
                <a:latin typeface="Consolas"/>
              </a:rPr>
              <a:t>Othr</a:t>
            </a:r>
            <a:r>
              <a:rPr lang="en-GB" dirty="0">
                <a:latin typeface="Consolas"/>
              </a:rPr>
              <a:t>']</a:t>
            </a:r>
          </a:p>
          <a:p>
            <a:r>
              <a:rPr lang="en-GB" dirty="0">
                <a:ea typeface="+mn-lt"/>
                <a:cs typeface="+mn-lt"/>
              </a:rPr>
              <a:t>We can use the documentation to find out what these values indicate:</a:t>
            </a:r>
            <a:endParaRPr lang="en-GB" dirty="0">
              <a:latin typeface="Consolas"/>
            </a:endParaRPr>
          </a:p>
        </p:txBody>
      </p:sp>
    </p:spTree>
    <p:extLst>
      <p:ext uri="{BB962C8B-B14F-4D97-AF65-F5344CB8AC3E}">
        <p14:creationId xmlns:p14="http://schemas.microsoft.com/office/powerpoint/2010/main" val="2298789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3B7A-33EF-60DC-B4F6-64691374928E}"/>
              </a:ext>
            </a:extLst>
          </p:cNvPr>
          <p:cNvSpPr>
            <a:spLocks noGrp="1"/>
          </p:cNvSpPr>
          <p:nvPr>
            <p:ph type="title"/>
          </p:nvPr>
        </p:nvSpPr>
        <p:spPr>
          <a:xfrm>
            <a:off x="1077362" y="254767"/>
            <a:ext cx="9837215" cy="1690822"/>
          </a:xfrm>
        </p:spPr>
        <p:txBody>
          <a:bodyPr>
            <a:normAutofit/>
          </a:bodyPr>
          <a:lstStyle/>
          <a:p>
            <a:r>
              <a:rPr lang="en-GB" dirty="0"/>
              <a:t>Handling the Features Variables</a:t>
            </a:r>
            <a:endParaRPr lang="en-US" dirty="0"/>
          </a:p>
          <a:p>
            <a:r>
              <a:rPr lang="en-GB" b="0" dirty="0">
                <a:ea typeface="+mj-lt"/>
                <a:cs typeface="+mj-lt"/>
              </a:rPr>
              <a:t>Let’s now consider the non-numeric features.</a:t>
            </a:r>
            <a:endParaRPr lang="en-GB" dirty="0"/>
          </a:p>
          <a:p>
            <a:endParaRPr lang="en-GB" dirty="0"/>
          </a:p>
        </p:txBody>
      </p:sp>
      <p:sp>
        <p:nvSpPr>
          <p:cNvPr id="3" name="Content Placeholder 2">
            <a:extLst>
              <a:ext uri="{FF2B5EF4-FFF2-40B4-BE49-F238E27FC236}">
                <a16:creationId xmlns:a16="http://schemas.microsoft.com/office/drawing/2014/main" id="{EF19B07B-53BF-9DCB-81A2-64D4D226817E}"/>
              </a:ext>
            </a:extLst>
          </p:cNvPr>
          <p:cNvSpPr>
            <a:spLocks noGrp="1"/>
          </p:cNvSpPr>
          <p:nvPr>
            <p:ph idx="1"/>
          </p:nvPr>
        </p:nvSpPr>
        <p:spPr>
          <a:xfrm>
            <a:off x="1077362" y="1820539"/>
            <a:ext cx="9950103" cy="4120291"/>
          </a:xfrm>
        </p:spPr>
        <p:txBody>
          <a:bodyPr vert="horz" lIns="91440" tIns="45720" rIns="91440" bIns="45720" rtlCol="0" anchor="t">
            <a:normAutofit fontScale="77500" lnSpcReduction="20000"/>
          </a:bodyPr>
          <a:lstStyle/>
          <a:p>
            <a:r>
              <a:rPr lang="en-GB" dirty="0">
                <a:ea typeface="+mn-lt"/>
                <a:cs typeface="+mn-lt"/>
              </a:rPr>
              <a:t>The count column indicates the count of non-null observations, while unique counts the number of unique values. top is the most commonly occurring value, with the frequency of the top value shown by freq.</a:t>
            </a:r>
            <a:endParaRPr lang="en-GB" dirty="0"/>
          </a:p>
          <a:p>
            <a:endParaRPr lang="en-GB"/>
          </a:p>
          <a:p>
            <a:r>
              <a:rPr lang="en-GB" dirty="0">
                <a:ea typeface="+mn-lt"/>
                <a:cs typeface="+mn-lt"/>
              </a:rPr>
              <a:t>For many of these features, we might want to use one-hot encoding to make use of the information for </a:t>
            </a:r>
            <a:r>
              <a:rPr lang="en-GB" dirty="0" err="1">
                <a:ea typeface="+mn-lt"/>
                <a:cs typeface="+mn-lt"/>
              </a:rPr>
              <a:t>modeling</a:t>
            </a:r>
            <a:r>
              <a:rPr lang="en-GB" dirty="0">
                <a:ea typeface="+mn-lt"/>
                <a:cs typeface="+mn-lt"/>
              </a:rPr>
              <a:t>.</a:t>
            </a:r>
            <a:endParaRPr lang="en-GB" dirty="0"/>
          </a:p>
          <a:p>
            <a:r>
              <a:rPr lang="en-GB" dirty="0">
                <a:ea typeface="+mn-lt"/>
                <a:cs typeface="+mn-lt"/>
              </a:rPr>
              <a:t>One-hot encoding is a technique which will transform categorical data into numbers so the model can understand whether or not a particular observation falls into one category or </a:t>
            </a:r>
            <a:r>
              <a:rPr lang="en-GB" dirty="0" err="1">
                <a:ea typeface="+mn-lt"/>
                <a:cs typeface="+mn-lt"/>
              </a:rPr>
              <a:t>another.hen</a:t>
            </a:r>
            <a:r>
              <a:rPr lang="en-GB" dirty="0">
                <a:ea typeface="+mn-lt"/>
                <a:cs typeface="+mn-lt"/>
              </a:rPr>
              <a:t> transforming features, it’s important to remember that any transformations that you’ve applied to the training data before fitting the model must be applied to the test data.</a:t>
            </a:r>
          </a:p>
          <a:p>
            <a:endParaRPr lang="en-GB"/>
          </a:p>
          <a:p>
            <a:r>
              <a:rPr lang="en-GB" dirty="0">
                <a:ea typeface="+mn-lt"/>
                <a:cs typeface="+mn-lt"/>
              </a:rPr>
              <a:t>Our model expects that the shape of the features from the train set match those from the test set. This means that any feature engineering that occurred while working on the train data should be applied again on the test set.</a:t>
            </a:r>
            <a:endParaRPr lang="en-GB" dirty="0"/>
          </a:p>
          <a:p>
            <a:endParaRPr lang="en-GB"/>
          </a:p>
          <a:p>
            <a:r>
              <a:rPr lang="en-GB" dirty="0">
                <a:ea typeface="+mn-lt"/>
                <a:cs typeface="+mn-lt"/>
              </a:rPr>
              <a:t>To demonstrate how this works, consider the Street data, which indicates whether there is Gravel or Paved road access to the property.</a:t>
            </a:r>
            <a:endParaRPr lang="en-GB" dirty="0"/>
          </a:p>
        </p:txBody>
      </p:sp>
    </p:spTree>
    <p:extLst>
      <p:ext uri="{BB962C8B-B14F-4D97-AF65-F5344CB8AC3E}">
        <p14:creationId xmlns:p14="http://schemas.microsoft.com/office/powerpoint/2010/main" val="1087243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F4E38-6EC0-454B-6739-78CA0C370AAE}"/>
              </a:ext>
            </a:extLst>
          </p:cNvPr>
          <p:cNvSpPr>
            <a:spLocks noGrp="1"/>
          </p:cNvSpPr>
          <p:nvPr>
            <p:ph type="title"/>
          </p:nvPr>
        </p:nvSpPr>
        <p:spPr>
          <a:xfrm>
            <a:off x="1077362" y="720434"/>
            <a:ext cx="9950103" cy="209154"/>
          </a:xfrm>
        </p:spPr>
        <p:txBody>
          <a:bodyPr>
            <a:normAutofit fontScale="90000"/>
          </a:bodyPr>
          <a:lstStyle/>
          <a:p>
            <a:endParaRPr lang="en-GB"/>
          </a:p>
        </p:txBody>
      </p:sp>
      <p:sp>
        <p:nvSpPr>
          <p:cNvPr id="3" name="Content Placeholder 2">
            <a:extLst>
              <a:ext uri="{FF2B5EF4-FFF2-40B4-BE49-F238E27FC236}">
                <a16:creationId xmlns:a16="http://schemas.microsoft.com/office/drawing/2014/main" id="{B907A304-C9A9-4D17-6F90-6A5A800FAE02}"/>
              </a:ext>
            </a:extLst>
          </p:cNvPr>
          <p:cNvSpPr>
            <a:spLocks noGrp="1"/>
          </p:cNvSpPr>
          <p:nvPr>
            <p:ph idx="1"/>
          </p:nvPr>
        </p:nvSpPr>
        <p:spPr>
          <a:xfrm>
            <a:off x="1119695" y="1100873"/>
            <a:ext cx="9950103" cy="4896402"/>
          </a:xfrm>
        </p:spPr>
        <p:txBody>
          <a:bodyPr vert="horz" lIns="91440" tIns="45720" rIns="91440" bIns="45720" rtlCol="0" anchor="t">
            <a:normAutofit fontScale="55000" lnSpcReduction="20000"/>
          </a:bodyPr>
          <a:lstStyle/>
          <a:p>
            <a:r>
              <a:rPr lang="en-GB" dirty="0">
                <a:latin typeface="Consolas"/>
              </a:rPr>
              <a:t>Original: 
Pave    1160
</a:t>
            </a:r>
            <a:r>
              <a:rPr lang="en-GB" dirty="0" err="1">
                <a:latin typeface="Consolas"/>
              </a:rPr>
              <a:t>Grvl</a:t>
            </a:r>
            <a:r>
              <a:rPr lang="en-GB" dirty="0">
                <a:latin typeface="Consolas"/>
              </a:rPr>
              <a:t>       3
Name: Street, </a:t>
            </a:r>
            <a:r>
              <a:rPr lang="en-GB" dirty="0" err="1">
                <a:latin typeface="Consolas"/>
              </a:rPr>
              <a:t>dtype</a:t>
            </a:r>
            <a:r>
              <a:rPr lang="en-GB" dirty="0">
                <a:latin typeface="Consolas"/>
              </a:rPr>
              <a:t>: int64 
</a:t>
            </a:r>
            <a:endParaRPr lang="en-GB" dirty="0"/>
          </a:p>
          <a:p>
            <a:r>
              <a:rPr lang="en-GB" dirty="0">
                <a:ea typeface="+mn-lt"/>
                <a:cs typeface="+mn-lt"/>
              </a:rPr>
              <a:t>In the Street column, the unique values are Pave and </a:t>
            </a:r>
            <a:r>
              <a:rPr lang="en-GB" dirty="0" err="1">
                <a:ea typeface="+mn-lt"/>
                <a:cs typeface="+mn-lt"/>
              </a:rPr>
              <a:t>Grvl</a:t>
            </a:r>
            <a:r>
              <a:rPr lang="en-GB" dirty="0">
                <a:ea typeface="+mn-lt"/>
                <a:cs typeface="+mn-lt"/>
              </a:rPr>
              <a:t>, which describe the type of road access to the property. In the training set, only 5 homes have gravel access. Our model needs numerical data, so we will use one-hot encoding to transform the data into a Boolean column.</a:t>
            </a:r>
            <a:endParaRPr lang="en-GB" dirty="0"/>
          </a:p>
          <a:p>
            <a:r>
              <a:rPr lang="en-GB" dirty="0">
                <a:ea typeface="+mn-lt"/>
                <a:cs typeface="+mn-lt"/>
              </a:rPr>
              <a:t>We create a new column called </a:t>
            </a:r>
            <a:r>
              <a:rPr lang="en-GB" dirty="0" err="1">
                <a:ea typeface="+mn-lt"/>
                <a:cs typeface="+mn-lt"/>
              </a:rPr>
              <a:t>enc_street</a:t>
            </a:r>
            <a:r>
              <a:rPr lang="en-GB" dirty="0">
                <a:ea typeface="+mn-lt"/>
                <a:cs typeface="+mn-lt"/>
              </a:rPr>
              <a:t>. The </a:t>
            </a:r>
            <a:r>
              <a:rPr lang="en-GB" dirty="0" err="1">
                <a:ea typeface="+mn-lt"/>
                <a:cs typeface="+mn-lt"/>
              </a:rPr>
              <a:t>pd.get_dummies</a:t>
            </a:r>
            <a:r>
              <a:rPr lang="en-GB" dirty="0">
                <a:ea typeface="+mn-lt"/>
                <a:cs typeface="+mn-lt"/>
              </a:rPr>
              <a:t>() method will handle this for us.</a:t>
            </a:r>
            <a:endParaRPr lang="en-GB" dirty="0"/>
          </a:p>
          <a:p>
            <a:r>
              <a:rPr lang="en-GB" dirty="0">
                <a:ea typeface="+mn-lt"/>
                <a:cs typeface="+mn-lt"/>
              </a:rPr>
              <a:t>As mentioned earlier, we need to do this on both the train and test </a:t>
            </a:r>
            <a:r>
              <a:rPr lang="en-GB" dirty="0" err="1">
                <a:ea typeface="+mn-lt"/>
                <a:cs typeface="+mn-lt"/>
              </a:rPr>
              <a:t>data.</a:t>
            </a:r>
            <a:r>
              <a:rPr lang="en-GB" dirty="0" err="1">
                <a:latin typeface="Consolas"/>
                <a:ea typeface="+mn-lt"/>
                <a:cs typeface="+mn-lt"/>
              </a:rPr>
              <a:t>Encoded</a:t>
            </a:r>
            <a:r>
              <a:rPr lang="en-GB" dirty="0">
                <a:latin typeface="Consolas"/>
                <a:ea typeface="+mn-lt"/>
                <a:cs typeface="+mn-lt"/>
              </a:rPr>
              <a:t>: 
1    1160
0       3
Name: </a:t>
            </a:r>
            <a:r>
              <a:rPr lang="en-GB" dirty="0" err="1">
                <a:latin typeface="Consolas"/>
                <a:ea typeface="+mn-lt"/>
                <a:cs typeface="+mn-lt"/>
              </a:rPr>
              <a:t>enc_street</a:t>
            </a:r>
            <a:r>
              <a:rPr lang="en-GB" dirty="0">
                <a:latin typeface="Consolas"/>
                <a:ea typeface="+mn-lt"/>
                <a:cs typeface="+mn-lt"/>
              </a:rPr>
              <a:t>, </a:t>
            </a:r>
            <a:r>
              <a:rPr lang="en-GB" dirty="0" err="1">
                <a:latin typeface="Consolas"/>
                <a:ea typeface="+mn-lt"/>
                <a:cs typeface="+mn-lt"/>
              </a:rPr>
              <a:t>dtype</a:t>
            </a:r>
            <a:r>
              <a:rPr lang="en-GB" dirty="0">
                <a:latin typeface="Consolas"/>
                <a:ea typeface="+mn-lt"/>
                <a:cs typeface="+mn-lt"/>
              </a:rPr>
              <a:t>: int64
</a:t>
            </a:r>
            <a:endParaRPr lang="en-GB" dirty="0">
              <a:ea typeface="+mn-lt"/>
              <a:cs typeface="+mn-lt"/>
            </a:endParaRPr>
          </a:p>
          <a:p>
            <a:r>
              <a:rPr lang="en-GB" dirty="0">
                <a:ea typeface="+mn-lt"/>
                <a:cs typeface="+mn-lt"/>
              </a:rPr>
              <a:t>The values agree. We’ve engineered our first feature! Feature Engineering is the process of making features of the data suitable for use in machine learning and modelling. When we encoded the Street feature into a column of Boolean values, we engineered a feature.</a:t>
            </a:r>
            <a:endParaRPr lang="en-GB" dirty="0"/>
          </a:p>
          <a:p>
            <a:endParaRPr lang="en-GB" dirty="0"/>
          </a:p>
          <a:p>
            <a:endParaRPr lang="en-GB" dirty="0"/>
          </a:p>
        </p:txBody>
      </p:sp>
    </p:spTree>
    <p:extLst>
      <p:ext uri="{BB962C8B-B14F-4D97-AF65-F5344CB8AC3E}">
        <p14:creationId xmlns:p14="http://schemas.microsoft.com/office/powerpoint/2010/main" val="2966706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44CE-7726-AEB8-02EC-E31292896A96}"/>
              </a:ext>
            </a:extLst>
          </p:cNvPr>
          <p:cNvSpPr>
            <a:spLocks noGrp="1"/>
          </p:cNvSpPr>
          <p:nvPr>
            <p:ph type="title"/>
          </p:nvPr>
        </p:nvSpPr>
        <p:spPr/>
        <p:txBody>
          <a:bodyPr>
            <a:normAutofit fontScale="90000"/>
          </a:bodyPr>
          <a:lstStyle/>
          <a:p>
            <a:r>
              <a:rPr lang="en-GB" b="0" dirty="0">
                <a:ea typeface="+mj-lt"/>
                <a:cs typeface="+mj-lt"/>
              </a:rPr>
              <a:t>We’ll look at </a:t>
            </a:r>
            <a:r>
              <a:rPr lang="en-GB" b="0" dirty="0" err="1">
                <a:ea typeface="+mj-lt"/>
                <a:cs typeface="+mj-lt"/>
              </a:rPr>
              <a:t>SaleCondition</a:t>
            </a:r>
            <a:r>
              <a:rPr lang="en-GB" b="0" dirty="0">
                <a:ea typeface="+mj-lt"/>
                <a:cs typeface="+mj-lt"/>
              </a:rPr>
              <a:t> by constructing and plotting a pivot table, as we did above for </a:t>
            </a:r>
            <a:r>
              <a:rPr lang="en-GB" b="0" dirty="0" err="1">
                <a:ea typeface="+mj-lt"/>
                <a:cs typeface="+mj-lt"/>
              </a:rPr>
              <a:t>OverallQual</a:t>
            </a:r>
            <a:r>
              <a:rPr lang="en-GB" b="0" dirty="0">
                <a:ea typeface="+mj-lt"/>
                <a:cs typeface="+mj-lt"/>
              </a:rPr>
              <a:t>.</a:t>
            </a:r>
            <a:endParaRPr lang="en-US" dirty="0"/>
          </a:p>
        </p:txBody>
      </p:sp>
      <p:pic>
        <p:nvPicPr>
          <p:cNvPr id="4" name="Picture 4" descr="Chart, bar chart&#10;&#10;Description automatically generated">
            <a:extLst>
              <a:ext uri="{FF2B5EF4-FFF2-40B4-BE49-F238E27FC236}">
                <a16:creationId xmlns:a16="http://schemas.microsoft.com/office/drawing/2014/main" id="{D8043FC7-B350-B416-140E-995F7A442685}"/>
              </a:ext>
            </a:extLst>
          </p:cNvPr>
          <p:cNvPicPr>
            <a:picLocks noGrp="1" noChangeAspect="1"/>
          </p:cNvPicPr>
          <p:nvPr>
            <p:ph idx="1"/>
          </p:nvPr>
        </p:nvPicPr>
        <p:blipFill>
          <a:blip r:embed="rId2"/>
          <a:stretch>
            <a:fillRect/>
          </a:stretch>
        </p:blipFill>
        <p:spPr>
          <a:xfrm>
            <a:off x="3098079" y="2427316"/>
            <a:ext cx="5908668" cy="3513514"/>
          </a:xfrm>
        </p:spPr>
      </p:pic>
    </p:spTree>
    <p:extLst>
      <p:ext uri="{BB962C8B-B14F-4D97-AF65-F5344CB8AC3E}">
        <p14:creationId xmlns:p14="http://schemas.microsoft.com/office/powerpoint/2010/main" val="1341168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5C704-AE35-503B-DC8B-D2081F8A25E5}"/>
              </a:ext>
            </a:extLst>
          </p:cNvPr>
          <p:cNvSpPr>
            <a:spLocks noGrp="1"/>
          </p:cNvSpPr>
          <p:nvPr>
            <p:ph type="title"/>
          </p:nvPr>
        </p:nvSpPr>
        <p:spPr/>
        <p:txBody>
          <a:bodyPr/>
          <a:lstStyle/>
          <a:p>
            <a:r>
              <a:rPr lang="en-GB" b="0" dirty="0">
                <a:ea typeface="+mj-lt"/>
                <a:cs typeface="+mj-lt"/>
              </a:rPr>
              <a:t>explore this new feature as a plot.</a:t>
            </a:r>
            <a:endParaRPr lang="en-US" dirty="0"/>
          </a:p>
        </p:txBody>
      </p:sp>
      <p:pic>
        <p:nvPicPr>
          <p:cNvPr id="4" name="Picture 4" descr="Chart, bar chart&#10;&#10;Description automatically generated">
            <a:extLst>
              <a:ext uri="{FF2B5EF4-FFF2-40B4-BE49-F238E27FC236}">
                <a16:creationId xmlns:a16="http://schemas.microsoft.com/office/drawing/2014/main" id="{7C04041F-BCFE-FCE3-8DBA-0176837B2B7E}"/>
              </a:ext>
            </a:extLst>
          </p:cNvPr>
          <p:cNvPicPr>
            <a:picLocks noGrp="1" noChangeAspect="1"/>
          </p:cNvPicPr>
          <p:nvPr>
            <p:ph idx="1"/>
          </p:nvPr>
        </p:nvPicPr>
        <p:blipFill>
          <a:blip r:embed="rId2"/>
          <a:stretch>
            <a:fillRect/>
          </a:stretch>
        </p:blipFill>
        <p:spPr>
          <a:xfrm>
            <a:off x="3098079" y="2427316"/>
            <a:ext cx="5908668" cy="3513514"/>
          </a:xfrm>
        </p:spPr>
      </p:pic>
    </p:spTree>
    <p:extLst>
      <p:ext uri="{BB962C8B-B14F-4D97-AF65-F5344CB8AC3E}">
        <p14:creationId xmlns:p14="http://schemas.microsoft.com/office/powerpoint/2010/main" val="3488228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BD2F9C-8970-3646-D7E8-34B448C474D7}"/>
              </a:ext>
            </a:extLst>
          </p:cNvPr>
          <p:cNvSpPr>
            <a:spLocks noGrp="1"/>
          </p:cNvSpPr>
          <p:nvPr>
            <p:ph type="title"/>
          </p:nvPr>
        </p:nvSpPr>
        <p:spPr>
          <a:xfrm>
            <a:off x="1084728" y="1597961"/>
            <a:ext cx="2628969" cy="3162300"/>
          </a:xfrm>
        </p:spPr>
        <p:txBody>
          <a:bodyPr vert="horz" lIns="91440" tIns="45720" rIns="91440" bIns="45720" rtlCol="0" anchor="t">
            <a:normAutofit/>
          </a:bodyPr>
          <a:lstStyle/>
          <a:p>
            <a:pPr>
              <a:lnSpc>
                <a:spcPct val="100000"/>
              </a:lnSpc>
            </a:pPr>
            <a:r>
              <a:rPr lang="en-US" sz="1500"/>
              <a:t>Interpreting this value is somewhat more intuitive that the r-squared value. </a:t>
            </a:r>
            <a:br>
              <a:rPr lang="en-US" sz="1500"/>
            </a:br>
            <a:r>
              <a:rPr lang="en-US" sz="1500"/>
              <a:t>The RMSE measures the distance between our predicted values and actual values.</a:t>
            </a:r>
          </a:p>
          <a:p>
            <a:pPr>
              <a:lnSpc>
                <a:spcPct val="100000"/>
              </a:lnSpc>
            </a:pPr>
            <a:br>
              <a:rPr lang="en-US" sz="1500"/>
            </a:br>
            <a:r>
              <a:rPr lang="en-US" sz="1500"/>
              <a:t>We can view this relationship graphically with a scatter plot.</a:t>
            </a:r>
          </a:p>
          <a:p>
            <a:pPr>
              <a:lnSpc>
                <a:spcPct val="100000"/>
              </a:lnSpc>
            </a:pPr>
            <a:endParaRPr lang="en-US" sz="1500"/>
          </a:p>
        </p:txBody>
      </p:sp>
      <p:sp>
        <p:nvSpPr>
          <p:cNvPr id="16" name="Freeform: Shape 15">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7" descr="Chart, scatter chart&#10;&#10;Description automatically generated">
            <a:extLst>
              <a:ext uri="{FF2B5EF4-FFF2-40B4-BE49-F238E27FC236}">
                <a16:creationId xmlns:a16="http://schemas.microsoft.com/office/drawing/2014/main" id="{F1358CC7-2063-D535-4941-8DD648BB87B7}"/>
              </a:ext>
            </a:extLst>
          </p:cNvPr>
          <p:cNvPicPr>
            <a:picLocks noGrp="1" noChangeAspect="1"/>
          </p:cNvPicPr>
          <p:nvPr>
            <p:ph idx="1"/>
          </p:nvPr>
        </p:nvPicPr>
        <p:blipFill>
          <a:blip r:embed="rId2"/>
          <a:stretch>
            <a:fillRect/>
          </a:stretch>
        </p:blipFill>
        <p:spPr>
          <a:xfrm>
            <a:off x="4398097" y="1271256"/>
            <a:ext cx="6737862" cy="4261696"/>
          </a:xfrm>
          <a:prstGeom prst="rect">
            <a:avLst/>
          </a:prstGeom>
        </p:spPr>
      </p:pic>
    </p:spTree>
    <p:extLst>
      <p:ext uri="{BB962C8B-B14F-4D97-AF65-F5344CB8AC3E}">
        <p14:creationId xmlns:p14="http://schemas.microsoft.com/office/powerpoint/2010/main" val="278502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AED9-9768-EA0F-AD82-B96A088A002A}"/>
              </a:ext>
            </a:extLst>
          </p:cNvPr>
          <p:cNvSpPr>
            <a:spLocks noGrp="1"/>
          </p:cNvSpPr>
          <p:nvPr>
            <p:ph type="title"/>
          </p:nvPr>
        </p:nvSpPr>
        <p:spPr>
          <a:xfrm>
            <a:off x="1077362" y="268879"/>
            <a:ext cx="9950103" cy="1902486"/>
          </a:xfrm>
        </p:spPr>
        <p:txBody>
          <a:bodyPr>
            <a:normAutofit/>
          </a:bodyPr>
          <a:lstStyle/>
          <a:p>
            <a:r>
              <a:rPr lang="en-GB" sz="2000" b="0" dirty="0">
                <a:ea typeface="+mj-lt"/>
                <a:cs typeface="+mj-lt"/>
              </a:rPr>
              <a:t>We’ll once again instantiate the model. The Ridge Regularization model takes a parameter, alpha , which controls the strength of the regularization.</a:t>
            </a:r>
            <a:endParaRPr lang="en-US" sz="2000" dirty="0"/>
          </a:p>
          <a:p>
            <a:r>
              <a:rPr lang="en-GB" sz="2000" b="0" dirty="0">
                <a:ea typeface="+mj-lt"/>
                <a:cs typeface="+mj-lt"/>
              </a:rPr>
              <a:t>We’ll experiment by looping through a few different values of alpha, and see how this changes our results.</a:t>
            </a:r>
            <a:endParaRPr lang="en-GB" sz="2000" dirty="0"/>
          </a:p>
          <a:p>
            <a:endParaRPr lang="en-GB" dirty="0"/>
          </a:p>
        </p:txBody>
      </p:sp>
      <p:pic>
        <p:nvPicPr>
          <p:cNvPr id="4" name="Picture 4" descr="Chart, scatter chart&#10;&#10;Description automatically generated">
            <a:extLst>
              <a:ext uri="{FF2B5EF4-FFF2-40B4-BE49-F238E27FC236}">
                <a16:creationId xmlns:a16="http://schemas.microsoft.com/office/drawing/2014/main" id="{8899057E-809E-C1AD-0EA4-14361AE7AA0A}"/>
              </a:ext>
            </a:extLst>
          </p:cNvPr>
          <p:cNvPicPr>
            <a:picLocks noGrp="1" noChangeAspect="1"/>
          </p:cNvPicPr>
          <p:nvPr>
            <p:ph idx="1"/>
          </p:nvPr>
        </p:nvPicPr>
        <p:blipFill>
          <a:blip r:embed="rId2"/>
          <a:stretch>
            <a:fillRect/>
          </a:stretch>
        </p:blipFill>
        <p:spPr>
          <a:xfrm>
            <a:off x="597410" y="1708102"/>
            <a:ext cx="5886450" cy="3724275"/>
          </a:xfrm>
        </p:spPr>
      </p:pic>
    </p:spTree>
    <p:extLst>
      <p:ext uri="{BB962C8B-B14F-4D97-AF65-F5344CB8AC3E}">
        <p14:creationId xmlns:p14="http://schemas.microsoft.com/office/powerpoint/2010/main" val="2747851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3">
            <a:extLst>
              <a:ext uri="{FF2B5EF4-FFF2-40B4-BE49-F238E27FC236}">
                <a16:creationId xmlns:a16="http://schemas.microsoft.com/office/drawing/2014/main" id="{EED30832-53CE-4388-9ABE-580E8EA2D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12F67F-589C-6455-0CB2-96AC3DEE59C5}"/>
              </a:ext>
            </a:extLst>
          </p:cNvPr>
          <p:cNvSpPr>
            <a:spLocks noGrp="1"/>
          </p:cNvSpPr>
          <p:nvPr>
            <p:ph type="title"/>
          </p:nvPr>
        </p:nvSpPr>
        <p:spPr>
          <a:xfrm>
            <a:off x="1736706" y="649282"/>
            <a:ext cx="8657450" cy="1124073"/>
          </a:xfrm>
        </p:spPr>
        <p:txBody>
          <a:bodyPr vert="horz" lIns="91440" tIns="45720" rIns="91440" bIns="45720" rtlCol="0" anchor="b">
            <a:normAutofit/>
          </a:bodyPr>
          <a:lstStyle/>
          <a:p>
            <a:endParaRPr lang="en-US"/>
          </a:p>
        </p:txBody>
      </p:sp>
      <p:pic>
        <p:nvPicPr>
          <p:cNvPr id="4" name="Picture 4" descr="Chart, scatter chart&#10;&#10;Description automatically generated">
            <a:extLst>
              <a:ext uri="{FF2B5EF4-FFF2-40B4-BE49-F238E27FC236}">
                <a16:creationId xmlns:a16="http://schemas.microsoft.com/office/drawing/2014/main" id="{A4E3803B-A19A-A1AE-5181-F042F7160484}"/>
              </a:ext>
            </a:extLst>
          </p:cNvPr>
          <p:cNvPicPr>
            <a:picLocks noGrp="1" noChangeAspect="1"/>
          </p:cNvPicPr>
          <p:nvPr>
            <p:ph idx="1"/>
          </p:nvPr>
        </p:nvPicPr>
        <p:blipFill rotWithShape="1">
          <a:blip r:embed="rId2"/>
          <a:srcRect l="4174" r="-2" b="-2"/>
          <a:stretch/>
        </p:blipFill>
        <p:spPr>
          <a:xfrm>
            <a:off x="1593301" y="1711942"/>
            <a:ext cx="6812640" cy="5570183"/>
          </a:xfrm>
          <a:prstGeom prst="rect">
            <a:avLst/>
          </a:prstGeom>
        </p:spPr>
      </p:pic>
      <p:sp>
        <p:nvSpPr>
          <p:cNvPr id="21" name="Rectangle 15">
            <a:extLst>
              <a:ext uri="{FF2B5EF4-FFF2-40B4-BE49-F238E27FC236}">
                <a16:creationId xmlns:a16="http://schemas.microsoft.com/office/drawing/2014/main" id="{956367E4-2417-4549-BD40-A462514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62472" y="3412612"/>
            <a:ext cx="3634292" cy="34498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877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A787-B9CE-1151-C673-CB1C8D480941}"/>
              </a:ext>
            </a:extLst>
          </p:cNvPr>
          <p:cNvSpPr>
            <a:spLocks noGrp="1"/>
          </p:cNvSpPr>
          <p:nvPr>
            <p:ph type="title"/>
          </p:nvPr>
        </p:nvSpPr>
        <p:spPr/>
        <p:txBody>
          <a:bodyPr/>
          <a:lstStyle/>
          <a:p>
            <a:r>
              <a:rPr lang="en-GB" sz="2000" dirty="0"/>
              <a:t>alpha = 1</a:t>
            </a:r>
            <a:endParaRPr lang="en-GB" dirty="0"/>
          </a:p>
        </p:txBody>
      </p:sp>
      <p:pic>
        <p:nvPicPr>
          <p:cNvPr id="4" name="Picture 4" descr="Chart, scatter chart&#10;&#10;Description automatically generated">
            <a:extLst>
              <a:ext uri="{FF2B5EF4-FFF2-40B4-BE49-F238E27FC236}">
                <a16:creationId xmlns:a16="http://schemas.microsoft.com/office/drawing/2014/main" id="{E988BDFE-2CEF-3E68-05B9-036FFE8FEF08}"/>
              </a:ext>
            </a:extLst>
          </p:cNvPr>
          <p:cNvPicPr>
            <a:picLocks noGrp="1" noChangeAspect="1"/>
          </p:cNvPicPr>
          <p:nvPr>
            <p:ph idx="1"/>
          </p:nvPr>
        </p:nvPicPr>
        <p:blipFill>
          <a:blip r:embed="rId2"/>
          <a:stretch>
            <a:fillRect/>
          </a:stretch>
        </p:blipFill>
        <p:spPr>
          <a:xfrm>
            <a:off x="439416" y="2427316"/>
            <a:ext cx="8389662" cy="4063847"/>
          </a:xfrm>
        </p:spPr>
      </p:pic>
    </p:spTree>
    <p:extLst>
      <p:ext uri="{BB962C8B-B14F-4D97-AF65-F5344CB8AC3E}">
        <p14:creationId xmlns:p14="http://schemas.microsoft.com/office/powerpoint/2010/main" val="1198476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1741-AD28-3D9E-8DA1-B95A19BA86AA}"/>
              </a:ext>
            </a:extLst>
          </p:cNvPr>
          <p:cNvSpPr>
            <a:spLocks noGrp="1"/>
          </p:cNvSpPr>
          <p:nvPr>
            <p:ph type="title"/>
          </p:nvPr>
        </p:nvSpPr>
        <p:spPr>
          <a:xfrm>
            <a:off x="1077362" y="720434"/>
            <a:ext cx="9950103" cy="1239265"/>
          </a:xfrm>
        </p:spPr>
        <p:txBody>
          <a:bodyPr/>
          <a:lstStyle/>
          <a:p>
            <a:br>
              <a:rPr lang="en-GB" dirty="0">
                <a:ea typeface="+mj-lt"/>
                <a:cs typeface="+mj-lt"/>
              </a:rPr>
            </a:br>
            <a:r>
              <a:rPr lang="en-GB" sz="2400" dirty="0">
                <a:ea typeface="+mj-lt"/>
                <a:cs typeface="+mj-lt"/>
              </a:rPr>
              <a:t>alpha = 10</a:t>
            </a:r>
            <a:endParaRPr lang="en-GB" sz="2400" b="0" dirty="0">
              <a:ea typeface="+mj-lt"/>
              <a:cs typeface="+mj-lt"/>
            </a:endParaRPr>
          </a:p>
          <a:p>
            <a:endParaRPr lang="en-GB" dirty="0"/>
          </a:p>
        </p:txBody>
      </p:sp>
      <p:pic>
        <p:nvPicPr>
          <p:cNvPr id="4" name="Picture 4" descr="Chart, scatter chart&#10;&#10;Description automatically generated">
            <a:extLst>
              <a:ext uri="{FF2B5EF4-FFF2-40B4-BE49-F238E27FC236}">
                <a16:creationId xmlns:a16="http://schemas.microsoft.com/office/drawing/2014/main" id="{7173BF22-2154-0B95-E4E1-62256997835B}"/>
              </a:ext>
            </a:extLst>
          </p:cNvPr>
          <p:cNvPicPr>
            <a:picLocks noGrp="1" noChangeAspect="1"/>
          </p:cNvPicPr>
          <p:nvPr>
            <p:ph idx="1"/>
          </p:nvPr>
        </p:nvPicPr>
        <p:blipFill>
          <a:blip r:embed="rId2"/>
          <a:stretch>
            <a:fillRect/>
          </a:stretch>
        </p:blipFill>
        <p:spPr>
          <a:xfrm>
            <a:off x="1243749" y="1961650"/>
            <a:ext cx="8008662" cy="4106180"/>
          </a:xfrm>
        </p:spPr>
      </p:pic>
    </p:spTree>
    <p:extLst>
      <p:ext uri="{BB962C8B-B14F-4D97-AF65-F5344CB8AC3E}">
        <p14:creationId xmlns:p14="http://schemas.microsoft.com/office/powerpoint/2010/main" val="125212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95333-94C5-DB19-5A9B-0987F77B1BFA}"/>
              </a:ext>
            </a:extLst>
          </p:cNvPr>
          <p:cNvSpPr>
            <a:spLocks noGrp="1"/>
          </p:cNvSpPr>
          <p:nvPr>
            <p:ph type="title"/>
          </p:nvPr>
        </p:nvSpPr>
        <p:spPr/>
        <p:txBody>
          <a:bodyPr/>
          <a:lstStyle/>
          <a:p>
            <a:r>
              <a:rPr lang="en-GB" b="0" dirty="0">
                <a:ea typeface="+mj-lt"/>
                <a:cs typeface="+mj-lt"/>
              </a:rPr>
              <a:t>⦁    Business Problem Framing</a:t>
            </a:r>
            <a:endParaRPr lang="en-US" dirty="0"/>
          </a:p>
        </p:txBody>
      </p:sp>
      <p:sp>
        <p:nvSpPr>
          <p:cNvPr id="3" name="Content Placeholder 2">
            <a:extLst>
              <a:ext uri="{FF2B5EF4-FFF2-40B4-BE49-F238E27FC236}">
                <a16:creationId xmlns:a16="http://schemas.microsoft.com/office/drawing/2014/main" id="{DE678ADF-30F6-5985-2D89-275149DC7661}"/>
              </a:ext>
            </a:extLst>
          </p:cNvPr>
          <p:cNvSpPr>
            <a:spLocks noGrp="1"/>
          </p:cNvSpPr>
          <p:nvPr>
            <p:ph idx="1"/>
          </p:nvPr>
        </p:nvSpPr>
        <p:spPr/>
        <p:txBody>
          <a:bodyPr vert="horz" lIns="91440" tIns="45720" rIns="91440" bIns="45720" rtlCol="0" anchor="t">
            <a:normAutofit fontScale="77500" lnSpcReduction="20000"/>
          </a:bodyPr>
          <a:lstStyle/>
          <a:p>
            <a:r>
              <a:rPr lang="en-GB" dirty="0">
                <a:ea typeface="+mn-lt"/>
                <a:cs typeface="+mn-lt"/>
              </a:rPr>
              <a:t>⦁    Every person around the globe and therefore housing and real estate market is one of the markets which is one of the major contributors in the world’s economy. It is a very large market and there are various companies working in the domain. Basically Price Prediction is technique to increase the companies that are in the domain of housing and real estate and are working to achieve the Business goals such as increasing overall revenue, profits, improving their marketing strategies and focusing on changing trends in house sales and purchases.</a:t>
            </a:r>
          </a:p>
          <a:p>
            <a:r>
              <a:rPr lang="en-GB" dirty="0">
                <a:ea typeface="+mn-lt"/>
                <a:cs typeface="+mn-lt"/>
              </a:rPr>
              <a:t>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a:t>
            </a:r>
            <a:r>
              <a:rPr lang="en-GB" dirty="0" err="1">
                <a:ea typeface="+mn-lt"/>
                <a:cs typeface="+mn-lt"/>
              </a:rPr>
              <a:t>market.I</a:t>
            </a:r>
            <a:r>
              <a:rPr lang="en-GB" dirty="0">
                <a:ea typeface="+mn-lt"/>
                <a:cs typeface="+mn-lt"/>
              </a:rPr>
              <a:t> build a model using Machine Learning in order to predict the actual value of the prospective properties and decide whether to invest in them or not. For this company wants to know: </a:t>
            </a:r>
            <a:endParaRPr lang="en-GB" dirty="0"/>
          </a:p>
          <a:p>
            <a:r>
              <a:rPr lang="en-GB" dirty="0">
                <a:ea typeface="+mn-lt"/>
                <a:cs typeface="+mn-lt"/>
              </a:rPr>
              <a:t>⦁    • Which variables are important to predict the price of variable? </a:t>
            </a:r>
          </a:p>
          <a:p>
            <a:r>
              <a:rPr lang="en-GB" dirty="0">
                <a:ea typeface="+mn-lt"/>
                <a:cs typeface="+mn-lt"/>
              </a:rPr>
              <a:t>    • How do these variables describe the price of the house?  (This  is our Problem statement.)</a:t>
            </a:r>
            <a:endParaRPr lang="en-GB" dirty="0"/>
          </a:p>
          <a:p>
            <a:endParaRPr lang="en-GB" dirty="0"/>
          </a:p>
        </p:txBody>
      </p:sp>
    </p:spTree>
    <p:extLst>
      <p:ext uri="{BB962C8B-B14F-4D97-AF65-F5344CB8AC3E}">
        <p14:creationId xmlns:p14="http://schemas.microsoft.com/office/powerpoint/2010/main" val="2904158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A88B-7787-F8CF-2ADC-A722E6C4AF98}"/>
              </a:ext>
            </a:extLst>
          </p:cNvPr>
          <p:cNvSpPr>
            <a:spLocks noGrp="1"/>
          </p:cNvSpPr>
          <p:nvPr>
            <p:ph type="title"/>
          </p:nvPr>
        </p:nvSpPr>
        <p:spPr/>
        <p:txBody>
          <a:bodyPr/>
          <a:lstStyle/>
          <a:p>
            <a:r>
              <a:rPr lang="en-GB" sz="2400" dirty="0">
                <a:ea typeface="+mj-lt"/>
                <a:cs typeface="+mj-lt"/>
              </a:rPr>
              <a:t>alpha = 100</a:t>
            </a:r>
            <a:endParaRPr lang="en-GB" sz="2400" b="0" dirty="0">
              <a:ea typeface="+mj-lt"/>
              <a:cs typeface="+mj-lt"/>
            </a:endParaRPr>
          </a:p>
          <a:p>
            <a:endParaRPr lang="en-GB" dirty="0"/>
          </a:p>
        </p:txBody>
      </p:sp>
      <p:pic>
        <p:nvPicPr>
          <p:cNvPr id="4" name="Picture 4" descr="Chart, scatter chart&#10;&#10;Description automatically generated">
            <a:extLst>
              <a:ext uri="{FF2B5EF4-FFF2-40B4-BE49-F238E27FC236}">
                <a16:creationId xmlns:a16="http://schemas.microsoft.com/office/drawing/2014/main" id="{5D53D641-DD2C-1677-F69D-C4814C79C5C2}"/>
              </a:ext>
            </a:extLst>
          </p:cNvPr>
          <p:cNvPicPr>
            <a:picLocks noGrp="1" noChangeAspect="1"/>
          </p:cNvPicPr>
          <p:nvPr>
            <p:ph idx="1"/>
          </p:nvPr>
        </p:nvPicPr>
        <p:blipFill>
          <a:blip r:embed="rId2"/>
          <a:stretch>
            <a:fillRect/>
          </a:stretch>
        </p:blipFill>
        <p:spPr>
          <a:xfrm>
            <a:off x="1187305" y="1848761"/>
            <a:ext cx="7641773" cy="4092069"/>
          </a:xfrm>
        </p:spPr>
      </p:pic>
    </p:spTree>
    <p:extLst>
      <p:ext uri="{BB962C8B-B14F-4D97-AF65-F5344CB8AC3E}">
        <p14:creationId xmlns:p14="http://schemas.microsoft.com/office/powerpoint/2010/main" val="782872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0ECB0-1980-9B19-1C90-12F9ED42F0A1}"/>
              </a:ext>
            </a:extLst>
          </p:cNvPr>
          <p:cNvSpPr>
            <a:spLocks noGrp="1"/>
          </p:cNvSpPr>
          <p:nvPr>
            <p:ph type="title"/>
          </p:nvPr>
        </p:nvSpPr>
        <p:spPr/>
        <p:txBody>
          <a:bodyPr/>
          <a:lstStyle/>
          <a:p>
            <a:r>
              <a:rPr lang="en-GB" b="0">
                <a:ea typeface="+mj-lt"/>
                <a:cs typeface="+mj-lt"/>
              </a:rPr>
              <a:t>sublesson1.csv</a:t>
            </a:r>
            <a:endParaRPr lang="en-US"/>
          </a:p>
        </p:txBody>
      </p:sp>
      <p:sp>
        <p:nvSpPr>
          <p:cNvPr id="3" name="Content Placeholder 2">
            <a:extLst>
              <a:ext uri="{FF2B5EF4-FFF2-40B4-BE49-F238E27FC236}">
                <a16:creationId xmlns:a16="http://schemas.microsoft.com/office/drawing/2014/main" id="{9A60119F-1689-B6B8-1881-6EF76D04C17E}"/>
              </a:ext>
            </a:extLst>
          </p:cNvPr>
          <p:cNvSpPr>
            <a:spLocks noGrp="1"/>
          </p:cNvSpPr>
          <p:nvPr>
            <p:ph idx="1"/>
          </p:nvPr>
        </p:nvSpPr>
        <p:spPr/>
        <p:txBody>
          <a:bodyPr vert="horz" lIns="91440" tIns="45720" rIns="91440" bIns="45720" rtlCol="0" anchor="t">
            <a:normAutofit/>
          </a:bodyPr>
          <a:lstStyle/>
          <a:p>
            <a:r>
              <a:rPr lang="en-GB" sz="2000" dirty="0">
                <a:latin typeface="Consolas"/>
                <a:ea typeface="+mn-lt"/>
                <a:cs typeface="+mn-lt"/>
              </a:rPr>
              <a:t>we’ve got the data arranged in the proper format, we can export to a .csv file. We pass index=False because Pandas otherwise would create a new index for us.</a:t>
            </a:r>
          </a:p>
          <a:p>
            <a:r>
              <a:rPr lang="en-GB" sz="2000" dirty="0">
                <a:ea typeface="+mn-lt"/>
                <a:cs typeface="+mn-lt"/>
              </a:rPr>
              <a:t>We’ve created a file called sublesson1.csv in our working directory that conforms to the correct format. Go to the </a:t>
            </a:r>
            <a:r>
              <a:rPr lang="en-GB" sz="2000" dirty="0" err="1">
                <a:ea typeface="+mn-lt"/>
                <a:cs typeface="+mn-lt"/>
              </a:rPr>
              <a:t>sublesson</a:t>
            </a:r>
            <a:r>
              <a:rPr lang="en-GB" sz="2000" dirty="0">
                <a:ea typeface="+mn-lt"/>
                <a:cs typeface="+mn-lt"/>
              </a:rPr>
              <a:t> page to make a </a:t>
            </a:r>
            <a:r>
              <a:rPr lang="en-GB" sz="2000" dirty="0" err="1">
                <a:ea typeface="+mn-lt"/>
                <a:cs typeface="+mn-lt"/>
              </a:rPr>
              <a:t>sublesson</a:t>
            </a:r>
            <a:r>
              <a:rPr lang="en-GB" sz="2000" dirty="0">
                <a:ea typeface="+mn-lt"/>
                <a:cs typeface="+mn-lt"/>
              </a:rPr>
              <a:t>.</a:t>
            </a:r>
            <a:endParaRPr lang="en-GB" sz="2000" dirty="0">
              <a:latin typeface="Consolas"/>
            </a:endParaRPr>
          </a:p>
          <a:p>
            <a:r>
              <a:rPr lang="en-GB" sz="2000" dirty="0">
                <a:ea typeface="+mn-lt"/>
                <a:cs typeface="+mn-lt"/>
              </a:rPr>
              <a:t>We placed 1602 out of about 2400 competitors. Almost middle of the pack, not bad! Notice that our score here is .15097, which is better than the score we observed on the test data. That’s a good result, but will not always be the case.</a:t>
            </a:r>
            <a:endParaRPr lang="en-GB" sz="2000" dirty="0"/>
          </a:p>
          <a:p>
            <a:endParaRPr lang="en-GB" sz="2000" dirty="0">
              <a:latin typeface="Consolas"/>
            </a:endParaRPr>
          </a:p>
        </p:txBody>
      </p:sp>
    </p:spTree>
    <p:extLst>
      <p:ext uri="{BB962C8B-B14F-4D97-AF65-F5344CB8AC3E}">
        <p14:creationId xmlns:p14="http://schemas.microsoft.com/office/powerpoint/2010/main" val="609914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323D-8EAB-54F6-57D0-A378D9CC37E3}"/>
              </a:ext>
            </a:extLst>
          </p:cNvPr>
          <p:cNvSpPr>
            <a:spLocks noGrp="1"/>
          </p:cNvSpPr>
          <p:nvPr>
            <p:ph type="title"/>
          </p:nvPr>
        </p:nvSpPr>
        <p:spPr/>
        <p:txBody>
          <a:bodyPr/>
          <a:lstStyle/>
          <a:p>
            <a:endParaRPr lang="en-GB"/>
          </a:p>
        </p:txBody>
      </p:sp>
      <p:pic>
        <p:nvPicPr>
          <p:cNvPr id="4" name="Picture 4" descr="Chart, scatter chart&#10;&#10;Description automatically generated">
            <a:extLst>
              <a:ext uri="{FF2B5EF4-FFF2-40B4-BE49-F238E27FC236}">
                <a16:creationId xmlns:a16="http://schemas.microsoft.com/office/drawing/2014/main" id="{D73FF20E-DD59-C1C6-A6D1-C7CA9457277E}"/>
              </a:ext>
            </a:extLst>
          </p:cNvPr>
          <p:cNvPicPr>
            <a:picLocks noGrp="1" noChangeAspect="1"/>
          </p:cNvPicPr>
          <p:nvPr>
            <p:ph idx="1"/>
          </p:nvPr>
        </p:nvPicPr>
        <p:blipFill>
          <a:blip r:embed="rId2"/>
          <a:stretch>
            <a:fillRect/>
          </a:stretch>
        </p:blipFill>
        <p:spPr>
          <a:xfrm>
            <a:off x="1624750" y="2427316"/>
            <a:ext cx="7204328" cy="4162625"/>
          </a:xfrm>
        </p:spPr>
      </p:pic>
    </p:spTree>
    <p:extLst>
      <p:ext uri="{BB962C8B-B14F-4D97-AF65-F5344CB8AC3E}">
        <p14:creationId xmlns:p14="http://schemas.microsoft.com/office/powerpoint/2010/main" val="183819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B0C0-00F0-A2B7-0266-6EA7B53FF525}"/>
              </a:ext>
            </a:extLst>
          </p:cNvPr>
          <p:cNvSpPr>
            <a:spLocks noGrp="1"/>
          </p:cNvSpPr>
          <p:nvPr>
            <p:ph type="title"/>
          </p:nvPr>
        </p:nvSpPr>
        <p:spPr>
          <a:xfrm>
            <a:off x="1077362" y="974434"/>
            <a:ext cx="9950103" cy="1196932"/>
          </a:xfrm>
        </p:spPr>
        <p:txBody>
          <a:bodyPr>
            <a:normAutofit/>
          </a:bodyPr>
          <a:lstStyle/>
          <a:p>
            <a:endParaRPr lang="en-GB" b="0" dirty="0">
              <a:ea typeface="+mj-lt"/>
              <a:cs typeface="+mj-lt"/>
            </a:endParaRPr>
          </a:p>
          <a:p>
            <a:endParaRPr lang="en-GB" b="0" dirty="0"/>
          </a:p>
          <a:p>
            <a:endParaRPr lang="en-GB" dirty="0"/>
          </a:p>
        </p:txBody>
      </p:sp>
      <p:sp>
        <p:nvSpPr>
          <p:cNvPr id="3" name="Content Placeholder 2">
            <a:extLst>
              <a:ext uri="{FF2B5EF4-FFF2-40B4-BE49-F238E27FC236}">
                <a16:creationId xmlns:a16="http://schemas.microsoft.com/office/drawing/2014/main" id="{68BE7769-3884-81C3-BF20-180276B362BD}"/>
              </a:ext>
            </a:extLst>
          </p:cNvPr>
          <p:cNvSpPr>
            <a:spLocks noGrp="1"/>
          </p:cNvSpPr>
          <p:nvPr>
            <p:ph idx="1"/>
          </p:nvPr>
        </p:nvSpPr>
        <p:spPr>
          <a:xfrm>
            <a:off x="1077362" y="296539"/>
            <a:ext cx="9950103" cy="5644291"/>
          </a:xfrm>
        </p:spPr>
        <p:txBody>
          <a:bodyPr vert="horz" lIns="91440" tIns="45720" rIns="91440" bIns="45720" rtlCol="0" anchor="t">
            <a:normAutofit fontScale="85000" lnSpcReduction="10000"/>
          </a:bodyPr>
          <a:lstStyle/>
          <a:p>
            <a:pPr>
              <a:lnSpc>
                <a:spcPct val="110000"/>
              </a:lnSpc>
              <a:spcBef>
                <a:spcPct val="0"/>
              </a:spcBef>
            </a:pPr>
            <a:r>
              <a:rPr lang="en-GB" dirty="0">
                <a:ea typeface="+mn-lt"/>
                <a:cs typeface="+mn-lt"/>
              </a:rPr>
              <a:t>Conceptual Background of the  Domain Problem</a:t>
            </a:r>
            <a:endParaRPr lang="en-US" dirty="0">
              <a:ea typeface="+mn-lt"/>
              <a:cs typeface="+mn-lt"/>
            </a:endParaRPr>
          </a:p>
          <a:p>
            <a:r>
              <a:rPr lang="en-GB" dirty="0">
                <a:ea typeface="+mn-lt"/>
                <a:cs typeface="+mn-lt"/>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GB" dirty="0"/>
          </a:p>
          <a:p>
            <a:r>
              <a:rPr lang="en-GB" dirty="0">
                <a:ea typeface="+mn-lt"/>
                <a:cs typeface="+mn-lt"/>
              </a:rPr>
              <a:t>⦁    Review of Literature</a:t>
            </a:r>
          </a:p>
          <a:p>
            <a:pPr lvl="1"/>
            <a:r>
              <a:rPr lang="en-GB" dirty="0">
                <a:ea typeface="+mn-lt"/>
                <a:cs typeface="+mn-lt"/>
              </a:rPr>
              <a:t>  Data contains 1460 entries each having 81 variables.</a:t>
            </a:r>
            <a:endParaRPr lang="en-GB" b="0"/>
          </a:p>
          <a:p>
            <a:r>
              <a:rPr lang="en-GB" dirty="0">
                <a:ea typeface="+mn-lt"/>
                <a:cs typeface="+mn-lt"/>
              </a:rPr>
              <a:t>⦁    • Data contains Null values. You need to treat them using the domain knowledge and your own understanding.</a:t>
            </a:r>
            <a:endParaRPr lang="en-GB" dirty="0"/>
          </a:p>
          <a:p>
            <a:r>
              <a:rPr lang="en-GB" dirty="0">
                <a:ea typeface="+mn-lt"/>
                <a:cs typeface="+mn-lt"/>
              </a:rPr>
              <a:t>⦁    • Extensive EDA has to be performed to gain relationships of important variable and price.</a:t>
            </a:r>
            <a:endParaRPr lang="en-GB" dirty="0"/>
          </a:p>
          <a:p>
            <a:r>
              <a:rPr lang="en-GB" dirty="0">
                <a:ea typeface="+mn-lt"/>
                <a:cs typeface="+mn-lt"/>
              </a:rPr>
              <a:t>⦁    • Data contains numerical as well as categorical variable. You need to handle them accordingly.</a:t>
            </a:r>
            <a:endParaRPr lang="en-GB" dirty="0"/>
          </a:p>
          <a:p>
            <a:r>
              <a:rPr lang="en-GB" dirty="0">
                <a:ea typeface="+mn-lt"/>
                <a:cs typeface="+mn-lt"/>
              </a:rPr>
              <a:t>⦁    • You have to build Machine Learning models, apply regularization and determine the optimal values of Hyper </a:t>
            </a:r>
            <a:endParaRPr lang="en-GB">
              <a:ea typeface="+mn-lt"/>
              <a:cs typeface="+mn-lt"/>
            </a:endParaRPr>
          </a:p>
          <a:p>
            <a:r>
              <a:rPr lang="en-GB" dirty="0">
                <a:ea typeface="+mn-lt"/>
                <a:cs typeface="+mn-lt"/>
              </a:rPr>
              <a:t>⦁    Parameters. </a:t>
            </a:r>
            <a:endParaRPr lang="en-GB"/>
          </a:p>
          <a:p>
            <a:r>
              <a:rPr lang="en-GB" dirty="0">
                <a:ea typeface="+mn-lt"/>
                <a:cs typeface="+mn-lt"/>
              </a:rPr>
              <a:t>⦁    • You need to find important features which affect the price positively or negatively.</a:t>
            </a:r>
            <a:endParaRPr lang="en-GB" dirty="0"/>
          </a:p>
          <a:p>
            <a:r>
              <a:rPr lang="en-GB" dirty="0">
                <a:ea typeface="+mn-lt"/>
                <a:cs typeface="+mn-lt"/>
              </a:rPr>
              <a:t>⦁    • Two datasets are being provided to you (test.csv, train.csv). You will train on train.csv dataset and predict on </a:t>
            </a:r>
            <a:endParaRPr lang="en-GB"/>
          </a:p>
          <a:p>
            <a:endParaRPr lang="en-GB" dirty="0"/>
          </a:p>
        </p:txBody>
      </p:sp>
    </p:spTree>
    <p:extLst>
      <p:ext uri="{BB962C8B-B14F-4D97-AF65-F5344CB8AC3E}">
        <p14:creationId xmlns:p14="http://schemas.microsoft.com/office/powerpoint/2010/main" val="173913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141E-AFCD-ED9D-B9B1-C4DC59A1B30C}"/>
              </a:ext>
            </a:extLst>
          </p:cNvPr>
          <p:cNvSpPr>
            <a:spLocks noGrp="1"/>
          </p:cNvSpPr>
          <p:nvPr>
            <p:ph type="title"/>
          </p:nvPr>
        </p:nvSpPr>
        <p:spPr>
          <a:xfrm>
            <a:off x="936252" y="113657"/>
            <a:ext cx="10091213" cy="2128264"/>
          </a:xfrm>
        </p:spPr>
        <p:txBody>
          <a:bodyPr>
            <a:normAutofit/>
          </a:bodyPr>
          <a:lstStyle/>
          <a:p>
            <a:r>
              <a:rPr lang="en-GB" sz="2800" b="0" dirty="0">
                <a:ea typeface="+mj-lt"/>
                <a:cs typeface="+mj-lt"/>
              </a:rPr>
              <a:t>Analytical Problem Framing</a:t>
            </a:r>
            <a:endParaRPr lang="en-US" sz="2800"/>
          </a:p>
          <a:p>
            <a:r>
              <a:rPr lang="en-GB" sz="2800" b="0" dirty="0">
                <a:ea typeface="+mj-lt"/>
                <a:cs typeface="+mj-lt"/>
              </a:rPr>
              <a:t>⦁  Mathematical/ Analytical </a:t>
            </a:r>
            <a:r>
              <a:rPr lang="en-GB" sz="2800" b="0" dirty="0" err="1">
                <a:ea typeface="+mj-lt"/>
                <a:cs typeface="+mj-lt"/>
              </a:rPr>
              <a:t>Modeling</a:t>
            </a:r>
            <a:r>
              <a:rPr lang="en-GB" sz="2800" b="0" dirty="0">
                <a:ea typeface="+mj-lt"/>
                <a:cs typeface="+mj-lt"/>
              </a:rPr>
              <a:t> of the Problem</a:t>
            </a:r>
            <a:endParaRPr lang="en-GB" sz="2800"/>
          </a:p>
          <a:p>
            <a:endParaRPr lang="en-GB" sz="2000" b="0" dirty="0"/>
          </a:p>
          <a:p>
            <a:endParaRPr lang="en-GB" dirty="0"/>
          </a:p>
        </p:txBody>
      </p:sp>
      <p:sp>
        <p:nvSpPr>
          <p:cNvPr id="3" name="Content Placeholder 2">
            <a:extLst>
              <a:ext uri="{FF2B5EF4-FFF2-40B4-BE49-F238E27FC236}">
                <a16:creationId xmlns:a16="http://schemas.microsoft.com/office/drawing/2014/main" id="{255E4AD3-8486-1818-AC18-8A36C1C9350C}"/>
              </a:ext>
            </a:extLst>
          </p:cNvPr>
          <p:cNvSpPr>
            <a:spLocks noGrp="1"/>
          </p:cNvSpPr>
          <p:nvPr>
            <p:ph idx="1"/>
          </p:nvPr>
        </p:nvSpPr>
        <p:spPr>
          <a:xfrm>
            <a:off x="1077362" y="1467761"/>
            <a:ext cx="9950103" cy="4473069"/>
          </a:xfrm>
        </p:spPr>
        <p:txBody>
          <a:bodyPr vert="horz" lIns="91440" tIns="45720" rIns="91440" bIns="45720" rtlCol="0" anchor="t">
            <a:normAutofit fontScale="92500" lnSpcReduction="10000"/>
          </a:bodyPr>
          <a:lstStyle/>
          <a:p>
            <a:r>
              <a:rPr lang="en-GB" dirty="0">
                <a:ea typeface="+mn-lt"/>
                <a:cs typeface="+mn-lt"/>
              </a:rPr>
              <a:t>I observe that there is </a:t>
            </a:r>
            <a:r>
              <a:rPr lang="en-GB" dirty="0" err="1">
                <a:ea typeface="+mn-lt"/>
                <a:cs typeface="+mn-lt"/>
              </a:rPr>
              <a:t>anull</a:t>
            </a:r>
            <a:r>
              <a:rPr lang="en-GB" dirty="0">
                <a:ea typeface="+mn-lt"/>
                <a:cs typeface="+mn-lt"/>
              </a:rPr>
              <a:t> values for integer variables that are replace by the mode of that column.</a:t>
            </a:r>
            <a:endParaRPr lang="en-GB" dirty="0"/>
          </a:p>
          <a:p>
            <a:r>
              <a:rPr lang="en-GB" dirty="0">
                <a:ea typeface="+mn-lt"/>
                <a:cs typeface="+mn-lt"/>
              </a:rPr>
              <a:t>also the feature variable columns some data is missing </a:t>
            </a:r>
            <a:r>
              <a:rPr lang="en-GB" dirty="0" err="1">
                <a:ea typeface="+mn-lt"/>
                <a:cs typeface="+mn-lt"/>
              </a:rPr>
              <a:t>i</a:t>
            </a:r>
            <a:r>
              <a:rPr lang="en-GB" dirty="0">
                <a:ea typeface="+mn-lt"/>
                <a:cs typeface="+mn-lt"/>
              </a:rPr>
              <a:t> replace the missing value with mode of that respective column.</a:t>
            </a:r>
            <a:endParaRPr lang="en-GB" dirty="0"/>
          </a:p>
          <a:p>
            <a:r>
              <a:rPr lang="en-GB" dirty="0">
                <a:ea typeface="+mn-lt"/>
                <a:cs typeface="+mn-lt"/>
              </a:rPr>
              <a:t>A US-based housing company named Surprise Housing has decided to enter the Australian market. The company uses </a:t>
            </a:r>
          </a:p>
          <a:p>
            <a:r>
              <a:rPr lang="en-GB" dirty="0">
                <a:ea typeface="+mn-lt"/>
                <a:cs typeface="+mn-lt"/>
              </a:rPr>
              <a:t>⦁    data analytics to purchase houses at a price below their actual values and flip them at a higher price. For the same </a:t>
            </a:r>
            <a:endParaRPr lang="en-GB"/>
          </a:p>
          <a:p>
            <a:r>
              <a:rPr lang="en-GB" dirty="0">
                <a:ea typeface="+mn-lt"/>
                <a:cs typeface="+mn-lt"/>
              </a:rPr>
              <a:t>⦁    purpose, the company has collected a data set from the sale of houses in Australia. The data is provided in the CSV file below.</a:t>
            </a:r>
            <a:endParaRPr lang="en-GB" dirty="0"/>
          </a:p>
          <a:p>
            <a:r>
              <a:rPr lang="en-GB" dirty="0">
                <a:ea typeface="+mn-lt"/>
                <a:cs typeface="+mn-lt"/>
              </a:rPr>
              <a:t>⦁    train.csv file is as follow:</a:t>
            </a:r>
            <a:endParaRPr lang="en-GB" dirty="0"/>
          </a:p>
          <a:p>
            <a:r>
              <a:rPr lang="en-GB" dirty="0">
                <a:ea typeface="+mn-lt"/>
                <a:cs typeface="+mn-lt"/>
              </a:rPr>
              <a:t>⦁    test.csv</a:t>
            </a:r>
            <a:endParaRPr lang="en-GB" dirty="0"/>
          </a:p>
          <a:p>
            <a:endParaRPr lang="en-GB" dirty="0"/>
          </a:p>
        </p:txBody>
      </p:sp>
    </p:spTree>
    <p:extLst>
      <p:ext uri="{BB962C8B-B14F-4D97-AF65-F5344CB8AC3E}">
        <p14:creationId xmlns:p14="http://schemas.microsoft.com/office/powerpoint/2010/main" val="64962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BB78-2875-B278-19CC-CCECF656C23B}"/>
              </a:ext>
            </a:extLst>
          </p:cNvPr>
          <p:cNvSpPr>
            <a:spLocks noGrp="1"/>
          </p:cNvSpPr>
          <p:nvPr>
            <p:ph type="title"/>
          </p:nvPr>
        </p:nvSpPr>
        <p:spPr>
          <a:xfrm>
            <a:off x="1077362" y="522879"/>
            <a:ext cx="9950103" cy="717154"/>
          </a:xfrm>
        </p:spPr>
        <p:txBody>
          <a:bodyPr>
            <a:normAutofit/>
          </a:bodyPr>
          <a:lstStyle/>
          <a:p>
            <a:r>
              <a:rPr lang="en-GB" b="0" dirty="0">
                <a:ea typeface="+mj-lt"/>
                <a:cs typeface="+mj-lt"/>
              </a:rPr>
              <a:t>Data Pre-processing Done</a:t>
            </a:r>
            <a:endParaRPr lang="en-US" dirty="0"/>
          </a:p>
        </p:txBody>
      </p:sp>
      <p:sp>
        <p:nvSpPr>
          <p:cNvPr id="3" name="Content Placeholder 2">
            <a:extLst>
              <a:ext uri="{FF2B5EF4-FFF2-40B4-BE49-F238E27FC236}">
                <a16:creationId xmlns:a16="http://schemas.microsoft.com/office/drawing/2014/main" id="{27CA8DE2-C936-43C6-39BC-9E351F90954B}"/>
              </a:ext>
            </a:extLst>
          </p:cNvPr>
          <p:cNvSpPr>
            <a:spLocks noGrp="1"/>
          </p:cNvSpPr>
          <p:nvPr>
            <p:ph idx="1"/>
          </p:nvPr>
        </p:nvSpPr>
        <p:spPr>
          <a:xfrm>
            <a:off x="1077362" y="1241983"/>
            <a:ext cx="9950103" cy="4698847"/>
          </a:xfrm>
        </p:spPr>
        <p:txBody>
          <a:bodyPr vert="horz" lIns="91440" tIns="45720" rIns="91440" bIns="45720" rtlCol="0" anchor="t">
            <a:normAutofit/>
          </a:bodyPr>
          <a:lstStyle/>
          <a:p>
            <a:pPr marL="0" indent="0">
              <a:buNone/>
            </a:pPr>
            <a:r>
              <a:rPr lang="en-GB" dirty="0">
                <a:ea typeface="+mn-lt"/>
                <a:cs typeface="+mn-lt"/>
              </a:rPr>
              <a:t>   ⦁    The challenge is to predict the final sale price of the homes. This information is stored in the </a:t>
            </a:r>
            <a:r>
              <a:rPr lang="en-GB" dirty="0" err="1">
                <a:ea typeface="+mn-lt"/>
                <a:cs typeface="+mn-lt"/>
              </a:rPr>
              <a:t>SalePrice</a:t>
            </a:r>
            <a:r>
              <a:rPr lang="en-GB" dirty="0">
                <a:ea typeface="+mn-lt"/>
                <a:cs typeface="+mn-lt"/>
              </a:rPr>
              <a:t> column. The value we are trying to predict is often called the target variable.</a:t>
            </a:r>
          </a:p>
          <a:p>
            <a:pPr>
              <a:buNone/>
            </a:pPr>
            <a:r>
              <a:rPr lang="en-GB" dirty="0">
                <a:ea typeface="+mn-lt"/>
                <a:cs typeface="+mn-lt"/>
              </a:rPr>
              <a:t>We use </a:t>
            </a:r>
            <a:r>
              <a:rPr lang="en-GB" dirty="0" err="1">
                <a:ea typeface="+mn-lt"/>
                <a:cs typeface="+mn-lt"/>
              </a:rPr>
              <a:t>plt.hist</a:t>
            </a:r>
            <a:r>
              <a:rPr lang="en-GB" dirty="0">
                <a:ea typeface="+mn-lt"/>
                <a:cs typeface="+mn-lt"/>
              </a:rPr>
              <a:t>() to plot a histogram of </a:t>
            </a:r>
            <a:r>
              <a:rPr lang="en-GB" dirty="0" err="1">
                <a:ea typeface="+mn-lt"/>
                <a:cs typeface="+mn-lt"/>
              </a:rPr>
              <a:t>SalePrice</a:t>
            </a:r>
            <a:r>
              <a:rPr lang="en-GB" dirty="0">
                <a:ea typeface="+mn-lt"/>
                <a:cs typeface="+mn-lt"/>
              </a:rPr>
              <a:t>.     Notice that the distribution has a longer tail on the     right. The distribution is positively skewed.</a:t>
            </a:r>
            <a:endParaRPr lang="en-GB" dirty="0"/>
          </a:p>
          <a:p>
            <a:pPr>
              <a:buNone/>
            </a:pPr>
            <a:r>
              <a:rPr lang="en-GB" dirty="0">
                <a:ea typeface="+mn-lt"/>
                <a:cs typeface="+mn-lt"/>
              </a:rPr>
              <a:t>    Skew is: 1.953877705368286</a:t>
            </a:r>
            <a:endParaRPr lang="en-GB" dirty="0"/>
          </a:p>
          <a:p>
            <a:pPr>
              <a:buNone/>
            </a:pPr>
            <a:endParaRPr lang="en-GB" dirty="0"/>
          </a:p>
          <a:p>
            <a:pPr marL="0" indent="0">
              <a:buNone/>
            </a:pPr>
            <a:endParaRPr lang="en-GB" dirty="0"/>
          </a:p>
        </p:txBody>
      </p:sp>
      <p:pic>
        <p:nvPicPr>
          <p:cNvPr id="4" name="Picture 4" descr="Chart, histogram&#10;&#10;Description automatically generated">
            <a:extLst>
              <a:ext uri="{FF2B5EF4-FFF2-40B4-BE49-F238E27FC236}">
                <a16:creationId xmlns:a16="http://schemas.microsoft.com/office/drawing/2014/main" id="{34C90AA5-45B1-3E83-D3F7-DC30F2B18154}"/>
              </a:ext>
            </a:extLst>
          </p:cNvPr>
          <p:cNvPicPr>
            <a:picLocks noChangeAspect="1"/>
          </p:cNvPicPr>
          <p:nvPr/>
        </p:nvPicPr>
        <p:blipFill>
          <a:blip r:embed="rId2"/>
          <a:stretch>
            <a:fillRect/>
          </a:stretch>
        </p:blipFill>
        <p:spPr>
          <a:xfrm>
            <a:off x="999067" y="3202836"/>
            <a:ext cx="7540976" cy="3542662"/>
          </a:xfrm>
          <a:prstGeom prst="rect">
            <a:avLst/>
          </a:prstGeom>
        </p:spPr>
      </p:pic>
    </p:spTree>
    <p:extLst>
      <p:ext uri="{BB962C8B-B14F-4D97-AF65-F5344CB8AC3E}">
        <p14:creationId xmlns:p14="http://schemas.microsoft.com/office/powerpoint/2010/main" val="1835325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79C6F-F308-AF87-A5A4-22F6B5FB2840}"/>
              </a:ext>
            </a:extLst>
          </p:cNvPr>
          <p:cNvSpPr>
            <a:spLocks noGrp="1"/>
          </p:cNvSpPr>
          <p:nvPr>
            <p:ph type="title"/>
          </p:nvPr>
        </p:nvSpPr>
        <p:spPr>
          <a:xfrm>
            <a:off x="1077362" y="198324"/>
            <a:ext cx="9950103" cy="2974930"/>
          </a:xfrm>
        </p:spPr>
        <p:txBody>
          <a:bodyPr>
            <a:normAutofit/>
          </a:bodyPr>
          <a:lstStyle/>
          <a:p>
            <a:endParaRPr lang="en-GB" b="0" dirty="0">
              <a:latin typeface="Consolas"/>
            </a:endParaRPr>
          </a:p>
        </p:txBody>
      </p:sp>
      <p:sp>
        <p:nvSpPr>
          <p:cNvPr id="3" name="Content Placeholder 2">
            <a:extLst>
              <a:ext uri="{FF2B5EF4-FFF2-40B4-BE49-F238E27FC236}">
                <a16:creationId xmlns:a16="http://schemas.microsoft.com/office/drawing/2014/main" id="{045C421E-2C7F-9D9C-E18C-F0DB8A3BD996}"/>
              </a:ext>
            </a:extLst>
          </p:cNvPr>
          <p:cNvSpPr>
            <a:spLocks noGrp="1"/>
          </p:cNvSpPr>
          <p:nvPr>
            <p:ph idx="1"/>
          </p:nvPr>
        </p:nvSpPr>
        <p:spPr>
          <a:xfrm>
            <a:off x="1020918" y="3372761"/>
            <a:ext cx="9950103" cy="2850291"/>
          </a:xfrm>
        </p:spPr>
        <p:txBody>
          <a:bodyPr vert="horz" lIns="91440" tIns="45720" rIns="91440" bIns="45720" rtlCol="0" anchor="t">
            <a:normAutofit/>
          </a:bodyPr>
          <a:lstStyle/>
          <a:p>
            <a:pPr marL="0" indent="0"/>
            <a:r>
              <a:rPr lang="en-GB" dirty="0">
                <a:ea typeface="+mn-lt"/>
                <a:cs typeface="+mn-lt"/>
              </a:rPr>
              <a:t>Now we use np.log() to transform </a:t>
            </a:r>
            <a:r>
              <a:rPr lang="en-GB" dirty="0" err="1">
                <a:ea typeface="+mn-lt"/>
                <a:cs typeface="+mn-lt"/>
              </a:rPr>
              <a:t>train.SalePric</a:t>
            </a:r>
            <a:r>
              <a:rPr lang="en-GB" dirty="0">
                <a:ea typeface="+mn-lt"/>
                <a:cs typeface="+mn-lt"/>
              </a:rPr>
              <a:t> and calculate the skewness a second time, as well as re-plot the data. A value closer to 0 means that we have improved the skewness of the data. We can see visually that the data will more resembles a normal distribution.</a:t>
            </a:r>
            <a:endParaRPr lang="en-GB" dirty="0">
              <a:latin typeface="Avenir Next LT Pro Light"/>
            </a:endParaRPr>
          </a:p>
          <a:p>
            <a:pPr marL="0" indent="0"/>
            <a:r>
              <a:rPr lang="en-GB" dirty="0">
                <a:latin typeface="Consolas"/>
              </a:rPr>
              <a:t>Skew is: 0.07359740998337982</a:t>
            </a:r>
            <a:endParaRPr lang="en-GB" dirty="0"/>
          </a:p>
        </p:txBody>
      </p:sp>
      <p:pic>
        <p:nvPicPr>
          <p:cNvPr id="4" name="Picture 4" descr="Chart, histogram&#10;&#10;Description automatically generated">
            <a:extLst>
              <a:ext uri="{FF2B5EF4-FFF2-40B4-BE49-F238E27FC236}">
                <a16:creationId xmlns:a16="http://schemas.microsoft.com/office/drawing/2014/main" id="{7D04AA9F-9516-54D1-F3B5-B3E4FF4E6D78}"/>
              </a:ext>
            </a:extLst>
          </p:cNvPr>
          <p:cNvPicPr>
            <a:picLocks noChangeAspect="1"/>
          </p:cNvPicPr>
          <p:nvPr/>
        </p:nvPicPr>
        <p:blipFill>
          <a:blip r:embed="rId2"/>
          <a:stretch>
            <a:fillRect/>
          </a:stretch>
        </p:blipFill>
        <p:spPr>
          <a:xfrm>
            <a:off x="1083733" y="133843"/>
            <a:ext cx="5904088" cy="3104869"/>
          </a:xfrm>
          <a:prstGeom prst="rect">
            <a:avLst/>
          </a:prstGeom>
        </p:spPr>
      </p:pic>
    </p:spTree>
    <p:extLst>
      <p:ext uri="{BB962C8B-B14F-4D97-AF65-F5344CB8AC3E}">
        <p14:creationId xmlns:p14="http://schemas.microsoft.com/office/powerpoint/2010/main" val="3225488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2258-5C5F-B588-1587-2E1A592FB8BE}"/>
              </a:ext>
            </a:extLst>
          </p:cNvPr>
          <p:cNvSpPr>
            <a:spLocks noGrp="1"/>
          </p:cNvSpPr>
          <p:nvPr>
            <p:ph type="title"/>
          </p:nvPr>
        </p:nvSpPr>
        <p:spPr/>
        <p:txBody>
          <a:bodyPr/>
          <a:lstStyle/>
          <a:p>
            <a:r>
              <a:rPr lang="en-GB" b="0" dirty="0">
                <a:ea typeface="+mj-lt"/>
                <a:cs typeface="+mj-lt"/>
              </a:rPr>
              <a:t> the median sales price strictly increases as Overall Quality increases.</a:t>
            </a:r>
            <a:endParaRPr lang="en-US" dirty="0"/>
          </a:p>
        </p:txBody>
      </p:sp>
      <p:pic>
        <p:nvPicPr>
          <p:cNvPr id="4" name="Picture 4" descr="Chart, histogram&#10;&#10;Description automatically generated">
            <a:extLst>
              <a:ext uri="{FF2B5EF4-FFF2-40B4-BE49-F238E27FC236}">
                <a16:creationId xmlns:a16="http://schemas.microsoft.com/office/drawing/2014/main" id="{572DAF6A-666E-3440-A39A-B19E01B4F69E}"/>
              </a:ext>
            </a:extLst>
          </p:cNvPr>
          <p:cNvPicPr>
            <a:picLocks noGrp="1" noChangeAspect="1"/>
          </p:cNvPicPr>
          <p:nvPr>
            <p:ph idx="1"/>
          </p:nvPr>
        </p:nvPicPr>
        <p:blipFill>
          <a:blip r:embed="rId2"/>
          <a:stretch>
            <a:fillRect/>
          </a:stretch>
        </p:blipFill>
        <p:spPr>
          <a:xfrm>
            <a:off x="3074381" y="2427316"/>
            <a:ext cx="5956064" cy="3513514"/>
          </a:xfrm>
        </p:spPr>
      </p:pic>
    </p:spTree>
    <p:extLst>
      <p:ext uri="{BB962C8B-B14F-4D97-AF65-F5344CB8AC3E}">
        <p14:creationId xmlns:p14="http://schemas.microsoft.com/office/powerpoint/2010/main" val="842265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CBB9-6DB8-3C78-6817-F155327CB95B}"/>
              </a:ext>
            </a:extLst>
          </p:cNvPr>
          <p:cNvSpPr>
            <a:spLocks noGrp="1"/>
          </p:cNvSpPr>
          <p:nvPr>
            <p:ph type="title"/>
          </p:nvPr>
        </p:nvSpPr>
        <p:spPr>
          <a:xfrm>
            <a:off x="1077362" y="297101"/>
            <a:ext cx="9950103" cy="1930709"/>
          </a:xfrm>
        </p:spPr>
        <p:txBody>
          <a:bodyPr>
            <a:normAutofit/>
          </a:bodyPr>
          <a:lstStyle/>
          <a:p>
            <a:r>
              <a:rPr lang="en-GB" b="0" dirty="0">
                <a:ea typeface="+mj-lt"/>
                <a:cs typeface="+mj-lt"/>
              </a:rPr>
              <a:t>Scatter plots and visualize the relationship between the Ground Living Area </a:t>
            </a:r>
            <a:r>
              <a:rPr lang="en-GB" b="0" dirty="0" err="1">
                <a:ea typeface="+mj-lt"/>
                <a:cs typeface="+mj-lt"/>
              </a:rPr>
              <a:t>GrLivArea</a:t>
            </a:r>
            <a:r>
              <a:rPr lang="en-GB" b="0" dirty="0">
                <a:ea typeface="+mj-lt"/>
                <a:cs typeface="+mj-lt"/>
              </a:rPr>
              <a:t> and </a:t>
            </a:r>
            <a:r>
              <a:rPr lang="en-GB" b="0" dirty="0" err="1">
                <a:ea typeface="+mj-lt"/>
                <a:cs typeface="+mj-lt"/>
              </a:rPr>
              <a:t>SalePrice</a:t>
            </a:r>
            <a:r>
              <a:rPr lang="en-GB" b="0" dirty="0">
                <a:ea typeface="+mj-lt"/>
                <a:cs typeface="+mj-lt"/>
              </a:rPr>
              <a:t>.</a:t>
            </a:r>
            <a:br>
              <a:rPr lang="en-GB" b="0" dirty="0">
                <a:ea typeface="+mj-lt"/>
                <a:cs typeface="+mj-lt"/>
              </a:rPr>
            </a:br>
            <a:r>
              <a:rPr lang="en-GB" sz="2000" b="0" dirty="0">
                <a:ea typeface="+mj-lt"/>
                <a:cs typeface="+mj-lt"/>
              </a:rPr>
              <a:t>we see that increases in living area correspond to increases in price. We will do the same for </a:t>
            </a:r>
            <a:r>
              <a:rPr lang="en-GB" sz="2000" b="0" dirty="0" err="1">
                <a:ea typeface="+mj-lt"/>
                <a:cs typeface="+mj-lt"/>
              </a:rPr>
              <a:t>GarageArea</a:t>
            </a:r>
            <a:r>
              <a:rPr lang="en-GB" sz="2000" b="0" dirty="0">
                <a:ea typeface="+mj-lt"/>
                <a:cs typeface="+mj-lt"/>
              </a:rPr>
              <a:t>.</a:t>
            </a:r>
            <a:endParaRPr lang="en-US" sz="2000"/>
          </a:p>
        </p:txBody>
      </p:sp>
      <p:pic>
        <p:nvPicPr>
          <p:cNvPr id="4" name="Picture 4" descr="Chart, scatter chart&#10;&#10;Description automatically generated">
            <a:extLst>
              <a:ext uri="{FF2B5EF4-FFF2-40B4-BE49-F238E27FC236}">
                <a16:creationId xmlns:a16="http://schemas.microsoft.com/office/drawing/2014/main" id="{3E90B7D8-774D-2A6A-33F3-27875CF13986}"/>
              </a:ext>
            </a:extLst>
          </p:cNvPr>
          <p:cNvPicPr>
            <a:picLocks noGrp="1" noChangeAspect="1"/>
          </p:cNvPicPr>
          <p:nvPr>
            <p:ph idx="1"/>
          </p:nvPr>
        </p:nvPicPr>
        <p:blipFill>
          <a:blip r:embed="rId2"/>
          <a:stretch>
            <a:fillRect/>
          </a:stretch>
        </p:blipFill>
        <p:spPr>
          <a:xfrm>
            <a:off x="1159870" y="2159204"/>
            <a:ext cx="7160419" cy="4303735"/>
          </a:xfrm>
        </p:spPr>
      </p:pic>
    </p:spTree>
    <p:extLst>
      <p:ext uri="{BB962C8B-B14F-4D97-AF65-F5344CB8AC3E}">
        <p14:creationId xmlns:p14="http://schemas.microsoft.com/office/powerpoint/2010/main" val="2008119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4EDE-2D87-B76D-538F-C02A50E9E592}"/>
              </a:ext>
            </a:extLst>
          </p:cNvPr>
          <p:cNvSpPr>
            <a:spLocks noGrp="1"/>
          </p:cNvSpPr>
          <p:nvPr>
            <p:ph type="title"/>
          </p:nvPr>
        </p:nvSpPr>
        <p:spPr>
          <a:xfrm>
            <a:off x="1077362" y="170101"/>
            <a:ext cx="9950103" cy="477265"/>
          </a:xfrm>
        </p:spPr>
        <p:txBody>
          <a:bodyPr>
            <a:normAutofit/>
          </a:bodyPr>
          <a:lstStyle/>
          <a:p>
            <a:endParaRPr lang="en-GB" sz="1600" b="0" dirty="0"/>
          </a:p>
        </p:txBody>
      </p:sp>
      <p:pic>
        <p:nvPicPr>
          <p:cNvPr id="4" name="Picture 4" descr="Chart, scatter chart&#10;&#10;Description automatically generated">
            <a:extLst>
              <a:ext uri="{FF2B5EF4-FFF2-40B4-BE49-F238E27FC236}">
                <a16:creationId xmlns:a16="http://schemas.microsoft.com/office/drawing/2014/main" id="{C26CF227-4ADD-B662-EEA7-66EB852F7E65}"/>
              </a:ext>
            </a:extLst>
          </p:cNvPr>
          <p:cNvPicPr>
            <a:picLocks noGrp="1" noChangeAspect="1"/>
          </p:cNvPicPr>
          <p:nvPr>
            <p:ph idx="1"/>
          </p:nvPr>
        </p:nvPicPr>
        <p:blipFill>
          <a:blip r:embed="rId2"/>
          <a:stretch>
            <a:fillRect/>
          </a:stretch>
        </p:blipFill>
        <p:spPr>
          <a:xfrm>
            <a:off x="736537" y="1129095"/>
            <a:ext cx="6229087" cy="4642401"/>
          </a:xfrm>
        </p:spPr>
      </p:pic>
      <p:sp>
        <p:nvSpPr>
          <p:cNvPr id="5" name="TextBox 4">
            <a:extLst>
              <a:ext uri="{FF2B5EF4-FFF2-40B4-BE49-F238E27FC236}">
                <a16:creationId xmlns:a16="http://schemas.microsoft.com/office/drawing/2014/main" id="{3163A73F-2E5B-1CFE-83B7-6A1F620EE5C6}"/>
              </a:ext>
            </a:extLst>
          </p:cNvPr>
          <p:cNvSpPr txBox="1"/>
          <p:nvPr/>
        </p:nvSpPr>
        <p:spPr>
          <a:xfrm>
            <a:off x="7673622" y="688623"/>
            <a:ext cx="351931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notice that there are many homes with 0 for Garage Area, indicating that they don’t have a garage. We’ll transform other features later to reflect this assumption. There are a few outliers as well. Outliers can affect a regression model by pulling our estimated regression line further away from the true population regression line. So, we’ll remove those observations from our data. Removing outliers is an art and a science. There are many techniques for dealing with outliers.</a:t>
            </a:r>
          </a:p>
          <a:p>
            <a:endParaRPr lang="en-US"/>
          </a:p>
          <a:p>
            <a:r>
              <a:rPr lang="en-US"/>
              <a:t>We will create a new dataframe with some outliers removed.</a:t>
            </a:r>
          </a:p>
        </p:txBody>
      </p:sp>
    </p:spTree>
    <p:extLst>
      <p:ext uri="{BB962C8B-B14F-4D97-AF65-F5344CB8AC3E}">
        <p14:creationId xmlns:p14="http://schemas.microsoft.com/office/powerpoint/2010/main" val="1688373220"/>
      </p:ext>
    </p:extLst>
  </p:cSld>
  <p:clrMapOvr>
    <a:masterClrMapping/>
  </p:clrMapOvr>
</p:sld>
</file>

<file path=ppt/theme/theme1.xml><?xml version="1.0" encoding="utf-8"?>
<a:theme xmlns:a="http://schemas.openxmlformats.org/drawingml/2006/main" name="BlocksVTI">
  <a:themeElements>
    <a:clrScheme name="AnalogousFromLightSeedRightStep">
      <a:dk1>
        <a:srgbClr val="000000"/>
      </a:dk1>
      <a:lt1>
        <a:srgbClr val="FFFFFF"/>
      </a:lt1>
      <a:dk2>
        <a:srgbClr val="252441"/>
      </a:dk2>
      <a:lt2>
        <a:srgbClr val="E8E6E2"/>
      </a:lt2>
      <a:accent1>
        <a:srgbClr val="6EA0EE"/>
      </a:accent1>
      <a:accent2>
        <a:srgbClr val="524EEB"/>
      </a:accent2>
      <a:accent3>
        <a:srgbClr val="A76EEE"/>
      </a:accent3>
      <a:accent4>
        <a:srgbClr val="D44EEB"/>
      </a:accent4>
      <a:accent5>
        <a:srgbClr val="EE6ECB"/>
      </a:accent5>
      <a:accent6>
        <a:srgbClr val="EB4E7E"/>
      </a:accent6>
      <a:hlink>
        <a:srgbClr val="977F5B"/>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BlocksVTI</vt:lpstr>
      <vt:lpstr>HOUSING PRICE PREDICTION</vt:lpstr>
      <vt:lpstr>⦁    Business Problem Framing</vt:lpstr>
      <vt:lpstr>  </vt:lpstr>
      <vt:lpstr>Analytical Problem Framing ⦁  Mathematical/ Analytical Modeling of the Problem  </vt:lpstr>
      <vt:lpstr>Data Pre-processing Done</vt:lpstr>
      <vt:lpstr>PowerPoint Presentation</vt:lpstr>
      <vt:lpstr> the median sales price strictly increases as Overall Quality increases.</vt:lpstr>
      <vt:lpstr>Scatter plots and visualize the relationship between the Ground Living Area GrLivArea and SalePrice. we see that increases in living area correspond to increases in price. We will do the same for GarageArea.</vt:lpstr>
      <vt:lpstr>PowerPoint Presentation</vt:lpstr>
      <vt:lpstr>Handling Null Values Next, we’ll examine the null or missing values. </vt:lpstr>
      <vt:lpstr>Handling the Features Variables Let’s now consider the non-numeric features. </vt:lpstr>
      <vt:lpstr>PowerPoint Presentation</vt:lpstr>
      <vt:lpstr>We’ll look at SaleCondition by constructing and plotting a pivot table, as we did above for OverallQual.</vt:lpstr>
      <vt:lpstr>explore this new feature as a plot.</vt:lpstr>
      <vt:lpstr>Interpreting this value is somewhat more intuitive that the r-squared value.  The RMSE measures the distance between our predicted values and actual values.  We can view this relationship graphically with a scatter plot. </vt:lpstr>
      <vt:lpstr>We’ll once again instantiate the model. The Ridge Regularization model takes a parameter, alpha , which controls the strength of the regularization. We’ll experiment by looping through a few different values of alpha, and see how this changes our results. </vt:lpstr>
      <vt:lpstr>PowerPoint Presentation</vt:lpstr>
      <vt:lpstr>alpha = 1</vt:lpstr>
      <vt:lpstr> alpha = 10 </vt:lpstr>
      <vt:lpstr>alpha = 100 </vt:lpstr>
      <vt:lpstr>sublesson1.csv</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278</cp:revision>
  <dcterms:created xsi:type="dcterms:W3CDTF">2023-01-21T11:46:01Z</dcterms:created>
  <dcterms:modified xsi:type="dcterms:W3CDTF">2023-01-21T12:42:34Z</dcterms:modified>
</cp:coreProperties>
</file>