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9" r:id="rId39"/>
    <p:sldId id="300" r:id="rId40"/>
    <p:sldId id="301" r:id="rId41"/>
    <p:sldId id="302" r:id="rId42"/>
    <p:sldId id="303" r:id="rId43"/>
    <p:sldId id="304" r:id="rId4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5F4462-00C8-4A88-BFE6-9CFC18ECCA13}" v="515" dt="2023-02-09T12:58:01.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Padghan-Karanjkar" userId="7c8155616eaf3357" providerId="Windows Live" clId="Web-{B85F4462-00C8-4A88-BFE6-9CFC18ECCA13}"/>
    <pc:docChg chg="addSld delSld modSld addMainMaster delMainMaster">
      <pc:chgData name="Rita Padghan-Karanjkar" userId="7c8155616eaf3357" providerId="Windows Live" clId="Web-{B85F4462-00C8-4A88-BFE6-9CFC18ECCA13}" dt="2023-02-09T12:58:01.001" v="410" actId="14100"/>
      <pc:docMkLst>
        <pc:docMk/>
      </pc:docMkLst>
      <pc:sldChg chg="addSp delSp modSp mod setBg modClrScheme addAnim delAnim setClrOvrMap chgLayout">
        <pc:chgData name="Rita Padghan-Karanjkar" userId="7c8155616eaf3357" providerId="Windows Live" clId="Web-{B85F4462-00C8-4A88-BFE6-9CFC18ECCA13}" dt="2023-02-09T12:19:10.737" v="81" actId="14100"/>
        <pc:sldMkLst>
          <pc:docMk/>
          <pc:sldMk cId="109857222" sldId="256"/>
        </pc:sldMkLst>
        <pc:spChg chg="mod">
          <ac:chgData name="Rita Padghan-Karanjkar" userId="7c8155616eaf3357" providerId="Windows Live" clId="Web-{B85F4462-00C8-4A88-BFE6-9CFC18ECCA13}" dt="2023-02-09T12:17:52.329" v="37" actId="20577"/>
          <ac:spMkLst>
            <pc:docMk/>
            <pc:sldMk cId="109857222" sldId="256"/>
            <ac:spMk id="2" creationId="{00000000-0000-0000-0000-000000000000}"/>
          </ac:spMkLst>
        </pc:spChg>
        <pc:spChg chg="mod">
          <ac:chgData name="Rita Padghan-Karanjkar" userId="7c8155616eaf3357" providerId="Windows Live" clId="Web-{B85F4462-00C8-4A88-BFE6-9CFC18ECCA13}" dt="2023-02-09T12:19:10.737" v="81" actId="14100"/>
          <ac:spMkLst>
            <pc:docMk/>
            <pc:sldMk cId="109857222" sldId="256"/>
            <ac:spMk id="3" creationId="{00000000-0000-0000-0000-000000000000}"/>
          </ac:spMkLst>
        </pc:spChg>
        <pc:spChg chg="add del">
          <ac:chgData name="Rita Padghan-Karanjkar" userId="7c8155616eaf3357" providerId="Windows Live" clId="Web-{B85F4462-00C8-4A88-BFE6-9CFC18ECCA13}" dt="2023-02-09T12:16:29.686" v="15"/>
          <ac:spMkLst>
            <pc:docMk/>
            <pc:sldMk cId="109857222" sldId="256"/>
            <ac:spMk id="9" creationId="{85CB65D0-496F-4797-A015-C85839E35D1A}"/>
          </ac:spMkLst>
        </pc:spChg>
        <pc:spChg chg="add del">
          <ac:chgData name="Rita Padghan-Karanjkar" userId="7c8155616eaf3357" providerId="Windows Live" clId="Web-{B85F4462-00C8-4A88-BFE6-9CFC18ECCA13}" dt="2023-02-09T12:16:29.686" v="15"/>
          <ac:spMkLst>
            <pc:docMk/>
            <pc:sldMk cId="109857222" sldId="256"/>
            <ac:spMk id="11" creationId="{95D2C779-8883-4E5F-A170-0F464918C1B7}"/>
          </ac:spMkLst>
        </pc:spChg>
        <pc:spChg chg="add del">
          <ac:chgData name="Rita Padghan-Karanjkar" userId="7c8155616eaf3357" providerId="Windows Live" clId="Web-{B85F4462-00C8-4A88-BFE6-9CFC18ECCA13}" dt="2023-02-09T12:16:34.858" v="17"/>
          <ac:spMkLst>
            <pc:docMk/>
            <pc:sldMk cId="109857222" sldId="256"/>
            <ac:spMk id="15" creationId="{4D90D76C-184F-4A96-8FE8-1114F8EE1F56}"/>
          </ac:spMkLst>
        </pc:spChg>
        <pc:spChg chg="add del">
          <ac:chgData name="Rita Padghan-Karanjkar" userId="7c8155616eaf3357" providerId="Windows Live" clId="Web-{B85F4462-00C8-4A88-BFE6-9CFC18ECCA13}" dt="2023-02-09T12:16:34.858" v="17"/>
          <ac:spMkLst>
            <pc:docMk/>
            <pc:sldMk cId="109857222" sldId="256"/>
            <ac:spMk id="16" creationId="{2F9DE355-E8A7-498B-A6A0-54D03B953F89}"/>
          </ac:spMkLst>
        </pc:spChg>
        <pc:spChg chg="add del">
          <ac:chgData name="Rita Padghan-Karanjkar" userId="7c8155616eaf3357" providerId="Windows Live" clId="Web-{B85F4462-00C8-4A88-BFE6-9CFC18ECCA13}" dt="2023-02-09T12:16:40.124" v="19"/>
          <ac:spMkLst>
            <pc:docMk/>
            <pc:sldMk cId="109857222" sldId="256"/>
            <ac:spMk id="19" creationId="{6482F060-A4AF-4E0B-B364-7C6BA4AE9C03}"/>
          </ac:spMkLst>
        </pc:spChg>
        <pc:spChg chg="add del">
          <ac:chgData name="Rita Padghan-Karanjkar" userId="7c8155616eaf3357" providerId="Windows Live" clId="Web-{B85F4462-00C8-4A88-BFE6-9CFC18ECCA13}" dt="2023-02-09T12:17:01.874" v="21"/>
          <ac:spMkLst>
            <pc:docMk/>
            <pc:sldMk cId="109857222" sldId="256"/>
            <ac:spMk id="23" creationId="{956C5C09-0043-4549-B800-2101B70D667D}"/>
          </ac:spMkLst>
        </pc:spChg>
        <pc:spChg chg="add del">
          <ac:chgData name="Rita Padghan-Karanjkar" userId="7c8155616eaf3357" providerId="Windows Live" clId="Web-{B85F4462-00C8-4A88-BFE6-9CFC18ECCA13}" dt="2023-02-09T12:17:01.874" v="21"/>
          <ac:spMkLst>
            <pc:docMk/>
            <pc:sldMk cId="109857222" sldId="256"/>
            <ac:spMk id="24" creationId="{B7E2F724-2FB3-4D1D-A730-739B8654C030}"/>
          </ac:spMkLst>
        </pc:spChg>
        <pc:spChg chg="add del">
          <ac:chgData name="Rita Padghan-Karanjkar" userId="7c8155616eaf3357" providerId="Windows Live" clId="Web-{B85F4462-00C8-4A88-BFE6-9CFC18ECCA13}" dt="2023-02-09T12:17:01.874" v="21"/>
          <ac:spMkLst>
            <pc:docMk/>
            <pc:sldMk cId="109857222" sldId="256"/>
            <ac:spMk id="26" creationId="{B2C335F7-F61C-4EB4-80F2-4B1438FE66BB}"/>
          </ac:spMkLst>
        </pc:spChg>
        <pc:spChg chg="add del">
          <ac:chgData name="Rita Padghan-Karanjkar" userId="7c8155616eaf3357" providerId="Windows Live" clId="Web-{B85F4462-00C8-4A88-BFE6-9CFC18ECCA13}" dt="2023-02-09T12:17:13.234" v="23"/>
          <ac:spMkLst>
            <pc:docMk/>
            <pc:sldMk cId="109857222" sldId="256"/>
            <ac:spMk id="28" creationId="{68CA250C-CF5A-4736-9249-D6111F7C5545}"/>
          </ac:spMkLst>
        </pc:spChg>
        <pc:spChg chg="add del">
          <ac:chgData name="Rita Padghan-Karanjkar" userId="7c8155616eaf3357" providerId="Windows Live" clId="Web-{B85F4462-00C8-4A88-BFE6-9CFC18ECCA13}" dt="2023-02-09T12:17:13.234" v="23"/>
          <ac:spMkLst>
            <pc:docMk/>
            <pc:sldMk cId="109857222" sldId="256"/>
            <ac:spMk id="29" creationId="{1A85303E-1D59-4477-A849-22C7FEACDCE7}"/>
          </ac:spMkLst>
        </pc:spChg>
        <pc:spChg chg="add del">
          <ac:chgData name="Rita Padghan-Karanjkar" userId="7c8155616eaf3357" providerId="Windows Live" clId="Web-{B85F4462-00C8-4A88-BFE6-9CFC18ECCA13}" dt="2023-02-09T12:17:16.671" v="29"/>
          <ac:spMkLst>
            <pc:docMk/>
            <pc:sldMk cId="109857222" sldId="256"/>
            <ac:spMk id="32" creationId="{37FDDF72-DE39-4F99-A3C1-DD9D7815D7DB}"/>
          </ac:spMkLst>
        </pc:spChg>
        <pc:spChg chg="add del">
          <ac:chgData name="Rita Padghan-Karanjkar" userId="7c8155616eaf3357" providerId="Windows Live" clId="Web-{B85F4462-00C8-4A88-BFE6-9CFC18ECCA13}" dt="2023-02-09T12:17:16.671" v="29"/>
          <ac:spMkLst>
            <pc:docMk/>
            <pc:sldMk cId="109857222" sldId="256"/>
            <ac:spMk id="33" creationId="{5E4ECE80-3AD1-450C-B62A-98788F193948}"/>
          </ac:spMkLst>
        </pc:spChg>
        <pc:spChg chg="add del">
          <ac:chgData name="Rita Padghan-Karanjkar" userId="7c8155616eaf3357" providerId="Windows Live" clId="Web-{B85F4462-00C8-4A88-BFE6-9CFC18ECCA13}" dt="2023-02-09T12:17:16.671" v="29"/>
          <ac:spMkLst>
            <pc:docMk/>
            <pc:sldMk cId="109857222" sldId="256"/>
            <ac:spMk id="34" creationId="{C4056FD6-9767-4B1A-ACC2-9883F6A5B86D}"/>
          </ac:spMkLst>
        </pc:spChg>
        <pc:spChg chg="add">
          <ac:chgData name="Rita Padghan-Karanjkar" userId="7c8155616eaf3357" providerId="Windows Live" clId="Web-{B85F4462-00C8-4A88-BFE6-9CFC18ECCA13}" dt="2023-02-09T12:17:16.734" v="30"/>
          <ac:spMkLst>
            <pc:docMk/>
            <pc:sldMk cId="109857222" sldId="256"/>
            <ac:spMk id="37" creationId="{82950D9A-4705-4314-961A-4F88B2CE412D}"/>
          </ac:spMkLst>
        </pc:spChg>
        <pc:picChg chg="add del">
          <ac:chgData name="Rita Padghan-Karanjkar" userId="7c8155616eaf3357" providerId="Windows Live" clId="Web-{B85F4462-00C8-4A88-BFE6-9CFC18ECCA13}" dt="2023-02-09T12:16:29.686" v="15"/>
          <ac:picMkLst>
            <pc:docMk/>
            <pc:sldMk cId="109857222" sldId="256"/>
            <ac:picMk id="4" creationId="{8C055112-23F3-1FEC-A3A9-47BFDC806CF3}"/>
          </ac:picMkLst>
        </pc:picChg>
        <pc:picChg chg="add del">
          <ac:chgData name="Rita Padghan-Karanjkar" userId="7c8155616eaf3357" providerId="Windows Live" clId="Web-{B85F4462-00C8-4A88-BFE6-9CFC18ECCA13}" dt="2023-02-09T12:16:34.858" v="17"/>
          <ac:picMkLst>
            <pc:docMk/>
            <pc:sldMk cId="109857222" sldId="256"/>
            <ac:picMk id="17" creationId="{89B1F392-2F6E-7BF7-0806-835BEC35D0F6}"/>
          </ac:picMkLst>
        </pc:picChg>
        <pc:picChg chg="add del">
          <ac:chgData name="Rita Padghan-Karanjkar" userId="7c8155616eaf3357" providerId="Windows Live" clId="Web-{B85F4462-00C8-4A88-BFE6-9CFC18ECCA13}" dt="2023-02-09T12:16:40.124" v="19"/>
          <ac:picMkLst>
            <pc:docMk/>
            <pc:sldMk cId="109857222" sldId="256"/>
            <ac:picMk id="21" creationId="{4C968779-D97B-293D-DF06-EB49BA5A035D}"/>
          </ac:picMkLst>
        </pc:picChg>
        <pc:picChg chg="add del">
          <ac:chgData name="Rita Padghan-Karanjkar" userId="7c8155616eaf3357" providerId="Windows Live" clId="Web-{B85F4462-00C8-4A88-BFE6-9CFC18ECCA13}" dt="2023-02-09T12:17:01.874" v="21"/>
          <ac:picMkLst>
            <pc:docMk/>
            <pc:sldMk cId="109857222" sldId="256"/>
            <ac:picMk id="25" creationId="{D6178D8D-31C4-3E12-4702-6D59804DFA82}"/>
          </ac:picMkLst>
        </pc:picChg>
        <pc:picChg chg="add del">
          <ac:chgData name="Rita Padghan-Karanjkar" userId="7c8155616eaf3357" providerId="Windows Live" clId="Web-{B85F4462-00C8-4A88-BFE6-9CFC18ECCA13}" dt="2023-02-09T12:17:13.234" v="23"/>
          <ac:picMkLst>
            <pc:docMk/>
            <pc:sldMk cId="109857222" sldId="256"/>
            <ac:picMk id="30" creationId="{148DA3CD-46CA-D520-2B5C-EDACB4002BE6}"/>
          </ac:picMkLst>
        </pc:picChg>
        <pc:picChg chg="add del">
          <ac:chgData name="Rita Padghan-Karanjkar" userId="7c8155616eaf3357" providerId="Windows Live" clId="Web-{B85F4462-00C8-4A88-BFE6-9CFC18ECCA13}" dt="2023-02-09T12:17:16.671" v="29"/>
          <ac:picMkLst>
            <pc:docMk/>
            <pc:sldMk cId="109857222" sldId="256"/>
            <ac:picMk id="35" creationId="{CB95DF52-277F-11C4-4D2E-4F313EDD9B35}"/>
          </ac:picMkLst>
        </pc:picChg>
        <pc:picChg chg="add">
          <ac:chgData name="Rita Padghan-Karanjkar" userId="7c8155616eaf3357" providerId="Windows Live" clId="Web-{B85F4462-00C8-4A88-BFE6-9CFC18ECCA13}" dt="2023-02-09T12:17:16.734" v="30"/>
          <ac:picMkLst>
            <pc:docMk/>
            <pc:sldMk cId="109857222" sldId="256"/>
            <ac:picMk id="38" creationId="{38B3D15F-A562-7615-BF02-0C298FDF462B}"/>
          </ac:picMkLst>
        </pc:picChg>
        <pc:cxnChg chg="add del">
          <ac:chgData name="Rita Padghan-Karanjkar" userId="7c8155616eaf3357" providerId="Windows Live" clId="Web-{B85F4462-00C8-4A88-BFE6-9CFC18ECCA13}" dt="2023-02-09T12:16:29.686" v="15"/>
          <ac:cxnSpMkLst>
            <pc:docMk/>
            <pc:sldMk cId="109857222" sldId="256"/>
            <ac:cxnSpMk id="13" creationId="{BD96A694-258D-4418-A83C-B9BA72FD44B8}"/>
          </ac:cxnSpMkLst>
        </pc:cxnChg>
        <pc:cxnChg chg="add del">
          <ac:chgData name="Rita Padghan-Karanjkar" userId="7c8155616eaf3357" providerId="Windows Live" clId="Web-{B85F4462-00C8-4A88-BFE6-9CFC18ECCA13}" dt="2023-02-09T12:16:40.124" v="19"/>
          <ac:cxnSpMkLst>
            <pc:docMk/>
            <pc:sldMk cId="109857222" sldId="256"/>
            <ac:cxnSpMk id="20" creationId="{B9EB6DAA-2F0C-43D5-A577-15D5D2C4E3F5}"/>
          </ac:cxnSpMkLst>
        </pc:cxnChg>
        <pc:cxnChg chg="add">
          <ac:chgData name="Rita Padghan-Karanjkar" userId="7c8155616eaf3357" providerId="Windows Live" clId="Web-{B85F4462-00C8-4A88-BFE6-9CFC18ECCA13}" dt="2023-02-09T12:17:16.734" v="30"/>
          <ac:cxnSpMkLst>
            <pc:docMk/>
            <pc:sldMk cId="109857222" sldId="256"/>
            <ac:cxnSpMk id="39" creationId="{13AC671C-E66F-43C5-A66A-C477339DD232}"/>
          </ac:cxnSpMkLst>
        </pc:cxnChg>
        <pc:cxnChg chg="add">
          <ac:chgData name="Rita Padghan-Karanjkar" userId="7c8155616eaf3357" providerId="Windows Live" clId="Web-{B85F4462-00C8-4A88-BFE6-9CFC18ECCA13}" dt="2023-02-09T12:17:16.734" v="30"/>
          <ac:cxnSpMkLst>
            <pc:docMk/>
            <pc:sldMk cId="109857222" sldId="256"/>
            <ac:cxnSpMk id="40" creationId="{EEE10AC2-20ED-4628-9A8E-14F8437B55CB}"/>
          </ac:cxnSpMkLst>
        </pc:cxnChg>
      </pc:sldChg>
      <pc:sldChg chg="modSp new">
        <pc:chgData name="Rita Padghan-Karanjkar" userId="7c8155616eaf3357" providerId="Windows Live" clId="Web-{B85F4462-00C8-4A88-BFE6-9CFC18ECCA13}" dt="2023-02-09T12:21:34.084" v="97" actId="20577"/>
        <pc:sldMkLst>
          <pc:docMk/>
          <pc:sldMk cId="632269554" sldId="257"/>
        </pc:sldMkLst>
        <pc:spChg chg="mod">
          <ac:chgData name="Rita Padghan-Karanjkar" userId="7c8155616eaf3357" providerId="Windows Live" clId="Web-{B85F4462-00C8-4A88-BFE6-9CFC18ECCA13}" dt="2023-02-09T12:21:34.084" v="97" actId="20577"/>
          <ac:spMkLst>
            <pc:docMk/>
            <pc:sldMk cId="632269554" sldId="257"/>
            <ac:spMk id="3" creationId="{E501AE66-F8ED-EA4E-B4C0-FAAEBCFE6C71}"/>
          </ac:spMkLst>
        </pc:spChg>
      </pc:sldChg>
      <pc:sldChg chg="delSp modSp new del">
        <pc:chgData name="Rita Padghan-Karanjkar" userId="7c8155616eaf3357" providerId="Windows Live" clId="Web-{B85F4462-00C8-4A88-BFE6-9CFC18ECCA13}" dt="2023-02-09T12:20:36.427" v="93"/>
        <pc:sldMkLst>
          <pc:docMk/>
          <pc:sldMk cId="2868067442" sldId="257"/>
        </pc:sldMkLst>
        <pc:spChg chg="del mod">
          <ac:chgData name="Rita Padghan-Karanjkar" userId="7c8155616eaf3357" providerId="Windows Live" clId="Web-{B85F4462-00C8-4A88-BFE6-9CFC18ECCA13}" dt="2023-02-09T12:20:30.192" v="92"/>
          <ac:spMkLst>
            <pc:docMk/>
            <pc:sldMk cId="2868067442" sldId="257"/>
            <ac:spMk id="3" creationId="{BC0F48AA-4A53-C030-B030-C8733153BB39}"/>
          </ac:spMkLst>
        </pc:spChg>
      </pc:sldChg>
      <pc:sldChg chg="add del">
        <pc:chgData name="Rita Padghan-Karanjkar" userId="7c8155616eaf3357" providerId="Windows Live" clId="Web-{B85F4462-00C8-4A88-BFE6-9CFC18ECCA13}" dt="2023-02-09T12:21:56.194" v="98"/>
        <pc:sldMkLst>
          <pc:docMk/>
          <pc:sldMk cId="1761534602" sldId="258"/>
        </pc:sldMkLst>
      </pc:sldChg>
      <pc:sldChg chg="modSp new">
        <pc:chgData name="Rita Padghan-Karanjkar" userId="7c8155616eaf3357" providerId="Windows Live" clId="Web-{B85F4462-00C8-4A88-BFE6-9CFC18ECCA13}" dt="2023-02-09T12:22:53.477" v="113" actId="20577"/>
        <pc:sldMkLst>
          <pc:docMk/>
          <pc:sldMk cId="1945766229" sldId="258"/>
        </pc:sldMkLst>
        <pc:spChg chg="mod">
          <ac:chgData name="Rita Padghan-Karanjkar" userId="7c8155616eaf3357" providerId="Windows Live" clId="Web-{B85F4462-00C8-4A88-BFE6-9CFC18ECCA13}" dt="2023-02-09T12:22:53.477" v="113" actId="20577"/>
          <ac:spMkLst>
            <pc:docMk/>
            <pc:sldMk cId="1945766229" sldId="258"/>
            <ac:spMk id="3" creationId="{4E7115EA-0C78-38CE-7CFC-22784AE9178C}"/>
          </ac:spMkLst>
        </pc:spChg>
      </pc:sldChg>
      <pc:sldChg chg="add del">
        <pc:chgData name="Rita Padghan-Karanjkar" userId="7c8155616eaf3357" providerId="Windows Live" clId="Web-{B85F4462-00C8-4A88-BFE6-9CFC18ECCA13}" dt="2023-02-09T12:23:00.540" v="114"/>
        <pc:sldMkLst>
          <pc:docMk/>
          <pc:sldMk cId="452540203" sldId="259"/>
        </pc:sldMkLst>
      </pc:sldChg>
      <pc:sldChg chg="modSp new">
        <pc:chgData name="Rita Padghan-Karanjkar" userId="7c8155616eaf3357" providerId="Windows Live" clId="Web-{B85F4462-00C8-4A88-BFE6-9CFC18ECCA13}" dt="2023-02-09T12:23:42.447" v="119" actId="14100"/>
        <pc:sldMkLst>
          <pc:docMk/>
          <pc:sldMk cId="1853010729" sldId="259"/>
        </pc:sldMkLst>
        <pc:spChg chg="mod">
          <ac:chgData name="Rita Padghan-Karanjkar" userId="7c8155616eaf3357" providerId="Windows Live" clId="Web-{B85F4462-00C8-4A88-BFE6-9CFC18ECCA13}" dt="2023-02-09T12:23:42.447" v="119" actId="14100"/>
          <ac:spMkLst>
            <pc:docMk/>
            <pc:sldMk cId="1853010729" sldId="259"/>
            <ac:spMk id="3" creationId="{C02E4DA8-24B0-1C54-22A8-DE6E2E652E80}"/>
          </ac:spMkLst>
        </pc:spChg>
      </pc:sldChg>
      <pc:sldChg chg="addSp delSp modSp new del">
        <pc:chgData name="Rita Padghan-Karanjkar" userId="7c8155616eaf3357" providerId="Windows Live" clId="Web-{B85F4462-00C8-4A88-BFE6-9CFC18ECCA13}" dt="2023-02-09T12:24:50.355" v="131"/>
        <pc:sldMkLst>
          <pc:docMk/>
          <pc:sldMk cId="319957936" sldId="260"/>
        </pc:sldMkLst>
        <pc:spChg chg="del">
          <ac:chgData name="Rita Padghan-Karanjkar" userId="7c8155616eaf3357" providerId="Windows Live" clId="Web-{B85F4462-00C8-4A88-BFE6-9CFC18ECCA13}" dt="2023-02-09T12:24:06.088" v="121"/>
          <ac:spMkLst>
            <pc:docMk/>
            <pc:sldMk cId="319957936" sldId="260"/>
            <ac:spMk id="3" creationId="{E7651443-3F0C-B3E9-2976-199A7973E9B2}"/>
          </ac:spMkLst>
        </pc:spChg>
        <pc:spChg chg="add mod">
          <ac:chgData name="Rita Padghan-Karanjkar" userId="7c8155616eaf3357" providerId="Windows Live" clId="Web-{B85F4462-00C8-4A88-BFE6-9CFC18ECCA13}" dt="2023-02-09T12:24:06.182" v="123"/>
          <ac:spMkLst>
            <pc:docMk/>
            <pc:sldMk cId="319957936" sldId="260"/>
            <ac:spMk id="6" creationId="{F550A039-58DD-0DFC-55A1-5F2EFA65C670}"/>
          </ac:spMkLst>
        </pc:spChg>
        <pc:graphicFrameChg chg="add mod ord modGraphic">
          <ac:chgData name="Rita Padghan-Karanjkar" userId="7c8155616eaf3357" providerId="Windows Live" clId="Web-{B85F4462-00C8-4A88-BFE6-9CFC18ECCA13}" dt="2023-02-09T12:24:32.558" v="130"/>
          <ac:graphicFrameMkLst>
            <pc:docMk/>
            <pc:sldMk cId="319957936" sldId="260"/>
            <ac:graphicFrameMk id="5" creationId="{204D9629-81A9-82CE-EB5E-342530CDB04A}"/>
          </ac:graphicFrameMkLst>
        </pc:graphicFrameChg>
      </pc:sldChg>
      <pc:sldChg chg="modSp new del">
        <pc:chgData name="Rita Padghan-Karanjkar" userId="7c8155616eaf3357" providerId="Windows Live" clId="Web-{B85F4462-00C8-4A88-BFE6-9CFC18ECCA13}" dt="2023-02-09T12:27:04.281" v="155"/>
        <pc:sldMkLst>
          <pc:docMk/>
          <pc:sldMk cId="951486095" sldId="260"/>
        </pc:sldMkLst>
        <pc:spChg chg="mod">
          <ac:chgData name="Rita Padghan-Karanjkar" userId="7c8155616eaf3357" providerId="Windows Live" clId="Web-{B85F4462-00C8-4A88-BFE6-9CFC18ECCA13}" dt="2023-02-09T12:26:48.265" v="154" actId="20577"/>
          <ac:spMkLst>
            <pc:docMk/>
            <pc:sldMk cId="951486095" sldId="260"/>
            <ac:spMk id="2" creationId="{B47912FC-8623-8C82-A6DF-0D3CA57DBB5C}"/>
          </ac:spMkLst>
        </pc:spChg>
      </pc:sldChg>
      <pc:sldChg chg="new del">
        <pc:chgData name="Rita Padghan-Karanjkar" userId="7c8155616eaf3357" providerId="Windows Live" clId="Web-{B85F4462-00C8-4A88-BFE6-9CFC18ECCA13}" dt="2023-02-09T12:28:09.939" v="165"/>
        <pc:sldMkLst>
          <pc:docMk/>
          <pc:sldMk cId="1318451892" sldId="260"/>
        </pc:sldMkLst>
      </pc:sldChg>
      <pc:sldChg chg="addSp delSp modSp add mod setBg">
        <pc:chgData name="Rita Padghan-Karanjkar" userId="7c8155616eaf3357" providerId="Windows Live" clId="Web-{B85F4462-00C8-4A88-BFE6-9CFC18ECCA13}" dt="2023-02-09T12:39:59.254" v="265"/>
        <pc:sldMkLst>
          <pc:docMk/>
          <pc:sldMk cId="2181006076" sldId="261"/>
        </pc:sldMkLst>
        <pc:spChg chg="del mod">
          <ac:chgData name="Rita Padghan-Karanjkar" userId="7c8155616eaf3357" providerId="Windows Live" clId="Web-{B85F4462-00C8-4A88-BFE6-9CFC18ECCA13}" dt="2023-02-09T12:28:34.283" v="168"/>
          <ac:spMkLst>
            <pc:docMk/>
            <pc:sldMk cId="2181006076" sldId="261"/>
            <ac:spMk id="2" creationId="{B47912FC-8623-8C82-A6DF-0D3CA57DBB5C}"/>
          </ac:spMkLst>
        </pc:spChg>
        <pc:spChg chg="del">
          <ac:chgData name="Rita Padghan-Karanjkar" userId="7c8155616eaf3357" providerId="Windows Live" clId="Web-{B85F4462-00C8-4A88-BFE6-9CFC18ECCA13}" dt="2023-02-09T12:28:00.751" v="164"/>
          <ac:spMkLst>
            <pc:docMk/>
            <pc:sldMk cId="2181006076" sldId="261"/>
            <ac:spMk id="3" creationId="{64C8CD43-63D2-4120-5584-E10F2D15EEBC}"/>
          </ac:spMkLst>
        </pc:spChg>
        <pc:spChg chg="add mod">
          <ac:chgData name="Rita Padghan-Karanjkar" userId="7c8155616eaf3357" providerId="Windows Live" clId="Web-{B85F4462-00C8-4A88-BFE6-9CFC18ECCA13}" dt="2023-02-09T12:39:59.254" v="265"/>
          <ac:spMkLst>
            <pc:docMk/>
            <pc:sldMk cId="2181006076" sldId="261"/>
            <ac:spMk id="6" creationId="{0208C5C5-637C-5BDE-ACC5-A668EDB0AB7E}"/>
          </ac:spMkLst>
        </pc:spChg>
        <pc:spChg chg="add del">
          <ac:chgData name="Rita Padghan-Karanjkar" userId="7c8155616eaf3357" providerId="Windows Live" clId="Web-{B85F4462-00C8-4A88-BFE6-9CFC18ECCA13}" dt="2023-02-09T12:39:59.254" v="265"/>
          <ac:spMkLst>
            <pc:docMk/>
            <pc:sldMk cId="2181006076" sldId="261"/>
            <ac:spMk id="25" creationId="{EA3B6404-C37D-4FE3-8124-9FC5ECE56273}"/>
          </ac:spMkLst>
        </pc:spChg>
        <pc:spChg chg="add del">
          <ac:chgData name="Rita Padghan-Karanjkar" userId="7c8155616eaf3357" providerId="Windows Live" clId="Web-{B85F4462-00C8-4A88-BFE6-9CFC18ECCA13}" dt="2023-02-09T12:39:59.254" v="265"/>
          <ac:spMkLst>
            <pc:docMk/>
            <pc:sldMk cId="2181006076" sldId="261"/>
            <ac:spMk id="29" creationId="{F67B5ED5-2C08-4519-B88A-E933BAA847AA}"/>
          </ac:spMkLst>
        </pc:spChg>
        <pc:picChg chg="add mod ord">
          <ac:chgData name="Rita Padghan-Karanjkar" userId="7c8155616eaf3357" providerId="Windows Live" clId="Web-{B85F4462-00C8-4A88-BFE6-9CFC18ECCA13}" dt="2023-02-09T12:39:59.254" v="265"/>
          <ac:picMkLst>
            <pc:docMk/>
            <pc:sldMk cId="2181006076" sldId="261"/>
            <ac:picMk id="4" creationId="{EF49821A-55E5-AF00-E3D4-21D1C29C402F}"/>
          </ac:picMkLst>
        </pc:picChg>
        <pc:cxnChg chg="add del">
          <ac:chgData name="Rita Padghan-Karanjkar" userId="7c8155616eaf3357" providerId="Windows Live" clId="Web-{B85F4462-00C8-4A88-BFE6-9CFC18ECCA13}" dt="2023-02-09T12:39:59.254" v="265"/>
          <ac:cxnSpMkLst>
            <pc:docMk/>
            <pc:sldMk cId="2181006076" sldId="261"/>
            <ac:cxnSpMk id="11" creationId="{4436E0F2-A64B-471E-93C0-8DFE08CC57C8}"/>
          </ac:cxnSpMkLst>
        </pc:cxnChg>
        <pc:cxnChg chg="add del">
          <ac:chgData name="Rita Padghan-Karanjkar" userId="7c8155616eaf3357" providerId="Windows Live" clId="Web-{B85F4462-00C8-4A88-BFE6-9CFC18ECCA13}" dt="2023-02-09T12:39:59.254" v="265"/>
          <ac:cxnSpMkLst>
            <pc:docMk/>
            <pc:sldMk cId="2181006076" sldId="261"/>
            <ac:cxnSpMk id="13" creationId="{DC1E3AB1-2A8C-4607-9FAE-D8BDB280FE1A}"/>
          </ac:cxnSpMkLst>
        </pc:cxnChg>
        <pc:cxnChg chg="add del">
          <ac:chgData name="Rita Padghan-Karanjkar" userId="7c8155616eaf3357" providerId="Windows Live" clId="Web-{B85F4462-00C8-4A88-BFE6-9CFC18ECCA13}" dt="2023-02-09T12:39:59.254" v="265"/>
          <ac:cxnSpMkLst>
            <pc:docMk/>
            <pc:sldMk cId="2181006076" sldId="261"/>
            <ac:cxnSpMk id="15" creationId="{26D66059-832F-40B6-A35F-F56C8F38A1E7}"/>
          </ac:cxnSpMkLst>
        </pc:cxnChg>
        <pc:cxnChg chg="add del">
          <ac:chgData name="Rita Padghan-Karanjkar" userId="7c8155616eaf3357" providerId="Windows Live" clId="Web-{B85F4462-00C8-4A88-BFE6-9CFC18ECCA13}" dt="2023-02-09T12:39:59.254" v="265"/>
          <ac:cxnSpMkLst>
            <pc:docMk/>
            <pc:sldMk cId="2181006076" sldId="261"/>
            <ac:cxnSpMk id="17" creationId="{A515E2ED-7EA9-448D-83FA-54C3DF9723BD}"/>
          </ac:cxnSpMkLst>
        </pc:cxnChg>
        <pc:cxnChg chg="add del">
          <ac:chgData name="Rita Padghan-Karanjkar" userId="7c8155616eaf3357" providerId="Windows Live" clId="Web-{B85F4462-00C8-4A88-BFE6-9CFC18ECCA13}" dt="2023-02-09T12:39:59.254" v="265"/>
          <ac:cxnSpMkLst>
            <pc:docMk/>
            <pc:sldMk cId="2181006076" sldId="261"/>
            <ac:cxnSpMk id="19" creationId="{20595356-EABD-4767-AC9D-EA21FF115EC0}"/>
          </ac:cxnSpMkLst>
        </pc:cxnChg>
        <pc:cxnChg chg="add del">
          <ac:chgData name="Rita Padghan-Karanjkar" userId="7c8155616eaf3357" providerId="Windows Live" clId="Web-{B85F4462-00C8-4A88-BFE6-9CFC18ECCA13}" dt="2023-02-09T12:39:59.254" v="265"/>
          <ac:cxnSpMkLst>
            <pc:docMk/>
            <pc:sldMk cId="2181006076" sldId="261"/>
            <ac:cxnSpMk id="21" creationId="{28CD9F06-9628-469C-B788-A894E3E08281}"/>
          </ac:cxnSpMkLst>
        </pc:cxnChg>
        <pc:cxnChg chg="add del">
          <ac:chgData name="Rita Padghan-Karanjkar" userId="7c8155616eaf3357" providerId="Windows Live" clId="Web-{B85F4462-00C8-4A88-BFE6-9CFC18ECCA13}" dt="2023-02-09T12:39:59.254" v="265"/>
          <ac:cxnSpMkLst>
            <pc:docMk/>
            <pc:sldMk cId="2181006076" sldId="261"/>
            <ac:cxnSpMk id="23" creationId="{8550A431-0B61-421B-B4B7-24C0CFF0F938}"/>
          </ac:cxnSpMkLst>
        </pc:cxnChg>
        <pc:cxnChg chg="add del">
          <ac:chgData name="Rita Padghan-Karanjkar" userId="7c8155616eaf3357" providerId="Windows Live" clId="Web-{B85F4462-00C8-4A88-BFE6-9CFC18ECCA13}" dt="2023-02-09T12:39:59.254" v="265"/>
          <ac:cxnSpMkLst>
            <pc:docMk/>
            <pc:sldMk cId="2181006076" sldId="261"/>
            <ac:cxnSpMk id="27" creationId="{C64A9919-C77B-4DEE-B7F8-B9A289E9E66E}"/>
          </ac:cxnSpMkLst>
        </pc:cxnChg>
        <pc:cxnChg chg="add del">
          <ac:chgData name="Rita Padghan-Karanjkar" userId="7c8155616eaf3357" providerId="Windows Live" clId="Web-{B85F4462-00C8-4A88-BFE6-9CFC18ECCA13}" dt="2023-02-09T12:39:59.254" v="265"/>
          <ac:cxnSpMkLst>
            <pc:docMk/>
            <pc:sldMk cId="2181006076" sldId="261"/>
            <ac:cxnSpMk id="31" creationId="{4BB9CE4F-048D-4320-B7EF-E5AEA4020CE2}"/>
          </ac:cxnSpMkLst>
        </pc:cxnChg>
        <pc:cxnChg chg="add del">
          <ac:chgData name="Rita Padghan-Karanjkar" userId="7c8155616eaf3357" providerId="Windows Live" clId="Web-{B85F4462-00C8-4A88-BFE6-9CFC18ECCA13}" dt="2023-02-09T12:39:59.254" v="265"/>
          <ac:cxnSpMkLst>
            <pc:docMk/>
            <pc:sldMk cId="2181006076" sldId="261"/>
            <ac:cxnSpMk id="33" creationId="{717DE3F0-E5A7-4C2D-927E-56638086786C}"/>
          </ac:cxnSpMkLst>
        </pc:cxnChg>
        <pc:cxnChg chg="add del">
          <ac:chgData name="Rita Padghan-Karanjkar" userId="7c8155616eaf3357" providerId="Windows Live" clId="Web-{B85F4462-00C8-4A88-BFE6-9CFC18ECCA13}" dt="2023-02-09T12:39:59.254" v="265"/>
          <ac:cxnSpMkLst>
            <pc:docMk/>
            <pc:sldMk cId="2181006076" sldId="261"/>
            <ac:cxnSpMk id="35" creationId="{4E9EA87C-793F-4321-A0BC-4DB860289DD6}"/>
          </ac:cxnSpMkLst>
        </pc:cxnChg>
        <pc:cxnChg chg="add del">
          <ac:chgData name="Rita Padghan-Karanjkar" userId="7c8155616eaf3357" providerId="Windows Live" clId="Web-{B85F4462-00C8-4A88-BFE6-9CFC18ECCA13}" dt="2023-02-09T12:39:59.254" v="265"/>
          <ac:cxnSpMkLst>
            <pc:docMk/>
            <pc:sldMk cId="2181006076" sldId="261"/>
            <ac:cxnSpMk id="37" creationId="{DEE00FC4-5601-4185-8A23-E15BD4D7B414}"/>
          </ac:cxnSpMkLst>
        </pc:cxnChg>
      </pc:sldChg>
      <pc:sldChg chg="addSp delSp modSp add mod setBg">
        <pc:chgData name="Rita Padghan-Karanjkar" userId="7c8155616eaf3357" providerId="Windows Live" clId="Web-{B85F4462-00C8-4A88-BFE6-9CFC18ECCA13}" dt="2023-02-09T12:39:44.316" v="263"/>
        <pc:sldMkLst>
          <pc:docMk/>
          <pc:sldMk cId="1782816986" sldId="262"/>
        </pc:sldMkLst>
        <pc:spChg chg="del">
          <ac:chgData name="Rita Padghan-Karanjkar" userId="7c8155616eaf3357" providerId="Windows Live" clId="Web-{B85F4462-00C8-4A88-BFE6-9CFC18ECCA13}" dt="2023-02-09T12:39:44.316" v="263"/>
          <ac:spMkLst>
            <pc:docMk/>
            <pc:sldMk cId="1782816986" sldId="262"/>
            <ac:spMk id="2" creationId="{D7E129D0-DA95-EADE-4200-B41CE00D46AC}"/>
          </ac:spMkLst>
        </pc:spChg>
        <pc:spChg chg="del">
          <ac:chgData name="Rita Padghan-Karanjkar" userId="7c8155616eaf3357" providerId="Windows Live" clId="Web-{B85F4462-00C8-4A88-BFE6-9CFC18ECCA13}" dt="2023-02-09T12:30:00.832" v="183"/>
          <ac:spMkLst>
            <pc:docMk/>
            <pc:sldMk cId="1782816986" sldId="262"/>
            <ac:spMk id="3" creationId="{5A855259-7DF1-9AE5-8FD3-AD69ED6A9546}"/>
          </ac:spMkLst>
        </pc:spChg>
        <pc:spChg chg="add">
          <ac:chgData name="Rita Padghan-Karanjkar" userId="7c8155616eaf3357" providerId="Windows Live" clId="Web-{B85F4462-00C8-4A88-BFE6-9CFC18ECCA13}" dt="2023-02-09T12:39:44.316" v="263"/>
          <ac:spMkLst>
            <pc:docMk/>
            <pc:sldMk cId="1782816986" sldId="262"/>
            <ac:spMk id="23" creationId="{1AF3C8EA-7A37-4A07-BDF2-89EBD3DF2CD1}"/>
          </ac:spMkLst>
        </pc:spChg>
        <pc:picChg chg="add mod ord">
          <ac:chgData name="Rita Padghan-Karanjkar" userId="7c8155616eaf3357" providerId="Windows Live" clId="Web-{B85F4462-00C8-4A88-BFE6-9CFC18ECCA13}" dt="2023-02-09T12:39:44.316" v="263"/>
          <ac:picMkLst>
            <pc:docMk/>
            <pc:sldMk cId="1782816986" sldId="262"/>
            <ac:picMk id="4" creationId="{288F4660-04B8-00B2-7B81-549ECA50AC5B}"/>
          </ac:picMkLst>
        </pc:picChg>
        <pc:cxnChg chg="add">
          <ac:chgData name="Rita Padghan-Karanjkar" userId="7c8155616eaf3357" providerId="Windows Live" clId="Web-{B85F4462-00C8-4A88-BFE6-9CFC18ECCA13}" dt="2023-02-09T12:39:44.316" v="263"/>
          <ac:cxnSpMkLst>
            <pc:docMk/>
            <pc:sldMk cId="1782816986" sldId="262"/>
            <ac:cxnSpMk id="9" creationId="{4436E0F2-A64B-471E-93C0-8DFE08CC57C8}"/>
          </ac:cxnSpMkLst>
        </pc:cxnChg>
        <pc:cxnChg chg="add">
          <ac:chgData name="Rita Padghan-Karanjkar" userId="7c8155616eaf3357" providerId="Windows Live" clId="Web-{B85F4462-00C8-4A88-BFE6-9CFC18ECCA13}" dt="2023-02-09T12:39:44.316" v="263"/>
          <ac:cxnSpMkLst>
            <pc:docMk/>
            <pc:sldMk cId="1782816986" sldId="262"/>
            <ac:cxnSpMk id="11" creationId="{DC1E3AB1-2A8C-4607-9FAE-D8BDB280FE1A}"/>
          </ac:cxnSpMkLst>
        </pc:cxnChg>
        <pc:cxnChg chg="add">
          <ac:chgData name="Rita Padghan-Karanjkar" userId="7c8155616eaf3357" providerId="Windows Live" clId="Web-{B85F4462-00C8-4A88-BFE6-9CFC18ECCA13}" dt="2023-02-09T12:39:44.316" v="263"/>
          <ac:cxnSpMkLst>
            <pc:docMk/>
            <pc:sldMk cId="1782816986" sldId="262"/>
            <ac:cxnSpMk id="13" creationId="{26D66059-832F-40B6-A35F-F56C8F38A1E7}"/>
          </ac:cxnSpMkLst>
        </pc:cxnChg>
        <pc:cxnChg chg="add">
          <ac:chgData name="Rita Padghan-Karanjkar" userId="7c8155616eaf3357" providerId="Windows Live" clId="Web-{B85F4462-00C8-4A88-BFE6-9CFC18ECCA13}" dt="2023-02-09T12:39:44.316" v="263"/>
          <ac:cxnSpMkLst>
            <pc:docMk/>
            <pc:sldMk cId="1782816986" sldId="262"/>
            <ac:cxnSpMk id="15" creationId="{A515E2ED-7EA9-448D-83FA-54C3DF9723BD}"/>
          </ac:cxnSpMkLst>
        </pc:cxnChg>
        <pc:cxnChg chg="add">
          <ac:chgData name="Rita Padghan-Karanjkar" userId="7c8155616eaf3357" providerId="Windows Live" clId="Web-{B85F4462-00C8-4A88-BFE6-9CFC18ECCA13}" dt="2023-02-09T12:39:44.316" v="263"/>
          <ac:cxnSpMkLst>
            <pc:docMk/>
            <pc:sldMk cId="1782816986" sldId="262"/>
            <ac:cxnSpMk id="17" creationId="{20595356-EABD-4767-AC9D-EA21FF115EC0}"/>
          </ac:cxnSpMkLst>
        </pc:cxnChg>
        <pc:cxnChg chg="add">
          <ac:chgData name="Rita Padghan-Karanjkar" userId="7c8155616eaf3357" providerId="Windows Live" clId="Web-{B85F4462-00C8-4A88-BFE6-9CFC18ECCA13}" dt="2023-02-09T12:39:44.316" v="263"/>
          <ac:cxnSpMkLst>
            <pc:docMk/>
            <pc:sldMk cId="1782816986" sldId="262"/>
            <ac:cxnSpMk id="19" creationId="{28CD9F06-9628-469C-B788-A894E3E08281}"/>
          </ac:cxnSpMkLst>
        </pc:cxnChg>
        <pc:cxnChg chg="add">
          <ac:chgData name="Rita Padghan-Karanjkar" userId="7c8155616eaf3357" providerId="Windows Live" clId="Web-{B85F4462-00C8-4A88-BFE6-9CFC18ECCA13}" dt="2023-02-09T12:39:44.316" v="263"/>
          <ac:cxnSpMkLst>
            <pc:docMk/>
            <pc:sldMk cId="1782816986" sldId="262"/>
            <ac:cxnSpMk id="21" creationId="{8550A431-0B61-421B-B4B7-24C0CFF0F938}"/>
          </ac:cxnSpMkLst>
        </pc:cxnChg>
      </pc:sldChg>
      <pc:sldChg chg="addSp delSp modSp new mod setBg">
        <pc:chgData name="Rita Padghan-Karanjkar" userId="7c8155616eaf3357" providerId="Windows Live" clId="Web-{B85F4462-00C8-4A88-BFE6-9CFC18ECCA13}" dt="2023-02-09T12:39:41.035" v="262"/>
        <pc:sldMkLst>
          <pc:docMk/>
          <pc:sldMk cId="3491916114" sldId="263"/>
        </pc:sldMkLst>
        <pc:spChg chg="del">
          <ac:chgData name="Rita Padghan-Karanjkar" userId="7c8155616eaf3357" providerId="Windows Live" clId="Web-{B85F4462-00C8-4A88-BFE6-9CFC18ECCA13}" dt="2023-02-09T12:39:41.035" v="262"/>
          <ac:spMkLst>
            <pc:docMk/>
            <pc:sldMk cId="3491916114" sldId="263"/>
            <ac:spMk id="2" creationId="{F23A545A-F711-823A-9C36-FA49AC67E7AA}"/>
          </ac:spMkLst>
        </pc:spChg>
        <pc:spChg chg="del">
          <ac:chgData name="Rita Padghan-Karanjkar" userId="7c8155616eaf3357" providerId="Windows Live" clId="Web-{B85F4462-00C8-4A88-BFE6-9CFC18ECCA13}" dt="2023-02-09T12:30:11.598" v="185"/>
          <ac:spMkLst>
            <pc:docMk/>
            <pc:sldMk cId="3491916114" sldId="263"/>
            <ac:spMk id="3" creationId="{FD48F5BF-24BF-50C9-D930-1686FE01CD13}"/>
          </ac:spMkLst>
        </pc:spChg>
        <pc:spChg chg="add">
          <ac:chgData name="Rita Padghan-Karanjkar" userId="7c8155616eaf3357" providerId="Windows Live" clId="Web-{B85F4462-00C8-4A88-BFE6-9CFC18ECCA13}" dt="2023-02-09T12:39:41.035" v="262"/>
          <ac:spMkLst>
            <pc:docMk/>
            <pc:sldMk cId="3491916114" sldId="263"/>
            <ac:spMk id="23" creationId="{1AF3C8EA-7A37-4A07-BDF2-89EBD3DF2CD1}"/>
          </ac:spMkLst>
        </pc:spChg>
        <pc:picChg chg="add mod ord">
          <ac:chgData name="Rita Padghan-Karanjkar" userId="7c8155616eaf3357" providerId="Windows Live" clId="Web-{B85F4462-00C8-4A88-BFE6-9CFC18ECCA13}" dt="2023-02-09T12:39:41.035" v="262"/>
          <ac:picMkLst>
            <pc:docMk/>
            <pc:sldMk cId="3491916114" sldId="263"/>
            <ac:picMk id="4" creationId="{4F763BB8-B0BE-EA18-612B-E4567D8A36CD}"/>
          </ac:picMkLst>
        </pc:picChg>
        <pc:cxnChg chg="add">
          <ac:chgData name="Rita Padghan-Karanjkar" userId="7c8155616eaf3357" providerId="Windows Live" clId="Web-{B85F4462-00C8-4A88-BFE6-9CFC18ECCA13}" dt="2023-02-09T12:39:41.035" v="262"/>
          <ac:cxnSpMkLst>
            <pc:docMk/>
            <pc:sldMk cId="3491916114" sldId="263"/>
            <ac:cxnSpMk id="9" creationId="{4436E0F2-A64B-471E-93C0-8DFE08CC57C8}"/>
          </ac:cxnSpMkLst>
        </pc:cxnChg>
        <pc:cxnChg chg="add">
          <ac:chgData name="Rita Padghan-Karanjkar" userId="7c8155616eaf3357" providerId="Windows Live" clId="Web-{B85F4462-00C8-4A88-BFE6-9CFC18ECCA13}" dt="2023-02-09T12:39:41.035" v="262"/>
          <ac:cxnSpMkLst>
            <pc:docMk/>
            <pc:sldMk cId="3491916114" sldId="263"/>
            <ac:cxnSpMk id="11" creationId="{DC1E3AB1-2A8C-4607-9FAE-D8BDB280FE1A}"/>
          </ac:cxnSpMkLst>
        </pc:cxnChg>
        <pc:cxnChg chg="add">
          <ac:chgData name="Rita Padghan-Karanjkar" userId="7c8155616eaf3357" providerId="Windows Live" clId="Web-{B85F4462-00C8-4A88-BFE6-9CFC18ECCA13}" dt="2023-02-09T12:39:41.035" v="262"/>
          <ac:cxnSpMkLst>
            <pc:docMk/>
            <pc:sldMk cId="3491916114" sldId="263"/>
            <ac:cxnSpMk id="13" creationId="{26D66059-832F-40B6-A35F-F56C8F38A1E7}"/>
          </ac:cxnSpMkLst>
        </pc:cxnChg>
        <pc:cxnChg chg="add">
          <ac:chgData name="Rita Padghan-Karanjkar" userId="7c8155616eaf3357" providerId="Windows Live" clId="Web-{B85F4462-00C8-4A88-BFE6-9CFC18ECCA13}" dt="2023-02-09T12:39:41.035" v="262"/>
          <ac:cxnSpMkLst>
            <pc:docMk/>
            <pc:sldMk cId="3491916114" sldId="263"/>
            <ac:cxnSpMk id="15" creationId="{A515E2ED-7EA9-448D-83FA-54C3DF9723BD}"/>
          </ac:cxnSpMkLst>
        </pc:cxnChg>
        <pc:cxnChg chg="add">
          <ac:chgData name="Rita Padghan-Karanjkar" userId="7c8155616eaf3357" providerId="Windows Live" clId="Web-{B85F4462-00C8-4A88-BFE6-9CFC18ECCA13}" dt="2023-02-09T12:39:41.035" v="262"/>
          <ac:cxnSpMkLst>
            <pc:docMk/>
            <pc:sldMk cId="3491916114" sldId="263"/>
            <ac:cxnSpMk id="17" creationId="{20595356-EABD-4767-AC9D-EA21FF115EC0}"/>
          </ac:cxnSpMkLst>
        </pc:cxnChg>
        <pc:cxnChg chg="add">
          <ac:chgData name="Rita Padghan-Karanjkar" userId="7c8155616eaf3357" providerId="Windows Live" clId="Web-{B85F4462-00C8-4A88-BFE6-9CFC18ECCA13}" dt="2023-02-09T12:39:41.035" v="262"/>
          <ac:cxnSpMkLst>
            <pc:docMk/>
            <pc:sldMk cId="3491916114" sldId="263"/>
            <ac:cxnSpMk id="19" creationId="{28CD9F06-9628-469C-B788-A894E3E08281}"/>
          </ac:cxnSpMkLst>
        </pc:cxnChg>
        <pc:cxnChg chg="add">
          <ac:chgData name="Rita Padghan-Karanjkar" userId="7c8155616eaf3357" providerId="Windows Live" clId="Web-{B85F4462-00C8-4A88-BFE6-9CFC18ECCA13}" dt="2023-02-09T12:39:41.035" v="262"/>
          <ac:cxnSpMkLst>
            <pc:docMk/>
            <pc:sldMk cId="3491916114" sldId="263"/>
            <ac:cxnSpMk id="21" creationId="{8550A431-0B61-421B-B4B7-24C0CFF0F938}"/>
          </ac:cxnSpMkLst>
        </pc:cxnChg>
      </pc:sldChg>
      <pc:sldChg chg="addSp delSp modSp new mod setBg">
        <pc:chgData name="Rita Padghan-Karanjkar" userId="7c8155616eaf3357" providerId="Windows Live" clId="Web-{B85F4462-00C8-4A88-BFE6-9CFC18ECCA13}" dt="2023-02-09T12:39:38.378" v="261"/>
        <pc:sldMkLst>
          <pc:docMk/>
          <pc:sldMk cId="3450771590" sldId="264"/>
        </pc:sldMkLst>
        <pc:spChg chg="del">
          <ac:chgData name="Rita Padghan-Karanjkar" userId="7c8155616eaf3357" providerId="Windows Live" clId="Web-{B85F4462-00C8-4A88-BFE6-9CFC18ECCA13}" dt="2023-02-09T12:39:38.378" v="261"/>
          <ac:spMkLst>
            <pc:docMk/>
            <pc:sldMk cId="3450771590" sldId="264"/>
            <ac:spMk id="2" creationId="{B88A3068-73FC-59F2-E068-476093D48579}"/>
          </ac:spMkLst>
        </pc:spChg>
        <pc:spChg chg="del">
          <ac:chgData name="Rita Padghan-Karanjkar" userId="7c8155616eaf3357" providerId="Windows Live" clId="Web-{B85F4462-00C8-4A88-BFE6-9CFC18ECCA13}" dt="2023-02-09T12:30:21.645" v="187"/>
          <ac:spMkLst>
            <pc:docMk/>
            <pc:sldMk cId="3450771590" sldId="264"/>
            <ac:spMk id="3" creationId="{0C1E0A29-A63C-9766-55AE-1C149617711F}"/>
          </ac:spMkLst>
        </pc:spChg>
        <pc:spChg chg="add">
          <ac:chgData name="Rita Padghan-Karanjkar" userId="7c8155616eaf3357" providerId="Windows Live" clId="Web-{B85F4462-00C8-4A88-BFE6-9CFC18ECCA13}" dt="2023-02-09T12:39:38.378" v="261"/>
          <ac:spMkLst>
            <pc:docMk/>
            <pc:sldMk cId="3450771590" sldId="264"/>
            <ac:spMk id="23" creationId="{1AF3C8EA-7A37-4A07-BDF2-89EBD3DF2CD1}"/>
          </ac:spMkLst>
        </pc:spChg>
        <pc:picChg chg="add mod ord">
          <ac:chgData name="Rita Padghan-Karanjkar" userId="7c8155616eaf3357" providerId="Windows Live" clId="Web-{B85F4462-00C8-4A88-BFE6-9CFC18ECCA13}" dt="2023-02-09T12:39:38.378" v="261"/>
          <ac:picMkLst>
            <pc:docMk/>
            <pc:sldMk cId="3450771590" sldId="264"/>
            <ac:picMk id="4" creationId="{F5DE4DC6-0991-FDAB-1CEB-44FBC9C168F1}"/>
          </ac:picMkLst>
        </pc:picChg>
        <pc:cxnChg chg="add">
          <ac:chgData name="Rita Padghan-Karanjkar" userId="7c8155616eaf3357" providerId="Windows Live" clId="Web-{B85F4462-00C8-4A88-BFE6-9CFC18ECCA13}" dt="2023-02-09T12:39:38.378" v="261"/>
          <ac:cxnSpMkLst>
            <pc:docMk/>
            <pc:sldMk cId="3450771590" sldId="264"/>
            <ac:cxnSpMk id="9" creationId="{4436E0F2-A64B-471E-93C0-8DFE08CC57C8}"/>
          </ac:cxnSpMkLst>
        </pc:cxnChg>
        <pc:cxnChg chg="add">
          <ac:chgData name="Rita Padghan-Karanjkar" userId="7c8155616eaf3357" providerId="Windows Live" clId="Web-{B85F4462-00C8-4A88-BFE6-9CFC18ECCA13}" dt="2023-02-09T12:39:38.378" v="261"/>
          <ac:cxnSpMkLst>
            <pc:docMk/>
            <pc:sldMk cId="3450771590" sldId="264"/>
            <ac:cxnSpMk id="11" creationId="{DC1E3AB1-2A8C-4607-9FAE-D8BDB280FE1A}"/>
          </ac:cxnSpMkLst>
        </pc:cxnChg>
        <pc:cxnChg chg="add">
          <ac:chgData name="Rita Padghan-Karanjkar" userId="7c8155616eaf3357" providerId="Windows Live" clId="Web-{B85F4462-00C8-4A88-BFE6-9CFC18ECCA13}" dt="2023-02-09T12:39:38.378" v="261"/>
          <ac:cxnSpMkLst>
            <pc:docMk/>
            <pc:sldMk cId="3450771590" sldId="264"/>
            <ac:cxnSpMk id="13" creationId="{26D66059-832F-40B6-A35F-F56C8F38A1E7}"/>
          </ac:cxnSpMkLst>
        </pc:cxnChg>
        <pc:cxnChg chg="add">
          <ac:chgData name="Rita Padghan-Karanjkar" userId="7c8155616eaf3357" providerId="Windows Live" clId="Web-{B85F4462-00C8-4A88-BFE6-9CFC18ECCA13}" dt="2023-02-09T12:39:38.378" v="261"/>
          <ac:cxnSpMkLst>
            <pc:docMk/>
            <pc:sldMk cId="3450771590" sldId="264"/>
            <ac:cxnSpMk id="15" creationId="{A515E2ED-7EA9-448D-83FA-54C3DF9723BD}"/>
          </ac:cxnSpMkLst>
        </pc:cxnChg>
        <pc:cxnChg chg="add">
          <ac:chgData name="Rita Padghan-Karanjkar" userId="7c8155616eaf3357" providerId="Windows Live" clId="Web-{B85F4462-00C8-4A88-BFE6-9CFC18ECCA13}" dt="2023-02-09T12:39:38.378" v="261"/>
          <ac:cxnSpMkLst>
            <pc:docMk/>
            <pc:sldMk cId="3450771590" sldId="264"/>
            <ac:cxnSpMk id="17" creationId="{20595356-EABD-4767-AC9D-EA21FF115EC0}"/>
          </ac:cxnSpMkLst>
        </pc:cxnChg>
        <pc:cxnChg chg="add">
          <ac:chgData name="Rita Padghan-Karanjkar" userId="7c8155616eaf3357" providerId="Windows Live" clId="Web-{B85F4462-00C8-4A88-BFE6-9CFC18ECCA13}" dt="2023-02-09T12:39:38.378" v="261"/>
          <ac:cxnSpMkLst>
            <pc:docMk/>
            <pc:sldMk cId="3450771590" sldId="264"/>
            <ac:cxnSpMk id="19" creationId="{28CD9F06-9628-469C-B788-A894E3E08281}"/>
          </ac:cxnSpMkLst>
        </pc:cxnChg>
        <pc:cxnChg chg="add">
          <ac:chgData name="Rita Padghan-Karanjkar" userId="7c8155616eaf3357" providerId="Windows Live" clId="Web-{B85F4462-00C8-4A88-BFE6-9CFC18ECCA13}" dt="2023-02-09T12:39:38.378" v="261"/>
          <ac:cxnSpMkLst>
            <pc:docMk/>
            <pc:sldMk cId="3450771590" sldId="264"/>
            <ac:cxnSpMk id="21" creationId="{8550A431-0B61-421B-B4B7-24C0CFF0F938}"/>
          </ac:cxnSpMkLst>
        </pc:cxnChg>
      </pc:sldChg>
      <pc:sldChg chg="addSp delSp modSp new mod setBg">
        <pc:chgData name="Rita Padghan-Karanjkar" userId="7c8155616eaf3357" providerId="Windows Live" clId="Web-{B85F4462-00C8-4A88-BFE6-9CFC18ECCA13}" dt="2023-02-09T12:39:35.347" v="260"/>
        <pc:sldMkLst>
          <pc:docMk/>
          <pc:sldMk cId="1824972596" sldId="265"/>
        </pc:sldMkLst>
        <pc:spChg chg="del">
          <ac:chgData name="Rita Padghan-Karanjkar" userId="7c8155616eaf3357" providerId="Windows Live" clId="Web-{B85F4462-00C8-4A88-BFE6-9CFC18ECCA13}" dt="2023-02-09T12:39:35.347" v="260"/>
          <ac:spMkLst>
            <pc:docMk/>
            <pc:sldMk cId="1824972596" sldId="265"/>
            <ac:spMk id="2" creationId="{367B3EAE-B4C7-D49A-58DB-9BC74AD62062}"/>
          </ac:spMkLst>
        </pc:spChg>
        <pc:spChg chg="del">
          <ac:chgData name="Rita Padghan-Karanjkar" userId="7c8155616eaf3357" providerId="Windows Live" clId="Web-{B85F4462-00C8-4A88-BFE6-9CFC18ECCA13}" dt="2023-02-09T12:30:32.724" v="189"/>
          <ac:spMkLst>
            <pc:docMk/>
            <pc:sldMk cId="1824972596" sldId="265"/>
            <ac:spMk id="3" creationId="{389E5A89-A847-A71D-C0CD-97411EBC2C2D}"/>
          </ac:spMkLst>
        </pc:spChg>
        <pc:spChg chg="add">
          <ac:chgData name="Rita Padghan-Karanjkar" userId="7c8155616eaf3357" providerId="Windows Live" clId="Web-{B85F4462-00C8-4A88-BFE6-9CFC18ECCA13}" dt="2023-02-09T12:39:35.347" v="260"/>
          <ac:spMkLst>
            <pc:docMk/>
            <pc:sldMk cId="1824972596" sldId="265"/>
            <ac:spMk id="23" creationId="{1AF3C8EA-7A37-4A07-BDF2-89EBD3DF2CD1}"/>
          </ac:spMkLst>
        </pc:spChg>
        <pc:picChg chg="add mod ord">
          <ac:chgData name="Rita Padghan-Karanjkar" userId="7c8155616eaf3357" providerId="Windows Live" clId="Web-{B85F4462-00C8-4A88-BFE6-9CFC18ECCA13}" dt="2023-02-09T12:39:35.347" v="260"/>
          <ac:picMkLst>
            <pc:docMk/>
            <pc:sldMk cId="1824972596" sldId="265"/>
            <ac:picMk id="4" creationId="{60627B9A-43C2-F110-9E5B-B74CC23036D9}"/>
          </ac:picMkLst>
        </pc:picChg>
        <pc:cxnChg chg="add">
          <ac:chgData name="Rita Padghan-Karanjkar" userId="7c8155616eaf3357" providerId="Windows Live" clId="Web-{B85F4462-00C8-4A88-BFE6-9CFC18ECCA13}" dt="2023-02-09T12:39:35.347" v="260"/>
          <ac:cxnSpMkLst>
            <pc:docMk/>
            <pc:sldMk cId="1824972596" sldId="265"/>
            <ac:cxnSpMk id="9" creationId="{4436E0F2-A64B-471E-93C0-8DFE08CC57C8}"/>
          </ac:cxnSpMkLst>
        </pc:cxnChg>
        <pc:cxnChg chg="add">
          <ac:chgData name="Rita Padghan-Karanjkar" userId="7c8155616eaf3357" providerId="Windows Live" clId="Web-{B85F4462-00C8-4A88-BFE6-9CFC18ECCA13}" dt="2023-02-09T12:39:35.347" v="260"/>
          <ac:cxnSpMkLst>
            <pc:docMk/>
            <pc:sldMk cId="1824972596" sldId="265"/>
            <ac:cxnSpMk id="11" creationId="{DC1E3AB1-2A8C-4607-9FAE-D8BDB280FE1A}"/>
          </ac:cxnSpMkLst>
        </pc:cxnChg>
        <pc:cxnChg chg="add">
          <ac:chgData name="Rita Padghan-Karanjkar" userId="7c8155616eaf3357" providerId="Windows Live" clId="Web-{B85F4462-00C8-4A88-BFE6-9CFC18ECCA13}" dt="2023-02-09T12:39:35.347" v="260"/>
          <ac:cxnSpMkLst>
            <pc:docMk/>
            <pc:sldMk cId="1824972596" sldId="265"/>
            <ac:cxnSpMk id="13" creationId="{26D66059-832F-40B6-A35F-F56C8F38A1E7}"/>
          </ac:cxnSpMkLst>
        </pc:cxnChg>
        <pc:cxnChg chg="add">
          <ac:chgData name="Rita Padghan-Karanjkar" userId="7c8155616eaf3357" providerId="Windows Live" clId="Web-{B85F4462-00C8-4A88-BFE6-9CFC18ECCA13}" dt="2023-02-09T12:39:35.347" v="260"/>
          <ac:cxnSpMkLst>
            <pc:docMk/>
            <pc:sldMk cId="1824972596" sldId="265"/>
            <ac:cxnSpMk id="15" creationId="{A515E2ED-7EA9-448D-83FA-54C3DF9723BD}"/>
          </ac:cxnSpMkLst>
        </pc:cxnChg>
        <pc:cxnChg chg="add">
          <ac:chgData name="Rita Padghan-Karanjkar" userId="7c8155616eaf3357" providerId="Windows Live" clId="Web-{B85F4462-00C8-4A88-BFE6-9CFC18ECCA13}" dt="2023-02-09T12:39:35.347" v="260"/>
          <ac:cxnSpMkLst>
            <pc:docMk/>
            <pc:sldMk cId="1824972596" sldId="265"/>
            <ac:cxnSpMk id="17" creationId="{20595356-EABD-4767-AC9D-EA21FF115EC0}"/>
          </ac:cxnSpMkLst>
        </pc:cxnChg>
        <pc:cxnChg chg="add">
          <ac:chgData name="Rita Padghan-Karanjkar" userId="7c8155616eaf3357" providerId="Windows Live" clId="Web-{B85F4462-00C8-4A88-BFE6-9CFC18ECCA13}" dt="2023-02-09T12:39:35.347" v="260"/>
          <ac:cxnSpMkLst>
            <pc:docMk/>
            <pc:sldMk cId="1824972596" sldId="265"/>
            <ac:cxnSpMk id="19" creationId="{28CD9F06-9628-469C-B788-A894E3E08281}"/>
          </ac:cxnSpMkLst>
        </pc:cxnChg>
        <pc:cxnChg chg="add">
          <ac:chgData name="Rita Padghan-Karanjkar" userId="7c8155616eaf3357" providerId="Windows Live" clId="Web-{B85F4462-00C8-4A88-BFE6-9CFC18ECCA13}" dt="2023-02-09T12:39:35.347" v="260"/>
          <ac:cxnSpMkLst>
            <pc:docMk/>
            <pc:sldMk cId="1824972596" sldId="265"/>
            <ac:cxnSpMk id="21" creationId="{8550A431-0B61-421B-B4B7-24C0CFF0F938}"/>
          </ac:cxnSpMkLst>
        </pc:cxnChg>
      </pc:sldChg>
      <pc:sldChg chg="addSp delSp modSp new mod setBg">
        <pc:chgData name="Rita Padghan-Karanjkar" userId="7c8155616eaf3357" providerId="Windows Live" clId="Web-{B85F4462-00C8-4A88-BFE6-9CFC18ECCA13}" dt="2023-02-09T12:39:31.566" v="259"/>
        <pc:sldMkLst>
          <pc:docMk/>
          <pc:sldMk cId="4253233662" sldId="266"/>
        </pc:sldMkLst>
        <pc:spChg chg="del">
          <ac:chgData name="Rita Padghan-Karanjkar" userId="7c8155616eaf3357" providerId="Windows Live" clId="Web-{B85F4462-00C8-4A88-BFE6-9CFC18ECCA13}" dt="2023-02-09T12:39:31.566" v="259"/>
          <ac:spMkLst>
            <pc:docMk/>
            <pc:sldMk cId="4253233662" sldId="266"/>
            <ac:spMk id="2" creationId="{97F27B5F-550F-CC4B-21E2-BE7035FF9190}"/>
          </ac:spMkLst>
        </pc:spChg>
        <pc:spChg chg="del">
          <ac:chgData name="Rita Padghan-Karanjkar" userId="7c8155616eaf3357" providerId="Windows Live" clId="Web-{B85F4462-00C8-4A88-BFE6-9CFC18ECCA13}" dt="2023-02-09T12:30:48.099" v="191"/>
          <ac:spMkLst>
            <pc:docMk/>
            <pc:sldMk cId="4253233662" sldId="266"/>
            <ac:spMk id="3" creationId="{E1DEFB93-FE4B-CC2A-826D-377017AC7C9B}"/>
          </ac:spMkLst>
        </pc:spChg>
        <pc:spChg chg="add">
          <ac:chgData name="Rita Padghan-Karanjkar" userId="7c8155616eaf3357" providerId="Windows Live" clId="Web-{B85F4462-00C8-4A88-BFE6-9CFC18ECCA13}" dt="2023-02-09T12:39:31.566" v="259"/>
          <ac:spMkLst>
            <pc:docMk/>
            <pc:sldMk cId="4253233662" sldId="266"/>
            <ac:spMk id="23" creationId="{1AF3C8EA-7A37-4A07-BDF2-89EBD3DF2CD1}"/>
          </ac:spMkLst>
        </pc:spChg>
        <pc:picChg chg="add mod ord">
          <ac:chgData name="Rita Padghan-Karanjkar" userId="7c8155616eaf3357" providerId="Windows Live" clId="Web-{B85F4462-00C8-4A88-BFE6-9CFC18ECCA13}" dt="2023-02-09T12:39:31.566" v="259"/>
          <ac:picMkLst>
            <pc:docMk/>
            <pc:sldMk cId="4253233662" sldId="266"/>
            <ac:picMk id="4" creationId="{A7C587A1-817E-E64A-CCE3-58DC733C3945}"/>
          </ac:picMkLst>
        </pc:picChg>
        <pc:cxnChg chg="add">
          <ac:chgData name="Rita Padghan-Karanjkar" userId="7c8155616eaf3357" providerId="Windows Live" clId="Web-{B85F4462-00C8-4A88-BFE6-9CFC18ECCA13}" dt="2023-02-09T12:39:31.566" v="259"/>
          <ac:cxnSpMkLst>
            <pc:docMk/>
            <pc:sldMk cId="4253233662" sldId="266"/>
            <ac:cxnSpMk id="9" creationId="{4436E0F2-A64B-471E-93C0-8DFE08CC57C8}"/>
          </ac:cxnSpMkLst>
        </pc:cxnChg>
        <pc:cxnChg chg="add">
          <ac:chgData name="Rita Padghan-Karanjkar" userId="7c8155616eaf3357" providerId="Windows Live" clId="Web-{B85F4462-00C8-4A88-BFE6-9CFC18ECCA13}" dt="2023-02-09T12:39:31.566" v="259"/>
          <ac:cxnSpMkLst>
            <pc:docMk/>
            <pc:sldMk cId="4253233662" sldId="266"/>
            <ac:cxnSpMk id="11" creationId="{DC1E3AB1-2A8C-4607-9FAE-D8BDB280FE1A}"/>
          </ac:cxnSpMkLst>
        </pc:cxnChg>
        <pc:cxnChg chg="add">
          <ac:chgData name="Rita Padghan-Karanjkar" userId="7c8155616eaf3357" providerId="Windows Live" clId="Web-{B85F4462-00C8-4A88-BFE6-9CFC18ECCA13}" dt="2023-02-09T12:39:31.566" v="259"/>
          <ac:cxnSpMkLst>
            <pc:docMk/>
            <pc:sldMk cId="4253233662" sldId="266"/>
            <ac:cxnSpMk id="13" creationId="{26D66059-832F-40B6-A35F-F56C8F38A1E7}"/>
          </ac:cxnSpMkLst>
        </pc:cxnChg>
        <pc:cxnChg chg="add">
          <ac:chgData name="Rita Padghan-Karanjkar" userId="7c8155616eaf3357" providerId="Windows Live" clId="Web-{B85F4462-00C8-4A88-BFE6-9CFC18ECCA13}" dt="2023-02-09T12:39:31.566" v="259"/>
          <ac:cxnSpMkLst>
            <pc:docMk/>
            <pc:sldMk cId="4253233662" sldId="266"/>
            <ac:cxnSpMk id="15" creationId="{A515E2ED-7EA9-448D-83FA-54C3DF9723BD}"/>
          </ac:cxnSpMkLst>
        </pc:cxnChg>
        <pc:cxnChg chg="add">
          <ac:chgData name="Rita Padghan-Karanjkar" userId="7c8155616eaf3357" providerId="Windows Live" clId="Web-{B85F4462-00C8-4A88-BFE6-9CFC18ECCA13}" dt="2023-02-09T12:39:31.566" v="259"/>
          <ac:cxnSpMkLst>
            <pc:docMk/>
            <pc:sldMk cId="4253233662" sldId="266"/>
            <ac:cxnSpMk id="17" creationId="{20595356-EABD-4767-AC9D-EA21FF115EC0}"/>
          </ac:cxnSpMkLst>
        </pc:cxnChg>
        <pc:cxnChg chg="add">
          <ac:chgData name="Rita Padghan-Karanjkar" userId="7c8155616eaf3357" providerId="Windows Live" clId="Web-{B85F4462-00C8-4A88-BFE6-9CFC18ECCA13}" dt="2023-02-09T12:39:31.566" v="259"/>
          <ac:cxnSpMkLst>
            <pc:docMk/>
            <pc:sldMk cId="4253233662" sldId="266"/>
            <ac:cxnSpMk id="19" creationId="{28CD9F06-9628-469C-B788-A894E3E08281}"/>
          </ac:cxnSpMkLst>
        </pc:cxnChg>
        <pc:cxnChg chg="add">
          <ac:chgData name="Rita Padghan-Karanjkar" userId="7c8155616eaf3357" providerId="Windows Live" clId="Web-{B85F4462-00C8-4A88-BFE6-9CFC18ECCA13}" dt="2023-02-09T12:39:31.566" v="259"/>
          <ac:cxnSpMkLst>
            <pc:docMk/>
            <pc:sldMk cId="4253233662" sldId="266"/>
            <ac:cxnSpMk id="21" creationId="{8550A431-0B61-421B-B4B7-24C0CFF0F938}"/>
          </ac:cxnSpMkLst>
        </pc:cxnChg>
      </pc:sldChg>
      <pc:sldChg chg="addSp delSp modSp new mod setBg">
        <pc:chgData name="Rita Padghan-Karanjkar" userId="7c8155616eaf3357" providerId="Windows Live" clId="Web-{B85F4462-00C8-4A88-BFE6-9CFC18ECCA13}" dt="2023-02-09T12:39:22.862" v="258"/>
        <pc:sldMkLst>
          <pc:docMk/>
          <pc:sldMk cId="1049727630" sldId="267"/>
        </pc:sldMkLst>
        <pc:spChg chg="del">
          <ac:chgData name="Rita Padghan-Karanjkar" userId="7c8155616eaf3357" providerId="Windows Live" clId="Web-{B85F4462-00C8-4A88-BFE6-9CFC18ECCA13}" dt="2023-02-09T12:39:22.862" v="258"/>
          <ac:spMkLst>
            <pc:docMk/>
            <pc:sldMk cId="1049727630" sldId="267"/>
            <ac:spMk id="2" creationId="{CE1099F0-D2AB-BC4E-8C31-03BD7404C08E}"/>
          </ac:spMkLst>
        </pc:spChg>
        <pc:spChg chg="del">
          <ac:chgData name="Rita Padghan-Karanjkar" userId="7c8155616eaf3357" providerId="Windows Live" clId="Web-{B85F4462-00C8-4A88-BFE6-9CFC18ECCA13}" dt="2023-02-09T12:30:59.865" v="193"/>
          <ac:spMkLst>
            <pc:docMk/>
            <pc:sldMk cId="1049727630" sldId="267"/>
            <ac:spMk id="3" creationId="{0B85B607-87E3-F879-32F6-C220B72C2BB2}"/>
          </ac:spMkLst>
        </pc:spChg>
        <pc:spChg chg="add">
          <ac:chgData name="Rita Padghan-Karanjkar" userId="7c8155616eaf3357" providerId="Windows Live" clId="Web-{B85F4462-00C8-4A88-BFE6-9CFC18ECCA13}" dt="2023-02-09T12:39:22.862" v="258"/>
          <ac:spMkLst>
            <pc:docMk/>
            <pc:sldMk cId="1049727630" sldId="267"/>
            <ac:spMk id="23" creationId="{1AF3C8EA-7A37-4A07-BDF2-89EBD3DF2CD1}"/>
          </ac:spMkLst>
        </pc:spChg>
        <pc:picChg chg="add mod ord">
          <ac:chgData name="Rita Padghan-Karanjkar" userId="7c8155616eaf3357" providerId="Windows Live" clId="Web-{B85F4462-00C8-4A88-BFE6-9CFC18ECCA13}" dt="2023-02-09T12:39:22.862" v="258"/>
          <ac:picMkLst>
            <pc:docMk/>
            <pc:sldMk cId="1049727630" sldId="267"/>
            <ac:picMk id="4" creationId="{6FE2FB7B-728D-57EE-342C-FD5B0FF468B9}"/>
          </ac:picMkLst>
        </pc:picChg>
        <pc:cxnChg chg="add">
          <ac:chgData name="Rita Padghan-Karanjkar" userId="7c8155616eaf3357" providerId="Windows Live" clId="Web-{B85F4462-00C8-4A88-BFE6-9CFC18ECCA13}" dt="2023-02-09T12:39:22.862" v="258"/>
          <ac:cxnSpMkLst>
            <pc:docMk/>
            <pc:sldMk cId="1049727630" sldId="267"/>
            <ac:cxnSpMk id="9" creationId="{4436E0F2-A64B-471E-93C0-8DFE08CC57C8}"/>
          </ac:cxnSpMkLst>
        </pc:cxnChg>
        <pc:cxnChg chg="add">
          <ac:chgData name="Rita Padghan-Karanjkar" userId="7c8155616eaf3357" providerId="Windows Live" clId="Web-{B85F4462-00C8-4A88-BFE6-9CFC18ECCA13}" dt="2023-02-09T12:39:22.862" v="258"/>
          <ac:cxnSpMkLst>
            <pc:docMk/>
            <pc:sldMk cId="1049727630" sldId="267"/>
            <ac:cxnSpMk id="11" creationId="{DC1E3AB1-2A8C-4607-9FAE-D8BDB280FE1A}"/>
          </ac:cxnSpMkLst>
        </pc:cxnChg>
        <pc:cxnChg chg="add">
          <ac:chgData name="Rita Padghan-Karanjkar" userId="7c8155616eaf3357" providerId="Windows Live" clId="Web-{B85F4462-00C8-4A88-BFE6-9CFC18ECCA13}" dt="2023-02-09T12:39:22.862" v="258"/>
          <ac:cxnSpMkLst>
            <pc:docMk/>
            <pc:sldMk cId="1049727630" sldId="267"/>
            <ac:cxnSpMk id="13" creationId="{26D66059-832F-40B6-A35F-F56C8F38A1E7}"/>
          </ac:cxnSpMkLst>
        </pc:cxnChg>
        <pc:cxnChg chg="add">
          <ac:chgData name="Rita Padghan-Karanjkar" userId="7c8155616eaf3357" providerId="Windows Live" clId="Web-{B85F4462-00C8-4A88-BFE6-9CFC18ECCA13}" dt="2023-02-09T12:39:22.862" v="258"/>
          <ac:cxnSpMkLst>
            <pc:docMk/>
            <pc:sldMk cId="1049727630" sldId="267"/>
            <ac:cxnSpMk id="15" creationId="{A515E2ED-7EA9-448D-83FA-54C3DF9723BD}"/>
          </ac:cxnSpMkLst>
        </pc:cxnChg>
        <pc:cxnChg chg="add">
          <ac:chgData name="Rita Padghan-Karanjkar" userId="7c8155616eaf3357" providerId="Windows Live" clId="Web-{B85F4462-00C8-4A88-BFE6-9CFC18ECCA13}" dt="2023-02-09T12:39:22.862" v="258"/>
          <ac:cxnSpMkLst>
            <pc:docMk/>
            <pc:sldMk cId="1049727630" sldId="267"/>
            <ac:cxnSpMk id="17" creationId="{20595356-EABD-4767-AC9D-EA21FF115EC0}"/>
          </ac:cxnSpMkLst>
        </pc:cxnChg>
        <pc:cxnChg chg="add">
          <ac:chgData name="Rita Padghan-Karanjkar" userId="7c8155616eaf3357" providerId="Windows Live" clId="Web-{B85F4462-00C8-4A88-BFE6-9CFC18ECCA13}" dt="2023-02-09T12:39:22.862" v="258"/>
          <ac:cxnSpMkLst>
            <pc:docMk/>
            <pc:sldMk cId="1049727630" sldId="267"/>
            <ac:cxnSpMk id="19" creationId="{28CD9F06-9628-469C-B788-A894E3E08281}"/>
          </ac:cxnSpMkLst>
        </pc:cxnChg>
        <pc:cxnChg chg="add">
          <ac:chgData name="Rita Padghan-Karanjkar" userId="7c8155616eaf3357" providerId="Windows Live" clId="Web-{B85F4462-00C8-4A88-BFE6-9CFC18ECCA13}" dt="2023-02-09T12:39:22.862" v="258"/>
          <ac:cxnSpMkLst>
            <pc:docMk/>
            <pc:sldMk cId="1049727630" sldId="267"/>
            <ac:cxnSpMk id="21" creationId="{8550A431-0B61-421B-B4B7-24C0CFF0F938}"/>
          </ac:cxnSpMkLst>
        </pc:cxnChg>
      </pc:sldChg>
      <pc:sldChg chg="addSp delSp modSp new mod setBg">
        <pc:chgData name="Rita Padghan-Karanjkar" userId="7c8155616eaf3357" providerId="Windows Live" clId="Web-{B85F4462-00C8-4A88-BFE6-9CFC18ECCA13}" dt="2023-02-09T12:39:20.112" v="257"/>
        <pc:sldMkLst>
          <pc:docMk/>
          <pc:sldMk cId="661957313" sldId="268"/>
        </pc:sldMkLst>
        <pc:spChg chg="del">
          <ac:chgData name="Rita Padghan-Karanjkar" userId="7c8155616eaf3357" providerId="Windows Live" clId="Web-{B85F4462-00C8-4A88-BFE6-9CFC18ECCA13}" dt="2023-02-09T12:39:20.112" v="257"/>
          <ac:spMkLst>
            <pc:docMk/>
            <pc:sldMk cId="661957313" sldId="268"/>
            <ac:spMk id="2" creationId="{906190F5-C2DC-85BB-2E86-F35865D8C1E3}"/>
          </ac:spMkLst>
        </pc:spChg>
        <pc:spChg chg="del">
          <ac:chgData name="Rita Padghan-Karanjkar" userId="7c8155616eaf3357" providerId="Windows Live" clId="Web-{B85F4462-00C8-4A88-BFE6-9CFC18ECCA13}" dt="2023-02-09T12:32:59.602" v="195"/>
          <ac:spMkLst>
            <pc:docMk/>
            <pc:sldMk cId="661957313" sldId="268"/>
            <ac:spMk id="3" creationId="{5125CCF6-2CB6-3B4E-5554-157CFA9DDD54}"/>
          </ac:spMkLst>
        </pc:spChg>
        <pc:spChg chg="add">
          <ac:chgData name="Rita Padghan-Karanjkar" userId="7c8155616eaf3357" providerId="Windows Live" clId="Web-{B85F4462-00C8-4A88-BFE6-9CFC18ECCA13}" dt="2023-02-09T12:39:20.112" v="257"/>
          <ac:spMkLst>
            <pc:docMk/>
            <pc:sldMk cId="661957313" sldId="268"/>
            <ac:spMk id="23" creationId="{1AF3C8EA-7A37-4A07-BDF2-89EBD3DF2CD1}"/>
          </ac:spMkLst>
        </pc:spChg>
        <pc:picChg chg="add mod ord">
          <ac:chgData name="Rita Padghan-Karanjkar" userId="7c8155616eaf3357" providerId="Windows Live" clId="Web-{B85F4462-00C8-4A88-BFE6-9CFC18ECCA13}" dt="2023-02-09T12:39:20.112" v="257"/>
          <ac:picMkLst>
            <pc:docMk/>
            <pc:sldMk cId="661957313" sldId="268"/>
            <ac:picMk id="4" creationId="{6C364C95-12AC-FAF1-F20F-2436E920DFB7}"/>
          </ac:picMkLst>
        </pc:picChg>
        <pc:cxnChg chg="add">
          <ac:chgData name="Rita Padghan-Karanjkar" userId="7c8155616eaf3357" providerId="Windows Live" clId="Web-{B85F4462-00C8-4A88-BFE6-9CFC18ECCA13}" dt="2023-02-09T12:39:20.112" v="257"/>
          <ac:cxnSpMkLst>
            <pc:docMk/>
            <pc:sldMk cId="661957313" sldId="268"/>
            <ac:cxnSpMk id="9" creationId="{4436E0F2-A64B-471E-93C0-8DFE08CC57C8}"/>
          </ac:cxnSpMkLst>
        </pc:cxnChg>
        <pc:cxnChg chg="add">
          <ac:chgData name="Rita Padghan-Karanjkar" userId="7c8155616eaf3357" providerId="Windows Live" clId="Web-{B85F4462-00C8-4A88-BFE6-9CFC18ECCA13}" dt="2023-02-09T12:39:20.112" v="257"/>
          <ac:cxnSpMkLst>
            <pc:docMk/>
            <pc:sldMk cId="661957313" sldId="268"/>
            <ac:cxnSpMk id="11" creationId="{DC1E3AB1-2A8C-4607-9FAE-D8BDB280FE1A}"/>
          </ac:cxnSpMkLst>
        </pc:cxnChg>
        <pc:cxnChg chg="add">
          <ac:chgData name="Rita Padghan-Karanjkar" userId="7c8155616eaf3357" providerId="Windows Live" clId="Web-{B85F4462-00C8-4A88-BFE6-9CFC18ECCA13}" dt="2023-02-09T12:39:20.112" v="257"/>
          <ac:cxnSpMkLst>
            <pc:docMk/>
            <pc:sldMk cId="661957313" sldId="268"/>
            <ac:cxnSpMk id="13" creationId="{26D66059-832F-40B6-A35F-F56C8F38A1E7}"/>
          </ac:cxnSpMkLst>
        </pc:cxnChg>
        <pc:cxnChg chg="add">
          <ac:chgData name="Rita Padghan-Karanjkar" userId="7c8155616eaf3357" providerId="Windows Live" clId="Web-{B85F4462-00C8-4A88-BFE6-9CFC18ECCA13}" dt="2023-02-09T12:39:20.112" v="257"/>
          <ac:cxnSpMkLst>
            <pc:docMk/>
            <pc:sldMk cId="661957313" sldId="268"/>
            <ac:cxnSpMk id="15" creationId="{A515E2ED-7EA9-448D-83FA-54C3DF9723BD}"/>
          </ac:cxnSpMkLst>
        </pc:cxnChg>
        <pc:cxnChg chg="add">
          <ac:chgData name="Rita Padghan-Karanjkar" userId="7c8155616eaf3357" providerId="Windows Live" clId="Web-{B85F4462-00C8-4A88-BFE6-9CFC18ECCA13}" dt="2023-02-09T12:39:20.112" v="257"/>
          <ac:cxnSpMkLst>
            <pc:docMk/>
            <pc:sldMk cId="661957313" sldId="268"/>
            <ac:cxnSpMk id="17" creationId="{20595356-EABD-4767-AC9D-EA21FF115EC0}"/>
          </ac:cxnSpMkLst>
        </pc:cxnChg>
        <pc:cxnChg chg="add">
          <ac:chgData name="Rita Padghan-Karanjkar" userId="7c8155616eaf3357" providerId="Windows Live" clId="Web-{B85F4462-00C8-4A88-BFE6-9CFC18ECCA13}" dt="2023-02-09T12:39:20.112" v="257"/>
          <ac:cxnSpMkLst>
            <pc:docMk/>
            <pc:sldMk cId="661957313" sldId="268"/>
            <ac:cxnSpMk id="19" creationId="{28CD9F06-9628-469C-B788-A894E3E08281}"/>
          </ac:cxnSpMkLst>
        </pc:cxnChg>
        <pc:cxnChg chg="add">
          <ac:chgData name="Rita Padghan-Karanjkar" userId="7c8155616eaf3357" providerId="Windows Live" clId="Web-{B85F4462-00C8-4A88-BFE6-9CFC18ECCA13}" dt="2023-02-09T12:39:20.112" v="257"/>
          <ac:cxnSpMkLst>
            <pc:docMk/>
            <pc:sldMk cId="661957313" sldId="268"/>
            <ac:cxnSpMk id="21" creationId="{8550A431-0B61-421B-B4B7-24C0CFF0F938}"/>
          </ac:cxnSpMkLst>
        </pc:cxnChg>
      </pc:sldChg>
      <pc:sldChg chg="addSp delSp modSp new mod setBg">
        <pc:chgData name="Rita Padghan-Karanjkar" userId="7c8155616eaf3357" providerId="Windows Live" clId="Web-{B85F4462-00C8-4A88-BFE6-9CFC18ECCA13}" dt="2023-02-09T12:39:16.018" v="256"/>
        <pc:sldMkLst>
          <pc:docMk/>
          <pc:sldMk cId="382545645" sldId="269"/>
        </pc:sldMkLst>
        <pc:spChg chg="del">
          <ac:chgData name="Rita Padghan-Karanjkar" userId="7c8155616eaf3357" providerId="Windows Live" clId="Web-{B85F4462-00C8-4A88-BFE6-9CFC18ECCA13}" dt="2023-02-09T12:39:16.018" v="256"/>
          <ac:spMkLst>
            <pc:docMk/>
            <pc:sldMk cId="382545645" sldId="269"/>
            <ac:spMk id="2" creationId="{8B3D6BAD-D7D6-1B23-AB9B-A4FC0C0C39AE}"/>
          </ac:spMkLst>
        </pc:spChg>
        <pc:spChg chg="del">
          <ac:chgData name="Rita Padghan-Karanjkar" userId="7c8155616eaf3357" providerId="Windows Live" clId="Web-{B85F4462-00C8-4A88-BFE6-9CFC18ECCA13}" dt="2023-02-09T12:33:16.493" v="197"/>
          <ac:spMkLst>
            <pc:docMk/>
            <pc:sldMk cId="382545645" sldId="269"/>
            <ac:spMk id="3" creationId="{ED8DCE1F-699B-7383-F063-13EBD26FE2A8}"/>
          </ac:spMkLst>
        </pc:spChg>
        <pc:spChg chg="add">
          <ac:chgData name="Rita Padghan-Karanjkar" userId="7c8155616eaf3357" providerId="Windows Live" clId="Web-{B85F4462-00C8-4A88-BFE6-9CFC18ECCA13}" dt="2023-02-09T12:39:16.018" v="256"/>
          <ac:spMkLst>
            <pc:docMk/>
            <pc:sldMk cId="382545645" sldId="269"/>
            <ac:spMk id="23" creationId="{1AF3C8EA-7A37-4A07-BDF2-89EBD3DF2CD1}"/>
          </ac:spMkLst>
        </pc:spChg>
        <pc:picChg chg="add mod ord">
          <ac:chgData name="Rita Padghan-Karanjkar" userId="7c8155616eaf3357" providerId="Windows Live" clId="Web-{B85F4462-00C8-4A88-BFE6-9CFC18ECCA13}" dt="2023-02-09T12:39:16.018" v="256"/>
          <ac:picMkLst>
            <pc:docMk/>
            <pc:sldMk cId="382545645" sldId="269"/>
            <ac:picMk id="4" creationId="{143F2782-A2D3-0790-AF7D-084D5221A125}"/>
          </ac:picMkLst>
        </pc:picChg>
        <pc:cxnChg chg="add">
          <ac:chgData name="Rita Padghan-Karanjkar" userId="7c8155616eaf3357" providerId="Windows Live" clId="Web-{B85F4462-00C8-4A88-BFE6-9CFC18ECCA13}" dt="2023-02-09T12:39:16.018" v="256"/>
          <ac:cxnSpMkLst>
            <pc:docMk/>
            <pc:sldMk cId="382545645" sldId="269"/>
            <ac:cxnSpMk id="9" creationId="{4436E0F2-A64B-471E-93C0-8DFE08CC57C8}"/>
          </ac:cxnSpMkLst>
        </pc:cxnChg>
        <pc:cxnChg chg="add">
          <ac:chgData name="Rita Padghan-Karanjkar" userId="7c8155616eaf3357" providerId="Windows Live" clId="Web-{B85F4462-00C8-4A88-BFE6-9CFC18ECCA13}" dt="2023-02-09T12:39:16.018" v="256"/>
          <ac:cxnSpMkLst>
            <pc:docMk/>
            <pc:sldMk cId="382545645" sldId="269"/>
            <ac:cxnSpMk id="11" creationId="{DC1E3AB1-2A8C-4607-9FAE-D8BDB280FE1A}"/>
          </ac:cxnSpMkLst>
        </pc:cxnChg>
        <pc:cxnChg chg="add">
          <ac:chgData name="Rita Padghan-Karanjkar" userId="7c8155616eaf3357" providerId="Windows Live" clId="Web-{B85F4462-00C8-4A88-BFE6-9CFC18ECCA13}" dt="2023-02-09T12:39:16.018" v="256"/>
          <ac:cxnSpMkLst>
            <pc:docMk/>
            <pc:sldMk cId="382545645" sldId="269"/>
            <ac:cxnSpMk id="13" creationId="{26D66059-832F-40B6-A35F-F56C8F38A1E7}"/>
          </ac:cxnSpMkLst>
        </pc:cxnChg>
        <pc:cxnChg chg="add">
          <ac:chgData name="Rita Padghan-Karanjkar" userId="7c8155616eaf3357" providerId="Windows Live" clId="Web-{B85F4462-00C8-4A88-BFE6-9CFC18ECCA13}" dt="2023-02-09T12:39:16.018" v="256"/>
          <ac:cxnSpMkLst>
            <pc:docMk/>
            <pc:sldMk cId="382545645" sldId="269"/>
            <ac:cxnSpMk id="15" creationId="{A515E2ED-7EA9-448D-83FA-54C3DF9723BD}"/>
          </ac:cxnSpMkLst>
        </pc:cxnChg>
        <pc:cxnChg chg="add">
          <ac:chgData name="Rita Padghan-Karanjkar" userId="7c8155616eaf3357" providerId="Windows Live" clId="Web-{B85F4462-00C8-4A88-BFE6-9CFC18ECCA13}" dt="2023-02-09T12:39:16.018" v="256"/>
          <ac:cxnSpMkLst>
            <pc:docMk/>
            <pc:sldMk cId="382545645" sldId="269"/>
            <ac:cxnSpMk id="17" creationId="{20595356-EABD-4767-AC9D-EA21FF115EC0}"/>
          </ac:cxnSpMkLst>
        </pc:cxnChg>
        <pc:cxnChg chg="add">
          <ac:chgData name="Rita Padghan-Karanjkar" userId="7c8155616eaf3357" providerId="Windows Live" clId="Web-{B85F4462-00C8-4A88-BFE6-9CFC18ECCA13}" dt="2023-02-09T12:39:16.018" v="256"/>
          <ac:cxnSpMkLst>
            <pc:docMk/>
            <pc:sldMk cId="382545645" sldId="269"/>
            <ac:cxnSpMk id="19" creationId="{28CD9F06-9628-469C-B788-A894E3E08281}"/>
          </ac:cxnSpMkLst>
        </pc:cxnChg>
        <pc:cxnChg chg="add">
          <ac:chgData name="Rita Padghan-Karanjkar" userId="7c8155616eaf3357" providerId="Windows Live" clId="Web-{B85F4462-00C8-4A88-BFE6-9CFC18ECCA13}" dt="2023-02-09T12:39:16.018" v="256"/>
          <ac:cxnSpMkLst>
            <pc:docMk/>
            <pc:sldMk cId="382545645" sldId="269"/>
            <ac:cxnSpMk id="21" creationId="{8550A431-0B61-421B-B4B7-24C0CFF0F938}"/>
          </ac:cxnSpMkLst>
        </pc:cxnChg>
      </pc:sldChg>
      <pc:sldChg chg="addSp delSp modSp new mod setBg">
        <pc:chgData name="Rita Padghan-Karanjkar" userId="7c8155616eaf3357" providerId="Windows Live" clId="Web-{B85F4462-00C8-4A88-BFE6-9CFC18ECCA13}" dt="2023-02-09T12:39:12.706" v="255"/>
        <pc:sldMkLst>
          <pc:docMk/>
          <pc:sldMk cId="2038500051" sldId="270"/>
        </pc:sldMkLst>
        <pc:spChg chg="del">
          <ac:chgData name="Rita Padghan-Karanjkar" userId="7c8155616eaf3357" providerId="Windows Live" clId="Web-{B85F4462-00C8-4A88-BFE6-9CFC18ECCA13}" dt="2023-02-09T12:39:12.706" v="255"/>
          <ac:spMkLst>
            <pc:docMk/>
            <pc:sldMk cId="2038500051" sldId="270"/>
            <ac:spMk id="2" creationId="{9AC142F1-AE24-C215-15A7-3541A3975ABD}"/>
          </ac:spMkLst>
        </pc:spChg>
        <pc:spChg chg="del">
          <ac:chgData name="Rita Padghan-Karanjkar" userId="7c8155616eaf3357" providerId="Windows Live" clId="Web-{B85F4462-00C8-4A88-BFE6-9CFC18ECCA13}" dt="2023-02-09T12:33:27.166" v="199"/>
          <ac:spMkLst>
            <pc:docMk/>
            <pc:sldMk cId="2038500051" sldId="270"/>
            <ac:spMk id="3" creationId="{1B519004-B600-F934-6785-59B90B569612}"/>
          </ac:spMkLst>
        </pc:spChg>
        <pc:spChg chg="add">
          <ac:chgData name="Rita Padghan-Karanjkar" userId="7c8155616eaf3357" providerId="Windows Live" clId="Web-{B85F4462-00C8-4A88-BFE6-9CFC18ECCA13}" dt="2023-02-09T12:39:12.706" v="255"/>
          <ac:spMkLst>
            <pc:docMk/>
            <pc:sldMk cId="2038500051" sldId="270"/>
            <ac:spMk id="23" creationId="{1AF3C8EA-7A37-4A07-BDF2-89EBD3DF2CD1}"/>
          </ac:spMkLst>
        </pc:spChg>
        <pc:picChg chg="add mod ord">
          <ac:chgData name="Rita Padghan-Karanjkar" userId="7c8155616eaf3357" providerId="Windows Live" clId="Web-{B85F4462-00C8-4A88-BFE6-9CFC18ECCA13}" dt="2023-02-09T12:39:12.706" v="255"/>
          <ac:picMkLst>
            <pc:docMk/>
            <pc:sldMk cId="2038500051" sldId="270"/>
            <ac:picMk id="4" creationId="{538BDE51-E9BF-0CE8-4674-0485239D7481}"/>
          </ac:picMkLst>
        </pc:picChg>
        <pc:cxnChg chg="add">
          <ac:chgData name="Rita Padghan-Karanjkar" userId="7c8155616eaf3357" providerId="Windows Live" clId="Web-{B85F4462-00C8-4A88-BFE6-9CFC18ECCA13}" dt="2023-02-09T12:39:12.706" v="255"/>
          <ac:cxnSpMkLst>
            <pc:docMk/>
            <pc:sldMk cId="2038500051" sldId="270"/>
            <ac:cxnSpMk id="9" creationId="{4436E0F2-A64B-471E-93C0-8DFE08CC57C8}"/>
          </ac:cxnSpMkLst>
        </pc:cxnChg>
        <pc:cxnChg chg="add">
          <ac:chgData name="Rita Padghan-Karanjkar" userId="7c8155616eaf3357" providerId="Windows Live" clId="Web-{B85F4462-00C8-4A88-BFE6-9CFC18ECCA13}" dt="2023-02-09T12:39:12.706" v="255"/>
          <ac:cxnSpMkLst>
            <pc:docMk/>
            <pc:sldMk cId="2038500051" sldId="270"/>
            <ac:cxnSpMk id="11" creationId="{DC1E3AB1-2A8C-4607-9FAE-D8BDB280FE1A}"/>
          </ac:cxnSpMkLst>
        </pc:cxnChg>
        <pc:cxnChg chg="add">
          <ac:chgData name="Rita Padghan-Karanjkar" userId="7c8155616eaf3357" providerId="Windows Live" clId="Web-{B85F4462-00C8-4A88-BFE6-9CFC18ECCA13}" dt="2023-02-09T12:39:12.706" v="255"/>
          <ac:cxnSpMkLst>
            <pc:docMk/>
            <pc:sldMk cId="2038500051" sldId="270"/>
            <ac:cxnSpMk id="13" creationId="{26D66059-832F-40B6-A35F-F56C8F38A1E7}"/>
          </ac:cxnSpMkLst>
        </pc:cxnChg>
        <pc:cxnChg chg="add">
          <ac:chgData name="Rita Padghan-Karanjkar" userId="7c8155616eaf3357" providerId="Windows Live" clId="Web-{B85F4462-00C8-4A88-BFE6-9CFC18ECCA13}" dt="2023-02-09T12:39:12.706" v="255"/>
          <ac:cxnSpMkLst>
            <pc:docMk/>
            <pc:sldMk cId="2038500051" sldId="270"/>
            <ac:cxnSpMk id="15" creationId="{A515E2ED-7EA9-448D-83FA-54C3DF9723BD}"/>
          </ac:cxnSpMkLst>
        </pc:cxnChg>
        <pc:cxnChg chg="add">
          <ac:chgData name="Rita Padghan-Karanjkar" userId="7c8155616eaf3357" providerId="Windows Live" clId="Web-{B85F4462-00C8-4A88-BFE6-9CFC18ECCA13}" dt="2023-02-09T12:39:12.706" v="255"/>
          <ac:cxnSpMkLst>
            <pc:docMk/>
            <pc:sldMk cId="2038500051" sldId="270"/>
            <ac:cxnSpMk id="17" creationId="{20595356-EABD-4767-AC9D-EA21FF115EC0}"/>
          </ac:cxnSpMkLst>
        </pc:cxnChg>
        <pc:cxnChg chg="add">
          <ac:chgData name="Rita Padghan-Karanjkar" userId="7c8155616eaf3357" providerId="Windows Live" clId="Web-{B85F4462-00C8-4A88-BFE6-9CFC18ECCA13}" dt="2023-02-09T12:39:12.706" v="255"/>
          <ac:cxnSpMkLst>
            <pc:docMk/>
            <pc:sldMk cId="2038500051" sldId="270"/>
            <ac:cxnSpMk id="19" creationId="{28CD9F06-9628-469C-B788-A894E3E08281}"/>
          </ac:cxnSpMkLst>
        </pc:cxnChg>
        <pc:cxnChg chg="add">
          <ac:chgData name="Rita Padghan-Karanjkar" userId="7c8155616eaf3357" providerId="Windows Live" clId="Web-{B85F4462-00C8-4A88-BFE6-9CFC18ECCA13}" dt="2023-02-09T12:39:12.706" v="255"/>
          <ac:cxnSpMkLst>
            <pc:docMk/>
            <pc:sldMk cId="2038500051" sldId="270"/>
            <ac:cxnSpMk id="21" creationId="{8550A431-0B61-421B-B4B7-24C0CFF0F938}"/>
          </ac:cxnSpMkLst>
        </pc:cxnChg>
      </pc:sldChg>
      <pc:sldChg chg="addSp delSp modSp new mod setBg">
        <pc:chgData name="Rita Padghan-Karanjkar" userId="7c8155616eaf3357" providerId="Windows Live" clId="Web-{B85F4462-00C8-4A88-BFE6-9CFC18ECCA13}" dt="2023-02-09T12:39:08.065" v="254"/>
        <pc:sldMkLst>
          <pc:docMk/>
          <pc:sldMk cId="2435166711" sldId="271"/>
        </pc:sldMkLst>
        <pc:spChg chg="del">
          <ac:chgData name="Rita Padghan-Karanjkar" userId="7c8155616eaf3357" providerId="Windows Live" clId="Web-{B85F4462-00C8-4A88-BFE6-9CFC18ECCA13}" dt="2023-02-09T12:39:08.065" v="254"/>
          <ac:spMkLst>
            <pc:docMk/>
            <pc:sldMk cId="2435166711" sldId="271"/>
            <ac:spMk id="2" creationId="{53E6CE59-BA4C-BBC1-C68F-73BB6F0D1B95}"/>
          </ac:spMkLst>
        </pc:spChg>
        <pc:spChg chg="del">
          <ac:chgData name="Rita Padghan-Karanjkar" userId="7c8155616eaf3357" providerId="Windows Live" clId="Web-{B85F4462-00C8-4A88-BFE6-9CFC18ECCA13}" dt="2023-02-09T12:33:41.963" v="201"/>
          <ac:spMkLst>
            <pc:docMk/>
            <pc:sldMk cId="2435166711" sldId="271"/>
            <ac:spMk id="3" creationId="{86398822-14FE-292E-7EE9-DEC2B18D1D8C}"/>
          </ac:spMkLst>
        </pc:spChg>
        <pc:spChg chg="add">
          <ac:chgData name="Rita Padghan-Karanjkar" userId="7c8155616eaf3357" providerId="Windows Live" clId="Web-{B85F4462-00C8-4A88-BFE6-9CFC18ECCA13}" dt="2023-02-09T12:39:08.065" v="254"/>
          <ac:spMkLst>
            <pc:docMk/>
            <pc:sldMk cId="2435166711" sldId="271"/>
            <ac:spMk id="23" creationId="{1AF3C8EA-7A37-4A07-BDF2-89EBD3DF2CD1}"/>
          </ac:spMkLst>
        </pc:spChg>
        <pc:picChg chg="add mod ord">
          <ac:chgData name="Rita Padghan-Karanjkar" userId="7c8155616eaf3357" providerId="Windows Live" clId="Web-{B85F4462-00C8-4A88-BFE6-9CFC18ECCA13}" dt="2023-02-09T12:39:08.065" v="254"/>
          <ac:picMkLst>
            <pc:docMk/>
            <pc:sldMk cId="2435166711" sldId="271"/>
            <ac:picMk id="4" creationId="{EB29793A-68A0-6D38-11F3-4900599AB1AF}"/>
          </ac:picMkLst>
        </pc:picChg>
        <pc:cxnChg chg="add">
          <ac:chgData name="Rita Padghan-Karanjkar" userId="7c8155616eaf3357" providerId="Windows Live" clId="Web-{B85F4462-00C8-4A88-BFE6-9CFC18ECCA13}" dt="2023-02-09T12:39:08.065" v="254"/>
          <ac:cxnSpMkLst>
            <pc:docMk/>
            <pc:sldMk cId="2435166711" sldId="271"/>
            <ac:cxnSpMk id="9" creationId="{4436E0F2-A64B-471E-93C0-8DFE08CC57C8}"/>
          </ac:cxnSpMkLst>
        </pc:cxnChg>
        <pc:cxnChg chg="add">
          <ac:chgData name="Rita Padghan-Karanjkar" userId="7c8155616eaf3357" providerId="Windows Live" clId="Web-{B85F4462-00C8-4A88-BFE6-9CFC18ECCA13}" dt="2023-02-09T12:39:08.065" v="254"/>
          <ac:cxnSpMkLst>
            <pc:docMk/>
            <pc:sldMk cId="2435166711" sldId="271"/>
            <ac:cxnSpMk id="11" creationId="{DC1E3AB1-2A8C-4607-9FAE-D8BDB280FE1A}"/>
          </ac:cxnSpMkLst>
        </pc:cxnChg>
        <pc:cxnChg chg="add">
          <ac:chgData name="Rita Padghan-Karanjkar" userId="7c8155616eaf3357" providerId="Windows Live" clId="Web-{B85F4462-00C8-4A88-BFE6-9CFC18ECCA13}" dt="2023-02-09T12:39:08.065" v="254"/>
          <ac:cxnSpMkLst>
            <pc:docMk/>
            <pc:sldMk cId="2435166711" sldId="271"/>
            <ac:cxnSpMk id="13" creationId="{26D66059-832F-40B6-A35F-F56C8F38A1E7}"/>
          </ac:cxnSpMkLst>
        </pc:cxnChg>
        <pc:cxnChg chg="add">
          <ac:chgData name="Rita Padghan-Karanjkar" userId="7c8155616eaf3357" providerId="Windows Live" clId="Web-{B85F4462-00C8-4A88-BFE6-9CFC18ECCA13}" dt="2023-02-09T12:39:08.065" v="254"/>
          <ac:cxnSpMkLst>
            <pc:docMk/>
            <pc:sldMk cId="2435166711" sldId="271"/>
            <ac:cxnSpMk id="15" creationId="{A515E2ED-7EA9-448D-83FA-54C3DF9723BD}"/>
          </ac:cxnSpMkLst>
        </pc:cxnChg>
        <pc:cxnChg chg="add">
          <ac:chgData name="Rita Padghan-Karanjkar" userId="7c8155616eaf3357" providerId="Windows Live" clId="Web-{B85F4462-00C8-4A88-BFE6-9CFC18ECCA13}" dt="2023-02-09T12:39:08.065" v="254"/>
          <ac:cxnSpMkLst>
            <pc:docMk/>
            <pc:sldMk cId="2435166711" sldId="271"/>
            <ac:cxnSpMk id="17" creationId="{20595356-EABD-4767-AC9D-EA21FF115EC0}"/>
          </ac:cxnSpMkLst>
        </pc:cxnChg>
        <pc:cxnChg chg="add">
          <ac:chgData name="Rita Padghan-Karanjkar" userId="7c8155616eaf3357" providerId="Windows Live" clId="Web-{B85F4462-00C8-4A88-BFE6-9CFC18ECCA13}" dt="2023-02-09T12:39:08.065" v="254"/>
          <ac:cxnSpMkLst>
            <pc:docMk/>
            <pc:sldMk cId="2435166711" sldId="271"/>
            <ac:cxnSpMk id="19" creationId="{28CD9F06-9628-469C-B788-A894E3E08281}"/>
          </ac:cxnSpMkLst>
        </pc:cxnChg>
        <pc:cxnChg chg="add">
          <ac:chgData name="Rita Padghan-Karanjkar" userId="7c8155616eaf3357" providerId="Windows Live" clId="Web-{B85F4462-00C8-4A88-BFE6-9CFC18ECCA13}" dt="2023-02-09T12:39:08.065" v="254"/>
          <ac:cxnSpMkLst>
            <pc:docMk/>
            <pc:sldMk cId="2435166711" sldId="271"/>
            <ac:cxnSpMk id="21" creationId="{8550A431-0B61-421B-B4B7-24C0CFF0F938}"/>
          </ac:cxnSpMkLst>
        </pc:cxnChg>
      </pc:sldChg>
      <pc:sldChg chg="addSp delSp modSp new mod setBg">
        <pc:chgData name="Rita Padghan-Karanjkar" userId="7c8155616eaf3357" providerId="Windows Live" clId="Web-{B85F4462-00C8-4A88-BFE6-9CFC18ECCA13}" dt="2023-02-09T12:39:04.893" v="253"/>
        <pc:sldMkLst>
          <pc:docMk/>
          <pc:sldMk cId="236367197" sldId="272"/>
        </pc:sldMkLst>
        <pc:spChg chg="del">
          <ac:chgData name="Rita Padghan-Karanjkar" userId="7c8155616eaf3357" providerId="Windows Live" clId="Web-{B85F4462-00C8-4A88-BFE6-9CFC18ECCA13}" dt="2023-02-09T12:39:04.893" v="253"/>
          <ac:spMkLst>
            <pc:docMk/>
            <pc:sldMk cId="236367197" sldId="272"/>
            <ac:spMk id="2" creationId="{629ACDF1-CB58-CFA0-4BE5-E0A0E6195CF6}"/>
          </ac:spMkLst>
        </pc:spChg>
        <pc:spChg chg="del">
          <ac:chgData name="Rita Padghan-Karanjkar" userId="7c8155616eaf3357" providerId="Windows Live" clId="Web-{B85F4462-00C8-4A88-BFE6-9CFC18ECCA13}" dt="2023-02-09T12:33:54.010" v="203"/>
          <ac:spMkLst>
            <pc:docMk/>
            <pc:sldMk cId="236367197" sldId="272"/>
            <ac:spMk id="3" creationId="{431A0971-E233-B760-1B29-B275F7798142}"/>
          </ac:spMkLst>
        </pc:spChg>
        <pc:spChg chg="add">
          <ac:chgData name="Rita Padghan-Karanjkar" userId="7c8155616eaf3357" providerId="Windows Live" clId="Web-{B85F4462-00C8-4A88-BFE6-9CFC18ECCA13}" dt="2023-02-09T12:39:04.893" v="253"/>
          <ac:spMkLst>
            <pc:docMk/>
            <pc:sldMk cId="236367197" sldId="272"/>
            <ac:spMk id="23" creationId="{1AF3C8EA-7A37-4A07-BDF2-89EBD3DF2CD1}"/>
          </ac:spMkLst>
        </pc:spChg>
        <pc:picChg chg="add mod ord">
          <ac:chgData name="Rita Padghan-Karanjkar" userId="7c8155616eaf3357" providerId="Windows Live" clId="Web-{B85F4462-00C8-4A88-BFE6-9CFC18ECCA13}" dt="2023-02-09T12:39:04.893" v="253"/>
          <ac:picMkLst>
            <pc:docMk/>
            <pc:sldMk cId="236367197" sldId="272"/>
            <ac:picMk id="4" creationId="{2405E74A-AE21-CF25-6FDD-1AE70A54A0C0}"/>
          </ac:picMkLst>
        </pc:picChg>
        <pc:cxnChg chg="add">
          <ac:chgData name="Rita Padghan-Karanjkar" userId="7c8155616eaf3357" providerId="Windows Live" clId="Web-{B85F4462-00C8-4A88-BFE6-9CFC18ECCA13}" dt="2023-02-09T12:39:04.893" v="253"/>
          <ac:cxnSpMkLst>
            <pc:docMk/>
            <pc:sldMk cId="236367197" sldId="272"/>
            <ac:cxnSpMk id="9" creationId="{4436E0F2-A64B-471E-93C0-8DFE08CC57C8}"/>
          </ac:cxnSpMkLst>
        </pc:cxnChg>
        <pc:cxnChg chg="add">
          <ac:chgData name="Rita Padghan-Karanjkar" userId="7c8155616eaf3357" providerId="Windows Live" clId="Web-{B85F4462-00C8-4A88-BFE6-9CFC18ECCA13}" dt="2023-02-09T12:39:04.893" v="253"/>
          <ac:cxnSpMkLst>
            <pc:docMk/>
            <pc:sldMk cId="236367197" sldId="272"/>
            <ac:cxnSpMk id="11" creationId="{DC1E3AB1-2A8C-4607-9FAE-D8BDB280FE1A}"/>
          </ac:cxnSpMkLst>
        </pc:cxnChg>
        <pc:cxnChg chg="add">
          <ac:chgData name="Rita Padghan-Karanjkar" userId="7c8155616eaf3357" providerId="Windows Live" clId="Web-{B85F4462-00C8-4A88-BFE6-9CFC18ECCA13}" dt="2023-02-09T12:39:04.893" v="253"/>
          <ac:cxnSpMkLst>
            <pc:docMk/>
            <pc:sldMk cId="236367197" sldId="272"/>
            <ac:cxnSpMk id="13" creationId="{26D66059-832F-40B6-A35F-F56C8F38A1E7}"/>
          </ac:cxnSpMkLst>
        </pc:cxnChg>
        <pc:cxnChg chg="add">
          <ac:chgData name="Rita Padghan-Karanjkar" userId="7c8155616eaf3357" providerId="Windows Live" clId="Web-{B85F4462-00C8-4A88-BFE6-9CFC18ECCA13}" dt="2023-02-09T12:39:04.893" v="253"/>
          <ac:cxnSpMkLst>
            <pc:docMk/>
            <pc:sldMk cId="236367197" sldId="272"/>
            <ac:cxnSpMk id="15" creationId="{A515E2ED-7EA9-448D-83FA-54C3DF9723BD}"/>
          </ac:cxnSpMkLst>
        </pc:cxnChg>
        <pc:cxnChg chg="add">
          <ac:chgData name="Rita Padghan-Karanjkar" userId="7c8155616eaf3357" providerId="Windows Live" clId="Web-{B85F4462-00C8-4A88-BFE6-9CFC18ECCA13}" dt="2023-02-09T12:39:04.893" v="253"/>
          <ac:cxnSpMkLst>
            <pc:docMk/>
            <pc:sldMk cId="236367197" sldId="272"/>
            <ac:cxnSpMk id="17" creationId="{20595356-EABD-4767-AC9D-EA21FF115EC0}"/>
          </ac:cxnSpMkLst>
        </pc:cxnChg>
        <pc:cxnChg chg="add">
          <ac:chgData name="Rita Padghan-Karanjkar" userId="7c8155616eaf3357" providerId="Windows Live" clId="Web-{B85F4462-00C8-4A88-BFE6-9CFC18ECCA13}" dt="2023-02-09T12:39:04.893" v="253"/>
          <ac:cxnSpMkLst>
            <pc:docMk/>
            <pc:sldMk cId="236367197" sldId="272"/>
            <ac:cxnSpMk id="19" creationId="{28CD9F06-9628-469C-B788-A894E3E08281}"/>
          </ac:cxnSpMkLst>
        </pc:cxnChg>
        <pc:cxnChg chg="add">
          <ac:chgData name="Rita Padghan-Karanjkar" userId="7c8155616eaf3357" providerId="Windows Live" clId="Web-{B85F4462-00C8-4A88-BFE6-9CFC18ECCA13}" dt="2023-02-09T12:39:04.893" v="253"/>
          <ac:cxnSpMkLst>
            <pc:docMk/>
            <pc:sldMk cId="236367197" sldId="272"/>
            <ac:cxnSpMk id="21" creationId="{8550A431-0B61-421B-B4B7-24C0CFF0F938}"/>
          </ac:cxnSpMkLst>
        </pc:cxnChg>
      </pc:sldChg>
      <pc:sldChg chg="addSp delSp modSp new mod setBg">
        <pc:chgData name="Rita Padghan-Karanjkar" userId="7c8155616eaf3357" providerId="Windows Live" clId="Web-{B85F4462-00C8-4A88-BFE6-9CFC18ECCA13}" dt="2023-02-09T12:39:00.237" v="252"/>
        <pc:sldMkLst>
          <pc:docMk/>
          <pc:sldMk cId="3925417681" sldId="273"/>
        </pc:sldMkLst>
        <pc:spChg chg="del">
          <ac:chgData name="Rita Padghan-Karanjkar" userId="7c8155616eaf3357" providerId="Windows Live" clId="Web-{B85F4462-00C8-4A88-BFE6-9CFC18ECCA13}" dt="2023-02-09T12:39:00.237" v="252"/>
          <ac:spMkLst>
            <pc:docMk/>
            <pc:sldMk cId="3925417681" sldId="273"/>
            <ac:spMk id="2" creationId="{214B5DF9-1A9C-BCD3-9855-752E947D4718}"/>
          </ac:spMkLst>
        </pc:spChg>
        <pc:spChg chg="del">
          <ac:chgData name="Rita Padghan-Karanjkar" userId="7c8155616eaf3357" providerId="Windows Live" clId="Web-{B85F4462-00C8-4A88-BFE6-9CFC18ECCA13}" dt="2023-02-09T12:34:03.885" v="205"/>
          <ac:spMkLst>
            <pc:docMk/>
            <pc:sldMk cId="3925417681" sldId="273"/>
            <ac:spMk id="3" creationId="{75EAC401-8629-E8A6-E2A1-78E11F66059C}"/>
          </ac:spMkLst>
        </pc:spChg>
        <pc:spChg chg="add">
          <ac:chgData name="Rita Padghan-Karanjkar" userId="7c8155616eaf3357" providerId="Windows Live" clId="Web-{B85F4462-00C8-4A88-BFE6-9CFC18ECCA13}" dt="2023-02-09T12:39:00.237" v="252"/>
          <ac:spMkLst>
            <pc:docMk/>
            <pc:sldMk cId="3925417681" sldId="273"/>
            <ac:spMk id="23" creationId="{1AF3C8EA-7A37-4A07-BDF2-89EBD3DF2CD1}"/>
          </ac:spMkLst>
        </pc:spChg>
        <pc:picChg chg="add mod ord">
          <ac:chgData name="Rita Padghan-Karanjkar" userId="7c8155616eaf3357" providerId="Windows Live" clId="Web-{B85F4462-00C8-4A88-BFE6-9CFC18ECCA13}" dt="2023-02-09T12:39:00.237" v="252"/>
          <ac:picMkLst>
            <pc:docMk/>
            <pc:sldMk cId="3925417681" sldId="273"/>
            <ac:picMk id="4" creationId="{0E40CA8B-279E-BD38-9F8C-F01A8549DE12}"/>
          </ac:picMkLst>
        </pc:picChg>
        <pc:cxnChg chg="add">
          <ac:chgData name="Rita Padghan-Karanjkar" userId="7c8155616eaf3357" providerId="Windows Live" clId="Web-{B85F4462-00C8-4A88-BFE6-9CFC18ECCA13}" dt="2023-02-09T12:39:00.237" v="252"/>
          <ac:cxnSpMkLst>
            <pc:docMk/>
            <pc:sldMk cId="3925417681" sldId="273"/>
            <ac:cxnSpMk id="9" creationId="{4436E0F2-A64B-471E-93C0-8DFE08CC57C8}"/>
          </ac:cxnSpMkLst>
        </pc:cxnChg>
        <pc:cxnChg chg="add">
          <ac:chgData name="Rita Padghan-Karanjkar" userId="7c8155616eaf3357" providerId="Windows Live" clId="Web-{B85F4462-00C8-4A88-BFE6-9CFC18ECCA13}" dt="2023-02-09T12:39:00.237" v="252"/>
          <ac:cxnSpMkLst>
            <pc:docMk/>
            <pc:sldMk cId="3925417681" sldId="273"/>
            <ac:cxnSpMk id="11" creationId="{DC1E3AB1-2A8C-4607-9FAE-D8BDB280FE1A}"/>
          </ac:cxnSpMkLst>
        </pc:cxnChg>
        <pc:cxnChg chg="add">
          <ac:chgData name="Rita Padghan-Karanjkar" userId="7c8155616eaf3357" providerId="Windows Live" clId="Web-{B85F4462-00C8-4A88-BFE6-9CFC18ECCA13}" dt="2023-02-09T12:39:00.237" v="252"/>
          <ac:cxnSpMkLst>
            <pc:docMk/>
            <pc:sldMk cId="3925417681" sldId="273"/>
            <ac:cxnSpMk id="13" creationId="{26D66059-832F-40B6-A35F-F56C8F38A1E7}"/>
          </ac:cxnSpMkLst>
        </pc:cxnChg>
        <pc:cxnChg chg="add">
          <ac:chgData name="Rita Padghan-Karanjkar" userId="7c8155616eaf3357" providerId="Windows Live" clId="Web-{B85F4462-00C8-4A88-BFE6-9CFC18ECCA13}" dt="2023-02-09T12:39:00.237" v="252"/>
          <ac:cxnSpMkLst>
            <pc:docMk/>
            <pc:sldMk cId="3925417681" sldId="273"/>
            <ac:cxnSpMk id="15" creationId="{A515E2ED-7EA9-448D-83FA-54C3DF9723BD}"/>
          </ac:cxnSpMkLst>
        </pc:cxnChg>
        <pc:cxnChg chg="add">
          <ac:chgData name="Rita Padghan-Karanjkar" userId="7c8155616eaf3357" providerId="Windows Live" clId="Web-{B85F4462-00C8-4A88-BFE6-9CFC18ECCA13}" dt="2023-02-09T12:39:00.237" v="252"/>
          <ac:cxnSpMkLst>
            <pc:docMk/>
            <pc:sldMk cId="3925417681" sldId="273"/>
            <ac:cxnSpMk id="17" creationId="{20595356-EABD-4767-AC9D-EA21FF115EC0}"/>
          </ac:cxnSpMkLst>
        </pc:cxnChg>
        <pc:cxnChg chg="add">
          <ac:chgData name="Rita Padghan-Karanjkar" userId="7c8155616eaf3357" providerId="Windows Live" clId="Web-{B85F4462-00C8-4A88-BFE6-9CFC18ECCA13}" dt="2023-02-09T12:39:00.237" v="252"/>
          <ac:cxnSpMkLst>
            <pc:docMk/>
            <pc:sldMk cId="3925417681" sldId="273"/>
            <ac:cxnSpMk id="19" creationId="{28CD9F06-9628-469C-B788-A894E3E08281}"/>
          </ac:cxnSpMkLst>
        </pc:cxnChg>
        <pc:cxnChg chg="add">
          <ac:chgData name="Rita Padghan-Karanjkar" userId="7c8155616eaf3357" providerId="Windows Live" clId="Web-{B85F4462-00C8-4A88-BFE6-9CFC18ECCA13}" dt="2023-02-09T12:39:00.237" v="252"/>
          <ac:cxnSpMkLst>
            <pc:docMk/>
            <pc:sldMk cId="3925417681" sldId="273"/>
            <ac:cxnSpMk id="21" creationId="{8550A431-0B61-421B-B4B7-24C0CFF0F938}"/>
          </ac:cxnSpMkLst>
        </pc:cxnChg>
      </pc:sldChg>
      <pc:sldChg chg="addSp delSp modSp new mod setBg">
        <pc:chgData name="Rita Padghan-Karanjkar" userId="7c8155616eaf3357" providerId="Windows Live" clId="Web-{B85F4462-00C8-4A88-BFE6-9CFC18ECCA13}" dt="2023-02-09T12:38:56.737" v="251"/>
        <pc:sldMkLst>
          <pc:docMk/>
          <pc:sldMk cId="886011522" sldId="274"/>
        </pc:sldMkLst>
        <pc:spChg chg="del">
          <ac:chgData name="Rita Padghan-Karanjkar" userId="7c8155616eaf3357" providerId="Windows Live" clId="Web-{B85F4462-00C8-4A88-BFE6-9CFC18ECCA13}" dt="2023-02-09T12:38:56.737" v="251"/>
          <ac:spMkLst>
            <pc:docMk/>
            <pc:sldMk cId="886011522" sldId="274"/>
            <ac:spMk id="2" creationId="{D9F9D35B-87B0-032F-E21D-340A4BE54E48}"/>
          </ac:spMkLst>
        </pc:spChg>
        <pc:spChg chg="del">
          <ac:chgData name="Rita Padghan-Karanjkar" userId="7c8155616eaf3357" providerId="Windows Live" clId="Web-{B85F4462-00C8-4A88-BFE6-9CFC18ECCA13}" dt="2023-02-09T12:34:15.620" v="207"/>
          <ac:spMkLst>
            <pc:docMk/>
            <pc:sldMk cId="886011522" sldId="274"/>
            <ac:spMk id="3" creationId="{A27A04BE-3CCA-B033-9EA1-5C492B20F4F8}"/>
          </ac:spMkLst>
        </pc:spChg>
        <pc:spChg chg="add">
          <ac:chgData name="Rita Padghan-Karanjkar" userId="7c8155616eaf3357" providerId="Windows Live" clId="Web-{B85F4462-00C8-4A88-BFE6-9CFC18ECCA13}" dt="2023-02-09T12:38:56.737" v="251"/>
          <ac:spMkLst>
            <pc:docMk/>
            <pc:sldMk cId="886011522" sldId="274"/>
            <ac:spMk id="23" creationId="{1AF3C8EA-7A37-4A07-BDF2-89EBD3DF2CD1}"/>
          </ac:spMkLst>
        </pc:spChg>
        <pc:picChg chg="add mod ord">
          <ac:chgData name="Rita Padghan-Karanjkar" userId="7c8155616eaf3357" providerId="Windows Live" clId="Web-{B85F4462-00C8-4A88-BFE6-9CFC18ECCA13}" dt="2023-02-09T12:38:56.737" v="251"/>
          <ac:picMkLst>
            <pc:docMk/>
            <pc:sldMk cId="886011522" sldId="274"/>
            <ac:picMk id="4" creationId="{CF3253D2-688B-9572-D0B3-3881696B3050}"/>
          </ac:picMkLst>
        </pc:picChg>
        <pc:cxnChg chg="add">
          <ac:chgData name="Rita Padghan-Karanjkar" userId="7c8155616eaf3357" providerId="Windows Live" clId="Web-{B85F4462-00C8-4A88-BFE6-9CFC18ECCA13}" dt="2023-02-09T12:38:56.737" v="251"/>
          <ac:cxnSpMkLst>
            <pc:docMk/>
            <pc:sldMk cId="886011522" sldId="274"/>
            <ac:cxnSpMk id="9" creationId="{4436E0F2-A64B-471E-93C0-8DFE08CC57C8}"/>
          </ac:cxnSpMkLst>
        </pc:cxnChg>
        <pc:cxnChg chg="add">
          <ac:chgData name="Rita Padghan-Karanjkar" userId="7c8155616eaf3357" providerId="Windows Live" clId="Web-{B85F4462-00C8-4A88-BFE6-9CFC18ECCA13}" dt="2023-02-09T12:38:56.737" v="251"/>
          <ac:cxnSpMkLst>
            <pc:docMk/>
            <pc:sldMk cId="886011522" sldId="274"/>
            <ac:cxnSpMk id="11" creationId="{DC1E3AB1-2A8C-4607-9FAE-D8BDB280FE1A}"/>
          </ac:cxnSpMkLst>
        </pc:cxnChg>
        <pc:cxnChg chg="add">
          <ac:chgData name="Rita Padghan-Karanjkar" userId="7c8155616eaf3357" providerId="Windows Live" clId="Web-{B85F4462-00C8-4A88-BFE6-9CFC18ECCA13}" dt="2023-02-09T12:38:56.737" v="251"/>
          <ac:cxnSpMkLst>
            <pc:docMk/>
            <pc:sldMk cId="886011522" sldId="274"/>
            <ac:cxnSpMk id="13" creationId="{26D66059-832F-40B6-A35F-F56C8F38A1E7}"/>
          </ac:cxnSpMkLst>
        </pc:cxnChg>
        <pc:cxnChg chg="add">
          <ac:chgData name="Rita Padghan-Karanjkar" userId="7c8155616eaf3357" providerId="Windows Live" clId="Web-{B85F4462-00C8-4A88-BFE6-9CFC18ECCA13}" dt="2023-02-09T12:38:56.737" v="251"/>
          <ac:cxnSpMkLst>
            <pc:docMk/>
            <pc:sldMk cId="886011522" sldId="274"/>
            <ac:cxnSpMk id="15" creationId="{A515E2ED-7EA9-448D-83FA-54C3DF9723BD}"/>
          </ac:cxnSpMkLst>
        </pc:cxnChg>
        <pc:cxnChg chg="add">
          <ac:chgData name="Rita Padghan-Karanjkar" userId="7c8155616eaf3357" providerId="Windows Live" clId="Web-{B85F4462-00C8-4A88-BFE6-9CFC18ECCA13}" dt="2023-02-09T12:38:56.737" v="251"/>
          <ac:cxnSpMkLst>
            <pc:docMk/>
            <pc:sldMk cId="886011522" sldId="274"/>
            <ac:cxnSpMk id="17" creationId="{20595356-EABD-4767-AC9D-EA21FF115EC0}"/>
          </ac:cxnSpMkLst>
        </pc:cxnChg>
        <pc:cxnChg chg="add">
          <ac:chgData name="Rita Padghan-Karanjkar" userId="7c8155616eaf3357" providerId="Windows Live" clId="Web-{B85F4462-00C8-4A88-BFE6-9CFC18ECCA13}" dt="2023-02-09T12:38:56.737" v="251"/>
          <ac:cxnSpMkLst>
            <pc:docMk/>
            <pc:sldMk cId="886011522" sldId="274"/>
            <ac:cxnSpMk id="19" creationId="{28CD9F06-9628-469C-B788-A894E3E08281}"/>
          </ac:cxnSpMkLst>
        </pc:cxnChg>
        <pc:cxnChg chg="add">
          <ac:chgData name="Rita Padghan-Karanjkar" userId="7c8155616eaf3357" providerId="Windows Live" clId="Web-{B85F4462-00C8-4A88-BFE6-9CFC18ECCA13}" dt="2023-02-09T12:38:56.737" v="251"/>
          <ac:cxnSpMkLst>
            <pc:docMk/>
            <pc:sldMk cId="886011522" sldId="274"/>
            <ac:cxnSpMk id="21" creationId="{8550A431-0B61-421B-B4B7-24C0CFF0F938}"/>
          </ac:cxnSpMkLst>
        </pc:cxnChg>
      </pc:sldChg>
      <pc:sldChg chg="addSp delSp modSp new mod setBg">
        <pc:chgData name="Rita Padghan-Karanjkar" userId="7c8155616eaf3357" providerId="Windows Live" clId="Web-{B85F4462-00C8-4A88-BFE6-9CFC18ECCA13}" dt="2023-02-09T12:38:53.065" v="250"/>
        <pc:sldMkLst>
          <pc:docMk/>
          <pc:sldMk cId="1909357521" sldId="275"/>
        </pc:sldMkLst>
        <pc:spChg chg="del">
          <ac:chgData name="Rita Padghan-Karanjkar" userId="7c8155616eaf3357" providerId="Windows Live" clId="Web-{B85F4462-00C8-4A88-BFE6-9CFC18ECCA13}" dt="2023-02-09T12:38:53.065" v="250"/>
          <ac:spMkLst>
            <pc:docMk/>
            <pc:sldMk cId="1909357521" sldId="275"/>
            <ac:spMk id="2" creationId="{6CF52222-DA6B-44AD-B384-1D32A303E2BF}"/>
          </ac:spMkLst>
        </pc:spChg>
        <pc:spChg chg="del">
          <ac:chgData name="Rita Padghan-Karanjkar" userId="7c8155616eaf3357" providerId="Windows Live" clId="Web-{B85F4462-00C8-4A88-BFE6-9CFC18ECCA13}" dt="2023-02-09T12:34:30.277" v="209"/>
          <ac:spMkLst>
            <pc:docMk/>
            <pc:sldMk cId="1909357521" sldId="275"/>
            <ac:spMk id="3" creationId="{A5F9A0AC-FDE8-2F0D-0E23-EAF3B93C293A}"/>
          </ac:spMkLst>
        </pc:spChg>
        <pc:spChg chg="add">
          <ac:chgData name="Rita Padghan-Karanjkar" userId="7c8155616eaf3357" providerId="Windows Live" clId="Web-{B85F4462-00C8-4A88-BFE6-9CFC18ECCA13}" dt="2023-02-09T12:38:53.065" v="250"/>
          <ac:spMkLst>
            <pc:docMk/>
            <pc:sldMk cId="1909357521" sldId="275"/>
            <ac:spMk id="23" creationId="{1AF3C8EA-7A37-4A07-BDF2-89EBD3DF2CD1}"/>
          </ac:spMkLst>
        </pc:spChg>
        <pc:picChg chg="add mod ord">
          <ac:chgData name="Rita Padghan-Karanjkar" userId="7c8155616eaf3357" providerId="Windows Live" clId="Web-{B85F4462-00C8-4A88-BFE6-9CFC18ECCA13}" dt="2023-02-09T12:38:53.065" v="250"/>
          <ac:picMkLst>
            <pc:docMk/>
            <pc:sldMk cId="1909357521" sldId="275"/>
            <ac:picMk id="4" creationId="{6A7B2DCE-4810-6501-EE95-39550FEC37AE}"/>
          </ac:picMkLst>
        </pc:picChg>
        <pc:cxnChg chg="add">
          <ac:chgData name="Rita Padghan-Karanjkar" userId="7c8155616eaf3357" providerId="Windows Live" clId="Web-{B85F4462-00C8-4A88-BFE6-9CFC18ECCA13}" dt="2023-02-09T12:38:53.065" v="250"/>
          <ac:cxnSpMkLst>
            <pc:docMk/>
            <pc:sldMk cId="1909357521" sldId="275"/>
            <ac:cxnSpMk id="9" creationId="{4436E0F2-A64B-471E-93C0-8DFE08CC57C8}"/>
          </ac:cxnSpMkLst>
        </pc:cxnChg>
        <pc:cxnChg chg="add">
          <ac:chgData name="Rita Padghan-Karanjkar" userId="7c8155616eaf3357" providerId="Windows Live" clId="Web-{B85F4462-00C8-4A88-BFE6-9CFC18ECCA13}" dt="2023-02-09T12:38:53.065" v="250"/>
          <ac:cxnSpMkLst>
            <pc:docMk/>
            <pc:sldMk cId="1909357521" sldId="275"/>
            <ac:cxnSpMk id="11" creationId="{DC1E3AB1-2A8C-4607-9FAE-D8BDB280FE1A}"/>
          </ac:cxnSpMkLst>
        </pc:cxnChg>
        <pc:cxnChg chg="add">
          <ac:chgData name="Rita Padghan-Karanjkar" userId="7c8155616eaf3357" providerId="Windows Live" clId="Web-{B85F4462-00C8-4A88-BFE6-9CFC18ECCA13}" dt="2023-02-09T12:38:53.065" v="250"/>
          <ac:cxnSpMkLst>
            <pc:docMk/>
            <pc:sldMk cId="1909357521" sldId="275"/>
            <ac:cxnSpMk id="13" creationId="{26D66059-832F-40B6-A35F-F56C8F38A1E7}"/>
          </ac:cxnSpMkLst>
        </pc:cxnChg>
        <pc:cxnChg chg="add">
          <ac:chgData name="Rita Padghan-Karanjkar" userId="7c8155616eaf3357" providerId="Windows Live" clId="Web-{B85F4462-00C8-4A88-BFE6-9CFC18ECCA13}" dt="2023-02-09T12:38:53.065" v="250"/>
          <ac:cxnSpMkLst>
            <pc:docMk/>
            <pc:sldMk cId="1909357521" sldId="275"/>
            <ac:cxnSpMk id="15" creationId="{A515E2ED-7EA9-448D-83FA-54C3DF9723BD}"/>
          </ac:cxnSpMkLst>
        </pc:cxnChg>
        <pc:cxnChg chg="add">
          <ac:chgData name="Rita Padghan-Karanjkar" userId="7c8155616eaf3357" providerId="Windows Live" clId="Web-{B85F4462-00C8-4A88-BFE6-9CFC18ECCA13}" dt="2023-02-09T12:38:53.065" v="250"/>
          <ac:cxnSpMkLst>
            <pc:docMk/>
            <pc:sldMk cId="1909357521" sldId="275"/>
            <ac:cxnSpMk id="17" creationId="{20595356-EABD-4767-AC9D-EA21FF115EC0}"/>
          </ac:cxnSpMkLst>
        </pc:cxnChg>
        <pc:cxnChg chg="add">
          <ac:chgData name="Rita Padghan-Karanjkar" userId="7c8155616eaf3357" providerId="Windows Live" clId="Web-{B85F4462-00C8-4A88-BFE6-9CFC18ECCA13}" dt="2023-02-09T12:38:53.065" v="250"/>
          <ac:cxnSpMkLst>
            <pc:docMk/>
            <pc:sldMk cId="1909357521" sldId="275"/>
            <ac:cxnSpMk id="19" creationId="{28CD9F06-9628-469C-B788-A894E3E08281}"/>
          </ac:cxnSpMkLst>
        </pc:cxnChg>
        <pc:cxnChg chg="add">
          <ac:chgData name="Rita Padghan-Karanjkar" userId="7c8155616eaf3357" providerId="Windows Live" clId="Web-{B85F4462-00C8-4A88-BFE6-9CFC18ECCA13}" dt="2023-02-09T12:38:53.065" v="250"/>
          <ac:cxnSpMkLst>
            <pc:docMk/>
            <pc:sldMk cId="1909357521" sldId="275"/>
            <ac:cxnSpMk id="21" creationId="{8550A431-0B61-421B-B4B7-24C0CFF0F938}"/>
          </ac:cxnSpMkLst>
        </pc:cxnChg>
      </pc:sldChg>
      <pc:sldChg chg="addSp delSp modSp new mod setBg">
        <pc:chgData name="Rita Padghan-Karanjkar" userId="7c8155616eaf3357" providerId="Windows Live" clId="Web-{B85F4462-00C8-4A88-BFE6-9CFC18ECCA13}" dt="2023-02-09T12:38:49.924" v="249"/>
        <pc:sldMkLst>
          <pc:docMk/>
          <pc:sldMk cId="41187870" sldId="276"/>
        </pc:sldMkLst>
        <pc:spChg chg="del">
          <ac:chgData name="Rita Padghan-Karanjkar" userId="7c8155616eaf3357" providerId="Windows Live" clId="Web-{B85F4462-00C8-4A88-BFE6-9CFC18ECCA13}" dt="2023-02-09T12:38:49.924" v="249"/>
          <ac:spMkLst>
            <pc:docMk/>
            <pc:sldMk cId="41187870" sldId="276"/>
            <ac:spMk id="2" creationId="{B5DFB7D3-67BF-2810-38B4-6CCC61597146}"/>
          </ac:spMkLst>
        </pc:spChg>
        <pc:spChg chg="del">
          <ac:chgData name="Rita Padghan-Karanjkar" userId="7c8155616eaf3357" providerId="Windows Live" clId="Web-{B85F4462-00C8-4A88-BFE6-9CFC18ECCA13}" dt="2023-02-09T12:34:57.949" v="214"/>
          <ac:spMkLst>
            <pc:docMk/>
            <pc:sldMk cId="41187870" sldId="276"/>
            <ac:spMk id="3" creationId="{6BE4CA66-2B22-C74C-5F89-A226947BE043}"/>
          </ac:spMkLst>
        </pc:spChg>
        <pc:spChg chg="add">
          <ac:chgData name="Rita Padghan-Karanjkar" userId="7c8155616eaf3357" providerId="Windows Live" clId="Web-{B85F4462-00C8-4A88-BFE6-9CFC18ECCA13}" dt="2023-02-09T12:38:49.924" v="249"/>
          <ac:spMkLst>
            <pc:docMk/>
            <pc:sldMk cId="41187870" sldId="276"/>
            <ac:spMk id="23" creationId="{1AF3C8EA-7A37-4A07-BDF2-89EBD3DF2CD1}"/>
          </ac:spMkLst>
        </pc:spChg>
        <pc:picChg chg="add mod ord">
          <ac:chgData name="Rita Padghan-Karanjkar" userId="7c8155616eaf3357" providerId="Windows Live" clId="Web-{B85F4462-00C8-4A88-BFE6-9CFC18ECCA13}" dt="2023-02-09T12:38:49.924" v="249"/>
          <ac:picMkLst>
            <pc:docMk/>
            <pc:sldMk cId="41187870" sldId="276"/>
            <ac:picMk id="4" creationId="{B8914965-6AFE-EF6B-A517-E9ADE9DD1564}"/>
          </ac:picMkLst>
        </pc:picChg>
        <pc:cxnChg chg="add">
          <ac:chgData name="Rita Padghan-Karanjkar" userId="7c8155616eaf3357" providerId="Windows Live" clId="Web-{B85F4462-00C8-4A88-BFE6-9CFC18ECCA13}" dt="2023-02-09T12:38:49.924" v="249"/>
          <ac:cxnSpMkLst>
            <pc:docMk/>
            <pc:sldMk cId="41187870" sldId="276"/>
            <ac:cxnSpMk id="9" creationId="{4436E0F2-A64B-471E-93C0-8DFE08CC57C8}"/>
          </ac:cxnSpMkLst>
        </pc:cxnChg>
        <pc:cxnChg chg="add">
          <ac:chgData name="Rita Padghan-Karanjkar" userId="7c8155616eaf3357" providerId="Windows Live" clId="Web-{B85F4462-00C8-4A88-BFE6-9CFC18ECCA13}" dt="2023-02-09T12:38:49.924" v="249"/>
          <ac:cxnSpMkLst>
            <pc:docMk/>
            <pc:sldMk cId="41187870" sldId="276"/>
            <ac:cxnSpMk id="11" creationId="{DC1E3AB1-2A8C-4607-9FAE-D8BDB280FE1A}"/>
          </ac:cxnSpMkLst>
        </pc:cxnChg>
        <pc:cxnChg chg="add">
          <ac:chgData name="Rita Padghan-Karanjkar" userId="7c8155616eaf3357" providerId="Windows Live" clId="Web-{B85F4462-00C8-4A88-BFE6-9CFC18ECCA13}" dt="2023-02-09T12:38:49.924" v="249"/>
          <ac:cxnSpMkLst>
            <pc:docMk/>
            <pc:sldMk cId="41187870" sldId="276"/>
            <ac:cxnSpMk id="13" creationId="{26D66059-832F-40B6-A35F-F56C8F38A1E7}"/>
          </ac:cxnSpMkLst>
        </pc:cxnChg>
        <pc:cxnChg chg="add">
          <ac:chgData name="Rita Padghan-Karanjkar" userId="7c8155616eaf3357" providerId="Windows Live" clId="Web-{B85F4462-00C8-4A88-BFE6-9CFC18ECCA13}" dt="2023-02-09T12:38:49.924" v="249"/>
          <ac:cxnSpMkLst>
            <pc:docMk/>
            <pc:sldMk cId="41187870" sldId="276"/>
            <ac:cxnSpMk id="15" creationId="{A515E2ED-7EA9-448D-83FA-54C3DF9723BD}"/>
          </ac:cxnSpMkLst>
        </pc:cxnChg>
        <pc:cxnChg chg="add">
          <ac:chgData name="Rita Padghan-Karanjkar" userId="7c8155616eaf3357" providerId="Windows Live" clId="Web-{B85F4462-00C8-4A88-BFE6-9CFC18ECCA13}" dt="2023-02-09T12:38:49.924" v="249"/>
          <ac:cxnSpMkLst>
            <pc:docMk/>
            <pc:sldMk cId="41187870" sldId="276"/>
            <ac:cxnSpMk id="17" creationId="{20595356-EABD-4767-AC9D-EA21FF115EC0}"/>
          </ac:cxnSpMkLst>
        </pc:cxnChg>
        <pc:cxnChg chg="add">
          <ac:chgData name="Rita Padghan-Karanjkar" userId="7c8155616eaf3357" providerId="Windows Live" clId="Web-{B85F4462-00C8-4A88-BFE6-9CFC18ECCA13}" dt="2023-02-09T12:38:49.924" v="249"/>
          <ac:cxnSpMkLst>
            <pc:docMk/>
            <pc:sldMk cId="41187870" sldId="276"/>
            <ac:cxnSpMk id="19" creationId="{28CD9F06-9628-469C-B788-A894E3E08281}"/>
          </ac:cxnSpMkLst>
        </pc:cxnChg>
        <pc:cxnChg chg="add">
          <ac:chgData name="Rita Padghan-Karanjkar" userId="7c8155616eaf3357" providerId="Windows Live" clId="Web-{B85F4462-00C8-4A88-BFE6-9CFC18ECCA13}" dt="2023-02-09T12:38:49.924" v="249"/>
          <ac:cxnSpMkLst>
            <pc:docMk/>
            <pc:sldMk cId="41187870" sldId="276"/>
            <ac:cxnSpMk id="21" creationId="{8550A431-0B61-421B-B4B7-24C0CFF0F938}"/>
          </ac:cxnSpMkLst>
        </pc:cxnChg>
      </pc:sldChg>
      <pc:sldChg chg="addSp delSp modSp new mod setBg">
        <pc:chgData name="Rita Padghan-Karanjkar" userId="7c8155616eaf3357" providerId="Windows Live" clId="Web-{B85F4462-00C8-4A88-BFE6-9CFC18ECCA13}" dt="2023-02-09T12:38:45.190" v="248"/>
        <pc:sldMkLst>
          <pc:docMk/>
          <pc:sldMk cId="549935560" sldId="277"/>
        </pc:sldMkLst>
        <pc:spChg chg="del">
          <ac:chgData name="Rita Padghan-Karanjkar" userId="7c8155616eaf3357" providerId="Windows Live" clId="Web-{B85F4462-00C8-4A88-BFE6-9CFC18ECCA13}" dt="2023-02-09T12:38:45.190" v="248"/>
          <ac:spMkLst>
            <pc:docMk/>
            <pc:sldMk cId="549935560" sldId="277"/>
            <ac:spMk id="2" creationId="{935F7A4A-7DCC-F0F0-7549-F0C9BD6933C7}"/>
          </ac:spMkLst>
        </pc:spChg>
        <pc:spChg chg="del">
          <ac:chgData name="Rita Padghan-Karanjkar" userId="7c8155616eaf3357" providerId="Windows Live" clId="Web-{B85F4462-00C8-4A88-BFE6-9CFC18ECCA13}" dt="2023-02-09T12:35:11.153" v="216"/>
          <ac:spMkLst>
            <pc:docMk/>
            <pc:sldMk cId="549935560" sldId="277"/>
            <ac:spMk id="3" creationId="{914FBBAE-80C5-D680-9888-3D204BC83440}"/>
          </ac:spMkLst>
        </pc:spChg>
        <pc:spChg chg="add">
          <ac:chgData name="Rita Padghan-Karanjkar" userId="7c8155616eaf3357" providerId="Windows Live" clId="Web-{B85F4462-00C8-4A88-BFE6-9CFC18ECCA13}" dt="2023-02-09T12:38:45.190" v="248"/>
          <ac:spMkLst>
            <pc:docMk/>
            <pc:sldMk cId="549935560" sldId="277"/>
            <ac:spMk id="23" creationId="{1AF3C8EA-7A37-4A07-BDF2-89EBD3DF2CD1}"/>
          </ac:spMkLst>
        </pc:spChg>
        <pc:picChg chg="add mod ord">
          <ac:chgData name="Rita Padghan-Karanjkar" userId="7c8155616eaf3357" providerId="Windows Live" clId="Web-{B85F4462-00C8-4A88-BFE6-9CFC18ECCA13}" dt="2023-02-09T12:38:45.190" v="248"/>
          <ac:picMkLst>
            <pc:docMk/>
            <pc:sldMk cId="549935560" sldId="277"/>
            <ac:picMk id="4" creationId="{65CDD926-ED55-C8F5-C9FF-C6186D993148}"/>
          </ac:picMkLst>
        </pc:picChg>
        <pc:cxnChg chg="add">
          <ac:chgData name="Rita Padghan-Karanjkar" userId="7c8155616eaf3357" providerId="Windows Live" clId="Web-{B85F4462-00C8-4A88-BFE6-9CFC18ECCA13}" dt="2023-02-09T12:38:45.190" v="248"/>
          <ac:cxnSpMkLst>
            <pc:docMk/>
            <pc:sldMk cId="549935560" sldId="277"/>
            <ac:cxnSpMk id="9" creationId="{4436E0F2-A64B-471E-93C0-8DFE08CC57C8}"/>
          </ac:cxnSpMkLst>
        </pc:cxnChg>
        <pc:cxnChg chg="add">
          <ac:chgData name="Rita Padghan-Karanjkar" userId="7c8155616eaf3357" providerId="Windows Live" clId="Web-{B85F4462-00C8-4A88-BFE6-9CFC18ECCA13}" dt="2023-02-09T12:38:45.190" v="248"/>
          <ac:cxnSpMkLst>
            <pc:docMk/>
            <pc:sldMk cId="549935560" sldId="277"/>
            <ac:cxnSpMk id="11" creationId="{DC1E3AB1-2A8C-4607-9FAE-D8BDB280FE1A}"/>
          </ac:cxnSpMkLst>
        </pc:cxnChg>
        <pc:cxnChg chg="add">
          <ac:chgData name="Rita Padghan-Karanjkar" userId="7c8155616eaf3357" providerId="Windows Live" clId="Web-{B85F4462-00C8-4A88-BFE6-9CFC18ECCA13}" dt="2023-02-09T12:38:45.190" v="248"/>
          <ac:cxnSpMkLst>
            <pc:docMk/>
            <pc:sldMk cId="549935560" sldId="277"/>
            <ac:cxnSpMk id="13" creationId="{26D66059-832F-40B6-A35F-F56C8F38A1E7}"/>
          </ac:cxnSpMkLst>
        </pc:cxnChg>
        <pc:cxnChg chg="add">
          <ac:chgData name="Rita Padghan-Karanjkar" userId="7c8155616eaf3357" providerId="Windows Live" clId="Web-{B85F4462-00C8-4A88-BFE6-9CFC18ECCA13}" dt="2023-02-09T12:38:45.190" v="248"/>
          <ac:cxnSpMkLst>
            <pc:docMk/>
            <pc:sldMk cId="549935560" sldId="277"/>
            <ac:cxnSpMk id="15" creationId="{A515E2ED-7EA9-448D-83FA-54C3DF9723BD}"/>
          </ac:cxnSpMkLst>
        </pc:cxnChg>
        <pc:cxnChg chg="add">
          <ac:chgData name="Rita Padghan-Karanjkar" userId="7c8155616eaf3357" providerId="Windows Live" clId="Web-{B85F4462-00C8-4A88-BFE6-9CFC18ECCA13}" dt="2023-02-09T12:38:45.190" v="248"/>
          <ac:cxnSpMkLst>
            <pc:docMk/>
            <pc:sldMk cId="549935560" sldId="277"/>
            <ac:cxnSpMk id="17" creationId="{20595356-EABD-4767-AC9D-EA21FF115EC0}"/>
          </ac:cxnSpMkLst>
        </pc:cxnChg>
        <pc:cxnChg chg="add">
          <ac:chgData name="Rita Padghan-Karanjkar" userId="7c8155616eaf3357" providerId="Windows Live" clId="Web-{B85F4462-00C8-4A88-BFE6-9CFC18ECCA13}" dt="2023-02-09T12:38:45.190" v="248"/>
          <ac:cxnSpMkLst>
            <pc:docMk/>
            <pc:sldMk cId="549935560" sldId="277"/>
            <ac:cxnSpMk id="19" creationId="{28CD9F06-9628-469C-B788-A894E3E08281}"/>
          </ac:cxnSpMkLst>
        </pc:cxnChg>
        <pc:cxnChg chg="add">
          <ac:chgData name="Rita Padghan-Karanjkar" userId="7c8155616eaf3357" providerId="Windows Live" clId="Web-{B85F4462-00C8-4A88-BFE6-9CFC18ECCA13}" dt="2023-02-09T12:38:45.190" v="248"/>
          <ac:cxnSpMkLst>
            <pc:docMk/>
            <pc:sldMk cId="549935560" sldId="277"/>
            <ac:cxnSpMk id="21" creationId="{8550A431-0B61-421B-B4B7-24C0CFF0F938}"/>
          </ac:cxnSpMkLst>
        </pc:cxnChg>
      </pc:sldChg>
      <pc:sldChg chg="addSp delSp modSp new mod setBg">
        <pc:chgData name="Rita Padghan-Karanjkar" userId="7c8155616eaf3357" providerId="Windows Live" clId="Web-{B85F4462-00C8-4A88-BFE6-9CFC18ECCA13}" dt="2023-02-09T12:38:41.314" v="247"/>
        <pc:sldMkLst>
          <pc:docMk/>
          <pc:sldMk cId="4160871635" sldId="278"/>
        </pc:sldMkLst>
        <pc:spChg chg="del">
          <ac:chgData name="Rita Padghan-Karanjkar" userId="7c8155616eaf3357" providerId="Windows Live" clId="Web-{B85F4462-00C8-4A88-BFE6-9CFC18ECCA13}" dt="2023-02-09T12:38:41.314" v="247"/>
          <ac:spMkLst>
            <pc:docMk/>
            <pc:sldMk cId="4160871635" sldId="278"/>
            <ac:spMk id="2" creationId="{E05FF05C-0F83-DD4A-2294-67A1073C768B}"/>
          </ac:spMkLst>
        </pc:spChg>
        <pc:spChg chg="del">
          <ac:chgData name="Rita Padghan-Karanjkar" userId="7c8155616eaf3357" providerId="Windows Live" clId="Web-{B85F4462-00C8-4A88-BFE6-9CFC18ECCA13}" dt="2023-02-09T12:35:21.794" v="218"/>
          <ac:spMkLst>
            <pc:docMk/>
            <pc:sldMk cId="4160871635" sldId="278"/>
            <ac:spMk id="3" creationId="{AD61A39D-D11A-9E5A-337E-A9C9908A5637}"/>
          </ac:spMkLst>
        </pc:spChg>
        <pc:spChg chg="add">
          <ac:chgData name="Rita Padghan-Karanjkar" userId="7c8155616eaf3357" providerId="Windows Live" clId="Web-{B85F4462-00C8-4A88-BFE6-9CFC18ECCA13}" dt="2023-02-09T12:38:41.314" v="247"/>
          <ac:spMkLst>
            <pc:docMk/>
            <pc:sldMk cId="4160871635" sldId="278"/>
            <ac:spMk id="23" creationId="{1AF3C8EA-7A37-4A07-BDF2-89EBD3DF2CD1}"/>
          </ac:spMkLst>
        </pc:spChg>
        <pc:picChg chg="add mod ord">
          <ac:chgData name="Rita Padghan-Karanjkar" userId="7c8155616eaf3357" providerId="Windows Live" clId="Web-{B85F4462-00C8-4A88-BFE6-9CFC18ECCA13}" dt="2023-02-09T12:38:41.314" v="247"/>
          <ac:picMkLst>
            <pc:docMk/>
            <pc:sldMk cId="4160871635" sldId="278"/>
            <ac:picMk id="4" creationId="{5E119077-B2D4-B169-B526-61B658845E9A}"/>
          </ac:picMkLst>
        </pc:picChg>
        <pc:cxnChg chg="add">
          <ac:chgData name="Rita Padghan-Karanjkar" userId="7c8155616eaf3357" providerId="Windows Live" clId="Web-{B85F4462-00C8-4A88-BFE6-9CFC18ECCA13}" dt="2023-02-09T12:38:41.314" v="247"/>
          <ac:cxnSpMkLst>
            <pc:docMk/>
            <pc:sldMk cId="4160871635" sldId="278"/>
            <ac:cxnSpMk id="9" creationId="{4436E0F2-A64B-471E-93C0-8DFE08CC57C8}"/>
          </ac:cxnSpMkLst>
        </pc:cxnChg>
        <pc:cxnChg chg="add">
          <ac:chgData name="Rita Padghan-Karanjkar" userId="7c8155616eaf3357" providerId="Windows Live" clId="Web-{B85F4462-00C8-4A88-BFE6-9CFC18ECCA13}" dt="2023-02-09T12:38:41.314" v="247"/>
          <ac:cxnSpMkLst>
            <pc:docMk/>
            <pc:sldMk cId="4160871635" sldId="278"/>
            <ac:cxnSpMk id="11" creationId="{DC1E3AB1-2A8C-4607-9FAE-D8BDB280FE1A}"/>
          </ac:cxnSpMkLst>
        </pc:cxnChg>
        <pc:cxnChg chg="add">
          <ac:chgData name="Rita Padghan-Karanjkar" userId="7c8155616eaf3357" providerId="Windows Live" clId="Web-{B85F4462-00C8-4A88-BFE6-9CFC18ECCA13}" dt="2023-02-09T12:38:41.314" v="247"/>
          <ac:cxnSpMkLst>
            <pc:docMk/>
            <pc:sldMk cId="4160871635" sldId="278"/>
            <ac:cxnSpMk id="13" creationId="{26D66059-832F-40B6-A35F-F56C8F38A1E7}"/>
          </ac:cxnSpMkLst>
        </pc:cxnChg>
        <pc:cxnChg chg="add">
          <ac:chgData name="Rita Padghan-Karanjkar" userId="7c8155616eaf3357" providerId="Windows Live" clId="Web-{B85F4462-00C8-4A88-BFE6-9CFC18ECCA13}" dt="2023-02-09T12:38:41.314" v="247"/>
          <ac:cxnSpMkLst>
            <pc:docMk/>
            <pc:sldMk cId="4160871635" sldId="278"/>
            <ac:cxnSpMk id="15" creationId="{A515E2ED-7EA9-448D-83FA-54C3DF9723BD}"/>
          </ac:cxnSpMkLst>
        </pc:cxnChg>
        <pc:cxnChg chg="add">
          <ac:chgData name="Rita Padghan-Karanjkar" userId="7c8155616eaf3357" providerId="Windows Live" clId="Web-{B85F4462-00C8-4A88-BFE6-9CFC18ECCA13}" dt="2023-02-09T12:38:41.314" v="247"/>
          <ac:cxnSpMkLst>
            <pc:docMk/>
            <pc:sldMk cId="4160871635" sldId="278"/>
            <ac:cxnSpMk id="17" creationId="{20595356-EABD-4767-AC9D-EA21FF115EC0}"/>
          </ac:cxnSpMkLst>
        </pc:cxnChg>
        <pc:cxnChg chg="add">
          <ac:chgData name="Rita Padghan-Karanjkar" userId="7c8155616eaf3357" providerId="Windows Live" clId="Web-{B85F4462-00C8-4A88-BFE6-9CFC18ECCA13}" dt="2023-02-09T12:38:41.314" v="247"/>
          <ac:cxnSpMkLst>
            <pc:docMk/>
            <pc:sldMk cId="4160871635" sldId="278"/>
            <ac:cxnSpMk id="19" creationId="{28CD9F06-9628-469C-B788-A894E3E08281}"/>
          </ac:cxnSpMkLst>
        </pc:cxnChg>
        <pc:cxnChg chg="add">
          <ac:chgData name="Rita Padghan-Karanjkar" userId="7c8155616eaf3357" providerId="Windows Live" clId="Web-{B85F4462-00C8-4A88-BFE6-9CFC18ECCA13}" dt="2023-02-09T12:38:41.314" v="247"/>
          <ac:cxnSpMkLst>
            <pc:docMk/>
            <pc:sldMk cId="4160871635" sldId="278"/>
            <ac:cxnSpMk id="21" creationId="{8550A431-0B61-421B-B4B7-24C0CFF0F938}"/>
          </ac:cxnSpMkLst>
        </pc:cxnChg>
      </pc:sldChg>
      <pc:sldChg chg="addSp delSp modSp new mod setBg">
        <pc:chgData name="Rita Padghan-Karanjkar" userId="7c8155616eaf3357" providerId="Windows Live" clId="Web-{B85F4462-00C8-4A88-BFE6-9CFC18ECCA13}" dt="2023-02-09T12:38:37.486" v="246"/>
        <pc:sldMkLst>
          <pc:docMk/>
          <pc:sldMk cId="2439009498" sldId="279"/>
        </pc:sldMkLst>
        <pc:spChg chg="del">
          <ac:chgData name="Rita Padghan-Karanjkar" userId="7c8155616eaf3357" providerId="Windows Live" clId="Web-{B85F4462-00C8-4A88-BFE6-9CFC18ECCA13}" dt="2023-02-09T12:38:37.486" v="246"/>
          <ac:spMkLst>
            <pc:docMk/>
            <pc:sldMk cId="2439009498" sldId="279"/>
            <ac:spMk id="2" creationId="{728099C0-26BC-2513-E062-C85AB4035721}"/>
          </ac:spMkLst>
        </pc:spChg>
        <pc:spChg chg="del">
          <ac:chgData name="Rita Padghan-Karanjkar" userId="7c8155616eaf3357" providerId="Windows Live" clId="Web-{B85F4462-00C8-4A88-BFE6-9CFC18ECCA13}" dt="2023-02-09T12:35:31.216" v="220"/>
          <ac:spMkLst>
            <pc:docMk/>
            <pc:sldMk cId="2439009498" sldId="279"/>
            <ac:spMk id="3" creationId="{355D215F-F4B0-D6D2-0BA3-3C676E03D6CE}"/>
          </ac:spMkLst>
        </pc:spChg>
        <pc:spChg chg="add">
          <ac:chgData name="Rita Padghan-Karanjkar" userId="7c8155616eaf3357" providerId="Windows Live" clId="Web-{B85F4462-00C8-4A88-BFE6-9CFC18ECCA13}" dt="2023-02-09T12:38:37.486" v="246"/>
          <ac:spMkLst>
            <pc:docMk/>
            <pc:sldMk cId="2439009498" sldId="279"/>
            <ac:spMk id="23" creationId="{1AF3C8EA-7A37-4A07-BDF2-89EBD3DF2CD1}"/>
          </ac:spMkLst>
        </pc:spChg>
        <pc:picChg chg="add mod ord">
          <ac:chgData name="Rita Padghan-Karanjkar" userId="7c8155616eaf3357" providerId="Windows Live" clId="Web-{B85F4462-00C8-4A88-BFE6-9CFC18ECCA13}" dt="2023-02-09T12:38:37.486" v="246"/>
          <ac:picMkLst>
            <pc:docMk/>
            <pc:sldMk cId="2439009498" sldId="279"/>
            <ac:picMk id="4" creationId="{30639F50-7791-6FD0-8D03-3BB2F58B5569}"/>
          </ac:picMkLst>
        </pc:picChg>
        <pc:cxnChg chg="add">
          <ac:chgData name="Rita Padghan-Karanjkar" userId="7c8155616eaf3357" providerId="Windows Live" clId="Web-{B85F4462-00C8-4A88-BFE6-9CFC18ECCA13}" dt="2023-02-09T12:38:37.486" v="246"/>
          <ac:cxnSpMkLst>
            <pc:docMk/>
            <pc:sldMk cId="2439009498" sldId="279"/>
            <ac:cxnSpMk id="9" creationId="{4436E0F2-A64B-471E-93C0-8DFE08CC57C8}"/>
          </ac:cxnSpMkLst>
        </pc:cxnChg>
        <pc:cxnChg chg="add">
          <ac:chgData name="Rita Padghan-Karanjkar" userId="7c8155616eaf3357" providerId="Windows Live" clId="Web-{B85F4462-00C8-4A88-BFE6-9CFC18ECCA13}" dt="2023-02-09T12:38:37.486" v="246"/>
          <ac:cxnSpMkLst>
            <pc:docMk/>
            <pc:sldMk cId="2439009498" sldId="279"/>
            <ac:cxnSpMk id="11" creationId="{DC1E3AB1-2A8C-4607-9FAE-D8BDB280FE1A}"/>
          </ac:cxnSpMkLst>
        </pc:cxnChg>
        <pc:cxnChg chg="add">
          <ac:chgData name="Rita Padghan-Karanjkar" userId="7c8155616eaf3357" providerId="Windows Live" clId="Web-{B85F4462-00C8-4A88-BFE6-9CFC18ECCA13}" dt="2023-02-09T12:38:37.486" v="246"/>
          <ac:cxnSpMkLst>
            <pc:docMk/>
            <pc:sldMk cId="2439009498" sldId="279"/>
            <ac:cxnSpMk id="13" creationId="{26D66059-832F-40B6-A35F-F56C8F38A1E7}"/>
          </ac:cxnSpMkLst>
        </pc:cxnChg>
        <pc:cxnChg chg="add">
          <ac:chgData name="Rita Padghan-Karanjkar" userId="7c8155616eaf3357" providerId="Windows Live" clId="Web-{B85F4462-00C8-4A88-BFE6-9CFC18ECCA13}" dt="2023-02-09T12:38:37.486" v="246"/>
          <ac:cxnSpMkLst>
            <pc:docMk/>
            <pc:sldMk cId="2439009498" sldId="279"/>
            <ac:cxnSpMk id="15" creationId="{A515E2ED-7EA9-448D-83FA-54C3DF9723BD}"/>
          </ac:cxnSpMkLst>
        </pc:cxnChg>
        <pc:cxnChg chg="add">
          <ac:chgData name="Rita Padghan-Karanjkar" userId="7c8155616eaf3357" providerId="Windows Live" clId="Web-{B85F4462-00C8-4A88-BFE6-9CFC18ECCA13}" dt="2023-02-09T12:38:37.486" v="246"/>
          <ac:cxnSpMkLst>
            <pc:docMk/>
            <pc:sldMk cId="2439009498" sldId="279"/>
            <ac:cxnSpMk id="17" creationId="{20595356-EABD-4767-AC9D-EA21FF115EC0}"/>
          </ac:cxnSpMkLst>
        </pc:cxnChg>
        <pc:cxnChg chg="add">
          <ac:chgData name="Rita Padghan-Karanjkar" userId="7c8155616eaf3357" providerId="Windows Live" clId="Web-{B85F4462-00C8-4A88-BFE6-9CFC18ECCA13}" dt="2023-02-09T12:38:37.486" v="246"/>
          <ac:cxnSpMkLst>
            <pc:docMk/>
            <pc:sldMk cId="2439009498" sldId="279"/>
            <ac:cxnSpMk id="19" creationId="{28CD9F06-9628-469C-B788-A894E3E08281}"/>
          </ac:cxnSpMkLst>
        </pc:cxnChg>
        <pc:cxnChg chg="add">
          <ac:chgData name="Rita Padghan-Karanjkar" userId="7c8155616eaf3357" providerId="Windows Live" clId="Web-{B85F4462-00C8-4A88-BFE6-9CFC18ECCA13}" dt="2023-02-09T12:38:37.486" v="246"/>
          <ac:cxnSpMkLst>
            <pc:docMk/>
            <pc:sldMk cId="2439009498" sldId="279"/>
            <ac:cxnSpMk id="21" creationId="{8550A431-0B61-421B-B4B7-24C0CFF0F938}"/>
          </ac:cxnSpMkLst>
        </pc:cxnChg>
      </pc:sldChg>
      <pc:sldChg chg="addSp delSp modSp new mod setBg">
        <pc:chgData name="Rita Padghan-Karanjkar" userId="7c8155616eaf3357" providerId="Windows Live" clId="Web-{B85F4462-00C8-4A88-BFE6-9CFC18ECCA13}" dt="2023-02-09T12:38:33.127" v="245"/>
        <pc:sldMkLst>
          <pc:docMk/>
          <pc:sldMk cId="748135762" sldId="280"/>
        </pc:sldMkLst>
        <pc:spChg chg="del">
          <ac:chgData name="Rita Padghan-Karanjkar" userId="7c8155616eaf3357" providerId="Windows Live" clId="Web-{B85F4462-00C8-4A88-BFE6-9CFC18ECCA13}" dt="2023-02-09T12:38:33.127" v="245"/>
          <ac:spMkLst>
            <pc:docMk/>
            <pc:sldMk cId="748135762" sldId="280"/>
            <ac:spMk id="2" creationId="{E48B9098-CB80-6FA2-851D-91078AF18C14}"/>
          </ac:spMkLst>
        </pc:spChg>
        <pc:spChg chg="del">
          <ac:chgData name="Rita Padghan-Karanjkar" userId="7c8155616eaf3357" providerId="Windows Live" clId="Web-{B85F4462-00C8-4A88-BFE6-9CFC18ECCA13}" dt="2023-02-09T12:35:43.435" v="222"/>
          <ac:spMkLst>
            <pc:docMk/>
            <pc:sldMk cId="748135762" sldId="280"/>
            <ac:spMk id="3" creationId="{EABF58DE-7AC8-4BC3-85F8-20C804B0212B}"/>
          </ac:spMkLst>
        </pc:spChg>
        <pc:spChg chg="add">
          <ac:chgData name="Rita Padghan-Karanjkar" userId="7c8155616eaf3357" providerId="Windows Live" clId="Web-{B85F4462-00C8-4A88-BFE6-9CFC18ECCA13}" dt="2023-02-09T12:38:33.127" v="245"/>
          <ac:spMkLst>
            <pc:docMk/>
            <pc:sldMk cId="748135762" sldId="280"/>
            <ac:spMk id="23" creationId="{1AF3C8EA-7A37-4A07-BDF2-89EBD3DF2CD1}"/>
          </ac:spMkLst>
        </pc:spChg>
        <pc:picChg chg="add mod ord">
          <ac:chgData name="Rita Padghan-Karanjkar" userId="7c8155616eaf3357" providerId="Windows Live" clId="Web-{B85F4462-00C8-4A88-BFE6-9CFC18ECCA13}" dt="2023-02-09T12:38:33.127" v="245"/>
          <ac:picMkLst>
            <pc:docMk/>
            <pc:sldMk cId="748135762" sldId="280"/>
            <ac:picMk id="4" creationId="{460300D2-ECBC-9037-5FA0-C477E837E5A4}"/>
          </ac:picMkLst>
        </pc:picChg>
        <pc:cxnChg chg="add">
          <ac:chgData name="Rita Padghan-Karanjkar" userId="7c8155616eaf3357" providerId="Windows Live" clId="Web-{B85F4462-00C8-4A88-BFE6-9CFC18ECCA13}" dt="2023-02-09T12:38:33.127" v="245"/>
          <ac:cxnSpMkLst>
            <pc:docMk/>
            <pc:sldMk cId="748135762" sldId="280"/>
            <ac:cxnSpMk id="9" creationId="{4436E0F2-A64B-471E-93C0-8DFE08CC57C8}"/>
          </ac:cxnSpMkLst>
        </pc:cxnChg>
        <pc:cxnChg chg="add">
          <ac:chgData name="Rita Padghan-Karanjkar" userId="7c8155616eaf3357" providerId="Windows Live" clId="Web-{B85F4462-00C8-4A88-BFE6-9CFC18ECCA13}" dt="2023-02-09T12:38:33.127" v="245"/>
          <ac:cxnSpMkLst>
            <pc:docMk/>
            <pc:sldMk cId="748135762" sldId="280"/>
            <ac:cxnSpMk id="11" creationId="{DC1E3AB1-2A8C-4607-9FAE-D8BDB280FE1A}"/>
          </ac:cxnSpMkLst>
        </pc:cxnChg>
        <pc:cxnChg chg="add">
          <ac:chgData name="Rita Padghan-Karanjkar" userId="7c8155616eaf3357" providerId="Windows Live" clId="Web-{B85F4462-00C8-4A88-BFE6-9CFC18ECCA13}" dt="2023-02-09T12:38:33.127" v="245"/>
          <ac:cxnSpMkLst>
            <pc:docMk/>
            <pc:sldMk cId="748135762" sldId="280"/>
            <ac:cxnSpMk id="13" creationId="{26D66059-832F-40B6-A35F-F56C8F38A1E7}"/>
          </ac:cxnSpMkLst>
        </pc:cxnChg>
        <pc:cxnChg chg="add">
          <ac:chgData name="Rita Padghan-Karanjkar" userId="7c8155616eaf3357" providerId="Windows Live" clId="Web-{B85F4462-00C8-4A88-BFE6-9CFC18ECCA13}" dt="2023-02-09T12:38:33.127" v="245"/>
          <ac:cxnSpMkLst>
            <pc:docMk/>
            <pc:sldMk cId="748135762" sldId="280"/>
            <ac:cxnSpMk id="15" creationId="{A515E2ED-7EA9-448D-83FA-54C3DF9723BD}"/>
          </ac:cxnSpMkLst>
        </pc:cxnChg>
        <pc:cxnChg chg="add">
          <ac:chgData name="Rita Padghan-Karanjkar" userId="7c8155616eaf3357" providerId="Windows Live" clId="Web-{B85F4462-00C8-4A88-BFE6-9CFC18ECCA13}" dt="2023-02-09T12:38:33.127" v="245"/>
          <ac:cxnSpMkLst>
            <pc:docMk/>
            <pc:sldMk cId="748135762" sldId="280"/>
            <ac:cxnSpMk id="17" creationId="{20595356-EABD-4767-AC9D-EA21FF115EC0}"/>
          </ac:cxnSpMkLst>
        </pc:cxnChg>
        <pc:cxnChg chg="add">
          <ac:chgData name="Rita Padghan-Karanjkar" userId="7c8155616eaf3357" providerId="Windows Live" clId="Web-{B85F4462-00C8-4A88-BFE6-9CFC18ECCA13}" dt="2023-02-09T12:38:33.127" v="245"/>
          <ac:cxnSpMkLst>
            <pc:docMk/>
            <pc:sldMk cId="748135762" sldId="280"/>
            <ac:cxnSpMk id="19" creationId="{28CD9F06-9628-469C-B788-A894E3E08281}"/>
          </ac:cxnSpMkLst>
        </pc:cxnChg>
        <pc:cxnChg chg="add">
          <ac:chgData name="Rita Padghan-Karanjkar" userId="7c8155616eaf3357" providerId="Windows Live" clId="Web-{B85F4462-00C8-4A88-BFE6-9CFC18ECCA13}" dt="2023-02-09T12:38:33.127" v="245"/>
          <ac:cxnSpMkLst>
            <pc:docMk/>
            <pc:sldMk cId="748135762" sldId="280"/>
            <ac:cxnSpMk id="21" creationId="{8550A431-0B61-421B-B4B7-24C0CFF0F938}"/>
          </ac:cxnSpMkLst>
        </pc:cxnChg>
      </pc:sldChg>
      <pc:sldChg chg="addSp delSp modSp new mod setBg">
        <pc:chgData name="Rita Padghan-Karanjkar" userId="7c8155616eaf3357" providerId="Windows Live" clId="Web-{B85F4462-00C8-4A88-BFE6-9CFC18ECCA13}" dt="2023-02-09T12:38:28.361" v="244"/>
        <pc:sldMkLst>
          <pc:docMk/>
          <pc:sldMk cId="2545954858" sldId="281"/>
        </pc:sldMkLst>
        <pc:spChg chg="del">
          <ac:chgData name="Rita Padghan-Karanjkar" userId="7c8155616eaf3357" providerId="Windows Live" clId="Web-{B85F4462-00C8-4A88-BFE6-9CFC18ECCA13}" dt="2023-02-09T12:38:28.361" v="244"/>
          <ac:spMkLst>
            <pc:docMk/>
            <pc:sldMk cId="2545954858" sldId="281"/>
            <ac:spMk id="2" creationId="{434AD50F-0012-DDC2-8A79-3FAD1F089F4C}"/>
          </ac:spMkLst>
        </pc:spChg>
        <pc:spChg chg="del">
          <ac:chgData name="Rita Padghan-Karanjkar" userId="7c8155616eaf3357" providerId="Windows Live" clId="Web-{B85F4462-00C8-4A88-BFE6-9CFC18ECCA13}" dt="2023-02-09T12:35:59.201" v="224"/>
          <ac:spMkLst>
            <pc:docMk/>
            <pc:sldMk cId="2545954858" sldId="281"/>
            <ac:spMk id="3" creationId="{785978E9-07F0-28E0-098A-ADC2E0FAADC9}"/>
          </ac:spMkLst>
        </pc:spChg>
        <pc:spChg chg="add">
          <ac:chgData name="Rita Padghan-Karanjkar" userId="7c8155616eaf3357" providerId="Windows Live" clId="Web-{B85F4462-00C8-4A88-BFE6-9CFC18ECCA13}" dt="2023-02-09T12:38:28.361" v="244"/>
          <ac:spMkLst>
            <pc:docMk/>
            <pc:sldMk cId="2545954858" sldId="281"/>
            <ac:spMk id="23" creationId="{1AF3C8EA-7A37-4A07-BDF2-89EBD3DF2CD1}"/>
          </ac:spMkLst>
        </pc:spChg>
        <pc:picChg chg="add mod ord">
          <ac:chgData name="Rita Padghan-Karanjkar" userId="7c8155616eaf3357" providerId="Windows Live" clId="Web-{B85F4462-00C8-4A88-BFE6-9CFC18ECCA13}" dt="2023-02-09T12:38:28.361" v="244"/>
          <ac:picMkLst>
            <pc:docMk/>
            <pc:sldMk cId="2545954858" sldId="281"/>
            <ac:picMk id="4" creationId="{A96ACF2E-11DD-8BF1-0003-42DA1385A481}"/>
          </ac:picMkLst>
        </pc:picChg>
        <pc:cxnChg chg="add">
          <ac:chgData name="Rita Padghan-Karanjkar" userId="7c8155616eaf3357" providerId="Windows Live" clId="Web-{B85F4462-00C8-4A88-BFE6-9CFC18ECCA13}" dt="2023-02-09T12:38:28.361" v="244"/>
          <ac:cxnSpMkLst>
            <pc:docMk/>
            <pc:sldMk cId="2545954858" sldId="281"/>
            <ac:cxnSpMk id="9" creationId="{4436E0F2-A64B-471E-93C0-8DFE08CC57C8}"/>
          </ac:cxnSpMkLst>
        </pc:cxnChg>
        <pc:cxnChg chg="add">
          <ac:chgData name="Rita Padghan-Karanjkar" userId="7c8155616eaf3357" providerId="Windows Live" clId="Web-{B85F4462-00C8-4A88-BFE6-9CFC18ECCA13}" dt="2023-02-09T12:38:28.361" v="244"/>
          <ac:cxnSpMkLst>
            <pc:docMk/>
            <pc:sldMk cId="2545954858" sldId="281"/>
            <ac:cxnSpMk id="11" creationId="{DC1E3AB1-2A8C-4607-9FAE-D8BDB280FE1A}"/>
          </ac:cxnSpMkLst>
        </pc:cxnChg>
        <pc:cxnChg chg="add">
          <ac:chgData name="Rita Padghan-Karanjkar" userId="7c8155616eaf3357" providerId="Windows Live" clId="Web-{B85F4462-00C8-4A88-BFE6-9CFC18ECCA13}" dt="2023-02-09T12:38:28.361" v="244"/>
          <ac:cxnSpMkLst>
            <pc:docMk/>
            <pc:sldMk cId="2545954858" sldId="281"/>
            <ac:cxnSpMk id="13" creationId="{26D66059-832F-40B6-A35F-F56C8F38A1E7}"/>
          </ac:cxnSpMkLst>
        </pc:cxnChg>
        <pc:cxnChg chg="add">
          <ac:chgData name="Rita Padghan-Karanjkar" userId="7c8155616eaf3357" providerId="Windows Live" clId="Web-{B85F4462-00C8-4A88-BFE6-9CFC18ECCA13}" dt="2023-02-09T12:38:28.361" v="244"/>
          <ac:cxnSpMkLst>
            <pc:docMk/>
            <pc:sldMk cId="2545954858" sldId="281"/>
            <ac:cxnSpMk id="15" creationId="{A515E2ED-7EA9-448D-83FA-54C3DF9723BD}"/>
          </ac:cxnSpMkLst>
        </pc:cxnChg>
        <pc:cxnChg chg="add">
          <ac:chgData name="Rita Padghan-Karanjkar" userId="7c8155616eaf3357" providerId="Windows Live" clId="Web-{B85F4462-00C8-4A88-BFE6-9CFC18ECCA13}" dt="2023-02-09T12:38:28.361" v="244"/>
          <ac:cxnSpMkLst>
            <pc:docMk/>
            <pc:sldMk cId="2545954858" sldId="281"/>
            <ac:cxnSpMk id="17" creationId="{20595356-EABD-4767-AC9D-EA21FF115EC0}"/>
          </ac:cxnSpMkLst>
        </pc:cxnChg>
        <pc:cxnChg chg="add">
          <ac:chgData name="Rita Padghan-Karanjkar" userId="7c8155616eaf3357" providerId="Windows Live" clId="Web-{B85F4462-00C8-4A88-BFE6-9CFC18ECCA13}" dt="2023-02-09T12:38:28.361" v="244"/>
          <ac:cxnSpMkLst>
            <pc:docMk/>
            <pc:sldMk cId="2545954858" sldId="281"/>
            <ac:cxnSpMk id="19" creationId="{28CD9F06-9628-469C-B788-A894E3E08281}"/>
          </ac:cxnSpMkLst>
        </pc:cxnChg>
        <pc:cxnChg chg="add">
          <ac:chgData name="Rita Padghan-Karanjkar" userId="7c8155616eaf3357" providerId="Windows Live" clId="Web-{B85F4462-00C8-4A88-BFE6-9CFC18ECCA13}" dt="2023-02-09T12:38:28.361" v="244"/>
          <ac:cxnSpMkLst>
            <pc:docMk/>
            <pc:sldMk cId="2545954858" sldId="281"/>
            <ac:cxnSpMk id="21" creationId="{8550A431-0B61-421B-B4B7-24C0CFF0F938}"/>
          </ac:cxnSpMkLst>
        </pc:cxnChg>
      </pc:sldChg>
      <pc:sldChg chg="addSp delSp modSp new mod setBg">
        <pc:chgData name="Rita Padghan-Karanjkar" userId="7c8155616eaf3357" providerId="Windows Live" clId="Web-{B85F4462-00C8-4A88-BFE6-9CFC18ECCA13}" dt="2023-02-09T12:38:22.876" v="243"/>
        <pc:sldMkLst>
          <pc:docMk/>
          <pc:sldMk cId="1894814889" sldId="282"/>
        </pc:sldMkLst>
        <pc:spChg chg="del">
          <ac:chgData name="Rita Padghan-Karanjkar" userId="7c8155616eaf3357" providerId="Windows Live" clId="Web-{B85F4462-00C8-4A88-BFE6-9CFC18ECCA13}" dt="2023-02-09T12:38:22.876" v="243"/>
          <ac:spMkLst>
            <pc:docMk/>
            <pc:sldMk cId="1894814889" sldId="282"/>
            <ac:spMk id="2" creationId="{31BEBADB-CA02-0130-AF76-5D3D59EC5FD8}"/>
          </ac:spMkLst>
        </pc:spChg>
        <pc:spChg chg="del">
          <ac:chgData name="Rita Padghan-Karanjkar" userId="7c8155616eaf3357" providerId="Windows Live" clId="Web-{B85F4462-00C8-4A88-BFE6-9CFC18ECCA13}" dt="2023-02-09T12:36:09.514" v="226"/>
          <ac:spMkLst>
            <pc:docMk/>
            <pc:sldMk cId="1894814889" sldId="282"/>
            <ac:spMk id="3" creationId="{68914957-F9AA-9D33-09F7-64E12D9962E9}"/>
          </ac:spMkLst>
        </pc:spChg>
        <pc:spChg chg="add">
          <ac:chgData name="Rita Padghan-Karanjkar" userId="7c8155616eaf3357" providerId="Windows Live" clId="Web-{B85F4462-00C8-4A88-BFE6-9CFC18ECCA13}" dt="2023-02-09T12:38:22.876" v="243"/>
          <ac:spMkLst>
            <pc:docMk/>
            <pc:sldMk cId="1894814889" sldId="282"/>
            <ac:spMk id="23" creationId="{1AF3C8EA-7A37-4A07-BDF2-89EBD3DF2CD1}"/>
          </ac:spMkLst>
        </pc:spChg>
        <pc:picChg chg="add mod ord">
          <ac:chgData name="Rita Padghan-Karanjkar" userId="7c8155616eaf3357" providerId="Windows Live" clId="Web-{B85F4462-00C8-4A88-BFE6-9CFC18ECCA13}" dt="2023-02-09T12:38:22.876" v="243"/>
          <ac:picMkLst>
            <pc:docMk/>
            <pc:sldMk cId="1894814889" sldId="282"/>
            <ac:picMk id="4" creationId="{7C14306F-F56B-1A9A-AB1B-51CF373CF498}"/>
          </ac:picMkLst>
        </pc:picChg>
        <pc:cxnChg chg="add">
          <ac:chgData name="Rita Padghan-Karanjkar" userId="7c8155616eaf3357" providerId="Windows Live" clId="Web-{B85F4462-00C8-4A88-BFE6-9CFC18ECCA13}" dt="2023-02-09T12:38:22.876" v="243"/>
          <ac:cxnSpMkLst>
            <pc:docMk/>
            <pc:sldMk cId="1894814889" sldId="282"/>
            <ac:cxnSpMk id="9" creationId="{4436E0F2-A64B-471E-93C0-8DFE08CC57C8}"/>
          </ac:cxnSpMkLst>
        </pc:cxnChg>
        <pc:cxnChg chg="add">
          <ac:chgData name="Rita Padghan-Karanjkar" userId="7c8155616eaf3357" providerId="Windows Live" clId="Web-{B85F4462-00C8-4A88-BFE6-9CFC18ECCA13}" dt="2023-02-09T12:38:22.876" v="243"/>
          <ac:cxnSpMkLst>
            <pc:docMk/>
            <pc:sldMk cId="1894814889" sldId="282"/>
            <ac:cxnSpMk id="11" creationId="{DC1E3AB1-2A8C-4607-9FAE-D8BDB280FE1A}"/>
          </ac:cxnSpMkLst>
        </pc:cxnChg>
        <pc:cxnChg chg="add">
          <ac:chgData name="Rita Padghan-Karanjkar" userId="7c8155616eaf3357" providerId="Windows Live" clId="Web-{B85F4462-00C8-4A88-BFE6-9CFC18ECCA13}" dt="2023-02-09T12:38:22.876" v="243"/>
          <ac:cxnSpMkLst>
            <pc:docMk/>
            <pc:sldMk cId="1894814889" sldId="282"/>
            <ac:cxnSpMk id="13" creationId="{26D66059-832F-40B6-A35F-F56C8F38A1E7}"/>
          </ac:cxnSpMkLst>
        </pc:cxnChg>
        <pc:cxnChg chg="add">
          <ac:chgData name="Rita Padghan-Karanjkar" userId="7c8155616eaf3357" providerId="Windows Live" clId="Web-{B85F4462-00C8-4A88-BFE6-9CFC18ECCA13}" dt="2023-02-09T12:38:22.876" v="243"/>
          <ac:cxnSpMkLst>
            <pc:docMk/>
            <pc:sldMk cId="1894814889" sldId="282"/>
            <ac:cxnSpMk id="15" creationId="{A515E2ED-7EA9-448D-83FA-54C3DF9723BD}"/>
          </ac:cxnSpMkLst>
        </pc:cxnChg>
        <pc:cxnChg chg="add">
          <ac:chgData name="Rita Padghan-Karanjkar" userId="7c8155616eaf3357" providerId="Windows Live" clId="Web-{B85F4462-00C8-4A88-BFE6-9CFC18ECCA13}" dt="2023-02-09T12:38:22.876" v="243"/>
          <ac:cxnSpMkLst>
            <pc:docMk/>
            <pc:sldMk cId="1894814889" sldId="282"/>
            <ac:cxnSpMk id="17" creationId="{20595356-EABD-4767-AC9D-EA21FF115EC0}"/>
          </ac:cxnSpMkLst>
        </pc:cxnChg>
        <pc:cxnChg chg="add">
          <ac:chgData name="Rita Padghan-Karanjkar" userId="7c8155616eaf3357" providerId="Windows Live" clId="Web-{B85F4462-00C8-4A88-BFE6-9CFC18ECCA13}" dt="2023-02-09T12:38:22.876" v="243"/>
          <ac:cxnSpMkLst>
            <pc:docMk/>
            <pc:sldMk cId="1894814889" sldId="282"/>
            <ac:cxnSpMk id="19" creationId="{28CD9F06-9628-469C-B788-A894E3E08281}"/>
          </ac:cxnSpMkLst>
        </pc:cxnChg>
        <pc:cxnChg chg="add">
          <ac:chgData name="Rita Padghan-Karanjkar" userId="7c8155616eaf3357" providerId="Windows Live" clId="Web-{B85F4462-00C8-4A88-BFE6-9CFC18ECCA13}" dt="2023-02-09T12:38:22.876" v="243"/>
          <ac:cxnSpMkLst>
            <pc:docMk/>
            <pc:sldMk cId="1894814889" sldId="282"/>
            <ac:cxnSpMk id="21" creationId="{8550A431-0B61-421B-B4B7-24C0CFF0F938}"/>
          </ac:cxnSpMkLst>
        </pc:cxnChg>
      </pc:sldChg>
      <pc:sldChg chg="addSp delSp modSp new mod setBg">
        <pc:chgData name="Rita Padghan-Karanjkar" userId="7c8155616eaf3357" providerId="Windows Live" clId="Web-{B85F4462-00C8-4A88-BFE6-9CFC18ECCA13}" dt="2023-02-09T12:38:16.579" v="242"/>
        <pc:sldMkLst>
          <pc:docMk/>
          <pc:sldMk cId="1949033336" sldId="283"/>
        </pc:sldMkLst>
        <pc:spChg chg="del">
          <ac:chgData name="Rita Padghan-Karanjkar" userId="7c8155616eaf3357" providerId="Windows Live" clId="Web-{B85F4462-00C8-4A88-BFE6-9CFC18ECCA13}" dt="2023-02-09T12:38:16.579" v="242"/>
          <ac:spMkLst>
            <pc:docMk/>
            <pc:sldMk cId="1949033336" sldId="283"/>
            <ac:spMk id="2" creationId="{E1B5D662-D5FE-0FC4-45C8-F4364F119507}"/>
          </ac:spMkLst>
        </pc:spChg>
        <pc:spChg chg="del">
          <ac:chgData name="Rita Padghan-Karanjkar" userId="7c8155616eaf3357" providerId="Windows Live" clId="Web-{B85F4462-00C8-4A88-BFE6-9CFC18ECCA13}" dt="2023-02-09T12:36:19.139" v="228"/>
          <ac:spMkLst>
            <pc:docMk/>
            <pc:sldMk cId="1949033336" sldId="283"/>
            <ac:spMk id="3" creationId="{50C4EEA6-9BB0-4062-1A33-44D74EF851F8}"/>
          </ac:spMkLst>
        </pc:spChg>
        <pc:spChg chg="add">
          <ac:chgData name="Rita Padghan-Karanjkar" userId="7c8155616eaf3357" providerId="Windows Live" clId="Web-{B85F4462-00C8-4A88-BFE6-9CFC18ECCA13}" dt="2023-02-09T12:38:16.579" v="242"/>
          <ac:spMkLst>
            <pc:docMk/>
            <pc:sldMk cId="1949033336" sldId="283"/>
            <ac:spMk id="23" creationId="{1AF3C8EA-7A37-4A07-BDF2-89EBD3DF2CD1}"/>
          </ac:spMkLst>
        </pc:spChg>
        <pc:picChg chg="add mod ord">
          <ac:chgData name="Rita Padghan-Karanjkar" userId="7c8155616eaf3357" providerId="Windows Live" clId="Web-{B85F4462-00C8-4A88-BFE6-9CFC18ECCA13}" dt="2023-02-09T12:38:16.579" v="242"/>
          <ac:picMkLst>
            <pc:docMk/>
            <pc:sldMk cId="1949033336" sldId="283"/>
            <ac:picMk id="4" creationId="{0225C00C-F09F-DEBA-D960-BCE510C5FDC9}"/>
          </ac:picMkLst>
        </pc:picChg>
        <pc:cxnChg chg="add">
          <ac:chgData name="Rita Padghan-Karanjkar" userId="7c8155616eaf3357" providerId="Windows Live" clId="Web-{B85F4462-00C8-4A88-BFE6-9CFC18ECCA13}" dt="2023-02-09T12:38:16.579" v="242"/>
          <ac:cxnSpMkLst>
            <pc:docMk/>
            <pc:sldMk cId="1949033336" sldId="283"/>
            <ac:cxnSpMk id="9" creationId="{4436E0F2-A64B-471E-93C0-8DFE08CC57C8}"/>
          </ac:cxnSpMkLst>
        </pc:cxnChg>
        <pc:cxnChg chg="add">
          <ac:chgData name="Rita Padghan-Karanjkar" userId="7c8155616eaf3357" providerId="Windows Live" clId="Web-{B85F4462-00C8-4A88-BFE6-9CFC18ECCA13}" dt="2023-02-09T12:38:16.579" v="242"/>
          <ac:cxnSpMkLst>
            <pc:docMk/>
            <pc:sldMk cId="1949033336" sldId="283"/>
            <ac:cxnSpMk id="11" creationId="{DC1E3AB1-2A8C-4607-9FAE-D8BDB280FE1A}"/>
          </ac:cxnSpMkLst>
        </pc:cxnChg>
        <pc:cxnChg chg="add">
          <ac:chgData name="Rita Padghan-Karanjkar" userId="7c8155616eaf3357" providerId="Windows Live" clId="Web-{B85F4462-00C8-4A88-BFE6-9CFC18ECCA13}" dt="2023-02-09T12:38:16.579" v="242"/>
          <ac:cxnSpMkLst>
            <pc:docMk/>
            <pc:sldMk cId="1949033336" sldId="283"/>
            <ac:cxnSpMk id="13" creationId="{26D66059-832F-40B6-A35F-F56C8F38A1E7}"/>
          </ac:cxnSpMkLst>
        </pc:cxnChg>
        <pc:cxnChg chg="add">
          <ac:chgData name="Rita Padghan-Karanjkar" userId="7c8155616eaf3357" providerId="Windows Live" clId="Web-{B85F4462-00C8-4A88-BFE6-9CFC18ECCA13}" dt="2023-02-09T12:38:16.579" v="242"/>
          <ac:cxnSpMkLst>
            <pc:docMk/>
            <pc:sldMk cId="1949033336" sldId="283"/>
            <ac:cxnSpMk id="15" creationId="{A515E2ED-7EA9-448D-83FA-54C3DF9723BD}"/>
          </ac:cxnSpMkLst>
        </pc:cxnChg>
        <pc:cxnChg chg="add">
          <ac:chgData name="Rita Padghan-Karanjkar" userId="7c8155616eaf3357" providerId="Windows Live" clId="Web-{B85F4462-00C8-4A88-BFE6-9CFC18ECCA13}" dt="2023-02-09T12:38:16.579" v="242"/>
          <ac:cxnSpMkLst>
            <pc:docMk/>
            <pc:sldMk cId="1949033336" sldId="283"/>
            <ac:cxnSpMk id="17" creationId="{20595356-EABD-4767-AC9D-EA21FF115EC0}"/>
          </ac:cxnSpMkLst>
        </pc:cxnChg>
        <pc:cxnChg chg="add">
          <ac:chgData name="Rita Padghan-Karanjkar" userId="7c8155616eaf3357" providerId="Windows Live" clId="Web-{B85F4462-00C8-4A88-BFE6-9CFC18ECCA13}" dt="2023-02-09T12:38:16.579" v="242"/>
          <ac:cxnSpMkLst>
            <pc:docMk/>
            <pc:sldMk cId="1949033336" sldId="283"/>
            <ac:cxnSpMk id="19" creationId="{28CD9F06-9628-469C-B788-A894E3E08281}"/>
          </ac:cxnSpMkLst>
        </pc:cxnChg>
        <pc:cxnChg chg="add">
          <ac:chgData name="Rita Padghan-Karanjkar" userId="7c8155616eaf3357" providerId="Windows Live" clId="Web-{B85F4462-00C8-4A88-BFE6-9CFC18ECCA13}" dt="2023-02-09T12:38:16.579" v="242"/>
          <ac:cxnSpMkLst>
            <pc:docMk/>
            <pc:sldMk cId="1949033336" sldId="283"/>
            <ac:cxnSpMk id="21" creationId="{8550A431-0B61-421B-B4B7-24C0CFF0F938}"/>
          </ac:cxnSpMkLst>
        </pc:cxnChg>
      </pc:sldChg>
      <pc:sldChg chg="addSp delSp modSp new mod setBg">
        <pc:chgData name="Rita Padghan-Karanjkar" userId="7c8155616eaf3357" providerId="Windows Live" clId="Web-{B85F4462-00C8-4A88-BFE6-9CFC18ECCA13}" dt="2023-02-09T12:38:11.751" v="241"/>
        <pc:sldMkLst>
          <pc:docMk/>
          <pc:sldMk cId="1388404699" sldId="284"/>
        </pc:sldMkLst>
        <pc:spChg chg="mod ord">
          <ac:chgData name="Rita Padghan-Karanjkar" userId="7c8155616eaf3357" providerId="Windows Live" clId="Web-{B85F4462-00C8-4A88-BFE6-9CFC18ECCA13}" dt="2023-02-09T12:38:11.751" v="241"/>
          <ac:spMkLst>
            <pc:docMk/>
            <pc:sldMk cId="1388404699" sldId="284"/>
            <ac:spMk id="2" creationId="{FA6A6806-C78B-1180-5FB3-834AF15293A1}"/>
          </ac:spMkLst>
        </pc:spChg>
        <pc:spChg chg="del">
          <ac:chgData name="Rita Padghan-Karanjkar" userId="7c8155616eaf3357" providerId="Windows Live" clId="Web-{B85F4462-00C8-4A88-BFE6-9CFC18ECCA13}" dt="2023-02-09T12:36:29.936" v="230"/>
          <ac:spMkLst>
            <pc:docMk/>
            <pc:sldMk cId="1388404699" sldId="284"/>
            <ac:spMk id="3" creationId="{BF413315-166B-F675-A871-10F736E7A169}"/>
          </ac:spMkLst>
        </pc:spChg>
        <pc:spChg chg="add">
          <ac:chgData name="Rita Padghan-Karanjkar" userId="7c8155616eaf3357" providerId="Windows Live" clId="Web-{B85F4462-00C8-4A88-BFE6-9CFC18ECCA13}" dt="2023-02-09T12:38:11.751" v="241"/>
          <ac:spMkLst>
            <pc:docMk/>
            <pc:sldMk cId="1388404699" sldId="284"/>
            <ac:spMk id="23" creationId="{5E4165CA-2930-4841-AFB7-DD41E95F2DE1}"/>
          </ac:spMkLst>
        </pc:spChg>
        <pc:spChg chg="add">
          <ac:chgData name="Rita Padghan-Karanjkar" userId="7c8155616eaf3357" providerId="Windows Live" clId="Web-{B85F4462-00C8-4A88-BFE6-9CFC18ECCA13}" dt="2023-02-09T12:38:11.751" v="241"/>
          <ac:spMkLst>
            <pc:docMk/>
            <pc:sldMk cId="1388404699" sldId="284"/>
            <ac:spMk id="25" creationId="{D3A19439-95A7-4D53-B166-072A2A397205}"/>
          </ac:spMkLst>
        </pc:spChg>
        <pc:picChg chg="add mod ord">
          <ac:chgData name="Rita Padghan-Karanjkar" userId="7c8155616eaf3357" providerId="Windows Live" clId="Web-{B85F4462-00C8-4A88-BFE6-9CFC18ECCA13}" dt="2023-02-09T12:38:11.751" v="241"/>
          <ac:picMkLst>
            <pc:docMk/>
            <pc:sldMk cId="1388404699" sldId="284"/>
            <ac:picMk id="4" creationId="{2035D0FF-6E9A-F405-C790-2E044AB75780}"/>
          </ac:picMkLst>
        </pc:picChg>
        <pc:cxnChg chg="add">
          <ac:chgData name="Rita Padghan-Karanjkar" userId="7c8155616eaf3357" providerId="Windows Live" clId="Web-{B85F4462-00C8-4A88-BFE6-9CFC18ECCA13}" dt="2023-02-09T12:38:11.751" v="241"/>
          <ac:cxnSpMkLst>
            <pc:docMk/>
            <pc:sldMk cId="1388404699" sldId="284"/>
            <ac:cxnSpMk id="9" creationId="{4436E0F2-A64B-471E-93C0-8DFE08CC57C8}"/>
          </ac:cxnSpMkLst>
        </pc:cxnChg>
        <pc:cxnChg chg="add">
          <ac:chgData name="Rita Padghan-Karanjkar" userId="7c8155616eaf3357" providerId="Windows Live" clId="Web-{B85F4462-00C8-4A88-BFE6-9CFC18ECCA13}" dt="2023-02-09T12:38:11.751" v="241"/>
          <ac:cxnSpMkLst>
            <pc:docMk/>
            <pc:sldMk cId="1388404699" sldId="284"/>
            <ac:cxnSpMk id="11" creationId="{DC1E3AB1-2A8C-4607-9FAE-D8BDB280FE1A}"/>
          </ac:cxnSpMkLst>
        </pc:cxnChg>
        <pc:cxnChg chg="add">
          <ac:chgData name="Rita Padghan-Karanjkar" userId="7c8155616eaf3357" providerId="Windows Live" clId="Web-{B85F4462-00C8-4A88-BFE6-9CFC18ECCA13}" dt="2023-02-09T12:38:11.751" v="241"/>
          <ac:cxnSpMkLst>
            <pc:docMk/>
            <pc:sldMk cId="1388404699" sldId="284"/>
            <ac:cxnSpMk id="13" creationId="{26D66059-832F-40B6-A35F-F56C8F38A1E7}"/>
          </ac:cxnSpMkLst>
        </pc:cxnChg>
        <pc:cxnChg chg="add">
          <ac:chgData name="Rita Padghan-Karanjkar" userId="7c8155616eaf3357" providerId="Windows Live" clId="Web-{B85F4462-00C8-4A88-BFE6-9CFC18ECCA13}" dt="2023-02-09T12:38:11.751" v="241"/>
          <ac:cxnSpMkLst>
            <pc:docMk/>
            <pc:sldMk cId="1388404699" sldId="284"/>
            <ac:cxnSpMk id="15" creationId="{A515E2ED-7EA9-448D-83FA-54C3DF9723BD}"/>
          </ac:cxnSpMkLst>
        </pc:cxnChg>
        <pc:cxnChg chg="add">
          <ac:chgData name="Rita Padghan-Karanjkar" userId="7c8155616eaf3357" providerId="Windows Live" clId="Web-{B85F4462-00C8-4A88-BFE6-9CFC18ECCA13}" dt="2023-02-09T12:38:11.751" v="241"/>
          <ac:cxnSpMkLst>
            <pc:docMk/>
            <pc:sldMk cId="1388404699" sldId="284"/>
            <ac:cxnSpMk id="17" creationId="{20595356-EABD-4767-AC9D-EA21FF115EC0}"/>
          </ac:cxnSpMkLst>
        </pc:cxnChg>
        <pc:cxnChg chg="add">
          <ac:chgData name="Rita Padghan-Karanjkar" userId="7c8155616eaf3357" providerId="Windows Live" clId="Web-{B85F4462-00C8-4A88-BFE6-9CFC18ECCA13}" dt="2023-02-09T12:38:11.751" v="241"/>
          <ac:cxnSpMkLst>
            <pc:docMk/>
            <pc:sldMk cId="1388404699" sldId="284"/>
            <ac:cxnSpMk id="19" creationId="{28CD9F06-9628-469C-B788-A894E3E08281}"/>
          </ac:cxnSpMkLst>
        </pc:cxnChg>
        <pc:cxnChg chg="add">
          <ac:chgData name="Rita Padghan-Karanjkar" userId="7c8155616eaf3357" providerId="Windows Live" clId="Web-{B85F4462-00C8-4A88-BFE6-9CFC18ECCA13}" dt="2023-02-09T12:38:11.751" v="241"/>
          <ac:cxnSpMkLst>
            <pc:docMk/>
            <pc:sldMk cId="1388404699" sldId="284"/>
            <ac:cxnSpMk id="21" creationId="{8550A431-0B61-421B-B4B7-24C0CFF0F938}"/>
          </ac:cxnSpMkLst>
        </pc:cxnChg>
      </pc:sldChg>
      <pc:sldChg chg="addSp delSp modSp new mod setBg">
        <pc:chgData name="Rita Padghan-Karanjkar" userId="7c8155616eaf3357" providerId="Windows Live" clId="Web-{B85F4462-00C8-4A88-BFE6-9CFC18ECCA13}" dt="2023-02-09T12:37:58.501" v="240"/>
        <pc:sldMkLst>
          <pc:docMk/>
          <pc:sldMk cId="1149127345" sldId="285"/>
        </pc:sldMkLst>
        <pc:spChg chg="del mod">
          <ac:chgData name="Rita Padghan-Karanjkar" userId="7c8155616eaf3357" providerId="Windows Live" clId="Web-{B85F4462-00C8-4A88-BFE6-9CFC18ECCA13}" dt="2023-02-09T12:37:58.501" v="240"/>
          <ac:spMkLst>
            <pc:docMk/>
            <pc:sldMk cId="1149127345" sldId="285"/>
            <ac:spMk id="2" creationId="{009818D6-AEBE-55B5-94D6-062275071E5B}"/>
          </ac:spMkLst>
        </pc:spChg>
        <pc:spChg chg="del">
          <ac:chgData name="Rita Padghan-Karanjkar" userId="7c8155616eaf3357" providerId="Windows Live" clId="Web-{B85F4462-00C8-4A88-BFE6-9CFC18ECCA13}" dt="2023-02-09T12:37:00.765" v="235"/>
          <ac:spMkLst>
            <pc:docMk/>
            <pc:sldMk cId="1149127345" sldId="285"/>
            <ac:spMk id="3" creationId="{360C88B8-7568-0BC0-DFC5-A352BAC30AFD}"/>
          </ac:spMkLst>
        </pc:spChg>
        <pc:spChg chg="add del">
          <ac:chgData name="Rita Padghan-Karanjkar" userId="7c8155616eaf3357" providerId="Windows Live" clId="Web-{B85F4462-00C8-4A88-BFE6-9CFC18ECCA13}" dt="2023-02-09T12:37:58.501" v="240"/>
          <ac:spMkLst>
            <pc:docMk/>
            <pc:sldMk cId="1149127345" sldId="285"/>
            <ac:spMk id="23" creationId="{EA3B6404-C37D-4FE3-8124-9FC5ECE56273}"/>
          </ac:spMkLst>
        </pc:spChg>
        <pc:spChg chg="add del">
          <ac:chgData name="Rita Padghan-Karanjkar" userId="7c8155616eaf3357" providerId="Windows Live" clId="Web-{B85F4462-00C8-4A88-BFE6-9CFC18ECCA13}" dt="2023-02-09T12:37:58.501" v="240"/>
          <ac:spMkLst>
            <pc:docMk/>
            <pc:sldMk cId="1149127345" sldId="285"/>
            <ac:spMk id="27" creationId="{F67B5ED5-2C08-4519-B88A-E933BAA847AA}"/>
          </ac:spMkLst>
        </pc:spChg>
        <pc:spChg chg="add">
          <ac:chgData name="Rita Padghan-Karanjkar" userId="7c8155616eaf3357" providerId="Windows Live" clId="Web-{B85F4462-00C8-4A88-BFE6-9CFC18ECCA13}" dt="2023-02-09T12:37:58.501" v="240"/>
          <ac:spMkLst>
            <pc:docMk/>
            <pc:sldMk cId="1149127345" sldId="285"/>
            <ac:spMk id="54" creationId="{1AF3C8EA-7A37-4A07-BDF2-89EBD3DF2CD1}"/>
          </ac:spMkLst>
        </pc:spChg>
        <pc:picChg chg="add mod ord">
          <ac:chgData name="Rita Padghan-Karanjkar" userId="7c8155616eaf3357" providerId="Windows Live" clId="Web-{B85F4462-00C8-4A88-BFE6-9CFC18ECCA13}" dt="2023-02-09T12:37:58.501" v="240"/>
          <ac:picMkLst>
            <pc:docMk/>
            <pc:sldMk cId="1149127345" sldId="285"/>
            <ac:picMk id="4" creationId="{CB9DE5E6-A055-C1B9-E134-CA00CD432816}"/>
          </ac:picMkLst>
        </pc:picChg>
        <pc:cxnChg chg="add del">
          <ac:chgData name="Rita Padghan-Karanjkar" userId="7c8155616eaf3357" providerId="Windows Live" clId="Web-{B85F4462-00C8-4A88-BFE6-9CFC18ECCA13}" dt="2023-02-09T12:37:58.501" v="240"/>
          <ac:cxnSpMkLst>
            <pc:docMk/>
            <pc:sldMk cId="1149127345" sldId="285"/>
            <ac:cxnSpMk id="9" creationId="{4436E0F2-A64B-471E-93C0-8DFE08CC57C8}"/>
          </ac:cxnSpMkLst>
        </pc:cxnChg>
        <pc:cxnChg chg="add del">
          <ac:chgData name="Rita Padghan-Karanjkar" userId="7c8155616eaf3357" providerId="Windows Live" clId="Web-{B85F4462-00C8-4A88-BFE6-9CFC18ECCA13}" dt="2023-02-09T12:37:58.501" v="240"/>
          <ac:cxnSpMkLst>
            <pc:docMk/>
            <pc:sldMk cId="1149127345" sldId="285"/>
            <ac:cxnSpMk id="11" creationId="{DC1E3AB1-2A8C-4607-9FAE-D8BDB280FE1A}"/>
          </ac:cxnSpMkLst>
        </pc:cxnChg>
        <pc:cxnChg chg="add del">
          <ac:chgData name="Rita Padghan-Karanjkar" userId="7c8155616eaf3357" providerId="Windows Live" clId="Web-{B85F4462-00C8-4A88-BFE6-9CFC18ECCA13}" dt="2023-02-09T12:37:58.501" v="240"/>
          <ac:cxnSpMkLst>
            <pc:docMk/>
            <pc:sldMk cId="1149127345" sldId="285"/>
            <ac:cxnSpMk id="13" creationId="{26D66059-832F-40B6-A35F-F56C8F38A1E7}"/>
          </ac:cxnSpMkLst>
        </pc:cxnChg>
        <pc:cxnChg chg="add del">
          <ac:chgData name="Rita Padghan-Karanjkar" userId="7c8155616eaf3357" providerId="Windows Live" clId="Web-{B85F4462-00C8-4A88-BFE6-9CFC18ECCA13}" dt="2023-02-09T12:37:58.501" v="240"/>
          <ac:cxnSpMkLst>
            <pc:docMk/>
            <pc:sldMk cId="1149127345" sldId="285"/>
            <ac:cxnSpMk id="15" creationId="{A515E2ED-7EA9-448D-83FA-54C3DF9723BD}"/>
          </ac:cxnSpMkLst>
        </pc:cxnChg>
        <pc:cxnChg chg="add del">
          <ac:chgData name="Rita Padghan-Karanjkar" userId="7c8155616eaf3357" providerId="Windows Live" clId="Web-{B85F4462-00C8-4A88-BFE6-9CFC18ECCA13}" dt="2023-02-09T12:37:58.501" v="240"/>
          <ac:cxnSpMkLst>
            <pc:docMk/>
            <pc:sldMk cId="1149127345" sldId="285"/>
            <ac:cxnSpMk id="17" creationId="{20595356-EABD-4767-AC9D-EA21FF115EC0}"/>
          </ac:cxnSpMkLst>
        </pc:cxnChg>
        <pc:cxnChg chg="add del">
          <ac:chgData name="Rita Padghan-Karanjkar" userId="7c8155616eaf3357" providerId="Windows Live" clId="Web-{B85F4462-00C8-4A88-BFE6-9CFC18ECCA13}" dt="2023-02-09T12:37:58.501" v="240"/>
          <ac:cxnSpMkLst>
            <pc:docMk/>
            <pc:sldMk cId="1149127345" sldId="285"/>
            <ac:cxnSpMk id="19" creationId="{28CD9F06-9628-469C-B788-A894E3E08281}"/>
          </ac:cxnSpMkLst>
        </pc:cxnChg>
        <pc:cxnChg chg="add del">
          <ac:chgData name="Rita Padghan-Karanjkar" userId="7c8155616eaf3357" providerId="Windows Live" clId="Web-{B85F4462-00C8-4A88-BFE6-9CFC18ECCA13}" dt="2023-02-09T12:37:58.501" v="240"/>
          <ac:cxnSpMkLst>
            <pc:docMk/>
            <pc:sldMk cId="1149127345" sldId="285"/>
            <ac:cxnSpMk id="21" creationId="{8550A431-0B61-421B-B4B7-24C0CFF0F938}"/>
          </ac:cxnSpMkLst>
        </pc:cxnChg>
        <pc:cxnChg chg="add del">
          <ac:chgData name="Rita Padghan-Karanjkar" userId="7c8155616eaf3357" providerId="Windows Live" clId="Web-{B85F4462-00C8-4A88-BFE6-9CFC18ECCA13}" dt="2023-02-09T12:37:58.501" v="240"/>
          <ac:cxnSpMkLst>
            <pc:docMk/>
            <pc:sldMk cId="1149127345" sldId="285"/>
            <ac:cxnSpMk id="25" creationId="{C64A9919-C77B-4DEE-B7F8-B9A289E9E66E}"/>
          </ac:cxnSpMkLst>
        </pc:cxnChg>
        <pc:cxnChg chg="add del">
          <ac:chgData name="Rita Padghan-Karanjkar" userId="7c8155616eaf3357" providerId="Windows Live" clId="Web-{B85F4462-00C8-4A88-BFE6-9CFC18ECCA13}" dt="2023-02-09T12:37:58.501" v="240"/>
          <ac:cxnSpMkLst>
            <pc:docMk/>
            <pc:sldMk cId="1149127345" sldId="285"/>
            <ac:cxnSpMk id="29" creationId="{4BB9CE4F-048D-4320-B7EF-E5AEA4020CE2}"/>
          </ac:cxnSpMkLst>
        </pc:cxnChg>
        <pc:cxnChg chg="add del">
          <ac:chgData name="Rita Padghan-Karanjkar" userId="7c8155616eaf3357" providerId="Windows Live" clId="Web-{B85F4462-00C8-4A88-BFE6-9CFC18ECCA13}" dt="2023-02-09T12:37:58.501" v="240"/>
          <ac:cxnSpMkLst>
            <pc:docMk/>
            <pc:sldMk cId="1149127345" sldId="285"/>
            <ac:cxnSpMk id="31" creationId="{717DE3F0-E5A7-4C2D-927E-56638086786C}"/>
          </ac:cxnSpMkLst>
        </pc:cxnChg>
        <pc:cxnChg chg="add del">
          <ac:chgData name="Rita Padghan-Karanjkar" userId="7c8155616eaf3357" providerId="Windows Live" clId="Web-{B85F4462-00C8-4A88-BFE6-9CFC18ECCA13}" dt="2023-02-09T12:37:58.501" v="240"/>
          <ac:cxnSpMkLst>
            <pc:docMk/>
            <pc:sldMk cId="1149127345" sldId="285"/>
            <ac:cxnSpMk id="33" creationId="{4E9EA87C-793F-4321-A0BC-4DB860289DD6}"/>
          </ac:cxnSpMkLst>
        </pc:cxnChg>
        <pc:cxnChg chg="add del">
          <ac:chgData name="Rita Padghan-Karanjkar" userId="7c8155616eaf3357" providerId="Windows Live" clId="Web-{B85F4462-00C8-4A88-BFE6-9CFC18ECCA13}" dt="2023-02-09T12:37:58.501" v="240"/>
          <ac:cxnSpMkLst>
            <pc:docMk/>
            <pc:sldMk cId="1149127345" sldId="285"/>
            <ac:cxnSpMk id="35" creationId="{DEE00FC4-5601-4185-8A23-E15BD4D7B414}"/>
          </ac:cxnSpMkLst>
        </pc:cxnChg>
        <pc:cxnChg chg="add">
          <ac:chgData name="Rita Padghan-Karanjkar" userId="7c8155616eaf3357" providerId="Windows Live" clId="Web-{B85F4462-00C8-4A88-BFE6-9CFC18ECCA13}" dt="2023-02-09T12:37:58.501" v="240"/>
          <ac:cxnSpMkLst>
            <pc:docMk/>
            <pc:sldMk cId="1149127345" sldId="285"/>
            <ac:cxnSpMk id="40" creationId="{4436E0F2-A64B-471E-93C0-8DFE08CC57C8}"/>
          </ac:cxnSpMkLst>
        </pc:cxnChg>
        <pc:cxnChg chg="add">
          <ac:chgData name="Rita Padghan-Karanjkar" userId="7c8155616eaf3357" providerId="Windows Live" clId="Web-{B85F4462-00C8-4A88-BFE6-9CFC18ECCA13}" dt="2023-02-09T12:37:58.501" v="240"/>
          <ac:cxnSpMkLst>
            <pc:docMk/>
            <pc:sldMk cId="1149127345" sldId="285"/>
            <ac:cxnSpMk id="42" creationId="{DC1E3AB1-2A8C-4607-9FAE-D8BDB280FE1A}"/>
          </ac:cxnSpMkLst>
        </pc:cxnChg>
        <pc:cxnChg chg="add">
          <ac:chgData name="Rita Padghan-Karanjkar" userId="7c8155616eaf3357" providerId="Windows Live" clId="Web-{B85F4462-00C8-4A88-BFE6-9CFC18ECCA13}" dt="2023-02-09T12:37:58.501" v="240"/>
          <ac:cxnSpMkLst>
            <pc:docMk/>
            <pc:sldMk cId="1149127345" sldId="285"/>
            <ac:cxnSpMk id="44" creationId="{26D66059-832F-40B6-A35F-F56C8F38A1E7}"/>
          </ac:cxnSpMkLst>
        </pc:cxnChg>
        <pc:cxnChg chg="add">
          <ac:chgData name="Rita Padghan-Karanjkar" userId="7c8155616eaf3357" providerId="Windows Live" clId="Web-{B85F4462-00C8-4A88-BFE6-9CFC18ECCA13}" dt="2023-02-09T12:37:58.501" v="240"/>
          <ac:cxnSpMkLst>
            <pc:docMk/>
            <pc:sldMk cId="1149127345" sldId="285"/>
            <ac:cxnSpMk id="46" creationId="{A515E2ED-7EA9-448D-83FA-54C3DF9723BD}"/>
          </ac:cxnSpMkLst>
        </pc:cxnChg>
        <pc:cxnChg chg="add">
          <ac:chgData name="Rita Padghan-Karanjkar" userId="7c8155616eaf3357" providerId="Windows Live" clId="Web-{B85F4462-00C8-4A88-BFE6-9CFC18ECCA13}" dt="2023-02-09T12:37:58.501" v="240"/>
          <ac:cxnSpMkLst>
            <pc:docMk/>
            <pc:sldMk cId="1149127345" sldId="285"/>
            <ac:cxnSpMk id="48" creationId="{20595356-EABD-4767-AC9D-EA21FF115EC0}"/>
          </ac:cxnSpMkLst>
        </pc:cxnChg>
        <pc:cxnChg chg="add">
          <ac:chgData name="Rita Padghan-Karanjkar" userId="7c8155616eaf3357" providerId="Windows Live" clId="Web-{B85F4462-00C8-4A88-BFE6-9CFC18ECCA13}" dt="2023-02-09T12:37:58.501" v="240"/>
          <ac:cxnSpMkLst>
            <pc:docMk/>
            <pc:sldMk cId="1149127345" sldId="285"/>
            <ac:cxnSpMk id="50" creationId="{28CD9F06-9628-469C-B788-A894E3E08281}"/>
          </ac:cxnSpMkLst>
        </pc:cxnChg>
        <pc:cxnChg chg="add">
          <ac:chgData name="Rita Padghan-Karanjkar" userId="7c8155616eaf3357" providerId="Windows Live" clId="Web-{B85F4462-00C8-4A88-BFE6-9CFC18ECCA13}" dt="2023-02-09T12:37:58.501" v="240"/>
          <ac:cxnSpMkLst>
            <pc:docMk/>
            <pc:sldMk cId="1149127345" sldId="285"/>
            <ac:cxnSpMk id="52" creationId="{8550A431-0B61-421B-B4B7-24C0CFF0F938}"/>
          </ac:cxnSpMkLst>
        </pc:cxnChg>
      </pc:sldChg>
      <pc:sldChg chg="addSp delSp modSp new mod setBg">
        <pc:chgData name="Rita Padghan-Karanjkar" userId="7c8155616eaf3357" providerId="Windows Live" clId="Web-{B85F4462-00C8-4A88-BFE6-9CFC18ECCA13}" dt="2023-02-09T12:36:50.687" v="234"/>
        <pc:sldMkLst>
          <pc:docMk/>
          <pc:sldMk cId="2385377192" sldId="286"/>
        </pc:sldMkLst>
        <pc:spChg chg="del">
          <ac:chgData name="Rita Padghan-Karanjkar" userId="7c8155616eaf3357" providerId="Windows Live" clId="Web-{B85F4462-00C8-4A88-BFE6-9CFC18ECCA13}" dt="2023-02-09T12:36:50.687" v="234"/>
          <ac:spMkLst>
            <pc:docMk/>
            <pc:sldMk cId="2385377192" sldId="286"/>
            <ac:spMk id="2" creationId="{BE7333A1-83BA-E1C6-6451-D24B523AE747}"/>
          </ac:spMkLst>
        </pc:spChg>
        <pc:spChg chg="del">
          <ac:chgData name="Rita Padghan-Karanjkar" userId="7c8155616eaf3357" providerId="Windows Live" clId="Web-{B85F4462-00C8-4A88-BFE6-9CFC18ECCA13}" dt="2023-02-09T12:36:46.765" v="233"/>
          <ac:spMkLst>
            <pc:docMk/>
            <pc:sldMk cId="2385377192" sldId="286"/>
            <ac:spMk id="3" creationId="{C4B8199D-B955-88A5-0F68-7A792CB6CC3D}"/>
          </ac:spMkLst>
        </pc:spChg>
        <pc:spChg chg="add">
          <ac:chgData name="Rita Padghan-Karanjkar" userId="7c8155616eaf3357" providerId="Windows Live" clId="Web-{B85F4462-00C8-4A88-BFE6-9CFC18ECCA13}" dt="2023-02-09T12:36:50.687" v="234"/>
          <ac:spMkLst>
            <pc:docMk/>
            <pc:sldMk cId="2385377192" sldId="286"/>
            <ac:spMk id="23" creationId="{1AF3C8EA-7A37-4A07-BDF2-89EBD3DF2CD1}"/>
          </ac:spMkLst>
        </pc:spChg>
        <pc:picChg chg="add mod ord">
          <ac:chgData name="Rita Padghan-Karanjkar" userId="7c8155616eaf3357" providerId="Windows Live" clId="Web-{B85F4462-00C8-4A88-BFE6-9CFC18ECCA13}" dt="2023-02-09T12:36:50.687" v="234"/>
          <ac:picMkLst>
            <pc:docMk/>
            <pc:sldMk cId="2385377192" sldId="286"/>
            <ac:picMk id="4" creationId="{DF403E2F-4ECC-1B2F-E9DC-B2B4356CB02A}"/>
          </ac:picMkLst>
        </pc:picChg>
        <pc:cxnChg chg="add">
          <ac:chgData name="Rita Padghan-Karanjkar" userId="7c8155616eaf3357" providerId="Windows Live" clId="Web-{B85F4462-00C8-4A88-BFE6-9CFC18ECCA13}" dt="2023-02-09T12:36:50.687" v="234"/>
          <ac:cxnSpMkLst>
            <pc:docMk/>
            <pc:sldMk cId="2385377192" sldId="286"/>
            <ac:cxnSpMk id="9" creationId="{4436E0F2-A64B-471E-93C0-8DFE08CC57C8}"/>
          </ac:cxnSpMkLst>
        </pc:cxnChg>
        <pc:cxnChg chg="add">
          <ac:chgData name="Rita Padghan-Karanjkar" userId="7c8155616eaf3357" providerId="Windows Live" clId="Web-{B85F4462-00C8-4A88-BFE6-9CFC18ECCA13}" dt="2023-02-09T12:36:50.687" v="234"/>
          <ac:cxnSpMkLst>
            <pc:docMk/>
            <pc:sldMk cId="2385377192" sldId="286"/>
            <ac:cxnSpMk id="11" creationId="{DC1E3AB1-2A8C-4607-9FAE-D8BDB280FE1A}"/>
          </ac:cxnSpMkLst>
        </pc:cxnChg>
        <pc:cxnChg chg="add">
          <ac:chgData name="Rita Padghan-Karanjkar" userId="7c8155616eaf3357" providerId="Windows Live" clId="Web-{B85F4462-00C8-4A88-BFE6-9CFC18ECCA13}" dt="2023-02-09T12:36:50.687" v="234"/>
          <ac:cxnSpMkLst>
            <pc:docMk/>
            <pc:sldMk cId="2385377192" sldId="286"/>
            <ac:cxnSpMk id="13" creationId="{26D66059-832F-40B6-A35F-F56C8F38A1E7}"/>
          </ac:cxnSpMkLst>
        </pc:cxnChg>
        <pc:cxnChg chg="add">
          <ac:chgData name="Rita Padghan-Karanjkar" userId="7c8155616eaf3357" providerId="Windows Live" clId="Web-{B85F4462-00C8-4A88-BFE6-9CFC18ECCA13}" dt="2023-02-09T12:36:50.687" v="234"/>
          <ac:cxnSpMkLst>
            <pc:docMk/>
            <pc:sldMk cId="2385377192" sldId="286"/>
            <ac:cxnSpMk id="15" creationId="{A515E2ED-7EA9-448D-83FA-54C3DF9723BD}"/>
          </ac:cxnSpMkLst>
        </pc:cxnChg>
        <pc:cxnChg chg="add">
          <ac:chgData name="Rita Padghan-Karanjkar" userId="7c8155616eaf3357" providerId="Windows Live" clId="Web-{B85F4462-00C8-4A88-BFE6-9CFC18ECCA13}" dt="2023-02-09T12:36:50.687" v="234"/>
          <ac:cxnSpMkLst>
            <pc:docMk/>
            <pc:sldMk cId="2385377192" sldId="286"/>
            <ac:cxnSpMk id="17" creationId="{20595356-EABD-4767-AC9D-EA21FF115EC0}"/>
          </ac:cxnSpMkLst>
        </pc:cxnChg>
        <pc:cxnChg chg="add">
          <ac:chgData name="Rita Padghan-Karanjkar" userId="7c8155616eaf3357" providerId="Windows Live" clId="Web-{B85F4462-00C8-4A88-BFE6-9CFC18ECCA13}" dt="2023-02-09T12:36:50.687" v="234"/>
          <ac:cxnSpMkLst>
            <pc:docMk/>
            <pc:sldMk cId="2385377192" sldId="286"/>
            <ac:cxnSpMk id="19" creationId="{28CD9F06-9628-469C-B788-A894E3E08281}"/>
          </ac:cxnSpMkLst>
        </pc:cxnChg>
        <pc:cxnChg chg="add">
          <ac:chgData name="Rita Padghan-Karanjkar" userId="7c8155616eaf3357" providerId="Windows Live" clId="Web-{B85F4462-00C8-4A88-BFE6-9CFC18ECCA13}" dt="2023-02-09T12:36:50.687" v="234"/>
          <ac:cxnSpMkLst>
            <pc:docMk/>
            <pc:sldMk cId="2385377192" sldId="286"/>
            <ac:cxnSpMk id="21" creationId="{8550A431-0B61-421B-B4B7-24C0CFF0F938}"/>
          </ac:cxnSpMkLst>
        </pc:cxnChg>
      </pc:sldChg>
      <pc:sldChg chg="addSp delSp modSp new mod setBg">
        <pc:chgData name="Rita Padghan-Karanjkar" userId="7c8155616eaf3357" providerId="Windows Live" clId="Web-{B85F4462-00C8-4A88-BFE6-9CFC18ECCA13}" dt="2023-02-09T12:37:33.141" v="238"/>
        <pc:sldMkLst>
          <pc:docMk/>
          <pc:sldMk cId="2284843206" sldId="287"/>
        </pc:sldMkLst>
        <pc:spChg chg="del">
          <ac:chgData name="Rita Padghan-Karanjkar" userId="7c8155616eaf3357" providerId="Windows Live" clId="Web-{B85F4462-00C8-4A88-BFE6-9CFC18ECCA13}" dt="2023-02-09T12:37:33.141" v="238"/>
          <ac:spMkLst>
            <pc:docMk/>
            <pc:sldMk cId="2284843206" sldId="287"/>
            <ac:spMk id="2" creationId="{B492059D-E1D4-DEF1-7139-17EAF44CB282}"/>
          </ac:spMkLst>
        </pc:spChg>
        <pc:spChg chg="del">
          <ac:chgData name="Rita Padghan-Karanjkar" userId="7c8155616eaf3357" providerId="Windows Live" clId="Web-{B85F4462-00C8-4A88-BFE6-9CFC18ECCA13}" dt="2023-02-09T12:37:28.859" v="237"/>
          <ac:spMkLst>
            <pc:docMk/>
            <pc:sldMk cId="2284843206" sldId="287"/>
            <ac:spMk id="3" creationId="{6D4D2651-E237-F8F3-2089-165227E22DBE}"/>
          </ac:spMkLst>
        </pc:spChg>
        <pc:spChg chg="add">
          <ac:chgData name="Rita Padghan-Karanjkar" userId="7c8155616eaf3357" providerId="Windows Live" clId="Web-{B85F4462-00C8-4A88-BFE6-9CFC18ECCA13}" dt="2023-02-09T12:37:33.141" v="238"/>
          <ac:spMkLst>
            <pc:docMk/>
            <pc:sldMk cId="2284843206" sldId="287"/>
            <ac:spMk id="23" creationId="{1AF3C8EA-7A37-4A07-BDF2-89EBD3DF2CD1}"/>
          </ac:spMkLst>
        </pc:spChg>
        <pc:picChg chg="add mod ord">
          <ac:chgData name="Rita Padghan-Karanjkar" userId="7c8155616eaf3357" providerId="Windows Live" clId="Web-{B85F4462-00C8-4A88-BFE6-9CFC18ECCA13}" dt="2023-02-09T12:37:33.141" v="238"/>
          <ac:picMkLst>
            <pc:docMk/>
            <pc:sldMk cId="2284843206" sldId="287"/>
            <ac:picMk id="4" creationId="{A61F9E83-8A5A-E632-3EAB-B85E7EDE3BDA}"/>
          </ac:picMkLst>
        </pc:picChg>
        <pc:cxnChg chg="add">
          <ac:chgData name="Rita Padghan-Karanjkar" userId="7c8155616eaf3357" providerId="Windows Live" clId="Web-{B85F4462-00C8-4A88-BFE6-9CFC18ECCA13}" dt="2023-02-09T12:37:33.141" v="238"/>
          <ac:cxnSpMkLst>
            <pc:docMk/>
            <pc:sldMk cId="2284843206" sldId="287"/>
            <ac:cxnSpMk id="9" creationId="{4436E0F2-A64B-471E-93C0-8DFE08CC57C8}"/>
          </ac:cxnSpMkLst>
        </pc:cxnChg>
        <pc:cxnChg chg="add">
          <ac:chgData name="Rita Padghan-Karanjkar" userId="7c8155616eaf3357" providerId="Windows Live" clId="Web-{B85F4462-00C8-4A88-BFE6-9CFC18ECCA13}" dt="2023-02-09T12:37:33.141" v="238"/>
          <ac:cxnSpMkLst>
            <pc:docMk/>
            <pc:sldMk cId="2284843206" sldId="287"/>
            <ac:cxnSpMk id="11" creationId="{DC1E3AB1-2A8C-4607-9FAE-D8BDB280FE1A}"/>
          </ac:cxnSpMkLst>
        </pc:cxnChg>
        <pc:cxnChg chg="add">
          <ac:chgData name="Rita Padghan-Karanjkar" userId="7c8155616eaf3357" providerId="Windows Live" clId="Web-{B85F4462-00C8-4A88-BFE6-9CFC18ECCA13}" dt="2023-02-09T12:37:33.141" v="238"/>
          <ac:cxnSpMkLst>
            <pc:docMk/>
            <pc:sldMk cId="2284843206" sldId="287"/>
            <ac:cxnSpMk id="13" creationId="{26D66059-832F-40B6-A35F-F56C8F38A1E7}"/>
          </ac:cxnSpMkLst>
        </pc:cxnChg>
        <pc:cxnChg chg="add">
          <ac:chgData name="Rita Padghan-Karanjkar" userId="7c8155616eaf3357" providerId="Windows Live" clId="Web-{B85F4462-00C8-4A88-BFE6-9CFC18ECCA13}" dt="2023-02-09T12:37:33.141" v="238"/>
          <ac:cxnSpMkLst>
            <pc:docMk/>
            <pc:sldMk cId="2284843206" sldId="287"/>
            <ac:cxnSpMk id="15" creationId="{A515E2ED-7EA9-448D-83FA-54C3DF9723BD}"/>
          </ac:cxnSpMkLst>
        </pc:cxnChg>
        <pc:cxnChg chg="add">
          <ac:chgData name="Rita Padghan-Karanjkar" userId="7c8155616eaf3357" providerId="Windows Live" clId="Web-{B85F4462-00C8-4A88-BFE6-9CFC18ECCA13}" dt="2023-02-09T12:37:33.141" v="238"/>
          <ac:cxnSpMkLst>
            <pc:docMk/>
            <pc:sldMk cId="2284843206" sldId="287"/>
            <ac:cxnSpMk id="17" creationId="{20595356-EABD-4767-AC9D-EA21FF115EC0}"/>
          </ac:cxnSpMkLst>
        </pc:cxnChg>
        <pc:cxnChg chg="add">
          <ac:chgData name="Rita Padghan-Karanjkar" userId="7c8155616eaf3357" providerId="Windows Live" clId="Web-{B85F4462-00C8-4A88-BFE6-9CFC18ECCA13}" dt="2023-02-09T12:37:33.141" v="238"/>
          <ac:cxnSpMkLst>
            <pc:docMk/>
            <pc:sldMk cId="2284843206" sldId="287"/>
            <ac:cxnSpMk id="19" creationId="{28CD9F06-9628-469C-B788-A894E3E08281}"/>
          </ac:cxnSpMkLst>
        </pc:cxnChg>
        <pc:cxnChg chg="add">
          <ac:chgData name="Rita Padghan-Karanjkar" userId="7c8155616eaf3357" providerId="Windows Live" clId="Web-{B85F4462-00C8-4A88-BFE6-9CFC18ECCA13}" dt="2023-02-09T12:37:33.141" v="238"/>
          <ac:cxnSpMkLst>
            <pc:docMk/>
            <pc:sldMk cId="2284843206" sldId="287"/>
            <ac:cxnSpMk id="21" creationId="{8550A431-0B61-421B-B4B7-24C0CFF0F938}"/>
          </ac:cxnSpMkLst>
        </pc:cxnChg>
      </pc:sldChg>
      <pc:sldChg chg="addSp delSp modSp new mod setBg">
        <pc:chgData name="Rita Padghan-Karanjkar" userId="7c8155616eaf3357" providerId="Windows Live" clId="Web-{B85F4462-00C8-4A88-BFE6-9CFC18ECCA13}" dt="2023-02-09T12:40:32.020" v="268"/>
        <pc:sldMkLst>
          <pc:docMk/>
          <pc:sldMk cId="2390015386" sldId="288"/>
        </pc:sldMkLst>
        <pc:spChg chg="del">
          <ac:chgData name="Rita Padghan-Karanjkar" userId="7c8155616eaf3357" providerId="Windows Live" clId="Web-{B85F4462-00C8-4A88-BFE6-9CFC18ECCA13}" dt="2023-02-09T12:40:32.020" v="268"/>
          <ac:spMkLst>
            <pc:docMk/>
            <pc:sldMk cId="2390015386" sldId="288"/>
            <ac:spMk id="2" creationId="{50A379AE-2803-C1E5-AC7D-DA0B52428857}"/>
          </ac:spMkLst>
        </pc:spChg>
        <pc:spChg chg="del">
          <ac:chgData name="Rita Padghan-Karanjkar" userId="7c8155616eaf3357" providerId="Windows Live" clId="Web-{B85F4462-00C8-4A88-BFE6-9CFC18ECCA13}" dt="2023-02-09T12:40:28.958" v="267"/>
          <ac:spMkLst>
            <pc:docMk/>
            <pc:sldMk cId="2390015386" sldId="288"/>
            <ac:spMk id="3" creationId="{D1B6578D-D253-D032-75E7-74B4EF1835E1}"/>
          </ac:spMkLst>
        </pc:spChg>
        <pc:spChg chg="add">
          <ac:chgData name="Rita Padghan-Karanjkar" userId="7c8155616eaf3357" providerId="Windows Live" clId="Web-{B85F4462-00C8-4A88-BFE6-9CFC18ECCA13}" dt="2023-02-09T12:40:32.020" v="268"/>
          <ac:spMkLst>
            <pc:docMk/>
            <pc:sldMk cId="2390015386" sldId="288"/>
            <ac:spMk id="23" creationId="{1AF3C8EA-7A37-4A07-BDF2-89EBD3DF2CD1}"/>
          </ac:spMkLst>
        </pc:spChg>
        <pc:picChg chg="add mod ord">
          <ac:chgData name="Rita Padghan-Karanjkar" userId="7c8155616eaf3357" providerId="Windows Live" clId="Web-{B85F4462-00C8-4A88-BFE6-9CFC18ECCA13}" dt="2023-02-09T12:40:32.020" v="268"/>
          <ac:picMkLst>
            <pc:docMk/>
            <pc:sldMk cId="2390015386" sldId="288"/>
            <ac:picMk id="4" creationId="{2E08F474-FF0B-4AF7-CEDD-53EF487E9F0A}"/>
          </ac:picMkLst>
        </pc:picChg>
        <pc:cxnChg chg="add">
          <ac:chgData name="Rita Padghan-Karanjkar" userId="7c8155616eaf3357" providerId="Windows Live" clId="Web-{B85F4462-00C8-4A88-BFE6-9CFC18ECCA13}" dt="2023-02-09T12:40:32.020" v="268"/>
          <ac:cxnSpMkLst>
            <pc:docMk/>
            <pc:sldMk cId="2390015386" sldId="288"/>
            <ac:cxnSpMk id="9" creationId="{4436E0F2-A64B-471E-93C0-8DFE08CC57C8}"/>
          </ac:cxnSpMkLst>
        </pc:cxnChg>
        <pc:cxnChg chg="add">
          <ac:chgData name="Rita Padghan-Karanjkar" userId="7c8155616eaf3357" providerId="Windows Live" clId="Web-{B85F4462-00C8-4A88-BFE6-9CFC18ECCA13}" dt="2023-02-09T12:40:32.020" v="268"/>
          <ac:cxnSpMkLst>
            <pc:docMk/>
            <pc:sldMk cId="2390015386" sldId="288"/>
            <ac:cxnSpMk id="11" creationId="{DC1E3AB1-2A8C-4607-9FAE-D8BDB280FE1A}"/>
          </ac:cxnSpMkLst>
        </pc:cxnChg>
        <pc:cxnChg chg="add">
          <ac:chgData name="Rita Padghan-Karanjkar" userId="7c8155616eaf3357" providerId="Windows Live" clId="Web-{B85F4462-00C8-4A88-BFE6-9CFC18ECCA13}" dt="2023-02-09T12:40:32.020" v="268"/>
          <ac:cxnSpMkLst>
            <pc:docMk/>
            <pc:sldMk cId="2390015386" sldId="288"/>
            <ac:cxnSpMk id="13" creationId="{26D66059-832F-40B6-A35F-F56C8F38A1E7}"/>
          </ac:cxnSpMkLst>
        </pc:cxnChg>
        <pc:cxnChg chg="add">
          <ac:chgData name="Rita Padghan-Karanjkar" userId="7c8155616eaf3357" providerId="Windows Live" clId="Web-{B85F4462-00C8-4A88-BFE6-9CFC18ECCA13}" dt="2023-02-09T12:40:32.020" v="268"/>
          <ac:cxnSpMkLst>
            <pc:docMk/>
            <pc:sldMk cId="2390015386" sldId="288"/>
            <ac:cxnSpMk id="15" creationId="{A515E2ED-7EA9-448D-83FA-54C3DF9723BD}"/>
          </ac:cxnSpMkLst>
        </pc:cxnChg>
        <pc:cxnChg chg="add">
          <ac:chgData name="Rita Padghan-Karanjkar" userId="7c8155616eaf3357" providerId="Windows Live" clId="Web-{B85F4462-00C8-4A88-BFE6-9CFC18ECCA13}" dt="2023-02-09T12:40:32.020" v="268"/>
          <ac:cxnSpMkLst>
            <pc:docMk/>
            <pc:sldMk cId="2390015386" sldId="288"/>
            <ac:cxnSpMk id="17" creationId="{20595356-EABD-4767-AC9D-EA21FF115EC0}"/>
          </ac:cxnSpMkLst>
        </pc:cxnChg>
        <pc:cxnChg chg="add">
          <ac:chgData name="Rita Padghan-Karanjkar" userId="7c8155616eaf3357" providerId="Windows Live" clId="Web-{B85F4462-00C8-4A88-BFE6-9CFC18ECCA13}" dt="2023-02-09T12:40:32.020" v="268"/>
          <ac:cxnSpMkLst>
            <pc:docMk/>
            <pc:sldMk cId="2390015386" sldId="288"/>
            <ac:cxnSpMk id="19" creationId="{28CD9F06-9628-469C-B788-A894E3E08281}"/>
          </ac:cxnSpMkLst>
        </pc:cxnChg>
        <pc:cxnChg chg="add">
          <ac:chgData name="Rita Padghan-Karanjkar" userId="7c8155616eaf3357" providerId="Windows Live" clId="Web-{B85F4462-00C8-4A88-BFE6-9CFC18ECCA13}" dt="2023-02-09T12:40:32.020" v="268"/>
          <ac:cxnSpMkLst>
            <pc:docMk/>
            <pc:sldMk cId="2390015386" sldId="288"/>
            <ac:cxnSpMk id="21" creationId="{8550A431-0B61-421B-B4B7-24C0CFF0F938}"/>
          </ac:cxnSpMkLst>
        </pc:cxnChg>
      </pc:sldChg>
      <pc:sldChg chg="addSp delSp modSp new mod setBg">
        <pc:chgData name="Rita Padghan-Karanjkar" userId="7c8155616eaf3357" providerId="Windows Live" clId="Web-{B85F4462-00C8-4A88-BFE6-9CFC18ECCA13}" dt="2023-02-09T12:40:45.396" v="271"/>
        <pc:sldMkLst>
          <pc:docMk/>
          <pc:sldMk cId="2363505136" sldId="289"/>
        </pc:sldMkLst>
        <pc:spChg chg="del">
          <ac:chgData name="Rita Padghan-Karanjkar" userId="7c8155616eaf3357" providerId="Windows Live" clId="Web-{B85F4462-00C8-4A88-BFE6-9CFC18ECCA13}" dt="2023-02-09T12:40:45.396" v="271"/>
          <ac:spMkLst>
            <pc:docMk/>
            <pc:sldMk cId="2363505136" sldId="289"/>
            <ac:spMk id="2" creationId="{553B40C6-72FB-58D1-3518-B392924FFCCC}"/>
          </ac:spMkLst>
        </pc:spChg>
        <pc:spChg chg="del">
          <ac:chgData name="Rita Padghan-Karanjkar" userId="7c8155616eaf3357" providerId="Windows Live" clId="Web-{B85F4462-00C8-4A88-BFE6-9CFC18ECCA13}" dt="2023-02-09T12:40:42.224" v="270"/>
          <ac:spMkLst>
            <pc:docMk/>
            <pc:sldMk cId="2363505136" sldId="289"/>
            <ac:spMk id="3" creationId="{67388406-06CB-C9DC-06D8-0A8E48E0C6D3}"/>
          </ac:spMkLst>
        </pc:spChg>
        <pc:spChg chg="add">
          <ac:chgData name="Rita Padghan-Karanjkar" userId="7c8155616eaf3357" providerId="Windows Live" clId="Web-{B85F4462-00C8-4A88-BFE6-9CFC18ECCA13}" dt="2023-02-09T12:40:45.396" v="271"/>
          <ac:spMkLst>
            <pc:docMk/>
            <pc:sldMk cId="2363505136" sldId="289"/>
            <ac:spMk id="23" creationId="{1AF3C8EA-7A37-4A07-BDF2-89EBD3DF2CD1}"/>
          </ac:spMkLst>
        </pc:spChg>
        <pc:picChg chg="add mod ord">
          <ac:chgData name="Rita Padghan-Karanjkar" userId="7c8155616eaf3357" providerId="Windows Live" clId="Web-{B85F4462-00C8-4A88-BFE6-9CFC18ECCA13}" dt="2023-02-09T12:40:45.396" v="271"/>
          <ac:picMkLst>
            <pc:docMk/>
            <pc:sldMk cId="2363505136" sldId="289"/>
            <ac:picMk id="4" creationId="{60DF26E0-78DD-422C-7F7C-32C176AD0596}"/>
          </ac:picMkLst>
        </pc:picChg>
        <pc:cxnChg chg="add">
          <ac:chgData name="Rita Padghan-Karanjkar" userId="7c8155616eaf3357" providerId="Windows Live" clId="Web-{B85F4462-00C8-4A88-BFE6-9CFC18ECCA13}" dt="2023-02-09T12:40:45.396" v="271"/>
          <ac:cxnSpMkLst>
            <pc:docMk/>
            <pc:sldMk cId="2363505136" sldId="289"/>
            <ac:cxnSpMk id="9" creationId="{4436E0F2-A64B-471E-93C0-8DFE08CC57C8}"/>
          </ac:cxnSpMkLst>
        </pc:cxnChg>
        <pc:cxnChg chg="add">
          <ac:chgData name="Rita Padghan-Karanjkar" userId="7c8155616eaf3357" providerId="Windows Live" clId="Web-{B85F4462-00C8-4A88-BFE6-9CFC18ECCA13}" dt="2023-02-09T12:40:45.396" v="271"/>
          <ac:cxnSpMkLst>
            <pc:docMk/>
            <pc:sldMk cId="2363505136" sldId="289"/>
            <ac:cxnSpMk id="11" creationId="{DC1E3AB1-2A8C-4607-9FAE-D8BDB280FE1A}"/>
          </ac:cxnSpMkLst>
        </pc:cxnChg>
        <pc:cxnChg chg="add">
          <ac:chgData name="Rita Padghan-Karanjkar" userId="7c8155616eaf3357" providerId="Windows Live" clId="Web-{B85F4462-00C8-4A88-BFE6-9CFC18ECCA13}" dt="2023-02-09T12:40:45.396" v="271"/>
          <ac:cxnSpMkLst>
            <pc:docMk/>
            <pc:sldMk cId="2363505136" sldId="289"/>
            <ac:cxnSpMk id="13" creationId="{26D66059-832F-40B6-A35F-F56C8F38A1E7}"/>
          </ac:cxnSpMkLst>
        </pc:cxnChg>
        <pc:cxnChg chg="add">
          <ac:chgData name="Rita Padghan-Karanjkar" userId="7c8155616eaf3357" providerId="Windows Live" clId="Web-{B85F4462-00C8-4A88-BFE6-9CFC18ECCA13}" dt="2023-02-09T12:40:45.396" v="271"/>
          <ac:cxnSpMkLst>
            <pc:docMk/>
            <pc:sldMk cId="2363505136" sldId="289"/>
            <ac:cxnSpMk id="15" creationId="{A515E2ED-7EA9-448D-83FA-54C3DF9723BD}"/>
          </ac:cxnSpMkLst>
        </pc:cxnChg>
        <pc:cxnChg chg="add">
          <ac:chgData name="Rita Padghan-Karanjkar" userId="7c8155616eaf3357" providerId="Windows Live" clId="Web-{B85F4462-00C8-4A88-BFE6-9CFC18ECCA13}" dt="2023-02-09T12:40:45.396" v="271"/>
          <ac:cxnSpMkLst>
            <pc:docMk/>
            <pc:sldMk cId="2363505136" sldId="289"/>
            <ac:cxnSpMk id="17" creationId="{20595356-EABD-4767-AC9D-EA21FF115EC0}"/>
          </ac:cxnSpMkLst>
        </pc:cxnChg>
        <pc:cxnChg chg="add">
          <ac:chgData name="Rita Padghan-Karanjkar" userId="7c8155616eaf3357" providerId="Windows Live" clId="Web-{B85F4462-00C8-4A88-BFE6-9CFC18ECCA13}" dt="2023-02-09T12:40:45.396" v="271"/>
          <ac:cxnSpMkLst>
            <pc:docMk/>
            <pc:sldMk cId="2363505136" sldId="289"/>
            <ac:cxnSpMk id="19" creationId="{28CD9F06-9628-469C-B788-A894E3E08281}"/>
          </ac:cxnSpMkLst>
        </pc:cxnChg>
        <pc:cxnChg chg="add">
          <ac:chgData name="Rita Padghan-Karanjkar" userId="7c8155616eaf3357" providerId="Windows Live" clId="Web-{B85F4462-00C8-4A88-BFE6-9CFC18ECCA13}" dt="2023-02-09T12:40:45.396" v="271"/>
          <ac:cxnSpMkLst>
            <pc:docMk/>
            <pc:sldMk cId="2363505136" sldId="289"/>
            <ac:cxnSpMk id="21" creationId="{8550A431-0B61-421B-B4B7-24C0CFF0F938}"/>
          </ac:cxnSpMkLst>
        </pc:cxnChg>
      </pc:sldChg>
      <pc:sldChg chg="addSp delSp modSp new mod setBg">
        <pc:chgData name="Rita Padghan-Karanjkar" userId="7c8155616eaf3357" providerId="Windows Live" clId="Web-{B85F4462-00C8-4A88-BFE6-9CFC18ECCA13}" dt="2023-02-09T12:40:59.599" v="274"/>
        <pc:sldMkLst>
          <pc:docMk/>
          <pc:sldMk cId="186675165" sldId="290"/>
        </pc:sldMkLst>
        <pc:spChg chg="del">
          <ac:chgData name="Rita Padghan-Karanjkar" userId="7c8155616eaf3357" providerId="Windows Live" clId="Web-{B85F4462-00C8-4A88-BFE6-9CFC18ECCA13}" dt="2023-02-09T12:40:59.599" v="274"/>
          <ac:spMkLst>
            <pc:docMk/>
            <pc:sldMk cId="186675165" sldId="290"/>
            <ac:spMk id="2" creationId="{73D9F994-8F52-D64C-3164-6B5E8F5A2E47}"/>
          </ac:spMkLst>
        </pc:spChg>
        <pc:spChg chg="del">
          <ac:chgData name="Rita Padghan-Karanjkar" userId="7c8155616eaf3357" providerId="Windows Live" clId="Web-{B85F4462-00C8-4A88-BFE6-9CFC18ECCA13}" dt="2023-02-09T12:40:56.568" v="273"/>
          <ac:spMkLst>
            <pc:docMk/>
            <pc:sldMk cId="186675165" sldId="290"/>
            <ac:spMk id="3" creationId="{262B0352-B227-0A39-1581-D2ECEDE20DD5}"/>
          </ac:spMkLst>
        </pc:spChg>
        <pc:spChg chg="add">
          <ac:chgData name="Rita Padghan-Karanjkar" userId="7c8155616eaf3357" providerId="Windows Live" clId="Web-{B85F4462-00C8-4A88-BFE6-9CFC18ECCA13}" dt="2023-02-09T12:40:59.599" v="274"/>
          <ac:spMkLst>
            <pc:docMk/>
            <pc:sldMk cId="186675165" sldId="290"/>
            <ac:spMk id="23" creationId="{1AF3C8EA-7A37-4A07-BDF2-89EBD3DF2CD1}"/>
          </ac:spMkLst>
        </pc:spChg>
        <pc:picChg chg="add mod ord">
          <ac:chgData name="Rita Padghan-Karanjkar" userId="7c8155616eaf3357" providerId="Windows Live" clId="Web-{B85F4462-00C8-4A88-BFE6-9CFC18ECCA13}" dt="2023-02-09T12:40:59.599" v="274"/>
          <ac:picMkLst>
            <pc:docMk/>
            <pc:sldMk cId="186675165" sldId="290"/>
            <ac:picMk id="4" creationId="{6B30C4A3-4DE7-C979-3C6E-0D36F64A42B4}"/>
          </ac:picMkLst>
        </pc:picChg>
        <pc:cxnChg chg="add">
          <ac:chgData name="Rita Padghan-Karanjkar" userId="7c8155616eaf3357" providerId="Windows Live" clId="Web-{B85F4462-00C8-4A88-BFE6-9CFC18ECCA13}" dt="2023-02-09T12:40:59.599" v="274"/>
          <ac:cxnSpMkLst>
            <pc:docMk/>
            <pc:sldMk cId="186675165" sldId="290"/>
            <ac:cxnSpMk id="9" creationId="{4436E0F2-A64B-471E-93C0-8DFE08CC57C8}"/>
          </ac:cxnSpMkLst>
        </pc:cxnChg>
        <pc:cxnChg chg="add">
          <ac:chgData name="Rita Padghan-Karanjkar" userId="7c8155616eaf3357" providerId="Windows Live" clId="Web-{B85F4462-00C8-4A88-BFE6-9CFC18ECCA13}" dt="2023-02-09T12:40:59.599" v="274"/>
          <ac:cxnSpMkLst>
            <pc:docMk/>
            <pc:sldMk cId="186675165" sldId="290"/>
            <ac:cxnSpMk id="11" creationId="{DC1E3AB1-2A8C-4607-9FAE-D8BDB280FE1A}"/>
          </ac:cxnSpMkLst>
        </pc:cxnChg>
        <pc:cxnChg chg="add">
          <ac:chgData name="Rita Padghan-Karanjkar" userId="7c8155616eaf3357" providerId="Windows Live" clId="Web-{B85F4462-00C8-4A88-BFE6-9CFC18ECCA13}" dt="2023-02-09T12:40:59.599" v="274"/>
          <ac:cxnSpMkLst>
            <pc:docMk/>
            <pc:sldMk cId="186675165" sldId="290"/>
            <ac:cxnSpMk id="13" creationId="{26D66059-832F-40B6-A35F-F56C8F38A1E7}"/>
          </ac:cxnSpMkLst>
        </pc:cxnChg>
        <pc:cxnChg chg="add">
          <ac:chgData name="Rita Padghan-Karanjkar" userId="7c8155616eaf3357" providerId="Windows Live" clId="Web-{B85F4462-00C8-4A88-BFE6-9CFC18ECCA13}" dt="2023-02-09T12:40:59.599" v="274"/>
          <ac:cxnSpMkLst>
            <pc:docMk/>
            <pc:sldMk cId="186675165" sldId="290"/>
            <ac:cxnSpMk id="15" creationId="{A515E2ED-7EA9-448D-83FA-54C3DF9723BD}"/>
          </ac:cxnSpMkLst>
        </pc:cxnChg>
        <pc:cxnChg chg="add">
          <ac:chgData name="Rita Padghan-Karanjkar" userId="7c8155616eaf3357" providerId="Windows Live" clId="Web-{B85F4462-00C8-4A88-BFE6-9CFC18ECCA13}" dt="2023-02-09T12:40:59.599" v="274"/>
          <ac:cxnSpMkLst>
            <pc:docMk/>
            <pc:sldMk cId="186675165" sldId="290"/>
            <ac:cxnSpMk id="17" creationId="{20595356-EABD-4767-AC9D-EA21FF115EC0}"/>
          </ac:cxnSpMkLst>
        </pc:cxnChg>
        <pc:cxnChg chg="add">
          <ac:chgData name="Rita Padghan-Karanjkar" userId="7c8155616eaf3357" providerId="Windows Live" clId="Web-{B85F4462-00C8-4A88-BFE6-9CFC18ECCA13}" dt="2023-02-09T12:40:59.599" v="274"/>
          <ac:cxnSpMkLst>
            <pc:docMk/>
            <pc:sldMk cId="186675165" sldId="290"/>
            <ac:cxnSpMk id="19" creationId="{28CD9F06-9628-469C-B788-A894E3E08281}"/>
          </ac:cxnSpMkLst>
        </pc:cxnChg>
        <pc:cxnChg chg="add">
          <ac:chgData name="Rita Padghan-Karanjkar" userId="7c8155616eaf3357" providerId="Windows Live" clId="Web-{B85F4462-00C8-4A88-BFE6-9CFC18ECCA13}" dt="2023-02-09T12:40:59.599" v="274"/>
          <ac:cxnSpMkLst>
            <pc:docMk/>
            <pc:sldMk cId="186675165" sldId="290"/>
            <ac:cxnSpMk id="21" creationId="{8550A431-0B61-421B-B4B7-24C0CFF0F938}"/>
          </ac:cxnSpMkLst>
        </pc:cxnChg>
      </pc:sldChg>
      <pc:sldChg chg="addSp delSp modSp new mod setBg">
        <pc:chgData name="Rita Padghan-Karanjkar" userId="7c8155616eaf3357" providerId="Windows Live" clId="Web-{B85F4462-00C8-4A88-BFE6-9CFC18ECCA13}" dt="2023-02-09T12:41:13.568" v="277"/>
        <pc:sldMkLst>
          <pc:docMk/>
          <pc:sldMk cId="3618801087" sldId="291"/>
        </pc:sldMkLst>
        <pc:spChg chg="del">
          <ac:chgData name="Rita Padghan-Karanjkar" userId="7c8155616eaf3357" providerId="Windows Live" clId="Web-{B85F4462-00C8-4A88-BFE6-9CFC18ECCA13}" dt="2023-02-09T12:41:13.568" v="277"/>
          <ac:spMkLst>
            <pc:docMk/>
            <pc:sldMk cId="3618801087" sldId="291"/>
            <ac:spMk id="2" creationId="{66E0503B-DECE-D314-B00F-2D65FDFCAAAA}"/>
          </ac:spMkLst>
        </pc:spChg>
        <pc:spChg chg="del">
          <ac:chgData name="Rita Padghan-Karanjkar" userId="7c8155616eaf3357" providerId="Windows Live" clId="Web-{B85F4462-00C8-4A88-BFE6-9CFC18ECCA13}" dt="2023-02-09T12:41:10.646" v="276"/>
          <ac:spMkLst>
            <pc:docMk/>
            <pc:sldMk cId="3618801087" sldId="291"/>
            <ac:spMk id="3" creationId="{B6CCF225-761D-481F-49BD-3F8155626A9D}"/>
          </ac:spMkLst>
        </pc:spChg>
        <pc:spChg chg="add">
          <ac:chgData name="Rita Padghan-Karanjkar" userId="7c8155616eaf3357" providerId="Windows Live" clId="Web-{B85F4462-00C8-4A88-BFE6-9CFC18ECCA13}" dt="2023-02-09T12:41:13.568" v="277"/>
          <ac:spMkLst>
            <pc:docMk/>
            <pc:sldMk cId="3618801087" sldId="291"/>
            <ac:spMk id="23" creationId="{1AF3C8EA-7A37-4A07-BDF2-89EBD3DF2CD1}"/>
          </ac:spMkLst>
        </pc:spChg>
        <pc:picChg chg="add mod ord">
          <ac:chgData name="Rita Padghan-Karanjkar" userId="7c8155616eaf3357" providerId="Windows Live" clId="Web-{B85F4462-00C8-4A88-BFE6-9CFC18ECCA13}" dt="2023-02-09T12:41:13.568" v="277"/>
          <ac:picMkLst>
            <pc:docMk/>
            <pc:sldMk cId="3618801087" sldId="291"/>
            <ac:picMk id="4" creationId="{54E11904-200D-B86C-793E-2A341BDFCC5D}"/>
          </ac:picMkLst>
        </pc:picChg>
        <pc:cxnChg chg="add">
          <ac:chgData name="Rita Padghan-Karanjkar" userId="7c8155616eaf3357" providerId="Windows Live" clId="Web-{B85F4462-00C8-4A88-BFE6-9CFC18ECCA13}" dt="2023-02-09T12:41:13.568" v="277"/>
          <ac:cxnSpMkLst>
            <pc:docMk/>
            <pc:sldMk cId="3618801087" sldId="291"/>
            <ac:cxnSpMk id="9" creationId="{4436E0F2-A64B-471E-93C0-8DFE08CC57C8}"/>
          </ac:cxnSpMkLst>
        </pc:cxnChg>
        <pc:cxnChg chg="add">
          <ac:chgData name="Rita Padghan-Karanjkar" userId="7c8155616eaf3357" providerId="Windows Live" clId="Web-{B85F4462-00C8-4A88-BFE6-9CFC18ECCA13}" dt="2023-02-09T12:41:13.568" v="277"/>
          <ac:cxnSpMkLst>
            <pc:docMk/>
            <pc:sldMk cId="3618801087" sldId="291"/>
            <ac:cxnSpMk id="11" creationId="{DC1E3AB1-2A8C-4607-9FAE-D8BDB280FE1A}"/>
          </ac:cxnSpMkLst>
        </pc:cxnChg>
        <pc:cxnChg chg="add">
          <ac:chgData name="Rita Padghan-Karanjkar" userId="7c8155616eaf3357" providerId="Windows Live" clId="Web-{B85F4462-00C8-4A88-BFE6-9CFC18ECCA13}" dt="2023-02-09T12:41:13.568" v="277"/>
          <ac:cxnSpMkLst>
            <pc:docMk/>
            <pc:sldMk cId="3618801087" sldId="291"/>
            <ac:cxnSpMk id="13" creationId="{26D66059-832F-40B6-A35F-F56C8F38A1E7}"/>
          </ac:cxnSpMkLst>
        </pc:cxnChg>
        <pc:cxnChg chg="add">
          <ac:chgData name="Rita Padghan-Karanjkar" userId="7c8155616eaf3357" providerId="Windows Live" clId="Web-{B85F4462-00C8-4A88-BFE6-9CFC18ECCA13}" dt="2023-02-09T12:41:13.568" v="277"/>
          <ac:cxnSpMkLst>
            <pc:docMk/>
            <pc:sldMk cId="3618801087" sldId="291"/>
            <ac:cxnSpMk id="15" creationId="{A515E2ED-7EA9-448D-83FA-54C3DF9723BD}"/>
          </ac:cxnSpMkLst>
        </pc:cxnChg>
        <pc:cxnChg chg="add">
          <ac:chgData name="Rita Padghan-Karanjkar" userId="7c8155616eaf3357" providerId="Windows Live" clId="Web-{B85F4462-00C8-4A88-BFE6-9CFC18ECCA13}" dt="2023-02-09T12:41:13.568" v="277"/>
          <ac:cxnSpMkLst>
            <pc:docMk/>
            <pc:sldMk cId="3618801087" sldId="291"/>
            <ac:cxnSpMk id="17" creationId="{20595356-EABD-4767-AC9D-EA21FF115EC0}"/>
          </ac:cxnSpMkLst>
        </pc:cxnChg>
        <pc:cxnChg chg="add">
          <ac:chgData name="Rita Padghan-Karanjkar" userId="7c8155616eaf3357" providerId="Windows Live" clId="Web-{B85F4462-00C8-4A88-BFE6-9CFC18ECCA13}" dt="2023-02-09T12:41:13.568" v="277"/>
          <ac:cxnSpMkLst>
            <pc:docMk/>
            <pc:sldMk cId="3618801087" sldId="291"/>
            <ac:cxnSpMk id="19" creationId="{28CD9F06-9628-469C-B788-A894E3E08281}"/>
          </ac:cxnSpMkLst>
        </pc:cxnChg>
        <pc:cxnChg chg="add">
          <ac:chgData name="Rita Padghan-Karanjkar" userId="7c8155616eaf3357" providerId="Windows Live" clId="Web-{B85F4462-00C8-4A88-BFE6-9CFC18ECCA13}" dt="2023-02-09T12:41:13.568" v="277"/>
          <ac:cxnSpMkLst>
            <pc:docMk/>
            <pc:sldMk cId="3618801087" sldId="291"/>
            <ac:cxnSpMk id="21" creationId="{8550A431-0B61-421B-B4B7-24C0CFF0F938}"/>
          </ac:cxnSpMkLst>
        </pc:cxnChg>
      </pc:sldChg>
      <pc:sldChg chg="addSp delSp modSp new mod setBg">
        <pc:chgData name="Rita Padghan-Karanjkar" userId="7c8155616eaf3357" providerId="Windows Live" clId="Web-{B85F4462-00C8-4A88-BFE6-9CFC18ECCA13}" dt="2023-02-09T12:41:39.491" v="280"/>
        <pc:sldMkLst>
          <pc:docMk/>
          <pc:sldMk cId="2618691132" sldId="292"/>
        </pc:sldMkLst>
        <pc:spChg chg="del">
          <ac:chgData name="Rita Padghan-Karanjkar" userId="7c8155616eaf3357" providerId="Windows Live" clId="Web-{B85F4462-00C8-4A88-BFE6-9CFC18ECCA13}" dt="2023-02-09T12:41:39.491" v="280"/>
          <ac:spMkLst>
            <pc:docMk/>
            <pc:sldMk cId="2618691132" sldId="292"/>
            <ac:spMk id="2" creationId="{2572CC8C-8723-9798-538D-1387C809B9B1}"/>
          </ac:spMkLst>
        </pc:spChg>
        <pc:spChg chg="del">
          <ac:chgData name="Rita Padghan-Karanjkar" userId="7c8155616eaf3357" providerId="Windows Live" clId="Web-{B85F4462-00C8-4A88-BFE6-9CFC18ECCA13}" dt="2023-02-09T12:41:25.694" v="279"/>
          <ac:spMkLst>
            <pc:docMk/>
            <pc:sldMk cId="2618691132" sldId="292"/>
            <ac:spMk id="3" creationId="{DAA773FE-C15D-DA6B-498B-0CB8CED129E2}"/>
          </ac:spMkLst>
        </pc:spChg>
        <pc:spChg chg="add">
          <ac:chgData name="Rita Padghan-Karanjkar" userId="7c8155616eaf3357" providerId="Windows Live" clId="Web-{B85F4462-00C8-4A88-BFE6-9CFC18ECCA13}" dt="2023-02-09T12:41:39.491" v="280"/>
          <ac:spMkLst>
            <pc:docMk/>
            <pc:sldMk cId="2618691132" sldId="292"/>
            <ac:spMk id="23" creationId="{1AF3C8EA-7A37-4A07-BDF2-89EBD3DF2CD1}"/>
          </ac:spMkLst>
        </pc:spChg>
        <pc:picChg chg="add mod ord">
          <ac:chgData name="Rita Padghan-Karanjkar" userId="7c8155616eaf3357" providerId="Windows Live" clId="Web-{B85F4462-00C8-4A88-BFE6-9CFC18ECCA13}" dt="2023-02-09T12:41:39.491" v="280"/>
          <ac:picMkLst>
            <pc:docMk/>
            <pc:sldMk cId="2618691132" sldId="292"/>
            <ac:picMk id="4" creationId="{400E8819-D11E-F3D6-B2A6-98CAFF716478}"/>
          </ac:picMkLst>
        </pc:picChg>
        <pc:cxnChg chg="add">
          <ac:chgData name="Rita Padghan-Karanjkar" userId="7c8155616eaf3357" providerId="Windows Live" clId="Web-{B85F4462-00C8-4A88-BFE6-9CFC18ECCA13}" dt="2023-02-09T12:41:39.491" v="280"/>
          <ac:cxnSpMkLst>
            <pc:docMk/>
            <pc:sldMk cId="2618691132" sldId="292"/>
            <ac:cxnSpMk id="9" creationId="{4436E0F2-A64B-471E-93C0-8DFE08CC57C8}"/>
          </ac:cxnSpMkLst>
        </pc:cxnChg>
        <pc:cxnChg chg="add">
          <ac:chgData name="Rita Padghan-Karanjkar" userId="7c8155616eaf3357" providerId="Windows Live" clId="Web-{B85F4462-00C8-4A88-BFE6-9CFC18ECCA13}" dt="2023-02-09T12:41:39.491" v="280"/>
          <ac:cxnSpMkLst>
            <pc:docMk/>
            <pc:sldMk cId="2618691132" sldId="292"/>
            <ac:cxnSpMk id="11" creationId="{DC1E3AB1-2A8C-4607-9FAE-D8BDB280FE1A}"/>
          </ac:cxnSpMkLst>
        </pc:cxnChg>
        <pc:cxnChg chg="add">
          <ac:chgData name="Rita Padghan-Karanjkar" userId="7c8155616eaf3357" providerId="Windows Live" clId="Web-{B85F4462-00C8-4A88-BFE6-9CFC18ECCA13}" dt="2023-02-09T12:41:39.491" v="280"/>
          <ac:cxnSpMkLst>
            <pc:docMk/>
            <pc:sldMk cId="2618691132" sldId="292"/>
            <ac:cxnSpMk id="13" creationId="{26D66059-832F-40B6-A35F-F56C8F38A1E7}"/>
          </ac:cxnSpMkLst>
        </pc:cxnChg>
        <pc:cxnChg chg="add">
          <ac:chgData name="Rita Padghan-Karanjkar" userId="7c8155616eaf3357" providerId="Windows Live" clId="Web-{B85F4462-00C8-4A88-BFE6-9CFC18ECCA13}" dt="2023-02-09T12:41:39.491" v="280"/>
          <ac:cxnSpMkLst>
            <pc:docMk/>
            <pc:sldMk cId="2618691132" sldId="292"/>
            <ac:cxnSpMk id="15" creationId="{A515E2ED-7EA9-448D-83FA-54C3DF9723BD}"/>
          </ac:cxnSpMkLst>
        </pc:cxnChg>
        <pc:cxnChg chg="add">
          <ac:chgData name="Rita Padghan-Karanjkar" userId="7c8155616eaf3357" providerId="Windows Live" clId="Web-{B85F4462-00C8-4A88-BFE6-9CFC18ECCA13}" dt="2023-02-09T12:41:39.491" v="280"/>
          <ac:cxnSpMkLst>
            <pc:docMk/>
            <pc:sldMk cId="2618691132" sldId="292"/>
            <ac:cxnSpMk id="17" creationId="{20595356-EABD-4767-AC9D-EA21FF115EC0}"/>
          </ac:cxnSpMkLst>
        </pc:cxnChg>
        <pc:cxnChg chg="add">
          <ac:chgData name="Rita Padghan-Karanjkar" userId="7c8155616eaf3357" providerId="Windows Live" clId="Web-{B85F4462-00C8-4A88-BFE6-9CFC18ECCA13}" dt="2023-02-09T12:41:39.491" v="280"/>
          <ac:cxnSpMkLst>
            <pc:docMk/>
            <pc:sldMk cId="2618691132" sldId="292"/>
            <ac:cxnSpMk id="19" creationId="{28CD9F06-9628-469C-B788-A894E3E08281}"/>
          </ac:cxnSpMkLst>
        </pc:cxnChg>
        <pc:cxnChg chg="add">
          <ac:chgData name="Rita Padghan-Karanjkar" userId="7c8155616eaf3357" providerId="Windows Live" clId="Web-{B85F4462-00C8-4A88-BFE6-9CFC18ECCA13}" dt="2023-02-09T12:41:39.491" v="280"/>
          <ac:cxnSpMkLst>
            <pc:docMk/>
            <pc:sldMk cId="2618691132" sldId="292"/>
            <ac:cxnSpMk id="21" creationId="{8550A431-0B61-421B-B4B7-24C0CFF0F938}"/>
          </ac:cxnSpMkLst>
        </pc:cxnChg>
      </pc:sldChg>
      <pc:sldChg chg="addSp delSp modSp new">
        <pc:chgData name="Rita Padghan-Karanjkar" userId="7c8155616eaf3357" providerId="Windows Live" clId="Web-{B85F4462-00C8-4A88-BFE6-9CFC18ECCA13}" dt="2023-02-09T12:42:46.821" v="288"/>
        <pc:sldMkLst>
          <pc:docMk/>
          <pc:sldMk cId="2001078015" sldId="293"/>
        </pc:sldMkLst>
        <pc:spChg chg="mod">
          <ac:chgData name="Rita Padghan-Karanjkar" userId="7c8155616eaf3357" providerId="Windows Live" clId="Web-{B85F4462-00C8-4A88-BFE6-9CFC18ECCA13}" dt="2023-02-09T12:42:45.461" v="287" actId="20577"/>
          <ac:spMkLst>
            <pc:docMk/>
            <pc:sldMk cId="2001078015" sldId="293"/>
            <ac:spMk id="2" creationId="{3B7DA9C3-CFB1-32BF-F7A7-39B084175F66}"/>
          </ac:spMkLst>
        </pc:spChg>
        <pc:spChg chg="del">
          <ac:chgData name="Rita Padghan-Karanjkar" userId="7c8155616eaf3357" providerId="Windows Live" clId="Web-{B85F4462-00C8-4A88-BFE6-9CFC18ECCA13}" dt="2023-02-09T12:42:46.821" v="288"/>
          <ac:spMkLst>
            <pc:docMk/>
            <pc:sldMk cId="2001078015" sldId="293"/>
            <ac:spMk id="3" creationId="{5FB8589C-D2B1-2639-47AD-5130414C71E2}"/>
          </ac:spMkLst>
        </pc:spChg>
        <pc:picChg chg="add mod ord">
          <ac:chgData name="Rita Padghan-Karanjkar" userId="7c8155616eaf3357" providerId="Windows Live" clId="Web-{B85F4462-00C8-4A88-BFE6-9CFC18ECCA13}" dt="2023-02-09T12:42:46.821" v="288"/>
          <ac:picMkLst>
            <pc:docMk/>
            <pc:sldMk cId="2001078015" sldId="293"/>
            <ac:picMk id="4" creationId="{FA35B8DB-A599-935E-1A84-631E0E8C6727}"/>
          </ac:picMkLst>
        </pc:picChg>
      </pc:sldChg>
      <pc:sldChg chg="addSp delSp modSp new del mod setBg">
        <pc:chgData name="Rita Padghan-Karanjkar" userId="7c8155616eaf3357" providerId="Windows Live" clId="Web-{B85F4462-00C8-4A88-BFE6-9CFC18ECCA13}" dt="2023-02-09T12:54:27.824" v="361"/>
        <pc:sldMkLst>
          <pc:docMk/>
          <pc:sldMk cId="1697633908" sldId="294"/>
        </pc:sldMkLst>
        <pc:spChg chg="del">
          <ac:chgData name="Rita Padghan-Karanjkar" userId="7c8155616eaf3357" providerId="Windows Live" clId="Web-{B85F4462-00C8-4A88-BFE6-9CFC18ECCA13}" dt="2023-02-09T12:43:03.649" v="291"/>
          <ac:spMkLst>
            <pc:docMk/>
            <pc:sldMk cId="1697633908" sldId="294"/>
            <ac:spMk id="2" creationId="{0BB5EC4A-E671-4D26-5CBB-38621B677901}"/>
          </ac:spMkLst>
        </pc:spChg>
        <pc:spChg chg="del">
          <ac:chgData name="Rita Padghan-Karanjkar" userId="7c8155616eaf3357" providerId="Windows Live" clId="Web-{B85F4462-00C8-4A88-BFE6-9CFC18ECCA13}" dt="2023-02-09T12:43:00.665" v="290"/>
          <ac:spMkLst>
            <pc:docMk/>
            <pc:sldMk cId="1697633908" sldId="294"/>
            <ac:spMk id="3" creationId="{4D89748D-12FE-591E-B84A-811EF61E8E63}"/>
          </ac:spMkLst>
        </pc:spChg>
        <pc:spChg chg="add del mod">
          <ac:chgData name="Rita Padghan-Karanjkar" userId="7c8155616eaf3357" providerId="Windows Live" clId="Web-{B85F4462-00C8-4A88-BFE6-9CFC18ECCA13}" dt="2023-02-09T12:45:26.200" v="311"/>
          <ac:spMkLst>
            <pc:docMk/>
            <pc:sldMk cId="1697633908" sldId="294"/>
            <ac:spMk id="6" creationId="{1223A33A-FA97-400C-1425-27AF4F7CCD2B}"/>
          </ac:spMkLst>
        </pc:spChg>
        <pc:spChg chg="add mod">
          <ac:chgData name="Rita Padghan-Karanjkar" userId="7c8155616eaf3357" providerId="Windows Live" clId="Web-{B85F4462-00C8-4A88-BFE6-9CFC18ECCA13}" dt="2023-02-09T12:45:40.622" v="312"/>
          <ac:spMkLst>
            <pc:docMk/>
            <pc:sldMk cId="1697633908" sldId="294"/>
            <ac:spMk id="10" creationId="{C175979C-3922-3275-E257-B683E114FE7D}"/>
          </ac:spMkLst>
        </pc:spChg>
        <pc:spChg chg="add">
          <ac:chgData name="Rita Padghan-Karanjkar" userId="7c8155616eaf3357" providerId="Windows Live" clId="Web-{B85F4462-00C8-4A88-BFE6-9CFC18ECCA13}" dt="2023-02-09T12:43:03.649" v="291"/>
          <ac:spMkLst>
            <pc:docMk/>
            <pc:sldMk cId="1697633908" sldId="294"/>
            <ac:spMk id="23" creationId="{1AF3C8EA-7A37-4A07-BDF2-89EBD3DF2CD1}"/>
          </ac:spMkLst>
        </pc:spChg>
        <pc:picChg chg="add del mod ord">
          <ac:chgData name="Rita Padghan-Karanjkar" userId="7c8155616eaf3357" providerId="Windows Live" clId="Web-{B85F4462-00C8-4A88-BFE6-9CFC18ECCA13}" dt="2023-02-09T12:45:23.122" v="310"/>
          <ac:picMkLst>
            <pc:docMk/>
            <pc:sldMk cId="1697633908" sldId="294"/>
            <ac:picMk id="4" creationId="{FCA91C1B-7CDA-76CA-1104-BABBD258FEFA}"/>
          </ac:picMkLst>
        </pc:picChg>
        <pc:picChg chg="add del mod ord">
          <ac:chgData name="Rita Padghan-Karanjkar" userId="7c8155616eaf3357" providerId="Windows Live" clId="Web-{B85F4462-00C8-4A88-BFE6-9CFC18ECCA13}" dt="2023-02-09T12:45:40.622" v="312"/>
          <ac:picMkLst>
            <pc:docMk/>
            <pc:sldMk cId="1697633908" sldId="294"/>
            <ac:picMk id="7" creationId="{15FB4E54-21D4-6714-3F86-CDAB89129F9F}"/>
          </ac:picMkLst>
        </pc:picChg>
        <pc:cxnChg chg="add">
          <ac:chgData name="Rita Padghan-Karanjkar" userId="7c8155616eaf3357" providerId="Windows Live" clId="Web-{B85F4462-00C8-4A88-BFE6-9CFC18ECCA13}" dt="2023-02-09T12:43:03.649" v="291"/>
          <ac:cxnSpMkLst>
            <pc:docMk/>
            <pc:sldMk cId="1697633908" sldId="294"/>
            <ac:cxnSpMk id="9" creationId="{4436E0F2-A64B-471E-93C0-8DFE08CC57C8}"/>
          </ac:cxnSpMkLst>
        </pc:cxnChg>
        <pc:cxnChg chg="add">
          <ac:chgData name="Rita Padghan-Karanjkar" userId="7c8155616eaf3357" providerId="Windows Live" clId="Web-{B85F4462-00C8-4A88-BFE6-9CFC18ECCA13}" dt="2023-02-09T12:43:03.649" v="291"/>
          <ac:cxnSpMkLst>
            <pc:docMk/>
            <pc:sldMk cId="1697633908" sldId="294"/>
            <ac:cxnSpMk id="11" creationId="{DC1E3AB1-2A8C-4607-9FAE-D8BDB280FE1A}"/>
          </ac:cxnSpMkLst>
        </pc:cxnChg>
        <pc:cxnChg chg="add">
          <ac:chgData name="Rita Padghan-Karanjkar" userId="7c8155616eaf3357" providerId="Windows Live" clId="Web-{B85F4462-00C8-4A88-BFE6-9CFC18ECCA13}" dt="2023-02-09T12:43:03.649" v="291"/>
          <ac:cxnSpMkLst>
            <pc:docMk/>
            <pc:sldMk cId="1697633908" sldId="294"/>
            <ac:cxnSpMk id="13" creationId="{26D66059-832F-40B6-A35F-F56C8F38A1E7}"/>
          </ac:cxnSpMkLst>
        </pc:cxnChg>
        <pc:cxnChg chg="add">
          <ac:chgData name="Rita Padghan-Karanjkar" userId="7c8155616eaf3357" providerId="Windows Live" clId="Web-{B85F4462-00C8-4A88-BFE6-9CFC18ECCA13}" dt="2023-02-09T12:43:03.649" v="291"/>
          <ac:cxnSpMkLst>
            <pc:docMk/>
            <pc:sldMk cId="1697633908" sldId="294"/>
            <ac:cxnSpMk id="15" creationId="{A515E2ED-7EA9-448D-83FA-54C3DF9723BD}"/>
          </ac:cxnSpMkLst>
        </pc:cxnChg>
        <pc:cxnChg chg="add">
          <ac:chgData name="Rita Padghan-Karanjkar" userId="7c8155616eaf3357" providerId="Windows Live" clId="Web-{B85F4462-00C8-4A88-BFE6-9CFC18ECCA13}" dt="2023-02-09T12:43:03.649" v="291"/>
          <ac:cxnSpMkLst>
            <pc:docMk/>
            <pc:sldMk cId="1697633908" sldId="294"/>
            <ac:cxnSpMk id="17" creationId="{20595356-EABD-4767-AC9D-EA21FF115EC0}"/>
          </ac:cxnSpMkLst>
        </pc:cxnChg>
        <pc:cxnChg chg="add">
          <ac:chgData name="Rita Padghan-Karanjkar" userId="7c8155616eaf3357" providerId="Windows Live" clId="Web-{B85F4462-00C8-4A88-BFE6-9CFC18ECCA13}" dt="2023-02-09T12:43:03.649" v="291"/>
          <ac:cxnSpMkLst>
            <pc:docMk/>
            <pc:sldMk cId="1697633908" sldId="294"/>
            <ac:cxnSpMk id="19" creationId="{28CD9F06-9628-469C-B788-A894E3E08281}"/>
          </ac:cxnSpMkLst>
        </pc:cxnChg>
        <pc:cxnChg chg="add">
          <ac:chgData name="Rita Padghan-Karanjkar" userId="7c8155616eaf3357" providerId="Windows Live" clId="Web-{B85F4462-00C8-4A88-BFE6-9CFC18ECCA13}" dt="2023-02-09T12:43:03.649" v="291"/>
          <ac:cxnSpMkLst>
            <pc:docMk/>
            <pc:sldMk cId="1697633908" sldId="294"/>
            <ac:cxnSpMk id="21" creationId="{8550A431-0B61-421B-B4B7-24C0CFF0F938}"/>
          </ac:cxnSpMkLst>
        </pc:cxnChg>
      </pc:sldChg>
      <pc:sldChg chg="addSp delSp modSp new del mod setBg">
        <pc:chgData name="Rita Padghan-Karanjkar" userId="7c8155616eaf3357" providerId="Windows Live" clId="Web-{B85F4462-00C8-4A88-BFE6-9CFC18ECCA13}" dt="2023-02-09T12:55:11.653" v="375"/>
        <pc:sldMkLst>
          <pc:docMk/>
          <pc:sldMk cId="2269629154" sldId="295"/>
        </pc:sldMkLst>
        <pc:spChg chg="del">
          <ac:chgData name="Rita Padghan-Karanjkar" userId="7c8155616eaf3357" providerId="Windows Live" clId="Web-{B85F4462-00C8-4A88-BFE6-9CFC18ECCA13}" dt="2023-02-09T12:43:20.806" v="294"/>
          <ac:spMkLst>
            <pc:docMk/>
            <pc:sldMk cId="2269629154" sldId="295"/>
            <ac:spMk id="2" creationId="{7B69A519-9F07-0526-6DCA-338BA653F8B2}"/>
          </ac:spMkLst>
        </pc:spChg>
        <pc:spChg chg="del">
          <ac:chgData name="Rita Padghan-Karanjkar" userId="7c8155616eaf3357" providerId="Windows Live" clId="Web-{B85F4462-00C8-4A88-BFE6-9CFC18ECCA13}" dt="2023-02-09T12:43:18.056" v="293"/>
          <ac:spMkLst>
            <pc:docMk/>
            <pc:sldMk cId="2269629154" sldId="295"/>
            <ac:spMk id="3" creationId="{EE607ECD-9540-7E49-43FF-10F688E83F59}"/>
          </ac:spMkLst>
        </pc:spChg>
        <pc:spChg chg="add">
          <ac:chgData name="Rita Padghan-Karanjkar" userId="7c8155616eaf3357" providerId="Windows Live" clId="Web-{B85F4462-00C8-4A88-BFE6-9CFC18ECCA13}" dt="2023-02-09T12:43:20.806" v="294"/>
          <ac:spMkLst>
            <pc:docMk/>
            <pc:sldMk cId="2269629154" sldId="295"/>
            <ac:spMk id="23" creationId="{1AF3C8EA-7A37-4A07-BDF2-89EBD3DF2CD1}"/>
          </ac:spMkLst>
        </pc:spChg>
        <pc:picChg chg="add mod ord">
          <ac:chgData name="Rita Padghan-Karanjkar" userId="7c8155616eaf3357" providerId="Windows Live" clId="Web-{B85F4462-00C8-4A88-BFE6-9CFC18ECCA13}" dt="2023-02-09T12:43:20.806" v="294"/>
          <ac:picMkLst>
            <pc:docMk/>
            <pc:sldMk cId="2269629154" sldId="295"/>
            <ac:picMk id="4" creationId="{3BCE6AF4-36F1-3706-68B1-A6F78D2A8F26}"/>
          </ac:picMkLst>
        </pc:picChg>
        <pc:cxnChg chg="add">
          <ac:chgData name="Rita Padghan-Karanjkar" userId="7c8155616eaf3357" providerId="Windows Live" clId="Web-{B85F4462-00C8-4A88-BFE6-9CFC18ECCA13}" dt="2023-02-09T12:43:20.806" v="294"/>
          <ac:cxnSpMkLst>
            <pc:docMk/>
            <pc:sldMk cId="2269629154" sldId="295"/>
            <ac:cxnSpMk id="9" creationId="{4436E0F2-A64B-471E-93C0-8DFE08CC57C8}"/>
          </ac:cxnSpMkLst>
        </pc:cxnChg>
        <pc:cxnChg chg="add">
          <ac:chgData name="Rita Padghan-Karanjkar" userId="7c8155616eaf3357" providerId="Windows Live" clId="Web-{B85F4462-00C8-4A88-BFE6-9CFC18ECCA13}" dt="2023-02-09T12:43:20.806" v="294"/>
          <ac:cxnSpMkLst>
            <pc:docMk/>
            <pc:sldMk cId="2269629154" sldId="295"/>
            <ac:cxnSpMk id="11" creationId="{DC1E3AB1-2A8C-4607-9FAE-D8BDB280FE1A}"/>
          </ac:cxnSpMkLst>
        </pc:cxnChg>
        <pc:cxnChg chg="add">
          <ac:chgData name="Rita Padghan-Karanjkar" userId="7c8155616eaf3357" providerId="Windows Live" clId="Web-{B85F4462-00C8-4A88-BFE6-9CFC18ECCA13}" dt="2023-02-09T12:43:20.806" v="294"/>
          <ac:cxnSpMkLst>
            <pc:docMk/>
            <pc:sldMk cId="2269629154" sldId="295"/>
            <ac:cxnSpMk id="13" creationId="{26D66059-832F-40B6-A35F-F56C8F38A1E7}"/>
          </ac:cxnSpMkLst>
        </pc:cxnChg>
        <pc:cxnChg chg="add">
          <ac:chgData name="Rita Padghan-Karanjkar" userId="7c8155616eaf3357" providerId="Windows Live" clId="Web-{B85F4462-00C8-4A88-BFE6-9CFC18ECCA13}" dt="2023-02-09T12:43:20.806" v="294"/>
          <ac:cxnSpMkLst>
            <pc:docMk/>
            <pc:sldMk cId="2269629154" sldId="295"/>
            <ac:cxnSpMk id="15" creationId="{A515E2ED-7EA9-448D-83FA-54C3DF9723BD}"/>
          </ac:cxnSpMkLst>
        </pc:cxnChg>
        <pc:cxnChg chg="add">
          <ac:chgData name="Rita Padghan-Karanjkar" userId="7c8155616eaf3357" providerId="Windows Live" clId="Web-{B85F4462-00C8-4A88-BFE6-9CFC18ECCA13}" dt="2023-02-09T12:43:20.806" v="294"/>
          <ac:cxnSpMkLst>
            <pc:docMk/>
            <pc:sldMk cId="2269629154" sldId="295"/>
            <ac:cxnSpMk id="17" creationId="{20595356-EABD-4767-AC9D-EA21FF115EC0}"/>
          </ac:cxnSpMkLst>
        </pc:cxnChg>
        <pc:cxnChg chg="add">
          <ac:chgData name="Rita Padghan-Karanjkar" userId="7c8155616eaf3357" providerId="Windows Live" clId="Web-{B85F4462-00C8-4A88-BFE6-9CFC18ECCA13}" dt="2023-02-09T12:43:20.806" v="294"/>
          <ac:cxnSpMkLst>
            <pc:docMk/>
            <pc:sldMk cId="2269629154" sldId="295"/>
            <ac:cxnSpMk id="19" creationId="{28CD9F06-9628-469C-B788-A894E3E08281}"/>
          </ac:cxnSpMkLst>
        </pc:cxnChg>
        <pc:cxnChg chg="add">
          <ac:chgData name="Rita Padghan-Karanjkar" userId="7c8155616eaf3357" providerId="Windows Live" clId="Web-{B85F4462-00C8-4A88-BFE6-9CFC18ECCA13}" dt="2023-02-09T12:43:20.806" v="294"/>
          <ac:cxnSpMkLst>
            <pc:docMk/>
            <pc:sldMk cId="2269629154" sldId="295"/>
            <ac:cxnSpMk id="21" creationId="{8550A431-0B61-421B-B4B7-24C0CFF0F938}"/>
          </ac:cxnSpMkLst>
        </pc:cxnChg>
      </pc:sldChg>
      <pc:sldChg chg="addSp delSp modSp new del mod setBg">
        <pc:chgData name="Rita Padghan-Karanjkar" userId="7c8155616eaf3357" providerId="Windows Live" clId="Web-{B85F4462-00C8-4A88-BFE6-9CFC18ECCA13}" dt="2023-02-09T12:55:14.387" v="376"/>
        <pc:sldMkLst>
          <pc:docMk/>
          <pc:sldMk cId="3295407177" sldId="296"/>
        </pc:sldMkLst>
        <pc:spChg chg="del">
          <ac:chgData name="Rita Padghan-Karanjkar" userId="7c8155616eaf3357" providerId="Windows Live" clId="Web-{B85F4462-00C8-4A88-BFE6-9CFC18ECCA13}" dt="2023-02-09T12:43:33.385" v="297"/>
          <ac:spMkLst>
            <pc:docMk/>
            <pc:sldMk cId="3295407177" sldId="296"/>
            <ac:spMk id="2" creationId="{F9844ABA-C16C-79DE-0AA7-49C9D355A1A7}"/>
          </ac:spMkLst>
        </pc:spChg>
        <pc:spChg chg="del">
          <ac:chgData name="Rita Padghan-Karanjkar" userId="7c8155616eaf3357" providerId="Windows Live" clId="Web-{B85F4462-00C8-4A88-BFE6-9CFC18ECCA13}" dt="2023-02-09T12:43:29.806" v="296"/>
          <ac:spMkLst>
            <pc:docMk/>
            <pc:sldMk cId="3295407177" sldId="296"/>
            <ac:spMk id="3" creationId="{BA9CDBD8-F1DD-4280-04C3-865A4ED3D698}"/>
          </ac:spMkLst>
        </pc:spChg>
        <pc:spChg chg="add">
          <ac:chgData name="Rita Padghan-Karanjkar" userId="7c8155616eaf3357" providerId="Windows Live" clId="Web-{B85F4462-00C8-4A88-BFE6-9CFC18ECCA13}" dt="2023-02-09T12:43:33.385" v="297"/>
          <ac:spMkLst>
            <pc:docMk/>
            <pc:sldMk cId="3295407177" sldId="296"/>
            <ac:spMk id="23" creationId="{1AF3C8EA-7A37-4A07-BDF2-89EBD3DF2CD1}"/>
          </ac:spMkLst>
        </pc:spChg>
        <pc:picChg chg="add mod ord">
          <ac:chgData name="Rita Padghan-Karanjkar" userId="7c8155616eaf3357" providerId="Windows Live" clId="Web-{B85F4462-00C8-4A88-BFE6-9CFC18ECCA13}" dt="2023-02-09T12:43:33.385" v="297"/>
          <ac:picMkLst>
            <pc:docMk/>
            <pc:sldMk cId="3295407177" sldId="296"/>
            <ac:picMk id="4" creationId="{5E8DD32B-04C6-0F82-4A4A-CBFB1E19CD0E}"/>
          </ac:picMkLst>
        </pc:picChg>
        <pc:cxnChg chg="add">
          <ac:chgData name="Rita Padghan-Karanjkar" userId="7c8155616eaf3357" providerId="Windows Live" clId="Web-{B85F4462-00C8-4A88-BFE6-9CFC18ECCA13}" dt="2023-02-09T12:43:33.385" v="297"/>
          <ac:cxnSpMkLst>
            <pc:docMk/>
            <pc:sldMk cId="3295407177" sldId="296"/>
            <ac:cxnSpMk id="9" creationId="{4436E0F2-A64B-471E-93C0-8DFE08CC57C8}"/>
          </ac:cxnSpMkLst>
        </pc:cxnChg>
        <pc:cxnChg chg="add">
          <ac:chgData name="Rita Padghan-Karanjkar" userId="7c8155616eaf3357" providerId="Windows Live" clId="Web-{B85F4462-00C8-4A88-BFE6-9CFC18ECCA13}" dt="2023-02-09T12:43:33.385" v="297"/>
          <ac:cxnSpMkLst>
            <pc:docMk/>
            <pc:sldMk cId="3295407177" sldId="296"/>
            <ac:cxnSpMk id="11" creationId="{DC1E3AB1-2A8C-4607-9FAE-D8BDB280FE1A}"/>
          </ac:cxnSpMkLst>
        </pc:cxnChg>
        <pc:cxnChg chg="add">
          <ac:chgData name="Rita Padghan-Karanjkar" userId="7c8155616eaf3357" providerId="Windows Live" clId="Web-{B85F4462-00C8-4A88-BFE6-9CFC18ECCA13}" dt="2023-02-09T12:43:33.385" v="297"/>
          <ac:cxnSpMkLst>
            <pc:docMk/>
            <pc:sldMk cId="3295407177" sldId="296"/>
            <ac:cxnSpMk id="13" creationId="{26D66059-832F-40B6-A35F-F56C8F38A1E7}"/>
          </ac:cxnSpMkLst>
        </pc:cxnChg>
        <pc:cxnChg chg="add">
          <ac:chgData name="Rita Padghan-Karanjkar" userId="7c8155616eaf3357" providerId="Windows Live" clId="Web-{B85F4462-00C8-4A88-BFE6-9CFC18ECCA13}" dt="2023-02-09T12:43:33.385" v="297"/>
          <ac:cxnSpMkLst>
            <pc:docMk/>
            <pc:sldMk cId="3295407177" sldId="296"/>
            <ac:cxnSpMk id="15" creationId="{A515E2ED-7EA9-448D-83FA-54C3DF9723BD}"/>
          </ac:cxnSpMkLst>
        </pc:cxnChg>
        <pc:cxnChg chg="add">
          <ac:chgData name="Rita Padghan-Karanjkar" userId="7c8155616eaf3357" providerId="Windows Live" clId="Web-{B85F4462-00C8-4A88-BFE6-9CFC18ECCA13}" dt="2023-02-09T12:43:33.385" v="297"/>
          <ac:cxnSpMkLst>
            <pc:docMk/>
            <pc:sldMk cId="3295407177" sldId="296"/>
            <ac:cxnSpMk id="17" creationId="{20595356-EABD-4767-AC9D-EA21FF115EC0}"/>
          </ac:cxnSpMkLst>
        </pc:cxnChg>
        <pc:cxnChg chg="add">
          <ac:chgData name="Rita Padghan-Karanjkar" userId="7c8155616eaf3357" providerId="Windows Live" clId="Web-{B85F4462-00C8-4A88-BFE6-9CFC18ECCA13}" dt="2023-02-09T12:43:33.385" v="297"/>
          <ac:cxnSpMkLst>
            <pc:docMk/>
            <pc:sldMk cId="3295407177" sldId="296"/>
            <ac:cxnSpMk id="19" creationId="{28CD9F06-9628-469C-B788-A894E3E08281}"/>
          </ac:cxnSpMkLst>
        </pc:cxnChg>
        <pc:cxnChg chg="add">
          <ac:chgData name="Rita Padghan-Karanjkar" userId="7c8155616eaf3357" providerId="Windows Live" clId="Web-{B85F4462-00C8-4A88-BFE6-9CFC18ECCA13}" dt="2023-02-09T12:43:33.385" v="297"/>
          <ac:cxnSpMkLst>
            <pc:docMk/>
            <pc:sldMk cId="3295407177" sldId="296"/>
            <ac:cxnSpMk id="21" creationId="{8550A431-0B61-421B-B4B7-24C0CFF0F938}"/>
          </ac:cxnSpMkLst>
        </pc:cxnChg>
      </pc:sldChg>
      <pc:sldChg chg="addSp delSp modSp new del mod setBg">
        <pc:chgData name="Rita Padghan-Karanjkar" userId="7c8155616eaf3357" providerId="Windows Live" clId="Web-{B85F4462-00C8-4A88-BFE6-9CFC18ECCA13}" dt="2023-02-09T12:55:16.637" v="377"/>
        <pc:sldMkLst>
          <pc:docMk/>
          <pc:sldMk cId="1165676336" sldId="297"/>
        </pc:sldMkLst>
        <pc:spChg chg="del">
          <ac:chgData name="Rita Padghan-Karanjkar" userId="7c8155616eaf3357" providerId="Windows Live" clId="Web-{B85F4462-00C8-4A88-BFE6-9CFC18ECCA13}" dt="2023-02-09T12:43:44.182" v="300"/>
          <ac:spMkLst>
            <pc:docMk/>
            <pc:sldMk cId="1165676336" sldId="297"/>
            <ac:spMk id="2" creationId="{3F5977C2-01BA-21D7-B1D7-0E1B7334756B}"/>
          </ac:spMkLst>
        </pc:spChg>
        <pc:spChg chg="del">
          <ac:chgData name="Rita Padghan-Karanjkar" userId="7c8155616eaf3357" providerId="Windows Live" clId="Web-{B85F4462-00C8-4A88-BFE6-9CFC18ECCA13}" dt="2023-02-09T12:43:41.182" v="299"/>
          <ac:spMkLst>
            <pc:docMk/>
            <pc:sldMk cId="1165676336" sldId="297"/>
            <ac:spMk id="3" creationId="{D44CEA09-80DE-A768-76AA-4A5B55F80447}"/>
          </ac:spMkLst>
        </pc:spChg>
        <pc:spChg chg="add">
          <ac:chgData name="Rita Padghan-Karanjkar" userId="7c8155616eaf3357" providerId="Windows Live" clId="Web-{B85F4462-00C8-4A88-BFE6-9CFC18ECCA13}" dt="2023-02-09T12:43:44.182" v="300"/>
          <ac:spMkLst>
            <pc:docMk/>
            <pc:sldMk cId="1165676336" sldId="297"/>
            <ac:spMk id="23" creationId="{1AF3C8EA-7A37-4A07-BDF2-89EBD3DF2CD1}"/>
          </ac:spMkLst>
        </pc:spChg>
        <pc:picChg chg="add mod ord">
          <ac:chgData name="Rita Padghan-Karanjkar" userId="7c8155616eaf3357" providerId="Windows Live" clId="Web-{B85F4462-00C8-4A88-BFE6-9CFC18ECCA13}" dt="2023-02-09T12:43:44.182" v="300"/>
          <ac:picMkLst>
            <pc:docMk/>
            <pc:sldMk cId="1165676336" sldId="297"/>
            <ac:picMk id="4" creationId="{1F16C2CD-8427-3C0D-6EEB-080C45544CC1}"/>
          </ac:picMkLst>
        </pc:picChg>
        <pc:cxnChg chg="add">
          <ac:chgData name="Rita Padghan-Karanjkar" userId="7c8155616eaf3357" providerId="Windows Live" clId="Web-{B85F4462-00C8-4A88-BFE6-9CFC18ECCA13}" dt="2023-02-09T12:43:44.182" v="300"/>
          <ac:cxnSpMkLst>
            <pc:docMk/>
            <pc:sldMk cId="1165676336" sldId="297"/>
            <ac:cxnSpMk id="9" creationId="{4436E0F2-A64B-471E-93C0-8DFE08CC57C8}"/>
          </ac:cxnSpMkLst>
        </pc:cxnChg>
        <pc:cxnChg chg="add">
          <ac:chgData name="Rita Padghan-Karanjkar" userId="7c8155616eaf3357" providerId="Windows Live" clId="Web-{B85F4462-00C8-4A88-BFE6-9CFC18ECCA13}" dt="2023-02-09T12:43:44.182" v="300"/>
          <ac:cxnSpMkLst>
            <pc:docMk/>
            <pc:sldMk cId="1165676336" sldId="297"/>
            <ac:cxnSpMk id="11" creationId="{DC1E3AB1-2A8C-4607-9FAE-D8BDB280FE1A}"/>
          </ac:cxnSpMkLst>
        </pc:cxnChg>
        <pc:cxnChg chg="add">
          <ac:chgData name="Rita Padghan-Karanjkar" userId="7c8155616eaf3357" providerId="Windows Live" clId="Web-{B85F4462-00C8-4A88-BFE6-9CFC18ECCA13}" dt="2023-02-09T12:43:44.182" v="300"/>
          <ac:cxnSpMkLst>
            <pc:docMk/>
            <pc:sldMk cId="1165676336" sldId="297"/>
            <ac:cxnSpMk id="13" creationId="{26D66059-832F-40B6-A35F-F56C8F38A1E7}"/>
          </ac:cxnSpMkLst>
        </pc:cxnChg>
        <pc:cxnChg chg="add">
          <ac:chgData name="Rita Padghan-Karanjkar" userId="7c8155616eaf3357" providerId="Windows Live" clId="Web-{B85F4462-00C8-4A88-BFE6-9CFC18ECCA13}" dt="2023-02-09T12:43:44.182" v="300"/>
          <ac:cxnSpMkLst>
            <pc:docMk/>
            <pc:sldMk cId="1165676336" sldId="297"/>
            <ac:cxnSpMk id="15" creationId="{A515E2ED-7EA9-448D-83FA-54C3DF9723BD}"/>
          </ac:cxnSpMkLst>
        </pc:cxnChg>
        <pc:cxnChg chg="add">
          <ac:chgData name="Rita Padghan-Karanjkar" userId="7c8155616eaf3357" providerId="Windows Live" clId="Web-{B85F4462-00C8-4A88-BFE6-9CFC18ECCA13}" dt="2023-02-09T12:43:44.182" v="300"/>
          <ac:cxnSpMkLst>
            <pc:docMk/>
            <pc:sldMk cId="1165676336" sldId="297"/>
            <ac:cxnSpMk id="17" creationId="{20595356-EABD-4767-AC9D-EA21FF115EC0}"/>
          </ac:cxnSpMkLst>
        </pc:cxnChg>
        <pc:cxnChg chg="add">
          <ac:chgData name="Rita Padghan-Karanjkar" userId="7c8155616eaf3357" providerId="Windows Live" clId="Web-{B85F4462-00C8-4A88-BFE6-9CFC18ECCA13}" dt="2023-02-09T12:43:44.182" v="300"/>
          <ac:cxnSpMkLst>
            <pc:docMk/>
            <pc:sldMk cId="1165676336" sldId="297"/>
            <ac:cxnSpMk id="19" creationId="{28CD9F06-9628-469C-B788-A894E3E08281}"/>
          </ac:cxnSpMkLst>
        </pc:cxnChg>
        <pc:cxnChg chg="add">
          <ac:chgData name="Rita Padghan-Karanjkar" userId="7c8155616eaf3357" providerId="Windows Live" clId="Web-{B85F4462-00C8-4A88-BFE6-9CFC18ECCA13}" dt="2023-02-09T12:43:44.182" v="300"/>
          <ac:cxnSpMkLst>
            <pc:docMk/>
            <pc:sldMk cId="1165676336" sldId="297"/>
            <ac:cxnSpMk id="21" creationId="{8550A431-0B61-421B-B4B7-24C0CFF0F938}"/>
          </ac:cxnSpMkLst>
        </pc:cxnChg>
      </pc:sldChg>
      <pc:sldChg chg="addSp delSp modSp new del mod setBg">
        <pc:chgData name="Rita Padghan-Karanjkar" userId="7c8155616eaf3357" providerId="Windows Live" clId="Web-{B85F4462-00C8-4A88-BFE6-9CFC18ECCA13}" dt="2023-02-09T12:55:19.262" v="378"/>
        <pc:sldMkLst>
          <pc:docMk/>
          <pc:sldMk cId="1189372107" sldId="298"/>
        </pc:sldMkLst>
        <pc:spChg chg="add del">
          <ac:chgData name="Rita Padghan-Karanjkar" userId="7c8155616eaf3357" providerId="Windows Live" clId="Web-{B85F4462-00C8-4A88-BFE6-9CFC18ECCA13}" dt="2023-02-09T12:44:27.620" v="309"/>
          <ac:spMkLst>
            <pc:docMk/>
            <pc:sldMk cId="1189372107" sldId="298"/>
            <ac:spMk id="2" creationId="{06807856-E440-A432-7377-CC9946527B29}"/>
          </ac:spMkLst>
        </pc:spChg>
        <pc:spChg chg="del">
          <ac:chgData name="Rita Padghan-Karanjkar" userId="7c8155616eaf3357" providerId="Windows Live" clId="Web-{B85F4462-00C8-4A88-BFE6-9CFC18ECCA13}" dt="2023-02-09T12:43:52.416" v="302"/>
          <ac:spMkLst>
            <pc:docMk/>
            <pc:sldMk cId="1189372107" sldId="298"/>
            <ac:spMk id="3" creationId="{F7D3FCD6-D273-2136-C71C-D98190250D49}"/>
          </ac:spMkLst>
        </pc:spChg>
        <pc:spChg chg="add del">
          <ac:chgData name="Rita Padghan-Karanjkar" userId="7c8155616eaf3357" providerId="Windows Live" clId="Web-{B85F4462-00C8-4A88-BFE6-9CFC18ECCA13}" dt="2023-02-09T12:44:21.980" v="306"/>
          <ac:spMkLst>
            <pc:docMk/>
            <pc:sldMk cId="1189372107" sldId="298"/>
            <ac:spMk id="8" creationId="{F2159FF4-953C-B3A7-EB12-A8E72013365F}"/>
          </ac:spMkLst>
        </pc:spChg>
        <pc:spChg chg="add del">
          <ac:chgData name="Rita Padghan-Karanjkar" userId="7c8155616eaf3357" providerId="Windows Live" clId="Web-{B85F4462-00C8-4A88-BFE6-9CFC18ECCA13}" dt="2023-02-09T12:44:18.104" v="304"/>
          <ac:spMkLst>
            <pc:docMk/>
            <pc:sldMk cId="1189372107" sldId="298"/>
            <ac:spMk id="23" creationId="{1AF3C8EA-7A37-4A07-BDF2-89EBD3DF2CD1}"/>
          </ac:spMkLst>
        </pc:spChg>
        <pc:spChg chg="add del">
          <ac:chgData name="Rita Padghan-Karanjkar" userId="7c8155616eaf3357" providerId="Windows Live" clId="Web-{B85F4462-00C8-4A88-BFE6-9CFC18ECCA13}" dt="2023-02-09T12:44:21.980" v="306"/>
          <ac:spMkLst>
            <pc:docMk/>
            <pc:sldMk cId="1189372107" sldId="298"/>
            <ac:spMk id="25" creationId="{F8222250-799A-4AD0-9BD1-BE6EB7A06AD0}"/>
          </ac:spMkLst>
        </pc:spChg>
        <pc:spChg chg="add del">
          <ac:chgData name="Rita Padghan-Karanjkar" userId="7c8155616eaf3357" providerId="Windows Live" clId="Web-{B85F4462-00C8-4A88-BFE6-9CFC18ECCA13}" dt="2023-02-09T12:44:21.980" v="306"/>
          <ac:spMkLst>
            <pc:docMk/>
            <pc:sldMk cId="1189372107" sldId="298"/>
            <ac:spMk id="26" creationId="{B770432A-C0A6-4D4F-AE2C-705049DAB85F}"/>
          </ac:spMkLst>
        </pc:spChg>
        <pc:spChg chg="add del">
          <ac:chgData name="Rita Padghan-Karanjkar" userId="7c8155616eaf3357" providerId="Windows Live" clId="Web-{B85F4462-00C8-4A88-BFE6-9CFC18ECCA13}" dt="2023-02-09T12:44:21.980" v="306"/>
          <ac:spMkLst>
            <pc:docMk/>
            <pc:sldMk cId="1189372107" sldId="298"/>
            <ac:spMk id="27" creationId="{06807856-E440-A432-7377-CC9946527B29}"/>
          </ac:spMkLst>
        </pc:spChg>
        <pc:spChg chg="add del">
          <ac:chgData name="Rita Padghan-Karanjkar" userId="7c8155616eaf3357" providerId="Windows Live" clId="Web-{B85F4462-00C8-4A88-BFE6-9CFC18ECCA13}" dt="2023-02-09T12:44:27.605" v="308"/>
          <ac:spMkLst>
            <pc:docMk/>
            <pc:sldMk cId="1189372107" sldId="298"/>
            <ac:spMk id="30" creationId="{21FBE127-D2A6-4FA3-A6B9-B8FD1DE4BE39}"/>
          </ac:spMkLst>
        </pc:spChg>
        <pc:spChg chg="add del">
          <ac:chgData name="Rita Padghan-Karanjkar" userId="7c8155616eaf3357" providerId="Windows Live" clId="Web-{B85F4462-00C8-4A88-BFE6-9CFC18ECCA13}" dt="2023-02-09T12:44:27.605" v="308"/>
          <ac:spMkLst>
            <pc:docMk/>
            <pc:sldMk cId="1189372107" sldId="298"/>
            <ac:spMk id="31" creationId="{06807856-E440-A432-7377-CC9946527B29}"/>
          </ac:spMkLst>
        </pc:spChg>
        <pc:spChg chg="add del">
          <ac:chgData name="Rita Padghan-Karanjkar" userId="7c8155616eaf3357" providerId="Windows Live" clId="Web-{B85F4462-00C8-4A88-BFE6-9CFC18ECCA13}" dt="2023-02-09T12:44:27.605" v="308"/>
          <ac:spMkLst>
            <pc:docMk/>
            <pc:sldMk cId="1189372107" sldId="298"/>
            <ac:spMk id="35" creationId="{EFF8C92A-3434-EEB7-975C-5FD6BE18D9C4}"/>
          </ac:spMkLst>
        </pc:spChg>
        <pc:spChg chg="add">
          <ac:chgData name="Rita Padghan-Karanjkar" userId="7c8155616eaf3357" providerId="Windows Live" clId="Web-{B85F4462-00C8-4A88-BFE6-9CFC18ECCA13}" dt="2023-02-09T12:44:27.620" v="309"/>
          <ac:spMkLst>
            <pc:docMk/>
            <pc:sldMk cId="1189372107" sldId="298"/>
            <ac:spMk id="45" creationId="{A221245A-B93D-45A8-B0FA-EC2AEE26EAB1}"/>
          </ac:spMkLst>
        </pc:spChg>
        <pc:spChg chg="add">
          <ac:chgData name="Rita Padghan-Karanjkar" userId="7c8155616eaf3357" providerId="Windows Live" clId="Web-{B85F4462-00C8-4A88-BFE6-9CFC18ECCA13}" dt="2023-02-09T12:44:27.620" v="309"/>
          <ac:spMkLst>
            <pc:docMk/>
            <pc:sldMk cId="1189372107" sldId="298"/>
            <ac:spMk id="46" creationId="{A60A95D1-194E-4E4E-8C67-30F91F8E76D9}"/>
          </ac:spMkLst>
        </pc:spChg>
        <pc:spChg chg="add">
          <ac:chgData name="Rita Padghan-Karanjkar" userId="7c8155616eaf3357" providerId="Windows Live" clId="Web-{B85F4462-00C8-4A88-BFE6-9CFC18ECCA13}" dt="2023-02-09T12:44:27.620" v="309"/>
          <ac:spMkLst>
            <pc:docMk/>
            <pc:sldMk cId="1189372107" sldId="298"/>
            <ac:spMk id="47" creationId="{06807856-E440-A432-7377-CC9946527B29}"/>
          </ac:spMkLst>
        </pc:spChg>
        <pc:picChg chg="add mod ord">
          <ac:chgData name="Rita Padghan-Karanjkar" userId="7c8155616eaf3357" providerId="Windows Live" clId="Web-{B85F4462-00C8-4A88-BFE6-9CFC18ECCA13}" dt="2023-02-09T12:44:27.620" v="309"/>
          <ac:picMkLst>
            <pc:docMk/>
            <pc:sldMk cId="1189372107" sldId="298"/>
            <ac:picMk id="4" creationId="{7BFEB26C-E53B-26D5-2876-AC4FE15413C0}"/>
          </ac:picMkLst>
        </pc:picChg>
        <pc:cxnChg chg="add del">
          <ac:chgData name="Rita Padghan-Karanjkar" userId="7c8155616eaf3357" providerId="Windows Live" clId="Web-{B85F4462-00C8-4A88-BFE6-9CFC18ECCA13}" dt="2023-02-09T12:44:18.104" v="304"/>
          <ac:cxnSpMkLst>
            <pc:docMk/>
            <pc:sldMk cId="1189372107" sldId="298"/>
            <ac:cxnSpMk id="9" creationId="{4436E0F2-A64B-471E-93C0-8DFE08CC57C8}"/>
          </ac:cxnSpMkLst>
        </pc:cxnChg>
        <pc:cxnChg chg="add del">
          <ac:chgData name="Rita Padghan-Karanjkar" userId="7c8155616eaf3357" providerId="Windows Live" clId="Web-{B85F4462-00C8-4A88-BFE6-9CFC18ECCA13}" dt="2023-02-09T12:44:18.104" v="304"/>
          <ac:cxnSpMkLst>
            <pc:docMk/>
            <pc:sldMk cId="1189372107" sldId="298"/>
            <ac:cxnSpMk id="11" creationId="{DC1E3AB1-2A8C-4607-9FAE-D8BDB280FE1A}"/>
          </ac:cxnSpMkLst>
        </pc:cxnChg>
        <pc:cxnChg chg="add del">
          <ac:chgData name="Rita Padghan-Karanjkar" userId="7c8155616eaf3357" providerId="Windows Live" clId="Web-{B85F4462-00C8-4A88-BFE6-9CFC18ECCA13}" dt="2023-02-09T12:44:18.104" v="304"/>
          <ac:cxnSpMkLst>
            <pc:docMk/>
            <pc:sldMk cId="1189372107" sldId="298"/>
            <ac:cxnSpMk id="13" creationId="{26D66059-832F-40B6-A35F-F56C8F38A1E7}"/>
          </ac:cxnSpMkLst>
        </pc:cxnChg>
        <pc:cxnChg chg="add del">
          <ac:chgData name="Rita Padghan-Karanjkar" userId="7c8155616eaf3357" providerId="Windows Live" clId="Web-{B85F4462-00C8-4A88-BFE6-9CFC18ECCA13}" dt="2023-02-09T12:44:18.104" v="304"/>
          <ac:cxnSpMkLst>
            <pc:docMk/>
            <pc:sldMk cId="1189372107" sldId="298"/>
            <ac:cxnSpMk id="15" creationId="{A515E2ED-7EA9-448D-83FA-54C3DF9723BD}"/>
          </ac:cxnSpMkLst>
        </pc:cxnChg>
        <pc:cxnChg chg="add del">
          <ac:chgData name="Rita Padghan-Karanjkar" userId="7c8155616eaf3357" providerId="Windows Live" clId="Web-{B85F4462-00C8-4A88-BFE6-9CFC18ECCA13}" dt="2023-02-09T12:44:18.104" v="304"/>
          <ac:cxnSpMkLst>
            <pc:docMk/>
            <pc:sldMk cId="1189372107" sldId="298"/>
            <ac:cxnSpMk id="17" creationId="{20595356-EABD-4767-AC9D-EA21FF115EC0}"/>
          </ac:cxnSpMkLst>
        </pc:cxnChg>
        <pc:cxnChg chg="add del">
          <ac:chgData name="Rita Padghan-Karanjkar" userId="7c8155616eaf3357" providerId="Windows Live" clId="Web-{B85F4462-00C8-4A88-BFE6-9CFC18ECCA13}" dt="2023-02-09T12:44:18.104" v="304"/>
          <ac:cxnSpMkLst>
            <pc:docMk/>
            <pc:sldMk cId="1189372107" sldId="298"/>
            <ac:cxnSpMk id="19" creationId="{28CD9F06-9628-469C-B788-A894E3E08281}"/>
          </ac:cxnSpMkLst>
        </pc:cxnChg>
        <pc:cxnChg chg="add del">
          <ac:chgData name="Rita Padghan-Karanjkar" userId="7c8155616eaf3357" providerId="Windows Live" clId="Web-{B85F4462-00C8-4A88-BFE6-9CFC18ECCA13}" dt="2023-02-09T12:44:18.104" v="304"/>
          <ac:cxnSpMkLst>
            <pc:docMk/>
            <pc:sldMk cId="1189372107" sldId="298"/>
            <ac:cxnSpMk id="21" creationId="{8550A431-0B61-421B-B4B7-24C0CFF0F938}"/>
          </ac:cxnSpMkLst>
        </pc:cxnChg>
        <pc:cxnChg chg="add del">
          <ac:chgData name="Rita Padghan-Karanjkar" userId="7c8155616eaf3357" providerId="Windows Live" clId="Web-{B85F4462-00C8-4A88-BFE6-9CFC18ECCA13}" dt="2023-02-09T12:44:21.980" v="306"/>
          <ac:cxnSpMkLst>
            <pc:docMk/>
            <pc:sldMk cId="1189372107" sldId="298"/>
            <ac:cxnSpMk id="28" creationId="{78FBE787-8B1D-40E5-8468-6F665BB5D7CB}"/>
          </ac:cxnSpMkLst>
        </pc:cxnChg>
        <pc:cxnChg chg="add">
          <ac:chgData name="Rita Padghan-Karanjkar" userId="7c8155616eaf3357" providerId="Windows Live" clId="Web-{B85F4462-00C8-4A88-BFE6-9CFC18ECCA13}" dt="2023-02-09T12:44:27.620" v="309"/>
          <ac:cxnSpMkLst>
            <pc:docMk/>
            <pc:sldMk cId="1189372107" sldId="298"/>
            <ac:cxnSpMk id="29" creationId="{7CF67ECC-797A-4CA0-87E3-36046649860E}"/>
          </ac:cxnSpMkLst>
        </pc:cxnChg>
        <pc:cxnChg chg="add del">
          <ac:chgData name="Rita Padghan-Karanjkar" userId="7c8155616eaf3357" providerId="Windows Live" clId="Web-{B85F4462-00C8-4A88-BFE6-9CFC18ECCA13}" dt="2023-02-09T12:44:27.605" v="308"/>
          <ac:cxnSpMkLst>
            <pc:docMk/>
            <pc:sldMk cId="1189372107" sldId="298"/>
            <ac:cxnSpMk id="32" creationId="{DDD9C044-4B08-47CC-852C-B22B09675A8C}"/>
          </ac:cxnSpMkLst>
        </pc:cxnChg>
        <pc:cxnChg chg="add del">
          <ac:chgData name="Rita Padghan-Karanjkar" userId="7c8155616eaf3357" providerId="Windows Live" clId="Web-{B85F4462-00C8-4A88-BFE6-9CFC18ECCA13}" dt="2023-02-09T12:44:27.605" v="308"/>
          <ac:cxnSpMkLst>
            <pc:docMk/>
            <pc:sldMk cId="1189372107" sldId="298"/>
            <ac:cxnSpMk id="33" creationId="{5033687E-2F83-4E90-B11A-4B998C15403E}"/>
          </ac:cxnSpMkLst>
        </pc:cxnChg>
        <pc:cxnChg chg="add del">
          <ac:chgData name="Rita Padghan-Karanjkar" userId="7c8155616eaf3357" providerId="Windows Live" clId="Web-{B85F4462-00C8-4A88-BFE6-9CFC18ECCA13}" dt="2023-02-09T12:44:27.605" v="308"/>
          <ac:cxnSpMkLst>
            <pc:docMk/>
            <pc:sldMk cId="1189372107" sldId="298"/>
            <ac:cxnSpMk id="34" creationId="{D292DBC3-1A72-41ED-8432-D0D64FD63148}"/>
          </ac:cxnSpMkLst>
        </pc:cxnChg>
        <pc:cxnChg chg="add del">
          <ac:chgData name="Rita Padghan-Karanjkar" userId="7c8155616eaf3357" providerId="Windows Live" clId="Web-{B85F4462-00C8-4A88-BFE6-9CFC18ECCA13}" dt="2023-02-09T12:44:27.605" v="308"/>
          <ac:cxnSpMkLst>
            <pc:docMk/>
            <pc:sldMk cId="1189372107" sldId="298"/>
            <ac:cxnSpMk id="36" creationId="{99309E4A-5F81-4CAB-B5DB-AB4EB90C7126}"/>
          </ac:cxnSpMkLst>
        </pc:cxnChg>
        <pc:cxnChg chg="add">
          <ac:chgData name="Rita Padghan-Karanjkar" userId="7c8155616eaf3357" providerId="Windows Live" clId="Web-{B85F4462-00C8-4A88-BFE6-9CFC18ECCA13}" dt="2023-02-09T12:44:27.620" v="309"/>
          <ac:cxnSpMkLst>
            <pc:docMk/>
            <pc:sldMk cId="1189372107" sldId="298"/>
            <ac:cxnSpMk id="38" creationId="{4436E0F2-A64B-471E-93C0-8DFE08CC57C8}"/>
          </ac:cxnSpMkLst>
        </pc:cxnChg>
        <pc:cxnChg chg="add">
          <ac:chgData name="Rita Padghan-Karanjkar" userId="7c8155616eaf3357" providerId="Windows Live" clId="Web-{B85F4462-00C8-4A88-BFE6-9CFC18ECCA13}" dt="2023-02-09T12:44:27.620" v="309"/>
          <ac:cxnSpMkLst>
            <pc:docMk/>
            <pc:sldMk cId="1189372107" sldId="298"/>
            <ac:cxnSpMk id="39" creationId="{DC1E3AB1-2A8C-4607-9FAE-D8BDB280FE1A}"/>
          </ac:cxnSpMkLst>
        </pc:cxnChg>
        <pc:cxnChg chg="add">
          <ac:chgData name="Rita Padghan-Karanjkar" userId="7c8155616eaf3357" providerId="Windows Live" clId="Web-{B85F4462-00C8-4A88-BFE6-9CFC18ECCA13}" dt="2023-02-09T12:44:27.620" v="309"/>
          <ac:cxnSpMkLst>
            <pc:docMk/>
            <pc:sldMk cId="1189372107" sldId="298"/>
            <ac:cxnSpMk id="40" creationId="{26D66059-832F-40B6-A35F-F56C8F38A1E7}"/>
          </ac:cxnSpMkLst>
        </pc:cxnChg>
        <pc:cxnChg chg="add">
          <ac:chgData name="Rita Padghan-Karanjkar" userId="7c8155616eaf3357" providerId="Windows Live" clId="Web-{B85F4462-00C8-4A88-BFE6-9CFC18ECCA13}" dt="2023-02-09T12:44:27.620" v="309"/>
          <ac:cxnSpMkLst>
            <pc:docMk/>
            <pc:sldMk cId="1189372107" sldId="298"/>
            <ac:cxnSpMk id="41" creationId="{A515E2ED-7EA9-448D-83FA-54C3DF9723BD}"/>
          </ac:cxnSpMkLst>
        </pc:cxnChg>
        <pc:cxnChg chg="add">
          <ac:chgData name="Rita Padghan-Karanjkar" userId="7c8155616eaf3357" providerId="Windows Live" clId="Web-{B85F4462-00C8-4A88-BFE6-9CFC18ECCA13}" dt="2023-02-09T12:44:27.620" v="309"/>
          <ac:cxnSpMkLst>
            <pc:docMk/>
            <pc:sldMk cId="1189372107" sldId="298"/>
            <ac:cxnSpMk id="42" creationId="{20595356-EABD-4767-AC9D-EA21FF115EC0}"/>
          </ac:cxnSpMkLst>
        </pc:cxnChg>
        <pc:cxnChg chg="add">
          <ac:chgData name="Rita Padghan-Karanjkar" userId="7c8155616eaf3357" providerId="Windows Live" clId="Web-{B85F4462-00C8-4A88-BFE6-9CFC18ECCA13}" dt="2023-02-09T12:44:27.620" v="309"/>
          <ac:cxnSpMkLst>
            <pc:docMk/>
            <pc:sldMk cId="1189372107" sldId="298"/>
            <ac:cxnSpMk id="43" creationId="{28CD9F06-9628-469C-B788-A894E3E08281}"/>
          </ac:cxnSpMkLst>
        </pc:cxnChg>
        <pc:cxnChg chg="add">
          <ac:chgData name="Rita Padghan-Karanjkar" userId="7c8155616eaf3357" providerId="Windows Live" clId="Web-{B85F4462-00C8-4A88-BFE6-9CFC18ECCA13}" dt="2023-02-09T12:44:27.620" v="309"/>
          <ac:cxnSpMkLst>
            <pc:docMk/>
            <pc:sldMk cId="1189372107" sldId="298"/>
            <ac:cxnSpMk id="44" creationId="{8550A431-0B61-421B-B4B7-24C0CFF0F938}"/>
          </ac:cxnSpMkLst>
        </pc:cxnChg>
        <pc:cxnChg chg="add">
          <ac:chgData name="Rita Padghan-Karanjkar" userId="7c8155616eaf3357" providerId="Windows Live" clId="Web-{B85F4462-00C8-4A88-BFE6-9CFC18ECCA13}" dt="2023-02-09T12:44:27.620" v="309"/>
          <ac:cxnSpMkLst>
            <pc:docMk/>
            <pc:sldMk cId="1189372107" sldId="298"/>
            <ac:cxnSpMk id="48" creationId="{64C0A835-9AC9-4D0F-A529-BE4789E126C4}"/>
          </ac:cxnSpMkLst>
        </pc:cxnChg>
      </pc:sldChg>
      <pc:sldChg chg="addSp delSp modSp new">
        <pc:chgData name="Rita Padghan-Karanjkar" userId="7c8155616eaf3357" providerId="Windows Live" clId="Web-{B85F4462-00C8-4A88-BFE6-9CFC18ECCA13}" dt="2023-02-09T12:47:43.844" v="331"/>
        <pc:sldMkLst>
          <pc:docMk/>
          <pc:sldMk cId="619876294" sldId="299"/>
        </pc:sldMkLst>
        <pc:spChg chg="mod">
          <ac:chgData name="Rita Padghan-Karanjkar" userId="7c8155616eaf3357" providerId="Windows Live" clId="Web-{B85F4462-00C8-4A88-BFE6-9CFC18ECCA13}" dt="2023-02-09T12:47:21.344" v="329" actId="20577"/>
          <ac:spMkLst>
            <pc:docMk/>
            <pc:sldMk cId="619876294" sldId="299"/>
            <ac:spMk id="2" creationId="{D4312CD1-6DA0-9F59-D3FC-AECB3962F3FC}"/>
          </ac:spMkLst>
        </pc:spChg>
        <pc:spChg chg="del">
          <ac:chgData name="Rita Padghan-Karanjkar" userId="7c8155616eaf3357" providerId="Windows Live" clId="Web-{B85F4462-00C8-4A88-BFE6-9CFC18ECCA13}" dt="2023-02-09T12:45:53.763" v="314"/>
          <ac:spMkLst>
            <pc:docMk/>
            <pc:sldMk cId="619876294" sldId="299"/>
            <ac:spMk id="3" creationId="{1E17997E-B30B-6B3C-5ABE-A7146335C361}"/>
          </ac:spMkLst>
        </pc:spChg>
        <pc:spChg chg="add del mod">
          <ac:chgData name="Rita Padghan-Karanjkar" userId="7c8155616eaf3357" providerId="Windows Live" clId="Web-{B85F4462-00C8-4A88-BFE6-9CFC18ECCA13}" dt="2023-02-09T12:47:43.844" v="331"/>
          <ac:spMkLst>
            <pc:docMk/>
            <pc:sldMk cId="619876294" sldId="299"/>
            <ac:spMk id="6" creationId="{131A8E10-61A2-D04F-1BA5-889EB121B519}"/>
          </ac:spMkLst>
        </pc:spChg>
        <pc:picChg chg="add del mod ord">
          <ac:chgData name="Rita Padghan-Karanjkar" userId="7c8155616eaf3357" providerId="Windows Live" clId="Web-{B85F4462-00C8-4A88-BFE6-9CFC18ECCA13}" dt="2023-02-09T12:46:10.342" v="315"/>
          <ac:picMkLst>
            <pc:docMk/>
            <pc:sldMk cId="619876294" sldId="299"/>
            <ac:picMk id="4" creationId="{A84797F6-A438-B085-9131-605C3E010BD4}"/>
          </ac:picMkLst>
        </pc:picChg>
        <pc:picChg chg="add mod ord">
          <ac:chgData name="Rita Padghan-Karanjkar" userId="7c8155616eaf3357" providerId="Windows Live" clId="Web-{B85F4462-00C8-4A88-BFE6-9CFC18ECCA13}" dt="2023-02-09T12:47:43.844" v="331"/>
          <ac:picMkLst>
            <pc:docMk/>
            <pc:sldMk cId="619876294" sldId="299"/>
            <ac:picMk id="7" creationId="{4FF60965-FF42-71C4-F0A8-7F196AC2D538}"/>
          </ac:picMkLst>
        </pc:picChg>
      </pc:sldChg>
      <pc:sldChg chg="addSp delSp modSp new">
        <pc:chgData name="Rita Padghan-Karanjkar" userId="7c8155616eaf3357" providerId="Windows Live" clId="Web-{B85F4462-00C8-4A88-BFE6-9CFC18ECCA13}" dt="2023-02-09T12:51:43.226" v="343"/>
        <pc:sldMkLst>
          <pc:docMk/>
          <pc:sldMk cId="3063660808" sldId="300"/>
        </pc:sldMkLst>
        <pc:spChg chg="mod">
          <ac:chgData name="Rita Padghan-Karanjkar" userId="7c8155616eaf3357" providerId="Windows Live" clId="Web-{B85F4462-00C8-4A88-BFE6-9CFC18ECCA13}" dt="2023-02-09T12:51:41.804" v="342" actId="20577"/>
          <ac:spMkLst>
            <pc:docMk/>
            <pc:sldMk cId="3063660808" sldId="300"/>
            <ac:spMk id="2" creationId="{387422D2-6A89-DE36-62D1-CF2D2D4CD372}"/>
          </ac:spMkLst>
        </pc:spChg>
        <pc:spChg chg="del">
          <ac:chgData name="Rita Padghan-Karanjkar" userId="7c8155616eaf3357" providerId="Windows Live" clId="Web-{B85F4462-00C8-4A88-BFE6-9CFC18ECCA13}" dt="2023-02-09T12:51:43.226" v="343"/>
          <ac:spMkLst>
            <pc:docMk/>
            <pc:sldMk cId="3063660808" sldId="300"/>
            <ac:spMk id="3" creationId="{9366E516-B308-7251-A49D-35198D599222}"/>
          </ac:spMkLst>
        </pc:spChg>
        <pc:picChg chg="add mod ord">
          <ac:chgData name="Rita Padghan-Karanjkar" userId="7c8155616eaf3357" providerId="Windows Live" clId="Web-{B85F4462-00C8-4A88-BFE6-9CFC18ECCA13}" dt="2023-02-09T12:51:43.226" v="343"/>
          <ac:picMkLst>
            <pc:docMk/>
            <pc:sldMk cId="3063660808" sldId="300"/>
            <ac:picMk id="4" creationId="{9A58052D-0C41-5B34-38A1-37F4F3BD333D}"/>
          </ac:picMkLst>
        </pc:picChg>
      </pc:sldChg>
      <pc:sldChg chg="addSp delSp modSp new">
        <pc:chgData name="Rita Padghan-Karanjkar" userId="7c8155616eaf3357" providerId="Windows Live" clId="Web-{B85F4462-00C8-4A88-BFE6-9CFC18ECCA13}" dt="2023-02-09T12:52:44.805" v="351" actId="14100"/>
        <pc:sldMkLst>
          <pc:docMk/>
          <pc:sldMk cId="142892645" sldId="301"/>
        </pc:sldMkLst>
        <pc:spChg chg="mod">
          <ac:chgData name="Rita Padghan-Karanjkar" userId="7c8155616eaf3357" providerId="Windows Live" clId="Web-{B85F4462-00C8-4A88-BFE6-9CFC18ECCA13}" dt="2023-02-09T12:52:18.570" v="348" actId="20577"/>
          <ac:spMkLst>
            <pc:docMk/>
            <pc:sldMk cId="142892645" sldId="301"/>
            <ac:spMk id="2" creationId="{58462555-D2A5-2701-6293-32B6F94071AB}"/>
          </ac:spMkLst>
        </pc:spChg>
        <pc:spChg chg="del">
          <ac:chgData name="Rita Padghan-Karanjkar" userId="7c8155616eaf3357" providerId="Windows Live" clId="Web-{B85F4462-00C8-4A88-BFE6-9CFC18ECCA13}" dt="2023-02-09T12:52:29.414" v="349"/>
          <ac:spMkLst>
            <pc:docMk/>
            <pc:sldMk cId="142892645" sldId="301"/>
            <ac:spMk id="3" creationId="{F5E66CCB-E1E7-8D2B-29D9-9FCB9C11BF5A}"/>
          </ac:spMkLst>
        </pc:spChg>
        <pc:picChg chg="add mod ord">
          <ac:chgData name="Rita Padghan-Karanjkar" userId="7c8155616eaf3357" providerId="Windows Live" clId="Web-{B85F4462-00C8-4A88-BFE6-9CFC18ECCA13}" dt="2023-02-09T12:52:44.805" v="351" actId="14100"/>
          <ac:picMkLst>
            <pc:docMk/>
            <pc:sldMk cId="142892645" sldId="301"/>
            <ac:picMk id="4" creationId="{183F630E-AC8D-0C0D-DA87-A6AC38B8B155}"/>
          </ac:picMkLst>
        </pc:picChg>
      </pc:sldChg>
      <pc:sldChg chg="modSp new del">
        <pc:chgData name="Rita Padghan-Karanjkar" userId="7c8155616eaf3357" providerId="Windows Live" clId="Web-{B85F4462-00C8-4A88-BFE6-9CFC18ECCA13}" dt="2023-02-09T12:53:52.916" v="357"/>
        <pc:sldMkLst>
          <pc:docMk/>
          <pc:sldMk cId="3221392713" sldId="302"/>
        </pc:sldMkLst>
        <pc:spChg chg="mod">
          <ac:chgData name="Rita Padghan-Karanjkar" userId="7c8155616eaf3357" providerId="Windows Live" clId="Web-{B85F4462-00C8-4A88-BFE6-9CFC18ECCA13}" dt="2023-02-09T12:53:36.150" v="354" actId="20577"/>
          <ac:spMkLst>
            <pc:docMk/>
            <pc:sldMk cId="3221392713" sldId="302"/>
            <ac:spMk id="2" creationId="{A643BFD6-120F-4A56-2AA2-D6E33DC1E6CC}"/>
          </ac:spMkLst>
        </pc:spChg>
        <pc:spChg chg="mod">
          <ac:chgData name="Rita Padghan-Karanjkar" userId="7c8155616eaf3357" providerId="Windows Live" clId="Web-{B85F4462-00C8-4A88-BFE6-9CFC18ECCA13}" dt="2023-02-09T12:53:49.104" v="356" actId="20577"/>
          <ac:spMkLst>
            <pc:docMk/>
            <pc:sldMk cId="3221392713" sldId="302"/>
            <ac:spMk id="3" creationId="{7193291A-8AF3-B16A-E74A-AC59EBC5BB51}"/>
          </ac:spMkLst>
        </pc:spChg>
      </pc:sldChg>
      <pc:sldChg chg="modSp new">
        <pc:chgData name="Rita Padghan-Karanjkar" userId="7c8155616eaf3357" providerId="Windows Live" clId="Web-{B85F4462-00C8-4A88-BFE6-9CFC18ECCA13}" dt="2023-02-09T12:55:58.732" v="381" actId="20577"/>
        <pc:sldMkLst>
          <pc:docMk/>
          <pc:sldMk cId="3575185245" sldId="302"/>
        </pc:sldMkLst>
        <pc:spChg chg="mod">
          <ac:chgData name="Rita Padghan-Karanjkar" userId="7c8155616eaf3357" providerId="Windows Live" clId="Web-{B85F4462-00C8-4A88-BFE6-9CFC18ECCA13}" dt="2023-02-09T12:54:48.715" v="364" actId="20577"/>
          <ac:spMkLst>
            <pc:docMk/>
            <pc:sldMk cId="3575185245" sldId="302"/>
            <ac:spMk id="2" creationId="{6D0F3722-8286-B83F-8BB0-9D3A6FBAD12A}"/>
          </ac:spMkLst>
        </pc:spChg>
        <pc:spChg chg="mod">
          <ac:chgData name="Rita Padghan-Karanjkar" userId="7c8155616eaf3357" providerId="Windows Live" clId="Web-{B85F4462-00C8-4A88-BFE6-9CFC18ECCA13}" dt="2023-02-09T12:55:58.732" v="381" actId="20577"/>
          <ac:spMkLst>
            <pc:docMk/>
            <pc:sldMk cId="3575185245" sldId="302"/>
            <ac:spMk id="3" creationId="{88C2E2B1-7F04-0142-36CE-C4F3352283FB}"/>
          </ac:spMkLst>
        </pc:spChg>
      </pc:sldChg>
      <pc:sldChg chg="modSp new">
        <pc:chgData name="Rita Padghan-Karanjkar" userId="7c8155616eaf3357" providerId="Windows Live" clId="Web-{B85F4462-00C8-4A88-BFE6-9CFC18ECCA13}" dt="2023-02-09T12:57:44.172" v="405" actId="20577"/>
        <pc:sldMkLst>
          <pc:docMk/>
          <pc:sldMk cId="639124992" sldId="303"/>
        </pc:sldMkLst>
        <pc:spChg chg="mod">
          <ac:chgData name="Rita Padghan-Karanjkar" userId="7c8155616eaf3357" providerId="Windows Live" clId="Web-{B85F4462-00C8-4A88-BFE6-9CFC18ECCA13}" dt="2023-02-09T12:57:44.172" v="405" actId="20577"/>
          <ac:spMkLst>
            <pc:docMk/>
            <pc:sldMk cId="639124992" sldId="303"/>
            <ac:spMk id="3" creationId="{E53D4694-7242-F468-D349-2E1B4FA51B8D}"/>
          </ac:spMkLst>
        </pc:spChg>
      </pc:sldChg>
      <pc:sldChg chg="modSp new">
        <pc:chgData name="Rita Padghan-Karanjkar" userId="7c8155616eaf3357" providerId="Windows Live" clId="Web-{B85F4462-00C8-4A88-BFE6-9CFC18ECCA13}" dt="2023-02-09T12:58:01.001" v="410" actId="14100"/>
        <pc:sldMkLst>
          <pc:docMk/>
          <pc:sldMk cId="478400672" sldId="304"/>
        </pc:sldMkLst>
        <pc:spChg chg="mod">
          <ac:chgData name="Rita Padghan-Karanjkar" userId="7c8155616eaf3357" providerId="Windows Live" clId="Web-{B85F4462-00C8-4A88-BFE6-9CFC18ECCA13}" dt="2023-02-09T12:58:01.001" v="410" actId="14100"/>
          <ac:spMkLst>
            <pc:docMk/>
            <pc:sldMk cId="478400672" sldId="304"/>
            <ac:spMk id="3" creationId="{704464FC-BAAD-2DAE-11C5-86E0A0FAFD5D}"/>
          </ac:spMkLst>
        </pc:spChg>
      </pc:sldChg>
      <pc:sldMasterChg chg="add del addSldLayout delSldLayout">
        <pc:chgData name="Rita Padghan-Karanjkar" userId="7c8155616eaf3357" providerId="Windows Live" clId="Web-{B85F4462-00C8-4A88-BFE6-9CFC18ECCA13}" dt="2023-02-09T12:17:16.734" v="30"/>
        <pc:sldMasterMkLst>
          <pc:docMk/>
          <pc:sldMasterMk cId="2460954070" sldId="2147483660"/>
        </pc:sldMasterMkLst>
        <pc:sldLayoutChg chg="add del">
          <pc:chgData name="Rita Padghan-Karanjkar" userId="7c8155616eaf3357" providerId="Windows Live" clId="Web-{B85F4462-00C8-4A88-BFE6-9CFC18ECCA13}" dt="2023-02-09T12:17:16.734" v="30"/>
          <pc:sldLayoutMkLst>
            <pc:docMk/>
            <pc:sldMasterMk cId="2460954070" sldId="2147483660"/>
            <pc:sldLayoutMk cId="2385387890" sldId="2147483661"/>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949138452" sldId="2147483662"/>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2591524520" sldId="2147483663"/>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1203092039" sldId="2147483664"/>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3733172339" sldId="2147483665"/>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3210312558" sldId="2147483666"/>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3146388984" sldId="2147483667"/>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3171841454" sldId="2147483668"/>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1718958274" sldId="2147483669"/>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2202905451" sldId="2147483670"/>
          </pc:sldLayoutMkLst>
        </pc:sldLayoutChg>
        <pc:sldLayoutChg chg="add del">
          <pc:chgData name="Rita Padghan-Karanjkar" userId="7c8155616eaf3357" providerId="Windows Live" clId="Web-{B85F4462-00C8-4A88-BFE6-9CFC18ECCA13}" dt="2023-02-09T12:17:16.734" v="30"/>
          <pc:sldLayoutMkLst>
            <pc:docMk/>
            <pc:sldMasterMk cId="2460954070" sldId="2147483660"/>
            <pc:sldLayoutMk cId="3479445657" sldId="2147483671"/>
          </pc:sldLayoutMkLst>
        </pc:sldLayoutChg>
      </pc:sldMasterChg>
      <pc:sldMasterChg chg="add del addSldLayout delSldLayout">
        <pc:chgData name="Rita Padghan-Karanjkar" userId="7c8155616eaf3357" providerId="Windows Live" clId="Web-{B85F4462-00C8-4A88-BFE6-9CFC18ECCA13}" dt="2023-02-09T12:17:16.671" v="29"/>
        <pc:sldMasterMkLst>
          <pc:docMk/>
          <pc:sldMasterMk cId="2384907532" sldId="2147483685"/>
        </pc:sldMasterMkLst>
        <pc:sldLayoutChg chg="add del">
          <pc:chgData name="Rita Padghan-Karanjkar" userId="7c8155616eaf3357" providerId="Windows Live" clId="Web-{B85F4462-00C8-4A88-BFE6-9CFC18ECCA13}" dt="2023-02-09T12:17:16.671" v="29"/>
          <pc:sldLayoutMkLst>
            <pc:docMk/>
            <pc:sldMasterMk cId="2384907532" sldId="2147483685"/>
            <pc:sldLayoutMk cId="3778318543" sldId="2147483674"/>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1120512167" sldId="2147483675"/>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3464768905" sldId="2147483676"/>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244155324" sldId="2147483677"/>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319610106" sldId="2147483678"/>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4196092338" sldId="2147483679"/>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2163632187" sldId="2147483680"/>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1405221931" sldId="2147483681"/>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3420887450" sldId="2147483682"/>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1528091182" sldId="2147483683"/>
          </pc:sldLayoutMkLst>
        </pc:sldLayoutChg>
        <pc:sldLayoutChg chg="add del">
          <pc:chgData name="Rita Padghan-Karanjkar" userId="7c8155616eaf3357" providerId="Windows Live" clId="Web-{B85F4462-00C8-4A88-BFE6-9CFC18ECCA13}" dt="2023-02-09T12:17:16.671" v="29"/>
          <pc:sldLayoutMkLst>
            <pc:docMk/>
            <pc:sldMasterMk cId="2384907532" sldId="2147483685"/>
            <pc:sldLayoutMk cId="3737226689" sldId="2147483684"/>
          </pc:sldLayoutMkLst>
        </pc:sldLayoutChg>
      </pc:sldMasterChg>
      <pc:sldMasterChg chg="add del addSldLayout delSldLayout">
        <pc:chgData name="Rita Padghan-Karanjkar" userId="7c8155616eaf3357" providerId="Windows Live" clId="Web-{B85F4462-00C8-4A88-BFE6-9CFC18ECCA13}" dt="2023-02-09T12:16:29.686" v="15"/>
        <pc:sldMasterMkLst>
          <pc:docMk/>
          <pc:sldMasterMk cId="3838289232" sldId="2147483685"/>
        </pc:sldMasterMkLst>
        <pc:sldLayoutChg chg="add del">
          <pc:chgData name="Rita Padghan-Karanjkar" userId="7c8155616eaf3357" providerId="Windows Live" clId="Web-{B85F4462-00C8-4A88-BFE6-9CFC18ECCA13}" dt="2023-02-09T12:16:29.686" v="15"/>
          <pc:sldLayoutMkLst>
            <pc:docMk/>
            <pc:sldMasterMk cId="3838289232" sldId="2147483685"/>
            <pc:sldLayoutMk cId="4089779783" sldId="2147483674"/>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2353343783" sldId="2147483675"/>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2423552034" sldId="2147483676"/>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1965676028" sldId="2147483677"/>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1221816082" sldId="2147483678"/>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1599041588" sldId="2147483679"/>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3511346585" sldId="2147483680"/>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4083810509" sldId="2147483681"/>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1351547434" sldId="2147483682"/>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1631218689" sldId="2147483683"/>
          </pc:sldLayoutMkLst>
        </pc:sldLayoutChg>
        <pc:sldLayoutChg chg="add del">
          <pc:chgData name="Rita Padghan-Karanjkar" userId="7c8155616eaf3357" providerId="Windows Live" clId="Web-{B85F4462-00C8-4A88-BFE6-9CFC18ECCA13}" dt="2023-02-09T12:16:29.686" v="15"/>
          <pc:sldLayoutMkLst>
            <pc:docMk/>
            <pc:sldMasterMk cId="3838289232" sldId="2147483685"/>
            <pc:sldLayoutMk cId="3429268532" sldId="2147483684"/>
          </pc:sldLayoutMkLst>
        </pc:sldLayoutChg>
      </pc:sldMasterChg>
      <pc:sldMasterChg chg="add addSldLayout">
        <pc:chgData name="Rita Padghan-Karanjkar" userId="7c8155616eaf3357" providerId="Windows Live" clId="Web-{B85F4462-00C8-4A88-BFE6-9CFC18ECCA13}" dt="2023-02-09T12:17:16.734" v="30"/>
        <pc:sldMasterMkLst>
          <pc:docMk/>
          <pc:sldMasterMk cId="1292355490" sldId="2147483698"/>
        </pc:sldMasterMkLst>
        <pc:sldLayoutChg chg="add">
          <pc:chgData name="Rita Padghan-Karanjkar" userId="7c8155616eaf3357" providerId="Windows Live" clId="Web-{B85F4462-00C8-4A88-BFE6-9CFC18ECCA13}" dt="2023-02-09T12:17:16.734" v="30"/>
          <pc:sldLayoutMkLst>
            <pc:docMk/>
            <pc:sldMasterMk cId="1292355490" sldId="2147483698"/>
            <pc:sldLayoutMk cId="2188663842" sldId="2147483687"/>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3305135420" sldId="2147483688"/>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2142201989" sldId="2147483689"/>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3970930037" sldId="2147483690"/>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1514129531" sldId="2147483691"/>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309185475" sldId="2147483692"/>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3303427221" sldId="2147483693"/>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2254343460" sldId="2147483694"/>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3977718730" sldId="2147483695"/>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1641523007" sldId="2147483696"/>
          </pc:sldLayoutMkLst>
        </pc:sldLayoutChg>
        <pc:sldLayoutChg chg="add">
          <pc:chgData name="Rita Padghan-Karanjkar" userId="7c8155616eaf3357" providerId="Windows Live" clId="Web-{B85F4462-00C8-4A88-BFE6-9CFC18ECCA13}" dt="2023-02-09T12:17:16.734" v="30"/>
          <pc:sldLayoutMkLst>
            <pc:docMk/>
            <pc:sldMasterMk cId="1292355490" sldId="2147483698"/>
            <pc:sldLayoutMk cId="2659690236" sldId="2147483697"/>
          </pc:sldLayoutMkLst>
        </pc:sldLayoutChg>
      </pc:sldMasterChg>
      <pc:sldMasterChg chg="add del addSldLayout delSldLayout">
        <pc:chgData name="Rita Padghan-Karanjkar" userId="7c8155616eaf3357" providerId="Windows Live" clId="Web-{B85F4462-00C8-4A88-BFE6-9CFC18ECCA13}" dt="2023-02-09T12:17:13.234" v="23"/>
        <pc:sldMasterMkLst>
          <pc:docMk/>
          <pc:sldMasterMk cId="202737012" sldId="2147483724"/>
        </pc:sldMasterMkLst>
        <pc:sldLayoutChg chg="add del">
          <pc:chgData name="Rita Padghan-Karanjkar" userId="7c8155616eaf3357" providerId="Windows Live" clId="Web-{B85F4462-00C8-4A88-BFE6-9CFC18ECCA13}" dt="2023-02-09T12:17:13.234" v="23"/>
          <pc:sldLayoutMkLst>
            <pc:docMk/>
            <pc:sldMasterMk cId="202737012" sldId="2147483724"/>
            <pc:sldLayoutMk cId="1444112602" sldId="2147483713"/>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3561728691" sldId="2147483714"/>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3426376665" sldId="2147483715"/>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1262989540" sldId="2147483716"/>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1608367966" sldId="2147483717"/>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377682895" sldId="2147483718"/>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3709576038" sldId="2147483719"/>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1393149085" sldId="2147483720"/>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4213282465" sldId="2147483721"/>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1210070770" sldId="2147483722"/>
          </pc:sldLayoutMkLst>
        </pc:sldLayoutChg>
        <pc:sldLayoutChg chg="add del">
          <pc:chgData name="Rita Padghan-Karanjkar" userId="7c8155616eaf3357" providerId="Windows Live" clId="Web-{B85F4462-00C8-4A88-BFE6-9CFC18ECCA13}" dt="2023-02-09T12:17:13.234" v="23"/>
          <pc:sldLayoutMkLst>
            <pc:docMk/>
            <pc:sldMasterMk cId="202737012" sldId="2147483724"/>
            <pc:sldLayoutMk cId="327898123" sldId="2147483723"/>
          </pc:sldLayoutMkLst>
        </pc:sldLayoutChg>
      </pc:sldMasterChg>
      <pc:sldMasterChg chg="add del addSldLayout delSldLayout">
        <pc:chgData name="Rita Padghan-Karanjkar" userId="7c8155616eaf3357" providerId="Windows Live" clId="Web-{B85F4462-00C8-4A88-BFE6-9CFC18ECCA13}" dt="2023-02-09T12:17:01.874" v="21"/>
        <pc:sldMasterMkLst>
          <pc:docMk/>
          <pc:sldMasterMk cId="2219986017" sldId="2147483724"/>
        </pc:sldMasterMkLst>
        <pc:sldLayoutChg chg="add del">
          <pc:chgData name="Rita Padghan-Karanjkar" userId="7c8155616eaf3357" providerId="Windows Live" clId="Web-{B85F4462-00C8-4A88-BFE6-9CFC18ECCA13}" dt="2023-02-09T12:17:01.874" v="21"/>
          <pc:sldLayoutMkLst>
            <pc:docMk/>
            <pc:sldMasterMk cId="2219986017" sldId="2147483724"/>
            <pc:sldLayoutMk cId="2192392744" sldId="2147483713"/>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907017739" sldId="2147483714"/>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500028284" sldId="2147483715"/>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1644207212" sldId="2147483716"/>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4096638247" sldId="2147483717"/>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4053483345" sldId="2147483718"/>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3806433495" sldId="2147483719"/>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3817909164" sldId="2147483720"/>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1012327728" sldId="2147483721"/>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3929487424" sldId="2147483722"/>
          </pc:sldLayoutMkLst>
        </pc:sldLayoutChg>
        <pc:sldLayoutChg chg="add del">
          <pc:chgData name="Rita Padghan-Karanjkar" userId="7c8155616eaf3357" providerId="Windows Live" clId="Web-{B85F4462-00C8-4A88-BFE6-9CFC18ECCA13}" dt="2023-02-09T12:17:01.874" v="21"/>
          <pc:sldLayoutMkLst>
            <pc:docMk/>
            <pc:sldMasterMk cId="2219986017" sldId="2147483724"/>
            <pc:sldLayoutMk cId="261312512" sldId="2147483723"/>
          </pc:sldLayoutMkLst>
        </pc:sldLayoutChg>
      </pc:sldMasterChg>
      <pc:sldMasterChg chg="add del addSldLayout delSldLayout">
        <pc:chgData name="Rita Padghan-Karanjkar" userId="7c8155616eaf3357" providerId="Windows Live" clId="Web-{B85F4462-00C8-4A88-BFE6-9CFC18ECCA13}" dt="2023-02-09T12:16:34.858" v="17"/>
        <pc:sldMasterMkLst>
          <pc:docMk/>
          <pc:sldMasterMk cId="3975502911" sldId="2147483750"/>
        </pc:sldMasterMkLst>
        <pc:sldLayoutChg chg="add del">
          <pc:chgData name="Rita Padghan-Karanjkar" userId="7c8155616eaf3357" providerId="Windows Live" clId="Web-{B85F4462-00C8-4A88-BFE6-9CFC18ECCA13}" dt="2023-02-09T12:16:34.858" v="17"/>
          <pc:sldLayoutMkLst>
            <pc:docMk/>
            <pc:sldMasterMk cId="3975502911" sldId="2147483750"/>
            <pc:sldLayoutMk cId="1992127412" sldId="2147483739"/>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3819438245" sldId="2147483740"/>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1573065657" sldId="2147483741"/>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3853386987" sldId="2147483742"/>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4227204583" sldId="2147483743"/>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4131234035" sldId="2147483744"/>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3023788834" sldId="2147483745"/>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283627615" sldId="2147483746"/>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713102723" sldId="2147483747"/>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1778129456" sldId="2147483748"/>
          </pc:sldLayoutMkLst>
        </pc:sldLayoutChg>
        <pc:sldLayoutChg chg="add del">
          <pc:chgData name="Rita Padghan-Karanjkar" userId="7c8155616eaf3357" providerId="Windows Live" clId="Web-{B85F4462-00C8-4A88-BFE6-9CFC18ECCA13}" dt="2023-02-09T12:16:34.858" v="17"/>
          <pc:sldLayoutMkLst>
            <pc:docMk/>
            <pc:sldMasterMk cId="3975502911" sldId="2147483750"/>
            <pc:sldLayoutMk cId="3529172316" sldId="2147483749"/>
          </pc:sldLayoutMkLst>
        </pc:sldLayoutChg>
      </pc:sldMasterChg>
      <pc:sldMasterChg chg="add del addSldLayout delSldLayout">
        <pc:chgData name="Rita Padghan-Karanjkar" userId="7c8155616eaf3357" providerId="Windows Live" clId="Web-{B85F4462-00C8-4A88-BFE6-9CFC18ECCA13}" dt="2023-02-09T12:16:40.124" v="19"/>
        <pc:sldMasterMkLst>
          <pc:docMk/>
          <pc:sldMasterMk cId="3008679083" sldId="2147483763"/>
        </pc:sldMasterMkLst>
        <pc:sldLayoutChg chg="add del">
          <pc:chgData name="Rita Padghan-Karanjkar" userId="7c8155616eaf3357" providerId="Windows Live" clId="Web-{B85F4462-00C8-4A88-BFE6-9CFC18ECCA13}" dt="2023-02-09T12:16:40.124" v="19"/>
          <pc:sldLayoutMkLst>
            <pc:docMk/>
            <pc:sldMasterMk cId="3008679083" sldId="2147483763"/>
            <pc:sldLayoutMk cId="1964264534" sldId="2147483752"/>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2236226817" sldId="2147483753"/>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87700360" sldId="2147483754"/>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4267897004" sldId="2147483755"/>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650160922" sldId="2147483756"/>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1587164751" sldId="2147483757"/>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973847330" sldId="2147483758"/>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3044787078" sldId="2147483759"/>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2413714095" sldId="2147483760"/>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2671947197" sldId="2147483761"/>
          </pc:sldLayoutMkLst>
        </pc:sldLayoutChg>
        <pc:sldLayoutChg chg="add del">
          <pc:chgData name="Rita Padghan-Karanjkar" userId="7c8155616eaf3357" providerId="Windows Live" clId="Web-{B85F4462-00C8-4A88-BFE6-9CFC18ECCA13}" dt="2023-02-09T12:16:40.124" v="19"/>
          <pc:sldLayoutMkLst>
            <pc:docMk/>
            <pc:sldMasterMk cId="3008679083" sldId="2147483763"/>
            <pc:sldLayoutMk cId="1785557044"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7771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918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5434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2/9/2023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4152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969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86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0513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0342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4220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7093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2/9/2023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412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lIns="109728" tIns="109728" rIns="109728" bIns="91440" anchor="ctr"/>
          <a:lstStyle>
            <a:lvl1pPr algn="r">
              <a:defRPr sz="1100">
                <a:solidFill>
                  <a:schemeClr val="tx2"/>
                </a:solidFill>
                <a:latin typeface="+mn-lt"/>
              </a:defRPr>
            </a:lvl1pPr>
          </a:lstStyle>
          <a:p>
            <a:fld id="{11EAACC7-3B3F-47D1-959A-EF58926E955E}" type="datetimeFigureOut">
              <a:rPr lang="en-US" smtClean="0"/>
              <a:t>2/9/2023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lIns="109728" tIns="109728" rIns="109728" bIns="91440" anchor="ct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lIns="109728" tIns="109728" rIns="109728" bIns="91440" anchor="ct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2923554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7"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5000"/>
        </a:lnSpc>
        <a:spcBef>
          <a:spcPct val="0"/>
        </a:spcBef>
        <a:buNone/>
        <a:defRPr sz="4800" b="1" i="0" kern="1200" cap="none" spc="13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300" kern="1200" spc="90">
          <a:solidFill>
            <a:schemeClr val="tx2"/>
          </a:solidFill>
          <a:latin typeface="+mn-lt"/>
          <a:ea typeface="+mn-ea"/>
          <a:cs typeface="+mn-cs"/>
        </a:defRPr>
      </a:lvl1pPr>
      <a:lvl2pPr marL="685800" indent="-228600" algn="l" defTabSz="914400" rtl="0" eaLnBrk="1" latinLnBrk="0" hangingPunct="1">
        <a:lnSpc>
          <a:spcPct val="110000"/>
        </a:lnSpc>
        <a:spcBef>
          <a:spcPts val="500"/>
        </a:spcBef>
        <a:buSzPct val="80000"/>
        <a:buFont typeface="Arial" panose="020B0604020202020204" pitchFamily="34" charset="0"/>
        <a:buChar char="•"/>
        <a:defRPr sz="2000" kern="1200" spc="90">
          <a:solidFill>
            <a:schemeClr val="tx2"/>
          </a:solidFill>
          <a:latin typeface="+mn-lt"/>
          <a:ea typeface="+mn-ea"/>
          <a:cs typeface="+mn-cs"/>
        </a:defRPr>
      </a:lvl2pPr>
      <a:lvl3pPr marL="1143000" indent="-228600" algn="l" defTabSz="914400" rtl="0" eaLnBrk="1" latinLnBrk="0" hangingPunct="1">
        <a:lnSpc>
          <a:spcPct val="110000"/>
        </a:lnSpc>
        <a:spcBef>
          <a:spcPts val="500"/>
        </a:spcBef>
        <a:buSzPct val="80000"/>
        <a:buFont typeface="Arial" panose="020B0604020202020204" pitchFamily="34" charset="0"/>
        <a:buChar char="•"/>
        <a:defRPr sz="1800" kern="1200" spc="90">
          <a:solidFill>
            <a:schemeClr val="tx2"/>
          </a:solidFill>
          <a:latin typeface="+mn-lt"/>
          <a:ea typeface="+mn-ea"/>
          <a:cs typeface="+mn-cs"/>
        </a:defRPr>
      </a:lvl3pPr>
      <a:lvl4pPr marL="1600200" indent="-228600" algn="l" defTabSz="914400" rtl="0" eaLnBrk="1" latinLnBrk="0" hangingPunct="1">
        <a:lnSpc>
          <a:spcPct val="110000"/>
        </a:lnSpc>
        <a:spcBef>
          <a:spcPts val="500"/>
        </a:spcBef>
        <a:buSzPct val="80000"/>
        <a:buFont typeface="Arial" panose="020B0604020202020204" pitchFamily="34" charset="0"/>
        <a:buChar char="•"/>
        <a:defRPr sz="1600" kern="1200" spc="90">
          <a:solidFill>
            <a:schemeClr val="tx2"/>
          </a:solidFill>
          <a:latin typeface="+mn-lt"/>
          <a:ea typeface="+mn-ea"/>
          <a:cs typeface="+mn-cs"/>
        </a:defRPr>
      </a:lvl4pPr>
      <a:lvl5pPr marL="2057400" indent="-228600" algn="l" defTabSz="914400" rtl="0" eaLnBrk="1" latinLnBrk="0" hangingPunct="1">
        <a:lnSpc>
          <a:spcPct val="110000"/>
        </a:lnSpc>
        <a:spcBef>
          <a:spcPts val="500"/>
        </a:spcBef>
        <a:buSzPct val="80000"/>
        <a:buFont typeface="Arial" panose="020B0604020202020204" pitchFamily="34" charset="0"/>
        <a:buChar char="•"/>
        <a:defRPr sz="16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localhost:8888/notebooks/Internship34_Cause%20of%20death_Project.ipynb#COUNTRY-SPECIFIC-DISEASE-FATALITY-FOR-SPAN-OF-30-YEARS%C2%B6"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888/notebooks/Internship34_Cause%20of%20death_Project.ipynb#DISEASE-SPECIFIC-COUNTRY-MORTALITY-FOR-30-YEAR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04899" y="3246508"/>
            <a:ext cx="6933112" cy="2346219"/>
          </a:xfrm>
        </p:spPr>
        <p:txBody>
          <a:bodyPr>
            <a:normAutofit/>
          </a:bodyPr>
          <a:lstStyle/>
          <a:p>
            <a:pPr algn="l"/>
            <a:r>
              <a:rPr lang="en-GB" b="1" dirty="0"/>
              <a:t>Cause of Death Project-</a:t>
            </a:r>
            <a:endParaRPr lang="en-US"/>
          </a:p>
          <a:p>
            <a:pPr algn="l"/>
            <a:endParaRPr lang="en-GB" dirty="0">
              <a:ea typeface="+mj-lt"/>
              <a:cs typeface="+mj-lt"/>
            </a:endParaRPr>
          </a:p>
          <a:p>
            <a:pPr algn="l"/>
            <a:endParaRPr lang="en-GB" dirty="0">
              <a:ea typeface="DengXian"/>
              <a:cs typeface="Calibri Light"/>
            </a:endParaRPr>
          </a:p>
        </p:txBody>
      </p:sp>
      <p:sp>
        <p:nvSpPr>
          <p:cNvPr id="3" name="Subtitle 2"/>
          <p:cNvSpPr>
            <a:spLocks noGrp="1"/>
          </p:cNvSpPr>
          <p:nvPr>
            <p:ph type="subTitle" idx="1"/>
          </p:nvPr>
        </p:nvSpPr>
        <p:spPr>
          <a:xfrm>
            <a:off x="1104899" y="3594405"/>
            <a:ext cx="5916873" cy="2001050"/>
          </a:xfrm>
        </p:spPr>
        <p:txBody>
          <a:bodyPr vert="horz" lIns="91440" tIns="45720" rIns="91440" bIns="45720" rtlCol="0" anchor="t">
            <a:normAutofit/>
          </a:bodyPr>
          <a:lstStyle/>
          <a:p>
            <a:pPr algn="l"/>
            <a:r>
              <a:rPr lang="en-GB" dirty="0">
                <a:latin typeface="Calibri Light"/>
                <a:cs typeface="Calibri Light"/>
              </a:rPr>
              <a:t>Date:27/01/2023</a:t>
            </a:r>
            <a:endParaRPr lang="en-GB" dirty="0">
              <a:latin typeface="DengXian"/>
              <a:ea typeface="DengXian"/>
              <a:cs typeface="Calibri Light"/>
            </a:endParaRPr>
          </a:p>
          <a:p>
            <a:pPr algn="l"/>
            <a:r>
              <a:rPr lang="en-GB" dirty="0" err="1">
                <a:latin typeface="Calibri Light"/>
                <a:cs typeface="Calibri Light"/>
              </a:rPr>
              <a:t>Submition</a:t>
            </a:r>
            <a:r>
              <a:rPr lang="en-GB" dirty="0">
                <a:latin typeface="Calibri Light"/>
                <a:cs typeface="Calibri Light"/>
              </a:rPr>
              <a:t> Date: 09/02/2023</a:t>
            </a:r>
            <a:endParaRPr lang="en-GB" dirty="0">
              <a:latin typeface="DengXian"/>
              <a:ea typeface="DengXian"/>
              <a:cs typeface="Calibri Light"/>
            </a:endParaRPr>
          </a:p>
          <a:p>
            <a:pPr algn="l"/>
            <a:r>
              <a:rPr lang="en-GB" dirty="0" err="1">
                <a:latin typeface="Calibri Light"/>
                <a:cs typeface="Calibri Light"/>
              </a:rPr>
              <a:t>Submited</a:t>
            </a:r>
            <a:r>
              <a:rPr lang="en-GB" dirty="0">
                <a:latin typeface="Calibri Light"/>
                <a:cs typeface="Calibri Light"/>
              </a:rPr>
              <a:t> By : Rita </a:t>
            </a:r>
            <a:r>
              <a:rPr lang="en-GB" dirty="0" err="1">
                <a:latin typeface="Calibri Light"/>
                <a:cs typeface="Calibri Light"/>
              </a:rPr>
              <a:t>Padghan</a:t>
            </a:r>
            <a:r>
              <a:rPr lang="en-GB" dirty="0">
                <a:latin typeface="Calibri Light"/>
                <a:cs typeface="Calibri Light"/>
              </a:rPr>
              <a:t> </a:t>
            </a:r>
            <a:r>
              <a:rPr lang="en-GB" dirty="0" err="1">
                <a:latin typeface="Calibri Light"/>
                <a:cs typeface="Calibri Light"/>
              </a:rPr>
              <a:t>Karanjkar</a:t>
            </a:r>
            <a:br>
              <a:rPr lang="en-GB" dirty="0">
                <a:latin typeface="Calibri Light"/>
                <a:cs typeface="Calibri Light"/>
              </a:rPr>
            </a:br>
            <a:endParaRPr lang="en-GB">
              <a:ea typeface="+mn-lt"/>
              <a:cs typeface="+mn-lt"/>
            </a:endParaRPr>
          </a:p>
          <a:p>
            <a:pPr algn="l"/>
            <a:endParaRPr lang="en-GB">
              <a:cs typeface="Calibri"/>
            </a:endParaRPr>
          </a:p>
        </p:txBody>
      </p:sp>
      <p:pic>
        <p:nvPicPr>
          <p:cNvPr id="38" name="Picture 3">
            <a:extLst>
              <a:ext uri="{FF2B5EF4-FFF2-40B4-BE49-F238E27FC236}">
                <a16:creationId xmlns:a16="http://schemas.microsoft.com/office/drawing/2014/main" id="{38B3D15F-A562-7615-BF02-0C298FDF462B}"/>
              </a:ext>
            </a:extLst>
          </p:cNvPr>
          <p:cNvPicPr>
            <a:picLocks noChangeAspect="1"/>
          </p:cNvPicPr>
          <p:nvPr/>
        </p:nvPicPr>
        <p:blipFill rotWithShape="1">
          <a:blip r:embed="rId2"/>
          <a:srcRect l="16260" r="34285" b="-7"/>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39"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A7C587A1-817E-E64A-CCE3-58DC733C3945}"/>
              </a:ext>
            </a:extLst>
          </p:cNvPr>
          <p:cNvPicPr>
            <a:picLocks noGrp="1" noChangeAspect="1"/>
          </p:cNvPicPr>
          <p:nvPr>
            <p:ph idx="1"/>
          </p:nvPr>
        </p:nvPicPr>
        <p:blipFill rotWithShape="1">
          <a:blip r:embed="rId2"/>
          <a:srcRect r="12890" b="1"/>
          <a:stretch/>
        </p:blipFill>
        <p:spPr>
          <a:xfrm>
            <a:off x="20" y="10"/>
            <a:ext cx="12191980" cy="6857990"/>
          </a:xfrm>
          <a:prstGeom prst="rect">
            <a:avLst/>
          </a:prstGeom>
        </p:spPr>
      </p:pic>
    </p:spTree>
    <p:extLst>
      <p:ext uri="{BB962C8B-B14F-4D97-AF65-F5344CB8AC3E}">
        <p14:creationId xmlns:p14="http://schemas.microsoft.com/office/powerpoint/2010/main" val="425323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6FE2FB7B-728D-57EE-342C-FD5B0FF468B9}"/>
              </a:ext>
            </a:extLst>
          </p:cNvPr>
          <p:cNvPicPr>
            <a:picLocks noGrp="1" noChangeAspect="1"/>
          </p:cNvPicPr>
          <p:nvPr>
            <p:ph idx="1"/>
          </p:nvPr>
        </p:nvPicPr>
        <p:blipFill rotWithShape="1">
          <a:blip r:embed="rId2"/>
          <a:srcRect l="5280" r="6275" b="-1"/>
          <a:stretch/>
        </p:blipFill>
        <p:spPr>
          <a:xfrm>
            <a:off x="20" y="10"/>
            <a:ext cx="12191980" cy="6857990"/>
          </a:xfrm>
          <a:prstGeom prst="rect">
            <a:avLst/>
          </a:prstGeom>
        </p:spPr>
      </p:pic>
    </p:spTree>
    <p:extLst>
      <p:ext uri="{BB962C8B-B14F-4D97-AF65-F5344CB8AC3E}">
        <p14:creationId xmlns:p14="http://schemas.microsoft.com/office/powerpoint/2010/main" val="104972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6C364C95-12AC-FAF1-F20F-2436E920DFB7}"/>
              </a:ext>
            </a:extLst>
          </p:cNvPr>
          <p:cNvPicPr>
            <a:picLocks noGrp="1" noChangeAspect="1"/>
          </p:cNvPicPr>
          <p:nvPr>
            <p:ph idx="1"/>
          </p:nvPr>
        </p:nvPicPr>
        <p:blipFill rotWithShape="1">
          <a:blip r:embed="rId2"/>
          <a:srcRect r="12444"/>
          <a:stretch/>
        </p:blipFill>
        <p:spPr>
          <a:xfrm>
            <a:off x="20" y="10"/>
            <a:ext cx="12191980" cy="6857990"/>
          </a:xfrm>
          <a:prstGeom prst="rect">
            <a:avLst/>
          </a:prstGeom>
        </p:spPr>
      </p:pic>
    </p:spTree>
    <p:extLst>
      <p:ext uri="{BB962C8B-B14F-4D97-AF65-F5344CB8AC3E}">
        <p14:creationId xmlns:p14="http://schemas.microsoft.com/office/powerpoint/2010/main" val="66195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143F2782-A2D3-0790-AF7D-084D5221A125}"/>
              </a:ext>
            </a:extLst>
          </p:cNvPr>
          <p:cNvPicPr>
            <a:picLocks noGrp="1" noChangeAspect="1"/>
          </p:cNvPicPr>
          <p:nvPr>
            <p:ph idx="1"/>
          </p:nvPr>
        </p:nvPicPr>
        <p:blipFill rotWithShape="1">
          <a:blip r:embed="rId2"/>
          <a:srcRect r="10666" b="-1"/>
          <a:stretch/>
        </p:blipFill>
        <p:spPr>
          <a:xfrm>
            <a:off x="20" y="10"/>
            <a:ext cx="12191980" cy="6857990"/>
          </a:xfrm>
          <a:prstGeom prst="rect">
            <a:avLst/>
          </a:prstGeom>
        </p:spPr>
      </p:pic>
    </p:spTree>
    <p:extLst>
      <p:ext uri="{BB962C8B-B14F-4D97-AF65-F5344CB8AC3E}">
        <p14:creationId xmlns:p14="http://schemas.microsoft.com/office/powerpoint/2010/main" val="38254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538BDE51-E9BF-0CE8-4674-0485239D7481}"/>
              </a:ext>
            </a:extLst>
          </p:cNvPr>
          <p:cNvPicPr>
            <a:picLocks noGrp="1" noChangeAspect="1"/>
          </p:cNvPicPr>
          <p:nvPr>
            <p:ph idx="1"/>
          </p:nvPr>
        </p:nvPicPr>
        <p:blipFill rotWithShape="1">
          <a:blip r:embed="rId2"/>
          <a:srcRect r="10666" b="-1"/>
          <a:stretch/>
        </p:blipFill>
        <p:spPr>
          <a:xfrm>
            <a:off x="20" y="10"/>
            <a:ext cx="12191980" cy="6857990"/>
          </a:xfrm>
          <a:prstGeom prst="rect">
            <a:avLst/>
          </a:prstGeom>
        </p:spPr>
      </p:pic>
    </p:spTree>
    <p:extLst>
      <p:ext uri="{BB962C8B-B14F-4D97-AF65-F5344CB8AC3E}">
        <p14:creationId xmlns:p14="http://schemas.microsoft.com/office/powerpoint/2010/main" val="203850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B29793A-68A0-6D38-11F3-4900599AB1AF}"/>
              </a:ext>
            </a:extLst>
          </p:cNvPr>
          <p:cNvPicPr>
            <a:picLocks noGrp="1" noChangeAspect="1"/>
          </p:cNvPicPr>
          <p:nvPr>
            <p:ph idx="1"/>
          </p:nvPr>
        </p:nvPicPr>
        <p:blipFill rotWithShape="1">
          <a:blip r:embed="rId2"/>
          <a:srcRect r="12890" b="1"/>
          <a:stretch/>
        </p:blipFill>
        <p:spPr>
          <a:xfrm>
            <a:off x="20" y="10"/>
            <a:ext cx="12191980" cy="6857990"/>
          </a:xfrm>
          <a:prstGeom prst="rect">
            <a:avLst/>
          </a:prstGeom>
        </p:spPr>
      </p:pic>
    </p:spTree>
    <p:extLst>
      <p:ext uri="{BB962C8B-B14F-4D97-AF65-F5344CB8AC3E}">
        <p14:creationId xmlns:p14="http://schemas.microsoft.com/office/powerpoint/2010/main" val="243516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2405E74A-AE21-CF25-6FDD-1AE70A54A0C0}"/>
              </a:ext>
            </a:extLst>
          </p:cNvPr>
          <p:cNvPicPr>
            <a:picLocks noGrp="1" noChangeAspect="1"/>
          </p:cNvPicPr>
          <p:nvPr>
            <p:ph idx="1"/>
          </p:nvPr>
        </p:nvPicPr>
        <p:blipFill rotWithShape="1">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23636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0E40CA8B-279E-BD38-9F8C-F01A8549DE12}"/>
              </a:ext>
            </a:extLst>
          </p:cNvPr>
          <p:cNvPicPr>
            <a:picLocks noGrp="1" noChangeAspect="1"/>
          </p:cNvPicPr>
          <p:nvPr>
            <p:ph idx="1"/>
          </p:nvPr>
        </p:nvPicPr>
        <p:blipFill rotWithShape="1">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392541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CF3253D2-688B-9572-D0B3-3881696B3050}"/>
              </a:ext>
            </a:extLst>
          </p:cNvPr>
          <p:cNvPicPr>
            <a:picLocks noGrp="1" noChangeAspect="1"/>
          </p:cNvPicPr>
          <p:nvPr>
            <p:ph idx="1"/>
          </p:nvPr>
        </p:nvPicPr>
        <p:blipFill rotWithShape="1">
          <a:blip r:embed="rId2"/>
          <a:srcRect r="13333" b="-1"/>
          <a:stretch/>
        </p:blipFill>
        <p:spPr>
          <a:xfrm>
            <a:off x="20" y="10"/>
            <a:ext cx="12191980" cy="6857990"/>
          </a:xfrm>
          <a:prstGeom prst="rect">
            <a:avLst/>
          </a:prstGeom>
        </p:spPr>
      </p:pic>
    </p:spTree>
    <p:extLst>
      <p:ext uri="{BB962C8B-B14F-4D97-AF65-F5344CB8AC3E}">
        <p14:creationId xmlns:p14="http://schemas.microsoft.com/office/powerpoint/2010/main" val="88601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6A7B2DCE-4810-6501-EE95-39550FEC37AE}"/>
              </a:ext>
            </a:extLst>
          </p:cNvPr>
          <p:cNvPicPr>
            <a:picLocks noGrp="1" noChangeAspect="1"/>
          </p:cNvPicPr>
          <p:nvPr>
            <p:ph idx="1"/>
          </p:nvPr>
        </p:nvPicPr>
        <p:blipFill rotWithShape="1">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190935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90CB-DEA0-506D-895B-B9C9A587B2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501AE66-F8ED-EA4E-B4C0-FAAEBCFE6C71}"/>
              </a:ext>
            </a:extLst>
          </p:cNvPr>
          <p:cNvSpPr>
            <a:spLocks noGrp="1"/>
          </p:cNvSpPr>
          <p:nvPr>
            <p:ph idx="1"/>
          </p:nvPr>
        </p:nvSpPr>
        <p:spPr/>
        <p:txBody>
          <a:bodyPr lIns="109728" tIns="109728" rIns="109728" bIns="91440" anchor="t"/>
          <a:lstStyle/>
          <a:p>
            <a:r>
              <a:rPr lang="en-GB" dirty="0">
                <a:ea typeface="+mn-lt"/>
                <a:cs typeface="+mn-lt"/>
              </a:rPr>
              <a:t>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p>
          <a:p>
            <a:endParaRPr lang="en-GB" dirty="0">
              <a:ea typeface="DengXian"/>
            </a:endParaRPr>
          </a:p>
        </p:txBody>
      </p:sp>
    </p:spTree>
    <p:extLst>
      <p:ext uri="{BB962C8B-B14F-4D97-AF65-F5344CB8AC3E}">
        <p14:creationId xmlns:p14="http://schemas.microsoft.com/office/powerpoint/2010/main" val="632269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B8914965-6AFE-EF6B-A517-E9ADE9DD1564}"/>
              </a:ext>
            </a:extLst>
          </p:cNvPr>
          <p:cNvPicPr>
            <a:picLocks noGrp="1" noChangeAspect="1"/>
          </p:cNvPicPr>
          <p:nvPr>
            <p:ph idx="1"/>
          </p:nvPr>
        </p:nvPicPr>
        <p:blipFill rotWithShape="1">
          <a:blip r:embed="rId2"/>
          <a:srcRect r="9777" b="-1"/>
          <a:stretch/>
        </p:blipFill>
        <p:spPr>
          <a:xfrm>
            <a:off x="20" y="10"/>
            <a:ext cx="12191980" cy="6857990"/>
          </a:xfrm>
          <a:prstGeom prst="rect">
            <a:avLst/>
          </a:prstGeom>
        </p:spPr>
      </p:pic>
    </p:spTree>
    <p:extLst>
      <p:ext uri="{BB962C8B-B14F-4D97-AF65-F5344CB8AC3E}">
        <p14:creationId xmlns:p14="http://schemas.microsoft.com/office/powerpoint/2010/main" val="4118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65CDD926-ED55-C8F5-C9FF-C6186D993148}"/>
              </a:ext>
            </a:extLst>
          </p:cNvPr>
          <p:cNvPicPr>
            <a:picLocks noGrp="1" noChangeAspect="1"/>
          </p:cNvPicPr>
          <p:nvPr>
            <p:ph idx="1"/>
          </p:nvPr>
        </p:nvPicPr>
        <p:blipFill rotWithShape="1">
          <a:blip r:embed="rId2"/>
          <a:srcRect l="7451" r="7661" b="1"/>
          <a:stretch/>
        </p:blipFill>
        <p:spPr>
          <a:xfrm>
            <a:off x="20" y="10"/>
            <a:ext cx="12191980" cy="6857990"/>
          </a:xfrm>
          <a:prstGeom prst="rect">
            <a:avLst/>
          </a:prstGeom>
        </p:spPr>
      </p:pic>
    </p:spTree>
    <p:extLst>
      <p:ext uri="{BB962C8B-B14F-4D97-AF65-F5344CB8AC3E}">
        <p14:creationId xmlns:p14="http://schemas.microsoft.com/office/powerpoint/2010/main" val="54993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5E119077-B2D4-B169-B526-61B658845E9A}"/>
              </a:ext>
            </a:extLst>
          </p:cNvPr>
          <p:cNvPicPr>
            <a:picLocks noGrp="1" noChangeAspect="1"/>
          </p:cNvPicPr>
          <p:nvPr>
            <p:ph idx="1"/>
          </p:nvPr>
        </p:nvPicPr>
        <p:blipFill rotWithShape="1">
          <a:blip r:embed="rId2"/>
          <a:srcRect l="5265" r="7625" b="1"/>
          <a:stretch/>
        </p:blipFill>
        <p:spPr>
          <a:xfrm>
            <a:off x="20" y="10"/>
            <a:ext cx="12191980" cy="6857990"/>
          </a:xfrm>
          <a:prstGeom prst="rect">
            <a:avLst/>
          </a:prstGeom>
        </p:spPr>
      </p:pic>
    </p:spTree>
    <p:extLst>
      <p:ext uri="{BB962C8B-B14F-4D97-AF65-F5344CB8AC3E}">
        <p14:creationId xmlns:p14="http://schemas.microsoft.com/office/powerpoint/2010/main" val="416087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30639F50-7791-6FD0-8D03-3BB2F58B5569}"/>
              </a:ext>
            </a:extLst>
          </p:cNvPr>
          <p:cNvPicPr>
            <a:picLocks noGrp="1" noChangeAspect="1"/>
          </p:cNvPicPr>
          <p:nvPr>
            <p:ph idx="1"/>
          </p:nvPr>
        </p:nvPicPr>
        <p:blipFill rotWithShape="1">
          <a:blip r:embed="rId2"/>
          <a:srcRect r="13333" b="-1"/>
          <a:stretch/>
        </p:blipFill>
        <p:spPr>
          <a:xfrm>
            <a:off x="20" y="10"/>
            <a:ext cx="12191980" cy="6857990"/>
          </a:xfrm>
          <a:prstGeom prst="rect">
            <a:avLst/>
          </a:prstGeom>
        </p:spPr>
      </p:pic>
    </p:spTree>
    <p:extLst>
      <p:ext uri="{BB962C8B-B14F-4D97-AF65-F5344CB8AC3E}">
        <p14:creationId xmlns:p14="http://schemas.microsoft.com/office/powerpoint/2010/main" val="243900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460300D2-ECBC-9037-5FA0-C477E837E5A4}"/>
              </a:ext>
            </a:extLst>
          </p:cNvPr>
          <p:cNvPicPr>
            <a:picLocks noGrp="1" noChangeAspect="1"/>
          </p:cNvPicPr>
          <p:nvPr>
            <p:ph idx="1"/>
          </p:nvPr>
        </p:nvPicPr>
        <p:blipFill rotWithShape="1">
          <a:blip r:embed="rId2"/>
          <a:srcRect r="7555"/>
          <a:stretch/>
        </p:blipFill>
        <p:spPr>
          <a:xfrm>
            <a:off x="20" y="10"/>
            <a:ext cx="12191980" cy="6857990"/>
          </a:xfrm>
          <a:prstGeom prst="rect">
            <a:avLst/>
          </a:prstGeom>
        </p:spPr>
      </p:pic>
    </p:spTree>
    <p:extLst>
      <p:ext uri="{BB962C8B-B14F-4D97-AF65-F5344CB8AC3E}">
        <p14:creationId xmlns:p14="http://schemas.microsoft.com/office/powerpoint/2010/main" val="74813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A96ACF2E-11DD-8BF1-0003-42DA1385A481}"/>
              </a:ext>
            </a:extLst>
          </p:cNvPr>
          <p:cNvPicPr>
            <a:picLocks noGrp="1" noChangeAspect="1"/>
          </p:cNvPicPr>
          <p:nvPr>
            <p:ph idx="1"/>
          </p:nvPr>
        </p:nvPicPr>
        <p:blipFill rotWithShape="1">
          <a:blip r:embed="rId2"/>
          <a:srcRect l="7083" r="7585" b="1"/>
          <a:stretch/>
        </p:blipFill>
        <p:spPr>
          <a:xfrm>
            <a:off x="20" y="10"/>
            <a:ext cx="12191980" cy="6857990"/>
          </a:xfrm>
          <a:prstGeom prst="rect">
            <a:avLst/>
          </a:prstGeom>
        </p:spPr>
      </p:pic>
    </p:spTree>
    <p:extLst>
      <p:ext uri="{BB962C8B-B14F-4D97-AF65-F5344CB8AC3E}">
        <p14:creationId xmlns:p14="http://schemas.microsoft.com/office/powerpoint/2010/main" val="2545954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7C14306F-F56B-1A9A-AB1B-51CF373CF498}"/>
              </a:ext>
            </a:extLst>
          </p:cNvPr>
          <p:cNvPicPr>
            <a:picLocks noGrp="1" noChangeAspect="1"/>
          </p:cNvPicPr>
          <p:nvPr>
            <p:ph idx="1"/>
          </p:nvPr>
        </p:nvPicPr>
        <p:blipFill rotWithShape="1">
          <a:blip r:embed="rId2"/>
          <a:srcRect r="9777" b="-1"/>
          <a:stretch/>
        </p:blipFill>
        <p:spPr>
          <a:xfrm>
            <a:off x="20" y="10"/>
            <a:ext cx="12191980" cy="6857990"/>
          </a:xfrm>
          <a:prstGeom prst="rect">
            <a:avLst/>
          </a:prstGeom>
        </p:spPr>
      </p:pic>
    </p:spTree>
    <p:extLst>
      <p:ext uri="{BB962C8B-B14F-4D97-AF65-F5344CB8AC3E}">
        <p14:creationId xmlns:p14="http://schemas.microsoft.com/office/powerpoint/2010/main" val="189481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0225C00C-F09F-DEBA-D960-BCE510C5FDC9}"/>
              </a:ext>
            </a:extLst>
          </p:cNvPr>
          <p:cNvPicPr>
            <a:picLocks noGrp="1" noChangeAspect="1"/>
          </p:cNvPicPr>
          <p:nvPr>
            <p:ph idx="1"/>
          </p:nvPr>
        </p:nvPicPr>
        <p:blipFill rotWithShape="1">
          <a:blip r:embed="rId2"/>
          <a:srcRect r="9777" b="-1"/>
          <a:stretch/>
        </p:blipFill>
        <p:spPr>
          <a:xfrm>
            <a:off x="20" y="10"/>
            <a:ext cx="12191980" cy="6857990"/>
          </a:xfrm>
          <a:prstGeom prst="rect">
            <a:avLst/>
          </a:prstGeom>
        </p:spPr>
      </p:pic>
    </p:spTree>
    <p:extLst>
      <p:ext uri="{BB962C8B-B14F-4D97-AF65-F5344CB8AC3E}">
        <p14:creationId xmlns:p14="http://schemas.microsoft.com/office/powerpoint/2010/main" val="194903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2035D0FF-6E9A-F405-C790-2E044AB75780}"/>
              </a:ext>
            </a:extLst>
          </p:cNvPr>
          <p:cNvPicPr>
            <a:picLocks noGrp="1" noChangeAspect="1"/>
          </p:cNvPicPr>
          <p:nvPr>
            <p:ph idx="1"/>
          </p:nvPr>
        </p:nvPicPr>
        <p:blipFill rotWithShape="1">
          <a:blip r:embed="rId2"/>
          <a:srcRect r="12890" b="1"/>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D3A19439-95A7-4D53-B166-072A2A39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A6806-C78B-1180-5FB3-834AF15293A1}"/>
              </a:ext>
            </a:extLst>
          </p:cNvPr>
          <p:cNvSpPr>
            <a:spLocks noGrp="1"/>
          </p:cNvSpPr>
          <p:nvPr>
            <p:ph type="title"/>
          </p:nvPr>
        </p:nvSpPr>
        <p:spPr>
          <a:xfrm>
            <a:off x="1524000" y="2538483"/>
            <a:ext cx="9144000" cy="2825085"/>
          </a:xfrm>
        </p:spPr>
        <p:txBody>
          <a:bodyPr vert="horz" lIns="91440" tIns="45720" rIns="91440" bIns="45720" rtlCol="0" anchor="b">
            <a:normAutofit/>
          </a:bodyPr>
          <a:lstStyle/>
          <a:p>
            <a:pPr algn="ctr">
              <a:lnSpc>
                <a:spcPct val="90000"/>
              </a:lnSpc>
            </a:pPr>
            <a:endParaRPr lang="en-US" sz="5400" i="1" kern="1200" cap="all" baseline="0">
              <a:solidFill>
                <a:srgbClr val="FFFFFF"/>
              </a:solidFill>
              <a:latin typeface="+mj-lt"/>
              <a:ea typeface="+mj-ea"/>
              <a:cs typeface="+mj-cs"/>
            </a:endParaRPr>
          </a:p>
        </p:txBody>
      </p:sp>
    </p:spTree>
    <p:extLst>
      <p:ext uri="{BB962C8B-B14F-4D97-AF65-F5344CB8AC3E}">
        <p14:creationId xmlns:p14="http://schemas.microsoft.com/office/powerpoint/2010/main" val="1388404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CB9DE5E6-A055-C1B9-E134-CA00CD432816}"/>
              </a:ext>
            </a:extLst>
          </p:cNvPr>
          <p:cNvPicPr>
            <a:picLocks noGrp="1" noChangeAspect="1"/>
          </p:cNvPicPr>
          <p:nvPr>
            <p:ph idx="1"/>
          </p:nvPr>
        </p:nvPicPr>
        <p:blipFill rotWithShape="1">
          <a:blip r:embed="rId2"/>
          <a:srcRect r="12890" b="1"/>
          <a:stretch/>
        </p:blipFill>
        <p:spPr>
          <a:xfrm>
            <a:off x="20" y="10"/>
            <a:ext cx="12191980" cy="6857990"/>
          </a:xfrm>
          <a:prstGeom prst="rect">
            <a:avLst/>
          </a:prstGeom>
        </p:spPr>
      </p:pic>
    </p:spTree>
    <p:extLst>
      <p:ext uri="{BB962C8B-B14F-4D97-AF65-F5344CB8AC3E}">
        <p14:creationId xmlns:p14="http://schemas.microsoft.com/office/powerpoint/2010/main" val="114912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C22A-DF0B-8063-BBC1-380E7CCF1E6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E7115EA-0C78-38CE-7CFC-22784AE9178C}"/>
              </a:ext>
            </a:extLst>
          </p:cNvPr>
          <p:cNvSpPr>
            <a:spLocks noGrp="1"/>
          </p:cNvSpPr>
          <p:nvPr>
            <p:ph idx="1"/>
          </p:nvPr>
        </p:nvSpPr>
        <p:spPr>
          <a:xfrm>
            <a:off x="1143000" y="621626"/>
            <a:ext cx="9906000" cy="5412352"/>
          </a:xfrm>
        </p:spPr>
        <p:txBody>
          <a:bodyPr lIns="109728" tIns="109728" rIns="109728" bIns="91440" anchor="t"/>
          <a:lstStyle/>
          <a:p>
            <a:endParaRPr lang="en-GB" dirty="0">
              <a:ea typeface="+mn-lt"/>
              <a:cs typeface="+mn-lt"/>
            </a:endParaRPr>
          </a:p>
          <a:p>
            <a:endParaRPr lang="en-GB" dirty="0">
              <a:ea typeface="+mn-lt"/>
              <a:cs typeface="+mn-lt"/>
            </a:endParaRPr>
          </a:p>
          <a:p>
            <a:endParaRPr lang="en-GB" dirty="0">
              <a:ea typeface="+mn-lt"/>
              <a:cs typeface="+mn-lt"/>
            </a:endParaRPr>
          </a:p>
          <a:p>
            <a:r>
              <a:rPr lang="en-GB" dirty="0">
                <a:ea typeface="+mn-lt"/>
                <a:cs typeface="+mn-lt"/>
              </a:rPr>
              <a:t>In this </a:t>
            </a:r>
            <a:r>
              <a:rPr lang="en-GB" dirty="0" err="1">
                <a:ea typeface="+mn-lt"/>
                <a:cs typeface="+mn-lt"/>
              </a:rPr>
              <a:t>Dataset,contains</a:t>
            </a:r>
            <a:r>
              <a:rPr lang="en-GB" dirty="0">
                <a:ea typeface="+mn-lt"/>
                <a:cs typeface="+mn-lt"/>
              </a:rPr>
              <a:t> disease related mortality numbers from 1990 to 2019 which spans close to 30 years. Lifestyle related illnesses are diseases which have sprung up as a </a:t>
            </a:r>
            <a:r>
              <a:rPr lang="en-GB" dirty="0" err="1">
                <a:ea typeface="+mn-lt"/>
                <a:cs typeface="+mn-lt"/>
              </a:rPr>
              <a:t>by product</a:t>
            </a:r>
            <a:r>
              <a:rPr lang="en-GB" dirty="0">
                <a:ea typeface="+mn-lt"/>
                <a:cs typeface="+mn-lt"/>
              </a:rPr>
              <a:t> of advancement and this has impacted every aspect of our </a:t>
            </a:r>
            <a:r>
              <a:rPr lang="en-GB" dirty="0" err="1">
                <a:ea typeface="+mn-lt"/>
                <a:cs typeface="+mn-lt"/>
              </a:rPr>
              <a:t>life.The</a:t>
            </a:r>
            <a:r>
              <a:rPr lang="en-GB" dirty="0">
                <a:ea typeface="+mn-lt"/>
                <a:cs typeface="+mn-lt"/>
              </a:rPr>
              <a:t> world just witnessed how a pandemic can change our lives </a:t>
            </a:r>
            <a:r>
              <a:rPr lang="en-GB" dirty="0" err="1">
                <a:ea typeface="+mn-lt"/>
                <a:cs typeface="+mn-lt"/>
              </a:rPr>
              <a:t>forever.But</a:t>
            </a:r>
            <a:r>
              <a:rPr lang="en-GB" dirty="0">
                <a:ea typeface="+mn-lt"/>
                <a:cs typeface="+mn-lt"/>
              </a:rPr>
              <a:t> beyond the pandemic there are a host of other illness which plague our everyday world and which </a:t>
            </a:r>
            <a:r>
              <a:rPr lang="en-GB" dirty="0" err="1">
                <a:ea typeface="+mn-lt"/>
                <a:cs typeface="+mn-lt"/>
              </a:rPr>
              <a:t>influcence</a:t>
            </a:r>
            <a:r>
              <a:rPr lang="en-GB" dirty="0">
                <a:ea typeface="+mn-lt"/>
                <a:cs typeface="+mn-lt"/>
              </a:rPr>
              <a:t> the minds of our decision makers. This notebook is an attempt to understand the devastation caused by some of these new age diseases on a global scale using the 30 year historic data.</a:t>
            </a:r>
            <a:endParaRPr lang="en-GB">
              <a:ea typeface="DengXian"/>
            </a:endParaRPr>
          </a:p>
          <a:p>
            <a:r>
              <a:rPr lang="en-GB" dirty="0">
                <a:ea typeface="+mn-lt"/>
                <a:cs typeface="+mn-lt"/>
              </a:rPr>
              <a:t>    </a:t>
            </a:r>
          </a:p>
          <a:p>
            <a:endParaRPr lang="en-GB" dirty="0">
              <a:ea typeface="+mn-lt"/>
              <a:cs typeface="+mn-lt"/>
            </a:endParaRPr>
          </a:p>
          <a:p>
            <a:endParaRPr lang="en-GB" dirty="0">
              <a:ea typeface="+mn-lt"/>
              <a:cs typeface="+mn-lt"/>
            </a:endParaRPr>
          </a:p>
          <a:p>
            <a:endParaRPr lang="en-GB" dirty="0">
              <a:ea typeface="+mn-lt"/>
              <a:cs typeface="+mn-lt"/>
            </a:endParaRPr>
          </a:p>
          <a:p>
            <a:endParaRPr lang="en-GB" dirty="0">
              <a:ea typeface="+mn-lt"/>
              <a:cs typeface="+mn-lt"/>
            </a:endParaRPr>
          </a:p>
          <a:p>
            <a:endParaRPr lang="en-GB" dirty="0">
              <a:ea typeface="+mn-lt"/>
              <a:cs typeface="+mn-lt"/>
            </a:endParaRPr>
          </a:p>
          <a:p>
            <a:endParaRPr lang="en-GB">
              <a:ea typeface="DengXian"/>
            </a:endParaRPr>
          </a:p>
        </p:txBody>
      </p:sp>
    </p:spTree>
    <p:extLst>
      <p:ext uri="{BB962C8B-B14F-4D97-AF65-F5344CB8AC3E}">
        <p14:creationId xmlns:p14="http://schemas.microsoft.com/office/powerpoint/2010/main" val="194576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DF403E2F-4ECC-1B2F-E9DC-B2B4356CB02A}"/>
              </a:ext>
            </a:extLst>
          </p:cNvPr>
          <p:cNvPicPr>
            <a:picLocks noGrp="1" noChangeAspect="1"/>
          </p:cNvPicPr>
          <p:nvPr>
            <p:ph idx="1"/>
          </p:nvPr>
        </p:nvPicPr>
        <p:blipFill rotWithShape="1">
          <a:blip r:embed="rId2"/>
          <a:srcRect r="12890" b="1"/>
          <a:stretch/>
        </p:blipFill>
        <p:spPr>
          <a:xfrm>
            <a:off x="20" y="10"/>
            <a:ext cx="12191980" cy="6857990"/>
          </a:xfrm>
          <a:prstGeom prst="rect">
            <a:avLst/>
          </a:prstGeom>
        </p:spPr>
      </p:pic>
    </p:spTree>
    <p:extLst>
      <p:ext uri="{BB962C8B-B14F-4D97-AF65-F5344CB8AC3E}">
        <p14:creationId xmlns:p14="http://schemas.microsoft.com/office/powerpoint/2010/main" val="238537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61F9E83-8A5A-E632-3EAB-B85E7EDE3BDA}"/>
              </a:ext>
            </a:extLst>
          </p:cNvPr>
          <p:cNvPicPr>
            <a:picLocks noGrp="1" noChangeAspect="1"/>
          </p:cNvPicPr>
          <p:nvPr>
            <p:ph idx="1"/>
          </p:nvPr>
        </p:nvPicPr>
        <p:blipFill rotWithShape="1">
          <a:blip r:embed="rId2"/>
          <a:srcRect r="9777" b="-1"/>
          <a:stretch/>
        </p:blipFill>
        <p:spPr>
          <a:xfrm>
            <a:off x="20" y="10"/>
            <a:ext cx="12191980" cy="6857990"/>
          </a:xfrm>
          <a:prstGeom prst="rect">
            <a:avLst/>
          </a:prstGeom>
        </p:spPr>
      </p:pic>
    </p:spTree>
    <p:extLst>
      <p:ext uri="{BB962C8B-B14F-4D97-AF65-F5344CB8AC3E}">
        <p14:creationId xmlns:p14="http://schemas.microsoft.com/office/powerpoint/2010/main" val="2284843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2E08F474-FF0B-4AF7-CEDD-53EF487E9F0A}"/>
              </a:ext>
            </a:extLst>
          </p:cNvPr>
          <p:cNvPicPr>
            <a:picLocks noGrp="1" noChangeAspect="1"/>
          </p:cNvPicPr>
          <p:nvPr>
            <p:ph idx="1"/>
          </p:nvPr>
        </p:nvPicPr>
        <p:blipFill rotWithShape="1">
          <a:blip r:embed="rId2"/>
          <a:srcRect r="8444" b="-1"/>
          <a:stretch/>
        </p:blipFill>
        <p:spPr>
          <a:xfrm>
            <a:off x="20" y="10"/>
            <a:ext cx="12191980" cy="6857990"/>
          </a:xfrm>
          <a:prstGeom prst="rect">
            <a:avLst/>
          </a:prstGeom>
        </p:spPr>
      </p:pic>
    </p:spTree>
    <p:extLst>
      <p:ext uri="{BB962C8B-B14F-4D97-AF65-F5344CB8AC3E}">
        <p14:creationId xmlns:p14="http://schemas.microsoft.com/office/powerpoint/2010/main" val="2390015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60DF26E0-78DD-422C-7F7C-32C176AD0596}"/>
              </a:ext>
            </a:extLst>
          </p:cNvPr>
          <p:cNvPicPr>
            <a:picLocks noGrp="1" noChangeAspect="1"/>
          </p:cNvPicPr>
          <p:nvPr>
            <p:ph idx="1"/>
          </p:nvPr>
        </p:nvPicPr>
        <p:blipFill rotWithShape="1">
          <a:blip r:embed="rId2"/>
          <a:srcRect r="9777" b="-1"/>
          <a:stretch/>
        </p:blipFill>
        <p:spPr>
          <a:xfrm>
            <a:off x="20" y="10"/>
            <a:ext cx="12191980" cy="6857990"/>
          </a:xfrm>
          <a:prstGeom prst="rect">
            <a:avLst/>
          </a:prstGeom>
        </p:spPr>
      </p:pic>
    </p:spTree>
    <p:extLst>
      <p:ext uri="{BB962C8B-B14F-4D97-AF65-F5344CB8AC3E}">
        <p14:creationId xmlns:p14="http://schemas.microsoft.com/office/powerpoint/2010/main" val="2363505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6B30C4A3-4DE7-C979-3C6E-0D36F64A42B4}"/>
              </a:ext>
            </a:extLst>
          </p:cNvPr>
          <p:cNvPicPr>
            <a:picLocks noGrp="1" noChangeAspect="1"/>
          </p:cNvPicPr>
          <p:nvPr>
            <p:ph idx="1"/>
          </p:nvPr>
        </p:nvPicPr>
        <p:blipFill rotWithShape="1">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186675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54E11904-200D-B86C-793E-2A341BDFCC5D}"/>
              </a:ext>
            </a:extLst>
          </p:cNvPr>
          <p:cNvPicPr>
            <a:picLocks noGrp="1" noChangeAspect="1"/>
          </p:cNvPicPr>
          <p:nvPr>
            <p:ph idx="1"/>
          </p:nvPr>
        </p:nvPicPr>
        <p:blipFill rotWithShape="1">
          <a:blip r:embed="rId2"/>
          <a:srcRect r="13333" b="-1"/>
          <a:stretch/>
        </p:blipFill>
        <p:spPr>
          <a:xfrm>
            <a:off x="20" y="10"/>
            <a:ext cx="12191980" cy="6857990"/>
          </a:xfrm>
          <a:prstGeom prst="rect">
            <a:avLst/>
          </a:prstGeom>
        </p:spPr>
      </p:pic>
    </p:spTree>
    <p:extLst>
      <p:ext uri="{BB962C8B-B14F-4D97-AF65-F5344CB8AC3E}">
        <p14:creationId xmlns:p14="http://schemas.microsoft.com/office/powerpoint/2010/main" val="3618801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400E8819-D11E-F3D6-B2A6-98CAFF716478}"/>
              </a:ext>
            </a:extLst>
          </p:cNvPr>
          <p:cNvPicPr>
            <a:picLocks noGrp="1" noChangeAspect="1"/>
          </p:cNvPicPr>
          <p:nvPr>
            <p:ph idx="1"/>
          </p:nvPr>
        </p:nvPicPr>
        <p:blipFill rotWithShape="1">
          <a:blip r:embed="rId2"/>
          <a:srcRect l="5263" r="7181"/>
          <a:stretch/>
        </p:blipFill>
        <p:spPr>
          <a:xfrm>
            <a:off x="20" y="10"/>
            <a:ext cx="12191980" cy="6857990"/>
          </a:xfrm>
          <a:prstGeom prst="rect">
            <a:avLst/>
          </a:prstGeom>
        </p:spPr>
      </p:pic>
    </p:spTree>
    <p:extLst>
      <p:ext uri="{BB962C8B-B14F-4D97-AF65-F5344CB8AC3E}">
        <p14:creationId xmlns:p14="http://schemas.microsoft.com/office/powerpoint/2010/main" val="2618691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A9C3-CFB1-32BF-F7A7-39B084175F66}"/>
              </a:ext>
            </a:extLst>
          </p:cNvPr>
          <p:cNvSpPr>
            <a:spLocks noGrp="1"/>
          </p:cNvSpPr>
          <p:nvPr>
            <p:ph type="title"/>
          </p:nvPr>
        </p:nvSpPr>
        <p:spPr/>
        <p:txBody>
          <a:bodyPr/>
          <a:lstStyle/>
          <a:p>
            <a:br>
              <a:rPr lang="en-GB" dirty="0"/>
            </a:br>
            <a:r>
              <a:rPr lang="en-GB" sz="3600" dirty="0"/>
              <a:t>COUNTRY SPECIFIC DISEASE FATALITY FOR SPAN OF 30 YEARS¶</a:t>
            </a:r>
            <a:r>
              <a:rPr lang="en-GB" sz="3600" dirty="0">
                <a:hlinkClick r:id="rId2"/>
              </a:rPr>
              <a:t>¶</a:t>
            </a:r>
            <a:endParaRPr lang="en-US" sz="3600">
              <a:ea typeface="DengXian"/>
            </a:endParaRPr>
          </a:p>
          <a:p>
            <a:endParaRPr lang="en-GB" sz="3600" dirty="0">
              <a:ea typeface="DengXian"/>
            </a:endParaRPr>
          </a:p>
        </p:txBody>
      </p:sp>
      <p:pic>
        <p:nvPicPr>
          <p:cNvPr id="4" name="Picture 4">
            <a:extLst>
              <a:ext uri="{FF2B5EF4-FFF2-40B4-BE49-F238E27FC236}">
                <a16:creationId xmlns:a16="http://schemas.microsoft.com/office/drawing/2014/main" id="{FA35B8DB-A599-935E-1A84-631E0E8C6727}"/>
              </a:ext>
            </a:extLst>
          </p:cNvPr>
          <p:cNvPicPr>
            <a:picLocks noGrp="1" noChangeAspect="1"/>
          </p:cNvPicPr>
          <p:nvPr>
            <p:ph idx="1"/>
          </p:nvPr>
        </p:nvPicPr>
        <p:blipFill>
          <a:blip r:embed="rId3"/>
          <a:stretch>
            <a:fillRect/>
          </a:stretch>
        </p:blipFill>
        <p:spPr>
          <a:xfrm>
            <a:off x="3321994" y="2009554"/>
            <a:ext cx="5548011" cy="4024424"/>
          </a:xfrm>
        </p:spPr>
      </p:pic>
    </p:spTree>
    <p:extLst>
      <p:ext uri="{BB962C8B-B14F-4D97-AF65-F5344CB8AC3E}">
        <p14:creationId xmlns:p14="http://schemas.microsoft.com/office/powerpoint/2010/main" val="2001078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2CD1-6DA0-9F59-D3FC-AECB3962F3FC}"/>
              </a:ext>
            </a:extLst>
          </p:cNvPr>
          <p:cNvSpPr>
            <a:spLocks noGrp="1"/>
          </p:cNvSpPr>
          <p:nvPr>
            <p:ph type="title"/>
          </p:nvPr>
        </p:nvSpPr>
        <p:spPr>
          <a:xfrm>
            <a:off x="1128623" y="389628"/>
            <a:ext cx="9906000" cy="1554684"/>
          </a:xfrm>
        </p:spPr>
        <p:txBody>
          <a:bodyPr/>
          <a:lstStyle/>
          <a:p>
            <a:br>
              <a:rPr lang="en-GB" sz="3600" dirty="0"/>
            </a:br>
            <a:r>
              <a:rPr lang="en-GB" sz="3200" dirty="0"/>
              <a:t>WHICH ARE THE COUNTRIES FACING OVERALL HIGHEST DEATHS DUE TO DISEASES</a:t>
            </a:r>
            <a:endParaRPr lang="en-US" sz="3200" dirty="0"/>
          </a:p>
          <a:p>
            <a:endParaRPr lang="en-GB" dirty="0">
              <a:ea typeface="DengXian"/>
            </a:endParaRPr>
          </a:p>
        </p:txBody>
      </p:sp>
      <p:pic>
        <p:nvPicPr>
          <p:cNvPr id="7" name="Picture 7" descr="A picture containing chart&#10;&#10;Description automatically generated">
            <a:extLst>
              <a:ext uri="{FF2B5EF4-FFF2-40B4-BE49-F238E27FC236}">
                <a16:creationId xmlns:a16="http://schemas.microsoft.com/office/drawing/2014/main" id="{4FF60965-FF42-71C4-F0A8-7F196AC2D538}"/>
              </a:ext>
            </a:extLst>
          </p:cNvPr>
          <p:cNvPicPr>
            <a:picLocks noGrp="1" noChangeAspect="1"/>
          </p:cNvPicPr>
          <p:nvPr>
            <p:ph idx="1"/>
          </p:nvPr>
        </p:nvPicPr>
        <p:blipFill>
          <a:blip r:embed="rId2"/>
          <a:stretch>
            <a:fillRect/>
          </a:stretch>
        </p:blipFill>
        <p:spPr>
          <a:xfrm>
            <a:off x="2080041" y="2469629"/>
            <a:ext cx="8017541" cy="3564349"/>
          </a:xfrm>
        </p:spPr>
      </p:pic>
    </p:spTree>
    <p:extLst>
      <p:ext uri="{BB962C8B-B14F-4D97-AF65-F5344CB8AC3E}">
        <p14:creationId xmlns:p14="http://schemas.microsoft.com/office/powerpoint/2010/main" val="619876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22D2-6A89-DE36-62D1-CF2D2D4CD372}"/>
              </a:ext>
            </a:extLst>
          </p:cNvPr>
          <p:cNvSpPr>
            <a:spLocks noGrp="1"/>
          </p:cNvSpPr>
          <p:nvPr>
            <p:ph type="title"/>
          </p:nvPr>
        </p:nvSpPr>
        <p:spPr>
          <a:xfrm>
            <a:off x="1143000" y="576533"/>
            <a:ext cx="9906000" cy="1382156"/>
          </a:xfrm>
        </p:spPr>
        <p:txBody>
          <a:bodyPr/>
          <a:lstStyle/>
          <a:p>
            <a:br>
              <a:rPr lang="en-GB" sz="3200" dirty="0"/>
            </a:br>
            <a:br>
              <a:rPr lang="en-GB" sz="3200" dirty="0"/>
            </a:br>
            <a:r>
              <a:rPr lang="en-GB" sz="3200" dirty="0"/>
              <a:t>WHICH ARE THE COUNTRIES FACING OVERALL HIGHEST DEATHS DUE TO DISEASES</a:t>
            </a:r>
            <a:endParaRPr lang="en-US" sz="3200">
              <a:ea typeface="DengXian"/>
            </a:endParaRPr>
          </a:p>
          <a:p>
            <a:endParaRPr lang="en-GB" sz="3200" dirty="0"/>
          </a:p>
          <a:p>
            <a:endParaRPr lang="en-GB" sz="3200" dirty="0">
              <a:ea typeface="DengXian"/>
            </a:endParaRPr>
          </a:p>
        </p:txBody>
      </p:sp>
      <p:pic>
        <p:nvPicPr>
          <p:cNvPr id="4" name="Picture 4" descr="A picture containing chart&#10;&#10;Description automatically generated">
            <a:extLst>
              <a:ext uri="{FF2B5EF4-FFF2-40B4-BE49-F238E27FC236}">
                <a16:creationId xmlns:a16="http://schemas.microsoft.com/office/drawing/2014/main" id="{9A58052D-0C41-5B34-38A1-37F4F3BD333D}"/>
              </a:ext>
            </a:extLst>
          </p:cNvPr>
          <p:cNvPicPr>
            <a:picLocks noGrp="1" noChangeAspect="1"/>
          </p:cNvPicPr>
          <p:nvPr>
            <p:ph idx="1"/>
          </p:nvPr>
        </p:nvPicPr>
        <p:blipFill>
          <a:blip r:embed="rId2"/>
          <a:stretch>
            <a:fillRect/>
          </a:stretch>
        </p:blipFill>
        <p:spPr>
          <a:xfrm>
            <a:off x="1843087" y="2131053"/>
            <a:ext cx="8505825" cy="3781425"/>
          </a:xfrm>
        </p:spPr>
      </p:pic>
    </p:spTree>
    <p:extLst>
      <p:ext uri="{BB962C8B-B14F-4D97-AF65-F5344CB8AC3E}">
        <p14:creationId xmlns:p14="http://schemas.microsoft.com/office/powerpoint/2010/main" val="306366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E465-A4CD-0E8C-B912-2DF4A573FD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02E4DA8-24B0-1C54-22A8-DE6E2E652E80}"/>
              </a:ext>
            </a:extLst>
          </p:cNvPr>
          <p:cNvSpPr>
            <a:spLocks noGrp="1"/>
          </p:cNvSpPr>
          <p:nvPr>
            <p:ph idx="1"/>
          </p:nvPr>
        </p:nvSpPr>
        <p:spPr>
          <a:xfrm>
            <a:off x="1143000" y="1642162"/>
            <a:ext cx="9906000" cy="4691173"/>
          </a:xfrm>
        </p:spPr>
        <p:txBody>
          <a:bodyPr lIns="109728" tIns="109728" rIns="109728" bIns="91440" anchor="t"/>
          <a:lstStyle/>
          <a:p>
            <a:r>
              <a:rPr lang="en-GB" dirty="0">
                <a:ea typeface="+mn-lt"/>
                <a:cs typeface="+mn-lt"/>
              </a:rPr>
              <a:t>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endParaRPr lang="en-GB" dirty="0"/>
          </a:p>
        </p:txBody>
      </p:sp>
    </p:spTree>
    <p:extLst>
      <p:ext uri="{BB962C8B-B14F-4D97-AF65-F5344CB8AC3E}">
        <p14:creationId xmlns:p14="http://schemas.microsoft.com/office/powerpoint/2010/main" val="1853010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2555-D2A5-2701-6293-32B6F94071AB}"/>
              </a:ext>
            </a:extLst>
          </p:cNvPr>
          <p:cNvSpPr>
            <a:spLocks noGrp="1"/>
          </p:cNvSpPr>
          <p:nvPr>
            <p:ph type="title"/>
          </p:nvPr>
        </p:nvSpPr>
        <p:spPr/>
        <p:txBody>
          <a:bodyPr/>
          <a:lstStyle/>
          <a:p>
            <a:br>
              <a:rPr lang="en-GB" dirty="0"/>
            </a:br>
            <a:r>
              <a:rPr lang="en-GB" sz="3200" dirty="0"/>
              <a:t>WHICH ARE THE TOP KILLER DISEASES IN THE WORLD</a:t>
            </a:r>
            <a:endParaRPr lang="en-US" sz="3200" dirty="0"/>
          </a:p>
          <a:p>
            <a:endParaRPr lang="en-GB" dirty="0">
              <a:ea typeface="DengXian"/>
            </a:endParaRPr>
          </a:p>
        </p:txBody>
      </p:sp>
      <p:pic>
        <p:nvPicPr>
          <p:cNvPr id="4" name="Picture 4" descr="Chart, pie chart&#10;&#10;Description automatically generated">
            <a:extLst>
              <a:ext uri="{FF2B5EF4-FFF2-40B4-BE49-F238E27FC236}">
                <a16:creationId xmlns:a16="http://schemas.microsoft.com/office/drawing/2014/main" id="{183F630E-AC8D-0C0D-DA87-A6AC38B8B155}"/>
              </a:ext>
            </a:extLst>
          </p:cNvPr>
          <p:cNvPicPr>
            <a:picLocks noGrp="1" noChangeAspect="1"/>
          </p:cNvPicPr>
          <p:nvPr>
            <p:ph idx="1"/>
          </p:nvPr>
        </p:nvPicPr>
        <p:blipFill>
          <a:blip r:embed="rId2"/>
          <a:stretch>
            <a:fillRect/>
          </a:stretch>
        </p:blipFill>
        <p:spPr>
          <a:xfrm>
            <a:off x="2071070" y="2009554"/>
            <a:ext cx="6727143" cy="4585140"/>
          </a:xfrm>
        </p:spPr>
      </p:pic>
    </p:spTree>
    <p:extLst>
      <p:ext uri="{BB962C8B-B14F-4D97-AF65-F5344CB8AC3E}">
        <p14:creationId xmlns:p14="http://schemas.microsoft.com/office/powerpoint/2010/main" val="142892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3722-8286-B83F-8BB0-9D3A6FBAD12A}"/>
              </a:ext>
            </a:extLst>
          </p:cNvPr>
          <p:cNvSpPr>
            <a:spLocks noGrp="1"/>
          </p:cNvSpPr>
          <p:nvPr>
            <p:ph type="title"/>
          </p:nvPr>
        </p:nvSpPr>
        <p:spPr/>
        <p:txBody>
          <a:bodyPr/>
          <a:lstStyle/>
          <a:p>
            <a:r>
              <a:rPr lang="en-GB" dirty="0">
                <a:ea typeface="+mj-lt"/>
                <a:cs typeface="+mj-lt"/>
              </a:rPr>
              <a:t>FATAL DISEASE BURDEN OF THE WORLD</a:t>
            </a:r>
            <a:endParaRPr lang="en-US" dirty="0"/>
          </a:p>
        </p:txBody>
      </p:sp>
      <p:sp>
        <p:nvSpPr>
          <p:cNvPr id="3" name="Content Placeholder 2">
            <a:extLst>
              <a:ext uri="{FF2B5EF4-FFF2-40B4-BE49-F238E27FC236}">
                <a16:creationId xmlns:a16="http://schemas.microsoft.com/office/drawing/2014/main" id="{88C2E2B1-7F04-0142-36CE-C4F3352283FB}"/>
              </a:ext>
            </a:extLst>
          </p:cNvPr>
          <p:cNvSpPr>
            <a:spLocks noGrp="1"/>
          </p:cNvSpPr>
          <p:nvPr>
            <p:ph idx="1"/>
          </p:nvPr>
        </p:nvSpPr>
        <p:spPr>
          <a:xfrm>
            <a:off x="1143000" y="1779516"/>
            <a:ext cx="9906000" cy="4024424"/>
          </a:xfrm>
        </p:spPr>
        <p:txBody>
          <a:bodyPr lIns="109728" tIns="109728" rIns="109728" bIns="91440" anchor="t"/>
          <a:lstStyle/>
          <a:p>
            <a:pPr marL="0" indent="0">
              <a:buNone/>
            </a:pPr>
            <a:r>
              <a:rPr lang="en-GB" dirty="0">
                <a:ea typeface="+mn-lt"/>
                <a:cs typeface="+mn-lt"/>
              </a:rPr>
              <a:t> OBSERVATIONS - CHINA , INDIA AND USA face the largest brunt of deaths due to diseases in the world Cardiovascular diseases , Neoplasms (Malignancy/Cancer) and Lower Respiratory Tract Infections (for example : Pneumonia) are the top 3 killer </a:t>
            </a:r>
            <a:r>
              <a:rPr lang="en-GB" dirty="0" err="1">
                <a:ea typeface="+mn-lt"/>
                <a:cs typeface="+mn-lt"/>
              </a:rPr>
              <a:t>disases</a:t>
            </a:r>
            <a:r>
              <a:rPr lang="en-GB" dirty="0">
                <a:ea typeface="+mn-lt"/>
                <a:cs typeface="+mn-lt"/>
              </a:rPr>
              <a:t> in the world.</a:t>
            </a:r>
            <a:endParaRPr lang="en-GB" dirty="0">
              <a:ea typeface="DengXian"/>
            </a:endParaRPr>
          </a:p>
          <a:p>
            <a:r>
              <a:rPr lang="en-GB" b="1" dirty="0"/>
              <a:t>Cardiovascular disease remains the leading burden of disease</a:t>
            </a:r>
            <a:endParaRPr lang="en-GB" dirty="0"/>
          </a:p>
          <a:p>
            <a:r>
              <a:rPr lang="en-GB" dirty="0">
                <a:ea typeface="+mn-lt"/>
                <a:cs typeface="+mn-lt"/>
              </a:rPr>
              <a:t>The number of deaths related to cardiovascular problems increases year by year, accounting for the highest proportion of all causes. Especially in countries with large populations and developed economies.</a:t>
            </a:r>
            <a:endParaRPr lang="en-GB" dirty="0"/>
          </a:p>
          <a:p>
            <a:endParaRPr lang="en-GB" dirty="0">
              <a:ea typeface="DengXian"/>
            </a:endParaRPr>
          </a:p>
        </p:txBody>
      </p:sp>
    </p:spTree>
    <p:extLst>
      <p:ext uri="{BB962C8B-B14F-4D97-AF65-F5344CB8AC3E}">
        <p14:creationId xmlns:p14="http://schemas.microsoft.com/office/powerpoint/2010/main" val="3575185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CC7A-D3AB-502D-2257-D9AD465EBDA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53D4694-7242-F468-D349-2E1B4FA51B8D}"/>
              </a:ext>
            </a:extLst>
          </p:cNvPr>
          <p:cNvSpPr>
            <a:spLocks noGrp="1"/>
          </p:cNvSpPr>
          <p:nvPr>
            <p:ph idx="1"/>
          </p:nvPr>
        </p:nvSpPr>
        <p:spPr>
          <a:xfrm>
            <a:off x="1143000" y="126121"/>
            <a:ext cx="9906000" cy="10350460"/>
          </a:xfrm>
        </p:spPr>
        <p:txBody>
          <a:bodyPr lIns="109728" tIns="109728" rIns="109728" bIns="91440" anchor="t"/>
          <a:lstStyle/>
          <a:p>
            <a:endParaRPr lang="en-GB" b="1" dirty="0">
              <a:ea typeface="+mn-lt"/>
              <a:cs typeface="+mn-lt"/>
            </a:endParaRPr>
          </a:p>
          <a:p>
            <a:endParaRPr lang="en-GB" b="1" dirty="0">
              <a:ea typeface="+mn-lt"/>
              <a:cs typeface="+mn-lt"/>
            </a:endParaRPr>
          </a:p>
          <a:p>
            <a:endParaRPr lang="en-GB" b="1" dirty="0">
              <a:ea typeface="+mn-lt"/>
              <a:cs typeface="+mn-lt"/>
            </a:endParaRPr>
          </a:p>
          <a:p>
            <a:endParaRPr lang="en-GB" b="1" dirty="0">
              <a:ea typeface="+mn-lt"/>
              <a:cs typeface="+mn-lt"/>
            </a:endParaRPr>
          </a:p>
          <a:p>
            <a:r>
              <a:rPr lang="en-GB" b="1" dirty="0">
                <a:ea typeface="+mn-lt"/>
                <a:cs typeface="+mn-lt"/>
              </a:rPr>
              <a:t>Cardiovascular disease remains the leading burden of disease</a:t>
            </a:r>
            <a:endParaRPr lang="en-GB">
              <a:ea typeface="+mn-lt"/>
              <a:cs typeface="+mn-lt"/>
            </a:endParaRPr>
          </a:p>
          <a:p>
            <a:r>
              <a:rPr lang="en-GB" dirty="0">
                <a:ea typeface="+mn-lt"/>
                <a:cs typeface="+mn-lt"/>
              </a:rPr>
              <a:t>The number of deaths related to cardiovascular problems increases year by year, accounting for the highest proportion of all causes. Especially in countries with large populations and developed economies.</a:t>
            </a:r>
          </a:p>
          <a:p>
            <a:r>
              <a:rPr lang="en-GB" dirty="0">
                <a:ea typeface="+mn-lt"/>
                <a:cs typeface="+mn-lt"/>
              </a:rPr>
              <a:t>According to WHO data, heart disease is the largest cause of death in the world. In which, ischemic heart disease accounted for 16% and stroke accounted for 11% of global deaths. Since 2000, the number of deaths from the disease has increased the most, increasing by more than 2 million to 8.9 million deaths in 2019.</a:t>
            </a:r>
          </a:p>
          <a:p>
            <a:endParaRPr lang="en-GB" dirty="0">
              <a:ea typeface="DengXian"/>
            </a:endParaRPr>
          </a:p>
        </p:txBody>
      </p:sp>
    </p:spTree>
    <p:extLst>
      <p:ext uri="{BB962C8B-B14F-4D97-AF65-F5344CB8AC3E}">
        <p14:creationId xmlns:p14="http://schemas.microsoft.com/office/powerpoint/2010/main" val="639124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CEEA-4358-68A4-8C4A-1BCEE22F06B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04464FC-BAAD-2DAE-11C5-86E0A0FAFD5D}"/>
              </a:ext>
            </a:extLst>
          </p:cNvPr>
          <p:cNvSpPr>
            <a:spLocks noGrp="1"/>
          </p:cNvSpPr>
          <p:nvPr>
            <p:ph idx="1"/>
          </p:nvPr>
        </p:nvSpPr>
        <p:spPr>
          <a:xfrm>
            <a:off x="1143000" y="1822649"/>
            <a:ext cx="9906000" cy="4671404"/>
          </a:xfrm>
        </p:spPr>
        <p:txBody>
          <a:bodyPr lIns="109728" tIns="109728" rIns="109728" bIns="91440" anchor="t"/>
          <a:lstStyle/>
          <a:p>
            <a:pPr>
              <a:buFont typeface="Arial"/>
              <a:buChar char="•"/>
            </a:pPr>
            <a:r>
              <a:rPr lang="en-GB" dirty="0">
                <a:ea typeface="+mn-lt"/>
                <a:cs typeface="+mn-lt"/>
              </a:rPr>
              <a:t>Especially in the current situation of COVID-19 epidemic, the risk of death often focuses mainly on the elderly population, with underlying medical conditions such as hypertension, cardiovascular disease and other chronic diseases. Data from Wuhan (China) show that the mortality rate accounts for 10.5% in people with COVID-19 with heart disease, 7.3% in people with diabetes, 6.3% in people with diabetes. people with respiratory disease and 6% in those with hypertension. On the other hand, worries about the epidemic situation and people's travel restrictions have led to cardiovascular patients delaying their follow-up visits. This is really dangerous for general chronic illness, which often has no obvious symptoms or signs.</a:t>
            </a:r>
            <a:endParaRPr lang="en-US" dirty="0">
              <a:ea typeface="+mn-lt"/>
              <a:cs typeface="+mn-lt"/>
            </a:endParaRPr>
          </a:p>
          <a:p>
            <a:pPr>
              <a:buFont typeface="Arial"/>
              <a:buChar char="•"/>
            </a:pPr>
            <a:endParaRPr lang="en-GB" dirty="0">
              <a:ea typeface="+mn-lt"/>
              <a:cs typeface="+mn-lt"/>
            </a:endParaRPr>
          </a:p>
          <a:p>
            <a:pPr>
              <a:buFont typeface="Arial"/>
              <a:buChar char="•"/>
            </a:pPr>
            <a:endParaRPr lang="en-GB" dirty="0">
              <a:ea typeface="+mn-lt"/>
              <a:cs typeface="+mn-lt"/>
            </a:endParaRPr>
          </a:p>
          <a:p>
            <a:pPr>
              <a:buFont typeface="Arial"/>
              <a:buChar char="•"/>
            </a:pPr>
            <a:r>
              <a:rPr lang="en-GB" dirty="0">
                <a:ea typeface="+mn-lt"/>
                <a:cs typeface="+mn-lt"/>
              </a:rPr>
              <a:t>On the other hand, worries about the epidemic situation and people's travel restrictions have led to cardiovascular patients delaying their follow-up visits. This is really dangerous for general chronic illness, which often has no obvious symptoms or signs.</a:t>
            </a:r>
            <a:endParaRPr lang="en-US">
              <a:ea typeface="+mn-lt"/>
              <a:cs typeface="+mn-lt"/>
            </a:endParaRPr>
          </a:p>
          <a:p>
            <a:pPr>
              <a:buFont typeface="Arial"/>
              <a:buChar char="•"/>
            </a:pPr>
            <a:endParaRPr lang="en-GB" dirty="0">
              <a:ea typeface="+mn-lt"/>
              <a:cs typeface="+mn-lt"/>
            </a:endParaRPr>
          </a:p>
          <a:p>
            <a:pPr>
              <a:buFont typeface="Arial"/>
              <a:buChar char="•"/>
            </a:pPr>
            <a:endParaRPr lang="en-GB" dirty="0">
              <a:ea typeface="+mn-lt"/>
              <a:cs typeface="+mn-lt"/>
            </a:endParaRPr>
          </a:p>
          <a:p>
            <a:pPr marL="0" indent="0">
              <a:buNone/>
            </a:pPr>
            <a:endParaRPr lang="en-GB" dirty="0">
              <a:ea typeface="DengXian"/>
            </a:endParaRPr>
          </a:p>
        </p:txBody>
      </p:sp>
    </p:spTree>
    <p:extLst>
      <p:ext uri="{BB962C8B-B14F-4D97-AF65-F5344CB8AC3E}">
        <p14:creationId xmlns:p14="http://schemas.microsoft.com/office/powerpoint/2010/main" val="47840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EF49821A-55E5-AF00-E3D4-21D1C29C402F}"/>
              </a:ext>
            </a:extLst>
          </p:cNvPr>
          <p:cNvPicPr>
            <a:picLocks noGrp="1" noChangeAspect="1"/>
          </p:cNvPicPr>
          <p:nvPr>
            <p:ph idx="1"/>
          </p:nvPr>
        </p:nvPicPr>
        <p:blipFill>
          <a:blip r:embed="rId2"/>
          <a:stretch>
            <a:fillRect/>
          </a:stretch>
        </p:blipFill>
        <p:spPr>
          <a:xfrm>
            <a:off x="1863253" y="2081441"/>
            <a:ext cx="8465494" cy="4053179"/>
          </a:xfrm>
        </p:spPr>
      </p:pic>
      <p:sp>
        <p:nvSpPr>
          <p:cNvPr id="6" name="Title 5">
            <a:extLst>
              <a:ext uri="{FF2B5EF4-FFF2-40B4-BE49-F238E27FC236}">
                <a16:creationId xmlns:a16="http://schemas.microsoft.com/office/drawing/2014/main" id="{0208C5C5-637C-5BDE-ACC5-A668EDB0AB7E}"/>
              </a:ext>
            </a:extLst>
          </p:cNvPr>
          <p:cNvSpPr>
            <a:spLocks noGrp="1"/>
          </p:cNvSpPr>
          <p:nvPr>
            <p:ph type="title"/>
          </p:nvPr>
        </p:nvSpPr>
        <p:spPr/>
        <p:txBody>
          <a:bodyPr/>
          <a:lstStyle/>
          <a:p>
            <a:br>
              <a:rPr lang="en-GB" dirty="0"/>
            </a:br>
            <a:br>
              <a:rPr lang="en-GB" dirty="0"/>
            </a:br>
            <a:br>
              <a:rPr lang="en-GB" dirty="0"/>
            </a:br>
            <a:r>
              <a:rPr lang="en-GB" sz="3600" dirty="0"/>
              <a:t>DISEASE SPECIFIC COUNTRY MORTALITY FOR 30 YEARS</a:t>
            </a:r>
            <a:r>
              <a:rPr lang="en-GB" sz="3600" dirty="0">
                <a:hlinkClick r:id="rId3"/>
              </a:rPr>
              <a:t>¶</a:t>
            </a:r>
            <a:endParaRPr lang="en-US" sz="3600">
              <a:ea typeface="DengXian"/>
            </a:endParaRPr>
          </a:p>
          <a:p>
            <a:pPr algn="r"/>
            <a:endParaRPr lang="en-GB" b="0" dirty="0">
              <a:ea typeface="DengXian"/>
            </a:endParaRPr>
          </a:p>
          <a:p>
            <a:endParaRPr lang="en-GB"/>
          </a:p>
          <a:p>
            <a:endParaRPr lang="en-GB" dirty="0">
              <a:ea typeface="DengXian"/>
            </a:endParaRPr>
          </a:p>
        </p:txBody>
      </p:sp>
    </p:spTree>
    <p:extLst>
      <p:ext uri="{BB962C8B-B14F-4D97-AF65-F5344CB8AC3E}">
        <p14:creationId xmlns:p14="http://schemas.microsoft.com/office/powerpoint/2010/main" val="218100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288F4660-04B8-00B2-7B81-549ECA50AC5B}"/>
              </a:ext>
            </a:extLst>
          </p:cNvPr>
          <p:cNvPicPr>
            <a:picLocks noGrp="1" noChangeAspect="1"/>
          </p:cNvPicPr>
          <p:nvPr>
            <p:ph idx="1"/>
          </p:nvPr>
        </p:nvPicPr>
        <p:blipFill rotWithShape="1">
          <a:blip r:embed="rId2"/>
          <a:srcRect r="7555"/>
          <a:stretch/>
        </p:blipFill>
        <p:spPr>
          <a:xfrm>
            <a:off x="20" y="10"/>
            <a:ext cx="12191980" cy="6857990"/>
          </a:xfrm>
          <a:prstGeom prst="rect">
            <a:avLst/>
          </a:prstGeom>
        </p:spPr>
      </p:pic>
    </p:spTree>
    <p:extLst>
      <p:ext uri="{BB962C8B-B14F-4D97-AF65-F5344CB8AC3E}">
        <p14:creationId xmlns:p14="http://schemas.microsoft.com/office/powerpoint/2010/main" val="178281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4F763BB8-B0BE-EA18-612B-E4567D8A36CD}"/>
              </a:ext>
            </a:extLst>
          </p:cNvPr>
          <p:cNvPicPr>
            <a:picLocks noGrp="1" noChangeAspect="1"/>
          </p:cNvPicPr>
          <p:nvPr>
            <p:ph idx="1"/>
          </p:nvPr>
        </p:nvPicPr>
        <p:blipFill rotWithShape="1">
          <a:blip r:embed="rId2"/>
          <a:srcRect r="8444" b="-1"/>
          <a:stretch/>
        </p:blipFill>
        <p:spPr>
          <a:xfrm>
            <a:off x="20" y="10"/>
            <a:ext cx="12191980" cy="6857990"/>
          </a:xfrm>
          <a:prstGeom prst="rect">
            <a:avLst/>
          </a:prstGeom>
        </p:spPr>
      </p:pic>
    </p:spTree>
    <p:extLst>
      <p:ext uri="{BB962C8B-B14F-4D97-AF65-F5344CB8AC3E}">
        <p14:creationId xmlns:p14="http://schemas.microsoft.com/office/powerpoint/2010/main" val="349191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F5DE4DC6-0991-FDAB-1CEB-44FBC9C168F1}"/>
              </a:ext>
            </a:extLst>
          </p:cNvPr>
          <p:cNvPicPr>
            <a:picLocks noGrp="1" noChangeAspect="1"/>
          </p:cNvPicPr>
          <p:nvPr>
            <p:ph idx="1"/>
          </p:nvPr>
        </p:nvPicPr>
        <p:blipFill rotWithShape="1">
          <a:blip r:embed="rId2"/>
          <a:srcRect r="12890" b="1"/>
          <a:stretch/>
        </p:blipFill>
        <p:spPr>
          <a:xfrm>
            <a:off x="20" y="10"/>
            <a:ext cx="12191980" cy="6857990"/>
          </a:xfrm>
          <a:prstGeom prst="rect">
            <a:avLst/>
          </a:prstGeom>
        </p:spPr>
      </p:pic>
    </p:spTree>
    <p:extLst>
      <p:ext uri="{BB962C8B-B14F-4D97-AF65-F5344CB8AC3E}">
        <p14:creationId xmlns:p14="http://schemas.microsoft.com/office/powerpoint/2010/main" val="345077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60627B9A-43C2-F110-9E5B-B74CC23036D9}"/>
              </a:ext>
            </a:extLst>
          </p:cNvPr>
          <p:cNvPicPr>
            <a:picLocks noGrp="1" noChangeAspect="1"/>
          </p:cNvPicPr>
          <p:nvPr>
            <p:ph idx="1"/>
          </p:nvPr>
        </p:nvPicPr>
        <p:blipFill rotWithShape="1">
          <a:blip r:embed="rId2"/>
          <a:srcRect r="10666" b="-1"/>
          <a:stretch/>
        </p:blipFill>
        <p:spPr>
          <a:xfrm>
            <a:off x="20" y="10"/>
            <a:ext cx="12191980" cy="6857990"/>
          </a:xfrm>
          <a:prstGeom prst="rect">
            <a:avLst/>
          </a:prstGeom>
        </p:spPr>
      </p:pic>
    </p:spTree>
    <p:extLst>
      <p:ext uri="{BB962C8B-B14F-4D97-AF65-F5344CB8AC3E}">
        <p14:creationId xmlns:p14="http://schemas.microsoft.com/office/powerpoint/2010/main" val="1824972596"/>
      </p:ext>
    </p:extLst>
  </p:cSld>
  <p:clrMapOvr>
    <a:masterClrMapping/>
  </p:clrMapOvr>
</p:sld>
</file>

<file path=ppt/theme/theme1.xml><?xml version="1.0" encoding="utf-8"?>
<a:theme xmlns:a="http://schemas.openxmlformats.org/drawingml/2006/main" name="AngleLines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Walbaum Light Univers Light">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AngleLinesVTI</vt:lpstr>
      <vt:lpstr>Cause of Death Project-  </vt:lpstr>
      <vt:lpstr>PowerPoint Presentation</vt:lpstr>
      <vt:lpstr>PowerPoint Presentation</vt:lpstr>
      <vt:lpstr>PowerPoint Presentation</vt:lpstr>
      <vt:lpstr>   DISEASE SPECIFIC COUNTRY MORTALITY FOR 30 YEARS¶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COUNTRY SPECIFIC DISEASE FATALITY FOR SPAN OF 30 YEARS¶¶ </vt:lpstr>
      <vt:lpstr> WHICH ARE THE COUNTRIES FACING OVERALL HIGHEST DEATHS DUE TO DISEASES </vt:lpstr>
      <vt:lpstr>  WHICH ARE THE COUNTRIES FACING OVERALL HIGHEST DEATHS DUE TO DISEASES  </vt:lpstr>
      <vt:lpstr> WHICH ARE THE TOP KILLER DISEASES IN THE WORLD </vt:lpstr>
      <vt:lpstr>FATAL DISEASE BURDEN OF THE WORLD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248</cp:revision>
  <dcterms:created xsi:type="dcterms:W3CDTF">2013-07-15T20:26:40Z</dcterms:created>
  <dcterms:modified xsi:type="dcterms:W3CDTF">2023-02-09T12:58:02Z</dcterms:modified>
</cp:coreProperties>
</file>