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24" r:id="rId7"/>
    <p:sldId id="318" r:id="rId8"/>
    <p:sldId id="320" r:id="rId9"/>
    <p:sldId id="325" r:id="rId10"/>
    <p:sldId id="321" r:id="rId11"/>
    <p:sldId id="323" r:id="rId12"/>
    <p:sldId id="30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5388" autoAdjust="0"/>
  </p:normalViewPr>
  <p:slideViewPr>
    <p:cSldViewPr snapToGrid="0">
      <p:cViewPr varScale="1">
        <p:scale>
          <a:sx n="97" d="100"/>
          <a:sy n="97" d="100"/>
        </p:scale>
        <p:origin x="60" y="165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542D7CC-E8A3-429C-9F30-B39663AB044E}" type="datetime1">
              <a:rPr lang="ru-RU" smtClean="0"/>
              <a:t>01.02.2025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89D3EA30-A193-4EC3-B66C-38C9131FAA4E}" type="datetime1">
              <a:rPr lang="ru-RU" smtClean="0"/>
              <a:pPr/>
              <a:t>01.02.2025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3" y="3249562"/>
            <a:ext cx="5102943" cy="158299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«Дракончики»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E2BBF-7EFE-0056-B687-18CFCFD8B100}"/>
              </a:ext>
            </a:extLst>
          </p:cNvPr>
          <p:cNvSpPr txBox="1"/>
          <p:nvPr/>
        </p:nvSpPr>
        <p:spPr>
          <a:xfrm>
            <a:off x="6096000" y="4474128"/>
            <a:ext cx="490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Парийская Екатерина</a:t>
            </a:r>
          </a:p>
          <a:p>
            <a:r>
              <a:rPr lang="ru-RU" dirty="0">
                <a:solidFill>
                  <a:schemeClr val="bg1"/>
                </a:solidFill>
              </a:rPr>
              <a:t>Сотникова Маргарита</a:t>
            </a:r>
          </a:p>
          <a:p>
            <a:r>
              <a:rPr lang="ru-RU" dirty="0">
                <a:solidFill>
                  <a:schemeClr val="bg1"/>
                </a:solidFill>
              </a:rPr>
              <a:t>Белова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4231"/>
            <a:ext cx="5181600" cy="78985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299109"/>
            <a:ext cx="5181600" cy="3128963"/>
          </a:xfrm>
        </p:spPr>
        <p:txBody>
          <a:bodyPr rtlCol="0"/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"Дракончики" — это аркадная игра, в которой игроки управляют драконами и сражаются на арене.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Главная задача игры — собрать как можно больше фруктов, одновременно мешая противникам достичь этой цели, используя огненные атаки.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2"/>
            <a:ext cx="9524998" cy="14996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750835"/>
            <a:ext cx="9866671" cy="497442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Игра "Дракончики" представляет собой аркадный проект, который сочетает развлечение и стратегическое мышление. </a:t>
            </a:r>
          </a:p>
          <a:p>
            <a:pPr rtl="0"/>
            <a:r>
              <a:rPr lang="ru-RU" dirty="0"/>
              <a:t>Актуальность данной игры можно выделить по нескольким аспектам: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b="1" dirty="0"/>
              <a:t>Популярность аркадных игр: </a:t>
            </a:r>
            <a:r>
              <a:rPr lang="ru-RU" dirty="0"/>
              <a:t>Аркадные игры остаются востребованными среди игроков всех возрастов благодаря своей простоте и быстрым игровым сессиям. "Дракончики" позволяют быстро погрузиться в игровой процесс.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b="1" dirty="0" err="1"/>
              <a:t>Мультиплеерный</a:t>
            </a:r>
            <a:r>
              <a:rPr lang="ru-RU" b="1" dirty="0"/>
              <a:t> режим: </a:t>
            </a:r>
            <a:r>
              <a:rPr lang="ru-RU" dirty="0"/>
              <a:t>Возможность играть с друзьями и соперниками усиливает соревновательный дух.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b="1" dirty="0"/>
              <a:t>Уникальная концепция: </a:t>
            </a:r>
            <a:r>
              <a:rPr lang="ru-RU" dirty="0"/>
              <a:t>Управление драконами и использование огненных атак придают игре оригинальность, что привлекает игроков, ищущих что-то новое.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b="1" dirty="0"/>
              <a:t>Развитие навыков:</a:t>
            </a:r>
            <a:r>
              <a:rPr lang="ru-RU" dirty="0"/>
              <a:t> "Дракончики" помогают развивать стратегическое мышление и реакцию, что делает игру интересной и полезной для детей.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01099"/>
            <a:ext cx="7069395" cy="11441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i="0" dirty="0">
                <a:effectLst/>
                <a:latin typeface="Inter"/>
              </a:rPr>
              <a:t>Описание конечных технологий</a:t>
            </a:r>
            <a:r>
              <a:rPr lang="ru-RU" sz="3200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6112"/>
            <a:ext cx="7273638" cy="415575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Python:</a:t>
            </a:r>
            <a:r>
              <a:rPr lang="ru-RU" b="0" i="0" dirty="0">
                <a:effectLst/>
              </a:rPr>
              <a:t> Основной язык программирования, используемый для разработки игры.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</a:rPr>
              <a:t>Pygame</a:t>
            </a:r>
            <a:r>
              <a:rPr lang="ru-RU" b="1" i="0" dirty="0">
                <a:effectLst/>
              </a:rPr>
              <a:t>:</a:t>
            </a:r>
            <a:r>
              <a:rPr lang="ru-RU" b="0" i="0" dirty="0">
                <a:effectLst/>
              </a:rPr>
              <a:t> Библиотека для создания игр на Python. Она обеспечивает функциональность для работы с графикой, звуком и событийной системой.</a:t>
            </a:r>
            <a:endParaRPr lang="en-US" b="0" i="0" dirty="0">
              <a:effectLst/>
            </a:endParaRP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T</a:t>
            </a:r>
            <a:r>
              <a:rPr lang="ru-RU" sz="2000" b="1" cap="none" dirty="0" err="1"/>
              <a:t>ime</a:t>
            </a:r>
            <a:r>
              <a:rPr lang="en-US" sz="2000" b="1" cap="none" dirty="0"/>
              <a:t>:</a:t>
            </a:r>
            <a:r>
              <a:rPr lang="ru-RU" sz="2000" b="1" cap="none" dirty="0"/>
              <a:t> </a:t>
            </a:r>
            <a:r>
              <a:rPr lang="ru-RU" sz="2000" cap="none" dirty="0"/>
              <a:t>Библиотека, позволяющая выполнять операции, связанные с временем</a:t>
            </a:r>
            <a:endParaRPr lang="en-US" sz="2000" cap="none" dirty="0"/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R</a:t>
            </a:r>
            <a:r>
              <a:rPr lang="ru-RU" sz="2000" b="1" cap="none" dirty="0" err="1"/>
              <a:t>andom</a:t>
            </a:r>
            <a:r>
              <a:rPr lang="en-US" sz="2000" b="1" cap="none" dirty="0"/>
              <a:t>: </a:t>
            </a:r>
            <a:r>
              <a:rPr lang="ru-RU" sz="2000" cap="none" dirty="0"/>
              <a:t>Библиотека</a:t>
            </a:r>
            <a:r>
              <a:rPr lang="en-US" dirty="0"/>
              <a:t>,</a:t>
            </a:r>
            <a:r>
              <a:rPr lang="ru-RU" sz="2000" cap="none" dirty="0"/>
              <a:t> предоставляющая функции для генерации случайных чисел и выбора случайных элементов.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4" y="382093"/>
            <a:ext cx="4291782" cy="162960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effectLst/>
                <a:latin typeface="Inter"/>
              </a:rPr>
              <a:t>Игровая стратегия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9096" y="2001363"/>
            <a:ext cx="4992709" cy="374718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i="0" dirty="0">
                <a:effectLst/>
                <a:latin typeface="Inter"/>
              </a:rPr>
              <a:t>Игроки должны эффективно управлять своим драконом, собирая фрукты, которые приносят очки. </a:t>
            </a:r>
          </a:p>
          <a:p>
            <a:pPr rtl="0"/>
            <a:r>
              <a:rPr lang="ru-RU" b="0" i="0" dirty="0">
                <a:effectLst/>
                <a:latin typeface="Inter"/>
              </a:rPr>
              <a:t>Так как в игре есть возможность атаковать противников, игроки должны использовать огненные атаки для остановки соперников. </a:t>
            </a:r>
          </a:p>
          <a:p>
            <a:pPr rtl="0"/>
            <a:r>
              <a:rPr lang="ru-RU" b="0" i="0" dirty="0">
                <a:effectLst/>
                <a:latin typeface="Inter"/>
              </a:rPr>
              <a:t>Эффективное использование стратегии, совместив сбор фруктов с атакой, может принести победу.</a:t>
            </a:r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2109DED-6488-0C68-24B9-36A4F2D779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191566"/>
            <a:ext cx="4992709" cy="2891711"/>
          </a:xfrm>
        </p:spPr>
        <p:txBody>
          <a:bodyPr/>
          <a:lstStyle/>
          <a:p>
            <a:r>
              <a:rPr lang="ru-RU" b="0" i="0" dirty="0">
                <a:effectLst/>
                <a:latin typeface="Inter"/>
              </a:rPr>
              <a:t>Движение влево, вправо, вверх и вниз для перемещения по арене. (Клавиши </a:t>
            </a:r>
            <a:r>
              <a:rPr lang="en-US" dirty="0">
                <a:latin typeface="Inter"/>
              </a:rPr>
              <a:t>ADWS </a:t>
            </a:r>
            <a:r>
              <a:rPr lang="ru-RU" dirty="0">
                <a:latin typeface="Inter"/>
              </a:rPr>
              <a:t>и ⬅⮕ ⬆ ⬇</a:t>
            </a:r>
            <a:r>
              <a:rPr lang="en-US" dirty="0">
                <a:latin typeface="Inter"/>
              </a:rPr>
              <a:t> )</a:t>
            </a:r>
          </a:p>
          <a:p>
            <a:r>
              <a:rPr lang="ru-RU" b="0" i="0" dirty="0">
                <a:effectLst/>
                <a:latin typeface="Inter"/>
              </a:rPr>
              <a:t>Сбор фруктов и монет, которые </a:t>
            </a:r>
            <a:r>
              <a:rPr lang="ru-RU" dirty="0">
                <a:latin typeface="Inter"/>
              </a:rPr>
              <a:t>рандомно</a:t>
            </a:r>
            <a:r>
              <a:rPr lang="ru-RU" b="0" i="0" dirty="0">
                <a:effectLst/>
                <a:latin typeface="Inter"/>
              </a:rPr>
              <a:t> появляться на арене</a:t>
            </a:r>
          </a:p>
          <a:p>
            <a:r>
              <a:rPr lang="ru-RU" b="0" i="0" dirty="0">
                <a:effectLst/>
                <a:latin typeface="Inter"/>
              </a:rPr>
              <a:t>Использование огненных атак для нападения на противников и перекрытия их пути. (Клавиша </a:t>
            </a:r>
            <a:r>
              <a:rPr lang="en-US" b="0" i="0" dirty="0">
                <a:effectLst/>
                <a:latin typeface="Inter"/>
              </a:rPr>
              <a:t>R </a:t>
            </a:r>
            <a:r>
              <a:rPr lang="ru-RU" b="0" i="0" dirty="0">
                <a:effectLst/>
                <a:latin typeface="Inter"/>
              </a:rPr>
              <a:t>и пробел)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7DE1B-DB8C-062F-7DFE-0991F9C03287}"/>
              </a:ext>
            </a:extLst>
          </p:cNvPr>
          <p:cNvSpPr txBox="1"/>
          <p:nvPr/>
        </p:nvSpPr>
        <p:spPr>
          <a:xfrm>
            <a:off x="6284891" y="904505"/>
            <a:ext cx="460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0" dirty="0">
                <a:effectLst/>
                <a:latin typeface="Inter"/>
              </a:rPr>
              <a:t>Опции игрока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8A5D47-F8F5-5FC8-CA91-606EB380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2"/>
          <a:stretch/>
        </p:blipFill>
        <p:spPr>
          <a:xfrm>
            <a:off x="2782911" y="0"/>
            <a:ext cx="6537686" cy="6794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409E65-5CFF-57FB-4BD4-2B3FADA32D67}"/>
              </a:ext>
            </a:extLst>
          </p:cNvPr>
          <p:cNvSpPr txBox="1"/>
          <p:nvPr/>
        </p:nvSpPr>
        <p:spPr>
          <a:xfrm>
            <a:off x="142566" y="570271"/>
            <a:ext cx="2556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Inter"/>
              </a:rPr>
              <a:t>Заставка игры</a:t>
            </a:r>
            <a:r>
              <a:rPr lang="en-US" sz="3200" dirty="0">
                <a:latin typeface="Inter"/>
              </a:rPr>
              <a:t>:</a:t>
            </a:r>
            <a:endParaRPr lang="ru-RU" sz="32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7D853A3-E666-05C5-F810-AA64E009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7013" y="0"/>
            <a:ext cx="6490607" cy="6858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0E32FDB-529E-376E-1DE3-3A39C8F59E6C}"/>
              </a:ext>
            </a:extLst>
          </p:cNvPr>
          <p:cNvCxnSpPr>
            <a:cxnSpLocks/>
          </p:cNvCxnSpPr>
          <p:nvPr/>
        </p:nvCxnSpPr>
        <p:spPr>
          <a:xfrm flipH="1" flipV="1">
            <a:off x="8303342" y="879987"/>
            <a:ext cx="1081548" cy="634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E98E56-71E3-D1D8-92D3-5AC42690343A}"/>
              </a:ext>
            </a:extLst>
          </p:cNvPr>
          <p:cNvSpPr txBox="1"/>
          <p:nvPr/>
        </p:nvSpPr>
        <p:spPr>
          <a:xfrm>
            <a:off x="9384890" y="1430594"/>
            <a:ext cx="217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Inter"/>
              </a:rPr>
              <a:t>Суммарное кол-во собранных монет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95CF380-8F20-7F7A-7072-FCBFD77A1FDD}"/>
              </a:ext>
            </a:extLst>
          </p:cNvPr>
          <p:cNvCxnSpPr>
            <a:cxnSpLocks/>
          </p:cNvCxnSpPr>
          <p:nvPr/>
        </p:nvCxnSpPr>
        <p:spPr>
          <a:xfrm flipV="1">
            <a:off x="1909759" y="707074"/>
            <a:ext cx="894735" cy="585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2EDF40-3A07-BCEE-67D4-B3387AB4C5F2}"/>
              </a:ext>
            </a:extLst>
          </p:cNvPr>
          <p:cNvSpPr txBox="1"/>
          <p:nvPr/>
        </p:nvSpPr>
        <p:spPr>
          <a:xfrm>
            <a:off x="181897" y="1292094"/>
            <a:ext cx="2374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Inter"/>
              </a:rPr>
              <a:t>Счёт: кол-во фруктов, собранных каждым из игроков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1CB0C-A71F-2619-C128-7F4BCAF256B9}"/>
              </a:ext>
            </a:extLst>
          </p:cNvPr>
          <p:cNvSpPr txBox="1"/>
          <p:nvPr/>
        </p:nvSpPr>
        <p:spPr>
          <a:xfrm>
            <a:off x="197389" y="4711403"/>
            <a:ext cx="2492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Inter"/>
              </a:rPr>
              <a:t>Обратный отсчет времени, выделенного на одну игровую сессию.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77D70F0-BA8B-203D-EDC0-04C6683F38B2}"/>
              </a:ext>
            </a:extLst>
          </p:cNvPr>
          <p:cNvCxnSpPr>
            <a:cxnSpLocks/>
          </p:cNvCxnSpPr>
          <p:nvPr/>
        </p:nvCxnSpPr>
        <p:spPr>
          <a:xfrm>
            <a:off x="1971054" y="5678129"/>
            <a:ext cx="772146" cy="673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2F55A2-E906-CC85-B310-84B3523E8416}"/>
              </a:ext>
            </a:extLst>
          </p:cNvPr>
          <p:cNvSpPr txBox="1"/>
          <p:nvPr/>
        </p:nvSpPr>
        <p:spPr>
          <a:xfrm>
            <a:off x="-78657" y="653845"/>
            <a:ext cx="2531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Inter"/>
              </a:rPr>
              <a:t>Экран окончания</a:t>
            </a:r>
            <a:r>
              <a:rPr lang="en-US" sz="3200" dirty="0">
                <a:latin typeface="Inter"/>
              </a:rPr>
              <a:t>:</a:t>
            </a:r>
            <a:endParaRPr lang="ru-RU" sz="3200" dirty="0">
              <a:latin typeface="Inter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F4DAB51-F402-1FF3-7F93-79916167A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204" y="0"/>
            <a:ext cx="654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360" y="2748115"/>
            <a:ext cx="5057104" cy="16983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4_TF22318419_Win32" id="{190C78A2-73A9-4810-90AD-E7DCF6145837}" vid="{9BDBB77D-0AF8-4EC5-880C-F23D138FD6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130</TotalTime>
  <Words>372</Words>
  <Application>Microsoft Office PowerPoint</Application>
  <PresentationFormat>Широкоэкранный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Пользовательская</vt:lpstr>
      <vt:lpstr>«Дракончики» </vt:lpstr>
      <vt:lpstr>ТЕМА</vt:lpstr>
      <vt:lpstr>Актуальность</vt:lpstr>
      <vt:lpstr>Описание конечных технологий </vt:lpstr>
      <vt:lpstr>Игровая стратегия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Сотников</dc:creator>
  <cp:lastModifiedBy>Илья Сотников</cp:lastModifiedBy>
  <cp:revision>2</cp:revision>
  <dcterms:created xsi:type="dcterms:W3CDTF">2025-02-01T17:41:33Z</dcterms:created>
  <dcterms:modified xsi:type="dcterms:W3CDTF">2025-02-01T19:58:12Z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