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9786fc03f_0_1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89786fc03f_0_1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9786fc03f_0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9786fc03f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9786fc03f_0_1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9786fc03f_0_1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9786fc03f_0_1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9786fc03f_0_1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9786fc03f_0_1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9786fc03f_0_1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9786fc03f_0_1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9786fc03f_0_1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89786fc03f_0_1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89786fc03f_0_1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9786fc03f_0_1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9786fc03f_0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9786fc03f_0_1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9786fc03f_0_1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Курсовая работа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Выполнил: студент группы 9305</a:t>
            </a:r>
            <a:br>
              <a:rPr lang="ru"/>
            </a:br>
            <a:r>
              <a:rPr lang="ru"/>
              <a:t>Любаневич Р.О.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Преподаватель: Перязева Ю.В.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226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Меню программы: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1491175"/>
            <a:ext cx="4255500" cy="3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0)Справка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1)Добавление карточки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2)Изменение карточки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3)Удаление карточки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4)Вывод картотеки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5)Поиск по параметру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6)Сортировка по параметру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7)Запись в файл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8)Выход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553850" y="338738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Структуры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00" y="1823763"/>
            <a:ext cx="34766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4538" y="1676400"/>
            <a:ext cx="2759439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7400" y="1877329"/>
            <a:ext cx="2157425" cy="16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карточки</a:t>
            </a:r>
            <a:endParaRPr/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Осуществляется либо в начало, либо в конец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Редактирование </a:t>
            </a:r>
            <a:r>
              <a:rPr lang="ru"/>
              <a:t>карточки</a:t>
            </a:r>
            <a:endParaRPr/>
          </a:p>
        </p:txBody>
      </p:sp>
      <p:sp>
        <p:nvSpPr>
          <p:cNvPr id="304" name="Google Shape;304;p1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Осуществляется по любому из параметров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Удаление карточки</a:t>
            </a:r>
            <a:endParaRPr/>
          </a:p>
        </p:txBody>
      </p:sp>
      <p:sp>
        <p:nvSpPr>
          <p:cNvPr id="310" name="Google Shape;310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Осуществляется </a:t>
            </a:r>
            <a:r>
              <a:rPr lang="ru"/>
              <a:t>по номеру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 картотеки</a:t>
            </a:r>
            <a:endParaRPr/>
          </a:p>
        </p:txBody>
      </p:sp>
      <p:sp>
        <p:nvSpPr>
          <p:cNvPr id="316" name="Google Shape;316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Осуществляется либо прямой, либо обратный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Поиск </a:t>
            </a:r>
            <a:r>
              <a:rPr lang="ru"/>
              <a:t>карточки</a:t>
            </a:r>
            <a:endParaRPr/>
          </a:p>
        </p:txBody>
      </p:sp>
      <p:sp>
        <p:nvSpPr>
          <p:cNvPr id="322" name="Google Shape;322;p2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Осуществляется по любому из параметров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Сортировка</a:t>
            </a:r>
            <a:endParaRPr/>
          </a:p>
        </p:txBody>
      </p:sp>
      <p:sp>
        <p:nvSpPr>
          <p:cNvPr id="328" name="Google Shape;328;p2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Осуществляется только по численным параметрам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