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4" r:id="rId3"/>
    <p:sldId id="275" r:id="rId4"/>
    <p:sldId id="276" r:id="rId5"/>
    <p:sldId id="269" r:id="rId6"/>
    <p:sldId id="257" r:id="rId7"/>
    <p:sldId id="256" r:id="rId8"/>
    <p:sldId id="261" r:id="rId9"/>
    <p:sldId id="259" r:id="rId10"/>
    <p:sldId id="260" r:id="rId11"/>
    <p:sldId id="264" r:id="rId12"/>
    <p:sldId id="265" r:id="rId13"/>
    <p:sldId id="262" r:id="rId14"/>
    <p:sldId id="263" r:id="rId15"/>
    <p:sldId id="267" r:id="rId16"/>
    <p:sldId id="268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D9E1EE"/>
    <a:srgbClr val="039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iola Taiwo" userId="5a38a136ee92e53a" providerId="LiveId" clId="{ADD1A245-7823-4C83-A2DE-385846113194}"/>
    <pc:docChg chg="modSld">
      <pc:chgData name="Eniola Taiwo" userId="5a38a136ee92e53a" providerId="LiveId" clId="{ADD1A245-7823-4C83-A2DE-385846113194}" dt="2024-12-06T23:26:29.615" v="5" actId="20577"/>
      <pc:docMkLst>
        <pc:docMk/>
      </pc:docMkLst>
      <pc:sldChg chg="modSp mod">
        <pc:chgData name="Eniola Taiwo" userId="5a38a136ee92e53a" providerId="LiveId" clId="{ADD1A245-7823-4C83-A2DE-385846113194}" dt="2024-12-06T23:26:29.615" v="5" actId="20577"/>
        <pc:sldMkLst>
          <pc:docMk/>
          <pc:sldMk cId="2844007603" sldId="258"/>
        </pc:sldMkLst>
        <pc:spChg chg="mod">
          <ac:chgData name="Eniola Taiwo" userId="5a38a136ee92e53a" providerId="LiveId" clId="{ADD1A245-7823-4C83-A2DE-385846113194}" dt="2024-12-06T23:26:29.615" v="5" actId="20577"/>
          <ac:spMkLst>
            <pc:docMk/>
            <pc:sldMk cId="2844007603" sldId="258"/>
            <ac:spMk id="10" creationId="{52B4BA93-2154-4CD2-3BBB-98399E1CBD69}"/>
          </ac:spMkLst>
        </pc:spChg>
      </pc:sldChg>
    </pc:docChg>
  </pc:docChgLst>
</pc:chgInfo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9B2CA-980D-4033-96BB-A5DBE093E3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E5F2A5-75E7-4BF1-895D-2DBDDD552BCD}">
      <dgm:prSet custT="1"/>
      <dgm:spPr>
        <a:solidFill>
          <a:srgbClr val="D9E1EE"/>
        </a:solidFill>
      </dgm:spPr>
      <dgm:t>
        <a:bodyPr/>
        <a:lstStyle/>
        <a:p>
          <a:r>
            <a:rPr lang="en-GB" sz="1400" b="1" dirty="0">
              <a:solidFill>
                <a:srgbClr val="003DA5"/>
              </a:solidFill>
            </a:rPr>
            <a:t>Region-wise sales Analysis:</a:t>
          </a:r>
        </a:p>
      </dgm:t>
    </dgm:pt>
    <dgm:pt modelId="{8C0EEE3F-72A1-4E5A-95BA-1717341AD13C}" type="parTrans" cxnId="{610E918B-DD29-47D5-9870-6DD8EA1AD323}">
      <dgm:prSet/>
      <dgm:spPr/>
      <dgm:t>
        <a:bodyPr/>
        <a:lstStyle/>
        <a:p>
          <a:endParaRPr lang="en-GB"/>
        </a:p>
      </dgm:t>
    </dgm:pt>
    <dgm:pt modelId="{34B589FD-6AF5-4BD8-85B5-E6F538BCB2EF}" type="sibTrans" cxnId="{610E918B-DD29-47D5-9870-6DD8EA1AD323}">
      <dgm:prSet/>
      <dgm:spPr/>
      <dgm:t>
        <a:bodyPr/>
        <a:lstStyle/>
        <a:p>
          <a:endParaRPr lang="en-GB"/>
        </a:p>
      </dgm:t>
    </dgm:pt>
    <dgm:pt modelId="{AD1EEE46-6E95-454C-A699-6EEC02476B33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 dirty="0">
              <a:solidFill>
                <a:schemeClr val="bg1"/>
              </a:solidFill>
            </a:rPr>
            <a:t>Africa leads sales with 10.5M, followed by North America (10.2M) and South America (10M).</a:t>
          </a:r>
        </a:p>
      </dgm:t>
    </dgm:pt>
    <dgm:pt modelId="{75EF42F5-612D-439D-B230-2FAAA34939B2}" type="parTrans" cxnId="{579DFB59-65BD-4630-BFA8-41F833B6E693}">
      <dgm:prSet/>
      <dgm:spPr/>
      <dgm:t>
        <a:bodyPr/>
        <a:lstStyle/>
        <a:p>
          <a:endParaRPr lang="en-GB"/>
        </a:p>
      </dgm:t>
    </dgm:pt>
    <dgm:pt modelId="{724E1904-D3FF-4DBB-9502-75CB6145C913}" type="sibTrans" cxnId="{579DFB59-65BD-4630-BFA8-41F833B6E693}">
      <dgm:prSet/>
      <dgm:spPr/>
      <dgm:t>
        <a:bodyPr/>
        <a:lstStyle/>
        <a:p>
          <a:endParaRPr lang="en-GB"/>
        </a:p>
      </dgm:t>
    </dgm:pt>
    <dgm:pt modelId="{0C5EA271-3F9D-4D5F-BB57-7897DCFBD2B1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>
              <a:solidFill>
                <a:schemeClr val="bg1"/>
              </a:solidFill>
            </a:rPr>
            <a:t>Europe (9.56M) and Asia (9.3M) have the lowest sales, despite the potential market size.</a:t>
          </a:r>
        </a:p>
      </dgm:t>
    </dgm:pt>
    <dgm:pt modelId="{3C3B3117-1C7C-45CB-851F-E35AA8275C2A}" type="parTrans" cxnId="{AED6FD73-51EF-43AD-AB34-30138180190F}">
      <dgm:prSet/>
      <dgm:spPr/>
      <dgm:t>
        <a:bodyPr/>
        <a:lstStyle/>
        <a:p>
          <a:endParaRPr lang="en-GB"/>
        </a:p>
      </dgm:t>
    </dgm:pt>
    <dgm:pt modelId="{EFCD69B9-A781-46AE-9CAF-53F2ADC7FFA6}" type="sibTrans" cxnId="{AED6FD73-51EF-43AD-AB34-30138180190F}">
      <dgm:prSet/>
      <dgm:spPr/>
      <dgm:t>
        <a:bodyPr/>
        <a:lstStyle/>
        <a:p>
          <a:endParaRPr lang="en-GB"/>
        </a:p>
      </dgm:t>
    </dgm:pt>
    <dgm:pt modelId="{E3BE943A-E798-4F4E-9F06-BF2E0473116C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>
              <a:solidFill>
                <a:schemeClr val="bg1"/>
              </a:solidFill>
            </a:rPr>
            <a:t>Insight: Campaigns should focus on Europe and Asia to boost market penetration. Africa's strong performance indicates successful campaign targeting and product alignment.</a:t>
          </a:r>
        </a:p>
      </dgm:t>
    </dgm:pt>
    <dgm:pt modelId="{36E10557-29E2-454B-ABF6-E7BF363DD744}" type="parTrans" cxnId="{FBC5C661-C63B-4AD7-83F8-A6874D8F8E7C}">
      <dgm:prSet/>
      <dgm:spPr/>
      <dgm:t>
        <a:bodyPr/>
        <a:lstStyle/>
        <a:p>
          <a:endParaRPr lang="en-GB"/>
        </a:p>
      </dgm:t>
    </dgm:pt>
    <dgm:pt modelId="{D88FB35D-0C32-4694-846C-B051C25CFBC5}" type="sibTrans" cxnId="{FBC5C661-C63B-4AD7-83F8-A6874D8F8E7C}">
      <dgm:prSet/>
      <dgm:spPr/>
      <dgm:t>
        <a:bodyPr/>
        <a:lstStyle/>
        <a:p>
          <a:endParaRPr lang="en-GB"/>
        </a:p>
      </dgm:t>
    </dgm:pt>
    <dgm:pt modelId="{B27C138C-8B04-4F3F-94BC-12E1BC37F16A}" type="pres">
      <dgm:prSet presAssocID="{9C29B2CA-980D-4033-96BB-A5DBE093E3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9051E1-02D2-4FB0-8443-A7E58ABF95F3}" type="pres">
      <dgm:prSet presAssocID="{1EE5F2A5-75E7-4BF1-895D-2DBDDD552BCD}" presName="hierRoot1" presStyleCnt="0">
        <dgm:presLayoutVars>
          <dgm:hierBranch val="init"/>
        </dgm:presLayoutVars>
      </dgm:prSet>
      <dgm:spPr/>
    </dgm:pt>
    <dgm:pt modelId="{AAD41016-2A78-465C-B1A8-85B0520C0AC1}" type="pres">
      <dgm:prSet presAssocID="{1EE5F2A5-75E7-4BF1-895D-2DBDDD552BCD}" presName="rootComposite1" presStyleCnt="0"/>
      <dgm:spPr/>
    </dgm:pt>
    <dgm:pt modelId="{F6A97CDC-5EC4-4E87-BAF2-5BA36E3DB2BA}" type="pres">
      <dgm:prSet presAssocID="{1EE5F2A5-75E7-4BF1-895D-2DBDDD552BCD}" presName="rootText1" presStyleLbl="node0" presStyleIdx="0" presStyleCnt="4">
        <dgm:presLayoutVars>
          <dgm:chPref val="3"/>
        </dgm:presLayoutVars>
      </dgm:prSet>
      <dgm:spPr/>
    </dgm:pt>
    <dgm:pt modelId="{90E6CE01-BE1F-4F7F-96A4-8D05EB6BD209}" type="pres">
      <dgm:prSet presAssocID="{1EE5F2A5-75E7-4BF1-895D-2DBDDD552BCD}" presName="rootConnector1" presStyleLbl="node1" presStyleIdx="0" presStyleCnt="0"/>
      <dgm:spPr/>
    </dgm:pt>
    <dgm:pt modelId="{1359C4E8-A433-4D31-AB3A-2DDFA1E0F93C}" type="pres">
      <dgm:prSet presAssocID="{1EE5F2A5-75E7-4BF1-895D-2DBDDD552BCD}" presName="hierChild2" presStyleCnt="0"/>
      <dgm:spPr/>
    </dgm:pt>
    <dgm:pt modelId="{1024B927-E79C-4A98-8B52-8EA4D23289D9}" type="pres">
      <dgm:prSet presAssocID="{1EE5F2A5-75E7-4BF1-895D-2DBDDD552BCD}" presName="hierChild3" presStyleCnt="0"/>
      <dgm:spPr/>
    </dgm:pt>
    <dgm:pt modelId="{DDAD8764-2290-4011-B590-91FAB93838DB}" type="pres">
      <dgm:prSet presAssocID="{AD1EEE46-6E95-454C-A699-6EEC02476B33}" presName="hierRoot1" presStyleCnt="0">
        <dgm:presLayoutVars>
          <dgm:hierBranch val="init"/>
        </dgm:presLayoutVars>
      </dgm:prSet>
      <dgm:spPr/>
    </dgm:pt>
    <dgm:pt modelId="{F003F7CD-0C26-4E8A-8EE4-E4C121ADC18C}" type="pres">
      <dgm:prSet presAssocID="{AD1EEE46-6E95-454C-A699-6EEC02476B33}" presName="rootComposite1" presStyleCnt="0"/>
      <dgm:spPr/>
    </dgm:pt>
    <dgm:pt modelId="{AAA15449-D620-4540-86D9-248AB643DCC9}" type="pres">
      <dgm:prSet presAssocID="{AD1EEE46-6E95-454C-A699-6EEC02476B33}" presName="rootText1" presStyleLbl="node0" presStyleIdx="1" presStyleCnt="4">
        <dgm:presLayoutVars>
          <dgm:chPref val="3"/>
        </dgm:presLayoutVars>
      </dgm:prSet>
      <dgm:spPr/>
    </dgm:pt>
    <dgm:pt modelId="{2E54D464-BEA0-466F-BAB7-48EF31870A8C}" type="pres">
      <dgm:prSet presAssocID="{AD1EEE46-6E95-454C-A699-6EEC02476B33}" presName="rootConnector1" presStyleLbl="node1" presStyleIdx="0" presStyleCnt="0"/>
      <dgm:spPr/>
    </dgm:pt>
    <dgm:pt modelId="{9D06960F-8222-4057-B903-6B8615738AF6}" type="pres">
      <dgm:prSet presAssocID="{AD1EEE46-6E95-454C-A699-6EEC02476B33}" presName="hierChild2" presStyleCnt="0"/>
      <dgm:spPr/>
    </dgm:pt>
    <dgm:pt modelId="{B07FACED-36D6-4F5E-AD44-35B26870D168}" type="pres">
      <dgm:prSet presAssocID="{AD1EEE46-6E95-454C-A699-6EEC02476B33}" presName="hierChild3" presStyleCnt="0"/>
      <dgm:spPr/>
    </dgm:pt>
    <dgm:pt modelId="{3789BDC3-FDE6-4B46-BA87-7BF71554A846}" type="pres">
      <dgm:prSet presAssocID="{0C5EA271-3F9D-4D5F-BB57-7897DCFBD2B1}" presName="hierRoot1" presStyleCnt="0">
        <dgm:presLayoutVars>
          <dgm:hierBranch val="init"/>
        </dgm:presLayoutVars>
      </dgm:prSet>
      <dgm:spPr/>
    </dgm:pt>
    <dgm:pt modelId="{03A45374-4E29-42F2-9C3F-1738E782FDB0}" type="pres">
      <dgm:prSet presAssocID="{0C5EA271-3F9D-4D5F-BB57-7897DCFBD2B1}" presName="rootComposite1" presStyleCnt="0"/>
      <dgm:spPr/>
    </dgm:pt>
    <dgm:pt modelId="{570CE3A4-C654-4F68-BDA8-CBCA8503E0CB}" type="pres">
      <dgm:prSet presAssocID="{0C5EA271-3F9D-4D5F-BB57-7897DCFBD2B1}" presName="rootText1" presStyleLbl="node0" presStyleIdx="2" presStyleCnt="4">
        <dgm:presLayoutVars>
          <dgm:chPref val="3"/>
        </dgm:presLayoutVars>
      </dgm:prSet>
      <dgm:spPr/>
    </dgm:pt>
    <dgm:pt modelId="{8FC46BF2-B8C1-47F3-8E80-1E8FE464ABE5}" type="pres">
      <dgm:prSet presAssocID="{0C5EA271-3F9D-4D5F-BB57-7897DCFBD2B1}" presName="rootConnector1" presStyleLbl="node1" presStyleIdx="0" presStyleCnt="0"/>
      <dgm:spPr/>
    </dgm:pt>
    <dgm:pt modelId="{6A8DBB93-5C49-4148-B77D-368D8D6CFB16}" type="pres">
      <dgm:prSet presAssocID="{0C5EA271-3F9D-4D5F-BB57-7897DCFBD2B1}" presName="hierChild2" presStyleCnt="0"/>
      <dgm:spPr/>
    </dgm:pt>
    <dgm:pt modelId="{D2928DA4-ED4B-4FC6-9F41-2AC38E592C28}" type="pres">
      <dgm:prSet presAssocID="{0C5EA271-3F9D-4D5F-BB57-7897DCFBD2B1}" presName="hierChild3" presStyleCnt="0"/>
      <dgm:spPr/>
    </dgm:pt>
    <dgm:pt modelId="{12F11F28-BE17-4C62-96EE-B9DDAE73B7F7}" type="pres">
      <dgm:prSet presAssocID="{E3BE943A-E798-4F4E-9F06-BF2E0473116C}" presName="hierRoot1" presStyleCnt="0">
        <dgm:presLayoutVars>
          <dgm:hierBranch val="init"/>
        </dgm:presLayoutVars>
      </dgm:prSet>
      <dgm:spPr/>
    </dgm:pt>
    <dgm:pt modelId="{DA4A6C85-90DE-4AF8-83C2-F528FE3D1845}" type="pres">
      <dgm:prSet presAssocID="{E3BE943A-E798-4F4E-9F06-BF2E0473116C}" presName="rootComposite1" presStyleCnt="0"/>
      <dgm:spPr/>
    </dgm:pt>
    <dgm:pt modelId="{D849FF06-0E71-4CBD-8D6C-761FF2DBA525}" type="pres">
      <dgm:prSet presAssocID="{E3BE943A-E798-4F4E-9F06-BF2E0473116C}" presName="rootText1" presStyleLbl="node0" presStyleIdx="3" presStyleCnt="4">
        <dgm:presLayoutVars>
          <dgm:chPref val="3"/>
        </dgm:presLayoutVars>
      </dgm:prSet>
      <dgm:spPr/>
    </dgm:pt>
    <dgm:pt modelId="{EDB14820-26FB-4D23-ACE6-B6460AB3E2DA}" type="pres">
      <dgm:prSet presAssocID="{E3BE943A-E798-4F4E-9F06-BF2E0473116C}" presName="rootConnector1" presStyleLbl="node1" presStyleIdx="0" presStyleCnt="0"/>
      <dgm:spPr/>
    </dgm:pt>
    <dgm:pt modelId="{BC0F2AB8-792A-4AD3-8FDC-D5A7A6A9D7D3}" type="pres">
      <dgm:prSet presAssocID="{E3BE943A-E798-4F4E-9F06-BF2E0473116C}" presName="hierChild2" presStyleCnt="0"/>
      <dgm:spPr/>
    </dgm:pt>
    <dgm:pt modelId="{A06892DE-17B2-41E1-85EF-337F40373631}" type="pres">
      <dgm:prSet presAssocID="{E3BE943A-E798-4F4E-9F06-BF2E0473116C}" presName="hierChild3" presStyleCnt="0"/>
      <dgm:spPr/>
    </dgm:pt>
  </dgm:ptLst>
  <dgm:cxnLst>
    <dgm:cxn modelId="{2F543925-F204-4247-A542-F54B65676629}" type="presOf" srcId="{1EE5F2A5-75E7-4BF1-895D-2DBDDD552BCD}" destId="{F6A97CDC-5EC4-4E87-BAF2-5BA36E3DB2BA}" srcOrd="0" destOrd="0" presId="urn:microsoft.com/office/officeart/2005/8/layout/orgChart1"/>
    <dgm:cxn modelId="{ED78462C-BE19-4A6D-8C4A-DA24C1BF6F5A}" type="presOf" srcId="{1EE5F2A5-75E7-4BF1-895D-2DBDDD552BCD}" destId="{90E6CE01-BE1F-4F7F-96A4-8D05EB6BD209}" srcOrd="1" destOrd="0" presId="urn:microsoft.com/office/officeart/2005/8/layout/orgChart1"/>
    <dgm:cxn modelId="{FBC5C661-C63B-4AD7-83F8-A6874D8F8E7C}" srcId="{9C29B2CA-980D-4033-96BB-A5DBE093E3D4}" destId="{E3BE943A-E798-4F4E-9F06-BF2E0473116C}" srcOrd="3" destOrd="0" parTransId="{36E10557-29E2-454B-ABF6-E7BF363DD744}" sibTransId="{D88FB35D-0C32-4694-846C-B051C25CFBC5}"/>
    <dgm:cxn modelId="{E8732D46-FA66-4151-BA6B-EF6CFDBF7972}" type="presOf" srcId="{0C5EA271-3F9D-4D5F-BB57-7897DCFBD2B1}" destId="{570CE3A4-C654-4F68-BDA8-CBCA8503E0CB}" srcOrd="0" destOrd="0" presId="urn:microsoft.com/office/officeart/2005/8/layout/orgChart1"/>
    <dgm:cxn modelId="{AED6FD73-51EF-43AD-AB34-30138180190F}" srcId="{9C29B2CA-980D-4033-96BB-A5DBE093E3D4}" destId="{0C5EA271-3F9D-4D5F-BB57-7897DCFBD2B1}" srcOrd="2" destOrd="0" parTransId="{3C3B3117-1C7C-45CB-851F-E35AA8275C2A}" sibTransId="{EFCD69B9-A781-46AE-9CAF-53F2ADC7FFA6}"/>
    <dgm:cxn modelId="{0BC54376-AA2A-409A-9682-EBFB5C3EBBEC}" type="presOf" srcId="{E3BE943A-E798-4F4E-9F06-BF2E0473116C}" destId="{EDB14820-26FB-4D23-ACE6-B6460AB3E2DA}" srcOrd="1" destOrd="0" presId="urn:microsoft.com/office/officeart/2005/8/layout/orgChart1"/>
    <dgm:cxn modelId="{579DFB59-65BD-4630-BFA8-41F833B6E693}" srcId="{9C29B2CA-980D-4033-96BB-A5DBE093E3D4}" destId="{AD1EEE46-6E95-454C-A699-6EEC02476B33}" srcOrd="1" destOrd="0" parTransId="{75EF42F5-612D-439D-B230-2FAAA34939B2}" sibTransId="{724E1904-D3FF-4DBB-9502-75CB6145C913}"/>
    <dgm:cxn modelId="{610E918B-DD29-47D5-9870-6DD8EA1AD323}" srcId="{9C29B2CA-980D-4033-96BB-A5DBE093E3D4}" destId="{1EE5F2A5-75E7-4BF1-895D-2DBDDD552BCD}" srcOrd="0" destOrd="0" parTransId="{8C0EEE3F-72A1-4E5A-95BA-1717341AD13C}" sibTransId="{34B589FD-6AF5-4BD8-85B5-E6F538BCB2EF}"/>
    <dgm:cxn modelId="{FAC4E9A2-51B3-481D-9AD8-011B349E7344}" type="presOf" srcId="{0C5EA271-3F9D-4D5F-BB57-7897DCFBD2B1}" destId="{8FC46BF2-B8C1-47F3-8E80-1E8FE464ABE5}" srcOrd="1" destOrd="0" presId="urn:microsoft.com/office/officeart/2005/8/layout/orgChart1"/>
    <dgm:cxn modelId="{175EA0E6-17D8-4ABE-AD0C-F1E62B6012F4}" type="presOf" srcId="{AD1EEE46-6E95-454C-A699-6EEC02476B33}" destId="{2E54D464-BEA0-466F-BAB7-48EF31870A8C}" srcOrd="1" destOrd="0" presId="urn:microsoft.com/office/officeart/2005/8/layout/orgChart1"/>
    <dgm:cxn modelId="{4E09AEE8-505D-4708-BCA2-1D6F944F54C7}" type="presOf" srcId="{9C29B2CA-980D-4033-96BB-A5DBE093E3D4}" destId="{B27C138C-8B04-4F3F-94BC-12E1BC37F16A}" srcOrd="0" destOrd="0" presId="urn:microsoft.com/office/officeart/2005/8/layout/orgChart1"/>
    <dgm:cxn modelId="{14AB05FA-3650-4BBE-A01E-0A8B7399F903}" type="presOf" srcId="{E3BE943A-E798-4F4E-9F06-BF2E0473116C}" destId="{D849FF06-0E71-4CBD-8D6C-761FF2DBA525}" srcOrd="0" destOrd="0" presId="urn:microsoft.com/office/officeart/2005/8/layout/orgChart1"/>
    <dgm:cxn modelId="{303DBCFF-13C7-4DF2-B96A-73724704646F}" type="presOf" srcId="{AD1EEE46-6E95-454C-A699-6EEC02476B33}" destId="{AAA15449-D620-4540-86D9-248AB643DCC9}" srcOrd="0" destOrd="0" presId="urn:microsoft.com/office/officeart/2005/8/layout/orgChart1"/>
    <dgm:cxn modelId="{841D19BF-E29F-4696-A977-860493BAD300}" type="presParOf" srcId="{B27C138C-8B04-4F3F-94BC-12E1BC37F16A}" destId="{2A9051E1-02D2-4FB0-8443-A7E58ABF95F3}" srcOrd="0" destOrd="0" presId="urn:microsoft.com/office/officeart/2005/8/layout/orgChart1"/>
    <dgm:cxn modelId="{1A8E250D-FCAC-48F7-858D-89FB1E6301BC}" type="presParOf" srcId="{2A9051E1-02D2-4FB0-8443-A7E58ABF95F3}" destId="{AAD41016-2A78-465C-B1A8-85B0520C0AC1}" srcOrd="0" destOrd="0" presId="urn:microsoft.com/office/officeart/2005/8/layout/orgChart1"/>
    <dgm:cxn modelId="{F75A964D-E5C6-4D7A-BF7B-704FE60FE812}" type="presParOf" srcId="{AAD41016-2A78-465C-B1A8-85B0520C0AC1}" destId="{F6A97CDC-5EC4-4E87-BAF2-5BA36E3DB2BA}" srcOrd="0" destOrd="0" presId="urn:microsoft.com/office/officeart/2005/8/layout/orgChart1"/>
    <dgm:cxn modelId="{0756703D-875E-4016-BBFB-1C654D907694}" type="presParOf" srcId="{AAD41016-2A78-465C-B1A8-85B0520C0AC1}" destId="{90E6CE01-BE1F-4F7F-96A4-8D05EB6BD209}" srcOrd="1" destOrd="0" presId="urn:microsoft.com/office/officeart/2005/8/layout/orgChart1"/>
    <dgm:cxn modelId="{B3ABB811-1472-4C25-A52E-409A74F1EB87}" type="presParOf" srcId="{2A9051E1-02D2-4FB0-8443-A7E58ABF95F3}" destId="{1359C4E8-A433-4D31-AB3A-2DDFA1E0F93C}" srcOrd="1" destOrd="0" presId="urn:microsoft.com/office/officeart/2005/8/layout/orgChart1"/>
    <dgm:cxn modelId="{A2B4D8CC-0A40-4F3B-88BF-55C708ADED2D}" type="presParOf" srcId="{2A9051E1-02D2-4FB0-8443-A7E58ABF95F3}" destId="{1024B927-E79C-4A98-8B52-8EA4D23289D9}" srcOrd="2" destOrd="0" presId="urn:microsoft.com/office/officeart/2005/8/layout/orgChart1"/>
    <dgm:cxn modelId="{AD77092A-518F-49E1-9986-B36A8091E83B}" type="presParOf" srcId="{B27C138C-8B04-4F3F-94BC-12E1BC37F16A}" destId="{DDAD8764-2290-4011-B590-91FAB93838DB}" srcOrd="1" destOrd="0" presId="urn:microsoft.com/office/officeart/2005/8/layout/orgChart1"/>
    <dgm:cxn modelId="{B7629CA7-A34E-48E9-BAA5-2934382314B0}" type="presParOf" srcId="{DDAD8764-2290-4011-B590-91FAB93838DB}" destId="{F003F7CD-0C26-4E8A-8EE4-E4C121ADC18C}" srcOrd="0" destOrd="0" presId="urn:microsoft.com/office/officeart/2005/8/layout/orgChart1"/>
    <dgm:cxn modelId="{3AC277F8-F885-4935-B726-022A563FF48B}" type="presParOf" srcId="{F003F7CD-0C26-4E8A-8EE4-E4C121ADC18C}" destId="{AAA15449-D620-4540-86D9-248AB643DCC9}" srcOrd="0" destOrd="0" presId="urn:microsoft.com/office/officeart/2005/8/layout/orgChart1"/>
    <dgm:cxn modelId="{69753E5F-7DFC-4BDF-A9B7-08566D81813C}" type="presParOf" srcId="{F003F7CD-0C26-4E8A-8EE4-E4C121ADC18C}" destId="{2E54D464-BEA0-466F-BAB7-48EF31870A8C}" srcOrd="1" destOrd="0" presId="urn:microsoft.com/office/officeart/2005/8/layout/orgChart1"/>
    <dgm:cxn modelId="{6B9FA342-5740-4015-A0FF-499E5FF95E4F}" type="presParOf" srcId="{DDAD8764-2290-4011-B590-91FAB93838DB}" destId="{9D06960F-8222-4057-B903-6B8615738AF6}" srcOrd="1" destOrd="0" presId="urn:microsoft.com/office/officeart/2005/8/layout/orgChart1"/>
    <dgm:cxn modelId="{7957469F-67F0-4C00-BD46-4F1AF6289C31}" type="presParOf" srcId="{DDAD8764-2290-4011-B590-91FAB93838DB}" destId="{B07FACED-36D6-4F5E-AD44-35B26870D168}" srcOrd="2" destOrd="0" presId="urn:microsoft.com/office/officeart/2005/8/layout/orgChart1"/>
    <dgm:cxn modelId="{4AA6B699-0D6F-433B-B91D-65F3633B6E71}" type="presParOf" srcId="{B27C138C-8B04-4F3F-94BC-12E1BC37F16A}" destId="{3789BDC3-FDE6-4B46-BA87-7BF71554A846}" srcOrd="2" destOrd="0" presId="urn:microsoft.com/office/officeart/2005/8/layout/orgChart1"/>
    <dgm:cxn modelId="{9C12EBEF-0B78-47A7-8F56-01E42088DDD2}" type="presParOf" srcId="{3789BDC3-FDE6-4B46-BA87-7BF71554A846}" destId="{03A45374-4E29-42F2-9C3F-1738E782FDB0}" srcOrd="0" destOrd="0" presId="urn:microsoft.com/office/officeart/2005/8/layout/orgChart1"/>
    <dgm:cxn modelId="{C4B740CA-CB70-48C2-891E-5A6E32067EE4}" type="presParOf" srcId="{03A45374-4E29-42F2-9C3F-1738E782FDB0}" destId="{570CE3A4-C654-4F68-BDA8-CBCA8503E0CB}" srcOrd="0" destOrd="0" presId="urn:microsoft.com/office/officeart/2005/8/layout/orgChart1"/>
    <dgm:cxn modelId="{C9322983-E9EB-48A4-828C-554483D99645}" type="presParOf" srcId="{03A45374-4E29-42F2-9C3F-1738E782FDB0}" destId="{8FC46BF2-B8C1-47F3-8E80-1E8FE464ABE5}" srcOrd="1" destOrd="0" presId="urn:microsoft.com/office/officeart/2005/8/layout/orgChart1"/>
    <dgm:cxn modelId="{7A8D405F-A555-42C0-BADB-A737923503A3}" type="presParOf" srcId="{3789BDC3-FDE6-4B46-BA87-7BF71554A846}" destId="{6A8DBB93-5C49-4148-B77D-368D8D6CFB16}" srcOrd="1" destOrd="0" presId="urn:microsoft.com/office/officeart/2005/8/layout/orgChart1"/>
    <dgm:cxn modelId="{CECE51BE-A0AC-4354-A3F7-65E799072EE9}" type="presParOf" srcId="{3789BDC3-FDE6-4B46-BA87-7BF71554A846}" destId="{D2928DA4-ED4B-4FC6-9F41-2AC38E592C28}" srcOrd="2" destOrd="0" presId="urn:microsoft.com/office/officeart/2005/8/layout/orgChart1"/>
    <dgm:cxn modelId="{94522594-EE26-4DF9-B465-297E60A7D0D6}" type="presParOf" srcId="{B27C138C-8B04-4F3F-94BC-12E1BC37F16A}" destId="{12F11F28-BE17-4C62-96EE-B9DDAE73B7F7}" srcOrd="3" destOrd="0" presId="urn:microsoft.com/office/officeart/2005/8/layout/orgChart1"/>
    <dgm:cxn modelId="{9EE76AB6-CC5C-4B14-9772-12D055195217}" type="presParOf" srcId="{12F11F28-BE17-4C62-96EE-B9DDAE73B7F7}" destId="{DA4A6C85-90DE-4AF8-83C2-F528FE3D1845}" srcOrd="0" destOrd="0" presId="urn:microsoft.com/office/officeart/2005/8/layout/orgChart1"/>
    <dgm:cxn modelId="{D7ACBFEA-6C00-4D04-83A2-4A170D375663}" type="presParOf" srcId="{DA4A6C85-90DE-4AF8-83C2-F528FE3D1845}" destId="{D849FF06-0E71-4CBD-8D6C-761FF2DBA525}" srcOrd="0" destOrd="0" presId="urn:microsoft.com/office/officeart/2005/8/layout/orgChart1"/>
    <dgm:cxn modelId="{BAB59ABA-480A-41C7-89CC-82F71EA4859B}" type="presParOf" srcId="{DA4A6C85-90DE-4AF8-83C2-F528FE3D1845}" destId="{EDB14820-26FB-4D23-ACE6-B6460AB3E2DA}" srcOrd="1" destOrd="0" presId="urn:microsoft.com/office/officeart/2005/8/layout/orgChart1"/>
    <dgm:cxn modelId="{FB3B9800-E5F5-4E4E-8C83-FF465FD46314}" type="presParOf" srcId="{12F11F28-BE17-4C62-96EE-B9DDAE73B7F7}" destId="{BC0F2AB8-792A-4AD3-8FDC-D5A7A6A9D7D3}" srcOrd="1" destOrd="0" presId="urn:microsoft.com/office/officeart/2005/8/layout/orgChart1"/>
    <dgm:cxn modelId="{5FEA4EE3-A308-45D8-A9C7-7C9D0AA871B4}" type="presParOf" srcId="{12F11F28-BE17-4C62-96EE-B9DDAE73B7F7}" destId="{A06892DE-17B2-41E1-85EF-337F40373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A9F2E8-4088-40BD-943F-188F81461F9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B9F625-8CD4-4748-94C0-2D2ED361D17C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endParaRPr lang="en-GB" dirty="0"/>
        </a:p>
      </dgm:t>
    </dgm:pt>
    <dgm:pt modelId="{D0E9ADFB-78D5-48C1-ABE1-C1D3C1432CAE}" type="parTrans" cxnId="{E32B98C4-8A76-4514-A757-A4F31338E8D2}">
      <dgm:prSet/>
      <dgm:spPr/>
      <dgm:t>
        <a:bodyPr/>
        <a:lstStyle/>
        <a:p>
          <a:endParaRPr lang="en-GB"/>
        </a:p>
      </dgm:t>
    </dgm:pt>
    <dgm:pt modelId="{7C16E4E8-3FBE-4103-AA58-954CE60E25C6}" type="sibTrans" cxnId="{E32B98C4-8A76-4514-A757-A4F31338E8D2}">
      <dgm:prSet/>
      <dgm:spPr/>
      <dgm:t>
        <a:bodyPr/>
        <a:lstStyle/>
        <a:p>
          <a:endParaRPr lang="en-GB"/>
        </a:p>
      </dgm:t>
    </dgm:pt>
    <dgm:pt modelId="{0CC0BBA7-4E09-4E83-8D60-4E2E2108005E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endParaRPr lang="en-GB" dirty="0"/>
        </a:p>
      </dgm:t>
    </dgm:pt>
    <dgm:pt modelId="{3420E2F8-73FD-4DA1-BF9D-A8A72859427F}" type="parTrans" cxnId="{AD44BDB6-F380-452C-9915-28DBF6F1FB28}">
      <dgm:prSet/>
      <dgm:spPr/>
      <dgm:t>
        <a:bodyPr/>
        <a:lstStyle/>
        <a:p>
          <a:endParaRPr lang="en-GB"/>
        </a:p>
      </dgm:t>
    </dgm:pt>
    <dgm:pt modelId="{645506BB-7D30-4EA8-B268-A3D357496ED7}" type="sibTrans" cxnId="{AD44BDB6-F380-452C-9915-28DBF6F1FB28}">
      <dgm:prSet/>
      <dgm:spPr/>
      <dgm:t>
        <a:bodyPr/>
        <a:lstStyle/>
        <a:p>
          <a:endParaRPr lang="en-GB"/>
        </a:p>
      </dgm:t>
    </dgm:pt>
    <dgm:pt modelId="{8183970F-1DC8-4A50-B2A7-7425E1E23508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r>
            <a:rPr lang="en-GB" b="1" dirty="0"/>
            <a:t>Low-Performing Months:</a:t>
          </a:r>
        </a:p>
      </dgm:t>
    </dgm:pt>
    <dgm:pt modelId="{2270AB8C-9F6D-4A52-A36F-8E8F26E3AF24}" type="parTrans" cxnId="{FA37D604-4F10-416D-859D-5E1FE9E58677}">
      <dgm:prSet/>
      <dgm:spPr/>
      <dgm:t>
        <a:bodyPr/>
        <a:lstStyle/>
        <a:p>
          <a:endParaRPr lang="en-GB"/>
        </a:p>
      </dgm:t>
    </dgm:pt>
    <dgm:pt modelId="{EE570FFF-DCC3-412B-BDFC-F8FBF6804532}" type="sibTrans" cxnId="{FA37D604-4F10-416D-859D-5E1FE9E58677}">
      <dgm:prSet/>
      <dgm:spPr/>
      <dgm:t>
        <a:bodyPr/>
        <a:lstStyle/>
        <a:p>
          <a:endParaRPr lang="en-GB"/>
        </a:p>
      </dgm:t>
    </dgm:pt>
    <dgm:pt modelId="{CCDD73BD-1BA7-4793-B0A6-BDE0009E5E2C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r>
            <a:rPr lang="en-GB" b="1" dirty="0"/>
            <a:t>High-Performing Months:</a:t>
          </a:r>
        </a:p>
      </dgm:t>
    </dgm:pt>
    <dgm:pt modelId="{CEBEB633-6069-4DE4-8C7B-29E71280D2E6}" type="sibTrans" cxnId="{7FE5F7B8-F812-49FB-9230-6D85101AA50B}">
      <dgm:prSet/>
      <dgm:spPr/>
      <dgm:t>
        <a:bodyPr/>
        <a:lstStyle/>
        <a:p>
          <a:endParaRPr lang="en-GB"/>
        </a:p>
      </dgm:t>
    </dgm:pt>
    <dgm:pt modelId="{3CD478EA-5EC8-42AC-ABB7-1F3473A7EDDE}" type="parTrans" cxnId="{7FE5F7B8-F812-49FB-9230-6D85101AA50B}">
      <dgm:prSet/>
      <dgm:spPr/>
      <dgm:t>
        <a:bodyPr/>
        <a:lstStyle/>
        <a:p>
          <a:endParaRPr lang="en-GB"/>
        </a:p>
      </dgm:t>
    </dgm:pt>
    <dgm:pt modelId="{D1668450-057B-468A-B67A-EFB1AABF4237}">
      <dgm:prSet/>
      <dgm:spPr/>
      <dgm:t>
        <a:bodyPr/>
        <a:lstStyle/>
        <a:p>
          <a:r>
            <a:rPr lang="en-GB" b="1">
              <a:solidFill>
                <a:srgbClr val="003DA5"/>
              </a:solidFill>
            </a:rPr>
            <a:t>September (4.71M): Strong back-to-school campaigns or end-of-summer promotions boosted sales.</a:t>
          </a:r>
        </a:p>
      </dgm:t>
    </dgm:pt>
    <dgm:pt modelId="{8A0526BE-4A7C-4478-ACEE-9F84AA9EB6D3}" type="parTrans" cxnId="{A3417FB1-54F3-40A6-AC8F-779214EBE16F}">
      <dgm:prSet/>
      <dgm:spPr/>
      <dgm:t>
        <a:bodyPr/>
        <a:lstStyle/>
        <a:p>
          <a:endParaRPr lang="en-GB"/>
        </a:p>
      </dgm:t>
    </dgm:pt>
    <dgm:pt modelId="{B512FF84-CBE1-4486-A76D-E1BD7A2E0214}" type="sibTrans" cxnId="{A3417FB1-54F3-40A6-AC8F-779214EBE16F}">
      <dgm:prSet/>
      <dgm:spPr/>
      <dgm:t>
        <a:bodyPr/>
        <a:lstStyle/>
        <a:p>
          <a:endParaRPr lang="en-GB"/>
        </a:p>
      </dgm:t>
    </dgm:pt>
    <dgm:pt modelId="{E91BA6F8-38DB-4A7E-9EA4-4E2F782D944B}">
      <dgm:prSet/>
      <dgm:spPr/>
      <dgm:t>
        <a:bodyPr/>
        <a:lstStyle/>
        <a:p>
          <a:r>
            <a:rPr lang="en-GB" b="1" dirty="0">
              <a:solidFill>
                <a:srgbClr val="003DA5"/>
              </a:solidFill>
            </a:rPr>
            <a:t>November (4.75M): Highest sales driven by early holiday shopping and promotional events like Black Friday.</a:t>
          </a:r>
        </a:p>
      </dgm:t>
    </dgm:pt>
    <dgm:pt modelId="{A2DF6343-C2BB-42BE-8006-79EBF78A3BE7}" type="sibTrans" cxnId="{0C2A6633-9706-4D46-8158-67164595C74A}">
      <dgm:prSet/>
      <dgm:spPr/>
      <dgm:t>
        <a:bodyPr/>
        <a:lstStyle/>
        <a:p>
          <a:endParaRPr lang="en-GB"/>
        </a:p>
      </dgm:t>
    </dgm:pt>
    <dgm:pt modelId="{D5173521-C62D-4F90-AF6F-FFF1BD2533B6}" type="parTrans" cxnId="{0C2A6633-9706-4D46-8158-67164595C74A}">
      <dgm:prSet/>
      <dgm:spPr/>
      <dgm:t>
        <a:bodyPr/>
        <a:lstStyle/>
        <a:p>
          <a:endParaRPr lang="en-GB"/>
        </a:p>
      </dgm:t>
    </dgm:pt>
    <dgm:pt modelId="{3EF0313E-397B-4370-8F87-32D8C2D8E38C}">
      <dgm:prSet/>
      <dgm:spPr/>
      <dgm:t>
        <a:bodyPr/>
        <a:lstStyle/>
        <a:p>
          <a:r>
            <a:rPr lang="en-GB" b="1">
              <a:solidFill>
                <a:srgbClr val="003DA5"/>
              </a:solidFill>
            </a:rPr>
            <a:t>February (3.44M): Post-holiday lull likely impacted sales as consumers recover from January spending.</a:t>
          </a:r>
        </a:p>
      </dgm:t>
    </dgm:pt>
    <dgm:pt modelId="{87151BE1-86B5-4A0A-BEBA-881CD53E9249}" type="parTrans" cxnId="{5C59138E-6913-4EE4-B6DB-4AB62D084974}">
      <dgm:prSet/>
      <dgm:spPr/>
      <dgm:t>
        <a:bodyPr/>
        <a:lstStyle/>
        <a:p>
          <a:endParaRPr lang="en-GB"/>
        </a:p>
      </dgm:t>
    </dgm:pt>
    <dgm:pt modelId="{94F8BF4B-DC21-4088-A225-E3A2455A3F45}" type="sibTrans" cxnId="{5C59138E-6913-4EE4-B6DB-4AB62D084974}">
      <dgm:prSet/>
      <dgm:spPr/>
      <dgm:t>
        <a:bodyPr/>
        <a:lstStyle/>
        <a:p>
          <a:endParaRPr lang="en-GB"/>
        </a:p>
      </dgm:t>
    </dgm:pt>
    <dgm:pt modelId="{11C8C105-B5A4-49A6-8776-9ECF7C9ABE95}">
      <dgm:prSet/>
      <dgm:spPr/>
      <dgm:t>
        <a:bodyPr/>
        <a:lstStyle/>
        <a:p>
          <a:r>
            <a:rPr lang="en-GB" b="1" dirty="0">
              <a:solidFill>
                <a:srgbClr val="003DA5"/>
              </a:solidFill>
            </a:rPr>
            <a:t>December (3.91M): Despite being a peak shopping season, underperformance suggests potential missed opportunities in holiday promotions or market competition.</a:t>
          </a:r>
        </a:p>
      </dgm:t>
    </dgm:pt>
    <dgm:pt modelId="{25A0D4B3-0115-4DB7-956F-EFB184CB445B}" type="parTrans" cxnId="{8954EB34-EAD0-46E9-B6A3-A8E7EAE53949}">
      <dgm:prSet/>
      <dgm:spPr/>
      <dgm:t>
        <a:bodyPr/>
        <a:lstStyle/>
        <a:p>
          <a:endParaRPr lang="en-GB"/>
        </a:p>
      </dgm:t>
    </dgm:pt>
    <dgm:pt modelId="{EB6BA1FB-2267-4FC6-8179-6AFC2F628C4A}" type="sibTrans" cxnId="{8954EB34-EAD0-46E9-B6A3-A8E7EAE53949}">
      <dgm:prSet/>
      <dgm:spPr/>
      <dgm:t>
        <a:bodyPr/>
        <a:lstStyle/>
        <a:p>
          <a:endParaRPr lang="en-GB"/>
        </a:p>
      </dgm:t>
    </dgm:pt>
    <dgm:pt modelId="{7EC5F1F2-4CE9-4A7C-89F7-41FB4DE53B5A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endParaRPr lang="en-GB" dirty="0"/>
        </a:p>
      </dgm:t>
    </dgm:pt>
    <dgm:pt modelId="{15AFED53-3BFD-47C0-9BA2-3C25E125DCD6}" type="sibTrans" cxnId="{6DED9079-471D-4C47-8FFD-6C4FD03F8262}">
      <dgm:prSet/>
      <dgm:spPr/>
      <dgm:t>
        <a:bodyPr/>
        <a:lstStyle/>
        <a:p>
          <a:endParaRPr lang="en-GB"/>
        </a:p>
      </dgm:t>
    </dgm:pt>
    <dgm:pt modelId="{B4C6C779-5C55-4C28-808C-10DDB70B9130}" type="parTrans" cxnId="{6DED9079-471D-4C47-8FFD-6C4FD03F8262}">
      <dgm:prSet/>
      <dgm:spPr/>
      <dgm:t>
        <a:bodyPr/>
        <a:lstStyle/>
        <a:p>
          <a:endParaRPr lang="en-GB"/>
        </a:p>
      </dgm:t>
    </dgm:pt>
    <dgm:pt modelId="{B58DDCE8-2E19-4255-859A-209970815852}">
      <dgm:prSet/>
      <dgm:spPr/>
      <dgm:t>
        <a:bodyPr/>
        <a:lstStyle/>
        <a:p>
          <a:r>
            <a:rPr lang="en-GB" b="1">
              <a:solidFill>
                <a:srgbClr val="003DA5"/>
              </a:solidFill>
            </a:rPr>
            <a:t>May (4.32M): Likely influenced by springtime marketing efforts or holiday-driven campaigns like Mother's Day.</a:t>
          </a:r>
        </a:p>
      </dgm:t>
    </dgm:pt>
    <dgm:pt modelId="{AD1AD6B5-4AEC-4888-86EB-2211059A3D7E}" type="sibTrans" cxnId="{1D614050-2441-48F7-98DB-CD4EFAF5AB73}">
      <dgm:prSet/>
      <dgm:spPr/>
      <dgm:t>
        <a:bodyPr/>
        <a:lstStyle/>
        <a:p>
          <a:endParaRPr lang="en-GB"/>
        </a:p>
      </dgm:t>
    </dgm:pt>
    <dgm:pt modelId="{DCA3BA58-00B1-4D35-83E2-D401F1F1793F}" type="parTrans" cxnId="{1D614050-2441-48F7-98DB-CD4EFAF5AB73}">
      <dgm:prSet/>
      <dgm:spPr/>
      <dgm:t>
        <a:bodyPr/>
        <a:lstStyle/>
        <a:p>
          <a:endParaRPr lang="en-GB"/>
        </a:p>
      </dgm:t>
    </dgm:pt>
    <dgm:pt modelId="{33E0D2F8-025F-4A6B-88EA-8627ED7C7F5C}" type="pres">
      <dgm:prSet presAssocID="{08A9F2E8-4088-40BD-943F-188F81461F9A}" presName="linearFlow" presStyleCnt="0">
        <dgm:presLayoutVars>
          <dgm:dir/>
          <dgm:animLvl val="lvl"/>
          <dgm:resizeHandles val="exact"/>
        </dgm:presLayoutVars>
      </dgm:prSet>
      <dgm:spPr/>
    </dgm:pt>
    <dgm:pt modelId="{A2F93073-EEEB-48CF-9A27-33AB186D3C5E}" type="pres">
      <dgm:prSet presAssocID="{CCDD73BD-1BA7-4793-B0A6-BDE0009E5E2C}" presName="composite" presStyleCnt="0"/>
      <dgm:spPr/>
    </dgm:pt>
    <dgm:pt modelId="{40D366B2-4700-4A4B-A38F-A3A18CA1D810}" type="pres">
      <dgm:prSet presAssocID="{CCDD73BD-1BA7-4793-B0A6-BDE0009E5E2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FD0B796-D4A9-46EB-BEA0-4C92D266C407}" type="pres">
      <dgm:prSet presAssocID="{CCDD73BD-1BA7-4793-B0A6-BDE0009E5E2C}" presName="descendantText" presStyleLbl="alignAcc1" presStyleIdx="0" presStyleCnt="5">
        <dgm:presLayoutVars>
          <dgm:bulletEnabled val="1"/>
        </dgm:presLayoutVars>
      </dgm:prSet>
      <dgm:spPr/>
    </dgm:pt>
    <dgm:pt modelId="{4C3EB9AE-4478-44B5-A6B6-46E376CD3DD5}" type="pres">
      <dgm:prSet presAssocID="{CEBEB633-6069-4DE4-8C7B-29E71280D2E6}" presName="sp" presStyleCnt="0"/>
      <dgm:spPr/>
    </dgm:pt>
    <dgm:pt modelId="{416B1628-146C-4EC0-89C9-868B9CFF4F76}" type="pres">
      <dgm:prSet presAssocID="{E1B9F625-8CD4-4748-94C0-2D2ED361D17C}" presName="composite" presStyleCnt="0"/>
      <dgm:spPr/>
    </dgm:pt>
    <dgm:pt modelId="{E2C7D357-1311-4E37-8255-C3D5F836828C}" type="pres">
      <dgm:prSet presAssocID="{E1B9F625-8CD4-4748-94C0-2D2ED361D17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8F25444-94AF-4D95-A7D0-4FC56500BD5E}" type="pres">
      <dgm:prSet presAssocID="{E1B9F625-8CD4-4748-94C0-2D2ED361D17C}" presName="descendantText" presStyleLbl="alignAcc1" presStyleIdx="1" presStyleCnt="5">
        <dgm:presLayoutVars>
          <dgm:bulletEnabled val="1"/>
        </dgm:presLayoutVars>
      </dgm:prSet>
      <dgm:spPr/>
    </dgm:pt>
    <dgm:pt modelId="{B64F640E-C820-4C17-8092-08A8AC666747}" type="pres">
      <dgm:prSet presAssocID="{7C16E4E8-3FBE-4103-AA58-954CE60E25C6}" presName="sp" presStyleCnt="0"/>
      <dgm:spPr/>
    </dgm:pt>
    <dgm:pt modelId="{CF85D1B2-36E0-4587-8893-2B4174105DD9}" type="pres">
      <dgm:prSet presAssocID="{0CC0BBA7-4E09-4E83-8D60-4E2E2108005E}" presName="composite" presStyleCnt="0"/>
      <dgm:spPr/>
    </dgm:pt>
    <dgm:pt modelId="{A289CA47-42AB-473F-9658-B6610BF93CC6}" type="pres">
      <dgm:prSet presAssocID="{0CC0BBA7-4E09-4E83-8D60-4E2E2108005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83BA8E0-38BE-4F98-867C-E95B7090B659}" type="pres">
      <dgm:prSet presAssocID="{0CC0BBA7-4E09-4E83-8D60-4E2E2108005E}" presName="descendantText" presStyleLbl="alignAcc1" presStyleIdx="2" presStyleCnt="5">
        <dgm:presLayoutVars>
          <dgm:bulletEnabled val="1"/>
        </dgm:presLayoutVars>
      </dgm:prSet>
      <dgm:spPr/>
    </dgm:pt>
    <dgm:pt modelId="{59693984-89EC-4880-9E8C-E3D59B173DFB}" type="pres">
      <dgm:prSet presAssocID="{645506BB-7D30-4EA8-B268-A3D357496ED7}" presName="sp" presStyleCnt="0"/>
      <dgm:spPr/>
    </dgm:pt>
    <dgm:pt modelId="{367D8F65-07BE-4D18-8281-42A0F0670DE0}" type="pres">
      <dgm:prSet presAssocID="{8183970F-1DC8-4A50-B2A7-7425E1E23508}" presName="composite" presStyleCnt="0"/>
      <dgm:spPr/>
    </dgm:pt>
    <dgm:pt modelId="{3F5281FF-80BA-45E6-8876-C16F6FE6EA06}" type="pres">
      <dgm:prSet presAssocID="{8183970F-1DC8-4A50-B2A7-7425E1E235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E450662-5BB4-4BD0-BADE-0B1B5AB605B0}" type="pres">
      <dgm:prSet presAssocID="{8183970F-1DC8-4A50-B2A7-7425E1E23508}" presName="descendantText" presStyleLbl="alignAcc1" presStyleIdx="3" presStyleCnt="5">
        <dgm:presLayoutVars>
          <dgm:bulletEnabled val="1"/>
        </dgm:presLayoutVars>
      </dgm:prSet>
      <dgm:spPr/>
    </dgm:pt>
    <dgm:pt modelId="{9FEC74B1-C67C-4397-8FE5-871BC34B194E}" type="pres">
      <dgm:prSet presAssocID="{EE570FFF-DCC3-412B-BDFC-F8FBF6804532}" presName="sp" presStyleCnt="0"/>
      <dgm:spPr/>
    </dgm:pt>
    <dgm:pt modelId="{21A42F3E-4E4A-4A43-B40A-C7F5BAA96101}" type="pres">
      <dgm:prSet presAssocID="{7EC5F1F2-4CE9-4A7C-89F7-41FB4DE53B5A}" presName="composite" presStyleCnt="0"/>
      <dgm:spPr/>
    </dgm:pt>
    <dgm:pt modelId="{B838A440-B5AE-4E96-BF96-CFA217556D51}" type="pres">
      <dgm:prSet presAssocID="{7EC5F1F2-4CE9-4A7C-89F7-41FB4DE53B5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24693AE-0DB6-4A1F-BD8D-13FD70AA1053}" type="pres">
      <dgm:prSet presAssocID="{7EC5F1F2-4CE9-4A7C-89F7-41FB4DE53B5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A37D604-4F10-416D-859D-5E1FE9E58677}" srcId="{08A9F2E8-4088-40BD-943F-188F81461F9A}" destId="{8183970F-1DC8-4A50-B2A7-7425E1E23508}" srcOrd="3" destOrd="0" parTransId="{2270AB8C-9F6D-4A52-A36F-8E8F26E3AF24}" sibTransId="{EE570FFF-DCC3-412B-BDFC-F8FBF6804532}"/>
    <dgm:cxn modelId="{0C2A6633-9706-4D46-8158-67164595C74A}" srcId="{CCDD73BD-1BA7-4793-B0A6-BDE0009E5E2C}" destId="{E91BA6F8-38DB-4A7E-9EA4-4E2F782D944B}" srcOrd="0" destOrd="0" parTransId="{D5173521-C62D-4F90-AF6F-FFF1BD2533B6}" sibTransId="{A2DF6343-C2BB-42BE-8006-79EBF78A3BE7}"/>
    <dgm:cxn modelId="{8954EB34-EAD0-46E9-B6A3-A8E7EAE53949}" srcId="{7EC5F1F2-4CE9-4A7C-89F7-41FB4DE53B5A}" destId="{11C8C105-B5A4-49A6-8776-9ECF7C9ABE95}" srcOrd="0" destOrd="0" parTransId="{25A0D4B3-0115-4DB7-956F-EFB184CB445B}" sibTransId="{EB6BA1FB-2267-4FC6-8179-6AFC2F628C4A}"/>
    <dgm:cxn modelId="{3A81C460-3A94-49D8-8497-459F046CB59B}" type="presOf" srcId="{B58DDCE8-2E19-4255-859A-209970815852}" destId="{683BA8E0-38BE-4F98-867C-E95B7090B659}" srcOrd="0" destOrd="0" presId="urn:microsoft.com/office/officeart/2005/8/layout/chevron2"/>
    <dgm:cxn modelId="{D06AFD64-83AE-4B2E-BF46-AFC8453298E5}" type="presOf" srcId="{11C8C105-B5A4-49A6-8776-9ECF7C9ABE95}" destId="{E24693AE-0DB6-4A1F-BD8D-13FD70AA1053}" srcOrd="0" destOrd="0" presId="urn:microsoft.com/office/officeart/2005/8/layout/chevron2"/>
    <dgm:cxn modelId="{1D614050-2441-48F7-98DB-CD4EFAF5AB73}" srcId="{0CC0BBA7-4E09-4E83-8D60-4E2E2108005E}" destId="{B58DDCE8-2E19-4255-859A-209970815852}" srcOrd="0" destOrd="0" parTransId="{DCA3BA58-00B1-4D35-83E2-D401F1F1793F}" sibTransId="{AD1AD6B5-4AEC-4888-86EB-2211059A3D7E}"/>
    <dgm:cxn modelId="{20F16E70-22F4-4378-8BC1-D083D4129D2B}" type="presOf" srcId="{08A9F2E8-4088-40BD-943F-188F81461F9A}" destId="{33E0D2F8-025F-4A6B-88EA-8627ED7C7F5C}" srcOrd="0" destOrd="0" presId="urn:microsoft.com/office/officeart/2005/8/layout/chevron2"/>
    <dgm:cxn modelId="{D8975051-7890-4519-890B-8BD949EF53B6}" type="presOf" srcId="{E1B9F625-8CD4-4748-94C0-2D2ED361D17C}" destId="{E2C7D357-1311-4E37-8255-C3D5F836828C}" srcOrd="0" destOrd="0" presId="urn:microsoft.com/office/officeart/2005/8/layout/chevron2"/>
    <dgm:cxn modelId="{4FD77171-AE8C-4515-8640-78F5C2773A3B}" type="presOf" srcId="{3EF0313E-397B-4370-8F87-32D8C2D8E38C}" destId="{1E450662-5BB4-4BD0-BADE-0B1B5AB605B0}" srcOrd="0" destOrd="0" presId="urn:microsoft.com/office/officeart/2005/8/layout/chevron2"/>
    <dgm:cxn modelId="{E563D752-F7B2-4010-9069-FA62C2362D15}" type="presOf" srcId="{D1668450-057B-468A-B67A-EFB1AABF4237}" destId="{F8F25444-94AF-4D95-A7D0-4FC56500BD5E}" srcOrd="0" destOrd="0" presId="urn:microsoft.com/office/officeart/2005/8/layout/chevron2"/>
    <dgm:cxn modelId="{E1528674-0B2D-4903-A081-D1C55D0D9DA0}" type="presOf" srcId="{E91BA6F8-38DB-4A7E-9EA4-4E2F782D944B}" destId="{8FD0B796-D4A9-46EB-BEA0-4C92D266C407}" srcOrd="0" destOrd="0" presId="urn:microsoft.com/office/officeart/2005/8/layout/chevron2"/>
    <dgm:cxn modelId="{0F485656-3986-497E-A688-8FB4582CECF4}" type="presOf" srcId="{CCDD73BD-1BA7-4793-B0A6-BDE0009E5E2C}" destId="{40D366B2-4700-4A4B-A38F-A3A18CA1D810}" srcOrd="0" destOrd="0" presId="urn:microsoft.com/office/officeart/2005/8/layout/chevron2"/>
    <dgm:cxn modelId="{FE2CF458-A3DE-4F98-BDE9-CDF37477D856}" type="presOf" srcId="{8183970F-1DC8-4A50-B2A7-7425E1E23508}" destId="{3F5281FF-80BA-45E6-8876-C16F6FE6EA06}" srcOrd="0" destOrd="0" presId="urn:microsoft.com/office/officeart/2005/8/layout/chevron2"/>
    <dgm:cxn modelId="{6DED9079-471D-4C47-8FFD-6C4FD03F8262}" srcId="{08A9F2E8-4088-40BD-943F-188F81461F9A}" destId="{7EC5F1F2-4CE9-4A7C-89F7-41FB4DE53B5A}" srcOrd="4" destOrd="0" parTransId="{B4C6C779-5C55-4C28-808C-10DDB70B9130}" sibTransId="{15AFED53-3BFD-47C0-9BA2-3C25E125DCD6}"/>
    <dgm:cxn modelId="{D2FA7B82-201D-4774-84AA-A794C518A443}" type="presOf" srcId="{7EC5F1F2-4CE9-4A7C-89F7-41FB4DE53B5A}" destId="{B838A440-B5AE-4E96-BF96-CFA217556D51}" srcOrd="0" destOrd="0" presId="urn:microsoft.com/office/officeart/2005/8/layout/chevron2"/>
    <dgm:cxn modelId="{5C59138E-6913-4EE4-B6DB-4AB62D084974}" srcId="{8183970F-1DC8-4A50-B2A7-7425E1E23508}" destId="{3EF0313E-397B-4370-8F87-32D8C2D8E38C}" srcOrd="0" destOrd="0" parTransId="{87151BE1-86B5-4A0A-BEBA-881CD53E9249}" sibTransId="{94F8BF4B-DC21-4088-A225-E3A2455A3F45}"/>
    <dgm:cxn modelId="{A3417FB1-54F3-40A6-AC8F-779214EBE16F}" srcId="{E1B9F625-8CD4-4748-94C0-2D2ED361D17C}" destId="{D1668450-057B-468A-B67A-EFB1AABF4237}" srcOrd="0" destOrd="0" parTransId="{8A0526BE-4A7C-4478-ACEE-9F84AA9EB6D3}" sibTransId="{B512FF84-CBE1-4486-A76D-E1BD7A2E0214}"/>
    <dgm:cxn modelId="{AD44BDB6-F380-452C-9915-28DBF6F1FB28}" srcId="{08A9F2E8-4088-40BD-943F-188F81461F9A}" destId="{0CC0BBA7-4E09-4E83-8D60-4E2E2108005E}" srcOrd="2" destOrd="0" parTransId="{3420E2F8-73FD-4DA1-BF9D-A8A72859427F}" sibTransId="{645506BB-7D30-4EA8-B268-A3D357496ED7}"/>
    <dgm:cxn modelId="{0B2C10B8-3776-44F3-9A0E-9CC85953413A}" type="presOf" srcId="{0CC0BBA7-4E09-4E83-8D60-4E2E2108005E}" destId="{A289CA47-42AB-473F-9658-B6610BF93CC6}" srcOrd="0" destOrd="0" presId="urn:microsoft.com/office/officeart/2005/8/layout/chevron2"/>
    <dgm:cxn modelId="{7FE5F7B8-F812-49FB-9230-6D85101AA50B}" srcId="{08A9F2E8-4088-40BD-943F-188F81461F9A}" destId="{CCDD73BD-1BA7-4793-B0A6-BDE0009E5E2C}" srcOrd="0" destOrd="0" parTransId="{3CD478EA-5EC8-42AC-ABB7-1F3473A7EDDE}" sibTransId="{CEBEB633-6069-4DE4-8C7B-29E71280D2E6}"/>
    <dgm:cxn modelId="{E32B98C4-8A76-4514-A757-A4F31338E8D2}" srcId="{08A9F2E8-4088-40BD-943F-188F81461F9A}" destId="{E1B9F625-8CD4-4748-94C0-2D2ED361D17C}" srcOrd="1" destOrd="0" parTransId="{D0E9ADFB-78D5-48C1-ABE1-C1D3C1432CAE}" sibTransId="{7C16E4E8-3FBE-4103-AA58-954CE60E25C6}"/>
    <dgm:cxn modelId="{DB3D9F5C-4F50-46F0-8819-9094015F80EF}" type="presParOf" srcId="{33E0D2F8-025F-4A6B-88EA-8627ED7C7F5C}" destId="{A2F93073-EEEB-48CF-9A27-33AB186D3C5E}" srcOrd="0" destOrd="0" presId="urn:microsoft.com/office/officeart/2005/8/layout/chevron2"/>
    <dgm:cxn modelId="{49675539-928F-4CB2-B324-47E4ED0CFDCF}" type="presParOf" srcId="{A2F93073-EEEB-48CF-9A27-33AB186D3C5E}" destId="{40D366B2-4700-4A4B-A38F-A3A18CA1D810}" srcOrd="0" destOrd="0" presId="urn:microsoft.com/office/officeart/2005/8/layout/chevron2"/>
    <dgm:cxn modelId="{07FB6549-BE53-460A-9990-EF4D96ED8FAF}" type="presParOf" srcId="{A2F93073-EEEB-48CF-9A27-33AB186D3C5E}" destId="{8FD0B796-D4A9-46EB-BEA0-4C92D266C407}" srcOrd="1" destOrd="0" presId="urn:microsoft.com/office/officeart/2005/8/layout/chevron2"/>
    <dgm:cxn modelId="{06E5D5A3-BD08-4159-8BC8-AFA1BB73701F}" type="presParOf" srcId="{33E0D2F8-025F-4A6B-88EA-8627ED7C7F5C}" destId="{4C3EB9AE-4478-44B5-A6B6-46E376CD3DD5}" srcOrd="1" destOrd="0" presId="urn:microsoft.com/office/officeart/2005/8/layout/chevron2"/>
    <dgm:cxn modelId="{5234F5E9-C2A7-438E-8F94-7C8F0F666D1B}" type="presParOf" srcId="{33E0D2F8-025F-4A6B-88EA-8627ED7C7F5C}" destId="{416B1628-146C-4EC0-89C9-868B9CFF4F76}" srcOrd="2" destOrd="0" presId="urn:microsoft.com/office/officeart/2005/8/layout/chevron2"/>
    <dgm:cxn modelId="{4847B277-3FF5-4223-A7E7-99E43183A8EF}" type="presParOf" srcId="{416B1628-146C-4EC0-89C9-868B9CFF4F76}" destId="{E2C7D357-1311-4E37-8255-C3D5F836828C}" srcOrd="0" destOrd="0" presId="urn:microsoft.com/office/officeart/2005/8/layout/chevron2"/>
    <dgm:cxn modelId="{5BD4D134-6EFC-4375-85F8-60D392271165}" type="presParOf" srcId="{416B1628-146C-4EC0-89C9-868B9CFF4F76}" destId="{F8F25444-94AF-4D95-A7D0-4FC56500BD5E}" srcOrd="1" destOrd="0" presId="urn:microsoft.com/office/officeart/2005/8/layout/chevron2"/>
    <dgm:cxn modelId="{63DA386B-3FBE-4C0D-9467-5E0EC6A56F86}" type="presParOf" srcId="{33E0D2F8-025F-4A6B-88EA-8627ED7C7F5C}" destId="{B64F640E-C820-4C17-8092-08A8AC666747}" srcOrd="3" destOrd="0" presId="urn:microsoft.com/office/officeart/2005/8/layout/chevron2"/>
    <dgm:cxn modelId="{6B399382-AF75-4F00-A1E8-C72C63B8900A}" type="presParOf" srcId="{33E0D2F8-025F-4A6B-88EA-8627ED7C7F5C}" destId="{CF85D1B2-36E0-4587-8893-2B4174105DD9}" srcOrd="4" destOrd="0" presId="urn:microsoft.com/office/officeart/2005/8/layout/chevron2"/>
    <dgm:cxn modelId="{4FD6EE80-EF48-4C0B-81AC-BC80AB9E0D12}" type="presParOf" srcId="{CF85D1B2-36E0-4587-8893-2B4174105DD9}" destId="{A289CA47-42AB-473F-9658-B6610BF93CC6}" srcOrd="0" destOrd="0" presId="urn:microsoft.com/office/officeart/2005/8/layout/chevron2"/>
    <dgm:cxn modelId="{64E5E89D-97FD-4FF0-A3F3-996A97E2CD3B}" type="presParOf" srcId="{CF85D1B2-36E0-4587-8893-2B4174105DD9}" destId="{683BA8E0-38BE-4F98-867C-E95B7090B659}" srcOrd="1" destOrd="0" presId="urn:microsoft.com/office/officeart/2005/8/layout/chevron2"/>
    <dgm:cxn modelId="{FCA56567-60D2-4AE6-96F4-EE20519F037E}" type="presParOf" srcId="{33E0D2F8-025F-4A6B-88EA-8627ED7C7F5C}" destId="{59693984-89EC-4880-9E8C-E3D59B173DFB}" srcOrd="5" destOrd="0" presId="urn:microsoft.com/office/officeart/2005/8/layout/chevron2"/>
    <dgm:cxn modelId="{0B0A179E-3BE3-4625-B7DC-5330E7741B60}" type="presParOf" srcId="{33E0D2F8-025F-4A6B-88EA-8627ED7C7F5C}" destId="{367D8F65-07BE-4D18-8281-42A0F0670DE0}" srcOrd="6" destOrd="0" presId="urn:microsoft.com/office/officeart/2005/8/layout/chevron2"/>
    <dgm:cxn modelId="{51874B2B-3DA1-4DF3-8A91-126F7EF4FC79}" type="presParOf" srcId="{367D8F65-07BE-4D18-8281-42A0F0670DE0}" destId="{3F5281FF-80BA-45E6-8876-C16F6FE6EA06}" srcOrd="0" destOrd="0" presId="urn:microsoft.com/office/officeart/2005/8/layout/chevron2"/>
    <dgm:cxn modelId="{ADD77172-1988-45C6-8C74-39741201AF25}" type="presParOf" srcId="{367D8F65-07BE-4D18-8281-42A0F0670DE0}" destId="{1E450662-5BB4-4BD0-BADE-0B1B5AB605B0}" srcOrd="1" destOrd="0" presId="urn:microsoft.com/office/officeart/2005/8/layout/chevron2"/>
    <dgm:cxn modelId="{DB779A8B-ABBB-459B-8357-B05BF5788FB8}" type="presParOf" srcId="{33E0D2F8-025F-4A6B-88EA-8627ED7C7F5C}" destId="{9FEC74B1-C67C-4397-8FE5-871BC34B194E}" srcOrd="7" destOrd="0" presId="urn:microsoft.com/office/officeart/2005/8/layout/chevron2"/>
    <dgm:cxn modelId="{AC540BA2-D8DF-43B5-B18C-4EF5423786D2}" type="presParOf" srcId="{33E0D2F8-025F-4A6B-88EA-8627ED7C7F5C}" destId="{21A42F3E-4E4A-4A43-B40A-C7F5BAA96101}" srcOrd="8" destOrd="0" presId="urn:microsoft.com/office/officeart/2005/8/layout/chevron2"/>
    <dgm:cxn modelId="{D46A0DA5-B405-40EA-A701-78679E77F2CA}" type="presParOf" srcId="{21A42F3E-4E4A-4A43-B40A-C7F5BAA96101}" destId="{B838A440-B5AE-4E96-BF96-CFA217556D51}" srcOrd="0" destOrd="0" presId="urn:microsoft.com/office/officeart/2005/8/layout/chevron2"/>
    <dgm:cxn modelId="{07DBBB7C-C979-418E-8253-049377110A2C}" type="presParOf" srcId="{21A42F3E-4E4A-4A43-B40A-C7F5BAA96101}" destId="{E24693AE-0DB6-4A1F-BD8D-13FD70AA10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A9F2E8-4088-40BD-943F-188F81461F9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B9F625-8CD4-4748-94C0-2D2ED361D17C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endParaRPr lang="en-GB" dirty="0"/>
        </a:p>
      </dgm:t>
    </dgm:pt>
    <dgm:pt modelId="{D0E9ADFB-78D5-48C1-ABE1-C1D3C1432CAE}" type="parTrans" cxnId="{E32B98C4-8A76-4514-A757-A4F31338E8D2}">
      <dgm:prSet/>
      <dgm:spPr/>
      <dgm:t>
        <a:bodyPr/>
        <a:lstStyle/>
        <a:p>
          <a:endParaRPr lang="en-GB"/>
        </a:p>
      </dgm:t>
    </dgm:pt>
    <dgm:pt modelId="{7C16E4E8-3FBE-4103-AA58-954CE60E25C6}" type="sibTrans" cxnId="{E32B98C4-8A76-4514-A757-A4F31338E8D2}">
      <dgm:prSet/>
      <dgm:spPr/>
      <dgm:t>
        <a:bodyPr/>
        <a:lstStyle/>
        <a:p>
          <a:endParaRPr lang="en-GB"/>
        </a:p>
      </dgm:t>
    </dgm:pt>
    <dgm:pt modelId="{0CC0BBA7-4E09-4E83-8D60-4E2E2108005E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r>
            <a:rPr lang="en-GB" dirty="0"/>
            <a:t>Lower-Performing Quarters:</a:t>
          </a:r>
        </a:p>
      </dgm:t>
    </dgm:pt>
    <dgm:pt modelId="{3420E2F8-73FD-4DA1-BF9D-A8A72859427F}" type="parTrans" cxnId="{AD44BDB6-F380-452C-9915-28DBF6F1FB28}">
      <dgm:prSet/>
      <dgm:spPr/>
      <dgm:t>
        <a:bodyPr/>
        <a:lstStyle/>
        <a:p>
          <a:endParaRPr lang="en-GB"/>
        </a:p>
      </dgm:t>
    </dgm:pt>
    <dgm:pt modelId="{645506BB-7D30-4EA8-B268-A3D357496ED7}" type="sibTrans" cxnId="{AD44BDB6-F380-452C-9915-28DBF6F1FB28}">
      <dgm:prSet/>
      <dgm:spPr/>
      <dgm:t>
        <a:bodyPr/>
        <a:lstStyle/>
        <a:p>
          <a:endParaRPr lang="en-GB"/>
        </a:p>
      </dgm:t>
    </dgm:pt>
    <dgm:pt modelId="{CCDD73BD-1BA7-4793-B0A6-BDE0009E5E2C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r>
            <a:rPr lang="en-GB" b="1" dirty="0"/>
            <a:t>Strong Quarters:</a:t>
          </a:r>
        </a:p>
      </dgm:t>
    </dgm:pt>
    <dgm:pt modelId="{CEBEB633-6069-4DE4-8C7B-29E71280D2E6}" type="sibTrans" cxnId="{7FE5F7B8-F812-49FB-9230-6D85101AA50B}">
      <dgm:prSet/>
      <dgm:spPr/>
      <dgm:t>
        <a:bodyPr/>
        <a:lstStyle/>
        <a:p>
          <a:endParaRPr lang="en-GB"/>
        </a:p>
      </dgm:t>
    </dgm:pt>
    <dgm:pt modelId="{3CD478EA-5EC8-42AC-ABB7-1F3473A7EDDE}" type="parTrans" cxnId="{7FE5F7B8-F812-49FB-9230-6D85101AA50B}">
      <dgm:prSet/>
      <dgm:spPr/>
      <dgm:t>
        <a:bodyPr/>
        <a:lstStyle/>
        <a:p>
          <a:endParaRPr lang="en-GB"/>
        </a:p>
      </dgm:t>
    </dgm:pt>
    <dgm:pt modelId="{D1668450-057B-468A-B67A-EFB1AABF4237}">
      <dgm:prSet/>
      <dgm:spPr>
        <a:solidFill>
          <a:srgbClr val="D9E1EE">
            <a:alpha val="90000"/>
          </a:srgbClr>
        </a:solidFill>
      </dgm:spPr>
      <dgm:t>
        <a:bodyPr/>
        <a:lstStyle/>
        <a:p>
          <a:r>
            <a:rPr lang="en-GB" b="1" dirty="0">
              <a:solidFill>
                <a:srgbClr val="003DA5"/>
              </a:solidFill>
            </a:rPr>
            <a:t>Q3 (£13.02M): Consistent growth due to summer clearance sales and back-to-school shopping trends.</a:t>
          </a:r>
        </a:p>
      </dgm:t>
    </dgm:pt>
    <dgm:pt modelId="{8A0526BE-4A7C-4478-ACEE-9F84AA9EB6D3}" type="parTrans" cxnId="{A3417FB1-54F3-40A6-AC8F-779214EBE16F}">
      <dgm:prSet/>
      <dgm:spPr/>
      <dgm:t>
        <a:bodyPr/>
        <a:lstStyle/>
        <a:p>
          <a:endParaRPr lang="en-GB"/>
        </a:p>
      </dgm:t>
    </dgm:pt>
    <dgm:pt modelId="{B512FF84-CBE1-4486-A76D-E1BD7A2E0214}" type="sibTrans" cxnId="{A3417FB1-54F3-40A6-AC8F-779214EBE16F}">
      <dgm:prSet/>
      <dgm:spPr/>
      <dgm:t>
        <a:bodyPr/>
        <a:lstStyle/>
        <a:p>
          <a:endParaRPr lang="en-GB"/>
        </a:p>
      </dgm:t>
    </dgm:pt>
    <dgm:pt modelId="{E91BA6F8-38DB-4A7E-9EA4-4E2F782D944B}">
      <dgm:prSet/>
      <dgm:spPr>
        <a:solidFill>
          <a:srgbClr val="D9E1EE">
            <a:alpha val="90000"/>
          </a:srgbClr>
        </a:solidFill>
      </dgm:spPr>
      <dgm:t>
        <a:bodyPr/>
        <a:lstStyle/>
        <a:p>
          <a:r>
            <a:rPr lang="en-GB" b="1" dirty="0">
              <a:solidFill>
                <a:srgbClr val="003DA5"/>
              </a:solidFill>
            </a:rPr>
            <a:t>Q2 (£12.57M): Springtime campaigns and major holidays like Easter likely contributed to the performance.</a:t>
          </a:r>
        </a:p>
      </dgm:t>
    </dgm:pt>
    <dgm:pt modelId="{A2DF6343-C2BB-42BE-8006-79EBF78A3BE7}" type="sibTrans" cxnId="{0C2A6633-9706-4D46-8158-67164595C74A}">
      <dgm:prSet/>
      <dgm:spPr/>
      <dgm:t>
        <a:bodyPr/>
        <a:lstStyle/>
        <a:p>
          <a:endParaRPr lang="en-GB"/>
        </a:p>
      </dgm:t>
    </dgm:pt>
    <dgm:pt modelId="{D5173521-C62D-4F90-AF6F-FFF1BD2533B6}" type="parTrans" cxnId="{0C2A6633-9706-4D46-8158-67164595C74A}">
      <dgm:prSet/>
      <dgm:spPr/>
      <dgm:t>
        <a:bodyPr/>
        <a:lstStyle/>
        <a:p>
          <a:endParaRPr lang="en-GB"/>
        </a:p>
      </dgm:t>
    </dgm:pt>
    <dgm:pt modelId="{3EF0313E-397B-4370-8F87-32D8C2D8E38C}">
      <dgm:prSet/>
      <dgm:spPr>
        <a:solidFill>
          <a:srgbClr val="D9E1EE">
            <a:alpha val="90000"/>
          </a:srgbClr>
        </a:solidFill>
      </dgm:spPr>
      <dgm:t>
        <a:bodyPr/>
        <a:lstStyle/>
        <a:p>
          <a:r>
            <a:rPr lang="en-GB" b="1" dirty="0">
              <a:solidFill>
                <a:srgbClr val="003DA5"/>
              </a:solidFill>
            </a:rPr>
            <a:t>Q4 (£12.17M): While November performed well, December's underwhelming sales pulled down the quarter's overall figures.</a:t>
          </a:r>
        </a:p>
      </dgm:t>
    </dgm:pt>
    <dgm:pt modelId="{87151BE1-86B5-4A0A-BEBA-881CD53E9249}" type="parTrans" cxnId="{5C59138E-6913-4EE4-B6DB-4AB62D084974}">
      <dgm:prSet/>
      <dgm:spPr/>
      <dgm:t>
        <a:bodyPr/>
        <a:lstStyle/>
        <a:p>
          <a:endParaRPr lang="en-GB"/>
        </a:p>
      </dgm:t>
    </dgm:pt>
    <dgm:pt modelId="{94F8BF4B-DC21-4088-A225-E3A2455A3F45}" type="sibTrans" cxnId="{5C59138E-6913-4EE4-B6DB-4AB62D084974}">
      <dgm:prSet/>
      <dgm:spPr/>
      <dgm:t>
        <a:bodyPr/>
        <a:lstStyle/>
        <a:p>
          <a:endParaRPr lang="en-GB"/>
        </a:p>
      </dgm:t>
    </dgm:pt>
    <dgm:pt modelId="{B58DDCE8-2E19-4255-859A-209970815852}">
      <dgm:prSet/>
      <dgm:spPr>
        <a:solidFill>
          <a:srgbClr val="D9E1EE">
            <a:alpha val="90000"/>
          </a:srgbClr>
        </a:solidFill>
      </dgm:spPr>
      <dgm:t>
        <a:bodyPr/>
        <a:lstStyle/>
        <a:p>
          <a:r>
            <a:rPr lang="en-GB" b="1" dirty="0">
              <a:solidFill>
                <a:srgbClr val="003DA5"/>
              </a:solidFill>
            </a:rPr>
            <a:t>Q1 (£11.31M): Sales were likely impacted by reduced consumer spending post-Christmas and New Year.</a:t>
          </a:r>
        </a:p>
      </dgm:t>
    </dgm:pt>
    <dgm:pt modelId="{AD1AD6B5-4AEC-4888-86EB-2211059A3D7E}" type="sibTrans" cxnId="{1D614050-2441-48F7-98DB-CD4EFAF5AB73}">
      <dgm:prSet/>
      <dgm:spPr/>
      <dgm:t>
        <a:bodyPr/>
        <a:lstStyle/>
        <a:p>
          <a:endParaRPr lang="en-GB"/>
        </a:p>
      </dgm:t>
    </dgm:pt>
    <dgm:pt modelId="{DCA3BA58-00B1-4D35-83E2-D401F1F1793F}" type="parTrans" cxnId="{1D614050-2441-48F7-98DB-CD4EFAF5AB73}">
      <dgm:prSet/>
      <dgm:spPr/>
      <dgm:t>
        <a:bodyPr/>
        <a:lstStyle/>
        <a:p>
          <a:endParaRPr lang="en-GB"/>
        </a:p>
      </dgm:t>
    </dgm:pt>
    <dgm:pt modelId="{8183970F-1DC8-4A50-B2A7-7425E1E23508}">
      <dgm:prSet/>
      <dgm:spPr>
        <a:solidFill>
          <a:srgbClr val="039498"/>
        </a:solidFill>
        <a:ln>
          <a:solidFill>
            <a:srgbClr val="003DA5"/>
          </a:solidFill>
        </a:ln>
      </dgm:spPr>
      <dgm:t>
        <a:bodyPr/>
        <a:lstStyle/>
        <a:p>
          <a:endParaRPr lang="en-GB" b="1" dirty="0"/>
        </a:p>
      </dgm:t>
    </dgm:pt>
    <dgm:pt modelId="{EE570FFF-DCC3-412B-BDFC-F8FBF6804532}" type="sibTrans" cxnId="{FA37D604-4F10-416D-859D-5E1FE9E58677}">
      <dgm:prSet/>
      <dgm:spPr/>
      <dgm:t>
        <a:bodyPr/>
        <a:lstStyle/>
        <a:p>
          <a:endParaRPr lang="en-GB"/>
        </a:p>
      </dgm:t>
    </dgm:pt>
    <dgm:pt modelId="{2270AB8C-9F6D-4A52-A36F-8E8F26E3AF24}" type="parTrans" cxnId="{FA37D604-4F10-416D-859D-5E1FE9E58677}">
      <dgm:prSet/>
      <dgm:spPr/>
      <dgm:t>
        <a:bodyPr/>
        <a:lstStyle/>
        <a:p>
          <a:endParaRPr lang="en-GB"/>
        </a:p>
      </dgm:t>
    </dgm:pt>
    <dgm:pt modelId="{33E0D2F8-025F-4A6B-88EA-8627ED7C7F5C}" type="pres">
      <dgm:prSet presAssocID="{08A9F2E8-4088-40BD-943F-188F81461F9A}" presName="linearFlow" presStyleCnt="0">
        <dgm:presLayoutVars>
          <dgm:dir/>
          <dgm:animLvl val="lvl"/>
          <dgm:resizeHandles val="exact"/>
        </dgm:presLayoutVars>
      </dgm:prSet>
      <dgm:spPr/>
    </dgm:pt>
    <dgm:pt modelId="{A2F93073-EEEB-48CF-9A27-33AB186D3C5E}" type="pres">
      <dgm:prSet presAssocID="{CCDD73BD-1BA7-4793-B0A6-BDE0009E5E2C}" presName="composite" presStyleCnt="0"/>
      <dgm:spPr/>
    </dgm:pt>
    <dgm:pt modelId="{40D366B2-4700-4A4B-A38F-A3A18CA1D810}" type="pres">
      <dgm:prSet presAssocID="{CCDD73BD-1BA7-4793-B0A6-BDE0009E5E2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FD0B796-D4A9-46EB-BEA0-4C92D266C407}" type="pres">
      <dgm:prSet presAssocID="{CCDD73BD-1BA7-4793-B0A6-BDE0009E5E2C}" presName="descendantText" presStyleLbl="alignAcc1" presStyleIdx="0" presStyleCnt="4">
        <dgm:presLayoutVars>
          <dgm:bulletEnabled val="1"/>
        </dgm:presLayoutVars>
      </dgm:prSet>
      <dgm:spPr/>
    </dgm:pt>
    <dgm:pt modelId="{4C3EB9AE-4478-44B5-A6B6-46E376CD3DD5}" type="pres">
      <dgm:prSet presAssocID="{CEBEB633-6069-4DE4-8C7B-29E71280D2E6}" presName="sp" presStyleCnt="0"/>
      <dgm:spPr/>
    </dgm:pt>
    <dgm:pt modelId="{416B1628-146C-4EC0-89C9-868B9CFF4F76}" type="pres">
      <dgm:prSet presAssocID="{E1B9F625-8CD4-4748-94C0-2D2ED361D17C}" presName="composite" presStyleCnt="0"/>
      <dgm:spPr/>
    </dgm:pt>
    <dgm:pt modelId="{E2C7D357-1311-4E37-8255-C3D5F836828C}" type="pres">
      <dgm:prSet presAssocID="{E1B9F625-8CD4-4748-94C0-2D2ED361D17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F25444-94AF-4D95-A7D0-4FC56500BD5E}" type="pres">
      <dgm:prSet presAssocID="{E1B9F625-8CD4-4748-94C0-2D2ED361D17C}" presName="descendantText" presStyleLbl="alignAcc1" presStyleIdx="1" presStyleCnt="4">
        <dgm:presLayoutVars>
          <dgm:bulletEnabled val="1"/>
        </dgm:presLayoutVars>
      </dgm:prSet>
      <dgm:spPr/>
    </dgm:pt>
    <dgm:pt modelId="{B64F640E-C820-4C17-8092-08A8AC666747}" type="pres">
      <dgm:prSet presAssocID="{7C16E4E8-3FBE-4103-AA58-954CE60E25C6}" presName="sp" presStyleCnt="0"/>
      <dgm:spPr/>
    </dgm:pt>
    <dgm:pt modelId="{CF85D1B2-36E0-4587-8893-2B4174105DD9}" type="pres">
      <dgm:prSet presAssocID="{0CC0BBA7-4E09-4E83-8D60-4E2E2108005E}" presName="composite" presStyleCnt="0"/>
      <dgm:spPr/>
    </dgm:pt>
    <dgm:pt modelId="{A289CA47-42AB-473F-9658-B6610BF93CC6}" type="pres">
      <dgm:prSet presAssocID="{0CC0BBA7-4E09-4E83-8D60-4E2E2108005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83BA8E0-38BE-4F98-867C-E95B7090B659}" type="pres">
      <dgm:prSet presAssocID="{0CC0BBA7-4E09-4E83-8D60-4E2E2108005E}" presName="descendantText" presStyleLbl="alignAcc1" presStyleIdx="2" presStyleCnt="4">
        <dgm:presLayoutVars>
          <dgm:bulletEnabled val="1"/>
        </dgm:presLayoutVars>
      </dgm:prSet>
      <dgm:spPr/>
    </dgm:pt>
    <dgm:pt modelId="{59693984-89EC-4880-9E8C-E3D59B173DFB}" type="pres">
      <dgm:prSet presAssocID="{645506BB-7D30-4EA8-B268-A3D357496ED7}" presName="sp" presStyleCnt="0"/>
      <dgm:spPr/>
    </dgm:pt>
    <dgm:pt modelId="{367D8F65-07BE-4D18-8281-42A0F0670DE0}" type="pres">
      <dgm:prSet presAssocID="{8183970F-1DC8-4A50-B2A7-7425E1E23508}" presName="composite" presStyleCnt="0"/>
      <dgm:spPr/>
    </dgm:pt>
    <dgm:pt modelId="{3F5281FF-80BA-45E6-8876-C16F6FE6EA06}" type="pres">
      <dgm:prSet presAssocID="{8183970F-1DC8-4A50-B2A7-7425E1E2350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E450662-5BB4-4BD0-BADE-0B1B5AB605B0}" type="pres">
      <dgm:prSet presAssocID="{8183970F-1DC8-4A50-B2A7-7425E1E2350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A37D604-4F10-416D-859D-5E1FE9E58677}" srcId="{08A9F2E8-4088-40BD-943F-188F81461F9A}" destId="{8183970F-1DC8-4A50-B2A7-7425E1E23508}" srcOrd="3" destOrd="0" parTransId="{2270AB8C-9F6D-4A52-A36F-8E8F26E3AF24}" sibTransId="{EE570FFF-DCC3-412B-BDFC-F8FBF6804532}"/>
    <dgm:cxn modelId="{0C2A6633-9706-4D46-8158-67164595C74A}" srcId="{CCDD73BD-1BA7-4793-B0A6-BDE0009E5E2C}" destId="{E91BA6F8-38DB-4A7E-9EA4-4E2F782D944B}" srcOrd="0" destOrd="0" parTransId="{D5173521-C62D-4F90-AF6F-FFF1BD2533B6}" sibTransId="{A2DF6343-C2BB-42BE-8006-79EBF78A3BE7}"/>
    <dgm:cxn modelId="{3A81C460-3A94-49D8-8497-459F046CB59B}" type="presOf" srcId="{B58DDCE8-2E19-4255-859A-209970815852}" destId="{683BA8E0-38BE-4F98-867C-E95B7090B659}" srcOrd="0" destOrd="0" presId="urn:microsoft.com/office/officeart/2005/8/layout/chevron2"/>
    <dgm:cxn modelId="{1D614050-2441-48F7-98DB-CD4EFAF5AB73}" srcId="{0CC0BBA7-4E09-4E83-8D60-4E2E2108005E}" destId="{B58DDCE8-2E19-4255-859A-209970815852}" srcOrd="0" destOrd="0" parTransId="{DCA3BA58-00B1-4D35-83E2-D401F1F1793F}" sibTransId="{AD1AD6B5-4AEC-4888-86EB-2211059A3D7E}"/>
    <dgm:cxn modelId="{20F16E70-22F4-4378-8BC1-D083D4129D2B}" type="presOf" srcId="{08A9F2E8-4088-40BD-943F-188F81461F9A}" destId="{33E0D2F8-025F-4A6B-88EA-8627ED7C7F5C}" srcOrd="0" destOrd="0" presId="urn:microsoft.com/office/officeart/2005/8/layout/chevron2"/>
    <dgm:cxn modelId="{D8975051-7890-4519-890B-8BD949EF53B6}" type="presOf" srcId="{E1B9F625-8CD4-4748-94C0-2D2ED361D17C}" destId="{E2C7D357-1311-4E37-8255-C3D5F836828C}" srcOrd="0" destOrd="0" presId="urn:microsoft.com/office/officeart/2005/8/layout/chevron2"/>
    <dgm:cxn modelId="{4FD77171-AE8C-4515-8640-78F5C2773A3B}" type="presOf" srcId="{3EF0313E-397B-4370-8F87-32D8C2D8E38C}" destId="{1E450662-5BB4-4BD0-BADE-0B1B5AB605B0}" srcOrd="0" destOrd="0" presId="urn:microsoft.com/office/officeart/2005/8/layout/chevron2"/>
    <dgm:cxn modelId="{E563D752-F7B2-4010-9069-FA62C2362D15}" type="presOf" srcId="{D1668450-057B-468A-B67A-EFB1AABF4237}" destId="{F8F25444-94AF-4D95-A7D0-4FC56500BD5E}" srcOrd="0" destOrd="0" presId="urn:microsoft.com/office/officeart/2005/8/layout/chevron2"/>
    <dgm:cxn modelId="{E1528674-0B2D-4903-A081-D1C55D0D9DA0}" type="presOf" srcId="{E91BA6F8-38DB-4A7E-9EA4-4E2F782D944B}" destId="{8FD0B796-D4A9-46EB-BEA0-4C92D266C407}" srcOrd="0" destOrd="0" presId="urn:microsoft.com/office/officeart/2005/8/layout/chevron2"/>
    <dgm:cxn modelId="{0F485656-3986-497E-A688-8FB4582CECF4}" type="presOf" srcId="{CCDD73BD-1BA7-4793-B0A6-BDE0009E5E2C}" destId="{40D366B2-4700-4A4B-A38F-A3A18CA1D810}" srcOrd="0" destOrd="0" presId="urn:microsoft.com/office/officeart/2005/8/layout/chevron2"/>
    <dgm:cxn modelId="{FE2CF458-A3DE-4F98-BDE9-CDF37477D856}" type="presOf" srcId="{8183970F-1DC8-4A50-B2A7-7425E1E23508}" destId="{3F5281FF-80BA-45E6-8876-C16F6FE6EA06}" srcOrd="0" destOrd="0" presId="urn:microsoft.com/office/officeart/2005/8/layout/chevron2"/>
    <dgm:cxn modelId="{5C59138E-6913-4EE4-B6DB-4AB62D084974}" srcId="{8183970F-1DC8-4A50-B2A7-7425E1E23508}" destId="{3EF0313E-397B-4370-8F87-32D8C2D8E38C}" srcOrd="0" destOrd="0" parTransId="{87151BE1-86B5-4A0A-BEBA-881CD53E9249}" sibTransId="{94F8BF4B-DC21-4088-A225-E3A2455A3F45}"/>
    <dgm:cxn modelId="{A3417FB1-54F3-40A6-AC8F-779214EBE16F}" srcId="{E1B9F625-8CD4-4748-94C0-2D2ED361D17C}" destId="{D1668450-057B-468A-B67A-EFB1AABF4237}" srcOrd="0" destOrd="0" parTransId="{8A0526BE-4A7C-4478-ACEE-9F84AA9EB6D3}" sibTransId="{B512FF84-CBE1-4486-A76D-E1BD7A2E0214}"/>
    <dgm:cxn modelId="{AD44BDB6-F380-452C-9915-28DBF6F1FB28}" srcId="{08A9F2E8-4088-40BD-943F-188F81461F9A}" destId="{0CC0BBA7-4E09-4E83-8D60-4E2E2108005E}" srcOrd="2" destOrd="0" parTransId="{3420E2F8-73FD-4DA1-BF9D-A8A72859427F}" sibTransId="{645506BB-7D30-4EA8-B268-A3D357496ED7}"/>
    <dgm:cxn modelId="{0B2C10B8-3776-44F3-9A0E-9CC85953413A}" type="presOf" srcId="{0CC0BBA7-4E09-4E83-8D60-4E2E2108005E}" destId="{A289CA47-42AB-473F-9658-B6610BF93CC6}" srcOrd="0" destOrd="0" presId="urn:microsoft.com/office/officeart/2005/8/layout/chevron2"/>
    <dgm:cxn modelId="{7FE5F7B8-F812-49FB-9230-6D85101AA50B}" srcId="{08A9F2E8-4088-40BD-943F-188F81461F9A}" destId="{CCDD73BD-1BA7-4793-B0A6-BDE0009E5E2C}" srcOrd="0" destOrd="0" parTransId="{3CD478EA-5EC8-42AC-ABB7-1F3473A7EDDE}" sibTransId="{CEBEB633-6069-4DE4-8C7B-29E71280D2E6}"/>
    <dgm:cxn modelId="{E32B98C4-8A76-4514-A757-A4F31338E8D2}" srcId="{08A9F2E8-4088-40BD-943F-188F81461F9A}" destId="{E1B9F625-8CD4-4748-94C0-2D2ED361D17C}" srcOrd="1" destOrd="0" parTransId="{D0E9ADFB-78D5-48C1-ABE1-C1D3C1432CAE}" sibTransId="{7C16E4E8-3FBE-4103-AA58-954CE60E25C6}"/>
    <dgm:cxn modelId="{DB3D9F5C-4F50-46F0-8819-9094015F80EF}" type="presParOf" srcId="{33E0D2F8-025F-4A6B-88EA-8627ED7C7F5C}" destId="{A2F93073-EEEB-48CF-9A27-33AB186D3C5E}" srcOrd="0" destOrd="0" presId="urn:microsoft.com/office/officeart/2005/8/layout/chevron2"/>
    <dgm:cxn modelId="{49675539-928F-4CB2-B324-47E4ED0CFDCF}" type="presParOf" srcId="{A2F93073-EEEB-48CF-9A27-33AB186D3C5E}" destId="{40D366B2-4700-4A4B-A38F-A3A18CA1D810}" srcOrd="0" destOrd="0" presId="urn:microsoft.com/office/officeart/2005/8/layout/chevron2"/>
    <dgm:cxn modelId="{07FB6549-BE53-460A-9990-EF4D96ED8FAF}" type="presParOf" srcId="{A2F93073-EEEB-48CF-9A27-33AB186D3C5E}" destId="{8FD0B796-D4A9-46EB-BEA0-4C92D266C407}" srcOrd="1" destOrd="0" presId="urn:microsoft.com/office/officeart/2005/8/layout/chevron2"/>
    <dgm:cxn modelId="{06E5D5A3-BD08-4159-8BC8-AFA1BB73701F}" type="presParOf" srcId="{33E0D2F8-025F-4A6B-88EA-8627ED7C7F5C}" destId="{4C3EB9AE-4478-44B5-A6B6-46E376CD3DD5}" srcOrd="1" destOrd="0" presId="urn:microsoft.com/office/officeart/2005/8/layout/chevron2"/>
    <dgm:cxn modelId="{5234F5E9-C2A7-438E-8F94-7C8F0F666D1B}" type="presParOf" srcId="{33E0D2F8-025F-4A6B-88EA-8627ED7C7F5C}" destId="{416B1628-146C-4EC0-89C9-868B9CFF4F76}" srcOrd="2" destOrd="0" presId="urn:microsoft.com/office/officeart/2005/8/layout/chevron2"/>
    <dgm:cxn modelId="{4847B277-3FF5-4223-A7E7-99E43183A8EF}" type="presParOf" srcId="{416B1628-146C-4EC0-89C9-868B9CFF4F76}" destId="{E2C7D357-1311-4E37-8255-C3D5F836828C}" srcOrd="0" destOrd="0" presId="urn:microsoft.com/office/officeart/2005/8/layout/chevron2"/>
    <dgm:cxn modelId="{5BD4D134-6EFC-4375-85F8-60D392271165}" type="presParOf" srcId="{416B1628-146C-4EC0-89C9-868B9CFF4F76}" destId="{F8F25444-94AF-4D95-A7D0-4FC56500BD5E}" srcOrd="1" destOrd="0" presId="urn:microsoft.com/office/officeart/2005/8/layout/chevron2"/>
    <dgm:cxn modelId="{63DA386B-3FBE-4C0D-9467-5E0EC6A56F86}" type="presParOf" srcId="{33E0D2F8-025F-4A6B-88EA-8627ED7C7F5C}" destId="{B64F640E-C820-4C17-8092-08A8AC666747}" srcOrd="3" destOrd="0" presId="urn:microsoft.com/office/officeart/2005/8/layout/chevron2"/>
    <dgm:cxn modelId="{6B399382-AF75-4F00-A1E8-C72C63B8900A}" type="presParOf" srcId="{33E0D2F8-025F-4A6B-88EA-8627ED7C7F5C}" destId="{CF85D1B2-36E0-4587-8893-2B4174105DD9}" srcOrd="4" destOrd="0" presId="urn:microsoft.com/office/officeart/2005/8/layout/chevron2"/>
    <dgm:cxn modelId="{4FD6EE80-EF48-4C0B-81AC-BC80AB9E0D12}" type="presParOf" srcId="{CF85D1B2-36E0-4587-8893-2B4174105DD9}" destId="{A289CA47-42AB-473F-9658-B6610BF93CC6}" srcOrd="0" destOrd="0" presId="urn:microsoft.com/office/officeart/2005/8/layout/chevron2"/>
    <dgm:cxn modelId="{64E5E89D-97FD-4FF0-A3F3-996A97E2CD3B}" type="presParOf" srcId="{CF85D1B2-36E0-4587-8893-2B4174105DD9}" destId="{683BA8E0-38BE-4F98-867C-E95B7090B659}" srcOrd="1" destOrd="0" presId="urn:microsoft.com/office/officeart/2005/8/layout/chevron2"/>
    <dgm:cxn modelId="{FCA56567-60D2-4AE6-96F4-EE20519F037E}" type="presParOf" srcId="{33E0D2F8-025F-4A6B-88EA-8627ED7C7F5C}" destId="{59693984-89EC-4880-9E8C-E3D59B173DFB}" srcOrd="5" destOrd="0" presId="urn:microsoft.com/office/officeart/2005/8/layout/chevron2"/>
    <dgm:cxn modelId="{0B0A179E-3BE3-4625-B7DC-5330E7741B60}" type="presParOf" srcId="{33E0D2F8-025F-4A6B-88EA-8627ED7C7F5C}" destId="{367D8F65-07BE-4D18-8281-42A0F0670DE0}" srcOrd="6" destOrd="0" presId="urn:microsoft.com/office/officeart/2005/8/layout/chevron2"/>
    <dgm:cxn modelId="{51874B2B-3DA1-4DF3-8A91-126F7EF4FC79}" type="presParOf" srcId="{367D8F65-07BE-4D18-8281-42A0F0670DE0}" destId="{3F5281FF-80BA-45E6-8876-C16F6FE6EA06}" srcOrd="0" destOrd="0" presId="urn:microsoft.com/office/officeart/2005/8/layout/chevron2"/>
    <dgm:cxn modelId="{ADD77172-1988-45C6-8C74-39741201AF25}" type="presParOf" srcId="{367D8F65-07BE-4D18-8281-42A0F0670DE0}" destId="{1E450662-5BB4-4BD0-BADE-0B1B5AB605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F5D567-E9F7-449E-9AC8-98A041DA55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053DD33-AD3A-4BD9-93EF-5DCD82B0D7D1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/>
            <a:t>Top Contributor:</a:t>
          </a:r>
        </a:p>
      </dgm:t>
    </dgm:pt>
    <dgm:pt modelId="{F052CAEA-9DC5-463F-B111-A93BD6B75143}" type="parTrans" cxnId="{6A6DE933-D006-4A6C-85C5-16162DD4F311}">
      <dgm:prSet/>
      <dgm:spPr/>
      <dgm:t>
        <a:bodyPr/>
        <a:lstStyle/>
        <a:p>
          <a:endParaRPr lang="en-GB"/>
        </a:p>
      </dgm:t>
    </dgm:pt>
    <dgm:pt modelId="{57549680-B5A9-4204-9938-AC8A46B16241}" type="sibTrans" cxnId="{6A6DE933-D006-4A6C-85C5-16162DD4F311}">
      <dgm:prSet/>
      <dgm:spPr/>
      <dgm:t>
        <a:bodyPr/>
        <a:lstStyle/>
        <a:p>
          <a:endParaRPr lang="en-GB"/>
        </a:p>
      </dgm:t>
    </dgm:pt>
    <dgm:pt modelId="{2E8E2115-E724-438D-A141-ACBC44C7C731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/>
            <a:t>Campaign ID 008 contributed the highest at 28.25% to overall sales volume, indicating its strong appeal and successful execution.</a:t>
          </a:r>
        </a:p>
      </dgm:t>
    </dgm:pt>
    <dgm:pt modelId="{5DD64FB5-68F6-41D2-AF18-8B101400C886}" type="parTrans" cxnId="{28E6F38E-8D4C-4145-92DD-AC09FAD08014}">
      <dgm:prSet/>
      <dgm:spPr/>
      <dgm:t>
        <a:bodyPr/>
        <a:lstStyle/>
        <a:p>
          <a:endParaRPr lang="en-GB"/>
        </a:p>
      </dgm:t>
    </dgm:pt>
    <dgm:pt modelId="{7E2C1BE3-A18C-4651-9354-DE9DB88F7BAC}" type="sibTrans" cxnId="{28E6F38E-8D4C-4145-92DD-AC09FAD08014}">
      <dgm:prSet/>
      <dgm:spPr/>
      <dgm:t>
        <a:bodyPr/>
        <a:lstStyle/>
        <a:p>
          <a:endParaRPr lang="en-GB"/>
        </a:p>
      </dgm:t>
    </dgm:pt>
    <dgm:pt modelId="{05B06DD5-9C69-4563-83F2-5E3E3FF0BA30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/>
            <a:t>Strengths: Effective targeting and well-aligned messaging with customer needs.</a:t>
          </a:r>
          <a:br>
            <a:rPr lang="en-GB" sz="1200" b="1"/>
          </a:br>
          <a:endParaRPr lang="en-GB" sz="1200" b="1"/>
        </a:p>
      </dgm:t>
    </dgm:pt>
    <dgm:pt modelId="{878E0E7C-4F8A-4B8F-A0B4-3557567A907B}" type="parTrans" cxnId="{2FA7DF90-B747-4C85-9C0C-07277DFC79E6}">
      <dgm:prSet/>
      <dgm:spPr/>
      <dgm:t>
        <a:bodyPr/>
        <a:lstStyle/>
        <a:p>
          <a:endParaRPr lang="en-GB"/>
        </a:p>
      </dgm:t>
    </dgm:pt>
    <dgm:pt modelId="{595BEB94-E817-4C12-B211-E81B5357833C}" type="sibTrans" cxnId="{2FA7DF90-B747-4C85-9C0C-07277DFC79E6}">
      <dgm:prSet/>
      <dgm:spPr/>
      <dgm:t>
        <a:bodyPr/>
        <a:lstStyle/>
        <a:p>
          <a:endParaRPr lang="en-GB"/>
        </a:p>
      </dgm:t>
    </dgm:pt>
    <dgm:pt modelId="{4F223CA2-F0F9-498B-A446-5106B7939746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 dirty="0"/>
            <a:t>Campaign ID 009 contributed 21.9%, slightly lower but still significant, reflecting moderate regional reach and product-market alignment.</a:t>
          </a:r>
        </a:p>
      </dgm:t>
    </dgm:pt>
    <dgm:pt modelId="{88E30426-42ED-4193-A79F-45DD5B5F7EEC}" type="parTrans" cxnId="{BB0BE75C-EC4D-4454-A96B-91CDE62AE6BF}">
      <dgm:prSet/>
      <dgm:spPr/>
      <dgm:t>
        <a:bodyPr/>
        <a:lstStyle/>
        <a:p>
          <a:endParaRPr lang="en-GB"/>
        </a:p>
      </dgm:t>
    </dgm:pt>
    <dgm:pt modelId="{73A97563-10F5-4D89-9AB8-BD882F10FF99}" type="sibTrans" cxnId="{BB0BE75C-EC4D-4454-A96B-91CDE62AE6BF}">
      <dgm:prSet/>
      <dgm:spPr/>
      <dgm:t>
        <a:bodyPr/>
        <a:lstStyle/>
        <a:p>
          <a:endParaRPr lang="en-GB"/>
        </a:p>
      </dgm:t>
    </dgm:pt>
    <dgm:pt modelId="{2C8EAE01-2FF9-448A-BC59-4B383E525614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 dirty="0"/>
            <a:t>Campaign ID 005 achieved a contribution of 20.09%, signalling consistent results but potential for scaling.</a:t>
          </a:r>
        </a:p>
      </dgm:t>
    </dgm:pt>
    <dgm:pt modelId="{DEB51817-221E-4C26-BFDB-D2EE18425A21}" type="parTrans" cxnId="{DC4FFC97-9224-41A3-AA67-BD615AC9D8FE}">
      <dgm:prSet/>
      <dgm:spPr/>
      <dgm:t>
        <a:bodyPr/>
        <a:lstStyle/>
        <a:p>
          <a:endParaRPr lang="en-GB"/>
        </a:p>
      </dgm:t>
    </dgm:pt>
    <dgm:pt modelId="{62237ED0-379C-4ED4-AED0-F308A6D66EC7}" type="sibTrans" cxnId="{DC4FFC97-9224-41A3-AA67-BD615AC9D8FE}">
      <dgm:prSet/>
      <dgm:spPr/>
      <dgm:t>
        <a:bodyPr/>
        <a:lstStyle/>
        <a:p>
          <a:endParaRPr lang="en-GB"/>
        </a:p>
      </dgm:t>
    </dgm:pt>
    <dgm:pt modelId="{A4751CB0-C66C-4F98-A380-1DB5333249D3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/>
            <a:t>Low Performers:</a:t>
          </a:r>
        </a:p>
      </dgm:t>
    </dgm:pt>
    <dgm:pt modelId="{DD7A3D31-BEB6-415A-9B3D-ABCF50105A34}" type="parTrans" cxnId="{E9FC282A-603A-409E-9030-75C7A5061CD6}">
      <dgm:prSet/>
      <dgm:spPr/>
      <dgm:t>
        <a:bodyPr/>
        <a:lstStyle/>
        <a:p>
          <a:endParaRPr lang="en-GB"/>
        </a:p>
      </dgm:t>
    </dgm:pt>
    <dgm:pt modelId="{B23B8C4E-0F50-42E0-938D-D0A9E0BB7E1D}" type="sibTrans" cxnId="{E9FC282A-603A-409E-9030-75C7A5061CD6}">
      <dgm:prSet/>
      <dgm:spPr/>
      <dgm:t>
        <a:bodyPr/>
        <a:lstStyle/>
        <a:p>
          <a:endParaRPr lang="en-GB"/>
        </a:p>
      </dgm:t>
    </dgm:pt>
    <dgm:pt modelId="{CFA76E00-C467-42C9-A6A3-BCB9A658A0C9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 dirty="0"/>
            <a:t>Campaigns with lower contributions require evaluation to identify gaps in strategy, targeting, or execution.</a:t>
          </a:r>
        </a:p>
      </dgm:t>
    </dgm:pt>
    <dgm:pt modelId="{3FF1AA9D-942A-4A61-92DE-FEDAEB422638}" type="parTrans" cxnId="{389B218F-A9BE-42EE-BACF-D61F9E9A728D}">
      <dgm:prSet/>
      <dgm:spPr/>
      <dgm:t>
        <a:bodyPr/>
        <a:lstStyle/>
        <a:p>
          <a:endParaRPr lang="en-GB"/>
        </a:p>
      </dgm:t>
    </dgm:pt>
    <dgm:pt modelId="{C7538EE8-5C57-4395-BB38-0C8E0BE12422}" type="sibTrans" cxnId="{389B218F-A9BE-42EE-BACF-D61F9E9A728D}">
      <dgm:prSet/>
      <dgm:spPr/>
      <dgm:t>
        <a:bodyPr/>
        <a:lstStyle/>
        <a:p>
          <a:endParaRPr lang="en-GB"/>
        </a:p>
      </dgm:t>
    </dgm:pt>
    <dgm:pt modelId="{49F29518-A693-44F3-8A06-4BEAD0E206D1}">
      <dgm:prSet custT="1"/>
      <dgm:spPr>
        <a:solidFill>
          <a:srgbClr val="003DA5"/>
        </a:solidFill>
      </dgm:spPr>
      <dgm:t>
        <a:bodyPr/>
        <a:lstStyle/>
        <a:p>
          <a:r>
            <a:rPr lang="en-GB" sz="1200" b="1" dirty="0"/>
            <a:t>Moderate Performers:</a:t>
          </a:r>
        </a:p>
      </dgm:t>
    </dgm:pt>
    <dgm:pt modelId="{1429EA99-3129-434E-8D91-6159B511788C}" type="sibTrans" cxnId="{25C17C87-19AB-4FE4-A552-728F99636165}">
      <dgm:prSet/>
      <dgm:spPr/>
      <dgm:t>
        <a:bodyPr/>
        <a:lstStyle/>
        <a:p>
          <a:endParaRPr lang="en-GB"/>
        </a:p>
      </dgm:t>
    </dgm:pt>
    <dgm:pt modelId="{FEB81110-04E4-4ED0-9C24-59074701BC7D}" type="parTrans" cxnId="{25C17C87-19AB-4FE4-A552-728F99636165}">
      <dgm:prSet/>
      <dgm:spPr/>
      <dgm:t>
        <a:bodyPr/>
        <a:lstStyle/>
        <a:p>
          <a:endParaRPr lang="en-GB"/>
        </a:p>
      </dgm:t>
    </dgm:pt>
    <dgm:pt modelId="{E470AD7B-B2FB-4A8F-8E62-C4A044358A56}" type="pres">
      <dgm:prSet presAssocID="{52F5D567-E9F7-449E-9AC8-98A041DA556C}" presName="linear" presStyleCnt="0">
        <dgm:presLayoutVars>
          <dgm:animLvl val="lvl"/>
          <dgm:resizeHandles val="exact"/>
        </dgm:presLayoutVars>
      </dgm:prSet>
      <dgm:spPr/>
    </dgm:pt>
    <dgm:pt modelId="{DE45D71C-FA90-4BE6-AE90-825DD4AB5C03}" type="pres">
      <dgm:prSet presAssocID="{3053DD33-AD3A-4BD9-93EF-5DCD82B0D7D1}" presName="parentText" presStyleLbl="node1" presStyleIdx="0" presStyleCnt="8" custScaleY="66884" custLinFactNeighborX="-1045">
        <dgm:presLayoutVars>
          <dgm:chMax val="0"/>
          <dgm:bulletEnabled val="1"/>
        </dgm:presLayoutVars>
      </dgm:prSet>
      <dgm:spPr/>
    </dgm:pt>
    <dgm:pt modelId="{4426768F-2B9E-40C4-80FC-7221B0200490}" type="pres">
      <dgm:prSet presAssocID="{57549680-B5A9-4204-9938-AC8A46B16241}" presName="spacer" presStyleCnt="0"/>
      <dgm:spPr/>
    </dgm:pt>
    <dgm:pt modelId="{5AC28519-225D-44AC-99FE-C80F133CF592}" type="pres">
      <dgm:prSet presAssocID="{2E8E2115-E724-438D-A141-ACBC44C7C731}" presName="parentText" presStyleLbl="node1" presStyleIdx="1" presStyleCnt="8" custLinFactNeighborX="-1045">
        <dgm:presLayoutVars>
          <dgm:chMax val="0"/>
          <dgm:bulletEnabled val="1"/>
        </dgm:presLayoutVars>
      </dgm:prSet>
      <dgm:spPr/>
    </dgm:pt>
    <dgm:pt modelId="{515DA6B3-62E0-4E70-B5BE-793627064E36}" type="pres">
      <dgm:prSet presAssocID="{7E2C1BE3-A18C-4651-9354-DE9DB88F7BAC}" presName="spacer" presStyleCnt="0"/>
      <dgm:spPr/>
    </dgm:pt>
    <dgm:pt modelId="{9170CE30-937F-434A-8F8C-8F4DE800C3F3}" type="pres">
      <dgm:prSet presAssocID="{05B06DD5-9C69-4563-83F2-5E3E3FF0BA30}" presName="parentText" presStyleLbl="node1" presStyleIdx="2" presStyleCnt="8" custLinFactNeighborX="-1045">
        <dgm:presLayoutVars>
          <dgm:chMax val="0"/>
          <dgm:bulletEnabled val="1"/>
        </dgm:presLayoutVars>
      </dgm:prSet>
      <dgm:spPr/>
    </dgm:pt>
    <dgm:pt modelId="{30343D2B-F0D1-4110-AAAB-CEC7D50E506C}" type="pres">
      <dgm:prSet presAssocID="{595BEB94-E817-4C12-B211-E81B5357833C}" presName="spacer" presStyleCnt="0"/>
      <dgm:spPr/>
    </dgm:pt>
    <dgm:pt modelId="{C335CB2D-3C63-4452-89C0-AC3E80A1E077}" type="pres">
      <dgm:prSet presAssocID="{49F29518-A693-44F3-8A06-4BEAD0E206D1}" presName="parentText" presStyleLbl="node1" presStyleIdx="3" presStyleCnt="8" custScaleY="51797">
        <dgm:presLayoutVars>
          <dgm:chMax val="0"/>
          <dgm:bulletEnabled val="1"/>
        </dgm:presLayoutVars>
      </dgm:prSet>
      <dgm:spPr/>
    </dgm:pt>
    <dgm:pt modelId="{1529DCA2-9264-4228-8986-04233626FB58}" type="pres">
      <dgm:prSet presAssocID="{1429EA99-3129-434E-8D91-6159B511788C}" presName="spacer" presStyleCnt="0"/>
      <dgm:spPr/>
    </dgm:pt>
    <dgm:pt modelId="{21298E9C-96FD-4079-9B27-9A64B3F6BB44}" type="pres">
      <dgm:prSet presAssocID="{4F223CA2-F0F9-498B-A446-5106B793974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0174D17-59AC-4DD7-A6B5-19B9226A3D13}" type="pres">
      <dgm:prSet presAssocID="{73A97563-10F5-4D89-9AB8-BD882F10FF99}" presName="spacer" presStyleCnt="0"/>
      <dgm:spPr/>
    </dgm:pt>
    <dgm:pt modelId="{8136E1BD-C800-46EF-B616-5F33E6F5A89F}" type="pres">
      <dgm:prSet presAssocID="{2C8EAE01-2FF9-448A-BC59-4B383E52561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0BBA55A-B96C-4973-AA8A-21AD64625C93}" type="pres">
      <dgm:prSet presAssocID="{62237ED0-379C-4ED4-AED0-F308A6D66EC7}" presName="spacer" presStyleCnt="0"/>
      <dgm:spPr/>
    </dgm:pt>
    <dgm:pt modelId="{14240B6C-0B0A-420A-9A74-0D206D2EFA01}" type="pres">
      <dgm:prSet presAssocID="{A4751CB0-C66C-4F98-A380-1DB5333249D3}" presName="parentText" presStyleLbl="node1" presStyleIdx="6" presStyleCnt="8" custScaleY="48330">
        <dgm:presLayoutVars>
          <dgm:chMax val="0"/>
          <dgm:bulletEnabled val="1"/>
        </dgm:presLayoutVars>
      </dgm:prSet>
      <dgm:spPr/>
    </dgm:pt>
    <dgm:pt modelId="{C6EC2B1F-2683-44BF-BA6F-10B41FF413BA}" type="pres">
      <dgm:prSet presAssocID="{B23B8C4E-0F50-42E0-938D-D0A9E0BB7E1D}" presName="spacer" presStyleCnt="0"/>
      <dgm:spPr/>
    </dgm:pt>
    <dgm:pt modelId="{11112252-D48B-4704-AF2C-38D5771F9056}" type="pres">
      <dgm:prSet presAssocID="{CFA76E00-C467-42C9-A6A3-BCB9A658A0C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D327114-402F-41D1-BA3A-CF1A199BCBBB}" type="presOf" srcId="{3053DD33-AD3A-4BD9-93EF-5DCD82B0D7D1}" destId="{DE45D71C-FA90-4BE6-AE90-825DD4AB5C03}" srcOrd="0" destOrd="0" presId="urn:microsoft.com/office/officeart/2005/8/layout/vList2"/>
    <dgm:cxn modelId="{E9FC282A-603A-409E-9030-75C7A5061CD6}" srcId="{52F5D567-E9F7-449E-9AC8-98A041DA556C}" destId="{A4751CB0-C66C-4F98-A380-1DB5333249D3}" srcOrd="6" destOrd="0" parTransId="{DD7A3D31-BEB6-415A-9B3D-ABCF50105A34}" sibTransId="{B23B8C4E-0F50-42E0-938D-D0A9E0BB7E1D}"/>
    <dgm:cxn modelId="{6A6DE933-D006-4A6C-85C5-16162DD4F311}" srcId="{52F5D567-E9F7-449E-9AC8-98A041DA556C}" destId="{3053DD33-AD3A-4BD9-93EF-5DCD82B0D7D1}" srcOrd="0" destOrd="0" parTransId="{F052CAEA-9DC5-463F-B111-A93BD6B75143}" sibTransId="{57549680-B5A9-4204-9938-AC8A46B16241}"/>
    <dgm:cxn modelId="{BB0BE75C-EC4D-4454-A96B-91CDE62AE6BF}" srcId="{52F5D567-E9F7-449E-9AC8-98A041DA556C}" destId="{4F223CA2-F0F9-498B-A446-5106B7939746}" srcOrd="4" destOrd="0" parTransId="{88E30426-42ED-4193-A79F-45DD5B5F7EEC}" sibTransId="{73A97563-10F5-4D89-9AB8-BD882F10FF99}"/>
    <dgm:cxn modelId="{01EB1853-70B6-44C1-9C96-16E4BB03945E}" type="presOf" srcId="{2E8E2115-E724-438D-A141-ACBC44C7C731}" destId="{5AC28519-225D-44AC-99FE-C80F133CF592}" srcOrd="0" destOrd="0" presId="urn:microsoft.com/office/officeart/2005/8/layout/vList2"/>
    <dgm:cxn modelId="{25C17C87-19AB-4FE4-A552-728F99636165}" srcId="{52F5D567-E9F7-449E-9AC8-98A041DA556C}" destId="{49F29518-A693-44F3-8A06-4BEAD0E206D1}" srcOrd="3" destOrd="0" parTransId="{FEB81110-04E4-4ED0-9C24-59074701BC7D}" sibTransId="{1429EA99-3129-434E-8D91-6159B511788C}"/>
    <dgm:cxn modelId="{28E6F38E-8D4C-4145-92DD-AC09FAD08014}" srcId="{52F5D567-E9F7-449E-9AC8-98A041DA556C}" destId="{2E8E2115-E724-438D-A141-ACBC44C7C731}" srcOrd="1" destOrd="0" parTransId="{5DD64FB5-68F6-41D2-AF18-8B101400C886}" sibTransId="{7E2C1BE3-A18C-4651-9354-DE9DB88F7BAC}"/>
    <dgm:cxn modelId="{389B218F-A9BE-42EE-BACF-D61F9E9A728D}" srcId="{52F5D567-E9F7-449E-9AC8-98A041DA556C}" destId="{CFA76E00-C467-42C9-A6A3-BCB9A658A0C9}" srcOrd="7" destOrd="0" parTransId="{3FF1AA9D-942A-4A61-92DE-FEDAEB422638}" sibTransId="{C7538EE8-5C57-4395-BB38-0C8E0BE12422}"/>
    <dgm:cxn modelId="{2FA7DF90-B747-4C85-9C0C-07277DFC79E6}" srcId="{52F5D567-E9F7-449E-9AC8-98A041DA556C}" destId="{05B06DD5-9C69-4563-83F2-5E3E3FF0BA30}" srcOrd="2" destOrd="0" parTransId="{878E0E7C-4F8A-4B8F-A0B4-3557567A907B}" sibTransId="{595BEB94-E817-4C12-B211-E81B5357833C}"/>
    <dgm:cxn modelId="{DC4FFC97-9224-41A3-AA67-BD615AC9D8FE}" srcId="{52F5D567-E9F7-449E-9AC8-98A041DA556C}" destId="{2C8EAE01-2FF9-448A-BC59-4B383E525614}" srcOrd="5" destOrd="0" parTransId="{DEB51817-221E-4C26-BFDB-D2EE18425A21}" sibTransId="{62237ED0-379C-4ED4-AED0-F308A6D66EC7}"/>
    <dgm:cxn modelId="{E8365C9C-9696-4257-BAE6-D3339AA910D0}" type="presOf" srcId="{CFA76E00-C467-42C9-A6A3-BCB9A658A0C9}" destId="{11112252-D48B-4704-AF2C-38D5771F9056}" srcOrd="0" destOrd="0" presId="urn:microsoft.com/office/officeart/2005/8/layout/vList2"/>
    <dgm:cxn modelId="{E6ABD6A6-D4B0-49BE-8E71-6B33FE885D53}" type="presOf" srcId="{2C8EAE01-2FF9-448A-BC59-4B383E525614}" destId="{8136E1BD-C800-46EF-B616-5F33E6F5A89F}" srcOrd="0" destOrd="0" presId="urn:microsoft.com/office/officeart/2005/8/layout/vList2"/>
    <dgm:cxn modelId="{ABD14EA9-8959-4637-86AB-3A9E6007391F}" type="presOf" srcId="{05B06DD5-9C69-4563-83F2-5E3E3FF0BA30}" destId="{9170CE30-937F-434A-8F8C-8F4DE800C3F3}" srcOrd="0" destOrd="0" presId="urn:microsoft.com/office/officeart/2005/8/layout/vList2"/>
    <dgm:cxn modelId="{09D6F8AA-65B3-4FE3-A150-919FA2FB9822}" type="presOf" srcId="{A4751CB0-C66C-4F98-A380-1DB5333249D3}" destId="{14240B6C-0B0A-420A-9A74-0D206D2EFA01}" srcOrd="0" destOrd="0" presId="urn:microsoft.com/office/officeart/2005/8/layout/vList2"/>
    <dgm:cxn modelId="{B34E43BD-4303-4D3F-8450-FACD9ADBAC71}" type="presOf" srcId="{52F5D567-E9F7-449E-9AC8-98A041DA556C}" destId="{E470AD7B-B2FB-4A8F-8E62-C4A044358A56}" srcOrd="0" destOrd="0" presId="urn:microsoft.com/office/officeart/2005/8/layout/vList2"/>
    <dgm:cxn modelId="{3CC912D1-AD8E-421F-905D-BDCEF4F55F28}" type="presOf" srcId="{49F29518-A693-44F3-8A06-4BEAD0E206D1}" destId="{C335CB2D-3C63-4452-89C0-AC3E80A1E077}" srcOrd="0" destOrd="0" presId="urn:microsoft.com/office/officeart/2005/8/layout/vList2"/>
    <dgm:cxn modelId="{7FFD7AE4-53D3-498F-8B82-F16594A7ED36}" type="presOf" srcId="{4F223CA2-F0F9-498B-A446-5106B7939746}" destId="{21298E9C-96FD-4079-9B27-9A64B3F6BB44}" srcOrd="0" destOrd="0" presId="urn:microsoft.com/office/officeart/2005/8/layout/vList2"/>
    <dgm:cxn modelId="{619C4F91-90E1-4072-B050-53E60162EE24}" type="presParOf" srcId="{E470AD7B-B2FB-4A8F-8E62-C4A044358A56}" destId="{DE45D71C-FA90-4BE6-AE90-825DD4AB5C03}" srcOrd="0" destOrd="0" presId="urn:microsoft.com/office/officeart/2005/8/layout/vList2"/>
    <dgm:cxn modelId="{E796932F-CEB6-4AEE-B3C0-14942C62C5EC}" type="presParOf" srcId="{E470AD7B-B2FB-4A8F-8E62-C4A044358A56}" destId="{4426768F-2B9E-40C4-80FC-7221B0200490}" srcOrd="1" destOrd="0" presId="urn:microsoft.com/office/officeart/2005/8/layout/vList2"/>
    <dgm:cxn modelId="{763FE28C-05CD-4264-A640-292B30C9CBD8}" type="presParOf" srcId="{E470AD7B-B2FB-4A8F-8E62-C4A044358A56}" destId="{5AC28519-225D-44AC-99FE-C80F133CF592}" srcOrd="2" destOrd="0" presId="urn:microsoft.com/office/officeart/2005/8/layout/vList2"/>
    <dgm:cxn modelId="{E284594C-8584-4A9B-9C30-DA57AFDF12A4}" type="presParOf" srcId="{E470AD7B-B2FB-4A8F-8E62-C4A044358A56}" destId="{515DA6B3-62E0-4E70-B5BE-793627064E36}" srcOrd="3" destOrd="0" presId="urn:microsoft.com/office/officeart/2005/8/layout/vList2"/>
    <dgm:cxn modelId="{62777606-0C50-42B5-BF4F-58284C978E5C}" type="presParOf" srcId="{E470AD7B-B2FB-4A8F-8E62-C4A044358A56}" destId="{9170CE30-937F-434A-8F8C-8F4DE800C3F3}" srcOrd="4" destOrd="0" presId="urn:microsoft.com/office/officeart/2005/8/layout/vList2"/>
    <dgm:cxn modelId="{FDE0E9C3-27DF-401E-85F9-2FE8CC4D3D56}" type="presParOf" srcId="{E470AD7B-B2FB-4A8F-8E62-C4A044358A56}" destId="{30343D2B-F0D1-4110-AAAB-CEC7D50E506C}" srcOrd="5" destOrd="0" presId="urn:microsoft.com/office/officeart/2005/8/layout/vList2"/>
    <dgm:cxn modelId="{30F67678-DDBA-4CE9-9743-DFB20DF8C763}" type="presParOf" srcId="{E470AD7B-B2FB-4A8F-8E62-C4A044358A56}" destId="{C335CB2D-3C63-4452-89C0-AC3E80A1E077}" srcOrd="6" destOrd="0" presId="urn:microsoft.com/office/officeart/2005/8/layout/vList2"/>
    <dgm:cxn modelId="{01C9DDDC-380A-416B-BB24-E4408A49C87C}" type="presParOf" srcId="{E470AD7B-B2FB-4A8F-8E62-C4A044358A56}" destId="{1529DCA2-9264-4228-8986-04233626FB58}" srcOrd="7" destOrd="0" presId="urn:microsoft.com/office/officeart/2005/8/layout/vList2"/>
    <dgm:cxn modelId="{7C96F0F8-1CE2-4AA1-A51A-EB1783931A97}" type="presParOf" srcId="{E470AD7B-B2FB-4A8F-8E62-C4A044358A56}" destId="{21298E9C-96FD-4079-9B27-9A64B3F6BB44}" srcOrd="8" destOrd="0" presId="urn:microsoft.com/office/officeart/2005/8/layout/vList2"/>
    <dgm:cxn modelId="{52443629-E90F-4A95-A8B7-3B2A3279B5C8}" type="presParOf" srcId="{E470AD7B-B2FB-4A8F-8E62-C4A044358A56}" destId="{A0174D17-59AC-4DD7-A6B5-19B9226A3D13}" srcOrd="9" destOrd="0" presId="urn:microsoft.com/office/officeart/2005/8/layout/vList2"/>
    <dgm:cxn modelId="{7D8CBC30-27AA-4102-894B-720BF63C09C8}" type="presParOf" srcId="{E470AD7B-B2FB-4A8F-8E62-C4A044358A56}" destId="{8136E1BD-C800-46EF-B616-5F33E6F5A89F}" srcOrd="10" destOrd="0" presId="urn:microsoft.com/office/officeart/2005/8/layout/vList2"/>
    <dgm:cxn modelId="{49D6564E-DAD0-4A74-9DE6-78FDD58436DE}" type="presParOf" srcId="{E470AD7B-B2FB-4A8F-8E62-C4A044358A56}" destId="{00BBA55A-B96C-4973-AA8A-21AD64625C93}" srcOrd="11" destOrd="0" presId="urn:microsoft.com/office/officeart/2005/8/layout/vList2"/>
    <dgm:cxn modelId="{D4BB872C-32C6-4099-9728-B2C8C9F62530}" type="presParOf" srcId="{E470AD7B-B2FB-4A8F-8E62-C4A044358A56}" destId="{14240B6C-0B0A-420A-9A74-0D206D2EFA01}" srcOrd="12" destOrd="0" presId="urn:microsoft.com/office/officeart/2005/8/layout/vList2"/>
    <dgm:cxn modelId="{1B6F1AD6-8297-45E2-897A-3C7EDB98E325}" type="presParOf" srcId="{E470AD7B-B2FB-4A8F-8E62-C4A044358A56}" destId="{C6EC2B1F-2683-44BF-BA6F-10B41FF413BA}" srcOrd="13" destOrd="0" presId="urn:microsoft.com/office/officeart/2005/8/layout/vList2"/>
    <dgm:cxn modelId="{62B8ED39-75A7-4FEA-BC7A-4B011D931B52}" type="presParOf" srcId="{E470AD7B-B2FB-4A8F-8E62-C4A044358A56}" destId="{11112252-D48B-4704-AF2C-38D5771F905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12422E-4AE8-4FCE-A87C-2D611B5DCFB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DD46F0-DD39-4B81-8A08-836A10112B73}">
      <dgm:prSet/>
      <dgm:spPr/>
      <dgm:t>
        <a:bodyPr/>
        <a:lstStyle/>
        <a:p>
          <a:r>
            <a:rPr lang="en-GB" b="1" dirty="0"/>
            <a:t>High Sales, Low </a:t>
          </a:r>
          <a:r>
            <a:rPr lang="en-GB" b="1"/>
            <a:t>Profit:</a:t>
          </a:r>
          <a:endParaRPr lang="en-GB" dirty="0"/>
        </a:p>
      </dgm:t>
    </dgm:pt>
    <dgm:pt modelId="{179B34BD-E873-41EA-AB4E-901111BAB201}" type="parTrans" cxnId="{F387C2ED-E419-4341-841D-11574D93F710}">
      <dgm:prSet/>
      <dgm:spPr/>
      <dgm:t>
        <a:bodyPr/>
        <a:lstStyle/>
        <a:p>
          <a:endParaRPr lang="en-GB"/>
        </a:p>
      </dgm:t>
    </dgm:pt>
    <dgm:pt modelId="{08989A1B-2F74-443B-8DBE-BB449B28DE0E}" type="sibTrans" cxnId="{F387C2ED-E419-4341-841D-11574D93F710}">
      <dgm:prSet/>
      <dgm:spPr/>
      <dgm:t>
        <a:bodyPr/>
        <a:lstStyle/>
        <a:p>
          <a:endParaRPr lang="en-GB"/>
        </a:p>
      </dgm:t>
    </dgm:pt>
    <dgm:pt modelId="{426EA8ED-3027-48E4-9EF9-78DA0D134C53}">
      <dgm:prSet/>
      <dgm:spPr/>
      <dgm:t>
        <a:bodyPr/>
        <a:lstStyle/>
        <a:p>
          <a:r>
            <a:rPr lang="en-GB" b="1" dirty="0"/>
            <a:t>Products like Baby &amp; Family Care have high volume but lower margins.</a:t>
          </a:r>
          <a:endParaRPr lang="en-GB" dirty="0"/>
        </a:p>
      </dgm:t>
    </dgm:pt>
    <dgm:pt modelId="{E722AEC5-0981-44B0-846B-4BE633DA42E1}" type="parTrans" cxnId="{8AF33C0B-51B4-4BEA-B7FC-8E88EC16062E}">
      <dgm:prSet/>
      <dgm:spPr/>
      <dgm:t>
        <a:bodyPr/>
        <a:lstStyle/>
        <a:p>
          <a:endParaRPr lang="en-GB"/>
        </a:p>
      </dgm:t>
    </dgm:pt>
    <dgm:pt modelId="{383ECFFB-461A-4F24-BF6D-20B5488FD6ED}" type="sibTrans" cxnId="{8AF33C0B-51B4-4BEA-B7FC-8E88EC16062E}">
      <dgm:prSet/>
      <dgm:spPr/>
      <dgm:t>
        <a:bodyPr/>
        <a:lstStyle/>
        <a:p>
          <a:endParaRPr lang="en-GB"/>
        </a:p>
      </dgm:t>
    </dgm:pt>
    <dgm:pt modelId="{826D081E-9D01-44FB-8637-E8AB5D3131B6}">
      <dgm:prSet/>
      <dgm:spPr/>
      <dgm:t>
        <a:bodyPr/>
        <a:lstStyle/>
        <a:p>
          <a:r>
            <a:rPr lang="en-GB" b="1" dirty="0"/>
            <a:t>Insight: Explore cost-cutting or premium pricing strategies.</a:t>
          </a:r>
          <a:endParaRPr lang="en-GB" dirty="0"/>
        </a:p>
      </dgm:t>
    </dgm:pt>
    <dgm:pt modelId="{D757E241-FEB3-45E2-AC03-452FA4F04049}" type="parTrans" cxnId="{EC85B655-B7B8-4DB7-93B2-A146FAF966E7}">
      <dgm:prSet/>
      <dgm:spPr/>
      <dgm:t>
        <a:bodyPr/>
        <a:lstStyle/>
        <a:p>
          <a:endParaRPr lang="en-GB"/>
        </a:p>
      </dgm:t>
    </dgm:pt>
    <dgm:pt modelId="{439CAADB-C41F-4ACC-8F9C-96B63486D4F8}" type="sibTrans" cxnId="{EC85B655-B7B8-4DB7-93B2-A146FAF966E7}">
      <dgm:prSet/>
      <dgm:spPr/>
      <dgm:t>
        <a:bodyPr/>
        <a:lstStyle/>
        <a:p>
          <a:endParaRPr lang="en-GB"/>
        </a:p>
      </dgm:t>
    </dgm:pt>
    <dgm:pt modelId="{781611EA-C9A3-49F6-B232-50290848CC4B}">
      <dgm:prSet/>
      <dgm:spPr/>
      <dgm:t>
        <a:bodyPr/>
        <a:lstStyle/>
        <a:p>
          <a:r>
            <a:rPr lang="en-GB" b="1" dirty="0"/>
            <a:t>Promotional Pricing Impact:</a:t>
          </a:r>
          <a:endParaRPr lang="en-GB" dirty="0"/>
        </a:p>
      </dgm:t>
    </dgm:pt>
    <dgm:pt modelId="{17C55D71-21CE-40EE-84ED-8B4D72617E33}" type="parTrans" cxnId="{4D7081F3-C7F6-4B9F-B52B-32DFCB5FDAF3}">
      <dgm:prSet/>
      <dgm:spPr/>
      <dgm:t>
        <a:bodyPr/>
        <a:lstStyle/>
        <a:p>
          <a:endParaRPr lang="en-GB"/>
        </a:p>
      </dgm:t>
    </dgm:pt>
    <dgm:pt modelId="{6C73092E-0003-4795-950C-CE863B2AD453}" type="sibTrans" cxnId="{4D7081F3-C7F6-4B9F-B52B-32DFCB5FDAF3}">
      <dgm:prSet/>
      <dgm:spPr/>
      <dgm:t>
        <a:bodyPr/>
        <a:lstStyle/>
        <a:p>
          <a:endParaRPr lang="en-GB"/>
        </a:p>
      </dgm:t>
    </dgm:pt>
    <dgm:pt modelId="{555229BC-BCCF-478A-9C84-4152CC3585E0}">
      <dgm:prSet/>
      <dgm:spPr/>
      <dgm:t>
        <a:bodyPr/>
        <a:lstStyle/>
        <a:p>
          <a:r>
            <a:rPr lang="en-GB" b="1"/>
            <a:t>Actionable Insight: Introduce targeted discount strategies for low-volume, high-margin products.</a:t>
          </a:r>
          <a:endParaRPr lang="en-GB"/>
        </a:p>
      </dgm:t>
    </dgm:pt>
    <dgm:pt modelId="{94CC440E-5992-4D82-B4CF-D71C62C7E206}" type="parTrans" cxnId="{0D35AFA8-59F3-4B74-AE2D-41D9F6DD3B1B}">
      <dgm:prSet/>
      <dgm:spPr/>
      <dgm:t>
        <a:bodyPr/>
        <a:lstStyle/>
        <a:p>
          <a:endParaRPr lang="en-GB"/>
        </a:p>
      </dgm:t>
    </dgm:pt>
    <dgm:pt modelId="{CCAB9D95-71BD-4D40-A054-DF1E54AFC408}" type="sibTrans" cxnId="{0D35AFA8-59F3-4B74-AE2D-41D9F6DD3B1B}">
      <dgm:prSet/>
      <dgm:spPr/>
      <dgm:t>
        <a:bodyPr/>
        <a:lstStyle/>
        <a:p>
          <a:endParaRPr lang="en-GB"/>
        </a:p>
      </dgm:t>
    </dgm:pt>
    <dgm:pt modelId="{FFD507EC-7DF5-4B8A-8C13-1F6458A21F1B}">
      <dgm:prSet/>
      <dgm:spPr/>
      <dgm:t>
        <a:bodyPr/>
        <a:lstStyle/>
        <a:p>
          <a:r>
            <a:rPr lang="en-GB" b="1" dirty="0"/>
            <a:t>Positive correlation between discounts and sales volume (trendline slopes upward).</a:t>
          </a:r>
          <a:endParaRPr lang="en-GB" dirty="0"/>
        </a:p>
      </dgm:t>
    </dgm:pt>
    <dgm:pt modelId="{F04301D6-EFCE-4E24-A4A7-BAB680E92F0E}" type="parTrans" cxnId="{15663384-DD34-4213-94CC-622C1AEB4BF5}">
      <dgm:prSet/>
      <dgm:spPr/>
      <dgm:t>
        <a:bodyPr/>
        <a:lstStyle/>
        <a:p>
          <a:endParaRPr lang="en-GB"/>
        </a:p>
      </dgm:t>
    </dgm:pt>
    <dgm:pt modelId="{0C167CEB-C22A-4D83-A840-828359D8275C}" type="sibTrans" cxnId="{15663384-DD34-4213-94CC-622C1AEB4BF5}">
      <dgm:prSet/>
      <dgm:spPr/>
      <dgm:t>
        <a:bodyPr/>
        <a:lstStyle/>
        <a:p>
          <a:endParaRPr lang="en-GB"/>
        </a:p>
      </dgm:t>
    </dgm:pt>
    <dgm:pt modelId="{4962CC95-AC90-427B-B079-F21FD9920F5E}" type="pres">
      <dgm:prSet presAssocID="{1D12422E-4AE8-4FCE-A87C-2D611B5DCFB2}" presName="compositeShape" presStyleCnt="0">
        <dgm:presLayoutVars>
          <dgm:chMax val="7"/>
          <dgm:dir/>
          <dgm:resizeHandles val="exact"/>
        </dgm:presLayoutVars>
      </dgm:prSet>
      <dgm:spPr/>
    </dgm:pt>
    <dgm:pt modelId="{3EEDD575-A9E8-48A0-9365-C51FE178B62F}" type="pres">
      <dgm:prSet presAssocID="{1D12422E-4AE8-4FCE-A87C-2D611B5DCFB2}" presName="wedge1" presStyleLbl="node1" presStyleIdx="0" presStyleCnt="6" custLinFactNeighborX="-214" custLinFactNeighborY="0"/>
      <dgm:spPr/>
    </dgm:pt>
    <dgm:pt modelId="{82734DC7-B3B7-4F4D-B409-7B2A92085C9B}" type="pres">
      <dgm:prSet presAssocID="{1D12422E-4AE8-4FCE-A87C-2D611B5DCFB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8B3C5E-5C68-48A9-A744-8B3A1621FE2F}" type="pres">
      <dgm:prSet presAssocID="{1D12422E-4AE8-4FCE-A87C-2D611B5DCFB2}" presName="wedge2" presStyleLbl="node1" presStyleIdx="1" presStyleCnt="6"/>
      <dgm:spPr/>
    </dgm:pt>
    <dgm:pt modelId="{58495CF5-A3CE-45E3-880E-5CC16F20C44B}" type="pres">
      <dgm:prSet presAssocID="{1D12422E-4AE8-4FCE-A87C-2D611B5DCFB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322E316-8584-4348-A2F0-C8C21CE0B6BC}" type="pres">
      <dgm:prSet presAssocID="{1D12422E-4AE8-4FCE-A87C-2D611B5DCFB2}" presName="wedge3" presStyleLbl="node1" presStyleIdx="2" presStyleCnt="6" custLinFactNeighborX="2273" custLinFactNeighborY="4364"/>
      <dgm:spPr/>
    </dgm:pt>
    <dgm:pt modelId="{21C25019-EAF6-4CFF-B665-84726602D8D0}" type="pres">
      <dgm:prSet presAssocID="{1D12422E-4AE8-4FCE-A87C-2D611B5DCFB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BCDAF47-DF27-41B2-83D3-2DD29077F98F}" type="pres">
      <dgm:prSet presAssocID="{1D12422E-4AE8-4FCE-A87C-2D611B5DCFB2}" presName="wedge4" presStyleLbl="node1" presStyleIdx="3" presStyleCnt="6"/>
      <dgm:spPr/>
    </dgm:pt>
    <dgm:pt modelId="{40FF6346-767B-431B-B13B-ECBB7CBCCDED}" type="pres">
      <dgm:prSet presAssocID="{1D12422E-4AE8-4FCE-A87C-2D611B5DCFB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F12058-3E2E-4B59-B81F-DF564A5F3845}" type="pres">
      <dgm:prSet presAssocID="{1D12422E-4AE8-4FCE-A87C-2D611B5DCFB2}" presName="wedge5" presStyleLbl="node1" presStyleIdx="4" presStyleCnt="6" custLinFactNeighborX="-5571" custLinFactNeighborY="620"/>
      <dgm:spPr/>
    </dgm:pt>
    <dgm:pt modelId="{3184F815-868C-461F-97AB-04FF1362E97B}" type="pres">
      <dgm:prSet presAssocID="{1D12422E-4AE8-4FCE-A87C-2D611B5DCFB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B4F3818-11F5-4BB2-9222-E2A6328B2261}" type="pres">
      <dgm:prSet presAssocID="{1D12422E-4AE8-4FCE-A87C-2D611B5DCFB2}" presName="wedge6" presStyleLbl="node1" presStyleIdx="5" presStyleCnt="6"/>
      <dgm:spPr/>
    </dgm:pt>
    <dgm:pt modelId="{AB803144-75B6-4E11-BBA2-496E92C957AE}" type="pres">
      <dgm:prSet presAssocID="{1D12422E-4AE8-4FCE-A87C-2D611B5DCFB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AF33C0B-51B4-4BEA-B7FC-8E88EC16062E}" srcId="{1D12422E-4AE8-4FCE-A87C-2D611B5DCFB2}" destId="{426EA8ED-3027-48E4-9EF9-78DA0D134C53}" srcOrd="1" destOrd="0" parTransId="{E722AEC5-0981-44B0-846B-4BE633DA42E1}" sibTransId="{383ECFFB-461A-4F24-BF6D-20B5488FD6ED}"/>
    <dgm:cxn modelId="{B3FDE963-CCEB-4B50-A734-4D3BD6E1607D}" type="presOf" srcId="{781611EA-C9A3-49F6-B232-50290848CC4B}" destId="{3184F815-868C-461F-97AB-04FF1362E97B}" srcOrd="1" destOrd="0" presId="urn:microsoft.com/office/officeart/2005/8/layout/chart3"/>
    <dgm:cxn modelId="{C218F96C-E66A-4AA2-A85A-CBFFAF19A3DD}" type="presOf" srcId="{555229BC-BCCF-478A-9C84-4152CC3585E0}" destId="{9B4F3818-11F5-4BB2-9222-E2A6328B2261}" srcOrd="0" destOrd="0" presId="urn:microsoft.com/office/officeart/2005/8/layout/chart3"/>
    <dgm:cxn modelId="{09654054-4299-42B9-A4D0-1DA0B5866785}" type="presOf" srcId="{426EA8ED-3027-48E4-9EF9-78DA0D134C53}" destId="{58495CF5-A3CE-45E3-880E-5CC16F20C44B}" srcOrd="1" destOrd="0" presId="urn:microsoft.com/office/officeart/2005/8/layout/chart3"/>
    <dgm:cxn modelId="{EC85B655-B7B8-4DB7-93B2-A146FAF966E7}" srcId="{1D12422E-4AE8-4FCE-A87C-2D611B5DCFB2}" destId="{826D081E-9D01-44FB-8637-E8AB5D3131B6}" srcOrd="2" destOrd="0" parTransId="{D757E241-FEB3-45E2-AC03-452FA4F04049}" sibTransId="{439CAADB-C41F-4ACC-8F9C-96B63486D4F8}"/>
    <dgm:cxn modelId="{6F17B276-C2AA-4E8F-ADDF-ED27B0898E53}" type="presOf" srcId="{555229BC-BCCF-478A-9C84-4152CC3585E0}" destId="{AB803144-75B6-4E11-BBA2-496E92C957AE}" srcOrd="1" destOrd="0" presId="urn:microsoft.com/office/officeart/2005/8/layout/chart3"/>
    <dgm:cxn modelId="{15663384-DD34-4213-94CC-622C1AEB4BF5}" srcId="{1D12422E-4AE8-4FCE-A87C-2D611B5DCFB2}" destId="{FFD507EC-7DF5-4B8A-8C13-1F6458A21F1B}" srcOrd="3" destOrd="0" parTransId="{F04301D6-EFCE-4E24-A4A7-BAB680E92F0E}" sibTransId="{0C167CEB-C22A-4D83-A840-828359D8275C}"/>
    <dgm:cxn modelId="{AC667D84-7DF9-4F36-85E8-77CC146FD32F}" type="presOf" srcId="{FFD507EC-7DF5-4B8A-8C13-1F6458A21F1B}" destId="{40FF6346-767B-431B-B13B-ECBB7CBCCDED}" srcOrd="1" destOrd="0" presId="urn:microsoft.com/office/officeart/2005/8/layout/chart3"/>
    <dgm:cxn modelId="{9170268B-FA9B-4638-A63C-301D0B45FDF7}" type="presOf" srcId="{826D081E-9D01-44FB-8637-E8AB5D3131B6}" destId="{21C25019-EAF6-4CFF-B665-84726602D8D0}" srcOrd="1" destOrd="0" presId="urn:microsoft.com/office/officeart/2005/8/layout/chart3"/>
    <dgm:cxn modelId="{3D4DB391-1622-416F-BF63-205A0162B79A}" type="presOf" srcId="{FFD507EC-7DF5-4B8A-8C13-1F6458A21F1B}" destId="{3BCDAF47-DF27-41B2-83D3-2DD29077F98F}" srcOrd="0" destOrd="0" presId="urn:microsoft.com/office/officeart/2005/8/layout/chart3"/>
    <dgm:cxn modelId="{2D217795-CD44-4063-AA66-AF3CF4439504}" type="presOf" srcId="{781611EA-C9A3-49F6-B232-50290848CC4B}" destId="{82F12058-3E2E-4B59-B81F-DF564A5F3845}" srcOrd="0" destOrd="0" presId="urn:microsoft.com/office/officeart/2005/8/layout/chart3"/>
    <dgm:cxn modelId="{1C69F89C-F2F5-4F98-93E0-5EA749024467}" type="presOf" srcId="{94DD46F0-DD39-4B81-8A08-836A10112B73}" destId="{82734DC7-B3B7-4F4D-B409-7B2A92085C9B}" srcOrd="1" destOrd="0" presId="urn:microsoft.com/office/officeart/2005/8/layout/chart3"/>
    <dgm:cxn modelId="{0D35AFA8-59F3-4B74-AE2D-41D9F6DD3B1B}" srcId="{1D12422E-4AE8-4FCE-A87C-2D611B5DCFB2}" destId="{555229BC-BCCF-478A-9C84-4152CC3585E0}" srcOrd="5" destOrd="0" parTransId="{94CC440E-5992-4D82-B4CF-D71C62C7E206}" sibTransId="{CCAB9D95-71BD-4D40-A054-DF1E54AFC408}"/>
    <dgm:cxn modelId="{BEF3BDA8-1A68-45C3-864F-AD2C5EC91E0F}" type="presOf" srcId="{1D12422E-4AE8-4FCE-A87C-2D611B5DCFB2}" destId="{4962CC95-AC90-427B-B079-F21FD9920F5E}" srcOrd="0" destOrd="0" presId="urn:microsoft.com/office/officeart/2005/8/layout/chart3"/>
    <dgm:cxn modelId="{2BCB77B0-0C47-4EF9-B639-04A505567337}" type="presOf" srcId="{426EA8ED-3027-48E4-9EF9-78DA0D134C53}" destId="{448B3C5E-5C68-48A9-A744-8B3A1621FE2F}" srcOrd="0" destOrd="0" presId="urn:microsoft.com/office/officeart/2005/8/layout/chart3"/>
    <dgm:cxn modelId="{F387C2ED-E419-4341-841D-11574D93F710}" srcId="{1D12422E-4AE8-4FCE-A87C-2D611B5DCFB2}" destId="{94DD46F0-DD39-4B81-8A08-836A10112B73}" srcOrd="0" destOrd="0" parTransId="{179B34BD-E873-41EA-AB4E-901111BAB201}" sibTransId="{08989A1B-2F74-443B-8DBE-BB449B28DE0E}"/>
    <dgm:cxn modelId="{4D7081F3-C7F6-4B9F-B52B-32DFCB5FDAF3}" srcId="{1D12422E-4AE8-4FCE-A87C-2D611B5DCFB2}" destId="{781611EA-C9A3-49F6-B232-50290848CC4B}" srcOrd="4" destOrd="0" parTransId="{17C55D71-21CE-40EE-84ED-8B4D72617E33}" sibTransId="{6C73092E-0003-4795-950C-CE863B2AD453}"/>
    <dgm:cxn modelId="{31A0C3F9-3801-4C5B-A2BC-EF64C31BE31F}" type="presOf" srcId="{826D081E-9D01-44FB-8637-E8AB5D3131B6}" destId="{4322E316-8584-4348-A2F0-C8C21CE0B6BC}" srcOrd="0" destOrd="0" presId="urn:microsoft.com/office/officeart/2005/8/layout/chart3"/>
    <dgm:cxn modelId="{6EE9F5FC-1565-427A-9F6E-929BADAB8A8F}" type="presOf" srcId="{94DD46F0-DD39-4B81-8A08-836A10112B73}" destId="{3EEDD575-A9E8-48A0-9365-C51FE178B62F}" srcOrd="0" destOrd="0" presId="urn:microsoft.com/office/officeart/2005/8/layout/chart3"/>
    <dgm:cxn modelId="{E597BE03-DCBC-4C3E-8968-6D41711BA372}" type="presParOf" srcId="{4962CC95-AC90-427B-B079-F21FD9920F5E}" destId="{3EEDD575-A9E8-48A0-9365-C51FE178B62F}" srcOrd="0" destOrd="0" presId="urn:microsoft.com/office/officeart/2005/8/layout/chart3"/>
    <dgm:cxn modelId="{6A543FF6-2E08-4F31-906C-43C9AAE1BCAC}" type="presParOf" srcId="{4962CC95-AC90-427B-B079-F21FD9920F5E}" destId="{82734DC7-B3B7-4F4D-B409-7B2A92085C9B}" srcOrd="1" destOrd="0" presId="urn:microsoft.com/office/officeart/2005/8/layout/chart3"/>
    <dgm:cxn modelId="{9978E476-4D29-4B47-922F-15BF48FF39A1}" type="presParOf" srcId="{4962CC95-AC90-427B-B079-F21FD9920F5E}" destId="{448B3C5E-5C68-48A9-A744-8B3A1621FE2F}" srcOrd="2" destOrd="0" presId="urn:microsoft.com/office/officeart/2005/8/layout/chart3"/>
    <dgm:cxn modelId="{C576066F-F132-4566-9F3A-C660B953D30D}" type="presParOf" srcId="{4962CC95-AC90-427B-B079-F21FD9920F5E}" destId="{58495CF5-A3CE-45E3-880E-5CC16F20C44B}" srcOrd="3" destOrd="0" presId="urn:microsoft.com/office/officeart/2005/8/layout/chart3"/>
    <dgm:cxn modelId="{F3D84039-5333-459E-A380-EEC58083257F}" type="presParOf" srcId="{4962CC95-AC90-427B-B079-F21FD9920F5E}" destId="{4322E316-8584-4348-A2F0-C8C21CE0B6BC}" srcOrd="4" destOrd="0" presId="urn:microsoft.com/office/officeart/2005/8/layout/chart3"/>
    <dgm:cxn modelId="{9DA872A2-A226-4E8B-BAB4-D16E41DC6831}" type="presParOf" srcId="{4962CC95-AC90-427B-B079-F21FD9920F5E}" destId="{21C25019-EAF6-4CFF-B665-84726602D8D0}" srcOrd="5" destOrd="0" presId="urn:microsoft.com/office/officeart/2005/8/layout/chart3"/>
    <dgm:cxn modelId="{9A57A1E6-33FB-48F0-8495-F401AAA6698E}" type="presParOf" srcId="{4962CC95-AC90-427B-B079-F21FD9920F5E}" destId="{3BCDAF47-DF27-41B2-83D3-2DD29077F98F}" srcOrd="6" destOrd="0" presId="urn:microsoft.com/office/officeart/2005/8/layout/chart3"/>
    <dgm:cxn modelId="{BC80315C-D1EC-4040-9B97-9286D353F775}" type="presParOf" srcId="{4962CC95-AC90-427B-B079-F21FD9920F5E}" destId="{40FF6346-767B-431B-B13B-ECBB7CBCCDED}" srcOrd="7" destOrd="0" presId="urn:microsoft.com/office/officeart/2005/8/layout/chart3"/>
    <dgm:cxn modelId="{C05D61CB-23E2-4249-B522-A8705330890F}" type="presParOf" srcId="{4962CC95-AC90-427B-B079-F21FD9920F5E}" destId="{82F12058-3E2E-4B59-B81F-DF564A5F3845}" srcOrd="8" destOrd="0" presId="urn:microsoft.com/office/officeart/2005/8/layout/chart3"/>
    <dgm:cxn modelId="{395E9ED8-7211-41D1-A624-5F93150DA12F}" type="presParOf" srcId="{4962CC95-AC90-427B-B079-F21FD9920F5E}" destId="{3184F815-868C-461F-97AB-04FF1362E97B}" srcOrd="9" destOrd="0" presId="urn:microsoft.com/office/officeart/2005/8/layout/chart3"/>
    <dgm:cxn modelId="{A339CB58-6705-4B8E-B393-43C7BF56818C}" type="presParOf" srcId="{4962CC95-AC90-427B-B079-F21FD9920F5E}" destId="{9B4F3818-11F5-4BB2-9222-E2A6328B2261}" srcOrd="10" destOrd="0" presId="urn:microsoft.com/office/officeart/2005/8/layout/chart3"/>
    <dgm:cxn modelId="{73C42203-2E8E-44BD-9FA9-EFF6B8727D81}" type="presParOf" srcId="{4962CC95-AC90-427B-B079-F21FD9920F5E}" destId="{AB803144-75B6-4E11-BBA2-496E92C957AE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4A6E64B-D6CE-450E-8195-1C4838C4053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313D10-55C5-4B89-B24D-182BC43486C1}">
      <dgm:prSet phldrT="[Text]" phldr="1" custT="1"/>
      <dgm:spPr/>
      <dgm:t>
        <a:bodyPr/>
        <a:lstStyle/>
        <a:p>
          <a:endParaRPr lang="en-GB" sz="800" b="1" dirty="0"/>
        </a:p>
      </dgm:t>
    </dgm:pt>
    <dgm:pt modelId="{4BC0B984-D91D-4E7E-B665-47A450AEE5D9}" type="parTrans" cxnId="{41C7DA0E-E99F-49CC-8524-81228BF19B56}">
      <dgm:prSet/>
      <dgm:spPr/>
      <dgm:t>
        <a:bodyPr/>
        <a:lstStyle/>
        <a:p>
          <a:endParaRPr lang="en-GB"/>
        </a:p>
      </dgm:t>
    </dgm:pt>
    <dgm:pt modelId="{71853AD2-2801-4C3E-BB07-710AF8475AE7}" type="sibTrans" cxnId="{41C7DA0E-E99F-49CC-8524-81228BF19B56}">
      <dgm:prSet/>
      <dgm:spPr/>
      <dgm:t>
        <a:bodyPr/>
        <a:lstStyle/>
        <a:p>
          <a:endParaRPr lang="en-GB"/>
        </a:p>
      </dgm:t>
    </dgm:pt>
    <dgm:pt modelId="{A386B9C5-8FC0-4DD7-AF2D-D7765FBB252C}">
      <dgm:prSet phldrT="[Text]" custT="1"/>
      <dgm:spPr>
        <a:solidFill>
          <a:srgbClr val="003DA5"/>
        </a:solidFill>
        <a:ln w="15875"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sz="800" b="1" dirty="0">
              <a:highlight>
                <a:srgbClr val="039498"/>
              </a:highlight>
            </a:rPr>
            <a:t>Question Marks (Low Market Share, High Growth Potential):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Category: Personal Health Care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Analysis: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Moderate profit margin (20.91%) but low sales volume (6.19M units).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Indicates potential in a growing segment if proper strategies are implemented.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Action Plan: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Conduct market research to identify barriers to growth.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Test new campaigns or products within this segment.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Redirect resources from underperforming categories to stimulate growth.</a:t>
          </a:r>
        </a:p>
      </dgm:t>
    </dgm:pt>
    <dgm:pt modelId="{F2249F65-B637-400A-BC92-3C30CC2DE49E}" type="parTrans" cxnId="{D02853A7-F317-4915-86F0-0FEB2589D778}">
      <dgm:prSet/>
      <dgm:spPr/>
      <dgm:t>
        <a:bodyPr/>
        <a:lstStyle/>
        <a:p>
          <a:endParaRPr lang="en-GB"/>
        </a:p>
      </dgm:t>
    </dgm:pt>
    <dgm:pt modelId="{20290513-6E02-452D-ACB7-99F144B4412A}" type="sibTrans" cxnId="{D02853A7-F317-4915-86F0-0FEB2589D778}">
      <dgm:prSet/>
      <dgm:spPr/>
      <dgm:t>
        <a:bodyPr/>
        <a:lstStyle/>
        <a:p>
          <a:endParaRPr lang="en-GB"/>
        </a:p>
      </dgm:t>
    </dgm:pt>
    <dgm:pt modelId="{7168768A-A931-4D09-96D5-469DEB50004F}">
      <dgm:prSet phldrT="[Text]" custT="1"/>
      <dgm:spPr>
        <a:solidFill>
          <a:srgbClr val="003DA5"/>
        </a:solidFill>
        <a:ln w="12700"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sz="800" b="1" dirty="0">
              <a:highlight>
                <a:srgbClr val="039498"/>
              </a:highlight>
            </a:rPr>
            <a:t>Stars (High Market Share, High Growth Potential):</a:t>
          </a:r>
          <a:br>
            <a:rPr lang="en-GB" sz="800" b="1" dirty="0">
              <a:highlight>
                <a:srgbClr val="039498"/>
              </a:highlight>
            </a:rPr>
          </a:br>
          <a:br>
            <a:rPr lang="en-GB" sz="800" b="1" dirty="0">
              <a:highlight>
                <a:srgbClr val="039498"/>
              </a:highlight>
            </a:rPr>
          </a:br>
          <a:r>
            <a:rPr lang="en-GB" sz="800" b="1" dirty="0"/>
            <a:t>Category: Health Care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Analysis: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Health Care products show high profitability (22.79% margin) and a substantial sales volume of 7.82M units.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These products have the potential for sustained growth in competitive markets.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Action Plan: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Invest in expanding the product line.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Increase marketing efforts to capture a larger market share.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Ensure supply chain efficiency to meet growing demand.</a:t>
          </a:r>
        </a:p>
      </dgm:t>
    </dgm:pt>
    <dgm:pt modelId="{E920F136-46F3-46A3-AFB5-46C84C2E71A7}" type="parTrans" cxnId="{76812596-7306-4B8D-BA35-8F88BDC17659}">
      <dgm:prSet/>
      <dgm:spPr/>
      <dgm:t>
        <a:bodyPr/>
        <a:lstStyle/>
        <a:p>
          <a:endParaRPr lang="en-GB"/>
        </a:p>
      </dgm:t>
    </dgm:pt>
    <dgm:pt modelId="{118CB36B-BFA4-4648-92E3-3D9BC62B7B47}" type="sibTrans" cxnId="{76812596-7306-4B8D-BA35-8F88BDC17659}">
      <dgm:prSet/>
      <dgm:spPr/>
      <dgm:t>
        <a:bodyPr/>
        <a:lstStyle/>
        <a:p>
          <a:endParaRPr lang="en-GB"/>
        </a:p>
      </dgm:t>
    </dgm:pt>
    <dgm:pt modelId="{2DCBC149-A024-4AA1-B7B4-3D20C68E856A}">
      <dgm:prSet custT="1"/>
      <dgm:spPr>
        <a:solidFill>
          <a:srgbClr val="003DA5"/>
        </a:solidFill>
        <a:ln w="15875">
          <a:solidFill>
            <a:schemeClr val="bg1"/>
          </a:solidFill>
        </a:ln>
      </dgm:spPr>
    </dgm:pt>
    <dgm:pt modelId="{592BBF58-6D08-4359-9846-58963876DC38}" type="parTrans" cxnId="{CCDB9FDD-E8A2-48C6-91DD-6E36F8E0228F}">
      <dgm:prSet/>
      <dgm:spPr/>
      <dgm:t>
        <a:bodyPr/>
        <a:lstStyle/>
        <a:p>
          <a:endParaRPr lang="en-GB"/>
        </a:p>
      </dgm:t>
    </dgm:pt>
    <dgm:pt modelId="{657E1440-1151-4C4D-A047-27B065092E66}" type="sibTrans" cxnId="{CCDB9FDD-E8A2-48C6-91DD-6E36F8E0228F}">
      <dgm:prSet/>
      <dgm:spPr/>
      <dgm:t>
        <a:bodyPr/>
        <a:lstStyle/>
        <a:p>
          <a:endParaRPr lang="en-GB"/>
        </a:p>
      </dgm:t>
    </dgm:pt>
    <dgm:pt modelId="{91B53328-E54E-4AA9-BF7D-6A526DB6D6E4}">
      <dgm:prSet phldrT="[Text]" custT="1"/>
      <dgm:spPr>
        <a:solidFill>
          <a:srgbClr val="003DA5"/>
        </a:solidFill>
        <a:ln w="15875">
          <a:solidFill>
            <a:schemeClr val="bg1"/>
          </a:solidFill>
        </a:ln>
      </dgm:spPr>
      <dgm:t>
        <a:bodyPr/>
        <a:lstStyle/>
        <a:p>
          <a:r>
            <a:rPr lang="en-GB" sz="800" b="1" dirty="0">
              <a:highlight>
                <a:srgbClr val="039498"/>
              </a:highlight>
            </a:rPr>
            <a:t>Dogs (Low Market Share, Low Growth Potential):</a:t>
          </a:r>
          <a:br>
            <a:rPr lang="en-GB" sz="800" b="1" dirty="0">
              <a:highlight>
                <a:srgbClr val="039498"/>
              </a:highlight>
            </a:rPr>
          </a:br>
          <a:br>
            <a:rPr lang="en-GB" sz="800" b="1" dirty="0">
              <a:highlight>
                <a:srgbClr val="039498"/>
              </a:highlight>
            </a:rPr>
          </a:br>
          <a:r>
            <a:rPr lang="en-GB" sz="800" b="1" dirty="0"/>
            <a:t>Category: Grooming</a:t>
          </a:r>
          <a:br>
            <a:rPr lang="en-GB" sz="800" b="1" dirty="0">
              <a:highlight>
                <a:srgbClr val="039498"/>
              </a:highlight>
            </a:rPr>
          </a:br>
          <a:br>
            <a:rPr lang="en-GB" sz="800" b="1" dirty="0"/>
          </a:br>
          <a:r>
            <a:rPr lang="en-GB" sz="800" b="1" dirty="0"/>
            <a:t>Analysis: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Low sales volume (6.19M units) and low profitability (18.84%).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Struggles to compete with other categories.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Action Plan: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Reassess the value of retaining this category.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Consider divestment or repositioning to niche markets.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Explore partnerships or discontinuation of unprofitable products</a:t>
          </a:r>
          <a:r>
            <a:rPr lang="en-GB" sz="800" b="1" dirty="0">
              <a:highlight>
                <a:srgbClr val="039498"/>
              </a:highlight>
            </a:rPr>
            <a:t>.</a:t>
          </a:r>
        </a:p>
      </dgm:t>
    </dgm:pt>
    <dgm:pt modelId="{9D048C2C-404C-4B8F-9511-2812E17CE335}" type="parTrans" cxnId="{37B7FEB7-0EE7-4E71-ACBD-6130EE57439D}">
      <dgm:prSet/>
      <dgm:spPr/>
      <dgm:t>
        <a:bodyPr/>
        <a:lstStyle/>
        <a:p>
          <a:endParaRPr lang="en-GB"/>
        </a:p>
      </dgm:t>
    </dgm:pt>
    <dgm:pt modelId="{EEF7CC69-0856-4B28-8A69-B38D753F5D06}" type="sibTrans" cxnId="{37B7FEB7-0EE7-4E71-ACBD-6130EE57439D}">
      <dgm:prSet/>
      <dgm:spPr/>
      <dgm:t>
        <a:bodyPr/>
        <a:lstStyle/>
        <a:p>
          <a:endParaRPr lang="en-GB"/>
        </a:p>
      </dgm:t>
    </dgm:pt>
    <dgm:pt modelId="{5B6491CD-9A4A-4998-856F-87ECCE1495B1}">
      <dgm:prSet custT="1"/>
      <dgm:spPr>
        <a:solidFill>
          <a:srgbClr val="003DA5"/>
        </a:solidFill>
        <a:ln w="15875">
          <a:solidFill>
            <a:schemeClr val="bg1"/>
          </a:solidFill>
        </a:ln>
      </dgm:spPr>
      <dgm:t>
        <a:bodyPr/>
        <a:lstStyle/>
        <a:p>
          <a:r>
            <a:rPr lang="en-GB" sz="800" b="1" dirty="0">
              <a:highlight>
                <a:srgbClr val="039498"/>
              </a:highlight>
            </a:rPr>
            <a:t>Cash Cows (High Market Share, Low Growth Potential):</a:t>
          </a:r>
          <a:br>
            <a:rPr lang="en-GB" sz="800" b="1" dirty="0">
              <a:highlight>
                <a:srgbClr val="039498"/>
              </a:highlight>
            </a:rPr>
          </a:br>
          <a:br>
            <a:rPr lang="en-GB" sz="800" b="1" dirty="0">
              <a:highlight>
                <a:srgbClr val="039498"/>
              </a:highlight>
            </a:rPr>
          </a:br>
          <a:r>
            <a:rPr lang="en-GB" sz="800" b="1" dirty="0"/>
            <a:t>Category: Baby &amp; Family Care</a:t>
          </a:r>
          <a:br>
            <a:rPr lang="en-GB" sz="800" b="1" dirty="0"/>
          </a:br>
          <a:r>
            <a:rPr lang="en-GB" sz="800" b="1" dirty="0"/>
            <a:t>Analysis:</a:t>
          </a:r>
          <a:br>
            <a:rPr lang="en-GB" sz="800" b="1" dirty="0"/>
          </a:br>
          <a:r>
            <a:rPr lang="en-GB" sz="800" b="1" dirty="0"/>
            <a:t>High sales volume (12.2M units) but a relatively low profit margin (15.32%).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 mature category with stable demand, contributing consistently to overall revenue.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Action Plan: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Optimize manufacturing and operational costs to improve profitability.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Explore price adjustments or premium variants to capture additional value.</a:t>
          </a:r>
          <a:br>
            <a:rPr lang="en-GB" sz="800" b="1" dirty="0"/>
          </a:br>
          <a:br>
            <a:rPr lang="en-GB" sz="800" b="1" dirty="0"/>
          </a:br>
          <a:r>
            <a:rPr lang="en-GB" sz="800" b="1" dirty="0"/>
            <a:t>Use revenue from this category to fund growth opportunities in Stars and Question Marks.</a:t>
          </a:r>
        </a:p>
      </dgm:t>
    </dgm:pt>
    <dgm:pt modelId="{0F68AA64-D025-4112-AE29-4CB47C20BCB1}" type="parTrans" cxnId="{25251169-34C1-4D98-BDF3-59ADA5F7333F}">
      <dgm:prSet/>
      <dgm:spPr/>
      <dgm:t>
        <a:bodyPr/>
        <a:lstStyle/>
        <a:p>
          <a:endParaRPr lang="en-GB"/>
        </a:p>
      </dgm:t>
    </dgm:pt>
    <dgm:pt modelId="{B28C12AB-C28B-4392-9943-39AE292EA29C}" type="sibTrans" cxnId="{25251169-34C1-4D98-BDF3-59ADA5F7333F}">
      <dgm:prSet/>
      <dgm:spPr/>
      <dgm:t>
        <a:bodyPr/>
        <a:lstStyle/>
        <a:p>
          <a:endParaRPr lang="en-GB"/>
        </a:p>
      </dgm:t>
    </dgm:pt>
    <dgm:pt modelId="{2E237B60-16A0-4C7B-88F7-BCF076896D9D}" type="pres">
      <dgm:prSet presAssocID="{E4A6E64B-D6CE-450E-8195-1C4838C4053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AD907F-1036-4E7F-8B99-CEF608CDE7B0}" type="pres">
      <dgm:prSet presAssocID="{E4A6E64B-D6CE-450E-8195-1C4838C4053A}" presName="matrix" presStyleCnt="0"/>
      <dgm:spPr/>
    </dgm:pt>
    <dgm:pt modelId="{7B5186EB-3527-444F-8F2C-4CC7B9178048}" type="pres">
      <dgm:prSet presAssocID="{E4A6E64B-D6CE-450E-8195-1C4838C4053A}" presName="tile1" presStyleLbl="node1" presStyleIdx="0" presStyleCnt="4" custLinFactNeighborX="-19719" custLinFactNeighborY="-8343"/>
      <dgm:spPr/>
    </dgm:pt>
    <dgm:pt modelId="{60342E7C-684C-40D4-AB67-2DFCDBF9D507}" type="pres">
      <dgm:prSet presAssocID="{E4A6E64B-D6CE-450E-8195-1C4838C4053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1B9653-3AE1-47E5-900D-2091641A6122}" type="pres">
      <dgm:prSet presAssocID="{E4A6E64B-D6CE-450E-8195-1C4838C4053A}" presName="tile2" presStyleLbl="node1" presStyleIdx="1" presStyleCnt="4"/>
      <dgm:spPr/>
    </dgm:pt>
    <dgm:pt modelId="{DE75C508-197E-4FBF-ADCA-334F9A28324B}" type="pres">
      <dgm:prSet presAssocID="{E4A6E64B-D6CE-450E-8195-1C4838C4053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A6444A-32F0-48CE-AB5F-EF5EFC20BBAA}" type="pres">
      <dgm:prSet presAssocID="{E4A6E64B-D6CE-450E-8195-1C4838C4053A}" presName="tile3" presStyleLbl="node1" presStyleIdx="2" presStyleCnt="4"/>
      <dgm:spPr/>
    </dgm:pt>
    <dgm:pt modelId="{22783385-1C3C-4690-A910-1AC7AB9F9E8E}" type="pres">
      <dgm:prSet presAssocID="{E4A6E64B-D6CE-450E-8195-1C4838C4053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530CE3-BA62-4B3B-89C5-A26DA90F4439}" type="pres">
      <dgm:prSet presAssocID="{E4A6E64B-D6CE-450E-8195-1C4838C4053A}" presName="tile4" presStyleLbl="node1" presStyleIdx="3" presStyleCnt="4"/>
      <dgm:spPr/>
    </dgm:pt>
    <dgm:pt modelId="{852B41F7-CF97-4771-B26C-DE5B4473A2D2}" type="pres">
      <dgm:prSet presAssocID="{E4A6E64B-D6CE-450E-8195-1C4838C4053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E8F8AE-EC4F-4C7F-B041-09BA66A7A7F2}" type="pres">
      <dgm:prSet presAssocID="{E4A6E64B-D6CE-450E-8195-1C4838C4053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1C7DA0E-E99F-49CC-8524-81228BF19B56}" srcId="{E4A6E64B-D6CE-450E-8195-1C4838C4053A}" destId="{89313D10-55C5-4B89-B24D-182BC43486C1}" srcOrd="0" destOrd="0" parTransId="{4BC0B984-D91D-4E7E-B665-47A450AEE5D9}" sibTransId="{71853AD2-2801-4C3E-BB07-710AF8475AE7}"/>
    <dgm:cxn modelId="{25251169-34C1-4D98-BDF3-59ADA5F7333F}" srcId="{89313D10-55C5-4B89-B24D-182BC43486C1}" destId="{5B6491CD-9A4A-4998-856F-87ECCE1495B1}" srcOrd="3" destOrd="0" parTransId="{0F68AA64-D025-4112-AE29-4CB47C20BCB1}" sibTransId="{B28C12AB-C28B-4392-9943-39AE292EA29C}"/>
    <dgm:cxn modelId="{3D757A89-AF38-4140-ABB9-9514A1A67916}" type="presOf" srcId="{7168768A-A931-4D09-96D5-469DEB50004F}" destId="{DE75C508-197E-4FBF-ADCA-334F9A28324B}" srcOrd="1" destOrd="0" presId="urn:microsoft.com/office/officeart/2005/8/layout/matrix1"/>
    <dgm:cxn modelId="{94440D8D-9DA9-40A4-9E09-5112235C85C9}" type="presOf" srcId="{5B6491CD-9A4A-4998-856F-87ECCE1495B1}" destId="{15530CE3-BA62-4B3B-89C5-A26DA90F4439}" srcOrd="0" destOrd="0" presId="urn:microsoft.com/office/officeart/2005/8/layout/matrix1"/>
    <dgm:cxn modelId="{76812596-7306-4B8D-BA35-8F88BDC17659}" srcId="{89313D10-55C5-4B89-B24D-182BC43486C1}" destId="{7168768A-A931-4D09-96D5-469DEB50004F}" srcOrd="1" destOrd="0" parTransId="{E920F136-46F3-46A3-AFB5-46C84C2E71A7}" sibTransId="{118CB36B-BFA4-4648-92E3-3D9BC62B7B47}"/>
    <dgm:cxn modelId="{52A40398-C9DA-40B9-AB7C-7CC0C40307C2}" type="presOf" srcId="{5B6491CD-9A4A-4998-856F-87ECCE1495B1}" destId="{852B41F7-CF97-4771-B26C-DE5B4473A2D2}" srcOrd="1" destOrd="0" presId="urn:microsoft.com/office/officeart/2005/8/layout/matrix1"/>
    <dgm:cxn modelId="{D02853A7-F317-4915-86F0-0FEB2589D778}" srcId="{89313D10-55C5-4B89-B24D-182BC43486C1}" destId="{A386B9C5-8FC0-4DD7-AF2D-D7765FBB252C}" srcOrd="0" destOrd="0" parTransId="{F2249F65-B637-400A-BC92-3C30CC2DE49E}" sibTransId="{20290513-6E02-452D-ACB7-99F144B4412A}"/>
    <dgm:cxn modelId="{AA17A1B0-2987-4E44-A273-A46B01C58208}" type="presOf" srcId="{A386B9C5-8FC0-4DD7-AF2D-D7765FBB252C}" destId="{7B5186EB-3527-444F-8F2C-4CC7B9178048}" srcOrd="0" destOrd="0" presId="urn:microsoft.com/office/officeart/2005/8/layout/matrix1"/>
    <dgm:cxn modelId="{37B7FEB7-0EE7-4E71-ACBD-6130EE57439D}" srcId="{89313D10-55C5-4B89-B24D-182BC43486C1}" destId="{91B53328-E54E-4AA9-BF7D-6A526DB6D6E4}" srcOrd="2" destOrd="0" parTransId="{9D048C2C-404C-4B8F-9511-2812E17CE335}" sibTransId="{EEF7CC69-0856-4B28-8A69-B38D753F5D06}"/>
    <dgm:cxn modelId="{F60538C6-BD78-4A5D-B532-5F3FEE8B4710}" type="presOf" srcId="{91B53328-E54E-4AA9-BF7D-6A526DB6D6E4}" destId="{22783385-1C3C-4690-A910-1AC7AB9F9E8E}" srcOrd="1" destOrd="0" presId="urn:microsoft.com/office/officeart/2005/8/layout/matrix1"/>
    <dgm:cxn modelId="{24D51AC7-F781-4F11-9608-7A42FD874C55}" type="presOf" srcId="{7168768A-A931-4D09-96D5-469DEB50004F}" destId="{761B9653-3AE1-47E5-900D-2091641A6122}" srcOrd="0" destOrd="0" presId="urn:microsoft.com/office/officeart/2005/8/layout/matrix1"/>
    <dgm:cxn modelId="{CCDB9FDD-E8A2-48C6-91DD-6E36F8E0228F}" srcId="{E4A6E64B-D6CE-450E-8195-1C4838C4053A}" destId="{2DCBC149-A024-4AA1-B7B4-3D20C68E856A}" srcOrd="1" destOrd="0" parTransId="{592BBF58-6D08-4359-9846-58963876DC38}" sibTransId="{657E1440-1151-4C4D-A047-27B065092E66}"/>
    <dgm:cxn modelId="{641963F0-7DDC-4AE4-8545-B389752E456E}" type="presOf" srcId="{91B53328-E54E-4AA9-BF7D-6A526DB6D6E4}" destId="{39A6444A-32F0-48CE-AB5F-EF5EFC20BBAA}" srcOrd="0" destOrd="0" presId="urn:microsoft.com/office/officeart/2005/8/layout/matrix1"/>
    <dgm:cxn modelId="{5862F3F1-6F18-495F-A4B4-D884CFEC90AB}" type="presOf" srcId="{A386B9C5-8FC0-4DD7-AF2D-D7765FBB252C}" destId="{60342E7C-684C-40D4-AB67-2DFCDBF9D507}" srcOrd="1" destOrd="0" presId="urn:microsoft.com/office/officeart/2005/8/layout/matrix1"/>
    <dgm:cxn modelId="{69AC86F4-D4A9-4D9D-BDE1-DA7ED32D566C}" type="presOf" srcId="{89313D10-55C5-4B89-B24D-182BC43486C1}" destId="{51E8F8AE-EC4F-4C7F-B041-09BA66A7A7F2}" srcOrd="0" destOrd="0" presId="urn:microsoft.com/office/officeart/2005/8/layout/matrix1"/>
    <dgm:cxn modelId="{03F3E5F6-6E6A-4DB4-9FCF-1A9731CBA903}" type="presOf" srcId="{E4A6E64B-D6CE-450E-8195-1C4838C4053A}" destId="{2E237B60-16A0-4C7B-88F7-BCF076896D9D}" srcOrd="0" destOrd="0" presId="urn:microsoft.com/office/officeart/2005/8/layout/matrix1"/>
    <dgm:cxn modelId="{3E3A577B-324B-4C8D-B066-D0F33F49391B}" type="presParOf" srcId="{2E237B60-16A0-4C7B-88F7-BCF076896D9D}" destId="{E7AD907F-1036-4E7F-8B99-CEF608CDE7B0}" srcOrd="0" destOrd="0" presId="urn:microsoft.com/office/officeart/2005/8/layout/matrix1"/>
    <dgm:cxn modelId="{32906593-AE9D-4575-BF13-50A1C31EF7B0}" type="presParOf" srcId="{E7AD907F-1036-4E7F-8B99-CEF608CDE7B0}" destId="{7B5186EB-3527-444F-8F2C-4CC7B9178048}" srcOrd="0" destOrd="0" presId="urn:microsoft.com/office/officeart/2005/8/layout/matrix1"/>
    <dgm:cxn modelId="{886CBA1E-DF81-4622-B215-6BE20FD51E17}" type="presParOf" srcId="{E7AD907F-1036-4E7F-8B99-CEF608CDE7B0}" destId="{60342E7C-684C-40D4-AB67-2DFCDBF9D507}" srcOrd="1" destOrd="0" presId="urn:microsoft.com/office/officeart/2005/8/layout/matrix1"/>
    <dgm:cxn modelId="{02448CA1-C69C-4602-94B3-FC39197D2A61}" type="presParOf" srcId="{E7AD907F-1036-4E7F-8B99-CEF608CDE7B0}" destId="{761B9653-3AE1-47E5-900D-2091641A6122}" srcOrd="2" destOrd="0" presId="urn:microsoft.com/office/officeart/2005/8/layout/matrix1"/>
    <dgm:cxn modelId="{2EDA0627-2BDF-4B75-BADD-06456AF43431}" type="presParOf" srcId="{E7AD907F-1036-4E7F-8B99-CEF608CDE7B0}" destId="{DE75C508-197E-4FBF-ADCA-334F9A28324B}" srcOrd="3" destOrd="0" presId="urn:microsoft.com/office/officeart/2005/8/layout/matrix1"/>
    <dgm:cxn modelId="{27695485-1813-4E61-8251-8ADE7891F5D3}" type="presParOf" srcId="{E7AD907F-1036-4E7F-8B99-CEF608CDE7B0}" destId="{39A6444A-32F0-48CE-AB5F-EF5EFC20BBAA}" srcOrd="4" destOrd="0" presId="urn:microsoft.com/office/officeart/2005/8/layout/matrix1"/>
    <dgm:cxn modelId="{C5D278CE-A5DA-47DA-9C2F-FE9D6EC410D7}" type="presParOf" srcId="{E7AD907F-1036-4E7F-8B99-CEF608CDE7B0}" destId="{22783385-1C3C-4690-A910-1AC7AB9F9E8E}" srcOrd="5" destOrd="0" presId="urn:microsoft.com/office/officeart/2005/8/layout/matrix1"/>
    <dgm:cxn modelId="{BC47136F-6ECE-49FA-8DB9-8E384DF07C5E}" type="presParOf" srcId="{E7AD907F-1036-4E7F-8B99-CEF608CDE7B0}" destId="{15530CE3-BA62-4B3B-89C5-A26DA90F4439}" srcOrd="6" destOrd="0" presId="urn:microsoft.com/office/officeart/2005/8/layout/matrix1"/>
    <dgm:cxn modelId="{A6696084-F4B3-4F69-B976-2FD5C9D0D766}" type="presParOf" srcId="{E7AD907F-1036-4E7F-8B99-CEF608CDE7B0}" destId="{852B41F7-CF97-4771-B26C-DE5B4473A2D2}" srcOrd="7" destOrd="0" presId="urn:microsoft.com/office/officeart/2005/8/layout/matrix1"/>
    <dgm:cxn modelId="{846CB155-EF41-4CE1-9DF8-CAAFEBFB79C1}" type="presParOf" srcId="{2E237B60-16A0-4C7B-88F7-BCF076896D9D}" destId="{51E8F8AE-EC4F-4C7F-B041-09BA66A7A7F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47408A-1DAC-4BB5-BD29-DDA081F1D51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DEA21DA-34B9-4C39-BFBB-C7C1ED8D56EE}">
      <dgm:prSet/>
      <dgm:spPr/>
      <dgm:t>
        <a:bodyPr/>
        <a:lstStyle/>
        <a:p>
          <a:endParaRPr lang="en-GB"/>
        </a:p>
      </dgm:t>
    </dgm:pt>
    <dgm:pt modelId="{54FC148F-CA15-40E7-9238-6734DCCC090D}" type="parTrans" cxnId="{B99C2953-AD58-4CED-AE33-405D8FD50071}">
      <dgm:prSet/>
      <dgm:spPr/>
      <dgm:t>
        <a:bodyPr/>
        <a:lstStyle/>
        <a:p>
          <a:endParaRPr lang="en-GB"/>
        </a:p>
      </dgm:t>
    </dgm:pt>
    <dgm:pt modelId="{CB0871AA-C4B6-480C-A5C0-98588C30939C}" type="sibTrans" cxnId="{B99C2953-AD58-4CED-AE33-405D8FD50071}">
      <dgm:prSet/>
      <dgm:spPr/>
      <dgm:t>
        <a:bodyPr/>
        <a:lstStyle/>
        <a:p>
          <a:endParaRPr lang="en-GB"/>
        </a:p>
      </dgm:t>
    </dgm:pt>
    <dgm:pt modelId="{1D4671C8-4648-4CCF-BDD0-732FF3BA6026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Invest in Stars:</a:t>
          </a:r>
        </a:p>
      </dgm:t>
    </dgm:pt>
    <dgm:pt modelId="{D27BCB93-9324-4CE1-A4C0-581C0E096C28}" type="parTrans" cxnId="{21CABAAF-C10E-4FFA-9C8B-7C31A5188ADD}">
      <dgm:prSet/>
      <dgm:spPr/>
      <dgm:t>
        <a:bodyPr/>
        <a:lstStyle/>
        <a:p>
          <a:endParaRPr lang="en-GB"/>
        </a:p>
      </dgm:t>
    </dgm:pt>
    <dgm:pt modelId="{74FC7E3F-68BF-44E6-A2DD-927E3DBBF948}" type="sibTrans" cxnId="{21CABAAF-C10E-4FFA-9C8B-7C31A5188ADD}">
      <dgm:prSet/>
      <dgm:spPr/>
      <dgm:t>
        <a:bodyPr/>
        <a:lstStyle/>
        <a:p>
          <a:endParaRPr lang="en-GB"/>
        </a:p>
      </dgm:t>
    </dgm:pt>
    <dgm:pt modelId="{CE80F8D3-BF93-4508-B722-6FFB904F0495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Double down on Health Care to sustain and increase growth.</a:t>
          </a:r>
        </a:p>
      </dgm:t>
    </dgm:pt>
    <dgm:pt modelId="{48A8503D-6F10-4FEA-B334-4D84CE975EF6}" type="parTrans" cxnId="{6F0C090D-06BA-4B7E-99E2-8BF52F57C69E}">
      <dgm:prSet/>
      <dgm:spPr/>
      <dgm:t>
        <a:bodyPr/>
        <a:lstStyle/>
        <a:p>
          <a:endParaRPr lang="en-GB"/>
        </a:p>
      </dgm:t>
    </dgm:pt>
    <dgm:pt modelId="{A2A053F2-A2EF-41FC-B4CC-4440D907AE45}" type="sibTrans" cxnId="{6F0C090D-06BA-4B7E-99E2-8BF52F57C69E}">
      <dgm:prSet/>
      <dgm:spPr/>
      <dgm:t>
        <a:bodyPr/>
        <a:lstStyle/>
        <a:p>
          <a:endParaRPr lang="en-GB"/>
        </a:p>
      </dgm:t>
    </dgm:pt>
    <dgm:pt modelId="{5EB395C3-9D75-49C7-A014-6CDAD1209B84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Leverage insights from successful campaigns like Campaign ID 008, which aligns well with Star products.</a:t>
          </a:r>
          <a:br>
            <a:rPr lang="en-GB" b="1" dirty="0">
              <a:solidFill>
                <a:schemeClr val="bg1"/>
              </a:solidFill>
            </a:rPr>
          </a:br>
          <a:endParaRPr lang="en-GB" b="1" dirty="0">
            <a:solidFill>
              <a:schemeClr val="bg1"/>
            </a:solidFill>
          </a:endParaRPr>
        </a:p>
      </dgm:t>
    </dgm:pt>
    <dgm:pt modelId="{FC444E02-9F8D-4D35-ACD3-40FF51FB0A31}" type="parTrans" cxnId="{D3807C11-C73C-47DA-8B6A-6716E8B97EEE}">
      <dgm:prSet/>
      <dgm:spPr/>
      <dgm:t>
        <a:bodyPr/>
        <a:lstStyle/>
        <a:p>
          <a:endParaRPr lang="en-GB"/>
        </a:p>
      </dgm:t>
    </dgm:pt>
    <dgm:pt modelId="{E603424D-EA2B-4728-AC18-66DAA2C3102D}" type="sibTrans" cxnId="{D3807C11-C73C-47DA-8B6A-6716E8B97EEE}">
      <dgm:prSet/>
      <dgm:spPr/>
      <dgm:t>
        <a:bodyPr/>
        <a:lstStyle/>
        <a:p>
          <a:endParaRPr lang="en-GB"/>
        </a:p>
      </dgm:t>
    </dgm:pt>
    <dgm:pt modelId="{3BA8D690-6793-4196-B5DB-421C3CAB8AB2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Optimize Cash Cows:</a:t>
          </a:r>
        </a:p>
      </dgm:t>
    </dgm:pt>
    <dgm:pt modelId="{DCAAA833-7B7D-4D59-BF6A-69CF8017D054}" type="parTrans" cxnId="{E19FAE02-0C88-410E-975B-29684DE14ABE}">
      <dgm:prSet/>
      <dgm:spPr/>
      <dgm:t>
        <a:bodyPr/>
        <a:lstStyle/>
        <a:p>
          <a:endParaRPr lang="en-GB"/>
        </a:p>
      </dgm:t>
    </dgm:pt>
    <dgm:pt modelId="{2AD3A543-83F1-4DB1-945E-2B708572F2B8}" type="sibTrans" cxnId="{E19FAE02-0C88-410E-975B-29684DE14ABE}">
      <dgm:prSet/>
      <dgm:spPr/>
      <dgm:t>
        <a:bodyPr/>
        <a:lstStyle/>
        <a:p>
          <a:endParaRPr lang="en-GB"/>
        </a:p>
      </dgm:t>
    </dgm:pt>
    <dgm:pt modelId="{D737A7B3-E9AA-49D4-BEC8-932127638DAE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Reduce operational inefficiencies in Baby &amp; Family Care.</a:t>
          </a:r>
        </a:p>
      </dgm:t>
    </dgm:pt>
    <dgm:pt modelId="{A0182C91-E957-407C-9E03-9311B6F667DE}" type="parTrans" cxnId="{C3CC2055-331A-487C-8843-96CB41B14EC2}">
      <dgm:prSet/>
      <dgm:spPr/>
      <dgm:t>
        <a:bodyPr/>
        <a:lstStyle/>
        <a:p>
          <a:endParaRPr lang="en-GB"/>
        </a:p>
      </dgm:t>
    </dgm:pt>
    <dgm:pt modelId="{E2754C11-490E-4637-ADDD-19C778C75D6B}" type="sibTrans" cxnId="{C3CC2055-331A-487C-8843-96CB41B14EC2}">
      <dgm:prSet/>
      <dgm:spPr/>
      <dgm:t>
        <a:bodyPr/>
        <a:lstStyle/>
        <a:p>
          <a:endParaRPr lang="en-GB"/>
        </a:p>
      </dgm:t>
    </dgm:pt>
    <dgm:pt modelId="{8DF89412-459D-4F09-A01F-88B68643DC07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Develop cost-saving initiatives or explore premium product offerings.</a:t>
          </a:r>
          <a:br>
            <a:rPr lang="en-GB" b="1" dirty="0">
              <a:solidFill>
                <a:schemeClr val="bg1"/>
              </a:solidFill>
            </a:rPr>
          </a:br>
          <a:endParaRPr lang="en-GB" b="1" dirty="0">
            <a:solidFill>
              <a:schemeClr val="bg1"/>
            </a:solidFill>
          </a:endParaRPr>
        </a:p>
      </dgm:t>
    </dgm:pt>
    <dgm:pt modelId="{0D95AB8A-F4D6-43FC-9E7D-AB2FCA04093C}" type="parTrans" cxnId="{4A4D4BF4-A35E-4CC8-BCAF-583BDDD799C9}">
      <dgm:prSet/>
      <dgm:spPr/>
      <dgm:t>
        <a:bodyPr/>
        <a:lstStyle/>
        <a:p>
          <a:endParaRPr lang="en-GB"/>
        </a:p>
      </dgm:t>
    </dgm:pt>
    <dgm:pt modelId="{F1F9D5E7-EA5E-44FB-8AF2-88138F6E1884}" type="sibTrans" cxnId="{4A4D4BF4-A35E-4CC8-BCAF-583BDDD799C9}">
      <dgm:prSet/>
      <dgm:spPr/>
      <dgm:t>
        <a:bodyPr/>
        <a:lstStyle/>
        <a:p>
          <a:endParaRPr lang="en-GB"/>
        </a:p>
      </dgm:t>
    </dgm:pt>
    <dgm:pt modelId="{EE88F985-261E-4521-B92C-E0B624ED18D2}" type="pres">
      <dgm:prSet presAssocID="{4647408A-1DAC-4BB5-BD29-DDA081F1D514}" presName="Name0" presStyleCnt="0">
        <dgm:presLayoutVars>
          <dgm:dir/>
          <dgm:resizeHandles val="exact"/>
        </dgm:presLayoutVars>
      </dgm:prSet>
      <dgm:spPr/>
    </dgm:pt>
    <dgm:pt modelId="{D02C8FEB-8963-4808-B9FF-CD4FAD5DF727}" type="pres">
      <dgm:prSet presAssocID="{4647408A-1DAC-4BB5-BD29-DDA081F1D514}" presName="arrow" presStyleLbl="bgShp" presStyleIdx="0" presStyleCnt="1"/>
      <dgm:spPr/>
    </dgm:pt>
    <dgm:pt modelId="{029779C1-E8B3-4D35-B56F-CE45899A56E4}" type="pres">
      <dgm:prSet presAssocID="{4647408A-1DAC-4BB5-BD29-DDA081F1D514}" presName="points" presStyleCnt="0"/>
      <dgm:spPr/>
    </dgm:pt>
    <dgm:pt modelId="{ADA8023C-C7C3-4FBA-B975-CE32D8157748}" type="pres">
      <dgm:prSet presAssocID="{7DEA21DA-34B9-4C39-BFBB-C7C1ED8D56EE}" presName="compositeA" presStyleCnt="0"/>
      <dgm:spPr/>
    </dgm:pt>
    <dgm:pt modelId="{40B0CBDD-57FA-4600-B5E2-184094A0ECA0}" type="pres">
      <dgm:prSet presAssocID="{7DEA21DA-34B9-4C39-BFBB-C7C1ED8D56EE}" presName="textA" presStyleLbl="revTx" presStyleIdx="0" presStyleCnt="7">
        <dgm:presLayoutVars>
          <dgm:bulletEnabled val="1"/>
        </dgm:presLayoutVars>
      </dgm:prSet>
      <dgm:spPr/>
    </dgm:pt>
    <dgm:pt modelId="{73429864-0707-4489-99FD-2308F6AB78C1}" type="pres">
      <dgm:prSet presAssocID="{7DEA21DA-34B9-4C39-BFBB-C7C1ED8D56EE}" presName="circleA" presStyleLbl="node1" presStyleIdx="0" presStyleCnt="7"/>
      <dgm:spPr/>
    </dgm:pt>
    <dgm:pt modelId="{A9FFC6E6-6B3E-4AB5-A608-B69CEE57ACC8}" type="pres">
      <dgm:prSet presAssocID="{7DEA21DA-34B9-4C39-BFBB-C7C1ED8D56EE}" presName="spaceA" presStyleCnt="0"/>
      <dgm:spPr/>
    </dgm:pt>
    <dgm:pt modelId="{32D21738-1FD8-4562-9754-D0E4C9C2CD78}" type="pres">
      <dgm:prSet presAssocID="{CB0871AA-C4B6-480C-A5C0-98588C30939C}" presName="space" presStyleCnt="0"/>
      <dgm:spPr/>
    </dgm:pt>
    <dgm:pt modelId="{0000F249-D5EE-4A41-B3BD-D935C46982C1}" type="pres">
      <dgm:prSet presAssocID="{1D4671C8-4648-4CCF-BDD0-732FF3BA6026}" presName="compositeB" presStyleCnt="0"/>
      <dgm:spPr/>
    </dgm:pt>
    <dgm:pt modelId="{4B442001-1E5F-4352-952D-255C74CDBF38}" type="pres">
      <dgm:prSet presAssocID="{1D4671C8-4648-4CCF-BDD0-732FF3BA6026}" presName="textB" presStyleLbl="revTx" presStyleIdx="1" presStyleCnt="7" custLinFactX="-3157" custLinFactNeighborX="-100000" custLinFactNeighborY="1919">
        <dgm:presLayoutVars>
          <dgm:bulletEnabled val="1"/>
        </dgm:presLayoutVars>
      </dgm:prSet>
      <dgm:spPr/>
    </dgm:pt>
    <dgm:pt modelId="{B4C59A34-AB1C-496D-914F-A207379A8F37}" type="pres">
      <dgm:prSet presAssocID="{1D4671C8-4648-4CCF-BDD0-732FF3BA6026}" presName="circleB" presStyleLbl="node1" presStyleIdx="1" presStyleCnt="7"/>
      <dgm:spPr/>
    </dgm:pt>
    <dgm:pt modelId="{550EB255-B131-420E-B3E7-D9DF57C1E8B3}" type="pres">
      <dgm:prSet presAssocID="{1D4671C8-4648-4CCF-BDD0-732FF3BA6026}" presName="spaceB" presStyleCnt="0"/>
      <dgm:spPr/>
    </dgm:pt>
    <dgm:pt modelId="{2339F5B6-166D-4394-AFE2-A39995713C03}" type="pres">
      <dgm:prSet presAssocID="{74FC7E3F-68BF-44E6-A2DD-927E3DBBF948}" presName="space" presStyleCnt="0"/>
      <dgm:spPr/>
    </dgm:pt>
    <dgm:pt modelId="{09C0849B-548D-4D4D-9360-3B68EBD0F218}" type="pres">
      <dgm:prSet presAssocID="{CE80F8D3-BF93-4508-B722-6FFB904F0495}" presName="compositeA" presStyleCnt="0"/>
      <dgm:spPr/>
    </dgm:pt>
    <dgm:pt modelId="{348392E7-23C5-433B-BED5-D403DD0EE4EA}" type="pres">
      <dgm:prSet presAssocID="{CE80F8D3-BF93-4508-B722-6FFB904F0495}" presName="textA" presStyleLbl="revTx" presStyleIdx="2" presStyleCnt="7" custLinFactY="5158" custLinFactNeighborX="-92047" custLinFactNeighborY="100000">
        <dgm:presLayoutVars>
          <dgm:bulletEnabled val="1"/>
        </dgm:presLayoutVars>
      </dgm:prSet>
      <dgm:spPr/>
    </dgm:pt>
    <dgm:pt modelId="{6C4A13EB-5E5E-42D9-93AA-1E0AD762EF62}" type="pres">
      <dgm:prSet presAssocID="{CE80F8D3-BF93-4508-B722-6FFB904F0495}" presName="circleA" presStyleLbl="node1" presStyleIdx="2" presStyleCnt="7"/>
      <dgm:spPr/>
    </dgm:pt>
    <dgm:pt modelId="{13196339-5A53-459A-BA31-0FCA0FB6BC66}" type="pres">
      <dgm:prSet presAssocID="{CE80F8D3-BF93-4508-B722-6FFB904F0495}" presName="spaceA" presStyleCnt="0"/>
      <dgm:spPr/>
    </dgm:pt>
    <dgm:pt modelId="{B4A5A0F2-3FAC-471E-B538-512C8E14D854}" type="pres">
      <dgm:prSet presAssocID="{A2A053F2-A2EF-41FC-B4CC-4440D907AE45}" presName="space" presStyleCnt="0"/>
      <dgm:spPr/>
    </dgm:pt>
    <dgm:pt modelId="{B2CD4B44-0B82-4DDB-810A-9BA1403DE8C7}" type="pres">
      <dgm:prSet presAssocID="{5EB395C3-9D75-49C7-A014-6CDAD1209B84}" presName="compositeB" presStyleCnt="0"/>
      <dgm:spPr/>
    </dgm:pt>
    <dgm:pt modelId="{D5EC87F9-71E4-4243-A418-277633534CE6}" type="pres">
      <dgm:prSet presAssocID="{5EB395C3-9D75-49C7-A014-6CDAD1209B84}" presName="textB" presStyleLbl="revTx" presStyleIdx="3" presStyleCnt="7" custLinFactNeighborX="-99337" custLinFactNeighborY="3837">
        <dgm:presLayoutVars>
          <dgm:bulletEnabled val="1"/>
        </dgm:presLayoutVars>
      </dgm:prSet>
      <dgm:spPr/>
    </dgm:pt>
    <dgm:pt modelId="{F247DC17-F804-4269-AC2F-D1B75C6B05DE}" type="pres">
      <dgm:prSet presAssocID="{5EB395C3-9D75-49C7-A014-6CDAD1209B84}" presName="circleB" presStyleLbl="node1" presStyleIdx="3" presStyleCnt="7"/>
      <dgm:spPr/>
    </dgm:pt>
    <dgm:pt modelId="{0206769D-8FE4-4D11-BAAC-DADA7BA697CA}" type="pres">
      <dgm:prSet presAssocID="{5EB395C3-9D75-49C7-A014-6CDAD1209B84}" presName="spaceB" presStyleCnt="0"/>
      <dgm:spPr/>
    </dgm:pt>
    <dgm:pt modelId="{4BA1C9DF-7EA4-4C25-A51F-19D39F9BB207}" type="pres">
      <dgm:prSet presAssocID="{E603424D-EA2B-4728-AC18-66DAA2C3102D}" presName="space" presStyleCnt="0"/>
      <dgm:spPr/>
    </dgm:pt>
    <dgm:pt modelId="{18DC1D65-CEAA-4FEA-934E-47B774378FED}" type="pres">
      <dgm:prSet presAssocID="{3BA8D690-6793-4196-B5DB-421C3CAB8AB2}" presName="compositeA" presStyleCnt="0"/>
      <dgm:spPr/>
    </dgm:pt>
    <dgm:pt modelId="{13B3FBF2-FB30-46A3-B949-210E6788024D}" type="pres">
      <dgm:prSet presAssocID="{3BA8D690-6793-4196-B5DB-421C3CAB8AB2}" presName="textA" presStyleLbl="revTx" presStyleIdx="4" presStyleCnt="7">
        <dgm:presLayoutVars>
          <dgm:bulletEnabled val="1"/>
        </dgm:presLayoutVars>
      </dgm:prSet>
      <dgm:spPr/>
    </dgm:pt>
    <dgm:pt modelId="{CB16DFC5-E019-4699-AF11-1AA155288045}" type="pres">
      <dgm:prSet presAssocID="{3BA8D690-6793-4196-B5DB-421C3CAB8AB2}" presName="circleA" presStyleLbl="node1" presStyleIdx="4" presStyleCnt="7"/>
      <dgm:spPr/>
    </dgm:pt>
    <dgm:pt modelId="{5068206F-7D44-452B-A664-5AB8AAA2CE72}" type="pres">
      <dgm:prSet presAssocID="{3BA8D690-6793-4196-B5DB-421C3CAB8AB2}" presName="spaceA" presStyleCnt="0"/>
      <dgm:spPr/>
    </dgm:pt>
    <dgm:pt modelId="{663E1B67-BC87-4634-8714-BBD16406EFFE}" type="pres">
      <dgm:prSet presAssocID="{2AD3A543-83F1-4DB1-945E-2B708572F2B8}" presName="space" presStyleCnt="0"/>
      <dgm:spPr/>
    </dgm:pt>
    <dgm:pt modelId="{01874BA7-9F0E-4965-A2E6-15F0B4548457}" type="pres">
      <dgm:prSet presAssocID="{D737A7B3-E9AA-49D4-BEC8-932127638DAE}" presName="compositeB" presStyleCnt="0"/>
      <dgm:spPr/>
    </dgm:pt>
    <dgm:pt modelId="{E4301F68-7786-4746-BD7C-953F6F613E4B}" type="pres">
      <dgm:prSet presAssocID="{D737A7B3-E9AA-49D4-BEC8-932127638DAE}" presName="textB" presStyleLbl="revTx" presStyleIdx="5" presStyleCnt="7" custLinFactY="-5517" custLinFactNeighborX="-5094" custLinFactNeighborY="-100000">
        <dgm:presLayoutVars>
          <dgm:bulletEnabled val="1"/>
        </dgm:presLayoutVars>
      </dgm:prSet>
      <dgm:spPr/>
    </dgm:pt>
    <dgm:pt modelId="{606E8C37-9A50-4DFB-8EAF-16F3BD838D88}" type="pres">
      <dgm:prSet presAssocID="{D737A7B3-E9AA-49D4-BEC8-932127638DAE}" presName="circleB" presStyleLbl="node1" presStyleIdx="5" presStyleCnt="7"/>
      <dgm:spPr/>
    </dgm:pt>
    <dgm:pt modelId="{00A6F088-0470-4B02-9E69-6A16A7F9B2BD}" type="pres">
      <dgm:prSet presAssocID="{D737A7B3-E9AA-49D4-BEC8-932127638DAE}" presName="spaceB" presStyleCnt="0"/>
      <dgm:spPr/>
    </dgm:pt>
    <dgm:pt modelId="{81180483-7BEE-465C-B64C-605D672B6000}" type="pres">
      <dgm:prSet presAssocID="{E2754C11-490E-4637-ADDD-19C778C75D6B}" presName="space" presStyleCnt="0"/>
      <dgm:spPr/>
    </dgm:pt>
    <dgm:pt modelId="{C4B4F878-345D-42E0-8DB0-F0BBE771AEA0}" type="pres">
      <dgm:prSet presAssocID="{8DF89412-459D-4F09-A01F-88B68643DC07}" presName="compositeA" presStyleCnt="0"/>
      <dgm:spPr/>
    </dgm:pt>
    <dgm:pt modelId="{F6AFEB41-AE6B-4FC0-8B97-BE1F204A7C4F}" type="pres">
      <dgm:prSet presAssocID="{8DF89412-459D-4F09-A01F-88B68643DC07}" presName="textA" presStyleLbl="revTx" presStyleIdx="6" presStyleCnt="7">
        <dgm:presLayoutVars>
          <dgm:bulletEnabled val="1"/>
        </dgm:presLayoutVars>
      </dgm:prSet>
      <dgm:spPr/>
    </dgm:pt>
    <dgm:pt modelId="{A9AAED6F-5412-48F1-AF75-C4CB43A1F078}" type="pres">
      <dgm:prSet presAssocID="{8DF89412-459D-4F09-A01F-88B68643DC07}" presName="circleA" presStyleLbl="node1" presStyleIdx="6" presStyleCnt="7"/>
      <dgm:spPr/>
    </dgm:pt>
    <dgm:pt modelId="{88FCF4EE-1773-4D68-ABDA-6522855AADAC}" type="pres">
      <dgm:prSet presAssocID="{8DF89412-459D-4F09-A01F-88B68643DC07}" presName="spaceA" presStyleCnt="0"/>
      <dgm:spPr/>
    </dgm:pt>
  </dgm:ptLst>
  <dgm:cxnLst>
    <dgm:cxn modelId="{E19FAE02-0C88-410E-975B-29684DE14ABE}" srcId="{4647408A-1DAC-4BB5-BD29-DDA081F1D514}" destId="{3BA8D690-6793-4196-B5DB-421C3CAB8AB2}" srcOrd="4" destOrd="0" parTransId="{DCAAA833-7B7D-4D59-BF6A-69CF8017D054}" sibTransId="{2AD3A543-83F1-4DB1-945E-2B708572F2B8}"/>
    <dgm:cxn modelId="{6F0C090D-06BA-4B7E-99E2-8BF52F57C69E}" srcId="{4647408A-1DAC-4BB5-BD29-DDA081F1D514}" destId="{CE80F8D3-BF93-4508-B722-6FFB904F0495}" srcOrd="2" destOrd="0" parTransId="{48A8503D-6F10-4FEA-B334-4D84CE975EF6}" sibTransId="{A2A053F2-A2EF-41FC-B4CC-4440D907AE45}"/>
    <dgm:cxn modelId="{D3807C11-C73C-47DA-8B6A-6716E8B97EEE}" srcId="{4647408A-1DAC-4BB5-BD29-DDA081F1D514}" destId="{5EB395C3-9D75-49C7-A014-6CDAD1209B84}" srcOrd="3" destOrd="0" parTransId="{FC444E02-9F8D-4D35-ACD3-40FF51FB0A31}" sibTransId="{E603424D-EA2B-4728-AC18-66DAA2C3102D}"/>
    <dgm:cxn modelId="{1BDAB45D-3AEA-4D94-A1DF-C95C3A7CA286}" type="presOf" srcId="{1D4671C8-4648-4CCF-BDD0-732FF3BA6026}" destId="{4B442001-1E5F-4352-952D-255C74CDBF38}" srcOrd="0" destOrd="0" presId="urn:microsoft.com/office/officeart/2005/8/layout/hProcess11"/>
    <dgm:cxn modelId="{3C0BA560-6FEB-4681-A657-23E6B5973A81}" type="presOf" srcId="{8DF89412-459D-4F09-A01F-88B68643DC07}" destId="{F6AFEB41-AE6B-4FC0-8B97-BE1F204A7C4F}" srcOrd="0" destOrd="0" presId="urn:microsoft.com/office/officeart/2005/8/layout/hProcess11"/>
    <dgm:cxn modelId="{86C5DD4D-471C-4372-B47E-67B83FD5832C}" type="presOf" srcId="{D737A7B3-E9AA-49D4-BEC8-932127638DAE}" destId="{E4301F68-7786-4746-BD7C-953F6F613E4B}" srcOrd="0" destOrd="0" presId="urn:microsoft.com/office/officeart/2005/8/layout/hProcess11"/>
    <dgm:cxn modelId="{B99C2953-AD58-4CED-AE33-405D8FD50071}" srcId="{4647408A-1DAC-4BB5-BD29-DDA081F1D514}" destId="{7DEA21DA-34B9-4C39-BFBB-C7C1ED8D56EE}" srcOrd="0" destOrd="0" parTransId="{54FC148F-CA15-40E7-9238-6734DCCC090D}" sibTransId="{CB0871AA-C4B6-480C-A5C0-98588C30939C}"/>
    <dgm:cxn modelId="{C3CC2055-331A-487C-8843-96CB41B14EC2}" srcId="{4647408A-1DAC-4BB5-BD29-DDA081F1D514}" destId="{D737A7B3-E9AA-49D4-BEC8-932127638DAE}" srcOrd="5" destOrd="0" parTransId="{A0182C91-E957-407C-9E03-9311B6F667DE}" sibTransId="{E2754C11-490E-4637-ADDD-19C778C75D6B}"/>
    <dgm:cxn modelId="{58DB528E-133E-47E6-8C49-445CBD3F00BF}" type="presOf" srcId="{3BA8D690-6793-4196-B5DB-421C3CAB8AB2}" destId="{13B3FBF2-FB30-46A3-B949-210E6788024D}" srcOrd="0" destOrd="0" presId="urn:microsoft.com/office/officeart/2005/8/layout/hProcess11"/>
    <dgm:cxn modelId="{21CABAAF-C10E-4FFA-9C8B-7C31A5188ADD}" srcId="{4647408A-1DAC-4BB5-BD29-DDA081F1D514}" destId="{1D4671C8-4648-4CCF-BDD0-732FF3BA6026}" srcOrd="1" destOrd="0" parTransId="{D27BCB93-9324-4CE1-A4C0-581C0E096C28}" sibTransId="{74FC7E3F-68BF-44E6-A2DD-927E3DBBF948}"/>
    <dgm:cxn modelId="{1EE6B9D5-C1CC-47FE-92E7-EBDA43DAF320}" type="presOf" srcId="{7DEA21DA-34B9-4C39-BFBB-C7C1ED8D56EE}" destId="{40B0CBDD-57FA-4600-B5E2-184094A0ECA0}" srcOrd="0" destOrd="0" presId="urn:microsoft.com/office/officeart/2005/8/layout/hProcess11"/>
    <dgm:cxn modelId="{45861DD6-60DA-4A42-81A4-76F25841CA2A}" type="presOf" srcId="{5EB395C3-9D75-49C7-A014-6CDAD1209B84}" destId="{D5EC87F9-71E4-4243-A418-277633534CE6}" srcOrd="0" destOrd="0" presId="urn:microsoft.com/office/officeart/2005/8/layout/hProcess11"/>
    <dgm:cxn modelId="{162CCDE2-332E-49C5-B844-14DA66136EA8}" type="presOf" srcId="{4647408A-1DAC-4BB5-BD29-DDA081F1D514}" destId="{EE88F985-261E-4521-B92C-E0B624ED18D2}" srcOrd="0" destOrd="0" presId="urn:microsoft.com/office/officeart/2005/8/layout/hProcess11"/>
    <dgm:cxn modelId="{566E26EC-438A-4710-8D46-6716178BE7D0}" type="presOf" srcId="{CE80F8D3-BF93-4508-B722-6FFB904F0495}" destId="{348392E7-23C5-433B-BED5-D403DD0EE4EA}" srcOrd="0" destOrd="0" presId="urn:microsoft.com/office/officeart/2005/8/layout/hProcess11"/>
    <dgm:cxn modelId="{4A4D4BF4-A35E-4CC8-BCAF-583BDDD799C9}" srcId="{4647408A-1DAC-4BB5-BD29-DDA081F1D514}" destId="{8DF89412-459D-4F09-A01F-88B68643DC07}" srcOrd="6" destOrd="0" parTransId="{0D95AB8A-F4D6-43FC-9E7D-AB2FCA04093C}" sibTransId="{F1F9D5E7-EA5E-44FB-8AF2-88138F6E1884}"/>
    <dgm:cxn modelId="{42FB29F7-5D10-49A5-AFC1-B527F53478DF}" type="presParOf" srcId="{EE88F985-261E-4521-B92C-E0B624ED18D2}" destId="{D02C8FEB-8963-4808-B9FF-CD4FAD5DF727}" srcOrd="0" destOrd="0" presId="urn:microsoft.com/office/officeart/2005/8/layout/hProcess11"/>
    <dgm:cxn modelId="{F3867571-EFB4-4A39-A9F5-0E3FE681ACB7}" type="presParOf" srcId="{EE88F985-261E-4521-B92C-E0B624ED18D2}" destId="{029779C1-E8B3-4D35-B56F-CE45899A56E4}" srcOrd="1" destOrd="0" presId="urn:microsoft.com/office/officeart/2005/8/layout/hProcess11"/>
    <dgm:cxn modelId="{3B9983AB-6E0C-4377-8E71-8D0BDD657EA6}" type="presParOf" srcId="{029779C1-E8B3-4D35-B56F-CE45899A56E4}" destId="{ADA8023C-C7C3-4FBA-B975-CE32D8157748}" srcOrd="0" destOrd="0" presId="urn:microsoft.com/office/officeart/2005/8/layout/hProcess11"/>
    <dgm:cxn modelId="{35164651-B90C-4278-A5B0-CDC7381BC5DF}" type="presParOf" srcId="{ADA8023C-C7C3-4FBA-B975-CE32D8157748}" destId="{40B0CBDD-57FA-4600-B5E2-184094A0ECA0}" srcOrd="0" destOrd="0" presId="urn:microsoft.com/office/officeart/2005/8/layout/hProcess11"/>
    <dgm:cxn modelId="{615A8B7A-AD40-4EA0-8B54-FF35600B7EFE}" type="presParOf" srcId="{ADA8023C-C7C3-4FBA-B975-CE32D8157748}" destId="{73429864-0707-4489-99FD-2308F6AB78C1}" srcOrd="1" destOrd="0" presId="urn:microsoft.com/office/officeart/2005/8/layout/hProcess11"/>
    <dgm:cxn modelId="{B1054EF8-8683-41F8-8EC4-0D1950680F84}" type="presParOf" srcId="{ADA8023C-C7C3-4FBA-B975-CE32D8157748}" destId="{A9FFC6E6-6B3E-4AB5-A608-B69CEE57ACC8}" srcOrd="2" destOrd="0" presId="urn:microsoft.com/office/officeart/2005/8/layout/hProcess11"/>
    <dgm:cxn modelId="{11A7932B-CA59-47B0-8306-9E168B449ECC}" type="presParOf" srcId="{029779C1-E8B3-4D35-B56F-CE45899A56E4}" destId="{32D21738-1FD8-4562-9754-D0E4C9C2CD78}" srcOrd="1" destOrd="0" presId="urn:microsoft.com/office/officeart/2005/8/layout/hProcess11"/>
    <dgm:cxn modelId="{EB233ABA-4C42-40E5-A408-6A27B5B0E3E6}" type="presParOf" srcId="{029779C1-E8B3-4D35-B56F-CE45899A56E4}" destId="{0000F249-D5EE-4A41-B3BD-D935C46982C1}" srcOrd="2" destOrd="0" presId="urn:microsoft.com/office/officeart/2005/8/layout/hProcess11"/>
    <dgm:cxn modelId="{8CE04A83-C34C-4905-B01E-E4BDEB2569C3}" type="presParOf" srcId="{0000F249-D5EE-4A41-B3BD-D935C46982C1}" destId="{4B442001-1E5F-4352-952D-255C74CDBF38}" srcOrd="0" destOrd="0" presId="urn:microsoft.com/office/officeart/2005/8/layout/hProcess11"/>
    <dgm:cxn modelId="{10F675D2-59C7-42B4-9A9E-31C7382772EE}" type="presParOf" srcId="{0000F249-D5EE-4A41-B3BD-D935C46982C1}" destId="{B4C59A34-AB1C-496D-914F-A207379A8F37}" srcOrd="1" destOrd="0" presId="urn:microsoft.com/office/officeart/2005/8/layout/hProcess11"/>
    <dgm:cxn modelId="{C2DB78C0-73F1-4272-B6FB-90288898DCBC}" type="presParOf" srcId="{0000F249-D5EE-4A41-B3BD-D935C46982C1}" destId="{550EB255-B131-420E-B3E7-D9DF57C1E8B3}" srcOrd="2" destOrd="0" presId="urn:microsoft.com/office/officeart/2005/8/layout/hProcess11"/>
    <dgm:cxn modelId="{AD6A7E89-9551-4802-A75F-2C7F1F2183BC}" type="presParOf" srcId="{029779C1-E8B3-4D35-B56F-CE45899A56E4}" destId="{2339F5B6-166D-4394-AFE2-A39995713C03}" srcOrd="3" destOrd="0" presId="urn:microsoft.com/office/officeart/2005/8/layout/hProcess11"/>
    <dgm:cxn modelId="{78A7B708-4D05-4705-903E-0BC53BB28FAE}" type="presParOf" srcId="{029779C1-E8B3-4D35-B56F-CE45899A56E4}" destId="{09C0849B-548D-4D4D-9360-3B68EBD0F218}" srcOrd="4" destOrd="0" presId="urn:microsoft.com/office/officeart/2005/8/layout/hProcess11"/>
    <dgm:cxn modelId="{E35BB547-0B9E-4279-B85B-0F57EF6B34E1}" type="presParOf" srcId="{09C0849B-548D-4D4D-9360-3B68EBD0F218}" destId="{348392E7-23C5-433B-BED5-D403DD0EE4EA}" srcOrd="0" destOrd="0" presId="urn:microsoft.com/office/officeart/2005/8/layout/hProcess11"/>
    <dgm:cxn modelId="{571C618C-C62A-4268-854E-1CFDF6A01E4B}" type="presParOf" srcId="{09C0849B-548D-4D4D-9360-3B68EBD0F218}" destId="{6C4A13EB-5E5E-42D9-93AA-1E0AD762EF62}" srcOrd="1" destOrd="0" presId="urn:microsoft.com/office/officeart/2005/8/layout/hProcess11"/>
    <dgm:cxn modelId="{2C27A951-110A-4240-A74E-3D47D46B3312}" type="presParOf" srcId="{09C0849B-548D-4D4D-9360-3B68EBD0F218}" destId="{13196339-5A53-459A-BA31-0FCA0FB6BC66}" srcOrd="2" destOrd="0" presId="urn:microsoft.com/office/officeart/2005/8/layout/hProcess11"/>
    <dgm:cxn modelId="{0A1E403A-FEB4-4FD6-B45D-B4434DAD7620}" type="presParOf" srcId="{029779C1-E8B3-4D35-B56F-CE45899A56E4}" destId="{B4A5A0F2-3FAC-471E-B538-512C8E14D854}" srcOrd="5" destOrd="0" presId="urn:microsoft.com/office/officeart/2005/8/layout/hProcess11"/>
    <dgm:cxn modelId="{7B339AD3-4C79-4263-99D0-2A55E5594C9B}" type="presParOf" srcId="{029779C1-E8B3-4D35-B56F-CE45899A56E4}" destId="{B2CD4B44-0B82-4DDB-810A-9BA1403DE8C7}" srcOrd="6" destOrd="0" presId="urn:microsoft.com/office/officeart/2005/8/layout/hProcess11"/>
    <dgm:cxn modelId="{8696E4D7-3B52-4B1C-BB8B-FFCF2756F3E0}" type="presParOf" srcId="{B2CD4B44-0B82-4DDB-810A-9BA1403DE8C7}" destId="{D5EC87F9-71E4-4243-A418-277633534CE6}" srcOrd="0" destOrd="0" presId="urn:microsoft.com/office/officeart/2005/8/layout/hProcess11"/>
    <dgm:cxn modelId="{CA03C301-13EE-49A0-A008-A0580F94B282}" type="presParOf" srcId="{B2CD4B44-0B82-4DDB-810A-9BA1403DE8C7}" destId="{F247DC17-F804-4269-AC2F-D1B75C6B05DE}" srcOrd="1" destOrd="0" presId="urn:microsoft.com/office/officeart/2005/8/layout/hProcess11"/>
    <dgm:cxn modelId="{AF6BDDD9-F14B-48F9-89CA-511A9A9E1D86}" type="presParOf" srcId="{B2CD4B44-0B82-4DDB-810A-9BA1403DE8C7}" destId="{0206769D-8FE4-4D11-BAAC-DADA7BA697CA}" srcOrd="2" destOrd="0" presId="urn:microsoft.com/office/officeart/2005/8/layout/hProcess11"/>
    <dgm:cxn modelId="{7665FF78-27AE-406F-B400-9E4592320FE2}" type="presParOf" srcId="{029779C1-E8B3-4D35-B56F-CE45899A56E4}" destId="{4BA1C9DF-7EA4-4C25-A51F-19D39F9BB207}" srcOrd="7" destOrd="0" presId="urn:microsoft.com/office/officeart/2005/8/layout/hProcess11"/>
    <dgm:cxn modelId="{239F3AAA-911C-4CFF-9237-D6F2C05ADC46}" type="presParOf" srcId="{029779C1-E8B3-4D35-B56F-CE45899A56E4}" destId="{18DC1D65-CEAA-4FEA-934E-47B774378FED}" srcOrd="8" destOrd="0" presId="urn:microsoft.com/office/officeart/2005/8/layout/hProcess11"/>
    <dgm:cxn modelId="{1F1A3DC5-A84D-4F97-8DE9-95D6914C67A2}" type="presParOf" srcId="{18DC1D65-CEAA-4FEA-934E-47B774378FED}" destId="{13B3FBF2-FB30-46A3-B949-210E6788024D}" srcOrd="0" destOrd="0" presId="urn:microsoft.com/office/officeart/2005/8/layout/hProcess11"/>
    <dgm:cxn modelId="{5FB5C12D-52C9-4D72-AFAA-ABF3AD9A6888}" type="presParOf" srcId="{18DC1D65-CEAA-4FEA-934E-47B774378FED}" destId="{CB16DFC5-E019-4699-AF11-1AA155288045}" srcOrd="1" destOrd="0" presId="urn:microsoft.com/office/officeart/2005/8/layout/hProcess11"/>
    <dgm:cxn modelId="{0ABF7514-C481-4DA4-8F68-57565C5FC48F}" type="presParOf" srcId="{18DC1D65-CEAA-4FEA-934E-47B774378FED}" destId="{5068206F-7D44-452B-A664-5AB8AAA2CE72}" srcOrd="2" destOrd="0" presId="urn:microsoft.com/office/officeart/2005/8/layout/hProcess11"/>
    <dgm:cxn modelId="{A39CC51F-FA63-4F07-A830-948ADE29EA1B}" type="presParOf" srcId="{029779C1-E8B3-4D35-B56F-CE45899A56E4}" destId="{663E1B67-BC87-4634-8714-BBD16406EFFE}" srcOrd="9" destOrd="0" presId="urn:microsoft.com/office/officeart/2005/8/layout/hProcess11"/>
    <dgm:cxn modelId="{3C54D9BB-BDF5-454C-826E-3A2A9CDA00D8}" type="presParOf" srcId="{029779C1-E8B3-4D35-B56F-CE45899A56E4}" destId="{01874BA7-9F0E-4965-A2E6-15F0B4548457}" srcOrd="10" destOrd="0" presId="urn:microsoft.com/office/officeart/2005/8/layout/hProcess11"/>
    <dgm:cxn modelId="{099F6A90-E44C-4CB4-8D63-A20B04FF8057}" type="presParOf" srcId="{01874BA7-9F0E-4965-A2E6-15F0B4548457}" destId="{E4301F68-7786-4746-BD7C-953F6F613E4B}" srcOrd="0" destOrd="0" presId="urn:microsoft.com/office/officeart/2005/8/layout/hProcess11"/>
    <dgm:cxn modelId="{6E5D7701-3FBF-4392-A54A-A816391B8E80}" type="presParOf" srcId="{01874BA7-9F0E-4965-A2E6-15F0B4548457}" destId="{606E8C37-9A50-4DFB-8EAF-16F3BD838D88}" srcOrd="1" destOrd="0" presId="urn:microsoft.com/office/officeart/2005/8/layout/hProcess11"/>
    <dgm:cxn modelId="{42ABFC6B-DE39-4F71-A99B-21175CD54CF2}" type="presParOf" srcId="{01874BA7-9F0E-4965-A2E6-15F0B4548457}" destId="{00A6F088-0470-4B02-9E69-6A16A7F9B2BD}" srcOrd="2" destOrd="0" presId="urn:microsoft.com/office/officeart/2005/8/layout/hProcess11"/>
    <dgm:cxn modelId="{B483F59F-3863-4A1D-9B5D-DE5A642AEAEC}" type="presParOf" srcId="{029779C1-E8B3-4D35-B56F-CE45899A56E4}" destId="{81180483-7BEE-465C-B64C-605D672B6000}" srcOrd="11" destOrd="0" presId="urn:microsoft.com/office/officeart/2005/8/layout/hProcess11"/>
    <dgm:cxn modelId="{E22D650E-8150-417F-B97B-6668326B2C4B}" type="presParOf" srcId="{029779C1-E8B3-4D35-B56F-CE45899A56E4}" destId="{C4B4F878-345D-42E0-8DB0-F0BBE771AEA0}" srcOrd="12" destOrd="0" presId="urn:microsoft.com/office/officeart/2005/8/layout/hProcess11"/>
    <dgm:cxn modelId="{DC4EA3BF-7D28-47D7-BB3C-2823AF0297D8}" type="presParOf" srcId="{C4B4F878-345D-42E0-8DB0-F0BBE771AEA0}" destId="{F6AFEB41-AE6B-4FC0-8B97-BE1F204A7C4F}" srcOrd="0" destOrd="0" presId="urn:microsoft.com/office/officeart/2005/8/layout/hProcess11"/>
    <dgm:cxn modelId="{F7257823-FB86-4378-AEFA-86F2EB85D3CC}" type="presParOf" srcId="{C4B4F878-345D-42E0-8DB0-F0BBE771AEA0}" destId="{A9AAED6F-5412-48F1-AF75-C4CB43A1F078}" srcOrd="1" destOrd="0" presId="urn:microsoft.com/office/officeart/2005/8/layout/hProcess11"/>
    <dgm:cxn modelId="{6BCA1587-736C-429E-A921-A07DAF9826D8}" type="presParOf" srcId="{C4B4F878-345D-42E0-8DB0-F0BBE771AEA0}" destId="{88FCF4EE-1773-4D68-ABDA-6522855AAD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1187A73-0DE1-4F61-A404-C9B83A0C71F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90E8EA-C7BD-457D-9DA3-DB147AC07A9D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Evaluate Question Marks:</a:t>
          </a:r>
        </a:p>
      </dgm:t>
    </dgm:pt>
    <dgm:pt modelId="{373ECBD9-EC40-4F51-84C8-D9AF1AB74199}" type="parTrans" cxnId="{7D6D294C-65C1-44DD-9C6D-A866719084EB}">
      <dgm:prSet/>
      <dgm:spPr/>
      <dgm:t>
        <a:bodyPr/>
        <a:lstStyle/>
        <a:p>
          <a:endParaRPr lang="en-GB"/>
        </a:p>
      </dgm:t>
    </dgm:pt>
    <dgm:pt modelId="{902A4BD8-8489-4E07-9522-DE317295E799}" type="sibTrans" cxnId="{7D6D294C-65C1-44DD-9C6D-A866719084EB}">
      <dgm:prSet/>
      <dgm:spPr/>
      <dgm:t>
        <a:bodyPr/>
        <a:lstStyle/>
        <a:p>
          <a:endParaRPr lang="en-GB"/>
        </a:p>
      </dgm:t>
    </dgm:pt>
    <dgm:pt modelId="{4ECE975A-046F-4A06-9403-2F92233C1B9D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Prioritize R&amp;D and marketing efforts in Personal Health Care to unlock growth potential.</a:t>
          </a:r>
        </a:p>
      </dgm:t>
    </dgm:pt>
    <dgm:pt modelId="{8149FE76-5D62-454A-B977-11D2D585DFF8}" type="parTrans" cxnId="{8B83C9F0-25A4-4AF8-BE3A-D27A0952A784}">
      <dgm:prSet/>
      <dgm:spPr/>
      <dgm:t>
        <a:bodyPr/>
        <a:lstStyle/>
        <a:p>
          <a:endParaRPr lang="en-GB"/>
        </a:p>
      </dgm:t>
    </dgm:pt>
    <dgm:pt modelId="{4BB62EFA-3775-4F7A-B014-104FEAA60DC0}" type="sibTrans" cxnId="{8B83C9F0-25A4-4AF8-BE3A-D27A0952A784}">
      <dgm:prSet/>
      <dgm:spPr/>
      <dgm:t>
        <a:bodyPr/>
        <a:lstStyle/>
        <a:p>
          <a:endParaRPr lang="en-GB"/>
        </a:p>
      </dgm:t>
    </dgm:pt>
    <dgm:pt modelId="{748373B9-8952-46C1-9C60-FF8D61286A77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Monitor performance closely and reassess investment strategies periodically.</a:t>
          </a:r>
          <a:br>
            <a:rPr lang="en-GB" b="1"/>
          </a:br>
          <a:endParaRPr lang="en-GB" b="1"/>
        </a:p>
      </dgm:t>
    </dgm:pt>
    <dgm:pt modelId="{C5534CB2-570F-4222-9979-5FEC459705CB}" type="parTrans" cxnId="{B0DBA997-2994-4B92-941A-5BE94A49F7A7}">
      <dgm:prSet/>
      <dgm:spPr/>
      <dgm:t>
        <a:bodyPr/>
        <a:lstStyle/>
        <a:p>
          <a:endParaRPr lang="en-GB"/>
        </a:p>
      </dgm:t>
    </dgm:pt>
    <dgm:pt modelId="{A2800B76-F23B-450C-8AAC-E4D61EB3D092}" type="sibTrans" cxnId="{B0DBA997-2994-4B92-941A-5BE94A49F7A7}">
      <dgm:prSet/>
      <dgm:spPr/>
      <dgm:t>
        <a:bodyPr/>
        <a:lstStyle/>
        <a:p>
          <a:endParaRPr lang="en-GB"/>
        </a:p>
      </dgm:t>
    </dgm:pt>
    <dgm:pt modelId="{D33AEC16-A260-4BE8-B870-6562C2508055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Decide on Dogs:</a:t>
          </a:r>
        </a:p>
      </dgm:t>
    </dgm:pt>
    <dgm:pt modelId="{FFC155D2-959B-4AA1-9770-5D4ACD2D134B}" type="parTrans" cxnId="{D0D46F7C-6F9C-4712-B48A-557221793BA4}">
      <dgm:prSet/>
      <dgm:spPr/>
      <dgm:t>
        <a:bodyPr/>
        <a:lstStyle/>
        <a:p>
          <a:endParaRPr lang="en-GB"/>
        </a:p>
      </dgm:t>
    </dgm:pt>
    <dgm:pt modelId="{1F274A9E-AA3E-432B-A232-E24AC4E9219D}" type="sibTrans" cxnId="{D0D46F7C-6F9C-4712-B48A-557221793BA4}">
      <dgm:prSet/>
      <dgm:spPr/>
      <dgm:t>
        <a:bodyPr/>
        <a:lstStyle/>
        <a:p>
          <a:endParaRPr lang="en-GB"/>
        </a:p>
      </dgm:t>
    </dgm:pt>
    <dgm:pt modelId="{F28A9DBF-802D-4F46-987C-D8A9FF9A2857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Perform a detailed cost-benefit analysis for Grooming.</a:t>
          </a:r>
        </a:p>
      </dgm:t>
    </dgm:pt>
    <dgm:pt modelId="{430A3811-7052-4F57-A394-ABB71464532A}" type="parTrans" cxnId="{F4EF9445-13AF-4FFD-9E54-68F5CAB3AF21}">
      <dgm:prSet/>
      <dgm:spPr/>
      <dgm:t>
        <a:bodyPr/>
        <a:lstStyle/>
        <a:p>
          <a:endParaRPr lang="en-GB"/>
        </a:p>
      </dgm:t>
    </dgm:pt>
    <dgm:pt modelId="{087C988A-9FBF-4476-AC11-91D87E0C5849}" type="sibTrans" cxnId="{F4EF9445-13AF-4FFD-9E54-68F5CAB3AF21}">
      <dgm:prSet/>
      <dgm:spPr/>
      <dgm:t>
        <a:bodyPr/>
        <a:lstStyle/>
        <a:p>
          <a:endParaRPr lang="en-GB"/>
        </a:p>
      </dgm:t>
    </dgm:pt>
    <dgm:pt modelId="{6EA074CF-7A16-4299-B3CD-607F939973A5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Consider reallocation of resources to higher-performing</a:t>
          </a:r>
        </a:p>
      </dgm:t>
    </dgm:pt>
    <dgm:pt modelId="{D53CC9DE-888C-4895-97A8-4EFBD00371F4}" type="parTrans" cxnId="{8FC246D5-25EE-485A-A6AC-8F5B59ACA0F8}">
      <dgm:prSet/>
      <dgm:spPr/>
      <dgm:t>
        <a:bodyPr/>
        <a:lstStyle/>
        <a:p>
          <a:endParaRPr lang="en-GB"/>
        </a:p>
      </dgm:t>
    </dgm:pt>
    <dgm:pt modelId="{D304BD6D-232A-4E08-AE27-C9264047A717}" type="sibTrans" cxnId="{8FC246D5-25EE-485A-A6AC-8F5B59ACA0F8}">
      <dgm:prSet/>
      <dgm:spPr/>
      <dgm:t>
        <a:bodyPr/>
        <a:lstStyle/>
        <a:p>
          <a:endParaRPr lang="en-GB"/>
        </a:p>
      </dgm:t>
    </dgm:pt>
    <dgm:pt modelId="{CD49AEC3-7DF9-4DA4-B2A0-81B0FCD6ACBA}" type="pres">
      <dgm:prSet presAssocID="{01187A73-0DE1-4F61-A404-C9B83A0C71F6}" presName="linearFlow" presStyleCnt="0">
        <dgm:presLayoutVars>
          <dgm:dir/>
          <dgm:resizeHandles val="exact"/>
        </dgm:presLayoutVars>
      </dgm:prSet>
      <dgm:spPr/>
    </dgm:pt>
    <dgm:pt modelId="{2107AA71-E132-45B4-B4B7-CD07A72741C8}" type="pres">
      <dgm:prSet presAssocID="{1190E8EA-C7BD-457D-9DA3-DB147AC07A9D}" presName="composite" presStyleCnt="0"/>
      <dgm:spPr/>
    </dgm:pt>
    <dgm:pt modelId="{25970BE8-1A2F-42D0-9273-A84D22F18A87}" type="pres">
      <dgm:prSet presAssocID="{1190E8EA-C7BD-457D-9DA3-DB147AC07A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8E562EC-57A1-451A-BA75-0A18D1336E14}" type="pres">
      <dgm:prSet presAssocID="{1190E8EA-C7BD-457D-9DA3-DB147AC07A9D}" presName="txShp" presStyleLbl="node1" presStyleIdx="0" presStyleCnt="6">
        <dgm:presLayoutVars>
          <dgm:bulletEnabled val="1"/>
        </dgm:presLayoutVars>
      </dgm:prSet>
      <dgm:spPr/>
    </dgm:pt>
    <dgm:pt modelId="{4BCAF2FC-5241-41D5-B477-536EA7C885DC}" type="pres">
      <dgm:prSet presAssocID="{902A4BD8-8489-4E07-9522-DE317295E799}" presName="spacing" presStyleCnt="0"/>
      <dgm:spPr/>
    </dgm:pt>
    <dgm:pt modelId="{5FEBB528-779E-42EA-958B-66DFDF9BADC9}" type="pres">
      <dgm:prSet presAssocID="{4ECE975A-046F-4A06-9403-2F92233C1B9D}" presName="composite" presStyleCnt="0"/>
      <dgm:spPr/>
    </dgm:pt>
    <dgm:pt modelId="{199117E8-0E4B-4890-8CF1-372B5C8F5F3A}" type="pres">
      <dgm:prSet presAssocID="{4ECE975A-046F-4A06-9403-2F92233C1B9D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8A94C20-4D58-424E-B857-116B2A467B6A}" type="pres">
      <dgm:prSet presAssocID="{4ECE975A-046F-4A06-9403-2F92233C1B9D}" presName="txShp" presStyleLbl="node1" presStyleIdx="1" presStyleCnt="6">
        <dgm:presLayoutVars>
          <dgm:bulletEnabled val="1"/>
        </dgm:presLayoutVars>
      </dgm:prSet>
      <dgm:spPr/>
    </dgm:pt>
    <dgm:pt modelId="{955AA535-4170-4B85-8A85-5CB6FEB760FD}" type="pres">
      <dgm:prSet presAssocID="{4BB62EFA-3775-4F7A-B014-104FEAA60DC0}" presName="spacing" presStyleCnt="0"/>
      <dgm:spPr/>
    </dgm:pt>
    <dgm:pt modelId="{4079FE96-994C-4BD1-A1B8-F9B61471E7C3}" type="pres">
      <dgm:prSet presAssocID="{748373B9-8952-46C1-9C60-FF8D61286A77}" presName="composite" presStyleCnt="0"/>
      <dgm:spPr/>
    </dgm:pt>
    <dgm:pt modelId="{70749085-A66B-4181-8B0A-7A4EADB27254}" type="pres">
      <dgm:prSet presAssocID="{748373B9-8952-46C1-9C60-FF8D61286A77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AE5A785-D145-4664-BC50-CBB395178427}" type="pres">
      <dgm:prSet presAssocID="{748373B9-8952-46C1-9C60-FF8D61286A77}" presName="txShp" presStyleLbl="node1" presStyleIdx="2" presStyleCnt="6">
        <dgm:presLayoutVars>
          <dgm:bulletEnabled val="1"/>
        </dgm:presLayoutVars>
      </dgm:prSet>
      <dgm:spPr/>
    </dgm:pt>
    <dgm:pt modelId="{CAEE1617-AA40-4A5E-974A-813959037226}" type="pres">
      <dgm:prSet presAssocID="{A2800B76-F23B-450C-8AAC-E4D61EB3D092}" presName="spacing" presStyleCnt="0"/>
      <dgm:spPr/>
    </dgm:pt>
    <dgm:pt modelId="{2E39EC5E-3A19-41CD-9C71-35E2B7E854B1}" type="pres">
      <dgm:prSet presAssocID="{D33AEC16-A260-4BE8-B870-6562C2508055}" presName="composite" presStyleCnt="0"/>
      <dgm:spPr/>
    </dgm:pt>
    <dgm:pt modelId="{1CF0C152-DD21-4B1D-8331-7AA1C87414D7}" type="pres">
      <dgm:prSet presAssocID="{D33AEC16-A260-4BE8-B870-6562C2508055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D6A0EA1-A5CA-4C68-BD97-4957367D48F3}" type="pres">
      <dgm:prSet presAssocID="{D33AEC16-A260-4BE8-B870-6562C2508055}" presName="txShp" presStyleLbl="node1" presStyleIdx="3" presStyleCnt="6">
        <dgm:presLayoutVars>
          <dgm:bulletEnabled val="1"/>
        </dgm:presLayoutVars>
      </dgm:prSet>
      <dgm:spPr/>
    </dgm:pt>
    <dgm:pt modelId="{9C403D28-18AA-4991-B785-7BDB0F884890}" type="pres">
      <dgm:prSet presAssocID="{1F274A9E-AA3E-432B-A232-E24AC4E9219D}" presName="spacing" presStyleCnt="0"/>
      <dgm:spPr/>
    </dgm:pt>
    <dgm:pt modelId="{EADE53F4-81E3-4323-A630-8CEBD03EDBED}" type="pres">
      <dgm:prSet presAssocID="{F28A9DBF-802D-4F46-987C-D8A9FF9A2857}" presName="composite" presStyleCnt="0"/>
      <dgm:spPr/>
    </dgm:pt>
    <dgm:pt modelId="{D9F42534-149C-4893-8966-0FCA4B5EE775}" type="pres">
      <dgm:prSet presAssocID="{F28A9DBF-802D-4F46-987C-D8A9FF9A2857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0E67113-ECA8-4B8F-9D0C-8FC5C31C5ABD}" type="pres">
      <dgm:prSet presAssocID="{F28A9DBF-802D-4F46-987C-D8A9FF9A2857}" presName="txShp" presStyleLbl="node1" presStyleIdx="4" presStyleCnt="6">
        <dgm:presLayoutVars>
          <dgm:bulletEnabled val="1"/>
        </dgm:presLayoutVars>
      </dgm:prSet>
      <dgm:spPr/>
    </dgm:pt>
    <dgm:pt modelId="{33A4C042-589E-4B58-83D4-52D4483B792E}" type="pres">
      <dgm:prSet presAssocID="{087C988A-9FBF-4476-AC11-91D87E0C5849}" presName="spacing" presStyleCnt="0"/>
      <dgm:spPr/>
    </dgm:pt>
    <dgm:pt modelId="{71992C8C-5A2B-4ADA-98CD-F91FA50768DE}" type="pres">
      <dgm:prSet presAssocID="{6EA074CF-7A16-4299-B3CD-607F939973A5}" presName="composite" presStyleCnt="0"/>
      <dgm:spPr/>
    </dgm:pt>
    <dgm:pt modelId="{6FBFB178-81DF-4C65-9901-ACB522135481}" type="pres">
      <dgm:prSet presAssocID="{6EA074CF-7A16-4299-B3CD-607F939973A5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4D74780-000E-441A-93AD-993A514D359D}" type="pres">
      <dgm:prSet presAssocID="{6EA074CF-7A16-4299-B3CD-607F939973A5}" presName="txShp" presStyleLbl="node1" presStyleIdx="5" presStyleCnt="6">
        <dgm:presLayoutVars>
          <dgm:bulletEnabled val="1"/>
        </dgm:presLayoutVars>
      </dgm:prSet>
      <dgm:spPr/>
    </dgm:pt>
  </dgm:ptLst>
  <dgm:cxnLst>
    <dgm:cxn modelId="{9932C80D-0B98-46F6-B791-6CC10BA14F79}" type="presOf" srcId="{4ECE975A-046F-4A06-9403-2F92233C1B9D}" destId="{B8A94C20-4D58-424E-B857-116B2A467B6A}" srcOrd="0" destOrd="0" presId="urn:microsoft.com/office/officeart/2005/8/layout/vList3"/>
    <dgm:cxn modelId="{C9454C31-8536-4671-85AB-459CE3F10F24}" type="presOf" srcId="{F28A9DBF-802D-4F46-987C-D8A9FF9A2857}" destId="{20E67113-ECA8-4B8F-9D0C-8FC5C31C5ABD}" srcOrd="0" destOrd="0" presId="urn:microsoft.com/office/officeart/2005/8/layout/vList3"/>
    <dgm:cxn modelId="{4C9FC03A-13C7-400C-81AB-0CB3046EAB16}" type="presOf" srcId="{1190E8EA-C7BD-457D-9DA3-DB147AC07A9D}" destId="{B8E562EC-57A1-451A-BA75-0A18D1336E14}" srcOrd="0" destOrd="0" presId="urn:microsoft.com/office/officeart/2005/8/layout/vList3"/>
    <dgm:cxn modelId="{F4EF9445-13AF-4FFD-9E54-68F5CAB3AF21}" srcId="{01187A73-0DE1-4F61-A404-C9B83A0C71F6}" destId="{F28A9DBF-802D-4F46-987C-D8A9FF9A2857}" srcOrd="4" destOrd="0" parTransId="{430A3811-7052-4F57-A394-ABB71464532A}" sibTransId="{087C988A-9FBF-4476-AC11-91D87E0C5849}"/>
    <dgm:cxn modelId="{05AB6848-DC17-46B2-A058-7C1AB3E556AA}" type="presOf" srcId="{D33AEC16-A260-4BE8-B870-6562C2508055}" destId="{FD6A0EA1-A5CA-4C68-BD97-4957367D48F3}" srcOrd="0" destOrd="0" presId="urn:microsoft.com/office/officeart/2005/8/layout/vList3"/>
    <dgm:cxn modelId="{7D6D294C-65C1-44DD-9C6D-A866719084EB}" srcId="{01187A73-0DE1-4F61-A404-C9B83A0C71F6}" destId="{1190E8EA-C7BD-457D-9DA3-DB147AC07A9D}" srcOrd="0" destOrd="0" parTransId="{373ECBD9-EC40-4F51-84C8-D9AF1AB74199}" sibTransId="{902A4BD8-8489-4E07-9522-DE317295E799}"/>
    <dgm:cxn modelId="{D0D46F7C-6F9C-4712-B48A-557221793BA4}" srcId="{01187A73-0DE1-4F61-A404-C9B83A0C71F6}" destId="{D33AEC16-A260-4BE8-B870-6562C2508055}" srcOrd="3" destOrd="0" parTransId="{FFC155D2-959B-4AA1-9770-5D4ACD2D134B}" sibTransId="{1F274A9E-AA3E-432B-A232-E24AC4E9219D}"/>
    <dgm:cxn modelId="{B1E0827F-899B-4024-9397-E67D2B457343}" type="presOf" srcId="{748373B9-8952-46C1-9C60-FF8D61286A77}" destId="{7AE5A785-D145-4664-BC50-CBB395178427}" srcOrd="0" destOrd="0" presId="urn:microsoft.com/office/officeart/2005/8/layout/vList3"/>
    <dgm:cxn modelId="{B0DBA997-2994-4B92-941A-5BE94A49F7A7}" srcId="{01187A73-0DE1-4F61-A404-C9B83A0C71F6}" destId="{748373B9-8952-46C1-9C60-FF8D61286A77}" srcOrd="2" destOrd="0" parTransId="{C5534CB2-570F-4222-9979-5FEC459705CB}" sibTransId="{A2800B76-F23B-450C-8AAC-E4D61EB3D092}"/>
    <dgm:cxn modelId="{32660E9A-4D2C-4DBA-88D8-7E35F949C094}" type="presOf" srcId="{6EA074CF-7A16-4299-B3CD-607F939973A5}" destId="{24D74780-000E-441A-93AD-993A514D359D}" srcOrd="0" destOrd="0" presId="urn:microsoft.com/office/officeart/2005/8/layout/vList3"/>
    <dgm:cxn modelId="{8509639F-361C-43A0-9DE4-6C044F979895}" type="presOf" srcId="{01187A73-0DE1-4F61-A404-C9B83A0C71F6}" destId="{CD49AEC3-7DF9-4DA4-B2A0-81B0FCD6ACBA}" srcOrd="0" destOrd="0" presId="urn:microsoft.com/office/officeart/2005/8/layout/vList3"/>
    <dgm:cxn modelId="{8FC246D5-25EE-485A-A6AC-8F5B59ACA0F8}" srcId="{01187A73-0DE1-4F61-A404-C9B83A0C71F6}" destId="{6EA074CF-7A16-4299-B3CD-607F939973A5}" srcOrd="5" destOrd="0" parTransId="{D53CC9DE-888C-4895-97A8-4EFBD00371F4}" sibTransId="{D304BD6D-232A-4E08-AE27-C9264047A717}"/>
    <dgm:cxn modelId="{8B83C9F0-25A4-4AF8-BE3A-D27A0952A784}" srcId="{01187A73-0DE1-4F61-A404-C9B83A0C71F6}" destId="{4ECE975A-046F-4A06-9403-2F92233C1B9D}" srcOrd="1" destOrd="0" parTransId="{8149FE76-5D62-454A-B977-11D2D585DFF8}" sibTransId="{4BB62EFA-3775-4F7A-B014-104FEAA60DC0}"/>
    <dgm:cxn modelId="{8F3C7A7B-6717-4495-9084-B37DB43A3A63}" type="presParOf" srcId="{CD49AEC3-7DF9-4DA4-B2A0-81B0FCD6ACBA}" destId="{2107AA71-E132-45B4-B4B7-CD07A72741C8}" srcOrd="0" destOrd="0" presId="urn:microsoft.com/office/officeart/2005/8/layout/vList3"/>
    <dgm:cxn modelId="{0C58BB2E-B6B1-4F07-9AC4-A24001C1FC4F}" type="presParOf" srcId="{2107AA71-E132-45B4-B4B7-CD07A72741C8}" destId="{25970BE8-1A2F-42D0-9273-A84D22F18A87}" srcOrd="0" destOrd="0" presId="urn:microsoft.com/office/officeart/2005/8/layout/vList3"/>
    <dgm:cxn modelId="{AF19975D-BEF2-41F6-AE7A-A305B09F1241}" type="presParOf" srcId="{2107AA71-E132-45B4-B4B7-CD07A72741C8}" destId="{B8E562EC-57A1-451A-BA75-0A18D1336E14}" srcOrd="1" destOrd="0" presId="urn:microsoft.com/office/officeart/2005/8/layout/vList3"/>
    <dgm:cxn modelId="{FC61B647-4786-4A26-9AED-FE81FB53FACE}" type="presParOf" srcId="{CD49AEC3-7DF9-4DA4-B2A0-81B0FCD6ACBA}" destId="{4BCAF2FC-5241-41D5-B477-536EA7C885DC}" srcOrd="1" destOrd="0" presId="urn:microsoft.com/office/officeart/2005/8/layout/vList3"/>
    <dgm:cxn modelId="{E6CBCE67-3BDE-482F-8E75-5C6D1E6EBA3E}" type="presParOf" srcId="{CD49AEC3-7DF9-4DA4-B2A0-81B0FCD6ACBA}" destId="{5FEBB528-779E-42EA-958B-66DFDF9BADC9}" srcOrd="2" destOrd="0" presId="urn:microsoft.com/office/officeart/2005/8/layout/vList3"/>
    <dgm:cxn modelId="{E3236E16-974F-48D0-8BE4-789845A115C1}" type="presParOf" srcId="{5FEBB528-779E-42EA-958B-66DFDF9BADC9}" destId="{199117E8-0E4B-4890-8CF1-372B5C8F5F3A}" srcOrd="0" destOrd="0" presId="urn:microsoft.com/office/officeart/2005/8/layout/vList3"/>
    <dgm:cxn modelId="{D7BC0D8C-9CBA-470A-A8DD-5794E3E23560}" type="presParOf" srcId="{5FEBB528-779E-42EA-958B-66DFDF9BADC9}" destId="{B8A94C20-4D58-424E-B857-116B2A467B6A}" srcOrd="1" destOrd="0" presId="urn:microsoft.com/office/officeart/2005/8/layout/vList3"/>
    <dgm:cxn modelId="{B30EBA83-3C4B-4684-84F2-124EC35A0820}" type="presParOf" srcId="{CD49AEC3-7DF9-4DA4-B2A0-81B0FCD6ACBA}" destId="{955AA535-4170-4B85-8A85-5CB6FEB760FD}" srcOrd="3" destOrd="0" presId="urn:microsoft.com/office/officeart/2005/8/layout/vList3"/>
    <dgm:cxn modelId="{1EE32F76-3C55-4EFC-8832-FEFBB469828C}" type="presParOf" srcId="{CD49AEC3-7DF9-4DA4-B2A0-81B0FCD6ACBA}" destId="{4079FE96-994C-4BD1-A1B8-F9B61471E7C3}" srcOrd="4" destOrd="0" presId="urn:microsoft.com/office/officeart/2005/8/layout/vList3"/>
    <dgm:cxn modelId="{3CB8EE3A-173F-4DAC-9F19-943CFADB1B07}" type="presParOf" srcId="{4079FE96-994C-4BD1-A1B8-F9B61471E7C3}" destId="{70749085-A66B-4181-8B0A-7A4EADB27254}" srcOrd="0" destOrd="0" presId="urn:microsoft.com/office/officeart/2005/8/layout/vList3"/>
    <dgm:cxn modelId="{E4606634-4AD4-404A-ADB7-154483646F64}" type="presParOf" srcId="{4079FE96-994C-4BD1-A1B8-F9B61471E7C3}" destId="{7AE5A785-D145-4664-BC50-CBB395178427}" srcOrd="1" destOrd="0" presId="urn:microsoft.com/office/officeart/2005/8/layout/vList3"/>
    <dgm:cxn modelId="{446EEE2B-0A96-476C-A9AD-3FA67C53E9B2}" type="presParOf" srcId="{CD49AEC3-7DF9-4DA4-B2A0-81B0FCD6ACBA}" destId="{CAEE1617-AA40-4A5E-974A-813959037226}" srcOrd="5" destOrd="0" presId="urn:microsoft.com/office/officeart/2005/8/layout/vList3"/>
    <dgm:cxn modelId="{E9E33494-95F2-4DD1-8F07-0928162DA3FC}" type="presParOf" srcId="{CD49AEC3-7DF9-4DA4-B2A0-81B0FCD6ACBA}" destId="{2E39EC5E-3A19-41CD-9C71-35E2B7E854B1}" srcOrd="6" destOrd="0" presId="urn:microsoft.com/office/officeart/2005/8/layout/vList3"/>
    <dgm:cxn modelId="{5CD972F6-02A9-4C32-9A15-872B96F17CB7}" type="presParOf" srcId="{2E39EC5E-3A19-41CD-9C71-35E2B7E854B1}" destId="{1CF0C152-DD21-4B1D-8331-7AA1C87414D7}" srcOrd="0" destOrd="0" presId="urn:microsoft.com/office/officeart/2005/8/layout/vList3"/>
    <dgm:cxn modelId="{D72BAC96-85B7-42CB-9681-21E420FA235B}" type="presParOf" srcId="{2E39EC5E-3A19-41CD-9C71-35E2B7E854B1}" destId="{FD6A0EA1-A5CA-4C68-BD97-4957367D48F3}" srcOrd="1" destOrd="0" presId="urn:microsoft.com/office/officeart/2005/8/layout/vList3"/>
    <dgm:cxn modelId="{DA4BD13D-B2E5-4F59-90D2-C8368A461B6C}" type="presParOf" srcId="{CD49AEC3-7DF9-4DA4-B2A0-81B0FCD6ACBA}" destId="{9C403D28-18AA-4991-B785-7BDB0F884890}" srcOrd="7" destOrd="0" presId="urn:microsoft.com/office/officeart/2005/8/layout/vList3"/>
    <dgm:cxn modelId="{FFA75254-A292-4451-9EAB-063725A50420}" type="presParOf" srcId="{CD49AEC3-7DF9-4DA4-B2A0-81B0FCD6ACBA}" destId="{EADE53F4-81E3-4323-A630-8CEBD03EDBED}" srcOrd="8" destOrd="0" presId="urn:microsoft.com/office/officeart/2005/8/layout/vList3"/>
    <dgm:cxn modelId="{AC9AC24F-1228-47BE-B249-E914D984F41F}" type="presParOf" srcId="{EADE53F4-81E3-4323-A630-8CEBD03EDBED}" destId="{D9F42534-149C-4893-8966-0FCA4B5EE775}" srcOrd="0" destOrd="0" presId="urn:microsoft.com/office/officeart/2005/8/layout/vList3"/>
    <dgm:cxn modelId="{FDC4B5EB-431C-4DB7-9ED4-63FE23B5D353}" type="presParOf" srcId="{EADE53F4-81E3-4323-A630-8CEBD03EDBED}" destId="{20E67113-ECA8-4B8F-9D0C-8FC5C31C5ABD}" srcOrd="1" destOrd="0" presId="urn:microsoft.com/office/officeart/2005/8/layout/vList3"/>
    <dgm:cxn modelId="{87A5CC51-9278-42E5-9F02-00DA07E6EBE6}" type="presParOf" srcId="{CD49AEC3-7DF9-4DA4-B2A0-81B0FCD6ACBA}" destId="{33A4C042-589E-4B58-83D4-52D4483B792E}" srcOrd="9" destOrd="0" presId="urn:microsoft.com/office/officeart/2005/8/layout/vList3"/>
    <dgm:cxn modelId="{78B26BD2-0728-46A8-B119-4A52480A4DD0}" type="presParOf" srcId="{CD49AEC3-7DF9-4DA4-B2A0-81B0FCD6ACBA}" destId="{71992C8C-5A2B-4ADA-98CD-F91FA50768DE}" srcOrd="10" destOrd="0" presId="urn:microsoft.com/office/officeart/2005/8/layout/vList3"/>
    <dgm:cxn modelId="{3284B33C-7A9D-42F7-AB79-FAF071A1F23F}" type="presParOf" srcId="{71992C8C-5A2B-4ADA-98CD-F91FA50768DE}" destId="{6FBFB178-81DF-4C65-9901-ACB522135481}" srcOrd="0" destOrd="0" presId="urn:microsoft.com/office/officeart/2005/8/layout/vList3"/>
    <dgm:cxn modelId="{3D9BA996-A429-49C3-8243-44AA17ACA33C}" type="presParOf" srcId="{71992C8C-5A2B-4ADA-98CD-F91FA50768DE}" destId="{24D74780-000E-441A-93AD-993A514D35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5F20D-A5DA-4825-912F-4070AC9CB64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047E94-D7FD-4027-B206-232E72222C62}">
      <dgm:prSet custT="1"/>
      <dgm:spPr>
        <a:solidFill>
          <a:srgbClr val="D9E1EE"/>
        </a:solidFill>
      </dgm:spPr>
      <dgm:t>
        <a:bodyPr/>
        <a:lstStyle/>
        <a:p>
          <a:r>
            <a:rPr lang="en-GB" sz="1400" b="1">
              <a:solidFill>
                <a:srgbClr val="003DA5"/>
              </a:solidFill>
            </a:rPr>
            <a:t>Sales by Product Category</a:t>
          </a:r>
        </a:p>
      </dgm:t>
    </dgm:pt>
    <dgm:pt modelId="{6C7ACE70-946F-49BB-97F4-C778B78FB61A}" type="parTrans" cxnId="{B22DD5ED-5825-4987-A0C9-F33180F13E53}">
      <dgm:prSet/>
      <dgm:spPr/>
      <dgm:t>
        <a:bodyPr/>
        <a:lstStyle/>
        <a:p>
          <a:endParaRPr lang="en-GB"/>
        </a:p>
      </dgm:t>
    </dgm:pt>
    <dgm:pt modelId="{966F2C4E-D4B5-4C60-BAF8-711196145ADD}" type="sibTrans" cxnId="{B22DD5ED-5825-4987-A0C9-F33180F13E53}">
      <dgm:prSet/>
      <dgm:spPr/>
      <dgm:t>
        <a:bodyPr/>
        <a:lstStyle/>
        <a:p>
          <a:endParaRPr lang="en-GB"/>
        </a:p>
      </dgm:t>
    </dgm:pt>
    <dgm:pt modelId="{D7BDF905-8434-493D-8082-10529977CBA8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 dirty="0"/>
            <a:t>Highest Sales Volume: Baby &amp; Family Care (12.2M) </a:t>
          </a:r>
        </a:p>
      </dgm:t>
    </dgm:pt>
    <dgm:pt modelId="{0DF37F47-342E-43AE-BC9F-9F5618E9A6A3}" type="parTrans" cxnId="{85BBF710-DC35-4C45-AA39-A04DBA01538C}">
      <dgm:prSet/>
      <dgm:spPr/>
      <dgm:t>
        <a:bodyPr/>
        <a:lstStyle/>
        <a:p>
          <a:endParaRPr lang="en-GB"/>
        </a:p>
      </dgm:t>
    </dgm:pt>
    <dgm:pt modelId="{F662354F-3A4D-4E3E-B5BF-60D63297A66C}" type="sibTrans" cxnId="{85BBF710-DC35-4C45-AA39-A04DBA01538C}">
      <dgm:prSet/>
      <dgm:spPr/>
      <dgm:t>
        <a:bodyPr/>
        <a:lstStyle/>
        <a:p>
          <a:endParaRPr lang="en-GB"/>
        </a:p>
      </dgm:t>
    </dgm:pt>
    <dgm:pt modelId="{E4A9F09B-647C-4FE0-B72E-3BE407758F0B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/>
            <a:t>Lowest Sales Volume: Personal Health Care (6.19M).</a:t>
          </a:r>
        </a:p>
      </dgm:t>
    </dgm:pt>
    <dgm:pt modelId="{C5905BA9-1323-4C57-84D3-A54FDE9C71F5}" type="parTrans" cxnId="{817D518D-C842-4767-BEA8-AAF2FDDBECF9}">
      <dgm:prSet/>
      <dgm:spPr/>
      <dgm:t>
        <a:bodyPr/>
        <a:lstStyle/>
        <a:p>
          <a:endParaRPr lang="en-GB"/>
        </a:p>
      </dgm:t>
    </dgm:pt>
    <dgm:pt modelId="{7A6DC600-99F6-4F59-9FFB-344A001BE15A}" type="sibTrans" cxnId="{817D518D-C842-4767-BEA8-AAF2FDDBECF9}">
      <dgm:prSet/>
      <dgm:spPr/>
      <dgm:t>
        <a:bodyPr/>
        <a:lstStyle/>
        <a:p>
          <a:endParaRPr lang="en-GB"/>
        </a:p>
      </dgm:t>
    </dgm:pt>
    <dgm:pt modelId="{544CD5C8-59E2-4F66-9BC9-EBE608B59075}">
      <dgm:prSet custT="1"/>
      <dgm:spPr>
        <a:solidFill>
          <a:srgbClr val="003DA5"/>
        </a:solidFill>
      </dgm:spPr>
      <dgm:t>
        <a:bodyPr/>
        <a:lstStyle/>
        <a:p>
          <a:r>
            <a:rPr lang="en-GB" sz="1100" b="1" dirty="0"/>
            <a:t> Fabrics &amp; Home Care (11.6M).</a:t>
          </a:r>
        </a:p>
      </dgm:t>
    </dgm:pt>
    <dgm:pt modelId="{FC36258B-DBD7-408F-A3C9-21E09A594A7A}" type="sibTrans" cxnId="{BE32D5A8-28BA-487B-8B69-E2CCCCD38074}">
      <dgm:prSet/>
      <dgm:spPr/>
      <dgm:t>
        <a:bodyPr/>
        <a:lstStyle/>
        <a:p>
          <a:endParaRPr lang="en-GB"/>
        </a:p>
      </dgm:t>
    </dgm:pt>
    <dgm:pt modelId="{A763A600-0E28-4F49-BCAD-8E3C2FBB1C8B}" type="parTrans" cxnId="{BE32D5A8-28BA-487B-8B69-E2CCCCD38074}">
      <dgm:prSet/>
      <dgm:spPr/>
      <dgm:t>
        <a:bodyPr/>
        <a:lstStyle/>
        <a:p>
          <a:endParaRPr lang="en-GB"/>
        </a:p>
      </dgm:t>
    </dgm:pt>
    <dgm:pt modelId="{1545DBA3-FB38-4B39-8827-6D4BF27499A1}" type="pres">
      <dgm:prSet presAssocID="{8695F20D-A5DA-4825-912F-4070AC9CB6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3247AE-1FBA-40B2-B5BA-5FBBF166A7B6}" type="pres">
      <dgm:prSet presAssocID="{B7047E94-D7FD-4027-B206-232E72222C62}" presName="hierRoot1" presStyleCnt="0">
        <dgm:presLayoutVars>
          <dgm:hierBranch val="init"/>
        </dgm:presLayoutVars>
      </dgm:prSet>
      <dgm:spPr/>
    </dgm:pt>
    <dgm:pt modelId="{63EFBF5A-F18E-417B-A746-0EAE57A89846}" type="pres">
      <dgm:prSet presAssocID="{B7047E94-D7FD-4027-B206-232E72222C62}" presName="rootComposite1" presStyleCnt="0"/>
      <dgm:spPr/>
    </dgm:pt>
    <dgm:pt modelId="{48EE0317-9796-4493-AD0E-D5CF84ADB9CC}" type="pres">
      <dgm:prSet presAssocID="{B7047E94-D7FD-4027-B206-232E72222C62}" presName="rootText1" presStyleLbl="node0" presStyleIdx="0" presStyleCnt="4">
        <dgm:presLayoutVars>
          <dgm:chPref val="3"/>
        </dgm:presLayoutVars>
      </dgm:prSet>
      <dgm:spPr/>
    </dgm:pt>
    <dgm:pt modelId="{A3CC56A1-5BB7-45CC-9C8D-97AF30CD472E}" type="pres">
      <dgm:prSet presAssocID="{B7047E94-D7FD-4027-B206-232E72222C62}" presName="rootConnector1" presStyleLbl="node1" presStyleIdx="0" presStyleCnt="0"/>
      <dgm:spPr/>
    </dgm:pt>
    <dgm:pt modelId="{ECAAE9B0-547C-4A70-8DB4-EB96EF42384A}" type="pres">
      <dgm:prSet presAssocID="{B7047E94-D7FD-4027-B206-232E72222C62}" presName="hierChild2" presStyleCnt="0"/>
      <dgm:spPr/>
    </dgm:pt>
    <dgm:pt modelId="{C0AE7DBC-2749-4096-8CEB-662098014671}" type="pres">
      <dgm:prSet presAssocID="{B7047E94-D7FD-4027-B206-232E72222C62}" presName="hierChild3" presStyleCnt="0"/>
      <dgm:spPr/>
    </dgm:pt>
    <dgm:pt modelId="{07C43388-9D0C-4F40-A5C1-C7009BF905C0}" type="pres">
      <dgm:prSet presAssocID="{D7BDF905-8434-493D-8082-10529977CBA8}" presName="hierRoot1" presStyleCnt="0">
        <dgm:presLayoutVars>
          <dgm:hierBranch val="init"/>
        </dgm:presLayoutVars>
      </dgm:prSet>
      <dgm:spPr/>
    </dgm:pt>
    <dgm:pt modelId="{903B1D72-1846-45A8-9F98-C5AB540DC06C}" type="pres">
      <dgm:prSet presAssocID="{D7BDF905-8434-493D-8082-10529977CBA8}" presName="rootComposite1" presStyleCnt="0"/>
      <dgm:spPr/>
    </dgm:pt>
    <dgm:pt modelId="{40646215-3FF1-4DEF-8993-1F34D2AF95AD}" type="pres">
      <dgm:prSet presAssocID="{D7BDF905-8434-493D-8082-10529977CBA8}" presName="rootText1" presStyleLbl="node0" presStyleIdx="1" presStyleCnt="4">
        <dgm:presLayoutVars>
          <dgm:chPref val="3"/>
        </dgm:presLayoutVars>
      </dgm:prSet>
      <dgm:spPr/>
    </dgm:pt>
    <dgm:pt modelId="{B6D888E8-13FD-4B6A-B619-8427AC6E4D8F}" type="pres">
      <dgm:prSet presAssocID="{D7BDF905-8434-493D-8082-10529977CBA8}" presName="rootConnector1" presStyleLbl="node1" presStyleIdx="0" presStyleCnt="0"/>
      <dgm:spPr/>
    </dgm:pt>
    <dgm:pt modelId="{1C173526-2028-4E21-9F95-2268BC177A09}" type="pres">
      <dgm:prSet presAssocID="{D7BDF905-8434-493D-8082-10529977CBA8}" presName="hierChild2" presStyleCnt="0"/>
      <dgm:spPr/>
    </dgm:pt>
    <dgm:pt modelId="{15B53A3A-BABF-4285-870E-FF95FA7A8C6B}" type="pres">
      <dgm:prSet presAssocID="{D7BDF905-8434-493D-8082-10529977CBA8}" presName="hierChild3" presStyleCnt="0"/>
      <dgm:spPr/>
    </dgm:pt>
    <dgm:pt modelId="{40206938-FB73-4D9B-AE2E-20DBC5C5C379}" type="pres">
      <dgm:prSet presAssocID="{544CD5C8-59E2-4F66-9BC9-EBE608B59075}" presName="hierRoot1" presStyleCnt="0">
        <dgm:presLayoutVars>
          <dgm:hierBranch val="init"/>
        </dgm:presLayoutVars>
      </dgm:prSet>
      <dgm:spPr/>
    </dgm:pt>
    <dgm:pt modelId="{3E19372E-1F50-4EFB-AFBF-66D74667F657}" type="pres">
      <dgm:prSet presAssocID="{544CD5C8-59E2-4F66-9BC9-EBE608B59075}" presName="rootComposite1" presStyleCnt="0"/>
      <dgm:spPr/>
    </dgm:pt>
    <dgm:pt modelId="{4358580B-A7C4-4F30-ADD6-38432B8D293F}" type="pres">
      <dgm:prSet presAssocID="{544CD5C8-59E2-4F66-9BC9-EBE608B59075}" presName="rootText1" presStyleLbl="node0" presStyleIdx="2" presStyleCnt="4">
        <dgm:presLayoutVars>
          <dgm:chPref val="3"/>
        </dgm:presLayoutVars>
      </dgm:prSet>
      <dgm:spPr/>
    </dgm:pt>
    <dgm:pt modelId="{75D1D942-435A-4BB3-962D-FF3AB66FA4D2}" type="pres">
      <dgm:prSet presAssocID="{544CD5C8-59E2-4F66-9BC9-EBE608B59075}" presName="rootConnector1" presStyleLbl="node1" presStyleIdx="0" presStyleCnt="0"/>
      <dgm:spPr/>
    </dgm:pt>
    <dgm:pt modelId="{317329F0-420C-4962-8056-7C1C15B3D5F1}" type="pres">
      <dgm:prSet presAssocID="{544CD5C8-59E2-4F66-9BC9-EBE608B59075}" presName="hierChild2" presStyleCnt="0"/>
      <dgm:spPr/>
    </dgm:pt>
    <dgm:pt modelId="{040FB678-0A4F-4CC9-8ED0-0D4D04CE1026}" type="pres">
      <dgm:prSet presAssocID="{544CD5C8-59E2-4F66-9BC9-EBE608B59075}" presName="hierChild3" presStyleCnt="0"/>
      <dgm:spPr/>
    </dgm:pt>
    <dgm:pt modelId="{84A97BC0-3E5F-4AB5-99F7-24DD9CC46CBB}" type="pres">
      <dgm:prSet presAssocID="{E4A9F09B-647C-4FE0-B72E-3BE407758F0B}" presName="hierRoot1" presStyleCnt="0">
        <dgm:presLayoutVars>
          <dgm:hierBranch val="init"/>
        </dgm:presLayoutVars>
      </dgm:prSet>
      <dgm:spPr/>
    </dgm:pt>
    <dgm:pt modelId="{270309B2-69BA-41F7-BD76-60745E7D69B5}" type="pres">
      <dgm:prSet presAssocID="{E4A9F09B-647C-4FE0-B72E-3BE407758F0B}" presName="rootComposite1" presStyleCnt="0"/>
      <dgm:spPr/>
    </dgm:pt>
    <dgm:pt modelId="{81400F9E-C4A7-48FA-8893-EFB17BAB2719}" type="pres">
      <dgm:prSet presAssocID="{E4A9F09B-647C-4FE0-B72E-3BE407758F0B}" presName="rootText1" presStyleLbl="node0" presStyleIdx="3" presStyleCnt="4">
        <dgm:presLayoutVars>
          <dgm:chPref val="3"/>
        </dgm:presLayoutVars>
      </dgm:prSet>
      <dgm:spPr/>
    </dgm:pt>
    <dgm:pt modelId="{8B3974EC-E146-4912-B948-B6F6A2A791A6}" type="pres">
      <dgm:prSet presAssocID="{E4A9F09B-647C-4FE0-B72E-3BE407758F0B}" presName="rootConnector1" presStyleLbl="node1" presStyleIdx="0" presStyleCnt="0"/>
      <dgm:spPr/>
    </dgm:pt>
    <dgm:pt modelId="{E599ECB2-D29B-4F23-964A-707008353A9C}" type="pres">
      <dgm:prSet presAssocID="{E4A9F09B-647C-4FE0-B72E-3BE407758F0B}" presName="hierChild2" presStyleCnt="0"/>
      <dgm:spPr/>
    </dgm:pt>
    <dgm:pt modelId="{A726E87C-F3CF-4F57-A08F-20EA1BABC86C}" type="pres">
      <dgm:prSet presAssocID="{E4A9F09B-647C-4FE0-B72E-3BE407758F0B}" presName="hierChild3" presStyleCnt="0"/>
      <dgm:spPr/>
    </dgm:pt>
  </dgm:ptLst>
  <dgm:cxnLst>
    <dgm:cxn modelId="{85BBF710-DC35-4C45-AA39-A04DBA01538C}" srcId="{8695F20D-A5DA-4825-912F-4070AC9CB646}" destId="{D7BDF905-8434-493D-8082-10529977CBA8}" srcOrd="1" destOrd="0" parTransId="{0DF37F47-342E-43AE-BC9F-9F5618E9A6A3}" sibTransId="{F662354F-3A4D-4E3E-B5BF-60D63297A66C}"/>
    <dgm:cxn modelId="{88BFE017-4CFE-43F4-B102-AACE5391C2A8}" type="presOf" srcId="{B7047E94-D7FD-4027-B206-232E72222C62}" destId="{A3CC56A1-5BB7-45CC-9C8D-97AF30CD472E}" srcOrd="1" destOrd="0" presId="urn:microsoft.com/office/officeart/2005/8/layout/orgChart1"/>
    <dgm:cxn modelId="{297CB81E-CF4B-4E03-802E-28DDDB55A5E8}" type="presOf" srcId="{8695F20D-A5DA-4825-912F-4070AC9CB646}" destId="{1545DBA3-FB38-4B39-8827-6D4BF27499A1}" srcOrd="0" destOrd="0" presId="urn:microsoft.com/office/officeart/2005/8/layout/orgChart1"/>
    <dgm:cxn modelId="{64436B33-9D14-40B9-A2F3-972E6A0D11E6}" type="presOf" srcId="{544CD5C8-59E2-4F66-9BC9-EBE608B59075}" destId="{4358580B-A7C4-4F30-ADD6-38432B8D293F}" srcOrd="0" destOrd="0" presId="urn:microsoft.com/office/officeart/2005/8/layout/orgChart1"/>
    <dgm:cxn modelId="{B09BEE34-CDFC-4D65-884E-24A46B665BAF}" type="presOf" srcId="{B7047E94-D7FD-4027-B206-232E72222C62}" destId="{48EE0317-9796-4493-AD0E-D5CF84ADB9CC}" srcOrd="0" destOrd="0" presId="urn:microsoft.com/office/officeart/2005/8/layout/orgChart1"/>
    <dgm:cxn modelId="{A496FC61-99EE-4B66-A2FC-866A2C2FCF7F}" type="presOf" srcId="{E4A9F09B-647C-4FE0-B72E-3BE407758F0B}" destId="{8B3974EC-E146-4912-B948-B6F6A2A791A6}" srcOrd="1" destOrd="0" presId="urn:microsoft.com/office/officeart/2005/8/layout/orgChart1"/>
    <dgm:cxn modelId="{817D518D-C842-4767-BEA8-AAF2FDDBECF9}" srcId="{8695F20D-A5DA-4825-912F-4070AC9CB646}" destId="{E4A9F09B-647C-4FE0-B72E-3BE407758F0B}" srcOrd="3" destOrd="0" parTransId="{C5905BA9-1323-4C57-84D3-A54FDE9C71F5}" sibTransId="{7A6DC600-99F6-4F59-9FFB-344A001BE15A}"/>
    <dgm:cxn modelId="{BE32D5A8-28BA-487B-8B69-E2CCCCD38074}" srcId="{8695F20D-A5DA-4825-912F-4070AC9CB646}" destId="{544CD5C8-59E2-4F66-9BC9-EBE608B59075}" srcOrd="2" destOrd="0" parTransId="{A763A600-0E28-4F49-BCAD-8E3C2FBB1C8B}" sibTransId="{FC36258B-DBD7-408F-A3C9-21E09A594A7A}"/>
    <dgm:cxn modelId="{5F43DCAD-D354-498B-A5D7-F361D2E77720}" type="presOf" srcId="{544CD5C8-59E2-4F66-9BC9-EBE608B59075}" destId="{75D1D942-435A-4BB3-962D-FF3AB66FA4D2}" srcOrd="1" destOrd="0" presId="urn:microsoft.com/office/officeart/2005/8/layout/orgChart1"/>
    <dgm:cxn modelId="{E5125AAF-66FF-4CAE-8A5A-5540F200183C}" type="presOf" srcId="{D7BDF905-8434-493D-8082-10529977CBA8}" destId="{B6D888E8-13FD-4B6A-B619-8427AC6E4D8F}" srcOrd="1" destOrd="0" presId="urn:microsoft.com/office/officeart/2005/8/layout/orgChart1"/>
    <dgm:cxn modelId="{47CA48BE-A5FC-4A36-A8AA-66D9487ACB93}" type="presOf" srcId="{D7BDF905-8434-493D-8082-10529977CBA8}" destId="{40646215-3FF1-4DEF-8993-1F34D2AF95AD}" srcOrd="0" destOrd="0" presId="urn:microsoft.com/office/officeart/2005/8/layout/orgChart1"/>
    <dgm:cxn modelId="{6CB139D0-5010-4F36-9784-575340ABECD1}" type="presOf" srcId="{E4A9F09B-647C-4FE0-B72E-3BE407758F0B}" destId="{81400F9E-C4A7-48FA-8893-EFB17BAB2719}" srcOrd="0" destOrd="0" presId="urn:microsoft.com/office/officeart/2005/8/layout/orgChart1"/>
    <dgm:cxn modelId="{B22DD5ED-5825-4987-A0C9-F33180F13E53}" srcId="{8695F20D-A5DA-4825-912F-4070AC9CB646}" destId="{B7047E94-D7FD-4027-B206-232E72222C62}" srcOrd="0" destOrd="0" parTransId="{6C7ACE70-946F-49BB-97F4-C778B78FB61A}" sibTransId="{966F2C4E-D4B5-4C60-BAF8-711196145ADD}"/>
    <dgm:cxn modelId="{B10D8AFA-51C6-43A5-AC26-97504CF19EEF}" type="presParOf" srcId="{1545DBA3-FB38-4B39-8827-6D4BF27499A1}" destId="{443247AE-1FBA-40B2-B5BA-5FBBF166A7B6}" srcOrd="0" destOrd="0" presId="urn:microsoft.com/office/officeart/2005/8/layout/orgChart1"/>
    <dgm:cxn modelId="{17F61772-E946-49A0-B464-33BBFBD384A3}" type="presParOf" srcId="{443247AE-1FBA-40B2-B5BA-5FBBF166A7B6}" destId="{63EFBF5A-F18E-417B-A746-0EAE57A89846}" srcOrd="0" destOrd="0" presId="urn:microsoft.com/office/officeart/2005/8/layout/orgChart1"/>
    <dgm:cxn modelId="{48882841-5B8B-47B5-8B70-C4C87FBB9898}" type="presParOf" srcId="{63EFBF5A-F18E-417B-A746-0EAE57A89846}" destId="{48EE0317-9796-4493-AD0E-D5CF84ADB9CC}" srcOrd="0" destOrd="0" presId="urn:microsoft.com/office/officeart/2005/8/layout/orgChart1"/>
    <dgm:cxn modelId="{786BBAB2-64BD-426E-87BC-162047837F08}" type="presParOf" srcId="{63EFBF5A-F18E-417B-A746-0EAE57A89846}" destId="{A3CC56A1-5BB7-45CC-9C8D-97AF30CD472E}" srcOrd="1" destOrd="0" presId="urn:microsoft.com/office/officeart/2005/8/layout/orgChart1"/>
    <dgm:cxn modelId="{EAEBA4C6-0A89-4D86-B221-BADE694031DC}" type="presParOf" srcId="{443247AE-1FBA-40B2-B5BA-5FBBF166A7B6}" destId="{ECAAE9B0-547C-4A70-8DB4-EB96EF42384A}" srcOrd="1" destOrd="0" presId="urn:microsoft.com/office/officeart/2005/8/layout/orgChart1"/>
    <dgm:cxn modelId="{CB47BBD5-0854-48CF-9DBB-52B3DFBC42D9}" type="presParOf" srcId="{443247AE-1FBA-40B2-B5BA-5FBBF166A7B6}" destId="{C0AE7DBC-2749-4096-8CEB-662098014671}" srcOrd="2" destOrd="0" presId="urn:microsoft.com/office/officeart/2005/8/layout/orgChart1"/>
    <dgm:cxn modelId="{985A0FEE-34ED-4911-895A-D4E4B8690245}" type="presParOf" srcId="{1545DBA3-FB38-4B39-8827-6D4BF27499A1}" destId="{07C43388-9D0C-4F40-A5C1-C7009BF905C0}" srcOrd="1" destOrd="0" presId="urn:microsoft.com/office/officeart/2005/8/layout/orgChart1"/>
    <dgm:cxn modelId="{7FE70C25-E9E1-4057-B90E-4BC041851C6B}" type="presParOf" srcId="{07C43388-9D0C-4F40-A5C1-C7009BF905C0}" destId="{903B1D72-1846-45A8-9F98-C5AB540DC06C}" srcOrd="0" destOrd="0" presId="urn:microsoft.com/office/officeart/2005/8/layout/orgChart1"/>
    <dgm:cxn modelId="{8409E1C9-EDC2-43FC-BB94-D750D097182E}" type="presParOf" srcId="{903B1D72-1846-45A8-9F98-C5AB540DC06C}" destId="{40646215-3FF1-4DEF-8993-1F34D2AF95AD}" srcOrd="0" destOrd="0" presId="urn:microsoft.com/office/officeart/2005/8/layout/orgChart1"/>
    <dgm:cxn modelId="{0DEA30F1-7AC4-41B8-AF53-CBA1101F6CA8}" type="presParOf" srcId="{903B1D72-1846-45A8-9F98-C5AB540DC06C}" destId="{B6D888E8-13FD-4B6A-B619-8427AC6E4D8F}" srcOrd="1" destOrd="0" presId="urn:microsoft.com/office/officeart/2005/8/layout/orgChart1"/>
    <dgm:cxn modelId="{10DB4135-4F4E-4C91-B587-CCEFEEED79A6}" type="presParOf" srcId="{07C43388-9D0C-4F40-A5C1-C7009BF905C0}" destId="{1C173526-2028-4E21-9F95-2268BC177A09}" srcOrd="1" destOrd="0" presId="urn:microsoft.com/office/officeart/2005/8/layout/orgChart1"/>
    <dgm:cxn modelId="{C34F70ED-EF04-4C2A-8B82-7AD50BA849A1}" type="presParOf" srcId="{07C43388-9D0C-4F40-A5C1-C7009BF905C0}" destId="{15B53A3A-BABF-4285-870E-FF95FA7A8C6B}" srcOrd="2" destOrd="0" presId="urn:microsoft.com/office/officeart/2005/8/layout/orgChart1"/>
    <dgm:cxn modelId="{7F9F825C-6ACE-4F3F-B0AE-2824971FDF48}" type="presParOf" srcId="{1545DBA3-FB38-4B39-8827-6D4BF27499A1}" destId="{40206938-FB73-4D9B-AE2E-20DBC5C5C379}" srcOrd="2" destOrd="0" presId="urn:microsoft.com/office/officeart/2005/8/layout/orgChart1"/>
    <dgm:cxn modelId="{5BAB5825-9A09-47EA-A0D0-BEA367A96B21}" type="presParOf" srcId="{40206938-FB73-4D9B-AE2E-20DBC5C5C379}" destId="{3E19372E-1F50-4EFB-AFBF-66D74667F657}" srcOrd="0" destOrd="0" presId="urn:microsoft.com/office/officeart/2005/8/layout/orgChart1"/>
    <dgm:cxn modelId="{17CBEEFF-A66C-4197-89B9-4DC8A42CFA7F}" type="presParOf" srcId="{3E19372E-1F50-4EFB-AFBF-66D74667F657}" destId="{4358580B-A7C4-4F30-ADD6-38432B8D293F}" srcOrd="0" destOrd="0" presId="urn:microsoft.com/office/officeart/2005/8/layout/orgChart1"/>
    <dgm:cxn modelId="{9525E036-5805-4A2B-94CC-F4DB07B2C5EA}" type="presParOf" srcId="{3E19372E-1F50-4EFB-AFBF-66D74667F657}" destId="{75D1D942-435A-4BB3-962D-FF3AB66FA4D2}" srcOrd="1" destOrd="0" presId="urn:microsoft.com/office/officeart/2005/8/layout/orgChart1"/>
    <dgm:cxn modelId="{7B551AE2-94D7-4469-A449-59ACC868C913}" type="presParOf" srcId="{40206938-FB73-4D9B-AE2E-20DBC5C5C379}" destId="{317329F0-420C-4962-8056-7C1C15B3D5F1}" srcOrd="1" destOrd="0" presId="urn:microsoft.com/office/officeart/2005/8/layout/orgChart1"/>
    <dgm:cxn modelId="{633035E7-3D28-45CD-BA39-03BA34B43B2D}" type="presParOf" srcId="{40206938-FB73-4D9B-AE2E-20DBC5C5C379}" destId="{040FB678-0A4F-4CC9-8ED0-0D4D04CE1026}" srcOrd="2" destOrd="0" presId="urn:microsoft.com/office/officeart/2005/8/layout/orgChart1"/>
    <dgm:cxn modelId="{6058FE03-441A-43CC-8D4E-D07EB959BC60}" type="presParOf" srcId="{1545DBA3-FB38-4B39-8827-6D4BF27499A1}" destId="{84A97BC0-3E5F-4AB5-99F7-24DD9CC46CBB}" srcOrd="3" destOrd="0" presId="urn:microsoft.com/office/officeart/2005/8/layout/orgChart1"/>
    <dgm:cxn modelId="{92FFEC73-9860-4FB2-8C8E-221DC8ECCA69}" type="presParOf" srcId="{84A97BC0-3E5F-4AB5-99F7-24DD9CC46CBB}" destId="{270309B2-69BA-41F7-BD76-60745E7D69B5}" srcOrd="0" destOrd="0" presId="urn:microsoft.com/office/officeart/2005/8/layout/orgChart1"/>
    <dgm:cxn modelId="{A41AED68-BD98-4992-BD14-0454B16D09C0}" type="presParOf" srcId="{270309B2-69BA-41F7-BD76-60745E7D69B5}" destId="{81400F9E-C4A7-48FA-8893-EFB17BAB2719}" srcOrd="0" destOrd="0" presId="urn:microsoft.com/office/officeart/2005/8/layout/orgChart1"/>
    <dgm:cxn modelId="{17B967D3-C4DA-4F2E-9B80-C30F6ED5A8F9}" type="presParOf" srcId="{270309B2-69BA-41F7-BD76-60745E7D69B5}" destId="{8B3974EC-E146-4912-B948-B6F6A2A791A6}" srcOrd="1" destOrd="0" presId="urn:microsoft.com/office/officeart/2005/8/layout/orgChart1"/>
    <dgm:cxn modelId="{EDAD27E7-BA1E-4A6F-87EF-039137C2ACCE}" type="presParOf" srcId="{84A97BC0-3E5F-4AB5-99F7-24DD9CC46CBB}" destId="{E599ECB2-D29B-4F23-964A-707008353A9C}" srcOrd="1" destOrd="0" presId="urn:microsoft.com/office/officeart/2005/8/layout/orgChart1"/>
    <dgm:cxn modelId="{1D731518-909D-4A5F-8AFA-CB822581183E}" type="presParOf" srcId="{84A97BC0-3E5F-4AB5-99F7-24DD9CC46CBB}" destId="{A726E87C-F3CF-4F57-A08F-20EA1BABC8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0D5EF-A879-419E-A4B2-DFA9B5C4029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7C54C1-1ABB-4CBC-B912-682498C4D934}">
      <dgm:prSet/>
      <dgm:spPr/>
      <dgm:t>
        <a:bodyPr/>
        <a:lstStyle/>
        <a:p>
          <a:endParaRPr lang="en-GB"/>
        </a:p>
      </dgm:t>
    </dgm:pt>
    <dgm:pt modelId="{B8A66343-730B-4FA8-A0E2-6A9037F823C2}" type="parTrans" cxnId="{90AD69E4-CC1B-41CF-9FC9-DB5BC6B42DA8}">
      <dgm:prSet/>
      <dgm:spPr/>
      <dgm:t>
        <a:bodyPr/>
        <a:lstStyle/>
        <a:p>
          <a:endParaRPr lang="en-GB"/>
        </a:p>
      </dgm:t>
    </dgm:pt>
    <dgm:pt modelId="{4E3D1589-45BE-4231-BDA4-89DC2FB251A6}" type="sibTrans" cxnId="{90AD69E4-CC1B-41CF-9FC9-DB5BC6B42DA8}">
      <dgm:prSet/>
      <dgm:spPr/>
      <dgm:t>
        <a:bodyPr/>
        <a:lstStyle/>
        <a:p>
          <a:endParaRPr lang="en-GB"/>
        </a:p>
      </dgm:t>
    </dgm:pt>
    <dgm:pt modelId="{52DB8A06-94FE-43E1-B251-434762386184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Baby &amp; Family Care, despite high sales, contributes only 15.32% profit margin.</a:t>
          </a:r>
        </a:p>
      </dgm:t>
    </dgm:pt>
    <dgm:pt modelId="{C1A6CB66-5462-4ECC-895E-EE69646B717A}" type="parTrans" cxnId="{2DBC3B08-7C48-4DAD-A5B0-CA00D0845133}">
      <dgm:prSet/>
      <dgm:spPr/>
      <dgm:t>
        <a:bodyPr/>
        <a:lstStyle/>
        <a:p>
          <a:endParaRPr lang="en-GB"/>
        </a:p>
      </dgm:t>
    </dgm:pt>
    <dgm:pt modelId="{1114DB99-987B-4CA6-A7BD-0D115AB538AF}" type="sibTrans" cxnId="{2DBC3B08-7C48-4DAD-A5B0-CA00D0845133}">
      <dgm:prSet/>
      <dgm:spPr/>
      <dgm:t>
        <a:bodyPr/>
        <a:lstStyle/>
        <a:p>
          <a:endParaRPr lang="en-GB"/>
        </a:p>
      </dgm:t>
    </dgm:pt>
    <dgm:pt modelId="{13A369A7-477D-4F8A-B0BD-B7D2093D07A7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Health Care and Beauty categories offer higher profit margins (22.79% and 21.6%, respectively).</a:t>
          </a:r>
        </a:p>
      </dgm:t>
    </dgm:pt>
    <dgm:pt modelId="{CFC3A5B2-D250-4FDE-83F1-93C01ACF85B7}" type="parTrans" cxnId="{05228E47-5CF5-48F5-9460-FE338213B72A}">
      <dgm:prSet/>
      <dgm:spPr/>
      <dgm:t>
        <a:bodyPr/>
        <a:lstStyle/>
        <a:p>
          <a:endParaRPr lang="en-GB"/>
        </a:p>
      </dgm:t>
    </dgm:pt>
    <dgm:pt modelId="{58F3C1DC-967D-4F2E-B1EA-09CEDD52C54D}" type="sibTrans" cxnId="{05228E47-5CF5-48F5-9460-FE338213B72A}">
      <dgm:prSet/>
      <dgm:spPr/>
      <dgm:t>
        <a:bodyPr/>
        <a:lstStyle/>
        <a:p>
          <a:endParaRPr lang="en-GB"/>
        </a:p>
      </dgm:t>
    </dgm:pt>
    <dgm:pt modelId="{1BE02EFB-8F39-4AB1-B1DB-33DA1414E917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Return on Investment on Campaign: £30 per pound spent.</a:t>
          </a:r>
        </a:p>
      </dgm:t>
    </dgm:pt>
    <dgm:pt modelId="{9C277A9E-A714-4613-ABFA-E32A7FA4E62A}" type="parTrans" cxnId="{65AFB289-52AA-4D96-883A-3551652DA42F}">
      <dgm:prSet/>
      <dgm:spPr/>
      <dgm:t>
        <a:bodyPr/>
        <a:lstStyle/>
        <a:p>
          <a:endParaRPr lang="en-GB"/>
        </a:p>
      </dgm:t>
    </dgm:pt>
    <dgm:pt modelId="{FE0FC916-A776-4693-BA78-D1BB9CBF61BE}" type="sibTrans" cxnId="{65AFB289-52AA-4D96-883A-3551652DA42F}">
      <dgm:prSet/>
      <dgm:spPr/>
      <dgm:t>
        <a:bodyPr/>
        <a:lstStyle/>
        <a:p>
          <a:endParaRPr lang="en-GB"/>
        </a:p>
      </dgm:t>
    </dgm:pt>
    <dgm:pt modelId="{0E077C0A-3526-40DF-B1BB-A07F8A6A9DDF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Actionable Insight: Improve margins in high-volume categories like Baby &amp; Family Care by optimizing manufacturing costs or adjusting pricing strategies.</a:t>
          </a:r>
        </a:p>
      </dgm:t>
    </dgm:pt>
    <dgm:pt modelId="{29FBD017-C7A7-4F51-AAA3-CD9F5C86B89A}" type="parTrans" cxnId="{3B92BB86-2B75-49D1-B5C8-28BD6992A42C}">
      <dgm:prSet/>
      <dgm:spPr/>
      <dgm:t>
        <a:bodyPr/>
        <a:lstStyle/>
        <a:p>
          <a:endParaRPr lang="en-GB"/>
        </a:p>
      </dgm:t>
    </dgm:pt>
    <dgm:pt modelId="{E3B2B30E-88C0-45A6-8CD1-9DB0A0D3B486}" type="sibTrans" cxnId="{3B92BB86-2B75-49D1-B5C8-28BD6992A42C}">
      <dgm:prSet/>
      <dgm:spPr/>
      <dgm:t>
        <a:bodyPr/>
        <a:lstStyle/>
        <a:p>
          <a:endParaRPr lang="en-GB"/>
        </a:p>
      </dgm:t>
    </dgm:pt>
    <dgm:pt modelId="{8C1D0EA2-7EBC-4495-A81E-F7894180C092}" type="pres">
      <dgm:prSet presAssocID="{2610D5EF-A879-419E-A4B2-DFA9B5C40292}" presName="compositeShape" presStyleCnt="0">
        <dgm:presLayoutVars>
          <dgm:chMax val="7"/>
          <dgm:dir/>
          <dgm:resizeHandles val="exact"/>
        </dgm:presLayoutVars>
      </dgm:prSet>
      <dgm:spPr/>
    </dgm:pt>
    <dgm:pt modelId="{2AC813D9-643B-44C8-BA50-0B13FEB7079A}" type="pres">
      <dgm:prSet presAssocID="{1D7C54C1-1ABB-4CBC-B912-682498C4D934}" presName="circ1" presStyleLbl="vennNode1" presStyleIdx="0" presStyleCnt="5"/>
      <dgm:spPr/>
    </dgm:pt>
    <dgm:pt modelId="{58C7FD0F-1CD2-4C39-9075-5DF17337D237}" type="pres">
      <dgm:prSet presAssocID="{1D7C54C1-1ABB-4CBC-B912-682498C4D93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8112E2-C9A6-4750-88B6-10C3C278E1A3}" type="pres">
      <dgm:prSet presAssocID="{52DB8A06-94FE-43E1-B251-434762386184}" presName="circ2" presStyleLbl="vennNode1" presStyleIdx="1" presStyleCnt="5"/>
      <dgm:spPr/>
    </dgm:pt>
    <dgm:pt modelId="{A923F274-6355-493A-A41E-5708D9476095}" type="pres">
      <dgm:prSet presAssocID="{52DB8A06-94FE-43E1-B251-43476238618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6CAE58-E1D4-4D2D-B71A-CC834D5D3612}" type="pres">
      <dgm:prSet presAssocID="{13A369A7-477D-4F8A-B0BD-B7D2093D07A7}" presName="circ3" presStyleLbl="vennNode1" presStyleIdx="2" presStyleCnt="5"/>
      <dgm:spPr/>
    </dgm:pt>
    <dgm:pt modelId="{1C822B22-FEE0-487C-AD9B-EB6F4149C7EA}" type="pres">
      <dgm:prSet presAssocID="{13A369A7-477D-4F8A-B0BD-B7D2093D07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D11CDF5-FC56-4786-83B3-4C9E6305FEC3}" type="pres">
      <dgm:prSet presAssocID="{1BE02EFB-8F39-4AB1-B1DB-33DA1414E917}" presName="circ4" presStyleLbl="vennNode1" presStyleIdx="3" presStyleCnt="5"/>
      <dgm:spPr/>
    </dgm:pt>
    <dgm:pt modelId="{195BAA1C-FAE0-4307-B52A-5157AE276AB1}" type="pres">
      <dgm:prSet presAssocID="{1BE02EFB-8F39-4AB1-B1DB-33DA1414E917}" presName="circ4Tx" presStyleLbl="revTx" presStyleIdx="0" presStyleCnt="0" custLinFactY="-68364" custLinFactNeighborX="-15602" custLinFactNeighborY="-100000">
        <dgm:presLayoutVars>
          <dgm:chMax val="0"/>
          <dgm:chPref val="0"/>
          <dgm:bulletEnabled val="1"/>
        </dgm:presLayoutVars>
      </dgm:prSet>
      <dgm:spPr/>
    </dgm:pt>
    <dgm:pt modelId="{FBCF340A-E196-4717-BFFF-67BB78893B89}" type="pres">
      <dgm:prSet presAssocID="{0E077C0A-3526-40DF-B1BB-A07F8A6A9DDF}" presName="circ5" presStyleLbl="vennNode1" presStyleIdx="4" presStyleCnt="5"/>
      <dgm:spPr/>
    </dgm:pt>
    <dgm:pt modelId="{8E572660-284F-491A-877C-AB39D83B27D9}" type="pres">
      <dgm:prSet presAssocID="{0E077C0A-3526-40DF-B1BB-A07F8A6A9DDF}" presName="circ5Tx" presStyleLbl="revTx" presStyleIdx="0" presStyleCnt="0" custLinFactY="50147" custLinFactNeighborX="4932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C7FA4602-9E68-4944-B031-25C7B3EC9C87}" type="presOf" srcId="{1BE02EFB-8F39-4AB1-B1DB-33DA1414E917}" destId="{195BAA1C-FAE0-4307-B52A-5157AE276AB1}" srcOrd="0" destOrd="0" presId="urn:microsoft.com/office/officeart/2005/8/layout/venn1"/>
    <dgm:cxn modelId="{2DBC3B08-7C48-4DAD-A5B0-CA00D0845133}" srcId="{2610D5EF-A879-419E-A4B2-DFA9B5C40292}" destId="{52DB8A06-94FE-43E1-B251-434762386184}" srcOrd="1" destOrd="0" parTransId="{C1A6CB66-5462-4ECC-895E-EE69646B717A}" sibTransId="{1114DB99-987B-4CA6-A7BD-0D115AB538AF}"/>
    <dgm:cxn modelId="{EA13C32A-0BFD-4140-A0F1-42F1FDABAE8A}" type="presOf" srcId="{0E077C0A-3526-40DF-B1BB-A07F8A6A9DDF}" destId="{8E572660-284F-491A-877C-AB39D83B27D9}" srcOrd="0" destOrd="0" presId="urn:microsoft.com/office/officeart/2005/8/layout/venn1"/>
    <dgm:cxn modelId="{05228E47-5CF5-48F5-9460-FE338213B72A}" srcId="{2610D5EF-A879-419E-A4B2-DFA9B5C40292}" destId="{13A369A7-477D-4F8A-B0BD-B7D2093D07A7}" srcOrd="2" destOrd="0" parTransId="{CFC3A5B2-D250-4FDE-83F1-93C01ACF85B7}" sibTransId="{58F3C1DC-967D-4F2E-B1EA-09CEDD52C54D}"/>
    <dgm:cxn modelId="{D2F79084-F5EC-473D-A4B3-96816D45F76E}" type="presOf" srcId="{2610D5EF-A879-419E-A4B2-DFA9B5C40292}" destId="{8C1D0EA2-7EBC-4495-A81E-F7894180C092}" srcOrd="0" destOrd="0" presId="urn:microsoft.com/office/officeart/2005/8/layout/venn1"/>
    <dgm:cxn modelId="{3B92BB86-2B75-49D1-B5C8-28BD6992A42C}" srcId="{2610D5EF-A879-419E-A4B2-DFA9B5C40292}" destId="{0E077C0A-3526-40DF-B1BB-A07F8A6A9DDF}" srcOrd="4" destOrd="0" parTransId="{29FBD017-C7A7-4F51-AAA3-CD9F5C86B89A}" sibTransId="{E3B2B30E-88C0-45A6-8CD1-9DB0A0D3B486}"/>
    <dgm:cxn modelId="{65AFB289-52AA-4D96-883A-3551652DA42F}" srcId="{2610D5EF-A879-419E-A4B2-DFA9B5C40292}" destId="{1BE02EFB-8F39-4AB1-B1DB-33DA1414E917}" srcOrd="3" destOrd="0" parTransId="{9C277A9E-A714-4613-ABFA-E32A7FA4E62A}" sibTransId="{FE0FC916-A776-4693-BA78-D1BB9CBF61BE}"/>
    <dgm:cxn modelId="{A191E39A-9148-482B-B3BC-E9700FD7C025}" type="presOf" srcId="{1D7C54C1-1ABB-4CBC-B912-682498C4D934}" destId="{58C7FD0F-1CD2-4C39-9075-5DF17337D237}" srcOrd="0" destOrd="0" presId="urn:microsoft.com/office/officeart/2005/8/layout/venn1"/>
    <dgm:cxn modelId="{1B20F9B5-6104-42C5-8832-C549F7D7F80D}" type="presOf" srcId="{13A369A7-477D-4F8A-B0BD-B7D2093D07A7}" destId="{1C822B22-FEE0-487C-AD9B-EB6F4149C7EA}" srcOrd="0" destOrd="0" presId="urn:microsoft.com/office/officeart/2005/8/layout/venn1"/>
    <dgm:cxn modelId="{90AD69E4-CC1B-41CF-9FC9-DB5BC6B42DA8}" srcId="{2610D5EF-A879-419E-A4B2-DFA9B5C40292}" destId="{1D7C54C1-1ABB-4CBC-B912-682498C4D934}" srcOrd="0" destOrd="0" parTransId="{B8A66343-730B-4FA8-A0E2-6A9037F823C2}" sibTransId="{4E3D1589-45BE-4231-BDA4-89DC2FB251A6}"/>
    <dgm:cxn modelId="{E1F831F0-3D04-437B-9950-D817A645D288}" type="presOf" srcId="{52DB8A06-94FE-43E1-B251-434762386184}" destId="{A923F274-6355-493A-A41E-5708D9476095}" srcOrd="0" destOrd="0" presId="urn:microsoft.com/office/officeart/2005/8/layout/venn1"/>
    <dgm:cxn modelId="{0EFE4447-C913-4017-B973-88F567D936FD}" type="presParOf" srcId="{8C1D0EA2-7EBC-4495-A81E-F7894180C092}" destId="{2AC813D9-643B-44C8-BA50-0B13FEB7079A}" srcOrd="0" destOrd="0" presId="urn:microsoft.com/office/officeart/2005/8/layout/venn1"/>
    <dgm:cxn modelId="{0D4BD529-F879-4E24-A83E-C2EA487AA926}" type="presParOf" srcId="{8C1D0EA2-7EBC-4495-A81E-F7894180C092}" destId="{58C7FD0F-1CD2-4C39-9075-5DF17337D237}" srcOrd="1" destOrd="0" presId="urn:microsoft.com/office/officeart/2005/8/layout/venn1"/>
    <dgm:cxn modelId="{F4F3D107-DEDD-4E26-8C93-6FD30EB24807}" type="presParOf" srcId="{8C1D0EA2-7EBC-4495-A81E-F7894180C092}" destId="{FD8112E2-C9A6-4750-88B6-10C3C278E1A3}" srcOrd="2" destOrd="0" presId="urn:microsoft.com/office/officeart/2005/8/layout/venn1"/>
    <dgm:cxn modelId="{2CFB4FD3-3CE3-48CE-82A8-211F59506FD6}" type="presParOf" srcId="{8C1D0EA2-7EBC-4495-A81E-F7894180C092}" destId="{A923F274-6355-493A-A41E-5708D9476095}" srcOrd="3" destOrd="0" presId="urn:microsoft.com/office/officeart/2005/8/layout/venn1"/>
    <dgm:cxn modelId="{82C1E672-4C3B-4614-BDE0-DC1210331625}" type="presParOf" srcId="{8C1D0EA2-7EBC-4495-A81E-F7894180C092}" destId="{556CAE58-E1D4-4D2D-B71A-CC834D5D3612}" srcOrd="4" destOrd="0" presId="urn:microsoft.com/office/officeart/2005/8/layout/venn1"/>
    <dgm:cxn modelId="{A3FA6BC4-81AB-47E2-9311-9FC715EF3F57}" type="presParOf" srcId="{8C1D0EA2-7EBC-4495-A81E-F7894180C092}" destId="{1C822B22-FEE0-487C-AD9B-EB6F4149C7EA}" srcOrd="5" destOrd="0" presId="urn:microsoft.com/office/officeart/2005/8/layout/venn1"/>
    <dgm:cxn modelId="{28F0AE6B-4115-4E66-9D4F-C4A60F6C8284}" type="presParOf" srcId="{8C1D0EA2-7EBC-4495-A81E-F7894180C092}" destId="{0D11CDF5-FC56-4786-83B3-4C9E6305FEC3}" srcOrd="6" destOrd="0" presId="urn:microsoft.com/office/officeart/2005/8/layout/venn1"/>
    <dgm:cxn modelId="{A24C4563-A183-475F-AA05-3D7C35992A69}" type="presParOf" srcId="{8C1D0EA2-7EBC-4495-A81E-F7894180C092}" destId="{195BAA1C-FAE0-4307-B52A-5157AE276AB1}" srcOrd="7" destOrd="0" presId="urn:microsoft.com/office/officeart/2005/8/layout/venn1"/>
    <dgm:cxn modelId="{7BE0FCB2-8E63-4F6A-A830-88353A8AF54D}" type="presParOf" srcId="{8C1D0EA2-7EBC-4495-A81E-F7894180C092}" destId="{FBCF340A-E196-4717-BFFF-67BB78893B89}" srcOrd="8" destOrd="0" presId="urn:microsoft.com/office/officeart/2005/8/layout/venn1"/>
    <dgm:cxn modelId="{4CEE51B3-1305-4EB0-A32B-CEA8F407172B}" type="presParOf" srcId="{8C1D0EA2-7EBC-4495-A81E-F7894180C092}" destId="{8E572660-284F-491A-877C-AB39D83B27D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27420C-A734-4DCD-9469-AFDD9A58A1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FA10C2-EB06-4FDC-9558-D0B79D764A1A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Sales Leaders:</a:t>
          </a:r>
        </a:p>
      </dgm:t>
    </dgm:pt>
    <dgm:pt modelId="{46C809B3-8B47-4B27-8666-CF9B45821DFE}" type="parTrans" cxnId="{D5C753B2-B232-4045-976A-FF332F782BF2}">
      <dgm:prSet/>
      <dgm:spPr/>
      <dgm:t>
        <a:bodyPr/>
        <a:lstStyle/>
        <a:p>
          <a:endParaRPr lang="en-GB"/>
        </a:p>
      </dgm:t>
    </dgm:pt>
    <dgm:pt modelId="{565A2D29-EE3D-4352-A8B7-142D4E4B81CB}" type="sibTrans" cxnId="{D5C753B2-B232-4045-976A-FF332F782BF2}">
      <dgm:prSet/>
      <dgm:spPr/>
      <dgm:t>
        <a:bodyPr/>
        <a:lstStyle/>
        <a:p>
          <a:endParaRPr lang="en-GB"/>
        </a:p>
      </dgm:t>
    </dgm:pt>
    <dgm:pt modelId="{DA8B708B-3DCE-4672-B773-318B6C7D1ABA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 dirty="0"/>
            <a:t>Vicks (2.62M), </a:t>
          </a:r>
          <a:r>
            <a:rPr lang="en-GB" sz="1300" b="1" dirty="0" err="1"/>
            <a:t>Neurobion</a:t>
          </a:r>
          <a:r>
            <a:rPr lang="en-GB" sz="1300" b="1" dirty="0"/>
            <a:t> (2.55M), Venus (2.42M):</a:t>
          </a:r>
        </a:p>
      </dgm:t>
    </dgm:pt>
    <dgm:pt modelId="{053F2FD2-DD3E-4D8E-ABC3-FF577020C5CC}" type="parTrans" cxnId="{0858CD79-435E-494C-B7B9-160ED2336B78}">
      <dgm:prSet/>
      <dgm:spPr/>
      <dgm:t>
        <a:bodyPr/>
        <a:lstStyle/>
        <a:p>
          <a:endParaRPr lang="en-GB"/>
        </a:p>
      </dgm:t>
    </dgm:pt>
    <dgm:pt modelId="{77ABB539-A0E9-4270-ACC1-5BFD7EA591C6}" type="sibTrans" cxnId="{0858CD79-435E-494C-B7B9-160ED2336B78}">
      <dgm:prSet/>
      <dgm:spPr/>
      <dgm:t>
        <a:bodyPr/>
        <a:lstStyle/>
        <a:p>
          <a:endParaRPr lang="en-GB"/>
        </a:p>
      </dgm:t>
    </dgm:pt>
    <dgm:pt modelId="{0FF2488C-42A5-41A5-8A61-FF69704DB91E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These products are driving the highest sales volumes, indicating strong market demand and effective positioning.</a:t>
          </a:r>
        </a:p>
      </dgm:t>
    </dgm:pt>
    <dgm:pt modelId="{BFB92945-3DAE-48D2-9B86-DD963E50ADC0}" type="parTrans" cxnId="{D40EA130-3AC7-4A9F-AA52-8EFA86E98F68}">
      <dgm:prSet/>
      <dgm:spPr/>
      <dgm:t>
        <a:bodyPr/>
        <a:lstStyle/>
        <a:p>
          <a:endParaRPr lang="en-GB"/>
        </a:p>
      </dgm:t>
    </dgm:pt>
    <dgm:pt modelId="{73F29892-8E4D-483D-832E-52D2538730DA}" type="sibTrans" cxnId="{D40EA130-3AC7-4A9F-AA52-8EFA86E98F68}">
      <dgm:prSet/>
      <dgm:spPr/>
      <dgm:t>
        <a:bodyPr/>
        <a:lstStyle/>
        <a:p>
          <a:endParaRPr lang="en-GB"/>
        </a:p>
      </dgm:t>
    </dgm:pt>
    <dgm:pt modelId="{3ED40B0A-A8F6-4F22-B5FD-BD0AACEE71E7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Vicks appears to cater to seasonal or health-related needs, making it a high-priority product to sustain top-line revenue.</a:t>
          </a:r>
        </a:p>
      </dgm:t>
    </dgm:pt>
    <dgm:pt modelId="{3432617E-FA64-4D4B-ACE5-7040108F56AE}" type="parTrans" cxnId="{CF648B4F-613F-474F-8C7E-277B996E07DB}">
      <dgm:prSet/>
      <dgm:spPr/>
      <dgm:t>
        <a:bodyPr/>
        <a:lstStyle/>
        <a:p>
          <a:endParaRPr lang="en-GB"/>
        </a:p>
      </dgm:t>
    </dgm:pt>
    <dgm:pt modelId="{BFF242A8-2619-4C74-A156-03991DB6EED2}" type="sibTrans" cxnId="{CF648B4F-613F-474F-8C7E-277B996E07DB}">
      <dgm:prSet/>
      <dgm:spPr/>
      <dgm:t>
        <a:bodyPr/>
        <a:lstStyle/>
        <a:p>
          <a:endParaRPr lang="en-GB"/>
        </a:p>
      </dgm:t>
    </dgm:pt>
    <dgm:pt modelId="{1BC30CB2-E2D5-4DB7-B425-7FE69D2CB38D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Neurobion reflects consumer preference for personal health products, showcasing the potential for growth in health-related categories.</a:t>
          </a:r>
        </a:p>
      </dgm:t>
    </dgm:pt>
    <dgm:pt modelId="{0E8A03DC-0D0B-4E3C-8AB1-913CEE039047}" type="parTrans" cxnId="{AD417849-66A0-4244-9BD8-C11B803C0E8E}">
      <dgm:prSet/>
      <dgm:spPr/>
      <dgm:t>
        <a:bodyPr/>
        <a:lstStyle/>
        <a:p>
          <a:endParaRPr lang="en-GB"/>
        </a:p>
      </dgm:t>
    </dgm:pt>
    <dgm:pt modelId="{DB0833F0-48D3-4E94-A0C7-3B93345F04B3}" type="sibTrans" cxnId="{AD417849-66A0-4244-9BD8-C11B803C0E8E}">
      <dgm:prSet/>
      <dgm:spPr/>
      <dgm:t>
        <a:bodyPr/>
        <a:lstStyle/>
        <a:p>
          <a:endParaRPr lang="en-GB"/>
        </a:p>
      </dgm:t>
    </dgm:pt>
    <dgm:pt modelId="{4415EEA1-CFE0-4DB3-9FD4-76519F09746B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Venus suggests that grooming products have a consistent demand, which can be leveraged through promotions or complementary product bundling.</a:t>
          </a:r>
        </a:p>
      </dgm:t>
    </dgm:pt>
    <dgm:pt modelId="{1EECE097-3304-4ECD-A100-199FC03A3B84}" type="parTrans" cxnId="{E94FBF61-4A93-4033-87AA-027F9E9DEB8A}">
      <dgm:prSet/>
      <dgm:spPr/>
      <dgm:t>
        <a:bodyPr/>
        <a:lstStyle/>
        <a:p>
          <a:endParaRPr lang="en-GB"/>
        </a:p>
      </dgm:t>
    </dgm:pt>
    <dgm:pt modelId="{E498BA8A-064C-4BFA-8A66-17FE068B7B96}" type="sibTrans" cxnId="{E94FBF61-4A93-4033-87AA-027F9E9DEB8A}">
      <dgm:prSet/>
      <dgm:spPr/>
      <dgm:t>
        <a:bodyPr/>
        <a:lstStyle/>
        <a:p>
          <a:endParaRPr lang="en-GB"/>
        </a:p>
      </dgm:t>
    </dgm:pt>
    <dgm:pt modelId="{B2617D78-E19D-4D0D-B0C2-AE003F147642}" type="pres">
      <dgm:prSet presAssocID="{F227420C-A734-4DCD-9469-AFDD9A58A1DA}" presName="Name0" presStyleCnt="0">
        <dgm:presLayoutVars>
          <dgm:dir/>
          <dgm:animLvl val="lvl"/>
          <dgm:resizeHandles val="exact"/>
        </dgm:presLayoutVars>
      </dgm:prSet>
      <dgm:spPr/>
    </dgm:pt>
    <dgm:pt modelId="{970D372D-092E-47E4-B828-AAD8D0C2FC03}" type="pres">
      <dgm:prSet presAssocID="{07FA10C2-EB06-4FDC-9558-D0B79D764A1A}" presName="linNode" presStyleCnt="0"/>
      <dgm:spPr/>
    </dgm:pt>
    <dgm:pt modelId="{3541B1BA-BFDF-448F-9821-BD2B98407444}" type="pres">
      <dgm:prSet presAssocID="{07FA10C2-EB06-4FDC-9558-D0B79D764A1A}" presName="parentText" presStyleLbl="node1" presStyleIdx="0" presStyleCnt="6" custScaleX="140515">
        <dgm:presLayoutVars>
          <dgm:chMax val="1"/>
          <dgm:bulletEnabled val="1"/>
        </dgm:presLayoutVars>
      </dgm:prSet>
      <dgm:spPr/>
    </dgm:pt>
    <dgm:pt modelId="{E3A1B10F-BB59-423E-8E6C-149FA315A2D3}" type="pres">
      <dgm:prSet presAssocID="{565A2D29-EE3D-4352-A8B7-142D4E4B81CB}" presName="sp" presStyleCnt="0"/>
      <dgm:spPr/>
    </dgm:pt>
    <dgm:pt modelId="{D39A5A6B-2D1A-4B11-9EF8-7A3B32A720BE}" type="pres">
      <dgm:prSet presAssocID="{DA8B708B-3DCE-4672-B773-318B6C7D1ABA}" presName="linNode" presStyleCnt="0"/>
      <dgm:spPr/>
    </dgm:pt>
    <dgm:pt modelId="{154A062E-EABC-4B79-9564-04050DDF4ADC}" type="pres">
      <dgm:prSet presAssocID="{DA8B708B-3DCE-4672-B773-318B6C7D1ABA}" presName="parentText" presStyleLbl="node1" presStyleIdx="1" presStyleCnt="6" custScaleX="140515">
        <dgm:presLayoutVars>
          <dgm:chMax val="1"/>
          <dgm:bulletEnabled val="1"/>
        </dgm:presLayoutVars>
      </dgm:prSet>
      <dgm:spPr/>
    </dgm:pt>
    <dgm:pt modelId="{9869310A-468B-4748-B7CD-65BEF8E7806A}" type="pres">
      <dgm:prSet presAssocID="{77ABB539-A0E9-4270-ACC1-5BFD7EA591C6}" presName="sp" presStyleCnt="0"/>
      <dgm:spPr/>
    </dgm:pt>
    <dgm:pt modelId="{CBB0A6A4-E52B-48B7-A592-2D5057206FED}" type="pres">
      <dgm:prSet presAssocID="{0FF2488C-42A5-41A5-8A61-FF69704DB91E}" presName="linNode" presStyleCnt="0"/>
      <dgm:spPr/>
    </dgm:pt>
    <dgm:pt modelId="{DB0A93ED-0EA9-4184-AFCF-3C810D0970E4}" type="pres">
      <dgm:prSet presAssocID="{0FF2488C-42A5-41A5-8A61-FF69704DB91E}" presName="parentText" presStyleLbl="node1" presStyleIdx="2" presStyleCnt="6" custScaleX="140515">
        <dgm:presLayoutVars>
          <dgm:chMax val="1"/>
          <dgm:bulletEnabled val="1"/>
        </dgm:presLayoutVars>
      </dgm:prSet>
      <dgm:spPr/>
    </dgm:pt>
    <dgm:pt modelId="{881371E9-6806-4CED-9497-FD2F0B8E2564}" type="pres">
      <dgm:prSet presAssocID="{73F29892-8E4D-483D-832E-52D2538730DA}" presName="sp" presStyleCnt="0"/>
      <dgm:spPr/>
    </dgm:pt>
    <dgm:pt modelId="{D0F87961-9AE6-4C1F-9CC4-7A9596F9D79D}" type="pres">
      <dgm:prSet presAssocID="{3ED40B0A-A8F6-4F22-B5FD-BD0AACEE71E7}" presName="linNode" presStyleCnt="0"/>
      <dgm:spPr/>
    </dgm:pt>
    <dgm:pt modelId="{745402A1-0188-4B7A-A3C2-599B4F82A062}" type="pres">
      <dgm:prSet presAssocID="{3ED40B0A-A8F6-4F22-B5FD-BD0AACEE71E7}" presName="parentText" presStyleLbl="node1" presStyleIdx="3" presStyleCnt="6" custScaleX="140515">
        <dgm:presLayoutVars>
          <dgm:chMax val="1"/>
          <dgm:bulletEnabled val="1"/>
        </dgm:presLayoutVars>
      </dgm:prSet>
      <dgm:spPr/>
    </dgm:pt>
    <dgm:pt modelId="{C6A9C31F-B70A-4476-819D-877CA2786DD1}" type="pres">
      <dgm:prSet presAssocID="{BFF242A8-2619-4C74-A156-03991DB6EED2}" presName="sp" presStyleCnt="0"/>
      <dgm:spPr/>
    </dgm:pt>
    <dgm:pt modelId="{A7C5946A-6801-4B89-A868-7B23CD485AFD}" type="pres">
      <dgm:prSet presAssocID="{1BC30CB2-E2D5-4DB7-B425-7FE69D2CB38D}" presName="linNode" presStyleCnt="0"/>
      <dgm:spPr/>
    </dgm:pt>
    <dgm:pt modelId="{84DE43E5-09BE-4438-803B-D96E0A1BA460}" type="pres">
      <dgm:prSet presAssocID="{1BC30CB2-E2D5-4DB7-B425-7FE69D2CB38D}" presName="parentText" presStyleLbl="node1" presStyleIdx="4" presStyleCnt="6" custScaleX="140515">
        <dgm:presLayoutVars>
          <dgm:chMax val="1"/>
          <dgm:bulletEnabled val="1"/>
        </dgm:presLayoutVars>
      </dgm:prSet>
      <dgm:spPr/>
    </dgm:pt>
    <dgm:pt modelId="{F0E44570-2C4D-4C17-9735-4ADDF46BEF71}" type="pres">
      <dgm:prSet presAssocID="{DB0833F0-48D3-4E94-A0C7-3B93345F04B3}" presName="sp" presStyleCnt="0"/>
      <dgm:spPr/>
    </dgm:pt>
    <dgm:pt modelId="{F3AC0D1A-60E5-4355-9B3C-D984D601C024}" type="pres">
      <dgm:prSet presAssocID="{4415EEA1-CFE0-4DB3-9FD4-76519F09746B}" presName="linNode" presStyleCnt="0"/>
      <dgm:spPr/>
    </dgm:pt>
    <dgm:pt modelId="{CEDE9802-7EF5-43E3-9304-A64590D10175}" type="pres">
      <dgm:prSet presAssocID="{4415EEA1-CFE0-4DB3-9FD4-76519F09746B}" presName="parentText" presStyleLbl="node1" presStyleIdx="5" presStyleCnt="6" custScaleX="140515">
        <dgm:presLayoutVars>
          <dgm:chMax val="1"/>
          <dgm:bulletEnabled val="1"/>
        </dgm:presLayoutVars>
      </dgm:prSet>
      <dgm:spPr/>
    </dgm:pt>
  </dgm:ptLst>
  <dgm:cxnLst>
    <dgm:cxn modelId="{D40EA130-3AC7-4A9F-AA52-8EFA86E98F68}" srcId="{F227420C-A734-4DCD-9469-AFDD9A58A1DA}" destId="{0FF2488C-42A5-41A5-8A61-FF69704DB91E}" srcOrd="2" destOrd="0" parTransId="{BFB92945-3DAE-48D2-9B86-DD963E50ADC0}" sibTransId="{73F29892-8E4D-483D-832E-52D2538730DA}"/>
    <dgm:cxn modelId="{C7DCAA3F-4993-45A3-80CB-1ECDA56837E0}" type="presOf" srcId="{3ED40B0A-A8F6-4F22-B5FD-BD0AACEE71E7}" destId="{745402A1-0188-4B7A-A3C2-599B4F82A062}" srcOrd="0" destOrd="0" presId="urn:microsoft.com/office/officeart/2005/8/layout/vList5"/>
    <dgm:cxn modelId="{E94FBF61-4A93-4033-87AA-027F9E9DEB8A}" srcId="{F227420C-A734-4DCD-9469-AFDD9A58A1DA}" destId="{4415EEA1-CFE0-4DB3-9FD4-76519F09746B}" srcOrd="5" destOrd="0" parTransId="{1EECE097-3304-4ECD-A100-199FC03A3B84}" sibTransId="{E498BA8A-064C-4BFA-8A66-17FE068B7B96}"/>
    <dgm:cxn modelId="{AD417849-66A0-4244-9BD8-C11B803C0E8E}" srcId="{F227420C-A734-4DCD-9469-AFDD9A58A1DA}" destId="{1BC30CB2-E2D5-4DB7-B425-7FE69D2CB38D}" srcOrd="4" destOrd="0" parTransId="{0E8A03DC-0D0B-4E3C-8AB1-913CEE039047}" sibTransId="{DB0833F0-48D3-4E94-A0C7-3B93345F04B3}"/>
    <dgm:cxn modelId="{6516DE4A-927C-4451-AD26-A7E47BA0A85F}" type="presOf" srcId="{0FF2488C-42A5-41A5-8A61-FF69704DB91E}" destId="{DB0A93ED-0EA9-4184-AFCF-3C810D0970E4}" srcOrd="0" destOrd="0" presId="urn:microsoft.com/office/officeart/2005/8/layout/vList5"/>
    <dgm:cxn modelId="{710F0D4F-4FEE-407F-92DD-BC7630271DDF}" type="presOf" srcId="{1BC30CB2-E2D5-4DB7-B425-7FE69D2CB38D}" destId="{84DE43E5-09BE-4438-803B-D96E0A1BA460}" srcOrd="0" destOrd="0" presId="urn:microsoft.com/office/officeart/2005/8/layout/vList5"/>
    <dgm:cxn modelId="{CF648B4F-613F-474F-8C7E-277B996E07DB}" srcId="{F227420C-A734-4DCD-9469-AFDD9A58A1DA}" destId="{3ED40B0A-A8F6-4F22-B5FD-BD0AACEE71E7}" srcOrd="3" destOrd="0" parTransId="{3432617E-FA64-4D4B-ACE5-7040108F56AE}" sibTransId="{BFF242A8-2619-4C74-A156-03991DB6EED2}"/>
    <dgm:cxn modelId="{0858CD79-435E-494C-B7B9-160ED2336B78}" srcId="{F227420C-A734-4DCD-9469-AFDD9A58A1DA}" destId="{DA8B708B-3DCE-4672-B773-318B6C7D1ABA}" srcOrd="1" destOrd="0" parTransId="{053F2FD2-DD3E-4D8E-ABC3-FF577020C5CC}" sibTransId="{77ABB539-A0E9-4270-ACC1-5BFD7EA591C6}"/>
    <dgm:cxn modelId="{31FA0298-26F2-4596-B086-AE23FA7792C0}" type="presOf" srcId="{4415EEA1-CFE0-4DB3-9FD4-76519F09746B}" destId="{CEDE9802-7EF5-43E3-9304-A64590D10175}" srcOrd="0" destOrd="0" presId="urn:microsoft.com/office/officeart/2005/8/layout/vList5"/>
    <dgm:cxn modelId="{2B89D7A4-8596-46CA-9112-07BB82F26A24}" type="presOf" srcId="{07FA10C2-EB06-4FDC-9558-D0B79D764A1A}" destId="{3541B1BA-BFDF-448F-9821-BD2B98407444}" srcOrd="0" destOrd="0" presId="urn:microsoft.com/office/officeart/2005/8/layout/vList5"/>
    <dgm:cxn modelId="{F44F18AC-5332-43DE-9C4B-AC6A0168BFC1}" type="presOf" srcId="{DA8B708B-3DCE-4672-B773-318B6C7D1ABA}" destId="{154A062E-EABC-4B79-9564-04050DDF4ADC}" srcOrd="0" destOrd="0" presId="urn:microsoft.com/office/officeart/2005/8/layout/vList5"/>
    <dgm:cxn modelId="{D5C753B2-B232-4045-976A-FF332F782BF2}" srcId="{F227420C-A734-4DCD-9469-AFDD9A58A1DA}" destId="{07FA10C2-EB06-4FDC-9558-D0B79D764A1A}" srcOrd="0" destOrd="0" parTransId="{46C809B3-8B47-4B27-8666-CF9B45821DFE}" sibTransId="{565A2D29-EE3D-4352-A8B7-142D4E4B81CB}"/>
    <dgm:cxn modelId="{84ABBDFC-9021-4465-927B-9EE0B6F3795B}" type="presOf" srcId="{F227420C-A734-4DCD-9469-AFDD9A58A1DA}" destId="{B2617D78-E19D-4D0D-B0C2-AE003F147642}" srcOrd="0" destOrd="0" presId="urn:microsoft.com/office/officeart/2005/8/layout/vList5"/>
    <dgm:cxn modelId="{CA1D4333-5359-41AA-8D52-4EAAD52E4ADC}" type="presParOf" srcId="{B2617D78-E19D-4D0D-B0C2-AE003F147642}" destId="{970D372D-092E-47E4-B828-AAD8D0C2FC03}" srcOrd="0" destOrd="0" presId="urn:microsoft.com/office/officeart/2005/8/layout/vList5"/>
    <dgm:cxn modelId="{C3F8C9EC-7729-4555-B088-5D51BABCF86D}" type="presParOf" srcId="{970D372D-092E-47E4-B828-AAD8D0C2FC03}" destId="{3541B1BA-BFDF-448F-9821-BD2B98407444}" srcOrd="0" destOrd="0" presId="urn:microsoft.com/office/officeart/2005/8/layout/vList5"/>
    <dgm:cxn modelId="{FE6ED000-FD7A-4D3C-8EE9-591E2009B52E}" type="presParOf" srcId="{B2617D78-E19D-4D0D-B0C2-AE003F147642}" destId="{E3A1B10F-BB59-423E-8E6C-149FA315A2D3}" srcOrd="1" destOrd="0" presId="urn:microsoft.com/office/officeart/2005/8/layout/vList5"/>
    <dgm:cxn modelId="{53A2F139-646E-4A3F-B5AC-E2495998227D}" type="presParOf" srcId="{B2617D78-E19D-4D0D-B0C2-AE003F147642}" destId="{D39A5A6B-2D1A-4B11-9EF8-7A3B32A720BE}" srcOrd="2" destOrd="0" presId="urn:microsoft.com/office/officeart/2005/8/layout/vList5"/>
    <dgm:cxn modelId="{383B48E4-D2D8-4FAF-A352-2D34A1A8356E}" type="presParOf" srcId="{D39A5A6B-2D1A-4B11-9EF8-7A3B32A720BE}" destId="{154A062E-EABC-4B79-9564-04050DDF4ADC}" srcOrd="0" destOrd="0" presId="urn:microsoft.com/office/officeart/2005/8/layout/vList5"/>
    <dgm:cxn modelId="{4F02EE2B-E58B-45DC-BC14-C3AD110AF9E7}" type="presParOf" srcId="{B2617D78-E19D-4D0D-B0C2-AE003F147642}" destId="{9869310A-468B-4748-B7CD-65BEF8E7806A}" srcOrd="3" destOrd="0" presId="urn:microsoft.com/office/officeart/2005/8/layout/vList5"/>
    <dgm:cxn modelId="{D12A6F65-06C9-4430-89FF-9F3D4DFCB898}" type="presParOf" srcId="{B2617D78-E19D-4D0D-B0C2-AE003F147642}" destId="{CBB0A6A4-E52B-48B7-A592-2D5057206FED}" srcOrd="4" destOrd="0" presId="urn:microsoft.com/office/officeart/2005/8/layout/vList5"/>
    <dgm:cxn modelId="{71D76E12-A552-4E81-ADF8-52997560B065}" type="presParOf" srcId="{CBB0A6A4-E52B-48B7-A592-2D5057206FED}" destId="{DB0A93ED-0EA9-4184-AFCF-3C810D0970E4}" srcOrd="0" destOrd="0" presId="urn:microsoft.com/office/officeart/2005/8/layout/vList5"/>
    <dgm:cxn modelId="{B2DC15A9-A1E6-4620-82FD-FB70D4FBAEF9}" type="presParOf" srcId="{B2617D78-E19D-4D0D-B0C2-AE003F147642}" destId="{881371E9-6806-4CED-9497-FD2F0B8E2564}" srcOrd="5" destOrd="0" presId="urn:microsoft.com/office/officeart/2005/8/layout/vList5"/>
    <dgm:cxn modelId="{FD0D8A64-8729-429D-8416-7A9F7144DE1C}" type="presParOf" srcId="{B2617D78-E19D-4D0D-B0C2-AE003F147642}" destId="{D0F87961-9AE6-4C1F-9CC4-7A9596F9D79D}" srcOrd="6" destOrd="0" presId="urn:microsoft.com/office/officeart/2005/8/layout/vList5"/>
    <dgm:cxn modelId="{9E94D0D1-2DB4-41FC-8DAE-AC9909F782CE}" type="presParOf" srcId="{D0F87961-9AE6-4C1F-9CC4-7A9596F9D79D}" destId="{745402A1-0188-4B7A-A3C2-599B4F82A062}" srcOrd="0" destOrd="0" presId="urn:microsoft.com/office/officeart/2005/8/layout/vList5"/>
    <dgm:cxn modelId="{E8FDC076-3200-4657-BD37-81C3F1393870}" type="presParOf" srcId="{B2617D78-E19D-4D0D-B0C2-AE003F147642}" destId="{C6A9C31F-B70A-4476-819D-877CA2786DD1}" srcOrd="7" destOrd="0" presId="urn:microsoft.com/office/officeart/2005/8/layout/vList5"/>
    <dgm:cxn modelId="{0C2D69D9-5884-4C00-A4E3-4EA6FB457F38}" type="presParOf" srcId="{B2617D78-E19D-4D0D-B0C2-AE003F147642}" destId="{A7C5946A-6801-4B89-A868-7B23CD485AFD}" srcOrd="8" destOrd="0" presId="urn:microsoft.com/office/officeart/2005/8/layout/vList5"/>
    <dgm:cxn modelId="{4B68610A-DFCF-4C1D-9097-FCD756A65AAD}" type="presParOf" srcId="{A7C5946A-6801-4B89-A868-7B23CD485AFD}" destId="{84DE43E5-09BE-4438-803B-D96E0A1BA460}" srcOrd="0" destOrd="0" presId="urn:microsoft.com/office/officeart/2005/8/layout/vList5"/>
    <dgm:cxn modelId="{BF4742AC-6CA6-4AE0-8061-9484638C258E}" type="presParOf" srcId="{B2617D78-E19D-4D0D-B0C2-AE003F147642}" destId="{F0E44570-2C4D-4C17-9735-4ADDF46BEF71}" srcOrd="9" destOrd="0" presId="urn:microsoft.com/office/officeart/2005/8/layout/vList5"/>
    <dgm:cxn modelId="{6E1ADEBF-FF6F-429B-BFC4-C05019891889}" type="presParOf" srcId="{B2617D78-E19D-4D0D-B0C2-AE003F147642}" destId="{F3AC0D1A-60E5-4355-9B3C-D984D601C024}" srcOrd="10" destOrd="0" presId="urn:microsoft.com/office/officeart/2005/8/layout/vList5"/>
    <dgm:cxn modelId="{CA237E9A-A0D1-4C2A-87DE-571C4C177485}" type="presParOf" srcId="{F3AC0D1A-60E5-4355-9B3C-D984D601C024}" destId="{CEDE9802-7EF5-43E3-9304-A64590D1017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BF423-A18D-4BC6-85EE-FCDE642A36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2D5732-22A5-4A44-AAC6-B2978A77F8E7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Profitability Leaders:</a:t>
          </a:r>
        </a:p>
      </dgm:t>
    </dgm:pt>
    <dgm:pt modelId="{A73E5244-F5C9-42C0-943D-71DA89F58673}" type="parTrans" cxnId="{00FBD8E0-9521-414E-8F30-E8783D736645}">
      <dgm:prSet/>
      <dgm:spPr/>
      <dgm:t>
        <a:bodyPr/>
        <a:lstStyle/>
        <a:p>
          <a:endParaRPr lang="en-GB"/>
        </a:p>
      </dgm:t>
    </dgm:pt>
    <dgm:pt modelId="{97A57E8E-22C2-4DF9-9371-F3180FE92897}" type="sibTrans" cxnId="{00FBD8E0-9521-414E-8F30-E8783D736645}">
      <dgm:prSet/>
      <dgm:spPr/>
      <dgm:t>
        <a:bodyPr/>
        <a:lstStyle/>
        <a:p>
          <a:endParaRPr lang="en-GB"/>
        </a:p>
      </dgm:t>
    </dgm:pt>
    <dgm:pt modelId="{6DF4ECFB-7881-449F-B582-77CADF13180A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Vicks (£786,510), Pantene (£680,302), Tide (£649,695):</a:t>
          </a:r>
        </a:p>
      </dgm:t>
    </dgm:pt>
    <dgm:pt modelId="{01E41804-AB37-4F45-9662-4D17AC0C67D3}" type="parTrans" cxnId="{81C6830D-3EEA-4849-81F9-7E7A9D720A29}">
      <dgm:prSet/>
      <dgm:spPr/>
      <dgm:t>
        <a:bodyPr/>
        <a:lstStyle/>
        <a:p>
          <a:endParaRPr lang="en-GB"/>
        </a:p>
      </dgm:t>
    </dgm:pt>
    <dgm:pt modelId="{69EB1188-9999-4941-92F5-F65ADEAD40A8}" type="sibTrans" cxnId="{81C6830D-3EEA-4849-81F9-7E7A9D720A29}">
      <dgm:prSet/>
      <dgm:spPr/>
      <dgm:t>
        <a:bodyPr/>
        <a:lstStyle/>
        <a:p>
          <a:endParaRPr lang="en-GB"/>
        </a:p>
      </dgm:t>
    </dgm:pt>
    <dgm:pt modelId="{67CFD0E8-A243-426F-983B-F4572B6F2DFF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These products contribute significantly to overall profitability. Their consistent sales performance and favorable margins position them as key profit drivers.</a:t>
          </a:r>
        </a:p>
      </dgm:t>
    </dgm:pt>
    <dgm:pt modelId="{0881C993-2C54-4A55-91E9-D7584ADFA8BA}" type="parTrans" cxnId="{841F805D-2584-4205-B618-C71E1FD01C8E}">
      <dgm:prSet/>
      <dgm:spPr/>
      <dgm:t>
        <a:bodyPr/>
        <a:lstStyle/>
        <a:p>
          <a:endParaRPr lang="en-GB"/>
        </a:p>
      </dgm:t>
    </dgm:pt>
    <dgm:pt modelId="{5CAEFAC8-8D88-4211-A786-60D25F2260E8}" type="sibTrans" cxnId="{841F805D-2584-4205-B618-C71E1FD01C8E}">
      <dgm:prSet/>
      <dgm:spPr/>
      <dgm:t>
        <a:bodyPr/>
        <a:lstStyle/>
        <a:p>
          <a:endParaRPr lang="en-GB"/>
        </a:p>
      </dgm:t>
    </dgm:pt>
    <dgm:pt modelId="{4E92AB0D-5014-4233-A411-6F45FCE6A716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Pantene’s profitability highlights the effectiveness of its branding and marketing strategies in the beauty segment.</a:t>
          </a:r>
        </a:p>
      </dgm:t>
    </dgm:pt>
    <dgm:pt modelId="{949FED66-0AF1-42DD-B186-D9C75B027B26}" type="parTrans" cxnId="{FB6FEC79-40A9-49A3-9A46-E0C536DB4F6C}">
      <dgm:prSet/>
      <dgm:spPr/>
      <dgm:t>
        <a:bodyPr/>
        <a:lstStyle/>
        <a:p>
          <a:endParaRPr lang="en-GB"/>
        </a:p>
      </dgm:t>
    </dgm:pt>
    <dgm:pt modelId="{FE9D587B-BD93-4526-9EC9-A10CBD677F52}" type="sibTrans" cxnId="{FB6FEC79-40A9-49A3-9A46-E0C536DB4F6C}">
      <dgm:prSet/>
      <dgm:spPr/>
      <dgm:t>
        <a:bodyPr/>
        <a:lstStyle/>
        <a:p>
          <a:endParaRPr lang="en-GB"/>
        </a:p>
      </dgm:t>
    </dgm:pt>
    <dgm:pt modelId="{0642AAB8-614B-4FD5-BDE8-D9489BD6E247}">
      <dgm:prSet custT="1"/>
      <dgm:spPr>
        <a:solidFill>
          <a:srgbClr val="003DA5"/>
        </a:solidFill>
      </dgm:spPr>
      <dgm:t>
        <a:bodyPr/>
        <a:lstStyle/>
        <a:p>
          <a:r>
            <a:rPr lang="en-GB" sz="1300" b="1"/>
            <a:t>Tide benefits from being a household staple, offering stability in long-term revenue generation.</a:t>
          </a:r>
        </a:p>
      </dgm:t>
    </dgm:pt>
    <dgm:pt modelId="{5C725096-E92C-4789-A085-329DDD312864}" type="parTrans" cxnId="{3A13DF78-CE6A-41AD-9BDB-565749FA730D}">
      <dgm:prSet/>
      <dgm:spPr/>
      <dgm:t>
        <a:bodyPr/>
        <a:lstStyle/>
        <a:p>
          <a:endParaRPr lang="en-GB"/>
        </a:p>
      </dgm:t>
    </dgm:pt>
    <dgm:pt modelId="{5AF87089-3EC1-4493-8988-2F7DAAB85568}" type="sibTrans" cxnId="{3A13DF78-CE6A-41AD-9BDB-565749FA730D}">
      <dgm:prSet/>
      <dgm:spPr/>
      <dgm:t>
        <a:bodyPr/>
        <a:lstStyle/>
        <a:p>
          <a:endParaRPr lang="en-GB"/>
        </a:p>
      </dgm:t>
    </dgm:pt>
    <dgm:pt modelId="{7CA9C8F3-79D3-491E-8B46-93C5E7F1E326}" type="pres">
      <dgm:prSet presAssocID="{368BF423-A18D-4BC6-85EE-FCDE642A36A9}" presName="Name0" presStyleCnt="0">
        <dgm:presLayoutVars>
          <dgm:dir/>
          <dgm:animLvl val="lvl"/>
          <dgm:resizeHandles val="exact"/>
        </dgm:presLayoutVars>
      </dgm:prSet>
      <dgm:spPr/>
    </dgm:pt>
    <dgm:pt modelId="{54551BC9-83DB-4762-8AC6-009869FAB787}" type="pres">
      <dgm:prSet presAssocID="{E82D5732-22A5-4A44-AAC6-B2978A77F8E7}" presName="linNode" presStyleCnt="0"/>
      <dgm:spPr/>
    </dgm:pt>
    <dgm:pt modelId="{080DF8E7-86F1-49BC-AD77-5D2218F0530C}" type="pres">
      <dgm:prSet presAssocID="{E82D5732-22A5-4A44-AAC6-B2978A77F8E7}" presName="parentText" presStyleLbl="node1" presStyleIdx="0" presStyleCnt="5" custScaleX="158055">
        <dgm:presLayoutVars>
          <dgm:chMax val="1"/>
          <dgm:bulletEnabled val="1"/>
        </dgm:presLayoutVars>
      </dgm:prSet>
      <dgm:spPr/>
    </dgm:pt>
    <dgm:pt modelId="{D1C84F0B-81AF-475D-9FB8-91E56C8AF1AE}" type="pres">
      <dgm:prSet presAssocID="{97A57E8E-22C2-4DF9-9371-F3180FE92897}" presName="sp" presStyleCnt="0"/>
      <dgm:spPr/>
    </dgm:pt>
    <dgm:pt modelId="{77EAD01C-80F8-44CA-AB3A-166F97A31BF6}" type="pres">
      <dgm:prSet presAssocID="{6DF4ECFB-7881-449F-B582-77CADF13180A}" presName="linNode" presStyleCnt="0"/>
      <dgm:spPr/>
    </dgm:pt>
    <dgm:pt modelId="{63FCD22D-A816-458B-B72A-272CADA19B9D}" type="pres">
      <dgm:prSet presAssocID="{6DF4ECFB-7881-449F-B582-77CADF13180A}" presName="parentText" presStyleLbl="node1" presStyleIdx="1" presStyleCnt="5" custScaleX="158055">
        <dgm:presLayoutVars>
          <dgm:chMax val="1"/>
          <dgm:bulletEnabled val="1"/>
        </dgm:presLayoutVars>
      </dgm:prSet>
      <dgm:spPr/>
    </dgm:pt>
    <dgm:pt modelId="{D16600DC-5466-47F8-94BF-777B31702A59}" type="pres">
      <dgm:prSet presAssocID="{69EB1188-9999-4941-92F5-F65ADEAD40A8}" presName="sp" presStyleCnt="0"/>
      <dgm:spPr/>
    </dgm:pt>
    <dgm:pt modelId="{E93A6F7A-28BD-44D4-852C-B7C8B488EB59}" type="pres">
      <dgm:prSet presAssocID="{67CFD0E8-A243-426F-983B-F4572B6F2DFF}" presName="linNode" presStyleCnt="0"/>
      <dgm:spPr/>
    </dgm:pt>
    <dgm:pt modelId="{EDD2A9F6-00AE-462F-BA16-E4B4580807A4}" type="pres">
      <dgm:prSet presAssocID="{67CFD0E8-A243-426F-983B-F4572B6F2DFF}" presName="parentText" presStyleLbl="node1" presStyleIdx="2" presStyleCnt="5" custScaleX="158055">
        <dgm:presLayoutVars>
          <dgm:chMax val="1"/>
          <dgm:bulletEnabled val="1"/>
        </dgm:presLayoutVars>
      </dgm:prSet>
      <dgm:spPr/>
    </dgm:pt>
    <dgm:pt modelId="{269C54F9-A4D8-439D-8A38-D3EEFAE3B5F2}" type="pres">
      <dgm:prSet presAssocID="{5CAEFAC8-8D88-4211-A786-60D25F2260E8}" presName="sp" presStyleCnt="0"/>
      <dgm:spPr/>
    </dgm:pt>
    <dgm:pt modelId="{5703BA65-63C0-49BA-A5AF-82EE26B9524F}" type="pres">
      <dgm:prSet presAssocID="{4E92AB0D-5014-4233-A411-6F45FCE6A716}" presName="linNode" presStyleCnt="0"/>
      <dgm:spPr/>
    </dgm:pt>
    <dgm:pt modelId="{62E731A5-C6C4-4A84-8270-643AB1F87AEC}" type="pres">
      <dgm:prSet presAssocID="{4E92AB0D-5014-4233-A411-6F45FCE6A716}" presName="parentText" presStyleLbl="node1" presStyleIdx="3" presStyleCnt="5" custScaleX="158055">
        <dgm:presLayoutVars>
          <dgm:chMax val="1"/>
          <dgm:bulletEnabled val="1"/>
        </dgm:presLayoutVars>
      </dgm:prSet>
      <dgm:spPr/>
    </dgm:pt>
    <dgm:pt modelId="{74AF6EB6-7BB0-4548-BB15-E4649D0907B7}" type="pres">
      <dgm:prSet presAssocID="{FE9D587B-BD93-4526-9EC9-A10CBD677F52}" presName="sp" presStyleCnt="0"/>
      <dgm:spPr/>
    </dgm:pt>
    <dgm:pt modelId="{AA4B41BD-4684-4EC6-9848-AC16E5031F38}" type="pres">
      <dgm:prSet presAssocID="{0642AAB8-614B-4FD5-BDE8-D9489BD6E247}" presName="linNode" presStyleCnt="0"/>
      <dgm:spPr/>
    </dgm:pt>
    <dgm:pt modelId="{431A60C3-09CC-4200-93AA-D1A456D777EE}" type="pres">
      <dgm:prSet presAssocID="{0642AAB8-614B-4FD5-BDE8-D9489BD6E247}" presName="parentText" presStyleLbl="node1" presStyleIdx="4" presStyleCnt="5" custScaleX="158055">
        <dgm:presLayoutVars>
          <dgm:chMax val="1"/>
          <dgm:bulletEnabled val="1"/>
        </dgm:presLayoutVars>
      </dgm:prSet>
      <dgm:spPr/>
    </dgm:pt>
  </dgm:ptLst>
  <dgm:cxnLst>
    <dgm:cxn modelId="{92B31106-F756-4760-B2E3-CD98998EF137}" type="presOf" srcId="{4E92AB0D-5014-4233-A411-6F45FCE6A716}" destId="{62E731A5-C6C4-4A84-8270-643AB1F87AEC}" srcOrd="0" destOrd="0" presId="urn:microsoft.com/office/officeart/2005/8/layout/vList5"/>
    <dgm:cxn modelId="{81C6830D-3EEA-4849-81F9-7E7A9D720A29}" srcId="{368BF423-A18D-4BC6-85EE-FCDE642A36A9}" destId="{6DF4ECFB-7881-449F-B582-77CADF13180A}" srcOrd="1" destOrd="0" parTransId="{01E41804-AB37-4F45-9662-4D17AC0C67D3}" sibTransId="{69EB1188-9999-4941-92F5-F65ADEAD40A8}"/>
    <dgm:cxn modelId="{27057E22-9266-46E3-9417-CD84E289715B}" type="presOf" srcId="{0642AAB8-614B-4FD5-BDE8-D9489BD6E247}" destId="{431A60C3-09CC-4200-93AA-D1A456D777EE}" srcOrd="0" destOrd="0" presId="urn:microsoft.com/office/officeart/2005/8/layout/vList5"/>
    <dgm:cxn modelId="{841F805D-2584-4205-B618-C71E1FD01C8E}" srcId="{368BF423-A18D-4BC6-85EE-FCDE642A36A9}" destId="{67CFD0E8-A243-426F-983B-F4572B6F2DFF}" srcOrd="2" destOrd="0" parTransId="{0881C993-2C54-4A55-91E9-D7584ADFA8BA}" sibTransId="{5CAEFAC8-8D88-4211-A786-60D25F2260E8}"/>
    <dgm:cxn modelId="{97A1586B-F539-405E-B31E-F8EF421A4E8B}" type="presOf" srcId="{E82D5732-22A5-4A44-AAC6-B2978A77F8E7}" destId="{080DF8E7-86F1-49BC-AD77-5D2218F0530C}" srcOrd="0" destOrd="0" presId="urn:microsoft.com/office/officeart/2005/8/layout/vList5"/>
    <dgm:cxn modelId="{3A13DF78-CE6A-41AD-9BDB-565749FA730D}" srcId="{368BF423-A18D-4BC6-85EE-FCDE642A36A9}" destId="{0642AAB8-614B-4FD5-BDE8-D9489BD6E247}" srcOrd="4" destOrd="0" parTransId="{5C725096-E92C-4789-A085-329DDD312864}" sibTransId="{5AF87089-3EC1-4493-8988-2F7DAAB85568}"/>
    <dgm:cxn modelId="{FB6FEC79-40A9-49A3-9A46-E0C536DB4F6C}" srcId="{368BF423-A18D-4BC6-85EE-FCDE642A36A9}" destId="{4E92AB0D-5014-4233-A411-6F45FCE6A716}" srcOrd="3" destOrd="0" parTransId="{949FED66-0AF1-42DD-B186-D9C75B027B26}" sibTransId="{FE9D587B-BD93-4526-9EC9-A10CBD677F52}"/>
    <dgm:cxn modelId="{E35BE490-B357-471F-BD91-977D7561DC8F}" type="presOf" srcId="{6DF4ECFB-7881-449F-B582-77CADF13180A}" destId="{63FCD22D-A816-458B-B72A-272CADA19B9D}" srcOrd="0" destOrd="0" presId="urn:microsoft.com/office/officeart/2005/8/layout/vList5"/>
    <dgm:cxn modelId="{39C080D5-70FE-4D2A-A7CD-1A8004233B77}" type="presOf" srcId="{67CFD0E8-A243-426F-983B-F4572B6F2DFF}" destId="{EDD2A9F6-00AE-462F-BA16-E4B4580807A4}" srcOrd="0" destOrd="0" presId="urn:microsoft.com/office/officeart/2005/8/layout/vList5"/>
    <dgm:cxn modelId="{00FBD8E0-9521-414E-8F30-E8783D736645}" srcId="{368BF423-A18D-4BC6-85EE-FCDE642A36A9}" destId="{E82D5732-22A5-4A44-AAC6-B2978A77F8E7}" srcOrd="0" destOrd="0" parTransId="{A73E5244-F5C9-42C0-943D-71DA89F58673}" sibTransId="{97A57E8E-22C2-4DF9-9371-F3180FE92897}"/>
    <dgm:cxn modelId="{FADAA4F8-B257-48CC-BC76-18A8E00A4B67}" type="presOf" srcId="{368BF423-A18D-4BC6-85EE-FCDE642A36A9}" destId="{7CA9C8F3-79D3-491E-8B46-93C5E7F1E326}" srcOrd="0" destOrd="0" presId="urn:microsoft.com/office/officeart/2005/8/layout/vList5"/>
    <dgm:cxn modelId="{3AD943D2-CA80-4F06-A730-029E71BF3401}" type="presParOf" srcId="{7CA9C8F3-79D3-491E-8B46-93C5E7F1E326}" destId="{54551BC9-83DB-4762-8AC6-009869FAB787}" srcOrd="0" destOrd="0" presId="urn:microsoft.com/office/officeart/2005/8/layout/vList5"/>
    <dgm:cxn modelId="{4A5EEB86-DBCF-4AF9-B37B-62638DD0B581}" type="presParOf" srcId="{54551BC9-83DB-4762-8AC6-009869FAB787}" destId="{080DF8E7-86F1-49BC-AD77-5D2218F0530C}" srcOrd="0" destOrd="0" presId="urn:microsoft.com/office/officeart/2005/8/layout/vList5"/>
    <dgm:cxn modelId="{9FBD14A4-6A8E-4046-87B0-807B60CCF316}" type="presParOf" srcId="{7CA9C8F3-79D3-491E-8B46-93C5E7F1E326}" destId="{D1C84F0B-81AF-475D-9FB8-91E56C8AF1AE}" srcOrd="1" destOrd="0" presId="urn:microsoft.com/office/officeart/2005/8/layout/vList5"/>
    <dgm:cxn modelId="{56F9CDD1-CC67-4B84-BDB2-2A6331DF5EBA}" type="presParOf" srcId="{7CA9C8F3-79D3-491E-8B46-93C5E7F1E326}" destId="{77EAD01C-80F8-44CA-AB3A-166F97A31BF6}" srcOrd="2" destOrd="0" presId="urn:microsoft.com/office/officeart/2005/8/layout/vList5"/>
    <dgm:cxn modelId="{EA0698D0-C092-4D93-B688-3ED25B6DCC8B}" type="presParOf" srcId="{77EAD01C-80F8-44CA-AB3A-166F97A31BF6}" destId="{63FCD22D-A816-458B-B72A-272CADA19B9D}" srcOrd="0" destOrd="0" presId="urn:microsoft.com/office/officeart/2005/8/layout/vList5"/>
    <dgm:cxn modelId="{690974CA-D6FD-4F25-9094-8E9C6D65D122}" type="presParOf" srcId="{7CA9C8F3-79D3-491E-8B46-93C5E7F1E326}" destId="{D16600DC-5466-47F8-94BF-777B31702A59}" srcOrd="3" destOrd="0" presId="urn:microsoft.com/office/officeart/2005/8/layout/vList5"/>
    <dgm:cxn modelId="{BA6CFDE9-25EE-4311-BC6A-E55F3F8E5D3E}" type="presParOf" srcId="{7CA9C8F3-79D3-491E-8B46-93C5E7F1E326}" destId="{E93A6F7A-28BD-44D4-852C-B7C8B488EB59}" srcOrd="4" destOrd="0" presId="urn:microsoft.com/office/officeart/2005/8/layout/vList5"/>
    <dgm:cxn modelId="{C3692E09-E0D0-4A36-A955-46AB85983A07}" type="presParOf" srcId="{E93A6F7A-28BD-44D4-852C-B7C8B488EB59}" destId="{EDD2A9F6-00AE-462F-BA16-E4B4580807A4}" srcOrd="0" destOrd="0" presId="urn:microsoft.com/office/officeart/2005/8/layout/vList5"/>
    <dgm:cxn modelId="{EE3BA4A0-1E00-4350-973F-93D49E11F802}" type="presParOf" srcId="{7CA9C8F3-79D3-491E-8B46-93C5E7F1E326}" destId="{269C54F9-A4D8-439D-8A38-D3EEFAE3B5F2}" srcOrd="5" destOrd="0" presId="urn:microsoft.com/office/officeart/2005/8/layout/vList5"/>
    <dgm:cxn modelId="{067B7079-59C0-4DE5-9A4C-D702BA96F280}" type="presParOf" srcId="{7CA9C8F3-79D3-491E-8B46-93C5E7F1E326}" destId="{5703BA65-63C0-49BA-A5AF-82EE26B9524F}" srcOrd="6" destOrd="0" presId="urn:microsoft.com/office/officeart/2005/8/layout/vList5"/>
    <dgm:cxn modelId="{D50EA150-C23D-45A1-9F6E-A198A485DD29}" type="presParOf" srcId="{5703BA65-63C0-49BA-A5AF-82EE26B9524F}" destId="{62E731A5-C6C4-4A84-8270-643AB1F87AEC}" srcOrd="0" destOrd="0" presId="urn:microsoft.com/office/officeart/2005/8/layout/vList5"/>
    <dgm:cxn modelId="{5C5643EE-C405-4CE4-9785-EBDF31D1DC9B}" type="presParOf" srcId="{7CA9C8F3-79D3-491E-8B46-93C5E7F1E326}" destId="{74AF6EB6-7BB0-4548-BB15-E4649D0907B7}" srcOrd="7" destOrd="0" presId="urn:microsoft.com/office/officeart/2005/8/layout/vList5"/>
    <dgm:cxn modelId="{21471CFD-148C-41E2-8857-CFD2B440DA26}" type="presParOf" srcId="{7CA9C8F3-79D3-491E-8B46-93C5E7F1E326}" destId="{AA4B41BD-4684-4EC6-9848-AC16E5031F38}" srcOrd="8" destOrd="0" presId="urn:microsoft.com/office/officeart/2005/8/layout/vList5"/>
    <dgm:cxn modelId="{3AFB7A7A-33BB-4632-8CA3-79A03A41299D}" type="presParOf" srcId="{AA4B41BD-4684-4EC6-9848-AC16E5031F38}" destId="{431A60C3-09CC-4200-93AA-D1A456D777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851C07-8522-4DE8-81F8-D255E795769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B6C826-A5BF-4FC5-930F-DC7461D6EEA8}">
      <dgm:prSet/>
      <dgm:spPr>
        <a:solidFill>
          <a:srgbClr val="003DA5"/>
        </a:solidFill>
      </dgm:spPr>
      <dgm:t>
        <a:bodyPr/>
        <a:lstStyle/>
        <a:p>
          <a:r>
            <a:rPr lang="en-GB" b="1"/>
            <a:t>Profit-to-Sales Efficiency:</a:t>
          </a:r>
        </a:p>
      </dgm:t>
    </dgm:pt>
    <dgm:pt modelId="{32C10389-DC24-4668-9490-3B956A989456}" type="parTrans" cxnId="{C3FA6A5B-1B71-4BC6-A17D-218F19944DB1}">
      <dgm:prSet/>
      <dgm:spPr/>
      <dgm:t>
        <a:bodyPr/>
        <a:lstStyle/>
        <a:p>
          <a:endParaRPr lang="en-GB"/>
        </a:p>
      </dgm:t>
    </dgm:pt>
    <dgm:pt modelId="{E0AEC3E6-4F13-492C-A3C4-ED10D50835E4}" type="sibTrans" cxnId="{C3FA6A5B-1B71-4BC6-A17D-218F19944DB1}">
      <dgm:prSet/>
      <dgm:spPr/>
      <dgm:t>
        <a:bodyPr/>
        <a:lstStyle/>
        <a:p>
          <a:endParaRPr lang="en-GB"/>
        </a:p>
      </dgm:t>
    </dgm:pt>
    <dgm:pt modelId="{365C622B-4E70-448C-9E14-338B8ABF00CA}">
      <dgm:prSet/>
      <dgm:spPr>
        <a:solidFill>
          <a:srgbClr val="003DA5"/>
        </a:solidFill>
      </dgm:spPr>
      <dgm:t>
        <a:bodyPr/>
        <a:lstStyle/>
        <a:p>
          <a:r>
            <a:rPr lang="en-GB" b="1" dirty="0"/>
            <a:t>Vicks stands out not only for sales volume but also for profitability, demonstrating an optimal balance between cost and revenue.</a:t>
          </a:r>
        </a:p>
      </dgm:t>
    </dgm:pt>
    <dgm:pt modelId="{1F697DC9-99CD-4629-A459-90AB9392C925}" type="parTrans" cxnId="{579FEAF1-2986-43FC-AF8B-ECA946E13BF0}">
      <dgm:prSet/>
      <dgm:spPr/>
      <dgm:t>
        <a:bodyPr/>
        <a:lstStyle/>
        <a:p>
          <a:endParaRPr lang="en-GB"/>
        </a:p>
      </dgm:t>
    </dgm:pt>
    <dgm:pt modelId="{F8D4C5CC-AE78-4725-97ED-E01CB1DF002D}" type="sibTrans" cxnId="{579FEAF1-2986-43FC-AF8B-ECA946E13BF0}">
      <dgm:prSet/>
      <dgm:spPr/>
      <dgm:t>
        <a:bodyPr/>
        <a:lstStyle/>
        <a:p>
          <a:endParaRPr lang="en-GB"/>
        </a:p>
      </dgm:t>
    </dgm:pt>
    <dgm:pt modelId="{602A9162-FA23-462F-9CC6-4D3F6C010E5B}">
      <dgm:prSet/>
      <dgm:spPr>
        <a:solidFill>
          <a:srgbClr val="003DA5"/>
        </a:solidFill>
      </dgm:spPr>
      <dgm:t>
        <a:bodyPr/>
        <a:lstStyle/>
        <a:p>
          <a:r>
            <a:rPr lang="en-GB" b="1" dirty="0"/>
            <a:t>Tide and Pantene also exhibit a strong profit-to-sales ratio, emphasizing their strategic importance to the product portfolio.</a:t>
          </a:r>
        </a:p>
      </dgm:t>
    </dgm:pt>
    <dgm:pt modelId="{1648A9DE-632B-4DA6-9C6A-7617A1D60C8E}" type="parTrans" cxnId="{06913A6E-597C-4ED8-9733-086A286DD95A}">
      <dgm:prSet/>
      <dgm:spPr/>
      <dgm:t>
        <a:bodyPr/>
        <a:lstStyle/>
        <a:p>
          <a:endParaRPr lang="en-GB"/>
        </a:p>
      </dgm:t>
    </dgm:pt>
    <dgm:pt modelId="{EB1A2E10-907F-4BE8-8563-77E3EBF9C590}" type="sibTrans" cxnId="{06913A6E-597C-4ED8-9733-086A286DD95A}">
      <dgm:prSet/>
      <dgm:spPr/>
      <dgm:t>
        <a:bodyPr/>
        <a:lstStyle/>
        <a:p>
          <a:endParaRPr lang="en-GB"/>
        </a:p>
      </dgm:t>
    </dgm:pt>
    <dgm:pt modelId="{6CBAD6E3-3096-4FF0-B054-E156883A238A}" type="pres">
      <dgm:prSet presAssocID="{3A851C07-8522-4DE8-81F8-D255E795769D}" presName="CompostProcess" presStyleCnt="0">
        <dgm:presLayoutVars>
          <dgm:dir/>
          <dgm:resizeHandles val="exact"/>
        </dgm:presLayoutVars>
      </dgm:prSet>
      <dgm:spPr/>
    </dgm:pt>
    <dgm:pt modelId="{CEDC9D86-1EBB-4C66-833E-7AB4EE4E912D}" type="pres">
      <dgm:prSet presAssocID="{3A851C07-8522-4DE8-81F8-D255E795769D}" presName="arrow" presStyleLbl="bgShp" presStyleIdx="0" presStyleCnt="1" custLinFactNeighborX="-4022" custLinFactNeighborY="33843"/>
      <dgm:spPr>
        <a:solidFill>
          <a:srgbClr val="003DA5"/>
        </a:solidFill>
      </dgm:spPr>
    </dgm:pt>
    <dgm:pt modelId="{48EC6201-9DE4-4C6D-8343-F97F76A75E00}" type="pres">
      <dgm:prSet presAssocID="{3A851C07-8522-4DE8-81F8-D255E795769D}" presName="linearProcess" presStyleCnt="0"/>
      <dgm:spPr/>
    </dgm:pt>
    <dgm:pt modelId="{F52EB8D2-92D7-4F97-93F8-0CD4125536B0}" type="pres">
      <dgm:prSet presAssocID="{DCB6C826-A5BF-4FC5-930F-DC7461D6EEA8}" presName="textNode" presStyleLbl="node1" presStyleIdx="0" presStyleCnt="3">
        <dgm:presLayoutVars>
          <dgm:bulletEnabled val="1"/>
        </dgm:presLayoutVars>
      </dgm:prSet>
      <dgm:spPr/>
    </dgm:pt>
    <dgm:pt modelId="{7686AB62-84CD-4D89-B86E-A5EBA9B124E0}" type="pres">
      <dgm:prSet presAssocID="{E0AEC3E6-4F13-492C-A3C4-ED10D50835E4}" presName="sibTrans" presStyleCnt="0"/>
      <dgm:spPr/>
    </dgm:pt>
    <dgm:pt modelId="{C7BE29CF-4074-4D5B-8F1B-11138129E8B4}" type="pres">
      <dgm:prSet presAssocID="{365C622B-4E70-448C-9E14-338B8ABF00CA}" presName="textNode" presStyleLbl="node1" presStyleIdx="1" presStyleCnt="3">
        <dgm:presLayoutVars>
          <dgm:bulletEnabled val="1"/>
        </dgm:presLayoutVars>
      </dgm:prSet>
      <dgm:spPr/>
    </dgm:pt>
    <dgm:pt modelId="{B67DF388-B638-4B07-980B-3A0BF2D7170B}" type="pres">
      <dgm:prSet presAssocID="{F8D4C5CC-AE78-4725-97ED-E01CB1DF002D}" presName="sibTrans" presStyleCnt="0"/>
      <dgm:spPr/>
    </dgm:pt>
    <dgm:pt modelId="{05694D98-9E08-4419-B2CF-064A96760A01}" type="pres">
      <dgm:prSet presAssocID="{602A9162-FA23-462F-9CC6-4D3F6C010E5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09E2102-7D2A-4CCB-B875-D8739843751D}" type="presOf" srcId="{365C622B-4E70-448C-9E14-338B8ABF00CA}" destId="{C7BE29CF-4074-4D5B-8F1B-11138129E8B4}" srcOrd="0" destOrd="0" presId="urn:microsoft.com/office/officeart/2005/8/layout/hProcess9"/>
    <dgm:cxn modelId="{09AD9610-8C4F-40E2-A0A3-32F0984E6B62}" type="presOf" srcId="{602A9162-FA23-462F-9CC6-4D3F6C010E5B}" destId="{05694D98-9E08-4419-B2CF-064A96760A01}" srcOrd="0" destOrd="0" presId="urn:microsoft.com/office/officeart/2005/8/layout/hProcess9"/>
    <dgm:cxn modelId="{C3FA6A5B-1B71-4BC6-A17D-218F19944DB1}" srcId="{3A851C07-8522-4DE8-81F8-D255E795769D}" destId="{DCB6C826-A5BF-4FC5-930F-DC7461D6EEA8}" srcOrd="0" destOrd="0" parTransId="{32C10389-DC24-4668-9490-3B956A989456}" sibTransId="{E0AEC3E6-4F13-492C-A3C4-ED10D50835E4}"/>
    <dgm:cxn modelId="{06913A6E-597C-4ED8-9733-086A286DD95A}" srcId="{3A851C07-8522-4DE8-81F8-D255E795769D}" destId="{602A9162-FA23-462F-9CC6-4D3F6C010E5B}" srcOrd="2" destOrd="0" parTransId="{1648A9DE-632B-4DA6-9C6A-7617A1D60C8E}" sibTransId="{EB1A2E10-907F-4BE8-8563-77E3EBF9C590}"/>
    <dgm:cxn modelId="{E9D35D97-B1D9-4CC0-B297-12270DE98A11}" type="presOf" srcId="{3A851C07-8522-4DE8-81F8-D255E795769D}" destId="{6CBAD6E3-3096-4FF0-B054-E156883A238A}" srcOrd="0" destOrd="0" presId="urn:microsoft.com/office/officeart/2005/8/layout/hProcess9"/>
    <dgm:cxn modelId="{579FEAF1-2986-43FC-AF8B-ECA946E13BF0}" srcId="{3A851C07-8522-4DE8-81F8-D255E795769D}" destId="{365C622B-4E70-448C-9E14-338B8ABF00CA}" srcOrd="1" destOrd="0" parTransId="{1F697DC9-99CD-4629-A459-90AB9392C925}" sibTransId="{F8D4C5CC-AE78-4725-97ED-E01CB1DF002D}"/>
    <dgm:cxn modelId="{5D33F9F8-8285-4049-B1D6-A19538789A57}" type="presOf" srcId="{DCB6C826-A5BF-4FC5-930F-DC7461D6EEA8}" destId="{F52EB8D2-92D7-4F97-93F8-0CD4125536B0}" srcOrd="0" destOrd="0" presId="urn:microsoft.com/office/officeart/2005/8/layout/hProcess9"/>
    <dgm:cxn modelId="{78ECA3EB-787D-460E-B457-45646A044841}" type="presParOf" srcId="{6CBAD6E3-3096-4FF0-B054-E156883A238A}" destId="{CEDC9D86-1EBB-4C66-833E-7AB4EE4E912D}" srcOrd="0" destOrd="0" presId="urn:microsoft.com/office/officeart/2005/8/layout/hProcess9"/>
    <dgm:cxn modelId="{D9A38793-7441-4D1F-92FA-B2331AFC61DF}" type="presParOf" srcId="{6CBAD6E3-3096-4FF0-B054-E156883A238A}" destId="{48EC6201-9DE4-4C6D-8343-F97F76A75E00}" srcOrd="1" destOrd="0" presId="urn:microsoft.com/office/officeart/2005/8/layout/hProcess9"/>
    <dgm:cxn modelId="{00AFD555-5FE4-4678-AF2E-E3337AA7ABA0}" type="presParOf" srcId="{48EC6201-9DE4-4C6D-8343-F97F76A75E00}" destId="{F52EB8D2-92D7-4F97-93F8-0CD4125536B0}" srcOrd="0" destOrd="0" presId="urn:microsoft.com/office/officeart/2005/8/layout/hProcess9"/>
    <dgm:cxn modelId="{AF16D5E8-2327-4C9D-9D6E-62F306AA68E7}" type="presParOf" srcId="{48EC6201-9DE4-4C6D-8343-F97F76A75E00}" destId="{7686AB62-84CD-4D89-B86E-A5EBA9B124E0}" srcOrd="1" destOrd="0" presId="urn:microsoft.com/office/officeart/2005/8/layout/hProcess9"/>
    <dgm:cxn modelId="{EA6CD237-7525-4F9B-9DAC-F20ED4D50F93}" type="presParOf" srcId="{48EC6201-9DE4-4C6D-8343-F97F76A75E00}" destId="{C7BE29CF-4074-4D5B-8F1B-11138129E8B4}" srcOrd="2" destOrd="0" presId="urn:microsoft.com/office/officeart/2005/8/layout/hProcess9"/>
    <dgm:cxn modelId="{7091BA7C-36C9-495A-BB25-837C564C9E58}" type="presParOf" srcId="{48EC6201-9DE4-4C6D-8343-F97F76A75E00}" destId="{B67DF388-B638-4B07-980B-3A0BF2D7170B}" srcOrd="3" destOrd="0" presId="urn:microsoft.com/office/officeart/2005/8/layout/hProcess9"/>
    <dgm:cxn modelId="{367848C3-3A9F-4E5F-A848-98A6AF5BA169}" type="presParOf" srcId="{48EC6201-9DE4-4C6D-8343-F97F76A75E00}" destId="{05694D98-9E08-4419-B2CF-064A96760A0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305BD6-62AC-4E77-9B89-6DEE2A6DD7D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8A34C2-D14A-48D1-9037-7BC2B6A11FAE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Low Profitability Concerns &amp;Optimization:</a:t>
          </a:r>
        </a:p>
      </dgm:t>
    </dgm:pt>
    <dgm:pt modelId="{EF64FEBA-56F5-4261-B9A6-14AC1E75F050}" type="parTrans" cxnId="{0F798F55-0932-4EB3-94F1-5C0E81C076A4}">
      <dgm:prSet/>
      <dgm:spPr/>
      <dgm:t>
        <a:bodyPr/>
        <a:lstStyle/>
        <a:p>
          <a:endParaRPr lang="en-GB"/>
        </a:p>
      </dgm:t>
    </dgm:pt>
    <dgm:pt modelId="{35C74CF0-FC5A-4228-9F6F-FD2820B4AA14}" type="sibTrans" cxnId="{0F798F55-0932-4EB3-94F1-5C0E81C076A4}">
      <dgm:prSet/>
      <dgm:spPr/>
      <dgm:t>
        <a:bodyPr/>
        <a:lstStyle/>
        <a:p>
          <a:endParaRPr lang="en-GB"/>
        </a:p>
      </dgm:t>
    </dgm:pt>
    <dgm:pt modelId="{3A89398D-812D-4402-9499-01871C828098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Always (£235,970 profit on high sales volume)</a:t>
          </a:r>
        </a:p>
      </dgm:t>
    </dgm:pt>
    <dgm:pt modelId="{2C101B26-4D49-436F-86F0-661B6CDFD7B5}" type="parTrans" cxnId="{17584161-937D-4B72-AB59-5F196691C978}">
      <dgm:prSet/>
      <dgm:spPr/>
      <dgm:t>
        <a:bodyPr/>
        <a:lstStyle/>
        <a:p>
          <a:endParaRPr lang="en-GB"/>
        </a:p>
      </dgm:t>
    </dgm:pt>
    <dgm:pt modelId="{FF54994D-8C09-4377-8FBE-E84A277A34B3}" type="sibTrans" cxnId="{17584161-937D-4B72-AB59-5F196691C978}">
      <dgm:prSet/>
      <dgm:spPr/>
      <dgm:t>
        <a:bodyPr/>
        <a:lstStyle/>
        <a:p>
          <a:endParaRPr lang="en-GB"/>
        </a:p>
      </dgm:t>
    </dgm:pt>
    <dgm:pt modelId="{00DFFAA8-45C2-4584-9394-E44E09B09ACE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The low profit-to-sales ratio indicates a possible misalignment between pricing, manufacturing costs, or marketing expenses.</a:t>
          </a:r>
        </a:p>
      </dgm:t>
    </dgm:pt>
    <dgm:pt modelId="{61CC7599-6509-4E52-9837-93918FE24728}" type="parTrans" cxnId="{57AE154E-7A1C-44FC-9C6F-CACE475B056B}">
      <dgm:prSet/>
      <dgm:spPr/>
      <dgm:t>
        <a:bodyPr/>
        <a:lstStyle/>
        <a:p>
          <a:endParaRPr lang="en-GB"/>
        </a:p>
      </dgm:t>
    </dgm:pt>
    <dgm:pt modelId="{921A2CDE-8494-4914-AB2D-43968DDE2D23}" type="sibTrans" cxnId="{57AE154E-7A1C-44FC-9C6F-CACE475B056B}">
      <dgm:prSet/>
      <dgm:spPr/>
      <dgm:t>
        <a:bodyPr/>
        <a:lstStyle/>
        <a:p>
          <a:endParaRPr lang="en-GB"/>
        </a:p>
      </dgm:t>
    </dgm:pt>
    <dgm:pt modelId="{628732E1-9FDA-4846-8EE9-7F68427079EC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/>
            <a:t>The product might be affected by competitive pricing or high production costs that erode margins.</a:t>
          </a:r>
        </a:p>
      </dgm:t>
    </dgm:pt>
    <dgm:pt modelId="{F3009FA7-8215-4B6B-862B-E9D18C88BBD2}" type="parTrans" cxnId="{6E6AC1F5-2D8B-4D41-BAD3-4B32FF69734B}">
      <dgm:prSet/>
      <dgm:spPr/>
      <dgm:t>
        <a:bodyPr/>
        <a:lstStyle/>
        <a:p>
          <a:endParaRPr lang="en-GB"/>
        </a:p>
      </dgm:t>
    </dgm:pt>
    <dgm:pt modelId="{A10DB052-C38D-486C-8412-699D02B99D22}" type="sibTrans" cxnId="{6E6AC1F5-2D8B-4D41-BAD3-4B32FF69734B}">
      <dgm:prSet/>
      <dgm:spPr/>
      <dgm:t>
        <a:bodyPr/>
        <a:lstStyle/>
        <a:p>
          <a:endParaRPr lang="en-GB"/>
        </a:p>
      </dgm:t>
    </dgm:pt>
    <dgm:pt modelId="{13471FA4-ADDF-4D43-A12C-7FF499EF85D8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Reassess the pricing strategy for Always and similar products to improve margins.</a:t>
          </a:r>
        </a:p>
      </dgm:t>
    </dgm:pt>
    <dgm:pt modelId="{F52A0900-16D3-4BAB-A3FA-9C18C1397044}" type="parTrans" cxnId="{0E68D8E0-B52D-4A09-904C-E953D5B07985}">
      <dgm:prSet/>
      <dgm:spPr/>
      <dgm:t>
        <a:bodyPr/>
        <a:lstStyle/>
        <a:p>
          <a:endParaRPr lang="en-GB"/>
        </a:p>
      </dgm:t>
    </dgm:pt>
    <dgm:pt modelId="{8DD0B7AE-39B9-4DDA-ADCF-FF9B91CADCE8}" type="sibTrans" cxnId="{0E68D8E0-B52D-4A09-904C-E953D5B07985}">
      <dgm:prSet/>
      <dgm:spPr/>
      <dgm:t>
        <a:bodyPr/>
        <a:lstStyle/>
        <a:p>
          <a:endParaRPr lang="en-GB"/>
        </a:p>
      </dgm:t>
    </dgm:pt>
    <dgm:pt modelId="{D5A860D5-FC62-4F57-851C-AF731B39FF7D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Explore cost reduction strategies, such as supplier renegotiations or process improvements, to lower production costs.</a:t>
          </a:r>
        </a:p>
      </dgm:t>
    </dgm:pt>
    <dgm:pt modelId="{9544F6D8-997E-44B0-A5A8-0A6B267C1628}" type="parTrans" cxnId="{651526E6-1057-4434-99F9-EFC19A7A2DEA}">
      <dgm:prSet/>
      <dgm:spPr/>
      <dgm:t>
        <a:bodyPr/>
        <a:lstStyle/>
        <a:p>
          <a:endParaRPr lang="en-GB"/>
        </a:p>
      </dgm:t>
    </dgm:pt>
    <dgm:pt modelId="{66DC0462-9449-46AA-9750-E118DDFA8D72}" type="sibTrans" cxnId="{651526E6-1057-4434-99F9-EFC19A7A2DEA}">
      <dgm:prSet/>
      <dgm:spPr/>
      <dgm:t>
        <a:bodyPr/>
        <a:lstStyle/>
        <a:p>
          <a:endParaRPr lang="en-GB"/>
        </a:p>
      </dgm:t>
    </dgm:pt>
    <dgm:pt modelId="{846237D0-C74B-4AFE-BC93-B2C471EB8615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Evaluate the product’s positioning and consider introducing premium versions or bundling to add value.</a:t>
          </a:r>
        </a:p>
      </dgm:t>
    </dgm:pt>
    <dgm:pt modelId="{3A5911FB-46E9-4E15-AD62-4A9623528F7A}" type="parTrans" cxnId="{2640FC29-3EC1-4C68-8A15-444FF5DFE425}">
      <dgm:prSet/>
      <dgm:spPr/>
      <dgm:t>
        <a:bodyPr/>
        <a:lstStyle/>
        <a:p>
          <a:endParaRPr lang="en-GB"/>
        </a:p>
      </dgm:t>
    </dgm:pt>
    <dgm:pt modelId="{6BEE5F6A-5F22-4E25-8245-F4399799FA90}" type="sibTrans" cxnId="{2640FC29-3EC1-4C68-8A15-444FF5DFE425}">
      <dgm:prSet/>
      <dgm:spPr/>
      <dgm:t>
        <a:bodyPr/>
        <a:lstStyle/>
        <a:p>
          <a:endParaRPr lang="en-GB"/>
        </a:p>
      </dgm:t>
    </dgm:pt>
    <dgm:pt modelId="{4AF296F4-6165-4502-A350-7635DC35427B}" type="pres">
      <dgm:prSet presAssocID="{03305BD6-62AC-4E77-9B89-6DEE2A6DD7DC}" presName="Name0" presStyleCnt="0">
        <dgm:presLayoutVars>
          <dgm:dir/>
          <dgm:animLvl val="lvl"/>
          <dgm:resizeHandles val="exact"/>
        </dgm:presLayoutVars>
      </dgm:prSet>
      <dgm:spPr/>
    </dgm:pt>
    <dgm:pt modelId="{DE4C2314-FF15-42A9-94F6-83DB141BB267}" type="pres">
      <dgm:prSet presAssocID="{818A34C2-D14A-48D1-9037-7BC2B6A11FAE}" presName="linNode" presStyleCnt="0"/>
      <dgm:spPr/>
    </dgm:pt>
    <dgm:pt modelId="{EACE9565-3E5B-419A-BF99-9E1684B20936}" type="pres">
      <dgm:prSet presAssocID="{818A34C2-D14A-48D1-9037-7BC2B6A11FAE}" presName="parentText" presStyleLbl="node1" presStyleIdx="0" presStyleCnt="7" custScaleX="227884">
        <dgm:presLayoutVars>
          <dgm:chMax val="1"/>
          <dgm:bulletEnabled val="1"/>
        </dgm:presLayoutVars>
      </dgm:prSet>
      <dgm:spPr/>
    </dgm:pt>
    <dgm:pt modelId="{FC533328-51C3-4D18-9F60-698F1E1C8AEA}" type="pres">
      <dgm:prSet presAssocID="{35C74CF0-FC5A-4228-9F6F-FD2820B4AA14}" presName="sp" presStyleCnt="0"/>
      <dgm:spPr/>
    </dgm:pt>
    <dgm:pt modelId="{F633EA02-31FB-439D-AA04-FA4B6D7B5908}" type="pres">
      <dgm:prSet presAssocID="{3A89398D-812D-4402-9499-01871C828098}" presName="linNode" presStyleCnt="0"/>
      <dgm:spPr/>
    </dgm:pt>
    <dgm:pt modelId="{B3583CBB-59A2-4BA4-BE5E-C63D260CDED7}" type="pres">
      <dgm:prSet presAssocID="{3A89398D-812D-4402-9499-01871C828098}" presName="parentText" presStyleLbl="node1" presStyleIdx="1" presStyleCnt="7" custScaleX="227884">
        <dgm:presLayoutVars>
          <dgm:chMax val="1"/>
          <dgm:bulletEnabled val="1"/>
        </dgm:presLayoutVars>
      </dgm:prSet>
      <dgm:spPr/>
    </dgm:pt>
    <dgm:pt modelId="{0540A622-5826-4D46-B7EA-ED46E6EE0AC6}" type="pres">
      <dgm:prSet presAssocID="{FF54994D-8C09-4377-8FBE-E84A277A34B3}" presName="sp" presStyleCnt="0"/>
      <dgm:spPr/>
    </dgm:pt>
    <dgm:pt modelId="{6DD6399A-C76C-4237-8079-6E7CB6ECE705}" type="pres">
      <dgm:prSet presAssocID="{00DFFAA8-45C2-4584-9394-E44E09B09ACE}" presName="linNode" presStyleCnt="0"/>
      <dgm:spPr/>
    </dgm:pt>
    <dgm:pt modelId="{2BB5F3A5-3DA2-4BD5-B3E0-0EEC51DEF6CF}" type="pres">
      <dgm:prSet presAssocID="{00DFFAA8-45C2-4584-9394-E44E09B09ACE}" presName="parentText" presStyleLbl="node1" presStyleIdx="2" presStyleCnt="7" custScaleX="227884">
        <dgm:presLayoutVars>
          <dgm:chMax val="1"/>
          <dgm:bulletEnabled val="1"/>
        </dgm:presLayoutVars>
      </dgm:prSet>
      <dgm:spPr/>
    </dgm:pt>
    <dgm:pt modelId="{09D7DAF7-3154-4323-B631-BC5BE0598BB4}" type="pres">
      <dgm:prSet presAssocID="{921A2CDE-8494-4914-AB2D-43968DDE2D23}" presName="sp" presStyleCnt="0"/>
      <dgm:spPr/>
    </dgm:pt>
    <dgm:pt modelId="{4376568C-CB25-4356-9C96-DC94CD5A3BFF}" type="pres">
      <dgm:prSet presAssocID="{628732E1-9FDA-4846-8EE9-7F68427079EC}" presName="linNode" presStyleCnt="0"/>
      <dgm:spPr/>
    </dgm:pt>
    <dgm:pt modelId="{370C2AF4-FC59-4D07-8C5E-49733DFB288E}" type="pres">
      <dgm:prSet presAssocID="{628732E1-9FDA-4846-8EE9-7F68427079EC}" presName="parentText" presStyleLbl="node1" presStyleIdx="3" presStyleCnt="7" custScaleX="227884">
        <dgm:presLayoutVars>
          <dgm:chMax val="1"/>
          <dgm:bulletEnabled val="1"/>
        </dgm:presLayoutVars>
      </dgm:prSet>
      <dgm:spPr/>
    </dgm:pt>
    <dgm:pt modelId="{E394AEC0-D556-4FED-9820-9FC32ECF3CA0}" type="pres">
      <dgm:prSet presAssocID="{A10DB052-C38D-486C-8412-699D02B99D22}" presName="sp" presStyleCnt="0"/>
      <dgm:spPr/>
    </dgm:pt>
    <dgm:pt modelId="{D8D3AC85-1E58-456E-9881-D6EF578FC65C}" type="pres">
      <dgm:prSet presAssocID="{13471FA4-ADDF-4D43-A12C-7FF499EF85D8}" presName="linNode" presStyleCnt="0"/>
      <dgm:spPr/>
    </dgm:pt>
    <dgm:pt modelId="{8EEE5D55-7AAE-46E3-8A10-BBA74338B4B1}" type="pres">
      <dgm:prSet presAssocID="{13471FA4-ADDF-4D43-A12C-7FF499EF85D8}" presName="parentText" presStyleLbl="node1" presStyleIdx="4" presStyleCnt="7" custScaleX="227884">
        <dgm:presLayoutVars>
          <dgm:chMax val="1"/>
          <dgm:bulletEnabled val="1"/>
        </dgm:presLayoutVars>
      </dgm:prSet>
      <dgm:spPr/>
    </dgm:pt>
    <dgm:pt modelId="{6E722718-B99D-44BC-B8C5-957ACAF6EF93}" type="pres">
      <dgm:prSet presAssocID="{8DD0B7AE-39B9-4DDA-ADCF-FF9B91CADCE8}" presName="sp" presStyleCnt="0"/>
      <dgm:spPr/>
    </dgm:pt>
    <dgm:pt modelId="{55091AF0-33AD-4D09-957B-DFFEA4D838D5}" type="pres">
      <dgm:prSet presAssocID="{D5A860D5-FC62-4F57-851C-AF731B39FF7D}" presName="linNode" presStyleCnt="0"/>
      <dgm:spPr/>
    </dgm:pt>
    <dgm:pt modelId="{15291FF0-3334-40AD-8BD1-CFCF62709891}" type="pres">
      <dgm:prSet presAssocID="{D5A860D5-FC62-4F57-851C-AF731B39FF7D}" presName="parentText" presStyleLbl="node1" presStyleIdx="5" presStyleCnt="7" custScaleX="227884">
        <dgm:presLayoutVars>
          <dgm:chMax val="1"/>
          <dgm:bulletEnabled val="1"/>
        </dgm:presLayoutVars>
      </dgm:prSet>
      <dgm:spPr/>
    </dgm:pt>
    <dgm:pt modelId="{D8E827F8-BD41-46A3-962C-FFC81AB22F07}" type="pres">
      <dgm:prSet presAssocID="{66DC0462-9449-46AA-9750-E118DDFA8D72}" presName="sp" presStyleCnt="0"/>
      <dgm:spPr/>
    </dgm:pt>
    <dgm:pt modelId="{6658E51B-A90F-4201-B137-5140CB930C68}" type="pres">
      <dgm:prSet presAssocID="{846237D0-C74B-4AFE-BC93-B2C471EB8615}" presName="linNode" presStyleCnt="0"/>
      <dgm:spPr/>
    </dgm:pt>
    <dgm:pt modelId="{77715407-2CB2-4387-B6AA-A7F97962498B}" type="pres">
      <dgm:prSet presAssocID="{846237D0-C74B-4AFE-BC93-B2C471EB8615}" presName="parentText" presStyleLbl="node1" presStyleIdx="6" presStyleCnt="7" custScaleX="229180" custLinFactNeighborX="-611" custLinFactNeighborY="63">
        <dgm:presLayoutVars>
          <dgm:chMax val="1"/>
          <dgm:bulletEnabled val="1"/>
        </dgm:presLayoutVars>
      </dgm:prSet>
      <dgm:spPr/>
    </dgm:pt>
  </dgm:ptLst>
  <dgm:cxnLst>
    <dgm:cxn modelId="{8B73BC10-0824-4B10-BF9F-3CBB65D9DACB}" type="presOf" srcId="{00DFFAA8-45C2-4584-9394-E44E09B09ACE}" destId="{2BB5F3A5-3DA2-4BD5-B3E0-0EEC51DEF6CF}" srcOrd="0" destOrd="0" presId="urn:microsoft.com/office/officeart/2005/8/layout/vList5"/>
    <dgm:cxn modelId="{2640FC29-3EC1-4C68-8A15-444FF5DFE425}" srcId="{03305BD6-62AC-4E77-9B89-6DEE2A6DD7DC}" destId="{846237D0-C74B-4AFE-BC93-B2C471EB8615}" srcOrd="6" destOrd="0" parTransId="{3A5911FB-46E9-4E15-AD62-4A9623528F7A}" sibTransId="{6BEE5F6A-5F22-4E25-8245-F4399799FA90}"/>
    <dgm:cxn modelId="{F532F12E-9FED-440F-90B3-50B573EBED04}" type="presOf" srcId="{3A89398D-812D-4402-9499-01871C828098}" destId="{B3583CBB-59A2-4BA4-BE5E-C63D260CDED7}" srcOrd="0" destOrd="0" presId="urn:microsoft.com/office/officeart/2005/8/layout/vList5"/>
    <dgm:cxn modelId="{322D0A31-EAB3-485A-89FF-EC9C4CFDA064}" type="presOf" srcId="{D5A860D5-FC62-4F57-851C-AF731B39FF7D}" destId="{15291FF0-3334-40AD-8BD1-CFCF62709891}" srcOrd="0" destOrd="0" presId="urn:microsoft.com/office/officeart/2005/8/layout/vList5"/>
    <dgm:cxn modelId="{17584161-937D-4B72-AB59-5F196691C978}" srcId="{03305BD6-62AC-4E77-9B89-6DEE2A6DD7DC}" destId="{3A89398D-812D-4402-9499-01871C828098}" srcOrd="1" destOrd="0" parTransId="{2C101B26-4D49-436F-86F0-661B6CDFD7B5}" sibTransId="{FF54994D-8C09-4377-8FBE-E84A277A34B3}"/>
    <dgm:cxn modelId="{33F64345-9B17-40D2-9167-5EE90D71C0A3}" type="presOf" srcId="{03305BD6-62AC-4E77-9B89-6DEE2A6DD7DC}" destId="{4AF296F4-6165-4502-A350-7635DC35427B}" srcOrd="0" destOrd="0" presId="urn:microsoft.com/office/officeart/2005/8/layout/vList5"/>
    <dgm:cxn modelId="{57AE154E-7A1C-44FC-9C6F-CACE475B056B}" srcId="{03305BD6-62AC-4E77-9B89-6DEE2A6DD7DC}" destId="{00DFFAA8-45C2-4584-9394-E44E09B09ACE}" srcOrd="2" destOrd="0" parTransId="{61CC7599-6509-4E52-9837-93918FE24728}" sibTransId="{921A2CDE-8494-4914-AB2D-43968DDE2D23}"/>
    <dgm:cxn modelId="{0F798F55-0932-4EB3-94F1-5C0E81C076A4}" srcId="{03305BD6-62AC-4E77-9B89-6DEE2A6DD7DC}" destId="{818A34C2-D14A-48D1-9037-7BC2B6A11FAE}" srcOrd="0" destOrd="0" parTransId="{EF64FEBA-56F5-4261-B9A6-14AC1E75F050}" sibTransId="{35C74CF0-FC5A-4228-9F6F-FD2820B4AA14}"/>
    <dgm:cxn modelId="{8BDCDF9F-A8D9-4BDD-9359-8873A3C1899F}" type="presOf" srcId="{628732E1-9FDA-4846-8EE9-7F68427079EC}" destId="{370C2AF4-FC59-4D07-8C5E-49733DFB288E}" srcOrd="0" destOrd="0" presId="urn:microsoft.com/office/officeart/2005/8/layout/vList5"/>
    <dgm:cxn modelId="{D73122B5-6E9F-474A-87FE-086C90AA654C}" type="presOf" srcId="{846237D0-C74B-4AFE-BC93-B2C471EB8615}" destId="{77715407-2CB2-4387-B6AA-A7F97962498B}" srcOrd="0" destOrd="0" presId="urn:microsoft.com/office/officeart/2005/8/layout/vList5"/>
    <dgm:cxn modelId="{63ABAEB5-BB6C-4F80-A851-DF3700198A05}" type="presOf" srcId="{818A34C2-D14A-48D1-9037-7BC2B6A11FAE}" destId="{EACE9565-3E5B-419A-BF99-9E1684B20936}" srcOrd="0" destOrd="0" presId="urn:microsoft.com/office/officeart/2005/8/layout/vList5"/>
    <dgm:cxn modelId="{0E68D8E0-B52D-4A09-904C-E953D5B07985}" srcId="{03305BD6-62AC-4E77-9B89-6DEE2A6DD7DC}" destId="{13471FA4-ADDF-4D43-A12C-7FF499EF85D8}" srcOrd="4" destOrd="0" parTransId="{F52A0900-16D3-4BAB-A3FA-9C18C1397044}" sibTransId="{8DD0B7AE-39B9-4DDA-ADCF-FF9B91CADCE8}"/>
    <dgm:cxn modelId="{651526E6-1057-4434-99F9-EFC19A7A2DEA}" srcId="{03305BD6-62AC-4E77-9B89-6DEE2A6DD7DC}" destId="{D5A860D5-FC62-4F57-851C-AF731B39FF7D}" srcOrd="5" destOrd="0" parTransId="{9544F6D8-997E-44B0-A5A8-0A6B267C1628}" sibTransId="{66DC0462-9449-46AA-9750-E118DDFA8D72}"/>
    <dgm:cxn modelId="{BF120AF1-BA9E-4055-92CD-4064A25FC574}" type="presOf" srcId="{13471FA4-ADDF-4D43-A12C-7FF499EF85D8}" destId="{8EEE5D55-7AAE-46E3-8A10-BBA74338B4B1}" srcOrd="0" destOrd="0" presId="urn:microsoft.com/office/officeart/2005/8/layout/vList5"/>
    <dgm:cxn modelId="{6E6AC1F5-2D8B-4D41-BAD3-4B32FF69734B}" srcId="{03305BD6-62AC-4E77-9B89-6DEE2A6DD7DC}" destId="{628732E1-9FDA-4846-8EE9-7F68427079EC}" srcOrd="3" destOrd="0" parTransId="{F3009FA7-8215-4B6B-862B-E9D18C88BBD2}" sibTransId="{A10DB052-C38D-486C-8412-699D02B99D22}"/>
    <dgm:cxn modelId="{99158D77-5095-4180-B153-8202F3E3BFA9}" type="presParOf" srcId="{4AF296F4-6165-4502-A350-7635DC35427B}" destId="{DE4C2314-FF15-42A9-94F6-83DB141BB267}" srcOrd="0" destOrd="0" presId="urn:microsoft.com/office/officeart/2005/8/layout/vList5"/>
    <dgm:cxn modelId="{6BBCA1FF-D701-45FE-AFF5-283310EE6DA4}" type="presParOf" srcId="{DE4C2314-FF15-42A9-94F6-83DB141BB267}" destId="{EACE9565-3E5B-419A-BF99-9E1684B20936}" srcOrd="0" destOrd="0" presId="urn:microsoft.com/office/officeart/2005/8/layout/vList5"/>
    <dgm:cxn modelId="{E9C26D3D-EB05-4058-91C8-928D6355178A}" type="presParOf" srcId="{4AF296F4-6165-4502-A350-7635DC35427B}" destId="{FC533328-51C3-4D18-9F60-698F1E1C8AEA}" srcOrd="1" destOrd="0" presId="urn:microsoft.com/office/officeart/2005/8/layout/vList5"/>
    <dgm:cxn modelId="{1746B08E-D324-457A-A2CA-E8E0D5265AF3}" type="presParOf" srcId="{4AF296F4-6165-4502-A350-7635DC35427B}" destId="{F633EA02-31FB-439D-AA04-FA4B6D7B5908}" srcOrd="2" destOrd="0" presId="urn:microsoft.com/office/officeart/2005/8/layout/vList5"/>
    <dgm:cxn modelId="{84299182-155C-4A65-93C9-E7EDF8F53EF7}" type="presParOf" srcId="{F633EA02-31FB-439D-AA04-FA4B6D7B5908}" destId="{B3583CBB-59A2-4BA4-BE5E-C63D260CDED7}" srcOrd="0" destOrd="0" presId="urn:microsoft.com/office/officeart/2005/8/layout/vList5"/>
    <dgm:cxn modelId="{597A9CBE-7CE6-47D9-951A-C94E6AF223D2}" type="presParOf" srcId="{4AF296F4-6165-4502-A350-7635DC35427B}" destId="{0540A622-5826-4D46-B7EA-ED46E6EE0AC6}" srcOrd="3" destOrd="0" presId="urn:microsoft.com/office/officeart/2005/8/layout/vList5"/>
    <dgm:cxn modelId="{0A4FEF33-082F-40A0-91FF-E014BAE7D9D7}" type="presParOf" srcId="{4AF296F4-6165-4502-A350-7635DC35427B}" destId="{6DD6399A-C76C-4237-8079-6E7CB6ECE705}" srcOrd="4" destOrd="0" presId="urn:microsoft.com/office/officeart/2005/8/layout/vList5"/>
    <dgm:cxn modelId="{7D26DD7B-75FA-444F-B081-65AE01636D40}" type="presParOf" srcId="{6DD6399A-C76C-4237-8079-6E7CB6ECE705}" destId="{2BB5F3A5-3DA2-4BD5-B3E0-0EEC51DEF6CF}" srcOrd="0" destOrd="0" presId="urn:microsoft.com/office/officeart/2005/8/layout/vList5"/>
    <dgm:cxn modelId="{EA662A80-EEF2-45CF-A115-AC7FEEE2B590}" type="presParOf" srcId="{4AF296F4-6165-4502-A350-7635DC35427B}" destId="{09D7DAF7-3154-4323-B631-BC5BE0598BB4}" srcOrd="5" destOrd="0" presId="urn:microsoft.com/office/officeart/2005/8/layout/vList5"/>
    <dgm:cxn modelId="{C805344B-1A22-43BD-977A-C7B9BCDC45F3}" type="presParOf" srcId="{4AF296F4-6165-4502-A350-7635DC35427B}" destId="{4376568C-CB25-4356-9C96-DC94CD5A3BFF}" srcOrd="6" destOrd="0" presId="urn:microsoft.com/office/officeart/2005/8/layout/vList5"/>
    <dgm:cxn modelId="{DE98A8A6-ADEA-4701-906E-2C8EC9D651BC}" type="presParOf" srcId="{4376568C-CB25-4356-9C96-DC94CD5A3BFF}" destId="{370C2AF4-FC59-4D07-8C5E-49733DFB288E}" srcOrd="0" destOrd="0" presId="urn:microsoft.com/office/officeart/2005/8/layout/vList5"/>
    <dgm:cxn modelId="{E1A88D43-91B5-43A7-B780-4AE407A4DA80}" type="presParOf" srcId="{4AF296F4-6165-4502-A350-7635DC35427B}" destId="{E394AEC0-D556-4FED-9820-9FC32ECF3CA0}" srcOrd="7" destOrd="0" presId="urn:microsoft.com/office/officeart/2005/8/layout/vList5"/>
    <dgm:cxn modelId="{5212C06B-C380-4A9C-B17E-270B41568936}" type="presParOf" srcId="{4AF296F4-6165-4502-A350-7635DC35427B}" destId="{D8D3AC85-1E58-456E-9881-D6EF578FC65C}" srcOrd="8" destOrd="0" presId="urn:microsoft.com/office/officeart/2005/8/layout/vList5"/>
    <dgm:cxn modelId="{09F31BAD-5AEF-4A76-99AD-41CB978F932C}" type="presParOf" srcId="{D8D3AC85-1E58-456E-9881-D6EF578FC65C}" destId="{8EEE5D55-7AAE-46E3-8A10-BBA74338B4B1}" srcOrd="0" destOrd="0" presId="urn:microsoft.com/office/officeart/2005/8/layout/vList5"/>
    <dgm:cxn modelId="{BFE0FE2C-17DE-4266-8958-B9869AA429AE}" type="presParOf" srcId="{4AF296F4-6165-4502-A350-7635DC35427B}" destId="{6E722718-B99D-44BC-B8C5-957ACAF6EF93}" srcOrd="9" destOrd="0" presId="urn:microsoft.com/office/officeart/2005/8/layout/vList5"/>
    <dgm:cxn modelId="{158E8F9D-DFA0-49F1-8C1E-DE16BC7D9245}" type="presParOf" srcId="{4AF296F4-6165-4502-A350-7635DC35427B}" destId="{55091AF0-33AD-4D09-957B-DFFEA4D838D5}" srcOrd="10" destOrd="0" presId="urn:microsoft.com/office/officeart/2005/8/layout/vList5"/>
    <dgm:cxn modelId="{3DB16D95-029A-48F9-8E57-D2A44CE3F7BD}" type="presParOf" srcId="{55091AF0-33AD-4D09-957B-DFFEA4D838D5}" destId="{15291FF0-3334-40AD-8BD1-CFCF62709891}" srcOrd="0" destOrd="0" presId="urn:microsoft.com/office/officeart/2005/8/layout/vList5"/>
    <dgm:cxn modelId="{60E236DB-BA02-4756-81AC-9D30D1103D73}" type="presParOf" srcId="{4AF296F4-6165-4502-A350-7635DC35427B}" destId="{D8E827F8-BD41-46A3-962C-FFC81AB22F07}" srcOrd="11" destOrd="0" presId="urn:microsoft.com/office/officeart/2005/8/layout/vList5"/>
    <dgm:cxn modelId="{F871F175-C690-49F3-AE11-8BC41D8BBAC0}" type="presParOf" srcId="{4AF296F4-6165-4502-A350-7635DC35427B}" destId="{6658E51B-A90F-4201-B137-5140CB930C68}" srcOrd="12" destOrd="0" presId="urn:microsoft.com/office/officeart/2005/8/layout/vList5"/>
    <dgm:cxn modelId="{04F5F478-00E2-4559-BBEC-475308F42194}" type="presParOf" srcId="{6658E51B-A90F-4201-B137-5140CB930C68}" destId="{77715407-2CB2-4387-B6AA-A7F9796249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194B18-147E-48EE-B895-F4B89042CB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7BD76D-7F1B-4E6E-ADCC-4F13577F1154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Prioritize marketing investments in Vicks, Pantene, and Tide to maximize profitability and market penetration.</a:t>
          </a:r>
        </a:p>
      </dgm:t>
    </dgm:pt>
    <dgm:pt modelId="{42927D2A-B6CD-4AFB-AB0D-BC7DD3C9895C}" type="parTrans" cxnId="{3DD3A746-B3FF-48C5-820D-70F325076C0C}">
      <dgm:prSet/>
      <dgm:spPr/>
      <dgm:t>
        <a:bodyPr/>
        <a:lstStyle/>
        <a:p>
          <a:endParaRPr lang="en-GB"/>
        </a:p>
      </dgm:t>
    </dgm:pt>
    <dgm:pt modelId="{B2A5F8B2-E7FB-4656-9788-79EDBA58C47C}" type="sibTrans" cxnId="{3DD3A746-B3FF-48C5-820D-70F325076C0C}">
      <dgm:prSet/>
      <dgm:spPr/>
      <dgm:t>
        <a:bodyPr/>
        <a:lstStyle/>
        <a:p>
          <a:endParaRPr lang="en-GB"/>
        </a:p>
      </dgm:t>
    </dgm:pt>
    <dgm:pt modelId="{F912AA30-25DB-4069-B973-B47D9CFDE081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Implement targeted campaigns for Vicks during high-demand seasons to enhance revenue further.</a:t>
          </a:r>
        </a:p>
      </dgm:t>
    </dgm:pt>
    <dgm:pt modelId="{823F863D-53E7-4D67-A257-244E8D4485B6}" type="parTrans" cxnId="{B3298585-0A73-43D9-B8CD-FB55FA005A19}">
      <dgm:prSet/>
      <dgm:spPr/>
      <dgm:t>
        <a:bodyPr/>
        <a:lstStyle/>
        <a:p>
          <a:endParaRPr lang="en-GB"/>
        </a:p>
      </dgm:t>
    </dgm:pt>
    <dgm:pt modelId="{540D8E70-96F4-4C04-A837-3DEF1F31246F}" type="sibTrans" cxnId="{B3298585-0A73-43D9-B8CD-FB55FA005A19}">
      <dgm:prSet/>
      <dgm:spPr/>
      <dgm:t>
        <a:bodyPr/>
        <a:lstStyle/>
        <a:p>
          <a:endParaRPr lang="en-GB"/>
        </a:p>
      </dgm:t>
    </dgm:pt>
    <dgm:pt modelId="{BE32FDD8-5C7D-413F-B90E-6B9F3531297B}" type="pres">
      <dgm:prSet presAssocID="{9A194B18-147E-48EE-B895-F4B89042CB43}" presName="Name0" presStyleCnt="0">
        <dgm:presLayoutVars>
          <dgm:dir/>
          <dgm:animLvl val="lvl"/>
          <dgm:resizeHandles val="exact"/>
        </dgm:presLayoutVars>
      </dgm:prSet>
      <dgm:spPr/>
    </dgm:pt>
    <dgm:pt modelId="{7890557C-A570-4684-B5BA-5BD4C458E67A}" type="pres">
      <dgm:prSet presAssocID="{987BD76D-7F1B-4E6E-ADCC-4F13577F1154}" presName="linNode" presStyleCnt="0"/>
      <dgm:spPr/>
    </dgm:pt>
    <dgm:pt modelId="{57334531-401A-4EDB-84C5-D6D7A3DE9C0D}" type="pres">
      <dgm:prSet presAssocID="{987BD76D-7F1B-4E6E-ADCC-4F13577F1154}" presName="parentText" presStyleLbl="node1" presStyleIdx="0" presStyleCnt="2" custScaleX="256344">
        <dgm:presLayoutVars>
          <dgm:chMax val="1"/>
          <dgm:bulletEnabled val="1"/>
        </dgm:presLayoutVars>
      </dgm:prSet>
      <dgm:spPr/>
    </dgm:pt>
    <dgm:pt modelId="{2E9752AD-32F5-4A81-8EDE-FF6635AAB771}" type="pres">
      <dgm:prSet presAssocID="{B2A5F8B2-E7FB-4656-9788-79EDBA58C47C}" presName="sp" presStyleCnt="0"/>
      <dgm:spPr/>
    </dgm:pt>
    <dgm:pt modelId="{F74D08C4-0D3A-4933-B0C6-054C85D6A7FA}" type="pres">
      <dgm:prSet presAssocID="{F912AA30-25DB-4069-B973-B47D9CFDE081}" presName="linNode" presStyleCnt="0"/>
      <dgm:spPr/>
    </dgm:pt>
    <dgm:pt modelId="{553B316C-8A40-4C0B-BEAE-7B60E30A068E}" type="pres">
      <dgm:prSet presAssocID="{F912AA30-25DB-4069-B973-B47D9CFDE081}" presName="parentText" presStyleLbl="node1" presStyleIdx="1" presStyleCnt="2" custScaleX="256344">
        <dgm:presLayoutVars>
          <dgm:chMax val="1"/>
          <dgm:bulletEnabled val="1"/>
        </dgm:presLayoutVars>
      </dgm:prSet>
      <dgm:spPr/>
    </dgm:pt>
  </dgm:ptLst>
  <dgm:cxnLst>
    <dgm:cxn modelId="{B90BF23F-8ACE-49DA-9C40-88DCBAD5B096}" type="presOf" srcId="{F912AA30-25DB-4069-B973-B47D9CFDE081}" destId="{553B316C-8A40-4C0B-BEAE-7B60E30A068E}" srcOrd="0" destOrd="0" presId="urn:microsoft.com/office/officeart/2005/8/layout/vList5"/>
    <dgm:cxn modelId="{3DD3A746-B3FF-48C5-820D-70F325076C0C}" srcId="{9A194B18-147E-48EE-B895-F4B89042CB43}" destId="{987BD76D-7F1B-4E6E-ADCC-4F13577F1154}" srcOrd="0" destOrd="0" parTransId="{42927D2A-B6CD-4AFB-AB0D-BC7DD3C9895C}" sibTransId="{B2A5F8B2-E7FB-4656-9788-79EDBA58C47C}"/>
    <dgm:cxn modelId="{65B49254-8312-4AAE-941B-F9110D342D09}" type="presOf" srcId="{9A194B18-147E-48EE-B895-F4B89042CB43}" destId="{BE32FDD8-5C7D-413F-B90E-6B9F3531297B}" srcOrd="0" destOrd="0" presId="urn:microsoft.com/office/officeart/2005/8/layout/vList5"/>
    <dgm:cxn modelId="{B3298585-0A73-43D9-B8CD-FB55FA005A19}" srcId="{9A194B18-147E-48EE-B895-F4B89042CB43}" destId="{F912AA30-25DB-4069-B973-B47D9CFDE081}" srcOrd="1" destOrd="0" parTransId="{823F863D-53E7-4D67-A257-244E8D4485B6}" sibTransId="{540D8E70-96F4-4C04-A837-3DEF1F31246F}"/>
    <dgm:cxn modelId="{B9C97DC4-7D5E-4C3C-838D-A7511C925D5E}" type="presOf" srcId="{987BD76D-7F1B-4E6E-ADCC-4F13577F1154}" destId="{57334531-401A-4EDB-84C5-D6D7A3DE9C0D}" srcOrd="0" destOrd="0" presId="urn:microsoft.com/office/officeart/2005/8/layout/vList5"/>
    <dgm:cxn modelId="{87618AF3-BEDD-46FC-87C8-B225EFDEB580}" type="presParOf" srcId="{BE32FDD8-5C7D-413F-B90E-6B9F3531297B}" destId="{7890557C-A570-4684-B5BA-5BD4C458E67A}" srcOrd="0" destOrd="0" presId="urn:microsoft.com/office/officeart/2005/8/layout/vList5"/>
    <dgm:cxn modelId="{A1A4939B-000C-4306-8492-395D80932E92}" type="presParOf" srcId="{7890557C-A570-4684-B5BA-5BD4C458E67A}" destId="{57334531-401A-4EDB-84C5-D6D7A3DE9C0D}" srcOrd="0" destOrd="0" presId="urn:microsoft.com/office/officeart/2005/8/layout/vList5"/>
    <dgm:cxn modelId="{BC859FA3-BE5A-4E5A-8897-6A39820D4845}" type="presParOf" srcId="{BE32FDD8-5C7D-413F-B90E-6B9F3531297B}" destId="{2E9752AD-32F5-4A81-8EDE-FF6635AAB771}" srcOrd="1" destOrd="0" presId="urn:microsoft.com/office/officeart/2005/8/layout/vList5"/>
    <dgm:cxn modelId="{CC5E4DFE-45D3-4EFC-BACE-D35DCDBC3E6F}" type="presParOf" srcId="{BE32FDD8-5C7D-413F-B90E-6B9F3531297B}" destId="{F74D08C4-0D3A-4933-B0C6-054C85D6A7FA}" srcOrd="2" destOrd="0" presId="urn:microsoft.com/office/officeart/2005/8/layout/vList5"/>
    <dgm:cxn modelId="{F6CF71B6-41EF-4285-9DE4-CC5694423DC9}" type="presParOf" srcId="{F74D08C4-0D3A-4933-B0C6-054C85D6A7FA}" destId="{553B316C-8A40-4C0B-BEAE-7B60E30A068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EB2BA4-BE4B-4B3D-9D73-7236AA89DB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06FAFC-DB7B-4CEB-BFF9-2243BA31D118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Category-Level Analysis:</a:t>
          </a:r>
        </a:p>
      </dgm:t>
    </dgm:pt>
    <dgm:pt modelId="{F86E03B4-0F6F-401D-8084-EADD782BCC76}" type="parTrans" cxnId="{9A86B002-9751-4DF7-822F-6D18F318785E}">
      <dgm:prSet/>
      <dgm:spPr/>
      <dgm:t>
        <a:bodyPr/>
        <a:lstStyle/>
        <a:p>
          <a:endParaRPr lang="en-GB"/>
        </a:p>
      </dgm:t>
    </dgm:pt>
    <dgm:pt modelId="{AC97184E-5BC1-4FE5-B189-A021D3B1E36C}" type="sibTrans" cxnId="{9A86B002-9751-4DF7-822F-6D18F318785E}">
      <dgm:prSet/>
      <dgm:spPr/>
      <dgm:t>
        <a:bodyPr/>
        <a:lstStyle/>
        <a:p>
          <a:endParaRPr lang="en-GB"/>
        </a:p>
      </dgm:t>
    </dgm:pt>
    <dgm:pt modelId="{10E112BF-6A6D-4484-9E6A-91798D1C90F7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Conduct a deeper analysis of product categories with high sales but low profitability, such as Baby &amp; Family Care, to identify inefficiencies.</a:t>
          </a:r>
        </a:p>
      </dgm:t>
    </dgm:pt>
    <dgm:pt modelId="{B94851F0-F5AF-4448-8907-881754A645FD}" type="parTrans" cxnId="{EBF464C9-DF5B-45FD-957F-2D507476043E}">
      <dgm:prSet/>
      <dgm:spPr/>
      <dgm:t>
        <a:bodyPr/>
        <a:lstStyle/>
        <a:p>
          <a:endParaRPr lang="en-GB"/>
        </a:p>
      </dgm:t>
    </dgm:pt>
    <dgm:pt modelId="{441CFC1C-567B-4E49-8214-4745BBA6CECD}" type="sibTrans" cxnId="{EBF464C9-DF5B-45FD-957F-2D507476043E}">
      <dgm:prSet/>
      <dgm:spPr/>
      <dgm:t>
        <a:bodyPr/>
        <a:lstStyle/>
        <a:p>
          <a:endParaRPr lang="en-GB"/>
        </a:p>
      </dgm:t>
    </dgm:pt>
    <dgm:pt modelId="{181BF678-C7BF-4593-AE7B-EEEA26A012E2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For health-related products like Vicks and </a:t>
          </a:r>
          <a:r>
            <a:rPr lang="en-GB" sz="1400" b="1" dirty="0" err="1"/>
            <a:t>Neurobion</a:t>
          </a:r>
          <a:r>
            <a:rPr lang="en-GB" sz="1400" b="1" dirty="0"/>
            <a:t>, maintain competitive pricing while leveraging consumer trust to introduce new variants or complementary products.</a:t>
          </a:r>
        </a:p>
      </dgm:t>
    </dgm:pt>
    <dgm:pt modelId="{FF5042F1-C700-4DA8-ADDE-1B405F5C8099}" type="parTrans" cxnId="{387FBF78-E5E5-4C23-A26C-41A015A1FAC2}">
      <dgm:prSet/>
      <dgm:spPr/>
      <dgm:t>
        <a:bodyPr/>
        <a:lstStyle/>
        <a:p>
          <a:endParaRPr lang="en-GB"/>
        </a:p>
      </dgm:t>
    </dgm:pt>
    <dgm:pt modelId="{564CB24A-391B-4B25-BDB0-49AA21163972}" type="sibTrans" cxnId="{387FBF78-E5E5-4C23-A26C-41A015A1FAC2}">
      <dgm:prSet/>
      <dgm:spPr/>
      <dgm:t>
        <a:bodyPr/>
        <a:lstStyle/>
        <a:p>
          <a:endParaRPr lang="en-GB"/>
        </a:p>
      </dgm:t>
    </dgm:pt>
    <dgm:pt modelId="{A531200D-D6EA-484F-AC84-F23F7278123E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Use successful strategies from Vicks and Pantene to guide underperforming products, focusing on branding, promotions, and customer engagement.</a:t>
          </a:r>
        </a:p>
      </dgm:t>
    </dgm:pt>
    <dgm:pt modelId="{42B2A379-264B-4B99-B114-086CE8CEC191}" type="parTrans" cxnId="{819AF538-ADCC-4EDB-95A7-5EE22487781B}">
      <dgm:prSet/>
      <dgm:spPr/>
      <dgm:t>
        <a:bodyPr/>
        <a:lstStyle/>
        <a:p>
          <a:endParaRPr lang="en-GB"/>
        </a:p>
      </dgm:t>
    </dgm:pt>
    <dgm:pt modelId="{86B3B2DF-F3FA-44F1-B67A-EC3D604C8830}" type="sibTrans" cxnId="{819AF538-ADCC-4EDB-95A7-5EE22487781B}">
      <dgm:prSet/>
      <dgm:spPr/>
      <dgm:t>
        <a:bodyPr/>
        <a:lstStyle/>
        <a:p>
          <a:endParaRPr lang="en-GB"/>
        </a:p>
      </dgm:t>
    </dgm:pt>
    <dgm:pt modelId="{B44A00C2-CC0B-4EFE-AAFD-A2F4E9B6767F}">
      <dgm:prSet custT="1"/>
      <dgm:spPr>
        <a:solidFill>
          <a:srgbClr val="003DA5"/>
        </a:solidFill>
      </dgm:spPr>
      <dgm:t>
        <a:bodyPr/>
        <a:lstStyle/>
        <a:p>
          <a:r>
            <a:rPr lang="en-GB" sz="1400" b="1" dirty="0"/>
            <a:t>Consider phasing out consistently underperforming product lines that fail to align with overall profitability goals.</a:t>
          </a:r>
        </a:p>
      </dgm:t>
    </dgm:pt>
    <dgm:pt modelId="{1CB71A88-B7F9-4A53-88FE-5E87C5C45A85}" type="sibTrans" cxnId="{30DCD899-BF9E-4D63-BC59-5DCB30F05123}">
      <dgm:prSet/>
      <dgm:spPr/>
      <dgm:t>
        <a:bodyPr/>
        <a:lstStyle/>
        <a:p>
          <a:endParaRPr lang="en-GB"/>
        </a:p>
      </dgm:t>
    </dgm:pt>
    <dgm:pt modelId="{86720265-262D-4B97-9B75-6827735CEEDF}" type="parTrans" cxnId="{30DCD899-BF9E-4D63-BC59-5DCB30F05123}">
      <dgm:prSet/>
      <dgm:spPr/>
      <dgm:t>
        <a:bodyPr/>
        <a:lstStyle/>
        <a:p>
          <a:endParaRPr lang="en-GB"/>
        </a:p>
      </dgm:t>
    </dgm:pt>
    <dgm:pt modelId="{512ADF2D-5502-4C52-8A2F-B133A3D45764}" type="pres">
      <dgm:prSet presAssocID="{3EEB2BA4-BE4B-4B3D-9D73-7236AA89DBF4}" presName="Name0" presStyleCnt="0">
        <dgm:presLayoutVars>
          <dgm:dir/>
          <dgm:animLvl val="lvl"/>
          <dgm:resizeHandles val="exact"/>
        </dgm:presLayoutVars>
      </dgm:prSet>
      <dgm:spPr/>
    </dgm:pt>
    <dgm:pt modelId="{106CDDCA-24C5-404A-84EE-FBCB4E5A13CA}" type="pres">
      <dgm:prSet presAssocID="{F906FAFC-DB7B-4CEB-BFF9-2243BA31D118}" presName="linNode" presStyleCnt="0"/>
      <dgm:spPr/>
    </dgm:pt>
    <dgm:pt modelId="{E79023A2-3FC0-4D19-89C9-95AACEF80BFB}" type="pres">
      <dgm:prSet presAssocID="{F906FAFC-DB7B-4CEB-BFF9-2243BA31D118}" presName="parentText" presStyleLbl="node1" presStyleIdx="0" presStyleCnt="5" custScaleX="277778" custLinFactNeighborX="-610" custLinFactNeighborY="-172">
        <dgm:presLayoutVars>
          <dgm:chMax val="1"/>
          <dgm:bulletEnabled val="1"/>
        </dgm:presLayoutVars>
      </dgm:prSet>
      <dgm:spPr/>
    </dgm:pt>
    <dgm:pt modelId="{15C7CFAD-7F9C-4B61-8BBD-0327726ABC0D}" type="pres">
      <dgm:prSet presAssocID="{AC97184E-5BC1-4FE5-B189-A021D3B1E36C}" presName="sp" presStyleCnt="0"/>
      <dgm:spPr/>
    </dgm:pt>
    <dgm:pt modelId="{DE836FC9-2EF9-488C-B942-D26B23FBFB6F}" type="pres">
      <dgm:prSet presAssocID="{10E112BF-6A6D-4484-9E6A-91798D1C90F7}" presName="linNode" presStyleCnt="0"/>
      <dgm:spPr/>
    </dgm:pt>
    <dgm:pt modelId="{D5E879FC-21A5-4923-A618-266114B8BE26}" type="pres">
      <dgm:prSet presAssocID="{10E112BF-6A6D-4484-9E6A-91798D1C90F7}" presName="parentText" presStyleLbl="node1" presStyleIdx="1" presStyleCnt="5" custScaleX="277778" custLinFactNeighborX="-610" custLinFactNeighborY="-172">
        <dgm:presLayoutVars>
          <dgm:chMax val="1"/>
          <dgm:bulletEnabled val="1"/>
        </dgm:presLayoutVars>
      </dgm:prSet>
      <dgm:spPr/>
    </dgm:pt>
    <dgm:pt modelId="{C5DB8D34-82C1-4F7F-897F-30119A0BB163}" type="pres">
      <dgm:prSet presAssocID="{441CFC1C-567B-4E49-8214-4745BBA6CECD}" presName="sp" presStyleCnt="0"/>
      <dgm:spPr/>
    </dgm:pt>
    <dgm:pt modelId="{EC019A68-6AAC-4965-BEAC-AE95F889D209}" type="pres">
      <dgm:prSet presAssocID="{181BF678-C7BF-4593-AE7B-EEEA26A012E2}" presName="linNode" presStyleCnt="0"/>
      <dgm:spPr/>
    </dgm:pt>
    <dgm:pt modelId="{5049C015-3DC6-4E15-9CE6-FF74F2A52A24}" type="pres">
      <dgm:prSet presAssocID="{181BF678-C7BF-4593-AE7B-EEEA26A012E2}" presName="parentText" presStyleLbl="node1" presStyleIdx="2" presStyleCnt="5" custScaleX="277778" custLinFactNeighborX="-610" custLinFactNeighborY="-172">
        <dgm:presLayoutVars>
          <dgm:chMax val="1"/>
          <dgm:bulletEnabled val="1"/>
        </dgm:presLayoutVars>
      </dgm:prSet>
      <dgm:spPr/>
    </dgm:pt>
    <dgm:pt modelId="{2BF5AB93-B038-4AEA-AAC8-57D6583C41B8}" type="pres">
      <dgm:prSet presAssocID="{564CB24A-391B-4B25-BDB0-49AA21163972}" presName="sp" presStyleCnt="0"/>
      <dgm:spPr/>
    </dgm:pt>
    <dgm:pt modelId="{7484C4C4-14E9-4BA2-8C22-041A6EC17A9A}" type="pres">
      <dgm:prSet presAssocID="{A531200D-D6EA-484F-AC84-F23F7278123E}" presName="linNode" presStyleCnt="0"/>
      <dgm:spPr/>
    </dgm:pt>
    <dgm:pt modelId="{11C56A9D-8C07-44DA-A756-FA7E1D43C1BE}" type="pres">
      <dgm:prSet presAssocID="{A531200D-D6EA-484F-AC84-F23F7278123E}" presName="parentText" presStyleLbl="node1" presStyleIdx="3" presStyleCnt="5" custScaleX="277778" custLinFactNeighborX="-610" custLinFactNeighborY="-172">
        <dgm:presLayoutVars>
          <dgm:chMax val="1"/>
          <dgm:bulletEnabled val="1"/>
        </dgm:presLayoutVars>
      </dgm:prSet>
      <dgm:spPr/>
    </dgm:pt>
    <dgm:pt modelId="{4F263E49-FA6A-4199-9325-92E7B6A0D6B6}" type="pres">
      <dgm:prSet presAssocID="{86B3B2DF-F3FA-44F1-B67A-EC3D604C8830}" presName="sp" presStyleCnt="0"/>
      <dgm:spPr/>
    </dgm:pt>
    <dgm:pt modelId="{38675329-9D5B-4E0B-B7A3-8FC145530D69}" type="pres">
      <dgm:prSet presAssocID="{B44A00C2-CC0B-4EFE-AAFD-A2F4E9B6767F}" presName="linNode" presStyleCnt="0"/>
      <dgm:spPr/>
    </dgm:pt>
    <dgm:pt modelId="{6CACA3F5-B3FE-49C4-90D6-777B42CBF61D}" type="pres">
      <dgm:prSet presAssocID="{B44A00C2-CC0B-4EFE-AAFD-A2F4E9B6767F}" presName="parentText" presStyleLbl="node1" presStyleIdx="4" presStyleCnt="5" custScaleX="277778" custLinFactNeighborX="-610" custLinFactNeighborY="-172">
        <dgm:presLayoutVars>
          <dgm:chMax val="1"/>
          <dgm:bulletEnabled val="1"/>
        </dgm:presLayoutVars>
      </dgm:prSet>
      <dgm:spPr/>
    </dgm:pt>
  </dgm:ptLst>
  <dgm:cxnLst>
    <dgm:cxn modelId="{9A86B002-9751-4DF7-822F-6D18F318785E}" srcId="{3EEB2BA4-BE4B-4B3D-9D73-7236AA89DBF4}" destId="{F906FAFC-DB7B-4CEB-BFF9-2243BA31D118}" srcOrd="0" destOrd="0" parTransId="{F86E03B4-0F6F-401D-8084-EADD782BCC76}" sibTransId="{AC97184E-5BC1-4FE5-B189-A021D3B1E36C}"/>
    <dgm:cxn modelId="{8476BC0F-8F44-4DC0-99E6-4E5266523CB9}" type="presOf" srcId="{3EEB2BA4-BE4B-4B3D-9D73-7236AA89DBF4}" destId="{512ADF2D-5502-4C52-8A2F-B133A3D45764}" srcOrd="0" destOrd="0" presId="urn:microsoft.com/office/officeart/2005/8/layout/vList5"/>
    <dgm:cxn modelId="{B2A11637-8C32-4BE3-B5C8-07E4501C3CB0}" type="presOf" srcId="{F906FAFC-DB7B-4CEB-BFF9-2243BA31D118}" destId="{E79023A2-3FC0-4D19-89C9-95AACEF80BFB}" srcOrd="0" destOrd="0" presId="urn:microsoft.com/office/officeart/2005/8/layout/vList5"/>
    <dgm:cxn modelId="{819AF538-ADCC-4EDB-95A7-5EE22487781B}" srcId="{3EEB2BA4-BE4B-4B3D-9D73-7236AA89DBF4}" destId="{A531200D-D6EA-484F-AC84-F23F7278123E}" srcOrd="3" destOrd="0" parTransId="{42B2A379-264B-4B99-B114-086CE8CEC191}" sibTransId="{86B3B2DF-F3FA-44F1-B67A-EC3D604C8830}"/>
    <dgm:cxn modelId="{387FBF78-E5E5-4C23-A26C-41A015A1FAC2}" srcId="{3EEB2BA4-BE4B-4B3D-9D73-7236AA89DBF4}" destId="{181BF678-C7BF-4593-AE7B-EEEA26A012E2}" srcOrd="2" destOrd="0" parTransId="{FF5042F1-C700-4DA8-ADDE-1B405F5C8099}" sibTransId="{564CB24A-391B-4B25-BDB0-49AA21163972}"/>
    <dgm:cxn modelId="{30DCD899-BF9E-4D63-BC59-5DCB30F05123}" srcId="{3EEB2BA4-BE4B-4B3D-9D73-7236AA89DBF4}" destId="{B44A00C2-CC0B-4EFE-AAFD-A2F4E9B6767F}" srcOrd="4" destOrd="0" parTransId="{86720265-262D-4B97-9B75-6827735CEEDF}" sibTransId="{1CB71A88-B7F9-4A53-88FE-5E87C5C45A85}"/>
    <dgm:cxn modelId="{B68F44C0-85F8-4EC4-A588-0D6447460898}" type="presOf" srcId="{181BF678-C7BF-4593-AE7B-EEEA26A012E2}" destId="{5049C015-3DC6-4E15-9CE6-FF74F2A52A24}" srcOrd="0" destOrd="0" presId="urn:microsoft.com/office/officeart/2005/8/layout/vList5"/>
    <dgm:cxn modelId="{EBF464C9-DF5B-45FD-957F-2D507476043E}" srcId="{3EEB2BA4-BE4B-4B3D-9D73-7236AA89DBF4}" destId="{10E112BF-6A6D-4484-9E6A-91798D1C90F7}" srcOrd="1" destOrd="0" parTransId="{B94851F0-F5AF-4448-8907-881754A645FD}" sibTransId="{441CFC1C-567B-4E49-8214-4745BBA6CECD}"/>
    <dgm:cxn modelId="{ECA94BCC-1F3E-4FF9-8E0E-2C867F7831B2}" type="presOf" srcId="{A531200D-D6EA-484F-AC84-F23F7278123E}" destId="{11C56A9D-8C07-44DA-A756-FA7E1D43C1BE}" srcOrd="0" destOrd="0" presId="urn:microsoft.com/office/officeart/2005/8/layout/vList5"/>
    <dgm:cxn modelId="{19784FE2-0FB8-4C45-95AD-F5032BBF37FB}" type="presOf" srcId="{B44A00C2-CC0B-4EFE-AAFD-A2F4E9B6767F}" destId="{6CACA3F5-B3FE-49C4-90D6-777B42CBF61D}" srcOrd="0" destOrd="0" presId="urn:microsoft.com/office/officeart/2005/8/layout/vList5"/>
    <dgm:cxn modelId="{F7C224F1-1A64-4D16-A5FB-C8ADF4C60755}" type="presOf" srcId="{10E112BF-6A6D-4484-9E6A-91798D1C90F7}" destId="{D5E879FC-21A5-4923-A618-266114B8BE26}" srcOrd="0" destOrd="0" presId="urn:microsoft.com/office/officeart/2005/8/layout/vList5"/>
    <dgm:cxn modelId="{2DDE3634-6D21-4D98-B15B-91CAAF817DB4}" type="presParOf" srcId="{512ADF2D-5502-4C52-8A2F-B133A3D45764}" destId="{106CDDCA-24C5-404A-84EE-FBCB4E5A13CA}" srcOrd="0" destOrd="0" presId="urn:microsoft.com/office/officeart/2005/8/layout/vList5"/>
    <dgm:cxn modelId="{C10F0340-CCAD-47FE-A090-7FEA24E0EF6A}" type="presParOf" srcId="{106CDDCA-24C5-404A-84EE-FBCB4E5A13CA}" destId="{E79023A2-3FC0-4D19-89C9-95AACEF80BFB}" srcOrd="0" destOrd="0" presId="urn:microsoft.com/office/officeart/2005/8/layout/vList5"/>
    <dgm:cxn modelId="{1D3CB26E-B27C-4DB5-A67C-8622527E9AF9}" type="presParOf" srcId="{512ADF2D-5502-4C52-8A2F-B133A3D45764}" destId="{15C7CFAD-7F9C-4B61-8BBD-0327726ABC0D}" srcOrd="1" destOrd="0" presId="urn:microsoft.com/office/officeart/2005/8/layout/vList5"/>
    <dgm:cxn modelId="{A744F14A-1027-48F3-8A57-BA73ADE8F362}" type="presParOf" srcId="{512ADF2D-5502-4C52-8A2F-B133A3D45764}" destId="{DE836FC9-2EF9-488C-B942-D26B23FBFB6F}" srcOrd="2" destOrd="0" presId="urn:microsoft.com/office/officeart/2005/8/layout/vList5"/>
    <dgm:cxn modelId="{0A7BFF7F-1C20-4574-979A-9AA3B6839AFE}" type="presParOf" srcId="{DE836FC9-2EF9-488C-B942-D26B23FBFB6F}" destId="{D5E879FC-21A5-4923-A618-266114B8BE26}" srcOrd="0" destOrd="0" presId="urn:microsoft.com/office/officeart/2005/8/layout/vList5"/>
    <dgm:cxn modelId="{DDCC47FA-97D0-4C9B-A5CF-765DB9421FA7}" type="presParOf" srcId="{512ADF2D-5502-4C52-8A2F-B133A3D45764}" destId="{C5DB8D34-82C1-4F7F-897F-30119A0BB163}" srcOrd="3" destOrd="0" presId="urn:microsoft.com/office/officeart/2005/8/layout/vList5"/>
    <dgm:cxn modelId="{09E83DEF-30DC-4C7A-9608-CA1718DEEB8F}" type="presParOf" srcId="{512ADF2D-5502-4C52-8A2F-B133A3D45764}" destId="{EC019A68-6AAC-4965-BEAC-AE95F889D209}" srcOrd="4" destOrd="0" presId="urn:microsoft.com/office/officeart/2005/8/layout/vList5"/>
    <dgm:cxn modelId="{7BB13587-7938-413F-91B6-2230D8DECABC}" type="presParOf" srcId="{EC019A68-6AAC-4965-BEAC-AE95F889D209}" destId="{5049C015-3DC6-4E15-9CE6-FF74F2A52A24}" srcOrd="0" destOrd="0" presId="urn:microsoft.com/office/officeart/2005/8/layout/vList5"/>
    <dgm:cxn modelId="{2B2ABDA8-E592-4FEA-8D4C-CF23C7FBC210}" type="presParOf" srcId="{512ADF2D-5502-4C52-8A2F-B133A3D45764}" destId="{2BF5AB93-B038-4AEA-AAC8-57D6583C41B8}" srcOrd="5" destOrd="0" presId="urn:microsoft.com/office/officeart/2005/8/layout/vList5"/>
    <dgm:cxn modelId="{BC96603B-DD90-4B0A-8AC3-AB8BD1726819}" type="presParOf" srcId="{512ADF2D-5502-4C52-8A2F-B133A3D45764}" destId="{7484C4C4-14E9-4BA2-8C22-041A6EC17A9A}" srcOrd="6" destOrd="0" presId="urn:microsoft.com/office/officeart/2005/8/layout/vList5"/>
    <dgm:cxn modelId="{22CBB57E-90A7-4E7A-B7F5-451F37A47416}" type="presParOf" srcId="{7484C4C4-14E9-4BA2-8C22-041A6EC17A9A}" destId="{11C56A9D-8C07-44DA-A756-FA7E1D43C1BE}" srcOrd="0" destOrd="0" presId="urn:microsoft.com/office/officeart/2005/8/layout/vList5"/>
    <dgm:cxn modelId="{F447903B-5AD0-4B43-B16C-488C1A906540}" type="presParOf" srcId="{512ADF2D-5502-4C52-8A2F-B133A3D45764}" destId="{4F263E49-FA6A-4199-9325-92E7B6A0D6B6}" srcOrd="7" destOrd="0" presId="urn:microsoft.com/office/officeart/2005/8/layout/vList5"/>
    <dgm:cxn modelId="{A4B47C05-556F-466E-9F37-DEB1944A9FAF}" type="presParOf" srcId="{512ADF2D-5502-4C52-8A2F-B133A3D45764}" destId="{38675329-9D5B-4E0B-B7A3-8FC145530D69}" srcOrd="8" destOrd="0" presId="urn:microsoft.com/office/officeart/2005/8/layout/vList5"/>
    <dgm:cxn modelId="{E9DE8208-592F-436B-BEB4-C6FCE8BDEAD1}" type="presParOf" srcId="{38675329-9D5B-4E0B-B7A3-8FC145530D69}" destId="{6CACA3F5-B3FE-49C4-90D6-777B42CBF6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7CDC-5EC4-4E87-BAF2-5BA36E3DB2BA}">
      <dsp:nvSpPr>
        <dsp:cNvPr id="0" name=""/>
        <dsp:cNvSpPr/>
      </dsp:nvSpPr>
      <dsp:spPr>
        <a:xfrm>
          <a:off x="5537" y="468174"/>
          <a:ext cx="2309836" cy="1154918"/>
        </a:xfrm>
        <a:prstGeom prst="rect">
          <a:avLst/>
        </a:prstGeom>
        <a:solidFill>
          <a:srgbClr val="D9E1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3DA5"/>
              </a:solidFill>
            </a:rPr>
            <a:t>Region-wise sales Analysis:</a:t>
          </a:r>
        </a:p>
      </dsp:txBody>
      <dsp:txXfrm>
        <a:off x="5537" y="468174"/>
        <a:ext cx="2309836" cy="1154918"/>
      </dsp:txXfrm>
    </dsp:sp>
    <dsp:sp modelId="{AAA15449-D620-4540-86D9-248AB643DCC9}">
      <dsp:nvSpPr>
        <dsp:cNvPr id="0" name=""/>
        <dsp:cNvSpPr/>
      </dsp:nvSpPr>
      <dsp:spPr>
        <a:xfrm>
          <a:off x="2800439" y="468174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</a:rPr>
            <a:t>Africa leads sales with 10.5M, followed by North America (10.2M) and South America (10M).</a:t>
          </a:r>
        </a:p>
      </dsp:txBody>
      <dsp:txXfrm>
        <a:off x="2800439" y="468174"/>
        <a:ext cx="2309836" cy="1154918"/>
      </dsp:txXfrm>
    </dsp:sp>
    <dsp:sp modelId="{570CE3A4-C654-4F68-BDA8-CBCA8503E0CB}">
      <dsp:nvSpPr>
        <dsp:cNvPr id="0" name=""/>
        <dsp:cNvSpPr/>
      </dsp:nvSpPr>
      <dsp:spPr>
        <a:xfrm>
          <a:off x="5595341" y="468174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solidFill>
                <a:schemeClr val="bg1"/>
              </a:solidFill>
            </a:rPr>
            <a:t>Europe (9.56M) and Asia (9.3M) have the lowest sales, despite the potential market size.</a:t>
          </a:r>
        </a:p>
      </dsp:txBody>
      <dsp:txXfrm>
        <a:off x="5595341" y="468174"/>
        <a:ext cx="2309836" cy="1154918"/>
      </dsp:txXfrm>
    </dsp:sp>
    <dsp:sp modelId="{D849FF06-0E71-4CBD-8D6C-761FF2DBA525}">
      <dsp:nvSpPr>
        <dsp:cNvPr id="0" name=""/>
        <dsp:cNvSpPr/>
      </dsp:nvSpPr>
      <dsp:spPr>
        <a:xfrm>
          <a:off x="8390243" y="468174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solidFill>
                <a:schemeClr val="bg1"/>
              </a:solidFill>
            </a:rPr>
            <a:t>Insight: Campaigns should focus on Europe and Asia to boost market penetration. Africa's strong performance indicates successful campaign targeting and product alignment.</a:t>
          </a:r>
        </a:p>
      </dsp:txBody>
      <dsp:txXfrm>
        <a:off x="8390243" y="468174"/>
        <a:ext cx="2309836" cy="11549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366B2-4700-4A4B-A38F-A3A18CA1D810}">
      <dsp:nvSpPr>
        <dsp:cNvPr id="0" name=""/>
        <dsp:cNvSpPr/>
      </dsp:nvSpPr>
      <dsp:spPr>
        <a:xfrm rot="5400000">
          <a:off x="-168066" y="170150"/>
          <a:ext cx="1120440" cy="784308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High-Performing Months:</a:t>
          </a:r>
        </a:p>
      </dsp:txBody>
      <dsp:txXfrm rot="-5400000">
        <a:off x="0" y="394238"/>
        <a:ext cx="784308" cy="336132"/>
      </dsp:txXfrm>
    </dsp:sp>
    <dsp:sp modelId="{8FD0B796-D4A9-46EB-BEA0-4C92D266C407}">
      <dsp:nvSpPr>
        <dsp:cNvPr id="0" name=""/>
        <dsp:cNvSpPr/>
      </dsp:nvSpPr>
      <dsp:spPr>
        <a:xfrm rot="5400000">
          <a:off x="3854944" y="-3068551"/>
          <a:ext cx="728286" cy="6869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>
              <a:solidFill>
                <a:srgbClr val="003DA5"/>
              </a:solidFill>
            </a:rPr>
            <a:t>November (4.75M): Highest sales driven by early holiday shopping and promotional events like Black Friday.</a:t>
          </a:r>
        </a:p>
      </dsp:txBody>
      <dsp:txXfrm rot="-5400000">
        <a:off x="784308" y="37637"/>
        <a:ext cx="6834006" cy="657182"/>
      </dsp:txXfrm>
    </dsp:sp>
    <dsp:sp modelId="{E2C7D357-1311-4E37-8255-C3D5F836828C}">
      <dsp:nvSpPr>
        <dsp:cNvPr id="0" name=""/>
        <dsp:cNvSpPr/>
      </dsp:nvSpPr>
      <dsp:spPr>
        <a:xfrm rot="5400000">
          <a:off x="-168066" y="1173803"/>
          <a:ext cx="1120440" cy="784308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 rot="-5400000">
        <a:off x="0" y="1397891"/>
        <a:ext cx="784308" cy="336132"/>
      </dsp:txXfrm>
    </dsp:sp>
    <dsp:sp modelId="{F8F25444-94AF-4D95-A7D0-4FC56500BD5E}">
      <dsp:nvSpPr>
        <dsp:cNvPr id="0" name=""/>
        <dsp:cNvSpPr/>
      </dsp:nvSpPr>
      <dsp:spPr>
        <a:xfrm rot="5400000">
          <a:off x="3854944" y="-2064898"/>
          <a:ext cx="728286" cy="6869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solidFill>
                <a:srgbClr val="003DA5"/>
              </a:solidFill>
            </a:rPr>
            <a:t>September (4.71M): Strong back-to-school campaigns or end-of-summer promotions boosted sales.</a:t>
          </a:r>
        </a:p>
      </dsp:txBody>
      <dsp:txXfrm rot="-5400000">
        <a:off x="784308" y="1041290"/>
        <a:ext cx="6834006" cy="657182"/>
      </dsp:txXfrm>
    </dsp:sp>
    <dsp:sp modelId="{A289CA47-42AB-473F-9658-B6610BF93CC6}">
      <dsp:nvSpPr>
        <dsp:cNvPr id="0" name=""/>
        <dsp:cNvSpPr/>
      </dsp:nvSpPr>
      <dsp:spPr>
        <a:xfrm rot="5400000">
          <a:off x="-168066" y="2177457"/>
          <a:ext cx="1120440" cy="784308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 rot="-5400000">
        <a:off x="0" y="2401545"/>
        <a:ext cx="784308" cy="336132"/>
      </dsp:txXfrm>
    </dsp:sp>
    <dsp:sp modelId="{683BA8E0-38BE-4F98-867C-E95B7090B659}">
      <dsp:nvSpPr>
        <dsp:cNvPr id="0" name=""/>
        <dsp:cNvSpPr/>
      </dsp:nvSpPr>
      <dsp:spPr>
        <a:xfrm rot="5400000">
          <a:off x="3854944" y="-1061244"/>
          <a:ext cx="728286" cy="6869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solidFill>
                <a:srgbClr val="003DA5"/>
              </a:solidFill>
            </a:rPr>
            <a:t>May (4.32M): Likely influenced by springtime marketing efforts or holiday-driven campaigns like Mother's Day.</a:t>
          </a:r>
        </a:p>
      </dsp:txBody>
      <dsp:txXfrm rot="-5400000">
        <a:off x="784308" y="2044944"/>
        <a:ext cx="6834006" cy="657182"/>
      </dsp:txXfrm>
    </dsp:sp>
    <dsp:sp modelId="{3F5281FF-80BA-45E6-8876-C16F6FE6EA06}">
      <dsp:nvSpPr>
        <dsp:cNvPr id="0" name=""/>
        <dsp:cNvSpPr/>
      </dsp:nvSpPr>
      <dsp:spPr>
        <a:xfrm rot="5400000">
          <a:off x="-168066" y="3181110"/>
          <a:ext cx="1120440" cy="784308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Low-Performing Months:</a:t>
          </a:r>
        </a:p>
      </dsp:txBody>
      <dsp:txXfrm rot="-5400000">
        <a:off x="0" y="3405198"/>
        <a:ext cx="784308" cy="336132"/>
      </dsp:txXfrm>
    </dsp:sp>
    <dsp:sp modelId="{1E450662-5BB4-4BD0-BADE-0B1B5AB605B0}">
      <dsp:nvSpPr>
        <dsp:cNvPr id="0" name=""/>
        <dsp:cNvSpPr/>
      </dsp:nvSpPr>
      <dsp:spPr>
        <a:xfrm rot="5400000">
          <a:off x="3854944" y="-57591"/>
          <a:ext cx="728286" cy="6869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solidFill>
                <a:srgbClr val="003DA5"/>
              </a:solidFill>
            </a:rPr>
            <a:t>February (3.44M): Post-holiday lull likely impacted sales as consumers recover from January spending.</a:t>
          </a:r>
        </a:p>
      </dsp:txBody>
      <dsp:txXfrm rot="-5400000">
        <a:off x="784308" y="3048597"/>
        <a:ext cx="6834006" cy="657182"/>
      </dsp:txXfrm>
    </dsp:sp>
    <dsp:sp modelId="{B838A440-B5AE-4E96-BF96-CFA217556D51}">
      <dsp:nvSpPr>
        <dsp:cNvPr id="0" name=""/>
        <dsp:cNvSpPr/>
      </dsp:nvSpPr>
      <dsp:spPr>
        <a:xfrm rot="5400000">
          <a:off x="-168066" y="4184763"/>
          <a:ext cx="1120440" cy="784308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 rot="-5400000">
        <a:off x="0" y="4408851"/>
        <a:ext cx="784308" cy="336132"/>
      </dsp:txXfrm>
    </dsp:sp>
    <dsp:sp modelId="{E24693AE-0DB6-4A1F-BD8D-13FD70AA1053}">
      <dsp:nvSpPr>
        <dsp:cNvPr id="0" name=""/>
        <dsp:cNvSpPr/>
      </dsp:nvSpPr>
      <dsp:spPr>
        <a:xfrm rot="5400000">
          <a:off x="3854944" y="946061"/>
          <a:ext cx="728286" cy="6869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>
              <a:solidFill>
                <a:srgbClr val="003DA5"/>
              </a:solidFill>
            </a:rPr>
            <a:t>December (3.91M): Despite being a peak shopping season, underperformance suggests potential missed opportunities in holiday promotions or market competition.</a:t>
          </a:r>
        </a:p>
      </dsp:txBody>
      <dsp:txXfrm rot="-5400000">
        <a:off x="784308" y="4052249"/>
        <a:ext cx="6834006" cy="6571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366B2-4700-4A4B-A38F-A3A18CA1D810}">
      <dsp:nvSpPr>
        <dsp:cNvPr id="0" name=""/>
        <dsp:cNvSpPr/>
      </dsp:nvSpPr>
      <dsp:spPr>
        <a:xfrm rot="5400000">
          <a:off x="-175761" y="177604"/>
          <a:ext cx="1171745" cy="820221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Strong Quarters:</a:t>
          </a:r>
        </a:p>
      </dsp:txBody>
      <dsp:txXfrm rot="-5400000">
        <a:off x="2" y="411953"/>
        <a:ext cx="820221" cy="351524"/>
      </dsp:txXfrm>
    </dsp:sp>
    <dsp:sp modelId="{8FD0B796-D4A9-46EB-BEA0-4C92D266C407}">
      <dsp:nvSpPr>
        <dsp:cNvPr id="0" name=""/>
        <dsp:cNvSpPr/>
      </dsp:nvSpPr>
      <dsp:spPr>
        <a:xfrm rot="5400000">
          <a:off x="3856227" y="-3034163"/>
          <a:ext cx="761634" cy="6833645"/>
        </a:xfrm>
        <a:prstGeom prst="round2SameRect">
          <a:avLst/>
        </a:prstGeom>
        <a:solidFill>
          <a:srgbClr val="D9E1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>
              <a:solidFill>
                <a:srgbClr val="003DA5"/>
              </a:solidFill>
            </a:rPr>
            <a:t>Q2 (£12.57M): Springtime campaigns and major holidays like Easter likely contributed to the performance.</a:t>
          </a:r>
        </a:p>
      </dsp:txBody>
      <dsp:txXfrm rot="-5400000">
        <a:off x="820222" y="39022"/>
        <a:ext cx="6796465" cy="687274"/>
      </dsp:txXfrm>
    </dsp:sp>
    <dsp:sp modelId="{E2C7D357-1311-4E37-8255-C3D5F836828C}">
      <dsp:nvSpPr>
        <dsp:cNvPr id="0" name=""/>
        <dsp:cNvSpPr/>
      </dsp:nvSpPr>
      <dsp:spPr>
        <a:xfrm rot="5400000">
          <a:off x="-175761" y="1201566"/>
          <a:ext cx="1171745" cy="820221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 rot="-5400000">
        <a:off x="2" y="1435915"/>
        <a:ext cx="820221" cy="351524"/>
      </dsp:txXfrm>
    </dsp:sp>
    <dsp:sp modelId="{F8F25444-94AF-4D95-A7D0-4FC56500BD5E}">
      <dsp:nvSpPr>
        <dsp:cNvPr id="0" name=""/>
        <dsp:cNvSpPr/>
      </dsp:nvSpPr>
      <dsp:spPr>
        <a:xfrm rot="5400000">
          <a:off x="3856227" y="-2010200"/>
          <a:ext cx="761634" cy="6833645"/>
        </a:xfrm>
        <a:prstGeom prst="round2SameRect">
          <a:avLst/>
        </a:prstGeom>
        <a:solidFill>
          <a:srgbClr val="D9E1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>
              <a:solidFill>
                <a:srgbClr val="003DA5"/>
              </a:solidFill>
            </a:rPr>
            <a:t>Q3 (£13.02M): Consistent growth due to summer clearance sales and back-to-school shopping trends.</a:t>
          </a:r>
        </a:p>
      </dsp:txBody>
      <dsp:txXfrm rot="-5400000">
        <a:off x="820222" y="1062985"/>
        <a:ext cx="6796465" cy="687274"/>
      </dsp:txXfrm>
    </dsp:sp>
    <dsp:sp modelId="{A289CA47-42AB-473F-9658-B6610BF93CC6}">
      <dsp:nvSpPr>
        <dsp:cNvPr id="0" name=""/>
        <dsp:cNvSpPr/>
      </dsp:nvSpPr>
      <dsp:spPr>
        <a:xfrm rot="5400000">
          <a:off x="-175761" y="2225528"/>
          <a:ext cx="1171745" cy="820221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Lower-Performing Quarters:</a:t>
          </a:r>
        </a:p>
      </dsp:txBody>
      <dsp:txXfrm rot="-5400000">
        <a:off x="2" y="2459877"/>
        <a:ext cx="820221" cy="351524"/>
      </dsp:txXfrm>
    </dsp:sp>
    <dsp:sp modelId="{683BA8E0-38BE-4F98-867C-E95B7090B659}">
      <dsp:nvSpPr>
        <dsp:cNvPr id="0" name=""/>
        <dsp:cNvSpPr/>
      </dsp:nvSpPr>
      <dsp:spPr>
        <a:xfrm rot="5400000">
          <a:off x="3856227" y="-986238"/>
          <a:ext cx="761634" cy="6833645"/>
        </a:xfrm>
        <a:prstGeom prst="round2SameRect">
          <a:avLst/>
        </a:prstGeom>
        <a:solidFill>
          <a:srgbClr val="D9E1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>
              <a:solidFill>
                <a:srgbClr val="003DA5"/>
              </a:solidFill>
            </a:rPr>
            <a:t>Q1 (£11.31M): Sales were likely impacted by reduced consumer spending post-Christmas and New Year.</a:t>
          </a:r>
        </a:p>
      </dsp:txBody>
      <dsp:txXfrm rot="-5400000">
        <a:off x="820222" y="2086947"/>
        <a:ext cx="6796465" cy="687274"/>
      </dsp:txXfrm>
    </dsp:sp>
    <dsp:sp modelId="{3F5281FF-80BA-45E6-8876-C16F6FE6EA06}">
      <dsp:nvSpPr>
        <dsp:cNvPr id="0" name=""/>
        <dsp:cNvSpPr/>
      </dsp:nvSpPr>
      <dsp:spPr>
        <a:xfrm rot="5400000">
          <a:off x="-175761" y="3249491"/>
          <a:ext cx="1171745" cy="820221"/>
        </a:xfrm>
        <a:prstGeom prst="chevron">
          <a:avLst/>
        </a:prstGeom>
        <a:solidFill>
          <a:srgbClr val="039498"/>
        </a:solidFill>
        <a:ln w="12700" cap="flat" cmpd="sng" algn="ctr">
          <a:solidFill>
            <a:srgbClr val="003D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b="1" kern="1200" dirty="0"/>
        </a:p>
      </dsp:txBody>
      <dsp:txXfrm rot="-5400000">
        <a:off x="2" y="3483840"/>
        <a:ext cx="820221" cy="351524"/>
      </dsp:txXfrm>
    </dsp:sp>
    <dsp:sp modelId="{1E450662-5BB4-4BD0-BADE-0B1B5AB605B0}">
      <dsp:nvSpPr>
        <dsp:cNvPr id="0" name=""/>
        <dsp:cNvSpPr/>
      </dsp:nvSpPr>
      <dsp:spPr>
        <a:xfrm rot="5400000">
          <a:off x="3856227" y="37723"/>
          <a:ext cx="761634" cy="6833645"/>
        </a:xfrm>
        <a:prstGeom prst="round2SameRect">
          <a:avLst/>
        </a:prstGeom>
        <a:solidFill>
          <a:srgbClr val="D9E1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>
              <a:solidFill>
                <a:srgbClr val="003DA5"/>
              </a:solidFill>
            </a:rPr>
            <a:t>Q4 (£12.17M): While November performed well, December's underwhelming sales pulled down the quarter's overall figures.</a:t>
          </a:r>
        </a:p>
      </dsp:txBody>
      <dsp:txXfrm rot="-5400000">
        <a:off x="820222" y="3110908"/>
        <a:ext cx="6796465" cy="6872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5D71C-FA90-4BE6-AE90-825DD4AB5C03}">
      <dsp:nvSpPr>
        <dsp:cNvPr id="0" name=""/>
        <dsp:cNvSpPr/>
      </dsp:nvSpPr>
      <dsp:spPr>
        <a:xfrm>
          <a:off x="0" y="60690"/>
          <a:ext cx="4859867" cy="475786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Top Contributor:</a:t>
          </a:r>
        </a:p>
      </dsp:txBody>
      <dsp:txXfrm>
        <a:off x="23226" y="83916"/>
        <a:ext cx="4813415" cy="429334"/>
      </dsp:txXfrm>
    </dsp:sp>
    <dsp:sp modelId="{5AC28519-225D-44AC-99FE-C80F133CF592}">
      <dsp:nvSpPr>
        <dsp:cNvPr id="0" name=""/>
        <dsp:cNvSpPr/>
      </dsp:nvSpPr>
      <dsp:spPr>
        <a:xfrm>
          <a:off x="0" y="645916"/>
          <a:ext cx="4859867" cy="71136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Campaign ID 008 contributed the highest at 28.25% to overall sales volume, indicating its strong appeal and successful execution.</a:t>
          </a:r>
        </a:p>
      </dsp:txBody>
      <dsp:txXfrm>
        <a:off x="34726" y="680642"/>
        <a:ext cx="4790415" cy="641908"/>
      </dsp:txXfrm>
    </dsp:sp>
    <dsp:sp modelId="{9170CE30-937F-434A-8F8C-8F4DE800C3F3}">
      <dsp:nvSpPr>
        <dsp:cNvPr id="0" name=""/>
        <dsp:cNvSpPr/>
      </dsp:nvSpPr>
      <dsp:spPr>
        <a:xfrm>
          <a:off x="0" y="1466716"/>
          <a:ext cx="4859867" cy="71136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Strengths: Effective targeting and well-aligned messaging with customer needs.</a:t>
          </a:r>
          <a:br>
            <a:rPr lang="en-GB" sz="1200" b="1" kern="1200"/>
          </a:br>
          <a:endParaRPr lang="en-GB" sz="1200" b="1" kern="1200"/>
        </a:p>
      </dsp:txBody>
      <dsp:txXfrm>
        <a:off x="34726" y="1501442"/>
        <a:ext cx="4790415" cy="641908"/>
      </dsp:txXfrm>
    </dsp:sp>
    <dsp:sp modelId="{C335CB2D-3C63-4452-89C0-AC3E80A1E077}">
      <dsp:nvSpPr>
        <dsp:cNvPr id="0" name=""/>
        <dsp:cNvSpPr/>
      </dsp:nvSpPr>
      <dsp:spPr>
        <a:xfrm>
          <a:off x="0" y="2287516"/>
          <a:ext cx="4859867" cy="36846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Moderate Performers:</a:t>
          </a:r>
        </a:p>
      </dsp:txBody>
      <dsp:txXfrm>
        <a:off x="17987" y="2305503"/>
        <a:ext cx="4823893" cy="332489"/>
      </dsp:txXfrm>
    </dsp:sp>
    <dsp:sp modelId="{21298E9C-96FD-4079-9B27-9A64B3F6BB44}">
      <dsp:nvSpPr>
        <dsp:cNvPr id="0" name=""/>
        <dsp:cNvSpPr/>
      </dsp:nvSpPr>
      <dsp:spPr>
        <a:xfrm>
          <a:off x="0" y="2765419"/>
          <a:ext cx="4859867" cy="71136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Campaign ID 009 contributed 21.9%, slightly lower but still significant, reflecting moderate regional reach and product-market alignment.</a:t>
          </a:r>
        </a:p>
      </dsp:txBody>
      <dsp:txXfrm>
        <a:off x="34726" y="2800145"/>
        <a:ext cx="4790415" cy="641908"/>
      </dsp:txXfrm>
    </dsp:sp>
    <dsp:sp modelId="{8136E1BD-C800-46EF-B616-5F33E6F5A89F}">
      <dsp:nvSpPr>
        <dsp:cNvPr id="0" name=""/>
        <dsp:cNvSpPr/>
      </dsp:nvSpPr>
      <dsp:spPr>
        <a:xfrm>
          <a:off x="0" y="3586219"/>
          <a:ext cx="4859867" cy="71136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Campaign ID 005 achieved a contribution of 20.09%, signalling consistent results but potential for scaling.</a:t>
          </a:r>
        </a:p>
      </dsp:txBody>
      <dsp:txXfrm>
        <a:off x="34726" y="3620945"/>
        <a:ext cx="4790415" cy="641908"/>
      </dsp:txXfrm>
    </dsp:sp>
    <dsp:sp modelId="{14240B6C-0B0A-420A-9A74-0D206D2EFA01}">
      <dsp:nvSpPr>
        <dsp:cNvPr id="0" name=""/>
        <dsp:cNvSpPr/>
      </dsp:nvSpPr>
      <dsp:spPr>
        <a:xfrm>
          <a:off x="0" y="4407019"/>
          <a:ext cx="4859867" cy="34380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Low Performers:</a:t>
          </a:r>
        </a:p>
      </dsp:txBody>
      <dsp:txXfrm>
        <a:off x="16783" y="4423802"/>
        <a:ext cx="4826301" cy="310234"/>
      </dsp:txXfrm>
    </dsp:sp>
    <dsp:sp modelId="{11112252-D48B-4704-AF2C-38D5771F9056}">
      <dsp:nvSpPr>
        <dsp:cNvPr id="0" name=""/>
        <dsp:cNvSpPr/>
      </dsp:nvSpPr>
      <dsp:spPr>
        <a:xfrm>
          <a:off x="0" y="4860259"/>
          <a:ext cx="4859867" cy="711360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Campaigns with lower contributions require evaluation to identify gaps in strategy, targeting, or execution.</a:t>
          </a:r>
        </a:p>
      </dsp:txBody>
      <dsp:txXfrm>
        <a:off x="34726" y="4894985"/>
        <a:ext cx="4790415" cy="6419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DD575-A9E8-48A0-9365-C51FE178B62F}">
      <dsp:nvSpPr>
        <dsp:cNvPr id="0" name=""/>
        <dsp:cNvSpPr/>
      </dsp:nvSpPr>
      <dsp:spPr>
        <a:xfrm>
          <a:off x="3463540" y="291160"/>
          <a:ext cx="4191513" cy="4191513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High Sales, Low </a:t>
          </a:r>
          <a:r>
            <a:rPr lang="en-GB" sz="1000" b="1" kern="1200"/>
            <a:t>Profit:</a:t>
          </a:r>
          <a:endParaRPr lang="en-GB" sz="1000" kern="1200" dirty="0"/>
        </a:p>
      </dsp:txBody>
      <dsp:txXfrm>
        <a:off x="5604205" y="740251"/>
        <a:ext cx="1222524" cy="898181"/>
      </dsp:txXfrm>
    </dsp:sp>
    <dsp:sp modelId="{448B3C5E-5C68-48A9-A744-8B3A1621FE2F}">
      <dsp:nvSpPr>
        <dsp:cNvPr id="0" name=""/>
        <dsp:cNvSpPr/>
      </dsp:nvSpPr>
      <dsp:spPr>
        <a:xfrm>
          <a:off x="3347762" y="507223"/>
          <a:ext cx="4191513" cy="4191513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Products like Baby &amp; Family Care have high volume but lower margins.</a:t>
          </a:r>
          <a:endParaRPr lang="en-GB" sz="1000" kern="1200" dirty="0"/>
        </a:p>
      </dsp:txBody>
      <dsp:txXfrm>
        <a:off x="6216953" y="2178838"/>
        <a:ext cx="1267433" cy="848282"/>
      </dsp:txXfrm>
    </dsp:sp>
    <dsp:sp modelId="{4322E316-8584-4348-A2F0-C8C21CE0B6BC}">
      <dsp:nvSpPr>
        <dsp:cNvPr id="0" name=""/>
        <dsp:cNvSpPr/>
      </dsp:nvSpPr>
      <dsp:spPr>
        <a:xfrm>
          <a:off x="3443035" y="690140"/>
          <a:ext cx="4191513" cy="4191513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Insight: Explore cost-cutting or premium pricing strategies.</a:t>
          </a:r>
          <a:endParaRPr lang="en-GB" sz="1000" kern="1200" dirty="0"/>
        </a:p>
      </dsp:txBody>
      <dsp:txXfrm>
        <a:off x="5583701" y="3534381"/>
        <a:ext cx="1222524" cy="898181"/>
      </dsp:txXfrm>
    </dsp:sp>
    <dsp:sp modelId="{3BCDAF47-DF27-41B2-83D3-2DD29077F98F}">
      <dsp:nvSpPr>
        <dsp:cNvPr id="0" name=""/>
        <dsp:cNvSpPr/>
      </dsp:nvSpPr>
      <dsp:spPr>
        <a:xfrm>
          <a:off x="3347762" y="507223"/>
          <a:ext cx="4191513" cy="4191513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Positive correlation between discounts and sales volume (trendline slopes upward).</a:t>
          </a:r>
          <a:endParaRPr lang="en-GB" sz="1000" kern="1200" dirty="0"/>
        </a:p>
      </dsp:txBody>
      <dsp:txXfrm>
        <a:off x="4176085" y="3351464"/>
        <a:ext cx="1222524" cy="898181"/>
      </dsp:txXfrm>
    </dsp:sp>
    <dsp:sp modelId="{82F12058-3E2E-4B59-B81F-DF564A5F3845}">
      <dsp:nvSpPr>
        <dsp:cNvPr id="0" name=""/>
        <dsp:cNvSpPr/>
      </dsp:nvSpPr>
      <dsp:spPr>
        <a:xfrm>
          <a:off x="3114253" y="533210"/>
          <a:ext cx="4191513" cy="4191513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Promotional Pricing Impact:</a:t>
          </a:r>
          <a:endParaRPr lang="en-GB" sz="1000" kern="1200" dirty="0"/>
        </a:p>
      </dsp:txBody>
      <dsp:txXfrm>
        <a:off x="3179121" y="2204825"/>
        <a:ext cx="1267433" cy="848282"/>
      </dsp:txXfrm>
    </dsp:sp>
    <dsp:sp modelId="{9B4F3818-11F5-4BB2-9222-E2A6328B2261}">
      <dsp:nvSpPr>
        <dsp:cNvPr id="0" name=""/>
        <dsp:cNvSpPr/>
      </dsp:nvSpPr>
      <dsp:spPr>
        <a:xfrm>
          <a:off x="3347762" y="507223"/>
          <a:ext cx="4191513" cy="4191513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Actionable Insight: Introduce targeted discount strategies for low-volume, high-margin products.</a:t>
          </a:r>
          <a:endParaRPr lang="en-GB" sz="1000" kern="1200"/>
        </a:p>
      </dsp:txBody>
      <dsp:txXfrm>
        <a:off x="4176085" y="956313"/>
        <a:ext cx="1222524" cy="8981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86EB-3527-444F-8F2C-4CC7B9178048}">
      <dsp:nvSpPr>
        <dsp:cNvPr id="0" name=""/>
        <dsp:cNvSpPr/>
      </dsp:nvSpPr>
      <dsp:spPr>
        <a:xfrm rot="16200000">
          <a:off x="1586215" y="-1586215"/>
          <a:ext cx="2730358" cy="5902790"/>
        </a:xfrm>
        <a:prstGeom prst="round1Rect">
          <a:avLst/>
        </a:prstGeom>
        <a:solidFill>
          <a:srgbClr val="003DA5"/>
        </a:solidFill>
        <a:ln w="158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kern="1200" dirty="0">
              <a:highlight>
                <a:srgbClr val="039498"/>
              </a:highlight>
            </a:rPr>
            <a:t>Question Marks (Low Market Share, High Growth Potential):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Category: Personal Health Care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Analysis: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Moderate profit margin (20.91%) but low sales volume (6.19M units).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Indicates potential in a growing segment if proper strategies are implemented.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Action Plan: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Conduct market research to identify barriers to growth.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Test new campaigns or products within this segment.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Redirect resources from underperforming categories to stimulate growth.</a:t>
          </a:r>
        </a:p>
      </dsp:txBody>
      <dsp:txXfrm rot="5400000">
        <a:off x="-1" y="1"/>
        <a:ext cx="5902790" cy="2047768"/>
      </dsp:txXfrm>
    </dsp:sp>
    <dsp:sp modelId="{761B9653-3AE1-47E5-900D-2091641A6122}">
      <dsp:nvSpPr>
        <dsp:cNvPr id="0" name=""/>
        <dsp:cNvSpPr/>
      </dsp:nvSpPr>
      <dsp:spPr>
        <a:xfrm>
          <a:off x="5902790" y="0"/>
          <a:ext cx="5902790" cy="2730358"/>
        </a:xfrm>
        <a:prstGeom prst="round1Rect">
          <a:avLst/>
        </a:prstGeom>
        <a:solidFill>
          <a:srgbClr val="003DA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kern="1200" dirty="0">
              <a:highlight>
                <a:srgbClr val="039498"/>
              </a:highlight>
            </a:rPr>
            <a:t>Stars (High Market Share, High Growth Potential):</a:t>
          </a:r>
          <a:br>
            <a:rPr lang="en-GB" sz="800" b="1" kern="1200" dirty="0">
              <a:highlight>
                <a:srgbClr val="039498"/>
              </a:highlight>
            </a:rPr>
          </a:br>
          <a:br>
            <a:rPr lang="en-GB" sz="800" b="1" kern="1200" dirty="0">
              <a:highlight>
                <a:srgbClr val="039498"/>
              </a:highlight>
            </a:rPr>
          </a:br>
          <a:r>
            <a:rPr lang="en-GB" sz="800" b="1" kern="1200" dirty="0"/>
            <a:t>Category: Health Care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Analysis: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Health Care products show high profitability (22.79% margin) and a substantial sales volume of 7.82M units.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These products have the potential for sustained growth in competitive markets.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Action Plan: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Invest in expanding the product line.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Increase marketing efforts to capture a larger market share.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Ensure supply chain efficiency to meet growing demand.</a:t>
          </a:r>
        </a:p>
      </dsp:txBody>
      <dsp:txXfrm>
        <a:off x="5902790" y="0"/>
        <a:ext cx="5902790" cy="2047768"/>
      </dsp:txXfrm>
    </dsp:sp>
    <dsp:sp modelId="{39A6444A-32F0-48CE-AB5F-EF5EFC20BBAA}">
      <dsp:nvSpPr>
        <dsp:cNvPr id="0" name=""/>
        <dsp:cNvSpPr/>
      </dsp:nvSpPr>
      <dsp:spPr>
        <a:xfrm rot="10800000">
          <a:off x="0" y="2730358"/>
          <a:ext cx="5902790" cy="2730358"/>
        </a:xfrm>
        <a:prstGeom prst="round1Rect">
          <a:avLst/>
        </a:prstGeom>
        <a:solidFill>
          <a:srgbClr val="003DA5"/>
        </a:solidFill>
        <a:ln w="158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>
              <a:highlight>
                <a:srgbClr val="039498"/>
              </a:highlight>
            </a:rPr>
            <a:t>Dogs (Low Market Share, Low Growth Potential):</a:t>
          </a:r>
          <a:br>
            <a:rPr lang="en-GB" sz="800" b="1" kern="1200" dirty="0">
              <a:highlight>
                <a:srgbClr val="039498"/>
              </a:highlight>
            </a:rPr>
          </a:br>
          <a:br>
            <a:rPr lang="en-GB" sz="800" b="1" kern="1200" dirty="0">
              <a:highlight>
                <a:srgbClr val="039498"/>
              </a:highlight>
            </a:rPr>
          </a:br>
          <a:r>
            <a:rPr lang="en-GB" sz="800" b="1" kern="1200" dirty="0"/>
            <a:t>Category: Grooming</a:t>
          </a:r>
          <a:br>
            <a:rPr lang="en-GB" sz="800" b="1" kern="1200" dirty="0">
              <a:highlight>
                <a:srgbClr val="039498"/>
              </a:highlight>
            </a:rPr>
          </a:br>
          <a:br>
            <a:rPr lang="en-GB" sz="800" b="1" kern="1200" dirty="0"/>
          </a:br>
          <a:r>
            <a:rPr lang="en-GB" sz="800" b="1" kern="1200" dirty="0"/>
            <a:t>Analysis: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Low sales volume (6.19M units) and low profitability (18.84%).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Struggles to compete with other categories.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Action Plan: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Reassess the value of retaining this category.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Consider divestment or repositioning to niche markets.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Explore partnerships or discontinuation of unprofitable products</a:t>
          </a:r>
          <a:r>
            <a:rPr lang="en-GB" sz="800" b="1" kern="1200" dirty="0">
              <a:highlight>
                <a:srgbClr val="039498"/>
              </a:highlight>
            </a:rPr>
            <a:t>.</a:t>
          </a:r>
        </a:p>
      </dsp:txBody>
      <dsp:txXfrm rot="10800000">
        <a:off x="0" y="3412948"/>
        <a:ext cx="5902790" cy="2047768"/>
      </dsp:txXfrm>
    </dsp:sp>
    <dsp:sp modelId="{15530CE3-BA62-4B3B-89C5-A26DA90F4439}">
      <dsp:nvSpPr>
        <dsp:cNvPr id="0" name=""/>
        <dsp:cNvSpPr/>
      </dsp:nvSpPr>
      <dsp:spPr>
        <a:xfrm rot="5400000">
          <a:off x="7489005" y="1144142"/>
          <a:ext cx="2730358" cy="5902790"/>
        </a:xfrm>
        <a:prstGeom prst="round1Rect">
          <a:avLst/>
        </a:prstGeom>
        <a:solidFill>
          <a:srgbClr val="003DA5"/>
        </a:solidFill>
        <a:ln w="158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>
              <a:highlight>
                <a:srgbClr val="039498"/>
              </a:highlight>
            </a:rPr>
            <a:t>Cash Cows (High Market Share, Low Growth Potential):</a:t>
          </a:r>
          <a:br>
            <a:rPr lang="en-GB" sz="800" b="1" kern="1200" dirty="0">
              <a:highlight>
                <a:srgbClr val="039498"/>
              </a:highlight>
            </a:rPr>
          </a:br>
          <a:br>
            <a:rPr lang="en-GB" sz="800" b="1" kern="1200" dirty="0">
              <a:highlight>
                <a:srgbClr val="039498"/>
              </a:highlight>
            </a:rPr>
          </a:br>
          <a:r>
            <a:rPr lang="en-GB" sz="800" b="1" kern="1200" dirty="0"/>
            <a:t>Category: Baby &amp; Family Care</a:t>
          </a:r>
          <a:br>
            <a:rPr lang="en-GB" sz="800" b="1" kern="1200" dirty="0"/>
          </a:br>
          <a:r>
            <a:rPr lang="en-GB" sz="800" b="1" kern="1200" dirty="0"/>
            <a:t>Analysis:</a:t>
          </a:r>
          <a:br>
            <a:rPr lang="en-GB" sz="800" b="1" kern="1200" dirty="0"/>
          </a:br>
          <a:r>
            <a:rPr lang="en-GB" sz="800" b="1" kern="1200" dirty="0"/>
            <a:t>High sales volume (12.2M units) but a relatively low profit margin (15.32%).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 mature category with stable demand, contributing consistently to overall revenue.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Action Plan: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Optimize manufacturing and operational costs to improve profitability.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Explore price adjustments or premium variants to capture additional value.</a:t>
          </a:r>
          <a:br>
            <a:rPr lang="en-GB" sz="800" b="1" kern="1200" dirty="0"/>
          </a:br>
          <a:br>
            <a:rPr lang="en-GB" sz="800" b="1" kern="1200" dirty="0"/>
          </a:br>
          <a:r>
            <a:rPr lang="en-GB" sz="800" b="1" kern="1200" dirty="0"/>
            <a:t>Use revenue from this category to fund growth opportunities in Stars and Question Marks.</a:t>
          </a:r>
        </a:p>
      </dsp:txBody>
      <dsp:txXfrm rot="-5400000">
        <a:off x="5902789" y="3412948"/>
        <a:ext cx="5902790" cy="2047768"/>
      </dsp:txXfrm>
    </dsp:sp>
    <dsp:sp modelId="{51E8F8AE-EC4F-4C7F-B041-09BA66A7A7F2}">
      <dsp:nvSpPr>
        <dsp:cNvPr id="0" name=""/>
        <dsp:cNvSpPr/>
      </dsp:nvSpPr>
      <dsp:spPr>
        <a:xfrm>
          <a:off x="4131953" y="2047768"/>
          <a:ext cx="3541674" cy="136517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b="1" kern="1200" dirty="0"/>
        </a:p>
      </dsp:txBody>
      <dsp:txXfrm>
        <a:off x="4198596" y="2114411"/>
        <a:ext cx="3408388" cy="12318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C8FEB-8963-4808-B9FF-CD4FAD5DF727}">
      <dsp:nvSpPr>
        <dsp:cNvPr id="0" name=""/>
        <dsp:cNvSpPr/>
      </dsp:nvSpPr>
      <dsp:spPr>
        <a:xfrm>
          <a:off x="0" y="816795"/>
          <a:ext cx="6544638" cy="10890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CBDD-57FA-4600-B5E2-184094A0ECA0}">
      <dsp:nvSpPr>
        <dsp:cNvPr id="0" name=""/>
        <dsp:cNvSpPr/>
      </dsp:nvSpPr>
      <dsp:spPr>
        <a:xfrm>
          <a:off x="503" y="0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03" y="0"/>
        <a:ext cx="806735" cy="1089060"/>
      </dsp:txXfrm>
    </dsp:sp>
    <dsp:sp modelId="{73429864-0707-4489-99FD-2308F6AB78C1}">
      <dsp:nvSpPr>
        <dsp:cNvPr id="0" name=""/>
        <dsp:cNvSpPr/>
      </dsp:nvSpPr>
      <dsp:spPr>
        <a:xfrm>
          <a:off x="267738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2001-1E5F-4352-952D-255C74CDBF38}">
      <dsp:nvSpPr>
        <dsp:cNvPr id="0" name=""/>
        <dsp:cNvSpPr/>
      </dsp:nvSpPr>
      <dsp:spPr>
        <a:xfrm>
          <a:off x="15371" y="1633590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Invest in Stars:</a:t>
          </a:r>
        </a:p>
      </dsp:txBody>
      <dsp:txXfrm>
        <a:off x="15371" y="1633590"/>
        <a:ext cx="806735" cy="1089060"/>
      </dsp:txXfrm>
    </dsp:sp>
    <dsp:sp modelId="{B4C59A34-AB1C-496D-914F-A207379A8F37}">
      <dsp:nvSpPr>
        <dsp:cNvPr id="0" name=""/>
        <dsp:cNvSpPr/>
      </dsp:nvSpPr>
      <dsp:spPr>
        <a:xfrm>
          <a:off x="1114810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92E7-23C5-433B-BED5-D403DD0EE4EA}">
      <dsp:nvSpPr>
        <dsp:cNvPr id="0" name=""/>
        <dsp:cNvSpPr/>
      </dsp:nvSpPr>
      <dsp:spPr>
        <a:xfrm>
          <a:off x="952071" y="1145234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Double down on Health Care to sustain and increase growth.</a:t>
          </a:r>
        </a:p>
      </dsp:txBody>
      <dsp:txXfrm>
        <a:off x="952071" y="1145234"/>
        <a:ext cx="806735" cy="1089060"/>
      </dsp:txXfrm>
    </dsp:sp>
    <dsp:sp modelId="{6C4A13EB-5E5E-42D9-93AA-1E0AD762EF62}">
      <dsp:nvSpPr>
        <dsp:cNvPr id="0" name=""/>
        <dsp:cNvSpPr/>
      </dsp:nvSpPr>
      <dsp:spPr>
        <a:xfrm>
          <a:off x="1961882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C87F9-71E4-4243-A418-277633534CE6}">
      <dsp:nvSpPr>
        <dsp:cNvPr id="0" name=""/>
        <dsp:cNvSpPr/>
      </dsp:nvSpPr>
      <dsp:spPr>
        <a:xfrm>
          <a:off x="1740332" y="1633590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Leverage insights from successful campaigns like Campaign ID 008, which aligns well with Star products.</a:t>
          </a:r>
          <a:br>
            <a:rPr lang="en-GB" sz="700" b="1" kern="1200" dirty="0">
              <a:solidFill>
                <a:schemeClr val="bg1"/>
              </a:solidFill>
            </a:rPr>
          </a:br>
          <a:endParaRPr lang="en-GB" sz="700" b="1" kern="1200" dirty="0">
            <a:solidFill>
              <a:schemeClr val="bg1"/>
            </a:solidFill>
          </a:endParaRPr>
        </a:p>
      </dsp:txBody>
      <dsp:txXfrm>
        <a:off x="1740332" y="1633590"/>
        <a:ext cx="806735" cy="1089060"/>
      </dsp:txXfrm>
    </dsp:sp>
    <dsp:sp modelId="{F247DC17-F804-4269-AC2F-D1B75C6B05DE}">
      <dsp:nvSpPr>
        <dsp:cNvPr id="0" name=""/>
        <dsp:cNvSpPr/>
      </dsp:nvSpPr>
      <dsp:spPr>
        <a:xfrm>
          <a:off x="2808954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FBF2-FB30-46A3-B949-210E6788024D}">
      <dsp:nvSpPr>
        <dsp:cNvPr id="0" name=""/>
        <dsp:cNvSpPr/>
      </dsp:nvSpPr>
      <dsp:spPr>
        <a:xfrm>
          <a:off x="3388791" y="0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Optimize Cash Cows:</a:t>
          </a:r>
        </a:p>
      </dsp:txBody>
      <dsp:txXfrm>
        <a:off x="3388791" y="0"/>
        <a:ext cx="806735" cy="1089060"/>
      </dsp:txXfrm>
    </dsp:sp>
    <dsp:sp modelId="{CB16DFC5-E019-4699-AF11-1AA155288045}">
      <dsp:nvSpPr>
        <dsp:cNvPr id="0" name=""/>
        <dsp:cNvSpPr/>
      </dsp:nvSpPr>
      <dsp:spPr>
        <a:xfrm>
          <a:off x="3656026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01F68-7786-4746-BD7C-953F6F613E4B}">
      <dsp:nvSpPr>
        <dsp:cNvPr id="0" name=""/>
        <dsp:cNvSpPr/>
      </dsp:nvSpPr>
      <dsp:spPr>
        <a:xfrm>
          <a:off x="4194768" y="484446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Reduce operational inefficiencies in Baby &amp; Family Care.</a:t>
          </a:r>
        </a:p>
      </dsp:txBody>
      <dsp:txXfrm>
        <a:off x="4194768" y="484446"/>
        <a:ext cx="806735" cy="1089060"/>
      </dsp:txXfrm>
    </dsp:sp>
    <dsp:sp modelId="{606E8C37-9A50-4DFB-8EAF-16F3BD838D88}">
      <dsp:nvSpPr>
        <dsp:cNvPr id="0" name=""/>
        <dsp:cNvSpPr/>
      </dsp:nvSpPr>
      <dsp:spPr>
        <a:xfrm>
          <a:off x="4503098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FEB41-AE6B-4FC0-8B97-BE1F204A7C4F}">
      <dsp:nvSpPr>
        <dsp:cNvPr id="0" name=""/>
        <dsp:cNvSpPr/>
      </dsp:nvSpPr>
      <dsp:spPr>
        <a:xfrm>
          <a:off x="5082935" y="0"/>
          <a:ext cx="806735" cy="108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>
              <a:solidFill>
                <a:schemeClr val="bg1"/>
              </a:solidFill>
            </a:rPr>
            <a:t>Develop cost-saving initiatives or explore premium product offerings.</a:t>
          </a:r>
          <a:br>
            <a:rPr lang="en-GB" sz="700" b="1" kern="1200" dirty="0">
              <a:solidFill>
                <a:schemeClr val="bg1"/>
              </a:solidFill>
            </a:rPr>
          </a:br>
          <a:endParaRPr lang="en-GB" sz="700" b="1" kern="1200" dirty="0">
            <a:solidFill>
              <a:schemeClr val="bg1"/>
            </a:solidFill>
          </a:endParaRPr>
        </a:p>
      </dsp:txBody>
      <dsp:txXfrm>
        <a:off x="5082935" y="0"/>
        <a:ext cx="806735" cy="1089060"/>
      </dsp:txXfrm>
    </dsp:sp>
    <dsp:sp modelId="{A9AAED6F-5412-48F1-AF75-C4CB43A1F078}">
      <dsp:nvSpPr>
        <dsp:cNvPr id="0" name=""/>
        <dsp:cNvSpPr/>
      </dsp:nvSpPr>
      <dsp:spPr>
        <a:xfrm>
          <a:off x="5350170" y="1225192"/>
          <a:ext cx="272265" cy="27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562EC-57A1-451A-BA75-0A18D1336E14}">
      <dsp:nvSpPr>
        <dsp:cNvPr id="0" name=""/>
        <dsp:cNvSpPr/>
      </dsp:nvSpPr>
      <dsp:spPr>
        <a:xfrm rot="10800000">
          <a:off x="968326" y="1735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Evaluate Question Marks:</a:t>
          </a:r>
        </a:p>
      </dsp:txBody>
      <dsp:txXfrm rot="10800000">
        <a:off x="1106021" y="1735"/>
        <a:ext cx="3160035" cy="550779"/>
      </dsp:txXfrm>
    </dsp:sp>
    <dsp:sp modelId="{25970BE8-1A2F-42D0-9273-A84D22F18A87}">
      <dsp:nvSpPr>
        <dsp:cNvPr id="0" name=""/>
        <dsp:cNvSpPr/>
      </dsp:nvSpPr>
      <dsp:spPr>
        <a:xfrm>
          <a:off x="692936" y="1735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94C20-4D58-424E-B857-116B2A467B6A}">
      <dsp:nvSpPr>
        <dsp:cNvPr id="0" name=""/>
        <dsp:cNvSpPr/>
      </dsp:nvSpPr>
      <dsp:spPr>
        <a:xfrm rot="10800000">
          <a:off x="968326" y="716927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Prioritize R&amp;D and marketing efforts in Personal Health Care to unlock growth potential.</a:t>
          </a:r>
        </a:p>
      </dsp:txBody>
      <dsp:txXfrm rot="10800000">
        <a:off x="1106021" y="716927"/>
        <a:ext cx="3160035" cy="550779"/>
      </dsp:txXfrm>
    </dsp:sp>
    <dsp:sp modelId="{199117E8-0E4B-4890-8CF1-372B5C8F5F3A}">
      <dsp:nvSpPr>
        <dsp:cNvPr id="0" name=""/>
        <dsp:cNvSpPr/>
      </dsp:nvSpPr>
      <dsp:spPr>
        <a:xfrm>
          <a:off x="692936" y="716927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5A785-D145-4664-BC50-CBB395178427}">
      <dsp:nvSpPr>
        <dsp:cNvPr id="0" name=""/>
        <dsp:cNvSpPr/>
      </dsp:nvSpPr>
      <dsp:spPr>
        <a:xfrm rot="10800000">
          <a:off x="968326" y="1432119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Monitor performance closely and reassess investment strategies periodically.</a:t>
          </a:r>
          <a:br>
            <a:rPr lang="en-GB" sz="1100" b="1" kern="1200"/>
          </a:br>
          <a:endParaRPr lang="en-GB" sz="1100" b="1" kern="1200"/>
        </a:p>
      </dsp:txBody>
      <dsp:txXfrm rot="10800000">
        <a:off x="1106021" y="1432119"/>
        <a:ext cx="3160035" cy="550779"/>
      </dsp:txXfrm>
    </dsp:sp>
    <dsp:sp modelId="{70749085-A66B-4181-8B0A-7A4EADB27254}">
      <dsp:nvSpPr>
        <dsp:cNvPr id="0" name=""/>
        <dsp:cNvSpPr/>
      </dsp:nvSpPr>
      <dsp:spPr>
        <a:xfrm>
          <a:off x="692936" y="1432119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A0EA1-A5CA-4C68-BD97-4957367D48F3}">
      <dsp:nvSpPr>
        <dsp:cNvPr id="0" name=""/>
        <dsp:cNvSpPr/>
      </dsp:nvSpPr>
      <dsp:spPr>
        <a:xfrm rot="10800000">
          <a:off x="968326" y="2147311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Decide on Dogs:</a:t>
          </a:r>
        </a:p>
      </dsp:txBody>
      <dsp:txXfrm rot="10800000">
        <a:off x="1106021" y="2147311"/>
        <a:ext cx="3160035" cy="550779"/>
      </dsp:txXfrm>
    </dsp:sp>
    <dsp:sp modelId="{1CF0C152-DD21-4B1D-8331-7AA1C87414D7}">
      <dsp:nvSpPr>
        <dsp:cNvPr id="0" name=""/>
        <dsp:cNvSpPr/>
      </dsp:nvSpPr>
      <dsp:spPr>
        <a:xfrm>
          <a:off x="692936" y="2147311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67113-ECA8-4B8F-9D0C-8FC5C31C5ABD}">
      <dsp:nvSpPr>
        <dsp:cNvPr id="0" name=""/>
        <dsp:cNvSpPr/>
      </dsp:nvSpPr>
      <dsp:spPr>
        <a:xfrm rot="10800000">
          <a:off x="968326" y="2862503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Perform a detailed cost-benefit analysis for Grooming.</a:t>
          </a:r>
        </a:p>
      </dsp:txBody>
      <dsp:txXfrm rot="10800000">
        <a:off x="1106021" y="2862503"/>
        <a:ext cx="3160035" cy="550779"/>
      </dsp:txXfrm>
    </dsp:sp>
    <dsp:sp modelId="{D9F42534-149C-4893-8966-0FCA4B5EE775}">
      <dsp:nvSpPr>
        <dsp:cNvPr id="0" name=""/>
        <dsp:cNvSpPr/>
      </dsp:nvSpPr>
      <dsp:spPr>
        <a:xfrm>
          <a:off x="692936" y="2862503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74780-000E-441A-93AD-993A514D359D}">
      <dsp:nvSpPr>
        <dsp:cNvPr id="0" name=""/>
        <dsp:cNvSpPr/>
      </dsp:nvSpPr>
      <dsp:spPr>
        <a:xfrm rot="10800000">
          <a:off x="968326" y="3577695"/>
          <a:ext cx="3297730" cy="550779"/>
        </a:xfrm>
        <a:prstGeom prst="homePlate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79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Consider reallocation of resources to higher-performing</a:t>
          </a:r>
        </a:p>
      </dsp:txBody>
      <dsp:txXfrm rot="10800000">
        <a:off x="1106021" y="3577695"/>
        <a:ext cx="3160035" cy="550779"/>
      </dsp:txXfrm>
    </dsp:sp>
    <dsp:sp modelId="{6FBFB178-81DF-4C65-9901-ACB522135481}">
      <dsp:nvSpPr>
        <dsp:cNvPr id="0" name=""/>
        <dsp:cNvSpPr/>
      </dsp:nvSpPr>
      <dsp:spPr>
        <a:xfrm>
          <a:off x="692936" y="3577695"/>
          <a:ext cx="550779" cy="550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0317-9796-4493-AD0E-D5CF84ADB9CC}">
      <dsp:nvSpPr>
        <dsp:cNvPr id="0" name=""/>
        <dsp:cNvSpPr/>
      </dsp:nvSpPr>
      <dsp:spPr>
        <a:xfrm>
          <a:off x="5537" y="253201"/>
          <a:ext cx="2309836" cy="1154918"/>
        </a:xfrm>
        <a:prstGeom prst="rect">
          <a:avLst/>
        </a:prstGeom>
        <a:solidFill>
          <a:srgbClr val="D9E1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solidFill>
                <a:srgbClr val="003DA5"/>
              </a:solidFill>
            </a:rPr>
            <a:t>Sales by Product Category</a:t>
          </a:r>
        </a:p>
      </dsp:txBody>
      <dsp:txXfrm>
        <a:off x="5537" y="253201"/>
        <a:ext cx="2309836" cy="1154918"/>
      </dsp:txXfrm>
    </dsp:sp>
    <dsp:sp modelId="{40646215-3FF1-4DEF-8993-1F34D2AF95AD}">
      <dsp:nvSpPr>
        <dsp:cNvPr id="0" name=""/>
        <dsp:cNvSpPr/>
      </dsp:nvSpPr>
      <dsp:spPr>
        <a:xfrm>
          <a:off x="2800439" y="253201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Highest Sales Volume: Baby &amp; Family Care (12.2M) </a:t>
          </a:r>
        </a:p>
      </dsp:txBody>
      <dsp:txXfrm>
        <a:off x="2800439" y="253201"/>
        <a:ext cx="2309836" cy="1154918"/>
      </dsp:txXfrm>
    </dsp:sp>
    <dsp:sp modelId="{4358580B-A7C4-4F30-ADD6-38432B8D293F}">
      <dsp:nvSpPr>
        <dsp:cNvPr id="0" name=""/>
        <dsp:cNvSpPr/>
      </dsp:nvSpPr>
      <dsp:spPr>
        <a:xfrm>
          <a:off x="5595341" y="253201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 Fabrics &amp; Home Care (11.6M).</a:t>
          </a:r>
        </a:p>
      </dsp:txBody>
      <dsp:txXfrm>
        <a:off x="5595341" y="253201"/>
        <a:ext cx="2309836" cy="1154918"/>
      </dsp:txXfrm>
    </dsp:sp>
    <dsp:sp modelId="{81400F9E-C4A7-48FA-8893-EFB17BAB2719}">
      <dsp:nvSpPr>
        <dsp:cNvPr id="0" name=""/>
        <dsp:cNvSpPr/>
      </dsp:nvSpPr>
      <dsp:spPr>
        <a:xfrm>
          <a:off x="8390243" y="253201"/>
          <a:ext cx="2309836" cy="1154918"/>
        </a:xfrm>
        <a:prstGeom prst="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Lowest Sales Volume: Personal Health Care (6.19M).</a:t>
          </a:r>
        </a:p>
      </dsp:txBody>
      <dsp:txXfrm>
        <a:off x="8390243" y="253201"/>
        <a:ext cx="2309836" cy="1154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13D9-643B-44C8-BA50-0B13FEB7079A}">
      <dsp:nvSpPr>
        <dsp:cNvPr id="0" name=""/>
        <dsp:cNvSpPr/>
      </dsp:nvSpPr>
      <dsp:spPr>
        <a:xfrm>
          <a:off x="3402108" y="1721198"/>
          <a:ext cx="2113752" cy="21137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C7FD0F-1CD2-4C39-9075-5DF17337D237}">
      <dsp:nvSpPr>
        <dsp:cNvPr id="0" name=""/>
        <dsp:cNvSpPr/>
      </dsp:nvSpPr>
      <dsp:spPr>
        <a:xfrm>
          <a:off x="3233008" y="0"/>
          <a:ext cx="2451952" cy="14192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3233008" y="0"/>
        <a:ext cx="2451952" cy="1419233"/>
      </dsp:txXfrm>
    </dsp:sp>
    <dsp:sp modelId="{FD8112E2-C9A6-4750-88B6-10C3C278E1A3}">
      <dsp:nvSpPr>
        <dsp:cNvPr id="0" name=""/>
        <dsp:cNvSpPr/>
      </dsp:nvSpPr>
      <dsp:spPr>
        <a:xfrm>
          <a:off x="4206179" y="2305198"/>
          <a:ext cx="2113752" cy="21137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23F274-6355-493A-A41E-5708D9476095}">
      <dsp:nvSpPr>
        <dsp:cNvPr id="0" name=""/>
        <dsp:cNvSpPr/>
      </dsp:nvSpPr>
      <dsp:spPr>
        <a:xfrm>
          <a:off x="6488186" y="1872180"/>
          <a:ext cx="2198302" cy="15400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bg1"/>
              </a:solidFill>
            </a:rPr>
            <a:t>Baby &amp; Family Care, despite high sales, contributes only 15.32% profit margin.</a:t>
          </a:r>
        </a:p>
      </dsp:txBody>
      <dsp:txXfrm>
        <a:off x="6488186" y="1872180"/>
        <a:ext cx="2198302" cy="1540019"/>
      </dsp:txXfrm>
    </dsp:sp>
    <dsp:sp modelId="{556CAE58-E1D4-4D2D-B71A-CC834D5D3612}">
      <dsp:nvSpPr>
        <dsp:cNvPr id="0" name=""/>
        <dsp:cNvSpPr/>
      </dsp:nvSpPr>
      <dsp:spPr>
        <a:xfrm>
          <a:off x="3899262" y="3250951"/>
          <a:ext cx="2113752" cy="21137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822B22-FEE0-487C-AD9B-EB6F4149C7EA}">
      <dsp:nvSpPr>
        <dsp:cNvPr id="0" name=""/>
        <dsp:cNvSpPr/>
      </dsp:nvSpPr>
      <dsp:spPr>
        <a:xfrm>
          <a:off x="6149986" y="4499273"/>
          <a:ext cx="2198302" cy="15400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Health Care and Beauty categories offer higher profit margins (22.79% and 21.6%, respectively).</a:t>
          </a:r>
        </a:p>
      </dsp:txBody>
      <dsp:txXfrm>
        <a:off x="6149986" y="4499273"/>
        <a:ext cx="2198302" cy="1540019"/>
      </dsp:txXfrm>
    </dsp:sp>
    <dsp:sp modelId="{0D11CDF5-FC56-4786-83B3-4C9E6305FEC3}">
      <dsp:nvSpPr>
        <dsp:cNvPr id="0" name=""/>
        <dsp:cNvSpPr/>
      </dsp:nvSpPr>
      <dsp:spPr>
        <a:xfrm>
          <a:off x="2904953" y="3250951"/>
          <a:ext cx="2113752" cy="21137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95BAA1C-FAE0-4307-B52A-5157AE276AB1}">
      <dsp:nvSpPr>
        <dsp:cNvPr id="0" name=""/>
        <dsp:cNvSpPr/>
      </dsp:nvSpPr>
      <dsp:spPr>
        <a:xfrm>
          <a:off x="226700" y="1906434"/>
          <a:ext cx="2198302" cy="15400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bg1"/>
              </a:solidFill>
            </a:rPr>
            <a:t>Return on Investment on Campaign: £30 per pound spent.</a:t>
          </a:r>
        </a:p>
      </dsp:txBody>
      <dsp:txXfrm>
        <a:off x="226700" y="1906434"/>
        <a:ext cx="2198302" cy="1540019"/>
      </dsp:txXfrm>
    </dsp:sp>
    <dsp:sp modelId="{FBCF340A-E196-4717-BFFF-67BB78893B89}">
      <dsp:nvSpPr>
        <dsp:cNvPr id="0" name=""/>
        <dsp:cNvSpPr/>
      </dsp:nvSpPr>
      <dsp:spPr>
        <a:xfrm>
          <a:off x="2598036" y="2305198"/>
          <a:ext cx="2113752" cy="21137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572660-284F-491A-877C-AB39D83B27D9}">
      <dsp:nvSpPr>
        <dsp:cNvPr id="0" name=""/>
        <dsp:cNvSpPr/>
      </dsp:nvSpPr>
      <dsp:spPr>
        <a:xfrm>
          <a:off x="339899" y="4184474"/>
          <a:ext cx="2198302" cy="15400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bg1"/>
              </a:solidFill>
            </a:rPr>
            <a:t>Actionable Insight: Improve margins in high-volume categories like Baby &amp; Family Care by optimizing manufacturing costs or adjusting pricing strategies.</a:t>
          </a:r>
        </a:p>
      </dsp:txBody>
      <dsp:txXfrm>
        <a:off x="339899" y="4184474"/>
        <a:ext cx="2198302" cy="1540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1B1BA-BFDF-448F-9821-BD2B98407444}">
      <dsp:nvSpPr>
        <dsp:cNvPr id="0" name=""/>
        <dsp:cNvSpPr/>
      </dsp:nvSpPr>
      <dsp:spPr>
        <a:xfrm>
          <a:off x="1596724" y="1295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Sales Leaders:</a:t>
          </a:r>
        </a:p>
      </dsp:txBody>
      <dsp:txXfrm>
        <a:off x="1633530" y="38101"/>
        <a:ext cx="3195499" cy="680371"/>
      </dsp:txXfrm>
    </dsp:sp>
    <dsp:sp modelId="{154A062E-EABC-4B79-9564-04050DDF4ADC}">
      <dsp:nvSpPr>
        <dsp:cNvPr id="0" name=""/>
        <dsp:cNvSpPr/>
      </dsp:nvSpPr>
      <dsp:spPr>
        <a:xfrm>
          <a:off x="1596724" y="792977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Vicks (2.62M), </a:t>
          </a:r>
          <a:r>
            <a:rPr lang="en-GB" sz="1300" b="1" kern="1200" dirty="0" err="1"/>
            <a:t>Neurobion</a:t>
          </a:r>
          <a:r>
            <a:rPr lang="en-GB" sz="1300" b="1" kern="1200" dirty="0"/>
            <a:t> (2.55M), Venus (2.42M):</a:t>
          </a:r>
        </a:p>
      </dsp:txBody>
      <dsp:txXfrm>
        <a:off x="1633530" y="829783"/>
        <a:ext cx="3195499" cy="680371"/>
      </dsp:txXfrm>
    </dsp:sp>
    <dsp:sp modelId="{DB0A93ED-0EA9-4184-AFCF-3C810D0970E4}">
      <dsp:nvSpPr>
        <dsp:cNvPr id="0" name=""/>
        <dsp:cNvSpPr/>
      </dsp:nvSpPr>
      <dsp:spPr>
        <a:xfrm>
          <a:off x="1596724" y="1584660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These products are driving the highest sales volumes, indicating strong market demand and effective positioning.</a:t>
          </a:r>
        </a:p>
      </dsp:txBody>
      <dsp:txXfrm>
        <a:off x="1633530" y="1621466"/>
        <a:ext cx="3195499" cy="680371"/>
      </dsp:txXfrm>
    </dsp:sp>
    <dsp:sp modelId="{745402A1-0188-4B7A-A3C2-599B4F82A062}">
      <dsp:nvSpPr>
        <dsp:cNvPr id="0" name=""/>
        <dsp:cNvSpPr/>
      </dsp:nvSpPr>
      <dsp:spPr>
        <a:xfrm>
          <a:off x="1596724" y="2376343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Vicks appears to cater to seasonal or health-related needs, making it a high-priority product to sustain top-line revenue.</a:t>
          </a:r>
        </a:p>
      </dsp:txBody>
      <dsp:txXfrm>
        <a:off x="1633530" y="2413149"/>
        <a:ext cx="3195499" cy="680371"/>
      </dsp:txXfrm>
    </dsp:sp>
    <dsp:sp modelId="{84DE43E5-09BE-4438-803B-D96E0A1BA460}">
      <dsp:nvSpPr>
        <dsp:cNvPr id="0" name=""/>
        <dsp:cNvSpPr/>
      </dsp:nvSpPr>
      <dsp:spPr>
        <a:xfrm>
          <a:off x="1596724" y="3168026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Neurobion reflects consumer preference for personal health products, showcasing the potential for growth in health-related categories.</a:t>
          </a:r>
        </a:p>
      </dsp:txBody>
      <dsp:txXfrm>
        <a:off x="1633530" y="3204832"/>
        <a:ext cx="3195499" cy="680371"/>
      </dsp:txXfrm>
    </dsp:sp>
    <dsp:sp modelId="{CEDE9802-7EF5-43E3-9304-A64590D10175}">
      <dsp:nvSpPr>
        <dsp:cNvPr id="0" name=""/>
        <dsp:cNvSpPr/>
      </dsp:nvSpPr>
      <dsp:spPr>
        <a:xfrm>
          <a:off x="1596724" y="3959709"/>
          <a:ext cx="3269111" cy="75398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Venus suggests that grooming products have a consistent demand, which can be leveraged through promotions or complementary product bundling.</a:t>
          </a:r>
        </a:p>
      </dsp:txBody>
      <dsp:txXfrm>
        <a:off x="1633530" y="3996515"/>
        <a:ext cx="3195499" cy="680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DF8E7-86F1-49BC-AD77-5D2218F0530C}">
      <dsp:nvSpPr>
        <dsp:cNvPr id="0" name=""/>
        <dsp:cNvSpPr/>
      </dsp:nvSpPr>
      <dsp:spPr>
        <a:xfrm>
          <a:off x="1219199" y="2072"/>
          <a:ext cx="3219113" cy="90593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Profitability Leaders:</a:t>
          </a:r>
        </a:p>
      </dsp:txBody>
      <dsp:txXfrm>
        <a:off x="1263423" y="46296"/>
        <a:ext cx="3130665" cy="817483"/>
      </dsp:txXfrm>
    </dsp:sp>
    <dsp:sp modelId="{63FCD22D-A816-458B-B72A-272CADA19B9D}">
      <dsp:nvSpPr>
        <dsp:cNvPr id="0" name=""/>
        <dsp:cNvSpPr/>
      </dsp:nvSpPr>
      <dsp:spPr>
        <a:xfrm>
          <a:off x="1219199" y="953300"/>
          <a:ext cx="3219113" cy="90593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Vicks (£786,510), Pantene (£680,302), Tide (£649,695):</a:t>
          </a:r>
        </a:p>
      </dsp:txBody>
      <dsp:txXfrm>
        <a:off x="1263423" y="997524"/>
        <a:ext cx="3130665" cy="817483"/>
      </dsp:txXfrm>
    </dsp:sp>
    <dsp:sp modelId="{EDD2A9F6-00AE-462F-BA16-E4B4580807A4}">
      <dsp:nvSpPr>
        <dsp:cNvPr id="0" name=""/>
        <dsp:cNvSpPr/>
      </dsp:nvSpPr>
      <dsp:spPr>
        <a:xfrm>
          <a:off x="1219199" y="1904528"/>
          <a:ext cx="3219113" cy="90593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These products contribute significantly to overall profitability. Their consistent sales performance and favorable margins position them as key profit drivers.</a:t>
          </a:r>
        </a:p>
      </dsp:txBody>
      <dsp:txXfrm>
        <a:off x="1263423" y="1948752"/>
        <a:ext cx="3130665" cy="817483"/>
      </dsp:txXfrm>
    </dsp:sp>
    <dsp:sp modelId="{62E731A5-C6C4-4A84-8270-643AB1F87AEC}">
      <dsp:nvSpPr>
        <dsp:cNvPr id="0" name=""/>
        <dsp:cNvSpPr/>
      </dsp:nvSpPr>
      <dsp:spPr>
        <a:xfrm>
          <a:off x="1219199" y="2855756"/>
          <a:ext cx="3219113" cy="90593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Pantene’s profitability highlights the effectiveness of its branding and marketing strategies in the beauty segment.</a:t>
          </a:r>
        </a:p>
      </dsp:txBody>
      <dsp:txXfrm>
        <a:off x="1263423" y="2899980"/>
        <a:ext cx="3130665" cy="817483"/>
      </dsp:txXfrm>
    </dsp:sp>
    <dsp:sp modelId="{431A60C3-09CC-4200-93AA-D1A456D777EE}">
      <dsp:nvSpPr>
        <dsp:cNvPr id="0" name=""/>
        <dsp:cNvSpPr/>
      </dsp:nvSpPr>
      <dsp:spPr>
        <a:xfrm>
          <a:off x="1219199" y="3806984"/>
          <a:ext cx="3219113" cy="90593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Tide benefits from being a household staple, offering stability in long-term revenue generation.</a:t>
          </a:r>
        </a:p>
      </dsp:txBody>
      <dsp:txXfrm>
        <a:off x="1263423" y="3851208"/>
        <a:ext cx="3130665" cy="817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C9D86-1EBB-4C66-833E-7AB4EE4E912D}">
      <dsp:nvSpPr>
        <dsp:cNvPr id="0" name=""/>
        <dsp:cNvSpPr/>
      </dsp:nvSpPr>
      <dsp:spPr>
        <a:xfrm>
          <a:off x="197170" y="0"/>
          <a:ext cx="4106417" cy="3476846"/>
        </a:xfrm>
        <a:prstGeom prst="rightArrow">
          <a:avLst/>
        </a:prstGeom>
        <a:solidFill>
          <a:srgbClr val="003D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EB8D2-92D7-4F97-93F8-0CD4125536B0}">
      <dsp:nvSpPr>
        <dsp:cNvPr id="0" name=""/>
        <dsp:cNvSpPr/>
      </dsp:nvSpPr>
      <dsp:spPr>
        <a:xfrm>
          <a:off x="163709" y="1043053"/>
          <a:ext cx="1449323" cy="1390738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Profit-to-Sales Efficiency:</a:t>
          </a:r>
        </a:p>
      </dsp:txBody>
      <dsp:txXfrm>
        <a:off x="231599" y="1110943"/>
        <a:ext cx="1313543" cy="1254958"/>
      </dsp:txXfrm>
    </dsp:sp>
    <dsp:sp modelId="{C7BE29CF-4074-4D5B-8F1B-11138129E8B4}">
      <dsp:nvSpPr>
        <dsp:cNvPr id="0" name=""/>
        <dsp:cNvSpPr/>
      </dsp:nvSpPr>
      <dsp:spPr>
        <a:xfrm>
          <a:off x="1690877" y="1043053"/>
          <a:ext cx="1449323" cy="1390738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Vicks stands out not only for sales volume but also for profitability, demonstrating an optimal balance between cost and revenue.</a:t>
          </a:r>
        </a:p>
      </dsp:txBody>
      <dsp:txXfrm>
        <a:off x="1758767" y="1110943"/>
        <a:ext cx="1313543" cy="1254958"/>
      </dsp:txXfrm>
    </dsp:sp>
    <dsp:sp modelId="{05694D98-9E08-4419-B2CF-064A96760A01}">
      <dsp:nvSpPr>
        <dsp:cNvPr id="0" name=""/>
        <dsp:cNvSpPr/>
      </dsp:nvSpPr>
      <dsp:spPr>
        <a:xfrm>
          <a:off x="3218045" y="1043053"/>
          <a:ext cx="1449323" cy="1390738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Tide and Pantene also exhibit a strong profit-to-sales ratio, emphasizing their strategic importance to the product portfolio.</a:t>
          </a:r>
        </a:p>
      </dsp:txBody>
      <dsp:txXfrm>
        <a:off x="3285935" y="1110943"/>
        <a:ext cx="1313543" cy="1254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E9565-3E5B-419A-BF99-9E1684B20936}">
      <dsp:nvSpPr>
        <dsp:cNvPr id="0" name=""/>
        <dsp:cNvSpPr/>
      </dsp:nvSpPr>
      <dsp:spPr>
        <a:xfrm>
          <a:off x="429269" y="463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Low Profitability Concerns &amp;Optimization:</a:t>
          </a:r>
        </a:p>
      </dsp:txBody>
      <dsp:txXfrm>
        <a:off x="465536" y="36730"/>
        <a:ext cx="3953312" cy="670409"/>
      </dsp:txXfrm>
    </dsp:sp>
    <dsp:sp modelId="{B3583CBB-59A2-4BA4-BE5E-C63D260CDED7}">
      <dsp:nvSpPr>
        <dsp:cNvPr id="0" name=""/>
        <dsp:cNvSpPr/>
      </dsp:nvSpPr>
      <dsp:spPr>
        <a:xfrm>
          <a:off x="429269" y="780554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Always (£235,970 profit on high sales volume)</a:t>
          </a:r>
        </a:p>
      </dsp:txBody>
      <dsp:txXfrm>
        <a:off x="465536" y="816821"/>
        <a:ext cx="3953312" cy="670409"/>
      </dsp:txXfrm>
    </dsp:sp>
    <dsp:sp modelId="{2BB5F3A5-3DA2-4BD5-B3E0-0EEC51DEF6CF}">
      <dsp:nvSpPr>
        <dsp:cNvPr id="0" name=""/>
        <dsp:cNvSpPr/>
      </dsp:nvSpPr>
      <dsp:spPr>
        <a:xfrm>
          <a:off x="429269" y="1560644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The low profit-to-sales ratio indicates a possible misalignment between pricing, manufacturing costs, or marketing expenses.</a:t>
          </a:r>
        </a:p>
      </dsp:txBody>
      <dsp:txXfrm>
        <a:off x="465536" y="1596911"/>
        <a:ext cx="3953312" cy="670409"/>
      </dsp:txXfrm>
    </dsp:sp>
    <dsp:sp modelId="{370C2AF4-FC59-4D07-8C5E-49733DFB288E}">
      <dsp:nvSpPr>
        <dsp:cNvPr id="0" name=""/>
        <dsp:cNvSpPr/>
      </dsp:nvSpPr>
      <dsp:spPr>
        <a:xfrm>
          <a:off x="429269" y="2340735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The product might be affected by competitive pricing or high production costs that erode margins.</a:t>
          </a:r>
        </a:p>
      </dsp:txBody>
      <dsp:txXfrm>
        <a:off x="465536" y="2377002"/>
        <a:ext cx="3953312" cy="670409"/>
      </dsp:txXfrm>
    </dsp:sp>
    <dsp:sp modelId="{8EEE5D55-7AAE-46E3-8A10-BBA74338B4B1}">
      <dsp:nvSpPr>
        <dsp:cNvPr id="0" name=""/>
        <dsp:cNvSpPr/>
      </dsp:nvSpPr>
      <dsp:spPr>
        <a:xfrm>
          <a:off x="429269" y="3120825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Reassess the pricing strategy for Always and similar products to improve margins.</a:t>
          </a:r>
        </a:p>
      </dsp:txBody>
      <dsp:txXfrm>
        <a:off x="465536" y="3157092"/>
        <a:ext cx="3953312" cy="670409"/>
      </dsp:txXfrm>
    </dsp:sp>
    <dsp:sp modelId="{15291FF0-3334-40AD-8BD1-CFCF62709891}">
      <dsp:nvSpPr>
        <dsp:cNvPr id="0" name=""/>
        <dsp:cNvSpPr/>
      </dsp:nvSpPr>
      <dsp:spPr>
        <a:xfrm>
          <a:off x="429269" y="3900916"/>
          <a:ext cx="4025846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Explore cost reduction strategies, such as supplier renegotiations or process improvements, to lower production costs.</a:t>
          </a:r>
        </a:p>
      </dsp:txBody>
      <dsp:txXfrm>
        <a:off x="465536" y="3937183"/>
        <a:ext cx="3953312" cy="670409"/>
      </dsp:txXfrm>
    </dsp:sp>
    <dsp:sp modelId="{77715407-2CB2-4387-B6AA-A7F97962498B}">
      <dsp:nvSpPr>
        <dsp:cNvPr id="0" name=""/>
        <dsp:cNvSpPr/>
      </dsp:nvSpPr>
      <dsp:spPr>
        <a:xfrm>
          <a:off x="418475" y="4681470"/>
          <a:ext cx="4048741" cy="74294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Evaluate the product’s positioning and consider introducing premium versions or bundling to add value.</a:t>
          </a:r>
        </a:p>
      </dsp:txBody>
      <dsp:txXfrm>
        <a:off x="454742" y="4717737"/>
        <a:ext cx="3976207" cy="6704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34531-401A-4EDB-84C5-D6D7A3DE9C0D}">
      <dsp:nvSpPr>
        <dsp:cNvPr id="0" name=""/>
        <dsp:cNvSpPr/>
      </dsp:nvSpPr>
      <dsp:spPr>
        <a:xfrm>
          <a:off x="127001" y="51"/>
          <a:ext cx="3037836" cy="207181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Prioritize marketing investments in Vicks, Pantene, and Tide to maximize profitability and market penetration.</a:t>
          </a:r>
        </a:p>
      </dsp:txBody>
      <dsp:txXfrm>
        <a:off x="228138" y="101188"/>
        <a:ext cx="2835562" cy="1869537"/>
      </dsp:txXfrm>
    </dsp:sp>
    <dsp:sp modelId="{553B316C-8A40-4C0B-BEAE-7B60E30A068E}">
      <dsp:nvSpPr>
        <dsp:cNvPr id="0" name=""/>
        <dsp:cNvSpPr/>
      </dsp:nvSpPr>
      <dsp:spPr>
        <a:xfrm>
          <a:off x="127001" y="2175453"/>
          <a:ext cx="3037836" cy="2071811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Implement targeted campaigns for Vicks during high-demand seasons to enhance revenue further.</a:t>
          </a:r>
        </a:p>
      </dsp:txBody>
      <dsp:txXfrm>
        <a:off x="228138" y="2276590"/>
        <a:ext cx="2835562" cy="18695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023A2-3FC0-4D19-89C9-95AACEF80BFB}">
      <dsp:nvSpPr>
        <dsp:cNvPr id="0" name=""/>
        <dsp:cNvSpPr/>
      </dsp:nvSpPr>
      <dsp:spPr>
        <a:xfrm>
          <a:off x="0" y="581"/>
          <a:ext cx="3897633" cy="102447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Category-Level Analysis:</a:t>
          </a:r>
        </a:p>
      </dsp:txBody>
      <dsp:txXfrm>
        <a:off x="50011" y="50592"/>
        <a:ext cx="3797611" cy="924451"/>
      </dsp:txXfrm>
    </dsp:sp>
    <dsp:sp modelId="{D5E879FC-21A5-4923-A618-266114B8BE26}">
      <dsp:nvSpPr>
        <dsp:cNvPr id="0" name=""/>
        <dsp:cNvSpPr/>
      </dsp:nvSpPr>
      <dsp:spPr>
        <a:xfrm>
          <a:off x="0" y="1076278"/>
          <a:ext cx="3897633" cy="102447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Conduct a deeper analysis of product categories with high sales but low profitability, such as Baby &amp; Family Care, to identify inefficiencies.</a:t>
          </a:r>
        </a:p>
      </dsp:txBody>
      <dsp:txXfrm>
        <a:off x="50011" y="1126289"/>
        <a:ext cx="3797611" cy="924451"/>
      </dsp:txXfrm>
    </dsp:sp>
    <dsp:sp modelId="{5049C015-3DC6-4E15-9CE6-FF74F2A52A24}">
      <dsp:nvSpPr>
        <dsp:cNvPr id="0" name=""/>
        <dsp:cNvSpPr/>
      </dsp:nvSpPr>
      <dsp:spPr>
        <a:xfrm>
          <a:off x="0" y="2151975"/>
          <a:ext cx="3897633" cy="102447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For health-related products like Vicks and </a:t>
          </a:r>
          <a:r>
            <a:rPr lang="en-GB" sz="1400" b="1" kern="1200" dirty="0" err="1"/>
            <a:t>Neurobion</a:t>
          </a:r>
          <a:r>
            <a:rPr lang="en-GB" sz="1400" b="1" kern="1200" dirty="0"/>
            <a:t>, maintain competitive pricing while leveraging consumer trust to introduce new variants or complementary products.</a:t>
          </a:r>
        </a:p>
      </dsp:txBody>
      <dsp:txXfrm>
        <a:off x="50011" y="2201986"/>
        <a:ext cx="3797611" cy="924451"/>
      </dsp:txXfrm>
    </dsp:sp>
    <dsp:sp modelId="{11C56A9D-8C07-44DA-A756-FA7E1D43C1BE}">
      <dsp:nvSpPr>
        <dsp:cNvPr id="0" name=""/>
        <dsp:cNvSpPr/>
      </dsp:nvSpPr>
      <dsp:spPr>
        <a:xfrm>
          <a:off x="0" y="3227672"/>
          <a:ext cx="3897633" cy="102447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Use successful strategies from Vicks and Pantene to guide underperforming products, focusing on branding, promotions, and customer engagement.</a:t>
          </a:r>
        </a:p>
      </dsp:txBody>
      <dsp:txXfrm>
        <a:off x="50011" y="3277683"/>
        <a:ext cx="3797611" cy="924451"/>
      </dsp:txXfrm>
    </dsp:sp>
    <dsp:sp modelId="{6CACA3F5-B3FE-49C4-90D6-777B42CBF61D}">
      <dsp:nvSpPr>
        <dsp:cNvPr id="0" name=""/>
        <dsp:cNvSpPr/>
      </dsp:nvSpPr>
      <dsp:spPr>
        <a:xfrm>
          <a:off x="0" y="4303369"/>
          <a:ext cx="3897633" cy="1024473"/>
        </a:xfrm>
        <a:prstGeom prst="roundRect">
          <a:avLst/>
        </a:prstGeom>
        <a:solidFill>
          <a:srgbClr val="003D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Consider phasing out consistently underperforming product lines that fail to align with overall profitability goals.</a:t>
          </a:r>
        </a:p>
      </dsp:txBody>
      <dsp:txXfrm>
        <a:off x="50011" y="4353380"/>
        <a:ext cx="3797611" cy="92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CE50-5E19-43A3-9642-208B33848254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1795-B614-4EE8-9202-CE74BA83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5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C1795-B614-4EE8-9202-CE74BA83FCA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2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7B3D-117B-7B43-5B53-B72163EA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9B74F-3BC4-E534-A07E-9AC65239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3B15-3F81-1F77-FF86-676B6EE1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CAD7-33BB-9326-1EA2-65DD80C0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7CDD-119E-712A-A540-813773A3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4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135F-F69A-390F-E197-8534F99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ACE3-F6EB-8268-3D3C-59300E7B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2B62-EBE1-3153-F787-0F1A01AE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D3B4-B523-E9D3-D614-EC899415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860F-313C-91C3-878F-5067B7B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41673-DDDD-DEC8-8605-7B918AD1B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2D574-2310-8399-D40C-D53728FC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0DA2-CAB2-B2F7-B210-BDADD12E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D68D-0565-6041-B384-2B515DBB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C1DD-5556-A7CD-88CB-91F8473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8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8B1A-502F-3800-66C1-1AE04FF9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EBF4-9A86-973E-8B93-A06B5191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20B34-AACF-680F-9EF0-E6058409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F51F-8B33-5EAB-15F3-121C18CA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ED1B-6A90-E772-C3A2-1593F33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3DF4-640D-EDD0-84D9-8E62D81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22465-CC79-CCF5-FFE6-ABBB1AFB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ED29-53A6-BE11-7BAB-2F68B5A1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B726-4D7A-6221-C830-C39B6A61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CD36-E054-FE51-046B-01C86C7B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7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B23-3554-4738-2DA7-D045D2A4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BBD5-4CDF-3986-7729-97F36BBE8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7D572-6E95-C074-4C4C-7C4A5BD1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DF51-1089-0807-3D1A-0D1FE9B7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88D-342E-918A-57BA-A8A9A4A2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69123-CEF7-07E0-4A8B-9C523C8F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F9E6-280D-932C-C9F9-06202B36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43C9-C879-51F2-3C71-D27E1329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DA91-994E-568E-ADD8-4A629172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7E468-867F-1521-B73F-E901F12B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C75EC-33F2-75DD-B5F8-DD85DCF9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2ABE9-73E9-02A4-93E2-31E36128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CFFE6-2E9D-4811-84A5-8C1445F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DC50E-5B42-763D-574F-E4ED13D2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96B-E596-6F2A-C0C0-81B0593A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C46E6-44CC-4430-7CBB-17B6FC14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59892-5FAE-EE54-F57B-F4A402FF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00F8-248C-2236-5EE0-AB314D13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62F8-3E70-7C76-39DD-29D18D86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1E421-674F-4FD8-A712-E05B9DB5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A07C-B934-3897-6846-316362C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12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42F3-DD66-62B0-2457-BABE7C30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1706-BEE3-F859-2F64-6DD2FD88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9A3B-8BBD-656C-13B6-6A2356C9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9A48-354A-97F2-9E0D-772B78EA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93FD-33B0-B15D-33F5-4104CA74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92A0D-3A39-55B5-A191-03CA19B3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0EF-1443-7149-CB0B-D2DE10EC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85F64-1D3A-9630-462F-37238C3E5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A0A-592E-9AEA-438E-9D6FA4AD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C9B0B-F637-65AE-78A9-2433E36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737E6-7B02-69CC-8B38-D91579D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C78DE-68D5-C2F7-E9B7-66FBD46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9BDD-00F1-895D-22F2-17808FB2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3385-E5BF-F4F8-FDB5-9B203666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9EEC-D217-A97D-003D-4F5730431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D843-3921-493B-8872-A210E00B9EAF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61B3-330F-BFB0-BBE9-D18BA1BB9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CAE2-485E-5207-1A30-188E7C6A7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A03C-57A5-4FA7-89FD-FFB8D93FB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8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DCA59-1B51-4ADF-21DA-4608790C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214283-2C94-25D0-D59A-10C2B04AD722}"/>
              </a:ext>
            </a:extLst>
          </p:cNvPr>
          <p:cNvSpPr txBox="1"/>
          <p:nvPr/>
        </p:nvSpPr>
        <p:spPr>
          <a:xfrm>
            <a:off x="7213600" y="458470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DA5"/>
                </a:solidFill>
              </a:rPr>
              <a:t>Name: Taiwo Eniola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46412-36A6-9827-F100-771700D4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787" y="-116655"/>
            <a:ext cx="14121927" cy="7421984"/>
          </a:xfrm>
          <a:prstGeom prst="round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0472758-452C-2B9F-BDE4-ED9264EBBAC9}"/>
              </a:ext>
            </a:extLst>
          </p:cNvPr>
          <p:cNvSpPr/>
          <p:nvPr/>
        </p:nvSpPr>
        <p:spPr>
          <a:xfrm>
            <a:off x="2940227" y="3384486"/>
            <a:ext cx="3860800" cy="2050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2B4BA93-2154-4CD2-3BBB-98399E1CBD69}"/>
              </a:ext>
            </a:extLst>
          </p:cNvPr>
          <p:cNvSpPr/>
          <p:nvPr/>
        </p:nvSpPr>
        <p:spPr>
          <a:xfrm>
            <a:off x="2103097" y="2865091"/>
            <a:ext cx="5850457" cy="1315092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3DA5"/>
                </a:solidFill>
              </a:rPr>
              <a:t>Comprehensive Sales and Campaign Analysis </a:t>
            </a:r>
            <a:r>
              <a:rPr lang="en-GB" sz="2400" b="1">
                <a:solidFill>
                  <a:srgbClr val="003DA5"/>
                </a:solidFill>
              </a:rPr>
              <a:t>for F&amp;K</a:t>
            </a:r>
            <a:endParaRPr lang="en-GB" sz="2400" b="1" dirty="0">
              <a:solidFill>
                <a:srgbClr val="003DA5"/>
              </a:solidFill>
            </a:endParaRPr>
          </a:p>
          <a:p>
            <a:pPr algn="ctr"/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9AEC8-279C-8C67-2DA6-55FC484AB8D3}"/>
              </a:ext>
            </a:extLst>
          </p:cNvPr>
          <p:cNvSpPr/>
          <p:nvPr/>
        </p:nvSpPr>
        <p:spPr>
          <a:xfrm>
            <a:off x="3271349" y="3778227"/>
            <a:ext cx="5421654" cy="1163550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Leveraging Data Insights for Strategic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84400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A5E68-763E-1C34-72D3-890BC167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F5A39E-CA65-91B3-B3B5-5974509ACBF7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3DA5"/>
                </a:solidFill>
              </a:rPr>
              <a:t>Low Performing Product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1C23F64-3B53-DE38-6FF2-D43BE4229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673598"/>
              </p:ext>
            </p:extLst>
          </p:nvPr>
        </p:nvGraphicFramePr>
        <p:xfrm>
          <a:off x="-259080" y="1341120"/>
          <a:ext cx="4907280" cy="542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60EF69C-9D59-6AC9-6A74-DD0FF8F4A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045464"/>
              </p:ext>
            </p:extLst>
          </p:nvPr>
        </p:nvGraphicFramePr>
        <p:xfrm>
          <a:off x="4450080" y="1929668"/>
          <a:ext cx="329184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04357C-1D75-2DD4-CDA7-1B2F5EC6D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448370"/>
              </p:ext>
            </p:extLst>
          </p:nvPr>
        </p:nvGraphicFramePr>
        <p:xfrm>
          <a:off x="8077200" y="1433586"/>
          <a:ext cx="3901440" cy="5331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8541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86065-E577-562E-A5F9-974FC63F1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F896B-0B99-27AC-17AC-3BD0DEF2ECE3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3DA5"/>
                </a:solidFill>
              </a:rPr>
              <a:t>Monthly Sales Trend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E0FECB-3B0F-B138-7BFF-D0D8E1E80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61286"/>
              </p:ext>
            </p:extLst>
          </p:nvPr>
        </p:nvGraphicFramePr>
        <p:xfrm>
          <a:off x="253213" y="1523212"/>
          <a:ext cx="7653867" cy="513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4FE3F1-2538-24A2-35CD-F4E6C9CD2A13}"/>
              </a:ext>
            </a:extLst>
          </p:cNvPr>
          <p:cNvSpPr txBox="1"/>
          <p:nvPr/>
        </p:nvSpPr>
        <p:spPr>
          <a:xfrm>
            <a:off x="8304028" y="3139237"/>
            <a:ext cx="3806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Actionable Insights: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Analyse marketing strategies during peak months like November to replicate success in December.</a:t>
            </a:r>
          </a:p>
          <a:p>
            <a:r>
              <a:rPr lang="en-GB" dirty="0">
                <a:solidFill>
                  <a:schemeClr val="bg1"/>
                </a:solidFill>
              </a:rPr>
              <a:t>Introduce tailored promotions for February, such as Valentine's Day sales or loyalty program bonuses, to boost consumer engagement.</a:t>
            </a:r>
          </a:p>
          <a:p>
            <a:r>
              <a:rPr lang="en-GB" dirty="0">
                <a:solidFill>
                  <a:schemeClr val="bg1"/>
                </a:solidFill>
              </a:rPr>
              <a:t>Evaluate operational readiness and inventory during high-performing months to ensure smooth sales execution.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D49DF-9461-AEDF-085C-78D8DC091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753" y="1329234"/>
            <a:ext cx="309605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04973F-2DEE-6302-2826-CD2050D61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22DCFD-3BF3-8003-E2BF-57FF470C5B53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3DA5"/>
                </a:solidFill>
              </a:rPr>
              <a:t>Quarterly Performance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27C0A8-90E3-D3EE-3209-41AADF5B3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644097"/>
              </p:ext>
            </p:extLst>
          </p:nvPr>
        </p:nvGraphicFramePr>
        <p:xfrm>
          <a:off x="558800" y="1693333"/>
          <a:ext cx="7653867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252F04-53A3-ECCC-A0F4-DBC7FA3B629D}"/>
              </a:ext>
            </a:extLst>
          </p:cNvPr>
          <p:cNvSpPr txBox="1"/>
          <p:nvPr/>
        </p:nvSpPr>
        <p:spPr>
          <a:xfrm>
            <a:off x="8585200" y="1693333"/>
            <a:ext cx="31665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Actionable Insights: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Develop Q1 campaigns that focus on post-holiday spending, such as New Year resolution-themed products or discounts on essentials.</a:t>
            </a:r>
          </a:p>
          <a:p>
            <a:r>
              <a:rPr lang="en-GB" dirty="0">
                <a:solidFill>
                  <a:schemeClr val="bg1"/>
                </a:solidFill>
              </a:rPr>
              <a:t>Enhance Q4 by capitalizing on December’s missed opportunities with stronger Christmas marketing strategies or extended discounts beyond Black Friday.</a:t>
            </a:r>
          </a:p>
          <a:p>
            <a:r>
              <a:rPr lang="en-GB" dirty="0">
                <a:solidFill>
                  <a:schemeClr val="bg1"/>
                </a:solidFill>
              </a:rPr>
              <a:t>Use predictive analytics to anticipate seasonal demand shifts and optimize inventory for peak sales months.</a:t>
            </a:r>
          </a:p>
        </p:txBody>
      </p:sp>
    </p:spTree>
    <p:extLst>
      <p:ext uri="{BB962C8B-B14F-4D97-AF65-F5344CB8AC3E}">
        <p14:creationId xmlns:p14="http://schemas.microsoft.com/office/powerpoint/2010/main" val="296361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7F387-AE1B-880E-CE96-7843B282D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CD5DE-0529-1F0C-BE70-F9ADDEF2D4ED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b="1" dirty="0">
                <a:solidFill>
                  <a:srgbClr val="003DA5"/>
                </a:solidFill>
              </a:rPr>
              <a:t>Campaign Contribution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7C1E59-0F05-8350-C441-91D443A32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66984"/>
              </p:ext>
            </p:extLst>
          </p:nvPr>
        </p:nvGraphicFramePr>
        <p:xfrm>
          <a:off x="270933" y="1222623"/>
          <a:ext cx="4859867" cy="563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DEEA2C-D15F-51BF-BC34-5A58DC8334D9}"/>
              </a:ext>
            </a:extLst>
          </p:cNvPr>
          <p:cNvSpPr txBox="1"/>
          <p:nvPr/>
        </p:nvSpPr>
        <p:spPr>
          <a:xfrm>
            <a:off x="5497033" y="3164681"/>
            <a:ext cx="6694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Regional Campaign Breakdown</a:t>
            </a:r>
          </a:p>
          <a:p>
            <a:r>
              <a:rPr lang="en-GB" dirty="0">
                <a:solidFill>
                  <a:schemeClr val="bg1"/>
                </a:solidFill>
              </a:rPr>
              <a:t>High Engagement Regions: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Africa: Campaign IDs 008 and 005 led with exceptional results, indicating a strong regional strategy and consumer interest in promoted products.</a:t>
            </a:r>
          </a:p>
          <a:p>
            <a:r>
              <a:rPr lang="en-GB" dirty="0">
                <a:solidFill>
                  <a:schemeClr val="bg1"/>
                </a:solidFill>
              </a:rPr>
              <a:t>North America: Similar success with Campaign IDs 008 and 005, emphasizing successful localization of marketing efforts.</a:t>
            </a:r>
          </a:p>
          <a:p>
            <a:r>
              <a:rPr lang="en-GB" dirty="0">
                <a:solidFill>
                  <a:schemeClr val="bg1"/>
                </a:solidFill>
              </a:rPr>
              <a:t>Underperforming Regions: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Asia: Campaign ID 009 underperformed significantly, highlighting challenges such as cultural misalignment, ineffective communication channels, or product relevance issues.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6AD89-76BA-DBA0-398A-7E4744DCD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399" y="1376633"/>
            <a:ext cx="298174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3AEE-4834-908A-43DF-9CE2513B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A2AD6-5F61-2B11-D585-DB617FDEC2B0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solidFill>
                <a:srgbClr val="003DA5"/>
              </a:solidFill>
            </a:endParaRPr>
          </a:p>
          <a:p>
            <a:pPr algn="ctr"/>
            <a:r>
              <a:rPr lang="en-GB" sz="3600" b="1" dirty="0">
                <a:solidFill>
                  <a:srgbClr val="003DA5"/>
                </a:solidFill>
              </a:rPr>
              <a:t>Campaign  Actionable Insights</a:t>
            </a:r>
          </a:p>
          <a:p>
            <a:pPr algn="ctr"/>
            <a:endParaRPr lang="en-GB" sz="3600" b="1" dirty="0">
              <a:solidFill>
                <a:srgbClr val="003DA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31898-FD8C-1866-4F5B-D3166B853117}"/>
              </a:ext>
            </a:extLst>
          </p:cNvPr>
          <p:cNvSpPr txBox="1"/>
          <p:nvPr/>
        </p:nvSpPr>
        <p:spPr>
          <a:xfrm>
            <a:off x="0" y="1222623"/>
            <a:ext cx="1198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Leverage Success of Campaign ID 008: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Expand ID 008 to other regions or apply its successful strategies to future campaigns.</a:t>
            </a:r>
          </a:p>
          <a:p>
            <a:r>
              <a:rPr lang="en-GB" b="1" dirty="0">
                <a:solidFill>
                  <a:schemeClr val="bg1"/>
                </a:solidFill>
              </a:rPr>
              <a:t>Conduct a detailed post-campaign analysis to document key drivers of its success (e.g., messaging, offers, product mix).</a:t>
            </a:r>
          </a:p>
          <a:p>
            <a:r>
              <a:rPr lang="en-GB" b="1" dirty="0">
                <a:solidFill>
                  <a:schemeClr val="bg1"/>
                </a:solidFill>
              </a:rPr>
              <a:t>Optimize Underperforming Campaigns: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Focus on Campaign ID 009 to understand its lacklustre performance in Asia:</a:t>
            </a:r>
          </a:p>
          <a:p>
            <a:r>
              <a:rPr lang="en-GB" b="1" dirty="0">
                <a:solidFill>
                  <a:schemeClr val="bg1"/>
                </a:solidFill>
              </a:rPr>
              <a:t>Evaluate cultural fit and relevance of the promoted products.</a:t>
            </a:r>
          </a:p>
          <a:p>
            <a:r>
              <a:rPr lang="en-GB" b="1" dirty="0">
                <a:solidFill>
                  <a:schemeClr val="bg1"/>
                </a:solidFill>
              </a:rPr>
              <a:t>Investigate regional communication strategies, including language, media, and timing.</a:t>
            </a:r>
          </a:p>
          <a:p>
            <a:r>
              <a:rPr lang="en-GB" b="1" dirty="0">
                <a:solidFill>
                  <a:schemeClr val="bg1"/>
                </a:solidFill>
              </a:rPr>
              <a:t>Adjust pricing, offers, or distribution channels to align with local market needs.</a:t>
            </a:r>
          </a:p>
          <a:p>
            <a:r>
              <a:rPr lang="en-GB" b="1" dirty="0">
                <a:solidFill>
                  <a:schemeClr val="bg1"/>
                </a:solidFill>
              </a:rPr>
              <a:t>Tailor Regional Campaigns: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Africa and North America’s success suggests a robust understanding of consumer preferences. Use these insights to fine-tune strategies for underperforming regions.</a:t>
            </a:r>
          </a:p>
          <a:p>
            <a:r>
              <a:rPr lang="en-GB" b="1" dirty="0">
                <a:solidFill>
                  <a:schemeClr val="bg1"/>
                </a:solidFill>
              </a:rPr>
              <a:t>For Asia, consider piloting smaller campaigns with localized adjustments to test effectiveness.</a:t>
            </a:r>
          </a:p>
          <a:p>
            <a:r>
              <a:rPr lang="en-GB" b="1" dirty="0">
                <a:solidFill>
                  <a:schemeClr val="bg1"/>
                </a:solidFill>
              </a:rPr>
              <a:t>Invest in Data-Driven Decisions: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Implement sentiment analysis and customer segmentation tools to refine targeting.</a:t>
            </a:r>
          </a:p>
          <a:p>
            <a:r>
              <a:rPr lang="en-GB" b="1" dirty="0">
                <a:solidFill>
                  <a:schemeClr val="bg1"/>
                </a:solidFill>
              </a:rPr>
              <a:t>Monitor real-time campaign performance metrics to enable agile adjustments during active campaigns.</a:t>
            </a:r>
          </a:p>
        </p:txBody>
      </p:sp>
    </p:spTree>
    <p:extLst>
      <p:ext uri="{BB962C8B-B14F-4D97-AF65-F5344CB8AC3E}">
        <p14:creationId xmlns:p14="http://schemas.microsoft.com/office/powerpoint/2010/main" val="263909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3E106-972F-7903-F67E-6F3DF6EF8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F1A52F-361F-414A-A41B-6E36904116D9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3DA5"/>
                </a:solidFill>
              </a:rPr>
              <a:t>Product and Campaign Correlation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D2012E-157C-B7F1-68FA-CD398EA3B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608299"/>
              </p:ext>
            </p:extLst>
          </p:nvPr>
        </p:nvGraphicFramePr>
        <p:xfrm>
          <a:off x="2349796" y="1552353"/>
          <a:ext cx="11011786" cy="498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F18F9AB-0768-141A-725E-9DC30854BD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3284" y="4529241"/>
            <a:ext cx="459007" cy="283106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DB6C938-DFD8-D397-4438-63C747E8FA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0502" y="3287447"/>
            <a:ext cx="459007" cy="283106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ABC07B3-5B88-4A33-0E46-8077A4EF0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88" y="1472851"/>
            <a:ext cx="3515216" cy="24387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29315B-92E8-61DF-C91C-D1B46D6B4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688" y="4332142"/>
            <a:ext cx="351521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7AB92-E32F-CB45-5D2B-C609C428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675506-F54A-105F-A85F-732A17395AA4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3DA5"/>
                </a:solidFill>
              </a:rPr>
              <a:t>Strategic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9FC2A-868B-E14E-0B9F-51D256D97B1E}"/>
              </a:ext>
            </a:extLst>
          </p:cNvPr>
          <p:cNvSpPr txBox="1"/>
          <p:nvPr/>
        </p:nvSpPr>
        <p:spPr>
          <a:xfrm>
            <a:off x="1803400" y="17399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Campaign Strategy:</a:t>
            </a:r>
          </a:p>
          <a:p>
            <a:r>
              <a:rPr lang="en-GB" dirty="0">
                <a:solidFill>
                  <a:schemeClr val="bg1"/>
                </a:solidFill>
              </a:rPr>
              <a:t>Invest in Campaign 008.</a:t>
            </a:r>
          </a:p>
          <a:p>
            <a:r>
              <a:rPr lang="en-GB" dirty="0">
                <a:solidFill>
                  <a:schemeClr val="bg1"/>
                </a:solidFill>
              </a:rPr>
              <a:t>Revise poorly performing campaigns.</a:t>
            </a:r>
          </a:p>
          <a:p>
            <a:r>
              <a:rPr lang="en-GB" b="1" dirty="0">
                <a:solidFill>
                  <a:schemeClr val="bg1"/>
                </a:solidFill>
              </a:rPr>
              <a:t>Profitability Focus:</a:t>
            </a:r>
          </a:p>
          <a:p>
            <a:r>
              <a:rPr lang="en-GB" dirty="0">
                <a:solidFill>
                  <a:schemeClr val="bg1"/>
                </a:solidFill>
              </a:rPr>
              <a:t>Optimize manufacturing costs for Baby &amp; Family Care.</a:t>
            </a:r>
          </a:p>
          <a:p>
            <a:r>
              <a:rPr lang="en-GB" dirty="0">
                <a:solidFill>
                  <a:schemeClr val="bg1"/>
                </a:solidFill>
              </a:rPr>
              <a:t>Focus on high-margin categories like Health Care and Beauty.</a:t>
            </a:r>
          </a:p>
          <a:p>
            <a:r>
              <a:rPr lang="en-GB" b="1" dirty="0">
                <a:solidFill>
                  <a:schemeClr val="bg1"/>
                </a:solidFill>
              </a:rPr>
              <a:t>Regional Expansion:</a:t>
            </a:r>
          </a:p>
          <a:p>
            <a:r>
              <a:rPr lang="en-GB" dirty="0">
                <a:solidFill>
                  <a:schemeClr val="bg1"/>
                </a:solidFill>
              </a:rPr>
              <a:t>Strengthen presence in Europe and Asia.</a:t>
            </a:r>
          </a:p>
          <a:p>
            <a:r>
              <a:rPr lang="en-GB" dirty="0">
                <a:solidFill>
                  <a:schemeClr val="bg1"/>
                </a:solidFill>
              </a:rPr>
              <a:t>Maintain momentum in Africa and North America.</a:t>
            </a:r>
          </a:p>
          <a:p>
            <a:r>
              <a:rPr lang="en-GB" b="1" dirty="0">
                <a:solidFill>
                  <a:schemeClr val="bg1"/>
                </a:solidFill>
              </a:rPr>
              <a:t>Seasonal Marketing:</a:t>
            </a:r>
          </a:p>
          <a:p>
            <a:r>
              <a:rPr lang="en-GB" dirty="0">
                <a:solidFill>
                  <a:schemeClr val="bg1"/>
                </a:solidFill>
              </a:rPr>
              <a:t>Target holiday seasons for improved December sales.</a:t>
            </a:r>
          </a:p>
        </p:txBody>
      </p:sp>
    </p:spTree>
    <p:extLst>
      <p:ext uri="{BB962C8B-B14F-4D97-AF65-F5344CB8AC3E}">
        <p14:creationId xmlns:p14="http://schemas.microsoft.com/office/powerpoint/2010/main" val="425644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D14222-E3D1-8E26-3EB9-94A91A6B8122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3DA5"/>
                </a:solidFill>
              </a:rPr>
              <a:t>BCG Matrix Quadrants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8674C-B451-CC33-B5A8-65BFA812C53E}"/>
              </a:ext>
            </a:extLst>
          </p:cNvPr>
          <p:cNvGraphicFramePr/>
          <p:nvPr/>
        </p:nvGraphicFramePr>
        <p:xfrm>
          <a:off x="235733" y="1304818"/>
          <a:ext cx="11805580" cy="546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E2D7679-C331-C520-F455-75071A342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20" y="3349375"/>
            <a:ext cx="3647326" cy="1387012"/>
          </a:xfrm>
          <a:prstGeom prst="roundRect">
            <a:avLst/>
          </a:prstGeom>
          <a:solidFill>
            <a:srgbClr val="003DA5"/>
          </a:solidFill>
        </p:spPr>
      </p:pic>
    </p:spTree>
    <p:extLst>
      <p:ext uri="{BB962C8B-B14F-4D97-AF65-F5344CB8AC3E}">
        <p14:creationId xmlns:p14="http://schemas.microsoft.com/office/powerpoint/2010/main" val="312506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8AE89-3D71-C163-9A1E-9E3ADD256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63D92E-2EBD-6789-B4AB-4C2C2C80B605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3DA5"/>
                </a:solidFill>
              </a:rPr>
              <a:t>Key Recommendations: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23D821-80B1-3DFF-2FE3-75D472BD21F6}"/>
              </a:ext>
            </a:extLst>
          </p:cNvPr>
          <p:cNvGraphicFramePr/>
          <p:nvPr/>
        </p:nvGraphicFramePr>
        <p:xfrm>
          <a:off x="328775" y="2067674"/>
          <a:ext cx="6544638" cy="272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7AD40C-7BE4-9BD5-C321-F4CAF92FB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763861"/>
              </p:ext>
            </p:extLst>
          </p:nvPr>
        </p:nvGraphicFramePr>
        <p:xfrm>
          <a:off x="6729574" y="1489753"/>
          <a:ext cx="4958993" cy="413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61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64473-F750-B79F-804A-472FD8118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8E1908-8301-2C3D-A1C8-7FD9B52AE54A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003DA5"/>
                </a:solidFill>
              </a:rPr>
              <a:t>Ansoff's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9539-654C-12D2-ADE6-07EBE6B118E9}"/>
              </a:ext>
            </a:extLst>
          </p:cNvPr>
          <p:cNvSpPr txBox="1"/>
          <p:nvPr/>
        </p:nvSpPr>
        <p:spPr>
          <a:xfrm>
            <a:off x="6369977" y="1685820"/>
            <a:ext cx="4568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highlight>
                  <a:srgbClr val="039498"/>
                </a:highlight>
              </a:rPr>
              <a:t>Market Penetration (Existing Products in Existing Markets</a:t>
            </a:r>
            <a:r>
              <a:rPr lang="en-GB" sz="1400" b="1" dirty="0">
                <a:solidFill>
                  <a:schemeClr val="bg1"/>
                </a:solidFill>
              </a:rPr>
              <a:t>)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Focus: Increase sales in current markets using current products.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Application: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Regions like Africa and North America have high campaign engagement and sales volumes, indicating successful market penetration.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Further efforts could involve additional campaigns or promotions to solidify these gains in existing markets.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E8F4E-6420-E43D-B780-4E945373033B}"/>
              </a:ext>
            </a:extLst>
          </p:cNvPr>
          <p:cNvSpPr txBox="1"/>
          <p:nvPr/>
        </p:nvSpPr>
        <p:spPr>
          <a:xfrm>
            <a:off x="595902" y="1685820"/>
            <a:ext cx="47946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highlight>
                  <a:srgbClr val="039498"/>
                </a:highlight>
              </a:rPr>
              <a:t>Market Development (Existing Products in New Markets</a:t>
            </a:r>
            <a:r>
              <a:rPr lang="en-GB" sz="1400" b="1" dirty="0">
                <a:solidFill>
                  <a:schemeClr val="bg1"/>
                </a:solidFill>
              </a:rPr>
              <a:t>)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Focus: Expand into new markets using current products.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Application: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Campaigns should target Asia and Europe, as these regions have lower sales volumes despite significant market potential.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Tailoring marketing strategies and localizing products could help address underperformance.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Example: Adapting successful strategies from Campaign ID 008 for underperforming regions.</a:t>
            </a:r>
          </a:p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0A66-411C-A84E-87E1-7DE8AB73D1BF}"/>
              </a:ext>
            </a:extLst>
          </p:cNvPr>
          <p:cNvSpPr txBox="1"/>
          <p:nvPr/>
        </p:nvSpPr>
        <p:spPr>
          <a:xfrm>
            <a:off x="481174" y="4429553"/>
            <a:ext cx="4794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highlight>
                  <a:srgbClr val="039498"/>
                </a:highlight>
              </a:rPr>
              <a:t>Product Development (New Products in Existing Markets)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Focus: Develop new products for current markets to meet emerging needs.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Application: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Baby &amp; Family Care has high sales volume but low profit margins (15.32%). Introducing premium or value-added products could improve profitability.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Insights from categories with high profit margins, like Health Care (22.79%), can guide product innovation.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EF885-051A-A74A-0E6B-BF53ADFB11AF}"/>
              </a:ext>
            </a:extLst>
          </p:cNvPr>
          <p:cNvSpPr txBox="1"/>
          <p:nvPr/>
        </p:nvSpPr>
        <p:spPr>
          <a:xfrm>
            <a:off x="6369977" y="4375239"/>
            <a:ext cx="4794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highlight>
                  <a:srgbClr val="039498"/>
                </a:highlight>
              </a:rPr>
              <a:t>Diversification (New Products in New Markets)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Focus: Introduce new products into new markets.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Application: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Explore innovative product lines or strategic partnerships to enter untapped markets or customer segments.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Test campaigns in smaller regions or demographics to assess viability before large-scale rollouts.</a:t>
            </a:r>
          </a:p>
        </p:txBody>
      </p:sp>
    </p:spTree>
    <p:extLst>
      <p:ext uri="{BB962C8B-B14F-4D97-AF65-F5344CB8AC3E}">
        <p14:creationId xmlns:p14="http://schemas.microsoft.com/office/powerpoint/2010/main" val="40990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C12D9-9F03-0452-00AF-8712810F5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7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C0BF-E203-AD39-32E8-1A9FA063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C0EF6-1EC2-DC88-EF5D-450D2B89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3B72C-3C19-6FE2-D710-1FE5246C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B6017-B0CB-C1DB-D357-BF347BED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060" y="0"/>
            <a:ext cx="1227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9490C-575F-E85E-2FA3-3E242E713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367158-D3EC-4135-D072-049A9B9DAE46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3DA5"/>
                </a:solidFill>
              </a:rPr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64E6D-9567-9D45-E1D1-349F96AEF7BA}"/>
              </a:ext>
            </a:extLst>
          </p:cNvPr>
          <p:cNvSpPr/>
          <p:nvPr/>
        </p:nvSpPr>
        <p:spPr>
          <a:xfrm>
            <a:off x="184932" y="2034284"/>
            <a:ext cx="11342671" cy="4356241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err="1"/>
              <a:t>Frocter</a:t>
            </a:r>
            <a:r>
              <a:rPr lang="en-GB" sz="2000" dirty="0"/>
              <a:t> &amp; </a:t>
            </a:r>
            <a:r>
              <a:rPr lang="en-GB" sz="2000" dirty="0" err="1"/>
              <a:t>Kamble</a:t>
            </a:r>
            <a:r>
              <a:rPr lang="en-GB" sz="2000" dirty="0"/>
              <a:t> (F&amp;K) is a leading multinational company with diverse product lines across several categories and regions. Despite strong overall sales, the company faces the following challenges: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Profitability Concerns:</a:t>
            </a:r>
            <a:r>
              <a:rPr lang="en-GB" sz="2000" dirty="0"/>
              <a:t> Certain high-sales categories, like Baby &amp; Family Care, have lower profit margins, while others with higher profit margins, such as Health Care, are underutilized.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Market Penetration Issues:</a:t>
            </a:r>
            <a:r>
              <a:rPr lang="en-GB" sz="2000" dirty="0"/>
              <a:t> Sales performance is uneven across regions, with Europe and Asia lagging behind Africa and the Americas, indicating untapped growth potential in these regions.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Campaign Effectiveness:</a:t>
            </a:r>
            <a:r>
              <a:rPr lang="en-GB" sz="2000" dirty="0"/>
              <a:t> While some campaigns perform exceptionally well (e.g., Campaign ID 008), others underperform in specific regions, such as Campaign ID 009 in Asia.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Portfolio Optimization:</a:t>
            </a:r>
            <a:r>
              <a:rPr lang="en-GB" sz="2000" dirty="0"/>
              <a:t> The product portfolio needs strategic decisions to sustain high-growth areas (Stars), optimize profitability (Cash Cows), and re-evaluate underperforming segments (Question Marks and Dogs).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Objective:</a:t>
            </a:r>
            <a:r>
              <a:rPr lang="en-GB" sz="2000" dirty="0"/>
              <a:t> Develop a data-driven approach to optimize profitability, enhance market penetration, and improve campaign targeting to support sustainable growth.</a:t>
            </a:r>
          </a:p>
        </p:txBody>
      </p:sp>
    </p:spTree>
    <p:extLst>
      <p:ext uri="{BB962C8B-B14F-4D97-AF65-F5344CB8AC3E}">
        <p14:creationId xmlns:p14="http://schemas.microsoft.com/office/powerpoint/2010/main" val="30408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5BD3B-556F-B3C0-AE7D-4A605AEE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83B930-2C14-95DC-06EE-27A385E8472B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3DA5"/>
                </a:solidFill>
              </a:rPr>
              <a:t>EXCECUTIVE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94BA9-2019-1B69-C232-A33A1D00CC77}"/>
              </a:ext>
            </a:extLst>
          </p:cNvPr>
          <p:cNvSpPr/>
          <p:nvPr/>
        </p:nvSpPr>
        <p:spPr>
          <a:xfrm>
            <a:off x="184932" y="1403498"/>
            <a:ext cx="12007068" cy="5454502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dirty="0"/>
              <a:t>This analysis evaluates sales performance, profit distribution, and regional campaign effectiveness for a diverse product portfolio. The focus is to optimize profitability, identify underperforming markets, and develop actionable strategies to enhance market penetration and operational efficiency.</a:t>
            </a:r>
          </a:p>
          <a:p>
            <a:endParaRPr lang="en-GB" sz="1300" dirty="0"/>
          </a:p>
          <a:p>
            <a:r>
              <a:rPr lang="en-GB" sz="1300" dirty="0"/>
              <a:t>Key Findings:</a:t>
            </a:r>
          </a:p>
          <a:p>
            <a:r>
              <a:rPr lang="en-GB" sz="1300" dirty="0"/>
              <a:t>Sales Performance Overview:</a:t>
            </a:r>
          </a:p>
          <a:p>
            <a:r>
              <a:rPr lang="en-GB" sz="1300" dirty="0"/>
              <a:t>Total Sales Volume: 50 million units.</a:t>
            </a:r>
          </a:p>
          <a:p>
            <a:r>
              <a:rPr lang="en-GB" sz="1300" dirty="0"/>
              <a:t>Total Profit: £10 million.</a:t>
            </a:r>
          </a:p>
          <a:p>
            <a:r>
              <a:rPr lang="en-GB" sz="1300" dirty="0"/>
              <a:t>Average Discount: 7.6%.</a:t>
            </a:r>
            <a:br>
              <a:rPr lang="en-GB" sz="1300" dirty="0"/>
            </a:br>
            <a:endParaRPr lang="en-GB" sz="1300" dirty="0"/>
          </a:p>
          <a:p>
            <a:r>
              <a:rPr lang="en-GB" sz="1300" dirty="0"/>
              <a:t>Region Analysis</a:t>
            </a:r>
          </a:p>
          <a:p>
            <a:r>
              <a:rPr lang="en-GB" sz="1300" dirty="0"/>
              <a:t>Profit Analysis</a:t>
            </a:r>
          </a:p>
          <a:p>
            <a:r>
              <a:rPr lang="en-GB" sz="1300" dirty="0"/>
              <a:t>Campaign Effectiveness:</a:t>
            </a:r>
          </a:p>
          <a:p>
            <a:r>
              <a:rPr lang="en-GB" sz="1300" dirty="0"/>
              <a:t>Quarterly and Monthly Trends:</a:t>
            </a:r>
          </a:p>
          <a:p>
            <a:endParaRPr lang="en-GB" sz="1300" dirty="0"/>
          </a:p>
          <a:p>
            <a:r>
              <a:rPr lang="en-GB" sz="1300" dirty="0"/>
              <a:t>BCG Matrix Insights:</a:t>
            </a:r>
          </a:p>
          <a:p>
            <a:r>
              <a:rPr lang="en-GB" sz="1300" dirty="0"/>
              <a:t>Stars: Health Care (high sales, high profit margin).</a:t>
            </a:r>
          </a:p>
          <a:p>
            <a:r>
              <a:rPr lang="en-GB" sz="1300" dirty="0"/>
              <a:t>Cash Cows: Baby &amp; Family Care (high sales, low profit margin).</a:t>
            </a:r>
          </a:p>
          <a:p>
            <a:r>
              <a:rPr lang="en-GB" sz="1300" dirty="0"/>
              <a:t>Question Marks: Personal Health Care (low sales, moderate profit margin).</a:t>
            </a:r>
          </a:p>
          <a:p>
            <a:r>
              <a:rPr lang="en-GB" sz="1300" dirty="0"/>
              <a:t>Dogs: Grooming (low sales, low profit margin).</a:t>
            </a:r>
          </a:p>
          <a:p>
            <a:endParaRPr lang="en-GB" sz="1300" dirty="0"/>
          </a:p>
          <a:p>
            <a:r>
              <a:rPr lang="en-GB" sz="1300" dirty="0"/>
              <a:t>Ansoff's Matrix Analysis:</a:t>
            </a:r>
          </a:p>
          <a:p>
            <a:r>
              <a:rPr lang="en-GB" sz="1300" dirty="0"/>
              <a:t>Market Penetration</a:t>
            </a:r>
          </a:p>
          <a:p>
            <a:r>
              <a:rPr lang="en-GB" sz="1300" dirty="0"/>
              <a:t>Market Development</a:t>
            </a:r>
          </a:p>
          <a:p>
            <a:r>
              <a:rPr lang="en-GB" sz="1300" dirty="0"/>
              <a:t>Product Development</a:t>
            </a:r>
          </a:p>
          <a:p>
            <a:r>
              <a:rPr lang="en-GB" sz="1300" dirty="0"/>
              <a:t>Diversification</a:t>
            </a:r>
          </a:p>
          <a:p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800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D14222-E3D1-8E26-3EB9-94A91A6B8122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3DA5"/>
                </a:solidFill>
              </a:rPr>
              <a:t>Sales Volume Overview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77FC0D0-5C72-54D5-F378-78ED2725F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092910"/>
              </p:ext>
            </p:extLst>
          </p:nvPr>
        </p:nvGraphicFramePr>
        <p:xfrm>
          <a:off x="533399" y="1337732"/>
          <a:ext cx="10705617" cy="20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2604419-BC60-674A-AA3C-58265BB24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502321"/>
              </p:ext>
            </p:extLst>
          </p:nvPr>
        </p:nvGraphicFramePr>
        <p:xfrm>
          <a:off x="533400" y="5027125"/>
          <a:ext cx="10705617" cy="166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CA23D-B12C-4FA7-1809-7DEA23D29B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399" y="3179017"/>
            <a:ext cx="3924006" cy="18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1C999-343A-6BC6-495E-132FD89D75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5639" y="3304009"/>
            <a:ext cx="377337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8AE89-3D71-C163-9A1E-9E3ADD256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63D92E-2EBD-6789-B4AB-4C2C2C80B605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003DA5"/>
              </a:solidFill>
            </a:endParaRPr>
          </a:p>
          <a:p>
            <a:pPr algn="ctr"/>
            <a:r>
              <a:rPr lang="en-GB" sz="3200" b="1" dirty="0">
                <a:solidFill>
                  <a:srgbClr val="003DA5"/>
                </a:solidFill>
              </a:rPr>
              <a:t>Product Category Profit Analysis</a:t>
            </a:r>
          </a:p>
          <a:p>
            <a:pPr algn="ctr"/>
            <a:endParaRPr lang="en-GB" sz="3200" b="1" dirty="0">
              <a:solidFill>
                <a:srgbClr val="003DA5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5386D8-3929-B99B-6A9A-FA6DE18B4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22826"/>
              </p:ext>
            </p:extLst>
          </p:nvPr>
        </p:nvGraphicFramePr>
        <p:xfrm>
          <a:off x="606056" y="425302"/>
          <a:ext cx="8917969" cy="603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35C10F9-65C2-6C33-8C3A-24D983220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166" y="3444948"/>
            <a:ext cx="294363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64473-F750-B79F-804A-472FD8118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8E1908-8301-2C3D-A1C8-7FD9B52AE54A}"/>
              </a:ext>
            </a:extLst>
          </p:cNvPr>
          <p:cNvSpPr/>
          <p:nvPr/>
        </p:nvSpPr>
        <p:spPr>
          <a:xfrm>
            <a:off x="1637016" y="92466"/>
            <a:ext cx="8917968" cy="1130157"/>
          </a:xfrm>
          <a:prstGeom prst="roundRect">
            <a:avLst/>
          </a:prstGeom>
          <a:solidFill>
            <a:srgbClr val="D9E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003DA5"/>
                </a:solidFill>
              </a:rPr>
              <a:t>Top Performing Products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1656E48-B5B2-D9FE-3738-16A2C7334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629976"/>
              </p:ext>
            </p:extLst>
          </p:nvPr>
        </p:nvGraphicFramePr>
        <p:xfrm>
          <a:off x="-1253952" y="1689905"/>
          <a:ext cx="6462560" cy="471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68667A-8ED9-C957-0666-94A83DA66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7297"/>
              </p:ext>
            </p:extLst>
          </p:nvPr>
        </p:nvGraphicFramePr>
        <p:xfrm>
          <a:off x="7348892" y="1688170"/>
          <a:ext cx="5657512" cy="471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3CC6AA9-D57C-AA3A-ABA7-433C5F369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696566"/>
              </p:ext>
            </p:extLst>
          </p:nvPr>
        </p:nvGraphicFramePr>
        <p:xfrm>
          <a:off x="3577718" y="2232838"/>
          <a:ext cx="4831079" cy="347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98C97D-CB0B-80A9-1AC5-123682AC1A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4895" y="1348935"/>
            <a:ext cx="2867425" cy="180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6BD1F-741A-34DA-46DD-44BA908D7F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46109" y="4779878"/>
            <a:ext cx="296268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13731</TotalTime>
  <Words>2428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Eniola Taiwo</dc:creator>
  <cp:lastModifiedBy>Eniola Taiwo</cp:lastModifiedBy>
  <cp:revision>4</cp:revision>
  <dcterms:created xsi:type="dcterms:W3CDTF">2024-11-22T17:00:21Z</dcterms:created>
  <dcterms:modified xsi:type="dcterms:W3CDTF">2024-12-06T23:26:31Z</dcterms:modified>
</cp:coreProperties>
</file>