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Qh2VR48t6j58JyPw7gshHEE/x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96E40F-6C6F-4E8F-A286-81FB497DF8CA}">
  <a:tblStyle styleId="{2E96E40F-6C6F-4E8F-A286-81FB497DF8C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在電腦眼裡的樣子</a:t>
            </a:r>
            <a:endParaRPr/>
          </a:p>
        </p:txBody>
      </p:sp>
      <p:sp>
        <p:nvSpPr>
          <p:cNvPr id="24" name="Google Shape;24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在電腦眼裡的樣子</a:t>
            </a:r>
            <a:endParaRPr/>
          </a:p>
        </p:txBody>
      </p:sp>
      <p:sp>
        <p:nvSpPr>
          <p:cNvPr id="55" name="Google Shape;55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在電腦眼裡的樣子</a:t>
            </a:r>
            <a:endParaRPr/>
          </a:p>
        </p:txBody>
      </p:sp>
      <p:sp>
        <p:nvSpPr>
          <p:cNvPr id="102" name="Google Shape;102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在電腦眼裡的樣子</a:t>
            </a:r>
            <a:endParaRPr/>
          </a:p>
        </p:txBody>
      </p:sp>
      <p:sp>
        <p:nvSpPr>
          <p:cNvPr id="159" name="Google Shape;159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在電腦眼裡的樣子</a:t>
            </a:r>
            <a:endParaRPr/>
          </a:p>
        </p:txBody>
      </p:sp>
      <p:sp>
        <p:nvSpPr>
          <p:cNvPr id="189" name="Google Shape;189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在電腦眼裡的樣子</a:t>
            </a:r>
            <a:endParaRPr/>
          </a:p>
        </p:txBody>
      </p:sp>
      <p:sp>
        <p:nvSpPr>
          <p:cNvPr id="202" name="Google Shape;202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在電腦眼裡的樣子</a:t>
            </a:r>
            <a:endParaRPr/>
          </a:p>
        </p:txBody>
      </p:sp>
      <p:sp>
        <p:nvSpPr>
          <p:cNvPr id="265" name="Google Shape;265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在電腦眼裡的樣子</a:t>
            </a:r>
            <a:endParaRPr/>
          </a:p>
        </p:txBody>
      </p:sp>
      <p:sp>
        <p:nvSpPr>
          <p:cNvPr id="302" name="Google Shape;302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在電腦眼裡的樣子</a:t>
            </a:r>
            <a:endParaRPr/>
          </a:p>
        </p:txBody>
      </p:sp>
      <p:sp>
        <p:nvSpPr>
          <p:cNvPr id="343" name="Google Shape;343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800">
        <p14:flythrough dir="ou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mc:AlternateContent>
    <mc:Choice Requires="p14">
      <p:transition spd="slow" p14:dur="800">
        <p14:flythrough dir="out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5" Type="http://schemas.openxmlformats.org/officeDocument/2006/relationships/image" Target="../media/image4.png"/><Relationship Id="rId6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/>
          <p:nvPr/>
        </p:nvSpPr>
        <p:spPr>
          <a:xfrm>
            <a:off x="5350404" y="1042027"/>
            <a:ext cx="2224257" cy="5632833"/>
          </a:xfrm>
          <a:prstGeom prst="roundRect">
            <a:avLst>
              <a:gd fmla="val 6625" name="adj"/>
            </a:avLst>
          </a:prstGeom>
          <a:solidFill>
            <a:schemeClr val="accent3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5"/>
          <p:cNvSpPr/>
          <p:nvPr/>
        </p:nvSpPr>
        <p:spPr>
          <a:xfrm>
            <a:off x="1697798" y="346296"/>
            <a:ext cx="4398202" cy="833484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電腦" id="28" name="Google Shape;28;p35"/>
          <p:cNvSpPr/>
          <p:nvPr/>
        </p:nvSpPr>
        <p:spPr>
          <a:xfrm>
            <a:off x="955838" y="310308"/>
            <a:ext cx="593261" cy="5932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5"/>
          <p:cNvSpPr/>
          <p:nvPr/>
        </p:nvSpPr>
        <p:spPr>
          <a:xfrm>
            <a:off x="2769376" y="2673676"/>
            <a:ext cx="1798324" cy="6225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NN Model1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5"/>
          <p:cNvSpPr/>
          <p:nvPr/>
        </p:nvSpPr>
        <p:spPr>
          <a:xfrm>
            <a:off x="2769376" y="3217683"/>
            <a:ext cx="1798324" cy="6225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NN Model2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5"/>
          <p:cNvSpPr/>
          <p:nvPr/>
        </p:nvSpPr>
        <p:spPr>
          <a:xfrm>
            <a:off x="2769376" y="3794115"/>
            <a:ext cx="1798324" cy="6225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LSTM Model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35"/>
          <p:cNvCxnSpPr/>
          <p:nvPr/>
        </p:nvCxnSpPr>
        <p:spPr>
          <a:xfrm>
            <a:off x="2117336" y="3591631"/>
            <a:ext cx="500385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" name="Google Shape;33;p35"/>
          <p:cNvSpPr/>
          <p:nvPr/>
        </p:nvSpPr>
        <p:spPr>
          <a:xfrm>
            <a:off x="955838" y="2984961"/>
            <a:ext cx="1052678" cy="117891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Web Cam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舉手 以實心填滿" id="34" name="Google Shape;34;p35"/>
          <p:cNvSpPr/>
          <p:nvPr/>
        </p:nvSpPr>
        <p:spPr>
          <a:xfrm>
            <a:off x="6150662" y="5519941"/>
            <a:ext cx="593261" cy="5932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5"/>
          <p:cNvSpPr/>
          <p:nvPr/>
        </p:nvSpPr>
        <p:spPr>
          <a:xfrm>
            <a:off x="5803350" y="6147520"/>
            <a:ext cx="1318359" cy="527343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Gesture Recognition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6;p35"/>
          <p:cNvCxnSpPr/>
          <p:nvPr/>
        </p:nvCxnSpPr>
        <p:spPr>
          <a:xfrm>
            <a:off x="4634085" y="4105400"/>
            <a:ext cx="596088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" name="Google Shape;37;p35"/>
          <p:cNvCxnSpPr/>
          <p:nvPr/>
        </p:nvCxnSpPr>
        <p:spPr>
          <a:xfrm>
            <a:off x="4634085" y="3557943"/>
            <a:ext cx="623011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" name="Google Shape;38;p35"/>
          <p:cNvCxnSpPr/>
          <p:nvPr/>
        </p:nvCxnSpPr>
        <p:spPr>
          <a:xfrm>
            <a:off x="4634085" y="2984961"/>
            <a:ext cx="596088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" name="Google Shape;39;p35"/>
          <p:cNvSpPr/>
          <p:nvPr/>
        </p:nvSpPr>
        <p:spPr>
          <a:xfrm>
            <a:off x="5448854" y="1224210"/>
            <a:ext cx="1996883" cy="1298600"/>
          </a:xfrm>
          <a:prstGeom prst="roundRect">
            <a:avLst>
              <a:gd fmla="val 6625" name="adj"/>
            </a:avLst>
          </a:prstGeom>
          <a:solidFill>
            <a:schemeClr val="accent3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5"/>
          <p:cNvSpPr txBox="1"/>
          <p:nvPr/>
        </p:nvSpPr>
        <p:spPr>
          <a:xfrm>
            <a:off x="5568674" y="1396456"/>
            <a:ext cx="178771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D5DBE5"/>
                </a:solidFill>
                <a:latin typeface="Arial"/>
                <a:ea typeface="Arial"/>
                <a:cs typeface="Arial"/>
                <a:sym typeface="Arial"/>
              </a:rPr>
              <a:t>Mouse mode</a:t>
            </a:r>
            <a:endParaRPr b="1" i="0" sz="2800" u="none" cap="none" strike="noStrike">
              <a:solidFill>
                <a:srgbClr val="D5DB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5"/>
          <p:cNvSpPr/>
          <p:nvPr/>
        </p:nvSpPr>
        <p:spPr>
          <a:xfrm>
            <a:off x="5448852" y="2695057"/>
            <a:ext cx="1996883" cy="1298600"/>
          </a:xfrm>
          <a:prstGeom prst="roundRect">
            <a:avLst>
              <a:gd fmla="val 6625" name="adj"/>
            </a:avLst>
          </a:prstGeom>
          <a:solidFill>
            <a:schemeClr val="accent3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5"/>
          <p:cNvSpPr/>
          <p:nvPr/>
        </p:nvSpPr>
        <p:spPr>
          <a:xfrm>
            <a:off x="5464089" y="4162944"/>
            <a:ext cx="1996883" cy="1298600"/>
          </a:xfrm>
          <a:prstGeom prst="roundRect">
            <a:avLst>
              <a:gd fmla="val 6625" name="adj"/>
            </a:avLst>
          </a:prstGeom>
          <a:solidFill>
            <a:schemeClr val="accent3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5"/>
          <p:cNvSpPr txBox="1"/>
          <p:nvPr/>
        </p:nvSpPr>
        <p:spPr>
          <a:xfrm>
            <a:off x="5553435" y="4330112"/>
            <a:ext cx="178771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D5DBE5"/>
                </a:solidFill>
                <a:latin typeface="Arial"/>
                <a:ea typeface="Arial"/>
                <a:cs typeface="Arial"/>
                <a:sym typeface="Arial"/>
              </a:rPr>
              <a:t>Rest mode</a:t>
            </a:r>
            <a:endParaRPr b="1" i="0" sz="2800" u="none" cap="none" strike="noStrike">
              <a:solidFill>
                <a:srgbClr val="D5DB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5"/>
          <p:cNvSpPr txBox="1"/>
          <p:nvPr/>
        </p:nvSpPr>
        <p:spPr>
          <a:xfrm>
            <a:off x="5257096" y="2885681"/>
            <a:ext cx="244652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D5DBE5"/>
                </a:solidFill>
                <a:latin typeface="Arial"/>
                <a:ea typeface="Arial"/>
                <a:cs typeface="Arial"/>
                <a:sym typeface="Arial"/>
              </a:rPr>
              <a:t>Keyboard mode</a:t>
            </a:r>
            <a:endParaRPr b="1" i="0" sz="2800" u="none" cap="none" strike="noStrike">
              <a:solidFill>
                <a:srgbClr val="D5DB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5"/>
          <p:cNvSpPr/>
          <p:nvPr/>
        </p:nvSpPr>
        <p:spPr>
          <a:xfrm>
            <a:off x="8396343" y="1023836"/>
            <a:ext cx="2224257" cy="5632833"/>
          </a:xfrm>
          <a:prstGeom prst="roundRect">
            <a:avLst>
              <a:gd fmla="val 6625" name="adj"/>
            </a:avLst>
          </a:prstGeom>
          <a:solidFill>
            <a:schemeClr val="accent3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螢幕" id="46" name="Google Shape;46;p35"/>
          <p:cNvSpPr/>
          <p:nvPr/>
        </p:nvSpPr>
        <p:spPr>
          <a:xfrm>
            <a:off x="9211840" y="5519940"/>
            <a:ext cx="593261" cy="5932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5"/>
          <p:cNvSpPr/>
          <p:nvPr/>
        </p:nvSpPr>
        <p:spPr>
          <a:xfrm>
            <a:off x="8849290" y="6330657"/>
            <a:ext cx="1318359" cy="527343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 Monitor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Google Shape;48;p35"/>
          <p:cNvCxnSpPr/>
          <p:nvPr/>
        </p:nvCxnSpPr>
        <p:spPr>
          <a:xfrm>
            <a:off x="7685795" y="3599712"/>
            <a:ext cx="596088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9" name="Google Shape;49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80114" y="4158615"/>
            <a:ext cx="1207665" cy="115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79019" y="1194429"/>
            <a:ext cx="1009857" cy="108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07486" y="2642323"/>
            <a:ext cx="1135414" cy="108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/>
          <p:nvPr/>
        </p:nvSpPr>
        <p:spPr>
          <a:xfrm>
            <a:off x="4632603" y="1042027"/>
            <a:ext cx="6222257" cy="5564652"/>
          </a:xfrm>
          <a:prstGeom prst="roundRect">
            <a:avLst>
              <a:gd fmla="val 6625" name="adj"/>
            </a:avLst>
          </a:prstGeom>
          <a:solidFill>
            <a:schemeClr val="accent3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6"/>
          <p:cNvSpPr/>
          <p:nvPr/>
        </p:nvSpPr>
        <p:spPr>
          <a:xfrm>
            <a:off x="1697798" y="346296"/>
            <a:ext cx="4398202" cy="833484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電腦" id="59" name="Google Shape;59;p36"/>
          <p:cNvSpPr/>
          <p:nvPr/>
        </p:nvSpPr>
        <p:spPr>
          <a:xfrm>
            <a:off x="955838" y="310308"/>
            <a:ext cx="593261" cy="5932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6"/>
          <p:cNvSpPr/>
          <p:nvPr/>
        </p:nvSpPr>
        <p:spPr>
          <a:xfrm>
            <a:off x="2286406" y="1717287"/>
            <a:ext cx="1798324" cy="6225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NN Model1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6"/>
          <p:cNvSpPr/>
          <p:nvPr/>
        </p:nvSpPr>
        <p:spPr>
          <a:xfrm>
            <a:off x="2286406" y="2261294"/>
            <a:ext cx="1798324" cy="6225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NN Model2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6"/>
          <p:cNvSpPr/>
          <p:nvPr/>
        </p:nvSpPr>
        <p:spPr>
          <a:xfrm>
            <a:off x="2286406" y="2837726"/>
            <a:ext cx="1798324" cy="6225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LSTM Model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36"/>
          <p:cNvCxnSpPr/>
          <p:nvPr/>
        </p:nvCxnSpPr>
        <p:spPr>
          <a:xfrm>
            <a:off x="1333454" y="2006633"/>
            <a:ext cx="952952" cy="537819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" name="Google Shape;64;p36"/>
          <p:cNvSpPr/>
          <p:nvPr/>
        </p:nvSpPr>
        <p:spPr>
          <a:xfrm>
            <a:off x="217370" y="1399824"/>
            <a:ext cx="1052678" cy="117891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Web Cam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舉手 以實心填滿" id="65" name="Google Shape;65;p36"/>
          <p:cNvSpPr/>
          <p:nvPr/>
        </p:nvSpPr>
        <p:spPr>
          <a:xfrm>
            <a:off x="11084983" y="5284219"/>
            <a:ext cx="593261" cy="5932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6"/>
          <p:cNvSpPr/>
          <p:nvPr/>
        </p:nvSpPr>
        <p:spPr>
          <a:xfrm>
            <a:off x="10722433" y="6079336"/>
            <a:ext cx="1318359" cy="527343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Gesture Recognition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36"/>
          <p:cNvCxnSpPr/>
          <p:nvPr/>
        </p:nvCxnSpPr>
        <p:spPr>
          <a:xfrm>
            <a:off x="3196504" y="3369725"/>
            <a:ext cx="0" cy="968595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36"/>
          <p:cNvCxnSpPr/>
          <p:nvPr/>
        </p:nvCxnSpPr>
        <p:spPr>
          <a:xfrm>
            <a:off x="4052887" y="2581113"/>
            <a:ext cx="796577" cy="419383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" name="Google Shape;69;p36"/>
          <p:cNvCxnSpPr>
            <a:stCxn id="60" idx="3"/>
          </p:cNvCxnSpPr>
          <p:nvPr/>
        </p:nvCxnSpPr>
        <p:spPr>
          <a:xfrm>
            <a:off x="4084730" y="2028572"/>
            <a:ext cx="8106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" name="Google Shape;70;p36"/>
          <p:cNvSpPr txBox="1"/>
          <p:nvPr/>
        </p:nvSpPr>
        <p:spPr>
          <a:xfrm>
            <a:off x="4849464" y="6062672"/>
            <a:ext cx="2556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D5DBE5"/>
                </a:solidFill>
                <a:latin typeface="Arial"/>
                <a:ea typeface="Arial"/>
                <a:cs typeface="Arial"/>
                <a:sym typeface="Arial"/>
              </a:rPr>
              <a:t>Mouse mode</a:t>
            </a:r>
            <a:endParaRPr b="1" i="0" sz="2800" u="none" cap="none" strike="noStrike">
              <a:solidFill>
                <a:srgbClr val="D5DB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6"/>
          <p:cNvSpPr/>
          <p:nvPr/>
        </p:nvSpPr>
        <p:spPr>
          <a:xfrm>
            <a:off x="4895381" y="2884405"/>
            <a:ext cx="1642717" cy="904074"/>
          </a:xfrm>
          <a:prstGeom prst="ellipse">
            <a:avLst/>
          </a:prstGeom>
          <a:solidFill>
            <a:srgbClr val="323F4F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common label2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6"/>
          <p:cNvSpPr/>
          <p:nvPr/>
        </p:nvSpPr>
        <p:spPr>
          <a:xfrm>
            <a:off x="2558242" y="4424249"/>
            <a:ext cx="1250977" cy="543991"/>
          </a:xfrm>
          <a:prstGeom prst="ellipse">
            <a:avLst/>
          </a:prstGeom>
          <a:solidFill>
            <a:srgbClr val="8296B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common label3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36"/>
          <p:cNvCxnSpPr/>
          <p:nvPr/>
        </p:nvCxnSpPr>
        <p:spPr>
          <a:xfrm>
            <a:off x="6629023" y="2006633"/>
            <a:ext cx="355455" cy="14138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36"/>
          <p:cNvCxnSpPr/>
          <p:nvPr/>
        </p:nvCxnSpPr>
        <p:spPr>
          <a:xfrm>
            <a:off x="8747685" y="2165362"/>
            <a:ext cx="718283" cy="6703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36"/>
          <p:cNvCxnSpPr/>
          <p:nvPr/>
        </p:nvCxnSpPr>
        <p:spPr>
          <a:xfrm>
            <a:off x="6629023" y="3399822"/>
            <a:ext cx="441141" cy="162965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p36"/>
          <p:cNvCxnSpPr/>
          <p:nvPr/>
        </p:nvCxnSpPr>
        <p:spPr>
          <a:xfrm flipH="1" rot="10800000">
            <a:off x="8805651" y="1512879"/>
            <a:ext cx="607937" cy="265989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" name="Google Shape;77;p36"/>
          <p:cNvSpPr/>
          <p:nvPr/>
        </p:nvSpPr>
        <p:spPr>
          <a:xfrm>
            <a:off x="9503915" y="1250616"/>
            <a:ext cx="1061499" cy="5932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Control mouse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6"/>
          <p:cNvSpPr/>
          <p:nvPr/>
        </p:nvSpPr>
        <p:spPr>
          <a:xfrm>
            <a:off x="9518131" y="2735353"/>
            <a:ext cx="1061499" cy="5932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DoubleClick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36"/>
          <p:cNvCxnSpPr/>
          <p:nvPr/>
        </p:nvCxnSpPr>
        <p:spPr>
          <a:xfrm flipH="1">
            <a:off x="5832965" y="4158185"/>
            <a:ext cx="1254783" cy="905505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36"/>
          <p:cNvCxnSpPr/>
          <p:nvPr/>
        </p:nvCxnSpPr>
        <p:spPr>
          <a:xfrm>
            <a:off x="8562307" y="4126387"/>
            <a:ext cx="1319873" cy="937303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p36"/>
          <p:cNvSpPr/>
          <p:nvPr/>
        </p:nvSpPr>
        <p:spPr>
          <a:xfrm>
            <a:off x="5037426" y="5178191"/>
            <a:ext cx="1061495" cy="58715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Scroll up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6"/>
          <p:cNvSpPr/>
          <p:nvPr/>
        </p:nvSpPr>
        <p:spPr>
          <a:xfrm>
            <a:off x="7280755" y="5179503"/>
            <a:ext cx="1061495" cy="58715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Scroll down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6"/>
          <p:cNvSpPr/>
          <p:nvPr/>
        </p:nvSpPr>
        <p:spPr>
          <a:xfrm>
            <a:off x="9445134" y="5172083"/>
            <a:ext cx="1061499" cy="5932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Last page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36"/>
          <p:cNvCxnSpPr/>
          <p:nvPr/>
        </p:nvCxnSpPr>
        <p:spPr>
          <a:xfrm>
            <a:off x="7838855" y="4310019"/>
            <a:ext cx="0" cy="723914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36"/>
          <p:cNvCxnSpPr/>
          <p:nvPr/>
        </p:nvCxnSpPr>
        <p:spPr>
          <a:xfrm>
            <a:off x="8995277" y="3974298"/>
            <a:ext cx="418311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" name="Google Shape;86;p36"/>
          <p:cNvSpPr/>
          <p:nvPr/>
        </p:nvSpPr>
        <p:spPr>
          <a:xfrm>
            <a:off x="9514491" y="3680937"/>
            <a:ext cx="1222010" cy="5932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Change mode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6"/>
          <p:cNvSpPr txBox="1"/>
          <p:nvPr/>
        </p:nvSpPr>
        <p:spPr>
          <a:xfrm rot="-1488607">
            <a:off x="8739276" y="1332410"/>
            <a:ext cx="7804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6"/>
          <p:cNvSpPr txBox="1"/>
          <p:nvPr/>
        </p:nvSpPr>
        <p:spPr>
          <a:xfrm>
            <a:off x="8681214" y="2118064"/>
            <a:ext cx="7966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Scissor</a:t>
            </a:r>
            <a:endParaRPr/>
          </a:p>
        </p:txBody>
      </p:sp>
      <p:sp>
        <p:nvSpPr>
          <p:cNvPr id="89" name="Google Shape;89;p36"/>
          <p:cNvSpPr txBox="1"/>
          <p:nvPr/>
        </p:nvSpPr>
        <p:spPr>
          <a:xfrm>
            <a:off x="8941568" y="3655225"/>
            <a:ext cx="778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Six</a:t>
            </a:r>
            <a:endParaRPr/>
          </a:p>
        </p:txBody>
      </p:sp>
      <p:sp>
        <p:nvSpPr>
          <p:cNvPr id="90" name="Google Shape;90;p36"/>
          <p:cNvSpPr txBox="1"/>
          <p:nvPr/>
        </p:nvSpPr>
        <p:spPr>
          <a:xfrm rot="2122159">
            <a:off x="8999344" y="4349487"/>
            <a:ext cx="778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/>
          </a:p>
        </p:txBody>
      </p:sp>
      <p:sp>
        <p:nvSpPr>
          <p:cNvPr id="91" name="Google Shape;91;p36"/>
          <p:cNvSpPr txBox="1"/>
          <p:nvPr/>
        </p:nvSpPr>
        <p:spPr>
          <a:xfrm>
            <a:off x="7523550" y="4434409"/>
            <a:ext cx="778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</a:t>
            </a:r>
            <a:endParaRPr/>
          </a:p>
        </p:txBody>
      </p:sp>
      <p:sp>
        <p:nvSpPr>
          <p:cNvPr id="92" name="Google Shape;92;p36"/>
          <p:cNvSpPr txBox="1"/>
          <p:nvPr/>
        </p:nvSpPr>
        <p:spPr>
          <a:xfrm rot="-2145176">
            <a:off x="6035415" y="4240072"/>
            <a:ext cx="8234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</a:t>
            </a:r>
            <a:endParaRPr/>
          </a:p>
        </p:txBody>
      </p:sp>
      <p:sp>
        <p:nvSpPr>
          <p:cNvPr id="93" name="Google Shape;93;p36"/>
          <p:cNvSpPr/>
          <p:nvPr/>
        </p:nvSpPr>
        <p:spPr>
          <a:xfrm>
            <a:off x="6984478" y="1634241"/>
            <a:ext cx="1971565" cy="773061"/>
          </a:xfrm>
          <a:prstGeom prst="diamond">
            <a:avLst/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Which label</a:t>
            </a:r>
            <a:endParaRPr b="0" i="0" sz="20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6"/>
          <p:cNvSpPr/>
          <p:nvPr/>
        </p:nvSpPr>
        <p:spPr>
          <a:xfrm>
            <a:off x="4895381" y="1531469"/>
            <a:ext cx="1642717" cy="904074"/>
          </a:xfrm>
          <a:prstGeom prst="ellipse">
            <a:avLst/>
          </a:prstGeom>
          <a:solidFill>
            <a:srgbClr val="323F4F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common label1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6"/>
          <p:cNvSpPr/>
          <p:nvPr/>
        </p:nvSpPr>
        <p:spPr>
          <a:xfrm>
            <a:off x="6957889" y="3462307"/>
            <a:ext cx="1971565" cy="773061"/>
          </a:xfrm>
          <a:prstGeom prst="diamond">
            <a:avLst/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Which label</a:t>
            </a:r>
            <a:endParaRPr b="0" i="0" sz="20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36"/>
          <p:cNvCxnSpPr/>
          <p:nvPr/>
        </p:nvCxnSpPr>
        <p:spPr>
          <a:xfrm>
            <a:off x="8780026" y="2452054"/>
            <a:ext cx="543020" cy="51836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" name="Google Shape;97;p36"/>
          <p:cNvSpPr txBox="1"/>
          <p:nvPr/>
        </p:nvSpPr>
        <p:spPr>
          <a:xfrm rot="2607909">
            <a:off x="8551387" y="2590647"/>
            <a:ext cx="6380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endParaRPr/>
          </a:p>
        </p:txBody>
      </p:sp>
      <p:sp>
        <p:nvSpPr>
          <p:cNvPr id="98" name="Google Shape;98;p36"/>
          <p:cNvSpPr/>
          <p:nvPr/>
        </p:nvSpPr>
        <p:spPr>
          <a:xfrm>
            <a:off x="9503914" y="1995965"/>
            <a:ext cx="1061499" cy="5932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7"/>
          <p:cNvSpPr/>
          <p:nvPr/>
        </p:nvSpPr>
        <p:spPr>
          <a:xfrm>
            <a:off x="4159035" y="1042027"/>
            <a:ext cx="6685804" cy="5564652"/>
          </a:xfrm>
          <a:prstGeom prst="roundRect">
            <a:avLst>
              <a:gd fmla="val 6625" name="adj"/>
            </a:avLst>
          </a:prstGeom>
          <a:solidFill>
            <a:schemeClr val="accent3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7"/>
          <p:cNvSpPr/>
          <p:nvPr/>
        </p:nvSpPr>
        <p:spPr>
          <a:xfrm>
            <a:off x="1697798" y="346296"/>
            <a:ext cx="4398202" cy="833484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電腦" id="106" name="Google Shape;106;p37"/>
          <p:cNvSpPr/>
          <p:nvPr/>
        </p:nvSpPr>
        <p:spPr>
          <a:xfrm>
            <a:off x="955838" y="310308"/>
            <a:ext cx="593261" cy="5932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7"/>
          <p:cNvSpPr/>
          <p:nvPr/>
        </p:nvSpPr>
        <p:spPr>
          <a:xfrm>
            <a:off x="2057872" y="1582907"/>
            <a:ext cx="1798324" cy="6225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NN Model2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7"/>
          <p:cNvSpPr/>
          <p:nvPr/>
        </p:nvSpPr>
        <p:spPr>
          <a:xfrm>
            <a:off x="2057872" y="2126914"/>
            <a:ext cx="1798324" cy="6225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LSTM Model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7"/>
          <p:cNvSpPr/>
          <p:nvPr/>
        </p:nvSpPr>
        <p:spPr>
          <a:xfrm>
            <a:off x="2057872" y="2703346"/>
            <a:ext cx="1798324" cy="6225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NN Model1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7"/>
          <p:cNvCxnSpPr/>
          <p:nvPr/>
        </p:nvCxnSpPr>
        <p:spPr>
          <a:xfrm>
            <a:off x="1347156" y="1961644"/>
            <a:ext cx="651585" cy="329465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p37"/>
          <p:cNvSpPr/>
          <p:nvPr/>
        </p:nvSpPr>
        <p:spPr>
          <a:xfrm>
            <a:off x="217370" y="1399824"/>
            <a:ext cx="1052678" cy="117891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Web Cam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舉手 以實心填滿" id="112" name="Google Shape;112;p37"/>
          <p:cNvSpPr/>
          <p:nvPr/>
        </p:nvSpPr>
        <p:spPr>
          <a:xfrm>
            <a:off x="11170743" y="5215809"/>
            <a:ext cx="593261" cy="5932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7"/>
          <p:cNvSpPr/>
          <p:nvPr/>
        </p:nvSpPr>
        <p:spPr>
          <a:xfrm>
            <a:off x="10808193" y="6010926"/>
            <a:ext cx="1318359" cy="527343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Gesture Recognition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7"/>
          <p:cNvCxnSpPr/>
          <p:nvPr/>
        </p:nvCxnSpPr>
        <p:spPr>
          <a:xfrm>
            <a:off x="2967970" y="3235345"/>
            <a:ext cx="0" cy="968595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37"/>
          <p:cNvCxnSpPr/>
          <p:nvPr/>
        </p:nvCxnSpPr>
        <p:spPr>
          <a:xfrm>
            <a:off x="3807656" y="2449842"/>
            <a:ext cx="796577" cy="1108503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37"/>
          <p:cNvCxnSpPr/>
          <p:nvPr/>
        </p:nvCxnSpPr>
        <p:spPr>
          <a:xfrm>
            <a:off x="3807656" y="1870411"/>
            <a:ext cx="810651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37"/>
          <p:cNvSpPr/>
          <p:nvPr/>
        </p:nvSpPr>
        <p:spPr>
          <a:xfrm>
            <a:off x="4692369" y="3315923"/>
            <a:ext cx="1642717" cy="904074"/>
          </a:xfrm>
          <a:prstGeom prst="ellipse">
            <a:avLst/>
          </a:prstGeom>
          <a:solidFill>
            <a:srgbClr val="323F4F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common label3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7"/>
          <p:cNvSpPr/>
          <p:nvPr/>
        </p:nvSpPr>
        <p:spPr>
          <a:xfrm>
            <a:off x="2329708" y="4289869"/>
            <a:ext cx="1250977" cy="543991"/>
          </a:xfrm>
          <a:prstGeom prst="ellipse">
            <a:avLst/>
          </a:prstGeom>
          <a:solidFill>
            <a:srgbClr val="8296B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common label1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37"/>
          <p:cNvCxnSpPr/>
          <p:nvPr/>
        </p:nvCxnSpPr>
        <p:spPr>
          <a:xfrm>
            <a:off x="6406476" y="2016932"/>
            <a:ext cx="743582" cy="686414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" name="Google Shape;120;p37"/>
          <p:cNvSpPr/>
          <p:nvPr/>
        </p:nvSpPr>
        <p:spPr>
          <a:xfrm>
            <a:off x="9351431" y="1277150"/>
            <a:ext cx="1346517" cy="5932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Pause/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Play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7"/>
          <p:cNvSpPr/>
          <p:nvPr/>
        </p:nvSpPr>
        <p:spPr>
          <a:xfrm>
            <a:off x="9351431" y="2007651"/>
            <a:ext cx="1346517" cy="5932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7"/>
          <p:cNvSpPr/>
          <p:nvPr/>
        </p:nvSpPr>
        <p:spPr>
          <a:xfrm>
            <a:off x="9380489" y="5160527"/>
            <a:ext cx="1318359" cy="58715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forward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5 s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7"/>
          <p:cNvSpPr/>
          <p:nvPr/>
        </p:nvSpPr>
        <p:spPr>
          <a:xfrm>
            <a:off x="6589303" y="4149050"/>
            <a:ext cx="1061495" cy="58715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Speed up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7"/>
          <p:cNvSpPr/>
          <p:nvPr/>
        </p:nvSpPr>
        <p:spPr>
          <a:xfrm>
            <a:off x="6589303" y="5427419"/>
            <a:ext cx="1061499" cy="5932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Speed down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7"/>
          <p:cNvCxnSpPr/>
          <p:nvPr/>
        </p:nvCxnSpPr>
        <p:spPr>
          <a:xfrm>
            <a:off x="8579201" y="3014631"/>
            <a:ext cx="645088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p37"/>
          <p:cNvSpPr/>
          <p:nvPr/>
        </p:nvSpPr>
        <p:spPr>
          <a:xfrm>
            <a:off x="9378306" y="4343905"/>
            <a:ext cx="1318358" cy="5932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Change mode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7"/>
          <p:cNvSpPr txBox="1"/>
          <p:nvPr/>
        </p:nvSpPr>
        <p:spPr>
          <a:xfrm>
            <a:off x="8147330" y="1464725"/>
            <a:ext cx="8945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7"/>
          <p:cNvSpPr txBox="1"/>
          <p:nvPr/>
        </p:nvSpPr>
        <p:spPr>
          <a:xfrm>
            <a:off x="8658443" y="2694010"/>
            <a:ext cx="580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  <a:endParaRPr/>
          </a:p>
        </p:txBody>
      </p:sp>
      <p:sp>
        <p:nvSpPr>
          <p:cNvPr id="129" name="Google Shape;129;p37"/>
          <p:cNvSpPr txBox="1"/>
          <p:nvPr/>
        </p:nvSpPr>
        <p:spPr>
          <a:xfrm>
            <a:off x="8340742" y="4416618"/>
            <a:ext cx="778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Six</a:t>
            </a:r>
            <a:endParaRPr/>
          </a:p>
        </p:txBody>
      </p:sp>
      <p:sp>
        <p:nvSpPr>
          <p:cNvPr id="130" name="Google Shape;130;p37"/>
          <p:cNvSpPr/>
          <p:nvPr/>
        </p:nvSpPr>
        <p:spPr>
          <a:xfrm>
            <a:off x="6567008" y="2749484"/>
            <a:ext cx="1971565" cy="773061"/>
          </a:xfrm>
          <a:prstGeom prst="diamond">
            <a:avLst/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Which label</a:t>
            </a:r>
            <a:endParaRPr b="0" i="0" sz="20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7"/>
          <p:cNvSpPr/>
          <p:nvPr/>
        </p:nvSpPr>
        <p:spPr>
          <a:xfrm>
            <a:off x="4691033" y="1447998"/>
            <a:ext cx="1642717" cy="904074"/>
          </a:xfrm>
          <a:prstGeom prst="ellipse">
            <a:avLst/>
          </a:prstGeom>
          <a:solidFill>
            <a:srgbClr val="323F4F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common label2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7"/>
          <p:cNvSpPr txBox="1"/>
          <p:nvPr/>
        </p:nvSpPr>
        <p:spPr>
          <a:xfrm>
            <a:off x="4560289" y="6044881"/>
            <a:ext cx="32325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D5DBE5"/>
                </a:solidFill>
                <a:latin typeface="Arial"/>
                <a:ea typeface="Arial"/>
                <a:cs typeface="Arial"/>
                <a:sym typeface="Arial"/>
              </a:rPr>
              <a:t>Keyboard mode</a:t>
            </a:r>
            <a:endParaRPr b="1" i="0" sz="2800" u="none" cap="none" strike="noStrike">
              <a:solidFill>
                <a:srgbClr val="D5DB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7"/>
          <p:cNvSpPr txBox="1"/>
          <p:nvPr/>
        </p:nvSpPr>
        <p:spPr>
          <a:xfrm>
            <a:off x="8614611" y="2014854"/>
            <a:ext cx="767798" cy="31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/>
          </a:p>
        </p:txBody>
      </p:sp>
      <p:cxnSp>
        <p:nvCxnSpPr>
          <p:cNvPr id="134" name="Google Shape;134;p37"/>
          <p:cNvCxnSpPr/>
          <p:nvPr/>
        </p:nvCxnSpPr>
        <p:spPr>
          <a:xfrm rot="-5400000">
            <a:off x="7816341" y="1774406"/>
            <a:ext cx="1398900" cy="862200"/>
          </a:xfrm>
          <a:prstGeom prst="bentConnector3">
            <a:avLst>
              <a:gd fmla="val 99026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37"/>
          <p:cNvSpPr/>
          <p:nvPr/>
        </p:nvSpPr>
        <p:spPr>
          <a:xfrm>
            <a:off x="9382408" y="2761603"/>
            <a:ext cx="1315540" cy="5932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Volume up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7"/>
          <p:cNvSpPr/>
          <p:nvPr/>
        </p:nvSpPr>
        <p:spPr>
          <a:xfrm>
            <a:off x="9382409" y="3522545"/>
            <a:ext cx="1316438" cy="5932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Volume down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7"/>
          <p:cNvSpPr txBox="1"/>
          <p:nvPr/>
        </p:nvSpPr>
        <p:spPr>
          <a:xfrm>
            <a:off x="8567982" y="3531164"/>
            <a:ext cx="7056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</a:t>
            </a:r>
            <a:endParaRPr/>
          </a:p>
        </p:txBody>
      </p:sp>
      <p:grpSp>
        <p:nvGrpSpPr>
          <p:cNvPr id="138" name="Google Shape;138;p37"/>
          <p:cNvGrpSpPr/>
          <p:nvPr/>
        </p:nvGrpSpPr>
        <p:grpSpPr>
          <a:xfrm>
            <a:off x="8307845" y="2341714"/>
            <a:ext cx="879466" cy="552885"/>
            <a:chOff x="8307845" y="2341714"/>
            <a:chExt cx="879466" cy="552885"/>
          </a:xfrm>
        </p:grpSpPr>
        <p:cxnSp>
          <p:nvCxnSpPr>
            <p:cNvPr id="139" name="Google Shape;139;p37"/>
            <p:cNvCxnSpPr/>
            <p:nvPr/>
          </p:nvCxnSpPr>
          <p:spPr>
            <a:xfrm>
              <a:off x="8566501" y="2353962"/>
              <a:ext cx="62081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0" name="Google Shape;140;p37"/>
            <p:cNvCxnSpPr/>
            <p:nvPr/>
          </p:nvCxnSpPr>
          <p:spPr>
            <a:xfrm flipH="1">
              <a:off x="8307845" y="2341714"/>
              <a:ext cx="268422" cy="552885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1" name="Google Shape;141;p37"/>
          <p:cNvGrpSpPr/>
          <p:nvPr/>
        </p:nvGrpSpPr>
        <p:grpSpPr>
          <a:xfrm>
            <a:off x="8361104" y="3344016"/>
            <a:ext cx="842082" cy="499845"/>
            <a:chOff x="8361104" y="3344016"/>
            <a:chExt cx="842082" cy="499845"/>
          </a:xfrm>
        </p:grpSpPr>
        <p:cxnSp>
          <p:nvCxnSpPr>
            <p:cNvPr id="142" name="Google Shape;142;p37"/>
            <p:cNvCxnSpPr/>
            <p:nvPr/>
          </p:nvCxnSpPr>
          <p:spPr>
            <a:xfrm>
              <a:off x="8648559" y="3832241"/>
              <a:ext cx="554627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" name="Google Shape;143;p37"/>
            <p:cNvCxnSpPr/>
            <p:nvPr/>
          </p:nvCxnSpPr>
          <p:spPr>
            <a:xfrm>
              <a:off x="8361104" y="3344016"/>
              <a:ext cx="305011" cy="499845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44" name="Google Shape;144;p37"/>
          <p:cNvCxnSpPr/>
          <p:nvPr/>
        </p:nvCxnSpPr>
        <p:spPr>
          <a:xfrm flipH="1" rot="-5400000">
            <a:off x="8015595" y="3568786"/>
            <a:ext cx="1203600" cy="1107900"/>
          </a:xfrm>
          <a:prstGeom prst="bentConnector3">
            <a:avLst>
              <a:gd fmla="val 100141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37"/>
          <p:cNvCxnSpPr>
            <a:endCxn id="146" idx="0"/>
          </p:cNvCxnSpPr>
          <p:nvPr/>
        </p:nvCxnSpPr>
        <p:spPr>
          <a:xfrm>
            <a:off x="5479965" y="4249358"/>
            <a:ext cx="0" cy="405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37"/>
          <p:cNvSpPr/>
          <p:nvPr/>
        </p:nvSpPr>
        <p:spPr>
          <a:xfrm>
            <a:off x="4494183" y="4654358"/>
            <a:ext cx="1971565" cy="773061"/>
          </a:xfrm>
          <a:prstGeom prst="diamond">
            <a:avLst/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Which label</a:t>
            </a:r>
            <a:endParaRPr b="0" i="0" sz="20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7"/>
          <p:cNvSpPr/>
          <p:nvPr/>
        </p:nvSpPr>
        <p:spPr>
          <a:xfrm>
            <a:off x="9380489" y="5912728"/>
            <a:ext cx="1318359" cy="587153"/>
          </a:xfrm>
          <a:prstGeom prst="roundRect">
            <a:avLst>
              <a:gd fmla="val 10719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backward 5 s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37"/>
          <p:cNvCxnSpPr/>
          <p:nvPr/>
        </p:nvCxnSpPr>
        <p:spPr>
          <a:xfrm>
            <a:off x="8043635" y="4709245"/>
            <a:ext cx="1014900" cy="718200"/>
          </a:xfrm>
          <a:prstGeom prst="bentConnector3">
            <a:avLst>
              <a:gd fmla="val 1951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37"/>
          <p:cNvCxnSpPr/>
          <p:nvPr/>
        </p:nvCxnSpPr>
        <p:spPr>
          <a:xfrm>
            <a:off x="8082764" y="5429760"/>
            <a:ext cx="997800" cy="687000"/>
          </a:xfrm>
          <a:prstGeom prst="bentConnector3">
            <a:avLst>
              <a:gd fmla="val -209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p37"/>
          <p:cNvSpPr txBox="1"/>
          <p:nvPr/>
        </p:nvSpPr>
        <p:spPr>
          <a:xfrm>
            <a:off x="8289427" y="5815373"/>
            <a:ext cx="778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endParaRPr/>
          </a:p>
        </p:txBody>
      </p:sp>
      <p:sp>
        <p:nvSpPr>
          <p:cNvPr id="151" name="Google Shape;151;p37"/>
          <p:cNvSpPr txBox="1"/>
          <p:nvPr/>
        </p:nvSpPr>
        <p:spPr>
          <a:xfrm>
            <a:off x="8280900" y="5087395"/>
            <a:ext cx="778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endParaRPr/>
          </a:p>
        </p:txBody>
      </p:sp>
      <p:cxnSp>
        <p:nvCxnSpPr>
          <p:cNvPr id="152" name="Google Shape;152;p37"/>
          <p:cNvCxnSpPr/>
          <p:nvPr/>
        </p:nvCxnSpPr>
        <p:spPr>
          <a:xfrm>
            <a:off x="6056737" y="5272858"/>
            <a:ext cx="409011" cy="347701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37"/>
          <p:cNvCxnSpPr/>
          <p:nvPr/>
        </p:nvCxnSpPr>
        <p:spPr>
          <a:xfrm flipH="1" rot="10800000">
            <a:off x="6043836" y="4451822"/>
            <a:ext cx="421912" cy="259661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p37"/>
          <p:cNvSpPr txBox="1"/>
          <p:nvPr/>
        </p:nvSpPr>
        <p:spPr>
          <a:xfrm rot="-1840491">
            <a:off x="5689189" y="4297934"/>
            <a:ext cx="10614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Clockwise</a:t>
            </a:r>
            <a:endParaRPr/>
          </a:p>
        </p:txBody>
      </p:sp>
      <p:sp>
        <p:nvSpPr>
          <p:cNvPr id="155" name="Google Shape;155;p37"/>
          <p:cNvSpPr txBox="1"/>
          <p:nvPr/>
        </p:nvSpPr>
        <p:spPr>
          <a:xfrm rot="2534539">
            <a:off x="5604836" y="5438591"/>
            <a:ext cx="10614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Counter clockwise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/>
          <p:nvPr/>
        </p:nvSpPr>
        <p:spPr>
          <a:xfrm>
            <a:off x="4677744" y="1399824"/>
            <a:ext cx="6222257" cy="4588750"/>
          </a:xfrm>
          <a:prstGeom prst="roundRect">
            <a:avLst>
              <a:gd fmla="val 6625" name="adj"/>
            </a:avLst>
          </a:prstGeom>
          <a:solidFill>
            <a:schemeClr val="accent3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8"/>
          <p:cNvSpPr/>
          <p:nvPr/>
        </p:nvSpPr>
        <p:spPr>
          <a:xfrm>
            <a:off x="1697798" y="346296"/>
            <a:ext cx="4398202" cy="833484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電腦" id="163" name="Google Shape;163;p38"/>
          <p:cNvSpPr/>
          <p:nvPr/>
        </p:nvSpPr>
        <p:spPr>
          <a:xfrm>
            <a:off x="955838" y="310308"/>
            <a:ext cx="593261" cy="5932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8"/>
          <p:cNvSpPr/>
          <p:nvPr/>
        </p:nvSpPr>
        <p:spPr>
          <a:xfrm>
            <a:off x="2286406" y="1717287"/>
            <a:ext cx="1798324" cy="6225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NN Model1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8"/>
          <p:cNvSpPr/>
          <p:nvPr/>
        </p:nvSpPr>
        <p:spPr>
          <a:xfrm>
            <a:off x="2286406" y="2261294"/>
            <a:ext cx="1798324" cy="6225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NN Model2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8"/>
          <p:cNvSpPr/>
          <p:nvPr/>
        </p:nvSpPr>
        <p:spPr>
          <a:xfrm>
            <a:off x="2286406" y="2837726"/>
            <a:ext cx="1798324" cy="6225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LSTM Model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38"/>
          <p:cNvCxnSpPr/>
          <p:nvPr/>
        </p:nvCxnSpPr>
        <p:spPr>
          <a:xfrm>
            <a:off x="1333454" y="2006633"/>
            <a:ext cx="952952" cy="537819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p38"/>
          <p:cNvSpPr/>
          <p:nvPr/>
        </p:nvSpPr>
        <p:spPr>
          <a:xfrm>
            <a:off x="217370" y="1399824"/>
            <a:ext cx="1052678" cy="117891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Web Cam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舉手 以實心填滿" id="169" name="Google Shape;169;p38"/>
          <p:cNvSpPr/>
          <p:nvPr/>
        </p:nvSpPr>
        <p:spPr>
          <a:xfrm>
            <a:off x="11084981" y="4932153"/>
            <a:ext cx="593261" cy="5932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8"/>
          <p:cNvSpPr/>
          <p:nvPr/>
        </p:nvSpPr>
        <p:spPr>
          <a:xfrm>
            <a:off x="10722431" y="5724902"/>
            <a:ext cx="1318359" cy="527343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Gesture Recognition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38"/>
          <p:cNvCxnSpPr/>
          <p:nvPr/>
        </p:nvCxnSpPr>
        <p:spPr>
          <a:xfrm>
            <a:off x="2695991" y="3378415"/>
            <a:ext cx="0" cy="968595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38"/>
          <p:cNvCxnSpPr>
            <a:stCxn id="164" idx="3"/>
          </p:cNvCxnSpPr>
          <p:nvPr/>
        </p:nvCxnSpPr>
        <p:spPr>
          <a:xfrm>
            <a:off x="4084730" y="2028572"/>
            <a:ext cx="778200" cy="232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38"/>
          <p:cNvSpPr txBox="1"/>
          <p:nvPr/>
        </p:nvSpPr>
        <p:spPr>
          <a:xfrm>
            <a:off x="4863024" y="5263804"/>
            <a:ext cx="2556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D5DBE5"/>
                </a:solidFill>
                <a:latin typeface="Arial"/>
                <a:ea typeface="Arial"/>
                <a:cs typeface="Arial"/>
                <a:sym typeface="Arial"/>
              </a:rPr>
              <a:t>Rest mode</a:t>
            </a:r>
            <a:endParaRPr b="1" i="0" sz="2800" u="none" cap="none" strike="noStrike">
              <a:solidFill>
                <a:srgbClr val="D5DB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8"/>
          <p:cNvSpPr/>
          <p:nvPr/>
        </p:nvSpPr>
        <p:spPr>
          <a:xfrm>
            <a:off x="2070502" y="4470190"/>
            <a:ext cx="1250977" cy="543991"/>
          </a:xfrm>
          <a:prstGeom prst="ellipse">
            <a:avLst/>
          </a:prstGeom>
          <a:solidFill>
            <a:srgbClr val="8296B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common label3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38"/>
          <p:cNvCxnSpPr/>
          <p:nvPr/>
        </p:nvCxnSpPr>
        <p:spPr>
          <a:xfrm>
            <a:off x="6619259" y="2553893"/>
            <a:ext cx="683978" cy="733864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38"/>
          <p:cNvCxnSpPr/>
          <p:nvPr/>
        </p:nvCxnSpPr>
        <p:spPr>
          <a:xfrm flipH="1" rot="10800000">
            <a:off x="8437029" y="3081027"/>
            <a:ext cx="548337" cy="296631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38"/>
          <p:cNvSpPr/>
          <p:nvPr/>
        </p:nvSpPr>
        <p:spPr>
          <a:xfrm>
            <a:off x="9155931" y="2652235"/>
            <a:ext cx="1218370" cy="5932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Do nothing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38"/>
          <p:cNvCxnSpPr/>
          <p:nvPr/>
        </p:nvCxnSpPr>
        <p:spPr>
          <a:xfrm>
            <a:off x="8437029" y="4000899"/>
            <a:ext cx="485139" cy="296116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38"/>
          <p:cNvSpPr/>
          <p:nvPr/>
        </p:nvSpPr>
        <p:spPr>
          <a:xfrm>
            <a:off x="9152291" y="4086885"/>
            <a:ext cx="1222010" cy="5932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Change mode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8"/>
          <p:cNvSpPr txBox="1"/>
          <p:nvPr/>
        </p:nvSpPr>
        <p:spPr>
          <a:xfrm>
            <a:off x="8280842" y="4089756"/>
            <a:ext cx="778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81" name="Google Shape;181;p38"/>
          <p:cNvSpPr/>
          <p:nvPr/>
        </p:nvSpPr>
        <p:spPr>
          <a:xfrm>
            <a:off x="6776670" y="3313824"/>
            <a:ext cx="2131738" cy="773061"/>
          </a:xfrm>
          <a:prstGeom prst="diamond">
            <a:avLst/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Is label  six?</a:t>
            </a:r>
            <a:endParaRPr b="0" i="0" sz="20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4940521" y="1877143"/>
            <a:ext cx="1642717" cy="904074"/>
          </a:xfrm>
          <a:prstGeom prst="ellipse">
            <a:avLst/>
          </a:prstGeom>
          <a:solidFill>
            <a:srgbClr val="323F4F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common label1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3374123" y="4470626"/>
            <a:ext cx="1250977" cy="543991"/>
          </a:xfrm>
          <a:prstGeom prst="ellipse">
            <a:avLst/>
          </a:prstGeom>
          <a:solidFill>
            <a:srgbClr val="8296B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common label2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8"/>
          <p:cNvCxnSpPr/>
          <p:nvPr/>
        </p:nvCxnSpPr>
        <p:spPr>
          <a:xfrm flipH="1" rot="-5400000">
            <a:off x="3234241" y="3245343"/>
            <a:ext cx="1731300" cy="447000"/>
          </a:xfrm>
          <a:prstGeom prst="bentConnector3">
            <a:avLst>
              <a:gd fmla="val -59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38"/>
          <p:cNvSpPr txBox="1"/>
          <p:nvPr/>
        </p:nvSpPr>
        <p:spPr>
          <a:xfrm>
            <a:off x="8373772" y="2976645"/>
            <a:ext cx="778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/>
          <p:nvPr/>
        </p:nvSpPr>
        <p:spPr>
          <a:xfrm>
            <a:off x="763782" y="1725588"/>
            <a:ext cx="2136809" cy="419660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9"/>
          <p:cNvSpPr/>
          <p:nvPr/>
        </p:nvSpPr>
        <p:spPr>
          <a:xfrm>
            <a:off x="1656490" y="296112"/>
            <a:ext cx="2428240" cy="833484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 model</a:t>
            </a:r>
            <a:endParaRPr/>
          </a:p>
        </p:txBody>
      </p:sp>
      <p:sp>
        <p:nvSpPr>
          <p:cNvPr id="193" name="Google Shape;193;p39"/>
          <p:cNvSpPr/>
          <p:nvPr/>
        </p:nvSpPr>
        <p:spPr>
          <a:xfrm>
            <a:off x="4498383" y="2634124"/>
            <a:ext cx="2834234" cy="1518632"/>
          </a:xfrm>
          <a:prstGeom prst="roundRect">
            <a:avLst>
              <a:gd fmla="val 16667" name="adj"/>
            </a:avLst>
          </a:prstGeom>
          <a:solidFill>
            <a:srgbClr val="FEE599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AI Models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Gesture Recognition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ar chart" id="194" name="Google Shape;194;p39"/>
          <p:cNvSpPr/>
          <p:nvPr/>
        </p:nvSpPr>
        <p:spPr>
          <a:xfrm>
            <a:off x="958560" y="296112"/>
            <a:ext cx="593261" cy="5932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手套 的圖片&#10;&#10;自動產生的描述" id="195" name="Google Shape;195;p39"/>
          <p:cNvPicPr preferRelativeResize="0"/>
          <p:nvPr/>
        </p:nvPicPr>
        <p:blipFill rotWithShape="1">
          <a:blip r:embed="rId4">
            <a:alphaModFix/>
          </a:blip>
          <a:srcRect b="1629" l="3496" r="50840" t="-1"/>
          <a:stretch/>
        </p:blipFill>
        <p:spPr>
          <a:xfrm>
            <a:off x="917787" y="1926493"/>
            <a:ext cx="1828800" cy="2629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9"/>
          <p:cNvCxnSpPr/>
          <p:nvPr/>
        </p:nvCxnSpPr>
        <p:spPr>
          <a:xfrm>
            <a:off x="3121618" y="3429000"/>
            <a:ext cx="1064302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39"/>
          <p:cNvCxnSpPr/>
          <p:nvPr/>
        </p:nvCxnSpPr>
        <p:spPr>
          <a:xfrm>
            <a:off x="7693618" y="3393440"/>
            <a:ext cx="1064302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p39"/>
          <p:cNvSpPr/>
          <p:nvPr/>
        </p:nvSpPr>
        <p:spPr>
          <a:xfrm>
            <a:off x="9116018" y="1746989"/>
            <a:ext cx="2136809" cy="419659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 Y 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/>
          <p:nvPr/>
        </p:nvSpPr>
        <p:spPr>
          <a:xfrm>
            <a:off x="1656490" y="296112"/>
            <a:ext cx="2428240" cy="833484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 model</a:t>
            </a:r>
            <a:endParaRPr/>
          </a:p>
        </p:txBody>
      </p:sp>
      <p:sp>
        <p:nvSpPr>
          <p:cNvPr id="205" name="Google Shape;205;p40"/>
          <p:cNvSpPr/>
          <p:nvPr/>
        </p:nvSpPr>
        <p:spPr>
          <a:xfrm>
            <a:off x="4494338" y="1102100"/>
            <a:ext cx="2834234" cy="5283676"/>
          </a:xfrm>
          <a:prstGeom prst="roundRect">
            <a:avLst>
              <a:gd fmla="val 16667" name="adj"/>
            </a:avLst>
          </a:prstGeom>
          <a:solidFill>
            <a:srgbClr val="FEE599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ar chart" id="206" name="Google Shape;206;p40"/>
          <p:cNvSpPr/>
          <p:nvPr/>
        </p:nvSpPr>
        <p:spPr>
          <a:xfrm>
            <a:off x="958560" y="296112"/>
            <a:ext cx="593261" cy="5932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0"/>
          <p:cNvSpPr/>
          <p:nvPr/>
        </p:nvSpPr>
        <p:spPr>
          <a:xfrm>
            <a:off x="131800" y="1992927"/>
            <a:ext cx="1317948" cy="174723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手套 的圖片&#10;&#10;自動產生的描述" id="208" name="Google Shape;208;p40"/>
          <p:cNvPicPr preferRelativeResize="0"/>
          <p:nvPr/>
        </p:nvPicPr>
        <p:blipFill rotWithShape="1">
          <a:blip r:embed="rId4">
            <a:alphaModFix/>
          </a:blip>
          <a:srcRect b="1629" l="3496" r="50840" t="-1"/>
          <a:stretch/>
        </p:blipFill>
        <p:spPr>
          <a:xfrm>
            <a:off x="233113" y="2131579"/>
            <a:ext cx="1127973" cy="150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0"/>
          <p:cNvPicPr preferRelativeResize="0"/>
          <p:nvPr/>
        </p:nvPicPr>
        <p:blipFill rotWithShape="1">
          <a:blip r:embed="rId5">
            <a:alphaModFix/>
          </a:blip>
          <a:srcRect b="616" l="0" r="62191" t="0"/>
          <a:stretch/>
        </p:blipFill>
        <p:spPr>
          <a:xfrm>
            <a:off x="2102848" y="2392617"/>
            <a:ext cx="1051291" cy="1010396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cxnSp>
        <p:nvCxnSpPr>
          <p:cNvPr id="210" name="Google Shape;210;p40"/>
          <p:cNvCxnSpPr/>
          <p:nvPr/>
        </p:nvCxnSpPr>
        <p:spPr>
          <a:xfrm>
            <a:off x="1551821" y="2837652"/>
            <a:ext cx="506451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40"/>
          <p:cNvCxnSpPr/>
          <p:nvPr/>
        </p:nvCxnSpPr>
        <p:spPr>
          <a:xfrm>
            <a:off x="1414631" y="5107768"/>
            <a:ext cx="544892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12" name="Google Shape;212;p40"/>
          <p:cNvGrpSpPr/>
          <p:nvPr/>
        </p:nvGrpSpPr>
        <p:grpSpPr>
          <a:xfrm>
            <a:off x="2103906" y="4224248"/>
            <a:ext cx="1123024" cy="2165438"/>
            <a:chOff x="1997658" y="3932000"/>
            <a:chExt cx="1123024" cy="2165438"/>
          </a:xfrm>
        </p:grpSpPr>
        <p:grpSp>
          <p:nvGrpSpPr>
            <p:cNvPr id="213" name="Google Shape;213;p40"/>
            <p:cNvGrpSpPr/>
            <p:nvPr/>
          </p:nvGrpSpPr>
          <p:grpSpPr>
            <a:xfrm>
              <a:off x="1997658" y="3932000"/>
              <a:ext cx="1114700" cy="1010396"/>
              <a:chOff x="217041" y="1486734"/>
              <a:chExt cx="4713402" cy="4230035"/>
            </a:xfrm>
          </p:grpSpPr>
          <p:pic>
            <p:nvPicPr>
              <p:cNvPr id="214" name="Google Shape;214;p40"/>
              <p:cNvPicPr preferRelativeResize="0"/>
              <p:nvPr/>
            </p:nvPicPr>
            <p:blipFill rotWithShape="1">
              <a:blip r:embed="rId5">
                <a:alphaModFix/>
              </a:blip>
              <a:srcRect b="493" l="0" r="61339" t="0"/>
              <a:stretch/>
            </p:blipFill>
            <p:spPr>
              <a:xfrm>
                <a:off x="217041" y="1486734"/>
                <a:ext cx="4713402" cy="423003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215" name="Google Shape;215;p40"/>
              <p:cNvSpPr/>
              <p:nvPr/>
            </p:nvSpPr>
            <p:spPr>
              <a:xfrm>
                <a:off x="1119430" y="1524982"/>
                <a:ext cx="770100" cy="822376"/>
              </a:xfrm>
              <a:prstGeom prst="ellipse">
                <a:avLst/>
              </a:prstGeom>
              <a:noFill/>
              <a:ln cap="flat" cmpd="sng" w="9525">
                <a:solidFill>
                  <a:srgbClr val="06080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40"/>
            <p:cNvGrpSpPr/>
            <p:nvPr/>
          </p:nvGrpSpPr>
          <p:grpSpPr>
            <a:xfrm>
              <a:off x="2000393" y="4159291"/>
              <a:ext cx="1114700" cy="1010396"/>
              <a:chOff x="217041" y="1486734"/>
              <a:chExt cx="4713402" cy="4230035"/>
            </a:xfrm>
          </p:grpSpPr>
          <p:pic>
            <p:nvPicPr>
              <p:cNvPr id="217" name="Google Shape;217;p40"/>
              <p:cNvPicPr preferRelativeResize="0"/>
              <p:nvPr/>
            </p:nvPicPr>
            <p:blipFill rotWithShape="1">
              <a:blip r:embed="rId5">
                <a:alphaModFix/>
              </a:blip>
              <a:srcRect b="493" l="0" r="61339" t="0"/>
              <a:stretch/>
            </p:blipFill>
            <p:spPr>
              <a:xfrm>
                <a:off x="217041" y="1486734"/>
                <a:ext cx="4713402" cy="423003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218" name="Google Shape;218;p40"/>
              <p:cNvSpPr/>
              <p:nvPr/>
            </p:nvSpPr>
            <p:spPr>
              <a:xfrm>
                <a:off x="1119430" y="1524982"/>
                <a:ext cx="770100" cy="822376"/>
              </a:xfrm>
              <a:prstGeom prst="ellipse">
                <a:avLst/>
              </a:prstGeom>
              <a:noFill/>
              <a:ln cap="flat" cmpd="sng" w="9525">
                <a:solidFill>
                  <a:srgbClr val="06080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40"/>
            <p:cNvGrpSpPr/>
            <p:nvPr/>
          </p:nvGrpSpPr>
          <p:grpSpPr>
            <a:xfrm>
              <a:off x="2004843" y="4382949"/>
              <a:ext cx="1114700" cy="1010396"/>
              <a:chOff x="217041" y="1486734"/>
              <a:chExt cx="4713402" cy="4230035"/>
            </a:xfrm>
          </p:grpSpPr>
          <p:pic>
            <p:nvPicPr>
              <p:cNvPr id="220" name="Google Shape;220;p40"/>
              <p:cNvPicPr preferRelativeResize="0"/>
              <p:nvPr/>
            </p:nvPicPr>
            <p:blipFill rotWithShape="1">
              <a:blip r:embed="rId5">
                <a:alphaModFix/>
              </a:blip>
              <a:srcRect b="493" l="0" r="61339" t="0"/>
              <a:stretch/>
            </p:blipFill>
            <p:spPr>
              <a:xfrm>
                <a:off x="217041" y="1486734"/>
                <a:ext cx="4713402" cy="423003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221" name="Google Shape;221;p40"/>
              <p:cNvSpPr/>
              <p:nvPr/>
            </p:nvSpPr>
            <p:spPr>
              <a:xfrm>
                <a:off x="1119430" y="1524982"/>
                <a:ext cx="770100" cy="822376"/>
              </a:xfrm>
              <a:prstGeom prst="ellipse">
                <a:avLst/>
              </a:prstGeom>
              <a:noFill/>
              <a:ln cap="flat" cmpd="sng" w="9525">
                <a:solidFill>
                  <a:srgbClr val="06080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22;p40"/>
            <p:cNvGrpSpPr/>
            <p:nvPr/>
          </p:nvGrpSpPr>
          <p:grpSpPr>
            <a:xfrm>
              <a:off x="2005982" y="4615296"/>
              <a:ext cx="1114700" cy="1010396"/>
              <a:chOff x="217041" y="1486734"/>
              <a:chExt cx="4713402" cy="4230035"/>
            </a:xfrm>
          </p:grpSpPr>
          <p:pic>
            <p:nvPicPr>
              <p:cNvPr id="223" name="Google Shape;223;p40"/>
              <p:cNvPicPr preferRelativeResize="0"/>
              <p:nvPr/>
            </p:nvPicPr>
            <p:blipFill rotWithShape="1">
              <a:blip r:embed="rId5">
                <a:alphaModFix/>
              </a:blip>
              <a:srcRect b="493" l="0" r="61339" t="0"/>
              <a:stretch/>
            </p:blipFill>
            <p:spPr>
              <a:xfrm>
                <a:off x="217041" y="1486734"/>
                <a:ext cx="4713402" cy="423003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224" name="Google Shape;224;p40"/>
              <p:cNvSpPr/>
              <p:nvPr/>
            </p:nvSpPr>
            <p:spPr>
              <a:xfrm>
                <a:off x="1119430" y="1524982"/>
                <a:ext cx="770100" cy="822376"/>
              </a:xfrm>
              <a:prstGeom prst="ellipse">
                <a:avLst/>
              </a:prstGeom>
              <a:noFill/>
              <a:ln cap="flat" cmpd="sng" w="9525">
                <a:solidFill>
                  <a:srgbClr val="06080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" name="Google Shape;225;p40"/>
            <p:cNvGrpSpPr/>
            <p:nvPr/>
          </p:nvGrpSpPr>
          <p:grpSpPr>
            <a:xfrm>
              <a:off x="2005982" y="4855644"/>
              <a:ext cx="1114700" cy="1010396"/>
              <a:chOff x="217041" y="1486734"/>
              <a:chExt cx="4713402" cy="4230035"/>
            </a:xfrm>
          </p:grpSpPr>
          <p:pic>
            <p:nvPicPr>
              <p:cNvPr id="226" name="Google Shape;226;p40"/>
              <p:cNvPicPr preferRelativeResize="0"/>
              <p:nvPr/>
            </p:nvPicPr>
            <p:blipFill rotWithShape="1">
              <a:blip r:embed="rId5">
                <a:alphaModFix/>
              </a:blip>
              <a:srcRect b="493" l="0" r="61339" t="0"/>
              <a:stretch/>
            </p:blipFill>
            <p:spPr>
              <a:xfrm>
                <a:off x="217041" y="1486734"/>
                <a:ext cx="4713402" cy="423003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227" name="Google Shape;227;p40"/>
              <p:cNvSpPr/>
              <p:nvPr/>
            </p:nvSpPr>
            <p:spPr>
              <a:xfrm>
                <a:off x="1119430" y="1524982"/>
                <a:ext cx="770100" cy="822376"/>
              </a:xfrm>
              <a:prstGeom prst="ellipse">
                <a:avLst/>
              </a:prstGeom>
              <a:noFill/>
              <a:ln cap="flat" cmpd="sng" w="9525">
                <a:solidFill>
                  <a:srgbClr val="06080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40"/>
            <p:cNvGrpSpPr/>
            <p:nvPr/>
          </p:nvGrpSpPr>
          <p:grpSpPr>
            <a:xfrm>
              <a:off x="1999092" y="5087042"/>
              <a:ext cx="1114700" cy="1010396"/>
              <a:chOff x="217041" y="1486734"/>
              <a:chExt cx="4713402" cy="4230035"/>
            </a:xfrm>
          </p:grpSpPr>
          <p:pic>
            <p:nvPicPr>
              <p:cNvPr id="229" name="Google Shape;229;p40"/>
              <p:cNvPicPr preferRelativeResize="0"/>
              <p:nvPr/>
            </p:nvPicPr>
            <p:blipFill rotWithShape="1">
              <a:blip r:embed="rId5">
                <a:alphaModFix/>
              </a:blip>
              <a:srcRect b="493" l="0" r="61339" t="0"/>
              <a:stretch/>
            </p:blipFill>
            <p:spPr>
              <a:xfrm>
                <a:off x="217041" y="1486734"/>
                <a:ext cx="4713402" cy="423003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230" name="Google Shape;230;p40"/>
              <p:cNvSpPr/>
              <p:nvPr/>
            </p:nvSpPr>
            <p:spPr>
              <a:xfrm>
                <a:off x="1119430" y="1524982"/>
                <a:ext cx="770100" cy="822376"/>
              </a:xfrm>
              <a:prstGeom prst="ellipse">
                <a:avLst/>
              </a:prstGeom>
              <a:noFill/>
              <a:ln cap="flat" cmpd="sng" w="9525">
                <a:solidFill>
                  <a:srgbClr val="06080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31" name="Google Shape;231;p40"/>
          <p:cNvCxnSpPr/>
          <p:nvPr/>
        </p:nvCxnSpPr>
        <p:spPr>
          <a:xfrm flipH="1" rot="10800000">
            <a:off x="3299766" y="2571851"/>
            <a:ext cx="1378110" cy="243776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32" name="Google Shape;232;p40"/>
          <p:cNvGrpSpPr/>
          <p:nvPr/>
        </p:nvGrpSpPr>
        <p:grpSpPr>
          <a:xfrm>
            <a:off x="131800" y="4218472"/>
            <a:ext cx="1308952" cy="2167304"/>
            <a:chOff x="70259" y="3901367"/>
            <a:chExt cx="1308952" cy="2167304"/>
          </a:xfrm>
        </p:grpSpPr>
        <p:pic>
          <p:nvPicPr>
            <p:cNvPr id="233" name="Google Shape;233;p40"/>
            <p:cNvPicPr preferRelativeResize="0"/>
            <p:nvPr/>
          </p:nvPicPr>
          <p:blipFill rotWithShape="1">
            <a:blip r:embed="rId6">
              <a:alphaModFix/>
            </a:blip>
            <a:srcRect b="0" l="21234" r="16278" t="4998"/>
            <a:stretch/>
          </p:blipFill>
          <p:spPr>
            <a:xfrm>
              <a:off x="81704" y="3901367"/>
              <a:ext cx="1297507" cy="1590866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4" name="Google Shape;234;p40"/>
            <p:cNvPicPr preferRelativeResize="0"/>
            <p:nvPr/>
          </p:nvPicPr>
          <p:blipFill rotWithShape="1">
            <a:blip r:embed="rId6">
              <a:alphaModFix/>
            </a:blip>
            <a:srcRect b="0" l="21234" r="16278" t="4998"/>
            <a:stretch/>
          </p:blipFill>
          <p:spPr>
            <a:xfrm>
              <a:off x="80867" y="3999490"/>
              <a:ext cx="1297507" cy="1590866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5" name="Google Shape;235;p40"/>
            <p:cNvPicPr preferRelativeResize="0"/>
            <p:nvPr/>
          </p:nvPicPr>
          <p:blipFill rotWithShape="1">
            <a:blip r:embed="rId6">
              <a:alphaModFix/>
            </a:blip>
            <a:srcRect b="0" l="21234" r="16278" t="4998"/>
            <a:stretch/>
          </p:blipFill>
          <p:spPr>
            <a:xfrm>
              <a:off x="78969" y="4116863"/>
              <a:ext cx="1297507" cy="1590866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6" name="Google Shape;236;p40"/>
            <p:cNvPicPr preferRelativeResize="0"/>
            <p:nvPr/>
          </p:nvPicPr>
          <p:blipFill rotWithShape="1">
            <a:blip r:embed="rId6">
              <a:alphaModFix/>
            </a:blip>
            <a:srcRect b="0" l="21234" r="16278" t="4998"/>
            <a:stretch/>
          </p:blipFill>
          <p:spPr>
            <a:xfrm>
              <a:off x="71506" y="4230308"/>
              <a:ext cx="1297507" cy="1590866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7" name="Google Shape;237;p40"/>
            <p:cNvPicPr preferRelativeResize="0"/>
            <p:nvPr/>
          </p:nvPicPr>
          <p:blipFill rotWithShape="1">
            <a:blip r:embed="rId6">
              <a:alphaModFix/>
            </a:blip>
            <a:srcRect b="0" l="21234" r="16278" t="4998"/>
            <a:stretch/>
          </p:blipFill>
          <p:spPr>
            <a:xfrm>
              <a:off x="70259" y="4353863"/>
              <a:ext cx="1297507" cy="1590866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8" name="Google Shape;238;p40"/>
            <p:cNvPicPr preferRelativeResize="0"/>
            <p:nvPr/>
          </p:nvPicPr>
          <p:blipFill rotWithShape="1">
            <a:blip r:embed="rId6">
              <a:alphaModFix/>
            </a:blip>
            <a:srcRect b="0" l="21234" r="16278" t="4998"/>
            <a:stretch/>
          </p:blipFill>
          <p:spPr>
            <a:xfrm>
              <a:off x="77986" y="4477805"/>
              <a:ext cx="1297507" cy="1590866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39" name="Google Shape;239;p40"/>
          <p:cNvSpPr/>
          <p:nvPr/>
        </p:nvSpPr>
        <p:spPr>
          <a:xfrm>
            <a:off x="4770312" y="2223417"/>
            <a:ext cx="2265754" cy="981777"/>
          </a:xfrm>
          <a:prstGeom prst="roundRect">
            <a:avLst>
              <a:gd fmla="val 16667" name="adj"/>
            </a:avLst>
          </a:prstGeom>
          <a:solidFill>
            <a:srgbClr val="E19A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DNN Model1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0"/>
          <p:cNvSpPr/>
          <p:nvPr/>
        </p:nvSpPr>
        <p:spPr>
          <a:xfrm>
            <a:off x="4770312" y="4714275"/>
            <a:ext cx="2265754" cy="1347524"/>
          </a:xfrm>
          <a:prstGeom prst="roundRect">
            <a:avLst>
              <a:gd fmla="val 16667" name="adj"/>
            </a:avLst>
          </a:prstGeom>
          <a:solidFill>
            <a:srgbClr val="E19A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LSTM Model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(timestep=16)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0"/>
          <p:cNvSpPr/>
          <p:nvPr/>
        </p:nvSpPr>
        <p:spPr>
          <a:xfrm>
            <a:off x="4778578" y="3484450"/>
            <a:ext cx="2265754" cy="981777"/>
          </a:xfrm>
          <a:prstGeom prst="roundRect">
            <a:avLst>
              <a:gd fmla="val 16667" name="adj"/>
            </a:avLst>
          </a:prstGeom>
          <a:solidFill>
            <a:srgbClr val="E19A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DNN Model2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40"/>
          <p:cNvCxnSpPr/>
          <p:nvPr/>
        </p:nvCxnSpPr>
        <p:spPr>
          <a:xfrm>
            <a:off x="3323122" y="3041569"/>
            <a:ext cx="1354754" cy="92112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40"/>
          <p:cNvCxnSpPr/>
          <p:nvPr/>
        </p:nvCxnSpPr>
        <p:spPr>
          <a:xfrm>
            <a:off x="3351163" y="5401317"/>
            <a:ext cx="1326713" cy="11425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40"/>
          <p:cNvCxnSpPr/>
          <p:nvPr/>
        </p:nvCxnSpPr>
        <p:spPr>
          <a:xfrm>
            <a:off x="7145034" y="2663543"/>
            <a:ext cx="574425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45" name="Google Shape;245;p40"/>
          <p:cNvGraphicFramePr/>
          <p:nvPr/>
        </p:nvGraphicFramePr>
        <p:xfrm>
          <a:off x="8850535" y="22975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{2E96E40F-6C6F-4E8F-A286-81FB497DF8CA}</a:tableStyleId>
              </a:tblPr>
              <a:tblGrid>
                <a:gridCol w="540375"/>
                <a:gridCol w="540375"/>
                <a:gridCol w="540375"/>
                <a:gridCol w="540375"/>
                <a:gridCol w="540375"/>
                <a:gridCol w="540375"/>
              </a:tblGrid>
              <a:tr h="259350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Deque1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5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18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One 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6" name="Google Shape;246;p40"/>
          <p:cNvGraphicFramePr/>
          <p:nvPr/>
        </p:nvGraphicFramePr>
        <p:xfrm>
          <a:off x="8850534" y="3666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{2E96E40F-6C6F-4E8F-A286-81FB497DF8CA}</a:tableStyleId>
              </a:tblPr>
              <a:tblGrid>
                <a:gridCol w="550300"/>
                <a:gridCol w="550300"/>
                <a:gridCol w="550300"/>
                <a:gridCol w="550300"/>
                <a:gridCol w="550300"/>
              </a:tblGrid>
              <a:tr h="25935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Deque2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</a:tr>
              <a:tr h="25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18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Open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7" name="Google Shape;247;p40"/>
          <p:cNvGraphicFramePr/>
          <p:nvPr/>
        </p:nvGraphicFramePr>
        <p:xfrm>
          <a:off x="8850534" y="5117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{2E96E40F-6C6F-4E8F-A286-81FB497DF8CA}</a:tableStyleId>
              </a:tblPr>
              <a:tblGrid>
                <a:gridCol w="550300"/>
                <a:gridCol w="550300"/>
                <a:gridCol w="550300"/>
                <a:gridCol w="550300"/>
                <a:gridCol w="550300"/>
              </a:tblGrid>
              <a:tr h="25935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Deque3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</a:tr>
              <a:tr h="25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18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Stop 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Stop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Stop 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Stop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Stop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248" name="Google Shape;248;p40"/>
          <p:cNvSpPr txBox="1"/>
          <p:nvPr/>
        </p:nvSpPr>
        <p:spPr>
          <a:xfrm rot="5400000">
            <a:off x="828076" y="3605562"/>
            <a:ext cx="4571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 rot="5400000">
            <a:off x="2694747" y="3605561"/>
            <a:ext cx="4571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 flipH="1">
            <a:off x="7698747" y="2440378"/>
            <a:ext cx="835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endParaRPr b="1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40"/>
          <p:cNvCxnSpPr/>
          <p:nvPr/>
        </p:nvCxnSpPr>
        <p:spPr>
          <a:xfrm>
            <a:off x="8344334" y="2667332"/>
            <a:ext cx="506100" cy="244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40"/>
          <p:cNvCxnSpPr/>
          <p:nvPr/>
        </p:nvCxnSpPr>
        <p:spPr>
          <a:xfrm>
            <a:off x="7124322" y="3974979"/>
            <a:ext cx="574425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40"/>
          <p:cNvSpPr txBox="1"/>
          <p:nvPr/>
        </p:nvSpPr>
        <p:spPr>
          <a:xfrm flipH="1">
            <a:off x="7627033" y="3785707"/>
            <a:ext cx="835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Open </a:t>
            </a:r>
            <a:endParaRPr b="1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40"/>
          <p:cNvCxnSpPr/>
          <p:nvPr/>
        </p:nvCxnSpPr>
        <p:spPr>
          <a:xfrm>
            <a:off x="8323622" y="4017270"/>
            <a:ext cx="506100" cy="244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40"/>
          <p:cNvCxnSpPr/>
          <p:nvPr/>
        </p:nvCxnSpPr>
        <p:spPr>
          <a:xfrm>
            <a:off x="7122805" y="5431187"/>
            <a:ext cx="574425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40"/>
          <p:cNvSpPr txBox="1"/>
          <p:nvPr/>
        </p:nvSpPr>
        <p:spPr>
          <a:xfrm flipH="1">
            <a:off x="7666358" y="5246521"/>
            <a:ext cx="835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Stop </a:t>
            </a:r>
            <a:endParaRPr b="1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40"/>
          <p:cNvCxnSpPr/>
          <p:nvPr/>
        </p:nvCxnSpPr>
        <p:spPr>
          <a:xfrm>
            <a:off x="8322105" y="5473478"/>
            <a:ext cx="506100" cy="244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40"/>
          <p:cNvSpPr/>
          <p:nvPr/>
        </p:nvSpPr>
        <p:spPr>
          <a:xfrm>
            <a:off x="8836771" y="5644728"/>
            <a:ext cx="563946" cy="244545"/>
          </a:xfrm>
          <a:prstGeom prst="rect">
            <a:avLst/>
          </a:prstGeom>
          <a:noFill/>
          <a:ln cap="flat" cmpd="sng" w="254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/>
          <p:nvPr/>
        </p:nvSpPr>
        <p:spPr>
          <a:xfrm>
            <a:off x="8836771" y="4170857"/>
            <a:ext cx="572412" cy="244545"/>
          </a:xfrm>
          <a:prstGeom prst="rect">
            <a:avLst/>
          </a:prstGeom>
          <a:noFill/>
          <a:ln cap="flat" cmpd="sng" w="254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8839494" y="2810655"/>
            <a:ext cx="561223" cy="244545"/>
          </a:xfrm>
          <a:prstGeom prst="rect">
            <a:avLst/>
          </a:prstGeom>
          <a:noFill/>
          <a:ln cap="flat" cmpd="sng" w="254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 flipH="1">
            <a:off x="4948942" y="1293427"/>
            <a:ext cx="192502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AI Models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/>
          <p:nvPr/>
        </p:nvSpPr>
        <p:spPr>
          <a:xfrm>
            <a:off x="1810995" y="321319"/>
            <a:ext cx="4622390" cy="833484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OperatingSystem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電腦" id="268" name="Google Shape;268;p41"/>
          <p:cNvSpPr/>
          <p:nvPr/>
        </p:nvSpPr>
        <p:spPr>
          <a:xfrm>
            <a:off x="955838" y="310308"/>
            <a:ext cx="593261" cy="5932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1"/>
          <p:cNvSpPr/>
          <p:nvPr/>
        </p:nvSpPr>
        <p:spPr>
          <a:xfrm flipH="1" rot="10800000">
            <a:off x="2337598" y="1780490"/>
            <a:ext cx="7191228" cy="4756191"/>
          </a:xfrm>
          <a:prstGeom prst="roundRect">
            <a:avLst>
              <a:gd fmla="val 7454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2634599" y="2173480"/>
            <a:ext cx="2834234" cy="1518632"/>
          </a:xfrm>
          <a:prstGeom prst="roundRect">
            <a:avLst>
              <a:gd fmla="val 16667" name="adj"/>
            </a:avLst>
          </a:prstGeom>
          <a:solidFill>
            <a:srgbClr val="FEE599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AI Model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Gesture Recognition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41"/>
          <p:cNvGrpSpPr/>
          <p:nvPr/>
        </p:nvGrpSpPr>
        <p:grpSpPr>
          <a:xfrm>
            <a:off x="234702" y="1933651"/>
            <a:ext cx="1576293" cy="2824243"/>
            <a:chOff x="1710466" y="2552933"/>
            <a:chExt cx="1500516" cy="2785919"/>
          </a:xfrm>
        </p:grpSpPr>
        <p:sp>
          <p:nvSpPr>
            <p:cNvPr id="272" name="Google Shape;272;p41"/>
            <p:cNvSpPr/>
            <p:nvPr/>
          </p:nvSpPr>
          <p:spPr>
            <a:xfrm>
              <a:off x="1710466" y="2552933"/>
              <a:ext cx="1500516" cy="278591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Web Cam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Image</a:t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一張含有 手套 的圖片&#10;&#10;自動產生的描述" id="273" name="Google Shape;273;p41"/>
            <p:cNvPicPr preferRelativeResize="0"/>
            <p:nvPr/>
          </p:nvPicPr>
          <p:blipFill rotWithShape="1">
            <a:blip r:embed="rId4">
              <a:alphaModFix/>
            </a:blip>
            <a:srcRect b="1629" l="3496" r="50840" t="-1"/>
            <a:stretch/>
          </p:blipFill>
          <p:spPr>
            <a:xfrm>
              <a:off x="1793993" y="2744684"/>
              <a:ext cx="1291586" cy="185722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4" name="Google Shape;274;p41"/>
          <p:cNvCxnSpPr>
            <a:endCxn id="275" idx="1"/>
          </p:cNvCxnSpPr>
          <p:nvPr/>
        </p:nvCxnSpPr>
        <p:spPr>
          <a:xfrm flipH="1" rot="10800000">
            <a:off x="7553402" y="2577273"/>
            <a:ext cx="2301000" cy="587700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6" name="Google Shape;276;p41"/>
          <p:cNvSpPr txBox="1"/>
          <p:nvPr/>
        </p:nvSpPr>
        <p:spPr>
          <a:xfrm>
            <a:off x="7617809" y="2218665"/>
            <a:ext cx="1553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41"/>
          <p:cNvCxnSpPr/>
          <p:nvPr/>
        </p:nvCxnSpPr>
        <p:spPr>
          <a:xfrm>
            <a:off x="7553376" y="3650914"/>
            <a:ext cx="2301193" cy="1993555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p41"/>
          <p:cNvSpPr txBox="1"/>
          <p:nvPr/>
        </p:nvSpPr>
        <p:spPr>
          <a:xfrm>
            <a:off x="7279246" y="4650705"/>
            <a:ext cx="1553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41"/>
          <p:cNvGrpSpPr/>
          <p:nvPr/>
        </p:nvGrpSpPr>
        <p:grpSpPr>
          <a:xfrm>
            <a:off x="9854402" y="1643672"/>
            <a:ext cx="2063140" cy="2060163"/>
            <a:chOff x="9545441" y="1479084"/>
            <a:chExt cx="1867201" cy="2060163"/>
          </a:xfrm>
        </p:grpSpPr>
        <p:sp>
          <p:nvSpPr>
            <p:cNvPr id="280" name="Google Shape;280;p41"/>
            <p:cNvSpPr/>
            <p:nvPr/>
          </p:nvSpPr>
          <p:spPr>
            <a:xfrm>
              <a:off x="9663916" y="1482355"/>
              <a:ext cx="1694964" cy="205689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Mouse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itech 羅技G304無線電競滑鼠(黑)｜isunfar愛順發3C購物網" id="275" name="Google Shape;275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45441" y="1479084"/>
              <a:ext cx="1867201" cy="1867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41"/>
          <p:cNvSpPr/>
          <p:nvPr/>
        </p:nvSpPr>
        <p:spPr>
          <a:xfrm>
            <a:off x="10017181" y="4010815"/>
            <a:ext cx="1867201" cy="202703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20804" y="3889503"/>
            <a:ext cx="1867201" cy="1867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41"/>
          <p:cNvCxnSpPr/>
          <p:nvPr/>
        </p:nvCxnSpPr>
        <p:spPr>
          <a:xfrm>
            <a:off x="5643692" y="2879309"/>
            <a:ext cx="452308" cy="285530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41"/>
          <p:cNvCxnSpPr/>
          <p:nvPr/>
        </p:nvCxnSpPr>
        <p:spPr>
          <a:xfrm flipH="1">
            <a:off x="5328889" y="3889503"/>
            <a:ext cx="1026175" cy="956029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41"/>
          <p:cNvSpPr txBox="1"/>
          <p:nvPr/>
        </p:nvSpPr>
        <p:spPr>
          <a:xfrm>
            <a:off x="4608370" y="4046957"/>
            <a:ext cx="1553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1"/>
          <p:cNvSpPr/>
          <p:nvPr/>
        </p:nvSpPr>
        <p:spPr>
          <a:xfrm>
            <a:off x="2712719" y="4908847"/>
            <a:ext cx="3407601" cy="116321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41"/>
          <p:cNvGrpSpPr/>
          <p:nvPr/>
        </p:nvGrpSpPr>
        <p:grpSpPr>
          <a:xfrm>
            <a:off x="3102867" y="5303505"/>
            <a:ext cx="734078" cy="705240"/>
            <a:chOff x="3000978" y="5120328"/>
            <a:chExt cx="1100172" cy="1056952"/>
          </a:xfrm>
        </p:grpSpPr>
        <p:sp>
          <p:nvSpPr>
            <p:cNvPr id="288" name="Google Shape;288;p41"/>
            <p:cNvSpPr/>
            <p:nvPr/>
          </p:nvSpPr>
          <p:spPr>
            <a:xfrm>
              <a:off x="3000978" y="5120328"/>
              <a:ext cx="1100172" cy="1056952"/>
            </a:xfrm>
            <a:prstGeom prst="ellipse">
              <a:avLst/>
            </a:prstGeom>
            <a:solidFill>
              <a:srgbClr val="2F549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3205414" y="5334087"/>
              <a:ext cx="690271" cy="314717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41"/>
          <p:cNvGrpSpPr/>
          <p:nvPr/>
        </p:nvGrpSpPr>
        <p:grpSpPr>
          <a:xfrm>
            <a:off x="4090905" y="5303505"/>
            <a:ext cx="734078" cy="705240"/>
            <a:chOff x="6363938" y="3345596"/>
            <a:chExt cx="1100172" cy="1056952"/>
          </a:xfrm>
        </p:grpSpPr>
        <p:sp>
          <p:nvSpPr>
            <p:cNvPr id="291" name="Google Shape;291;p41"/>
            <p:cNvSpPr/>
            <p:nvPr/>
          </p:nvSpPr>
          <p:spPr>
            <a:xfrm>
              <a:off x="6363938" y="3345596"/>
              <a:ext cx="1100172" cy="1056952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`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6568374" y="3559355"/>
              <a:ext cx="690271" cy="314717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41"/>
          <p:cNvGrpSpPr/>
          <p:nvPr/>
        </p:nvGrpSpPr>
        <p:grpSpPr>
          <a:xfrm>
            <a:off x="5076541" y="5292371"/>
            <a:ext cx="734078" cy="705240"/>
            <a:chOff x="6363937" y="4765547"/>
            <a:chExt cx="1100172" cy="1056952"/>
          </a:xfrm>
        </p:grpSpPr>
        <p:sp>
          <p:nvSpPr>
            <p:cNvPr id="294" name="Google Shape;294;p41"/>
            <p:cNvSpPr/>
            <p:nvPr/>
          </p:nvSpPr>
          <p:spPr>
            <a:xfrm>
              <a:off x="6363937" y="4765547"/>
              <a:ext cx="1100172" cy="1056952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6568373" y="4979306"/>
              <a:ext cx="690271" cy="314717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41"/>
          <p:cNvSpPr txBox="1"/>
          <p:nvPr/>
        </p:nvSpPr>
        <p:spPr>
          <a:xfrm>
            <a:off x="2735864" y="4908847"/>
            <a:ext cx="2321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icon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6162294" y="3086118"/>
            <a:ext cx="1267753" cy="49054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 Y 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41"/>
          <p:cNvCxnSpPr/>
          <p:nvPr/>
        </p:nvCxnSpPr>
        <p:spPr>
          <a:xfrm>
            <a:off x="2004835" y="3022074"/>
            <a:ext cx="522758" cy="0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/>
          <p:nvPr/>
        </p:nvSpPr>
        <p:spPr>
          <a:xfrm>
            <a:off x="1810995" y="321319"/>
            <a:ext cx="4622390" cy="833484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OperatingSystem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電腦" id="305" name="Google Shape;305;p42"/>
          <p:cNvSpPr/>
          <p:nvPr/>
        </p:nvSpPr>
        <p:spPr>
          <a:xfrm>
            <a:off x="955838" y="310308"/>
            <a:ext cx="593261" cy="5932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2"/>
          <p:cNvSpPr/>
          <p:nvPr/>
        </p:nvSpPr>
        <p:spPr>
          <a:xfrm flipH="1" rot="10800000">
            <a:off x="2337598" y="1780490"/>
            <a:ext cx="7191228" cy="4756191"/>
          </a:xfrm>
          <a:prstGeom prst="roundRect">
            <a:avLst>
              <a:gd fmla="val 7454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2"/>
          <p:cNvSpPr/>
          <p:nvPr/>
        </p:nvSpPr>
        <p:spPr>
          <a:xfrm>
            <a:off x="2634599" y="2173480"/>
            <a:ext cx="2834234" cy="1518632"/>
          </a:xfrm>
          <a:prstGeom prst="roundRect">
            <a:avLst>
              <a:gd fmla="val 16667" name="adj"/>
            </a:avLst>
          </a:prstGeom>
          <a:solidFill>
            <a:srgbClr val="FEE599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AI Model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Gesture Recognition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42"/>
          <p:cNvGrpSpPr/>
          <p:nvPr/>
        </p:nvGrpSpPr>
        <p:grpSpPr>
          <a:xfrm>
            <a:off x="234702" y="1933651"/>
            <a:ext cx="1576293" cy="2824243"/>
            <a:chOff x="1710466" y="2552933"/>
            <a:chExt cx="1500516" cy="2785919"/>
          </a:xfrm>
        </p:grpSpPr>
        <p:sp>
          <p:nvSpPr>
            <p:cNvPr id="309" name="Google Shape;309;p42"/>
            <p:cNvSpPr/>
            <p:nvPr/>
          </p:nvSpPr>
          <p:spPr>
            <a:xfrm>
              <a:off x="1710466" y="2552933"/>
              <a:ext cx="1500516" cy="278591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Web Cam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Image</a:t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一張含有 手套 的圖片&#10;&#10;自動產生的描述" id="310" name="Google Shape;310;p42"/>
            <p:cNvPicPr preferRelativeResize="0"/>
            <p:nvPr/>
          </p:nvPicPr>
          <p:blipFill rotWithShape="1">
            <a:blip r:embed="rId4">
              <a:alphaModFix/>
            </a:blip>
            <a:srcRect b="1629" l="3496" r="50840" t="-1"/>
            <a:stretch/>
          </p:blipFill>
          <p:spPr>
            <a:xfrm>
              <a:off x="1793993" y="2744684"/>
              <a:ext cx="1291586" cy="185722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1" name="Google Shape;311;p42"/>
          <p:cNvCxnSpPr>
            <a:endCxn id="312" idx="1"/>
          </p:cNvCxnSpPr>
          <p:nvPr/>
        </p:nvCxnSpPr>
        <p:spPr>
          <a:xfrm flipH="1" rot="10800000">
            <a:off x="8951402" y="2577273"/>
            <a:ext cx="903000" cy="919500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3" name="Google Shape;313;p42"/>
          <p:cNvSpPr txBox="1"/>
          <p:nvPr/>
        </p:nvSpPr>
        <p:spPr>
          <a:xfrm>
            <a:off x="8070156" y="2606806"/>
            <a:ext cx="1553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42"/>
          <p:cNvCxnSpPr/>
          <p:nvPr/>
        </p:nvCxnSpPr>
        <p:spPr>
          <a:xfrm>
            <a:off x="8689184" y="4521106"/>
            <a:ext cx="1130989" cy="757073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42"/>
          <p:cNvSpPr txBox="1"/>
          <p:nvPr/>
        </p:nvSpPr>
        <p:spPr>
          <a:xfrm>
            <a:off x="7687068" y="4719516"/>
            <a:ext cx="1553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42"/>
          <p:cNvGrpSpPr/>
          <p:nvPr/>
        </p:nvGrpSpPr>
        <p:grpSpPr>
          <a:xfrm>
            <a:off x="9854402" y="1643672"/>
            <a:ext cx="2063140" cy="2060163"/>
            <a:chOff x="9545441" y="1479084"/>
            <a:chExt cx="1867201" cy="2060163"/>
          </a:xfrm>
        </p:grpSpPr>
        <p:sp>
          <p:nvSpPr>
            <p:cNvPr id="317" name="Google Shape;317;p42"/>
            <p:cNvSpPr/>
            <p:nvPr/>
          </p:nvSpPr>
          <p:spPr>
            <a:xfrm>
              <a:off x="9663916" y="1482355"/>
              <a:ext cx="1694964" cy="205689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Mouse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itech 羅技G304無線電競滑鼠(黑)｜isunfar愛順發3C購物網" id="312" name="Google Shape;312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45441" y="1479084"/>
              <a:ext cx="1867201" cy="1867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8" name="Google Shape;318;p42"/>
          <p:cNvSpPr/>
          <p:nvPr/>
        </p:nvSpPr>
        <p:spPr>
          <a:xfrm>
            <a:off x="10017181" y="4010815"/>
            <a:ext cx="1867201" cy="202703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20804" y="3889503"/>
            <a:ext cx="1867201" cy="1867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42"/>
          <p:cNvCxnSpPr/>
          <p:nvPr/>
        </p:nvCxnSpPr>
        <p:spPr>
          <a:xfrm>
            <a:off x="5643692" y="2879309"/>
            <a:ext cx="476628" cy="1247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42"/>
          <p:cNvCxnSpPr>
            <a:stCxn id="322" idx="3"/>
          </p:cNvCxnSpPr>
          <p:nvPr/>
        </p:nvCxnSpPr>
        <p:spPr>
          <a:xfrm flipH="1">
            <a:off x="6272729" y="4521106"/>
            <a:ext cx="833400" cy="598500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2" name="Google Shape;322;p42"/>
          <p:cNvSpPr txBox="1"/>
          <p:nvPr/>
        </p:nvSpPr>
        <p:spPr>
          <a:xfrm>
            <a:off x="5552205" y="4321051"/>
            <a:ext cx="1553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2712719" y="4908847"/>
            <a:ext cx="3407601" cy="116321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42"/>
          <p:cNvGrpSpPr/>
          <p:nvPr/>
        </p:nvGrpSpPr>
        <p:grpSpPr>
          <a:xfrm>
            <a:off x="3102867" y="5303505"/>
            <a:ext cx="734078" cy="705240"/>
            <a:chOff x="3000978" y="5120328"/>
            <a:chExt cx="1100172" cy="1056952"/>
          </a:xfrm>
        </p:grpSpPr>
        <p:sp>
          <p:nvSpPr>
            <p:cNvPr id="325" name="Google Shape;325;p42"/>
            <p:cNvSpPr/>
            <p:nvPr/>
          </p:nvSpPr>
          <p:spPr>
            <a:xfrm>
              <a:off x="3000978" y="5120328"/>
              <a:ext cx="1100172" cy="1056952"/>
            </a:xfrm>
            <a:prstGeom prst="ellipse">
              <a:avLst/>
            </a:prstGeom>
            <a:solidFill>
              <a:srgbClr val="2F549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3205414" y="5334087"/>
              <a:ext cx="690271" cy="314717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42"/>
          <p:cNvGrpSpPr/>
          <p:nvPr/>
        </p:nvGrpSpPr>
        <p:grpSpPr>
          <a:xfrm>
            <a:off x="4090905" y="5303505"/>
            <a:ext cx="734078" cy="705240"/>
            <a:chOff x="6363938" y="3345596"/>
            <a:chExt cx="1100172" cy="1056952"/>
          </a:xfrm>
        </p:grpSpPr>
        <p:sp>
          <p:nvSpPr>
            <p:cNvPr id="328" name="Google Shape;328;p42"/>
            <p:cNvSpPr/>
            <p:nvPr/>
          </p:nvSpPr>
          <p:spPr>
            <a:xfrm>
              <a:off x="6363938" y="3345596"/>
              <a:ext cx="1100172" cy="1056952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`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2"/>
            <p:cNvSpPr/>
            <p:nvPr/>
          </p:nvSpPr>
          <p:spPr>
            <a:xfrm>
              <a:off x="6568374" y="3559355"/>
              <a:ext cx="690271" cy="314717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42"/>
          <p:cNvGrpSpPr/>
          <p:nvPr/>
        </p:nvGrpSpPr>
        <p:grpSpPr>
          <a:xfrm>
            <a:off x="5076541" y="5292371"/>
            <a:ext cx="734078" cy="705240"/>
            <a:chOff x="6363937" y="4765547"/>
            <a:chExt cx="1100172" cy="1056952"/>
          </a:xfrm>
        </p:grpSpPr>
        <p:sp>
          <p:nvSpPr>
            <p:cNvPr id="331" name="Google Shape;331;p42"/>
            <p:cNvSpPr/>
            <p:nvPr/>
          </p:nvSpPr>
          <p:spPr>
            <a:xfrm>
              <a:off x="6363937" y="4765547"/>
              <a:ext cx="1100172" cy="1056952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6568373" y="4979306"/>
              <a:ext cx="690271" cy="314717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42"/>
          <p:cNvSpPr txBox="1"/>
          <p:nvPr/>
        </p:nvSpPr>
        <p:spPr>
          <a:xfrm>
            <a:off x="2735864" y="4908847"/>
            <a:ext cx="2321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icon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2"/>
          <p:cNvSpPr/>
          <p:nvPr/>
        </p:nvSpPr>
        <p:spPr>
          <a:xfrm>
            <a:off x="6120320" y="2634038"/>
            <a:ext cx="1267753" cy="49054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 Y 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42"/>
          <p:cNvCxnSpPr/>
          <p:nvPr/>
        </p:nvCxnSpPr>
        <p:spPr>
          <a:xfrm>
            <a:off x="7320385" y="3187203"/>
            <a:ext cx="135375" cy="295923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36" name="Google Shape;336;p42"/>
          <p:cNvGraphicFramePr/>
          <p:nvPr/>
        </p:nvGraphicFramePr>
        <p:xfrm>
          <a:off x="7057760" y="3721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{2E96E40F-6C6F-4E8F-A286-81FB497DF8CA}</a:tableStyleId>
              </a:tblPr>
              <a:tblGrid>
                <a:gridCol w="417550"/>
                <a:gridCol w="417550"/>
                <a:gridCol w="417550"/>
                <a:gridCol w="417550"/>
                <a:gridCol w="417550"/>
              </a:tblGrid>
              <a:tr h="25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18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open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42"/>
          <p:cNvSpPr txBox="1"/>
          <p:nvPr/>
        </p:nvSpPr>
        <p:spPr>
          <a:xfrm>
            <a:off x="7694947" y="3423650"/>
            <a:ext cx="8133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42"/>
          <p:cNvGraphicFramePr/>
          <p:nvPr/>
        </p:nvGraphicFramePr>
        <p:xfrm>
          <a:off x="7105387" y="37876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{2E96E40F-6C6F-4E8F-A286-81FB497DF8CA}</a:tableStyleId>
              </a:tblPr>
              <a:tblGrid>
                <a:gridCol w="417550"/>
                <a:gridCol w="417550"/>
                <a:gridCol w="417550"/>
                <a:gridCol w="417550"/>
                <a:gridCol w="417550"/>
              </a:tblGrid>
              <a:tr h="25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18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open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" name="Google Shape;339;p42"/>
          <p:cNvGraphicFramePr/>
          <p:nvPr/>
        </p:nvGraphicFramePr>
        <p:xfrm>
          <a:off x="7153014" y="3856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{2E96E40F-6C6F-4E8F-A286-81FB497DF8CA}</a:tableStyleId>
              </a:tblPr>
              <a:tblGrid>
                <a:gridCol w="417550"/>
                <a:gridCol w="417550"/>
                <a:gridCol w="417550"/>
                <a:gridCol w="417550"/>
                <a:gridCol w="417550"/>
              </a:tblGrid>
              <a:tr h="25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18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open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/>
          <p:nvPr/>
        </p:nvSpPr>
        <p:spPr>
          <a:xfrm>
            <a:off x="1810995" y="321319"/>
            <a:ext cx="4622390" cy="833484"/>
          </a:xfrm>
          <a:custGeom>
            <a:rect b="b" l="l" r="r" t="t"/>
            <a:pathLst>
              <a:path extrusionOk="0" h="527343" w="1318359">
                <a:moveTo>
                  <a:pt x="0" y="0"/>
                </a:moveTo>
                <a:lnTo>
                  <a:pt x="1318359" y="0"/>
                </a:lnTo>
                <a:lnTo>
                  <a:pt x="1318359" y="527343"/>
                </a:lnTo>
                <a:lnTo>
                  <a:pt x="0" y="5273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OperatingSystem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電腦" id="346" name="Google Shape;346;p43"/>
          <p:cNvSpPr/>
          <p:nvPr/>
        </p:nvSpPr>
        <p:spPr>
          <a:xfrm>
            <a:off x="955838" y="310308"/>
            <a:ext cx="593261" cy="5932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5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3"/>
          <p:cNvSpPr/>
          <p:nvPr/>
        </p:nvSpPr>
        <p:spPr>
          <a:xfrm flipH="1" rot="10800000">
            <a:off x="2211720" y="1643672"/>
            <a:ext cx="7191228" cy="4756191"/>
          </a:xfrm>
          <a:prstGeom prst="roundRect">
            <a:avLst>
              <a:gd fmla="val 7454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3"/>
          <p:cNvSpPr/>
          <p:nvPr/>
        </p:nvSpPr>
        <p:spPr>
          <a:xfrm>
            <a:off x="2534675" y="2058906"/>
            <a:ext cx="2834234" cy="1518632"/>
          </a:xfrm>
          <a:prstGeom prst="roundRect">
            <a:avLst>
              <a:gd fmla="val 16667" name="adj"/>
            </a:avLst>
          </a:prstGeom>
          <a:solidFill>
            <a:srgbClr val="FEE599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AI Model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Gesture Recognition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43"/>
          <p:cNvGrpSpPr/>
          <p:nvPr/>
        </p:nvGrpSpPr>
        <p:grpSpPr>
          <a:xfrm>
            <a:off x="262541" y="1406100"/>
            <a:ext cx="1576293" cy="2824243"/>
            <a:chOff x="1710466" y="2552933"/>
            <a:chExt cx="1500516" cy="2785919"/>
          </a:xfrm>
        </p:grpSpPr>
        <p:sp>
          <p:nvSpPr>
            <p:cNvPr id="350" name="Google Shape;350;p43"/>
            <p:cNvSpPr/>
            <p:nvPr/>
          </p:nvSpPr>
          <p:spPr>
            <a:xfrm>
              <a:off x="1710466" y="2552933"/>
              <a:ext cx="1500516" cy="278591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Web Cam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Image</a:t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一張含有 手套 的圖片&#10;&#10;自動產生的描述" id="351" name="Google Shape;351;p43"/>
            <p:cNvPicPr preferRelativeResize="0"/>
            <p:nvPr/>
          </p:nvPicPr>
          <p:blipFill rotWithShape="1">
            <a:blip r:embed="rId4">
              <a:alphaModFix/>
            </a:blip>
            <a:srcRect b="1629" l="3496" r="50840" t="-1"/>
            <a:stretch/>
          </p:blipFill>
          <p:spPr>
            <a:xfrm>
              <a:off x="1793993" y="2744684"/>
              <a:ext cx="1291586" cy="185722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2" name="Google Shape;352;p43"/>
          <p:cNvCxnSpPr>
            <a:endCxn id="353" idx="1"/>
          </p:cNvCxnSpPr>
          <p:nvPr/>
        </p:nvCxnSpPr>
        <p:spPr>
          <a:xfrm flipH="1" rot="10800000">
            <a:off x="8012102" y="2577273"/>
            <a:ext cx="1842300" cy="1817400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4" name="Google Shape;354;p43"/>
          <p:cNvSpPr txBox="1"/>
          <p:nvPr/>
        </p:nvSpPr>
        <p:spPr>
          <a:xfrm>
            <a:off x="7913204" y="2963297"/>
            <a:ext cx="1553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43"/>
          <p:cNvCxnSpPr/>
          <p:nvPr/>
        </p:nvCxnSpPr>
        <p:spPr>
          <a:xfrm>
            <a:off x="8012230" y="4823103"/>
            <a:ext cx="1807943" cy="455076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6" name="Google Shape;356;p43"/>
          <p:cNvSpPr txBox="1"/>
          <p:nvPr/>
        </p:nvSpPr>
        <p:spPr>
          <a:xfrm>
            <a:off x="8074751" y="5078124"/>
            <a:ext cx="1553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43"/>
          <p:cNvGrpSpPr/>
          <p:nvPr/>
        </p:nvGrpSpPr>
        <p:grpSpPr>
          <a:xfrm>
            <a:off x="9854402" y="1643672"/>
            <a:ext cx="2063140" cy="2060163"/>
            <a:chOff x="9545441" y="1479084"/>
            <a:chExt cx="1867201" cy="2060163"/>
          </a:xfrm>
        </p:grpSpPr>
        <p:sp>
          <p:nvSpPr>
            <p:cNvPr id="358" name="Google Shape;358;p43"/>
            <p:cNvSpPr/>
            <p:nvPr/>
          </p:nvSpPr>
          <p:spPr>
            <a:xfrm>
              <a:off x="9663916" y="1482355"/>
              <a:ext cx="1694964" cy="205689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Mouse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itech 羅技G304無線電競滑鼠(黑)｜isunfar愛順發3C購物網" id="353" name="Google Shape;353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45441" y="1479084"/>
              <a:ext cx="1867201" cy="1867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9" name="Google Shape;359;p43"/>
          <p:cNvSpPr/>
          <p:nvPr/>
        </p:nvSpPr>
        <p:spPr>
          <a:xfrm>
            <a:off x="10017181" y="4010815"/>
            <a:ext cx="1867201" cy="202703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endParaRPr b="0" i="0" sz="2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20804" y="3889503"/>
            <a:ext cx="1867201" cy="1867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43"/>
          <p:cNvCxnSpPr/>
          <p:nvPr/>
        </p:nvCxnSpPr>
        <p:spPr>
          <a:xfrm>
            <a:off x="5469522" y="2675389"/>
            <a:ext cx="719522" cy="0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5403138" y="3045654"/>
            <a:ext cx="1252783" cy="1445369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3" name="Google Shape;363;p43"/>
          <p:cNvSpPr txBox="1"/>
          <p:nvPr/>
        </p:nvSpPr>
        <p:spPr>
          <a:xfrm>
            <a:off x="5500342" y="3541739"/>
            <a:ext cx="1553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p43"/>
          <p:cNvGrpSpPr/>
          <p:nvPr/>
        </p:nvGrpSpPr>
        <p:grpSpPr>
          <a:xfrm>
            <a:off x="2494718" y="4593491"/>
            <a:ext cx="3407601" cy="1163213"/>
            <a:chOff x="2712719" y="4908847"/>
            <a:chExt cx="3407601" cy="1163213"/>
          </a:xfrm>
        </p:grpSpPr>
        <p:sp>
          <p:nvSpPr>
            <p:cNvPr id="365" name="Google Shape;365;p43"/>
            <p:cNvSpPr/>
            <p:nvPr/>
          </p:nvSpPr>
          <p:spPr>
            <a:xfrm>
              <a:off x="2712719" y="4908847"/>
              <a:ext cx="3407601" cy="1163213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6" name="Google Shape;366;p43"/>
            <p:cNvGrpSpPr/>
            <p:nvPr/>
          </p:nvGrpSpPr>
          <p:grpSpPr>
            <a:xfrm>
              <a:off x="3102867" y="5303505"/>
              <a:ext cx="734078" cy="705240"/>
              <a:chOff x="3000978" y="5120328"/>
              <a:chExt cx="1100172" cy="1056952"/>
            </a:xfrm>
          </p:grpSpPr>
          <p:sp>
            <p:nvSpPr>
              <p:cNvPr id="367" name="Google Shape;367;p43"/>
              <p:cNvSpPr/>
              <p:nvPr/>
            </p:nvSpPr>
            <p:spPr>
              <a:xfrm>
                <a:off x="3000978" y="5120328"/>
                <a:ext cx="1100172" cy="1056952"/>
              </a:xfrm>
              <a:prstGeom prst="ellipse">
                <a:avLst/>
              </a:prstGeom>
              <a:solidFill>
                <a:srgbClr val="2F5496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>
                <a:off x="3205414" y="5334087"/>
                <a:ext cx="690271" cy="314717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</a:t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43"/>
            <p:cNvGrpSpPr/>
            <p:nvPr/>
          </p:nvGrpSpPr>
          <p:grpSpPr>
            <a:xfrm>
              <a:off x="4090905" y="5303505"/>
              <a:ext cx="734078" cy="705240"/>
              <a:chOff x="6363938" y="3345596"/>
              <a:chExt cx="1100172" cy="1056952"/>
            </a:xfrm>
          </p:grpSpPr>
          <p:sp>
            <p:nvSpPr>
              <p:cNvPr id="370" name="Google Shape;370;p43"/>
              <p:cNvSpPr/>
              <p:nvPr/>
            </p:nvSpPr>
            <p:spPr>
              <a:xfrm>
                <a:off x="6363938" y="3345596"/>
                <a:ext cx="1100172" cy="1056952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`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>
                <a:off x="6568374" y="3559355"/>
                <a:ext cx="690271" cy="314717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</a:t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43"/>
            <p:cNvGrpSpPr/>
            <p:nvPr/>
          </p:nvGrpSpPr>
          <p:grpSpPr>
            <a:xfrm>
              <a:off x="5076541" y="5292371"/>
              <a:ext cx="734078" cy="705240"/>
              <a:chOff x="6363937" y="4765547"/>
              <a:chExt cx="1100172" cy="1056952"/>
            </a:xfrm>
          </p:grpSpPr>
          <p:sp>
            <p:nvSpPr>
              <p:cNvPr id="373" name="Google Shape;373;p43"/>
              <p:cNvSpPr/>
              <p:nvPr/>
            </p:nvSpPr>
            <p:spPr>
              <a:xfrm>
                <a:off x="6363937" y="4765547"/>
                <a:ext cx="1100172" cy="1056952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43"/>
              <p:cNvSpPr/>
              <p:nvPr/>
            </p:nvSpPr>
            <p:spPr>
              <a:xfrm>
                <a:off x="6568373" y="4979306"/>
                <a:ext cx="690271" cy="314717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</a:t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5" name="Google Shape;375;p43"/>
            <p:cNvSpPr txBox="1"/>
            <p:nvPr/>
          </p:nvSpPr>
          <p:spPr>
            <a:xfrm>
              <a:off x="2735864" y="4908847"/>
              <a:ext cx="23214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Monitor icon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6" name="Google Shape;376;p43"/>
          <p:cNvCxnSpPr/>
          <p:nvPr/>
        </p:nvCxnSpPr>
        <p:spPr>
          <a:xfrm>
            <a:off x="1937420" y="2676636"/>
            <a:ext cx="557298" cy="0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77" name="Google Shape;377;p43"/>
          <p:cNvGraphicFramePr/>
          <p:nvPr/>
        </p:nvGraphicFramePr>
        <p:xfrm>
          <a:off x="7201195" y="38947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{2E96E40F-6C6F-4E8F-A286-81FB497DF8CA}</a:tableStyleId>
              </a:tblPr>
              <a:tblGrid>
                <a:gridCol w="813350"/>
              </a:tblGrid>
              <a:tr h="31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</a:rPr>
                        <a:t>modes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5DBE5"/>
                    </a:solidFill>
                  </a:tcPr>
                </a:tc>
              </a:tr>
              <a:tr h="37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323F4F"/>
                    </a:solidFill>
                  </a:tcPr>
                </a:tc>
              </a:tr>
              <a:tr h="37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323F4F"/>
                    </a:solidFill>
                  </a:tcPr>
                </a:tc>
              </a:tr>
              <a:tr h="37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323F4F"/>
                    </a:solidFill>
                  </a:tcPr>
                </a:tc>
              </a:tr>
            </a:tbl>
          </a:graphicData>
        </a:graphic>
      </p:graphicFrame>
      <p:pic>
        <p:nvPicPr>
          <p:cNvPr descr="游標 以實心填滿" id="378" name="Google Shape;378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54959" y="4188980"/>
            <a:ext cx="447074" cy="447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鍵盤 以實心填滿" id="379" name="Google Shape;379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77349" y="4571070"/>
            <a:ext cx="447073" cy="447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月亮 以實心填滿" id="380" name="Google Shape;380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67069" y="4916699"/>
            <a:ext cx="448321" cy="44832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3"/>
          <p:cNvSpPr/>
          <p:nvPr/>
        </p:nvSpPr>
        <p:spPr>
          <a:xfrm>
            <a:off x="6195381" y="2412485"/>
            <a:ext cx="1267753" cy="49054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 Y 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43"/>
          <p:cNvCxnSpPr/>
          <p:nvPr/>
        </p:nvCxnSpPr>
        <p:spPr>
          <a:xfrm>
            <a:off x="6622594" y="3045654"/>
            <a:ext cx="450241" cy="964209"/>
          </a:xfrm>
          <a:prstGeom prst="straightConnector1">
            <a:avLst/>
          </a:prstGeom>
          <a:noFill/>
          <a:ln cap="flat" cmpd="sng" w="57150">
            <a:solidFill>
              <a:srgbClr val="9CC2E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2021-06-07T08:18:52Z</dcterms:created>
  <dc:creator>wj4y71u35j4@gmail.com</dc:creator>
</cp:coreProperties>
</file>