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3239928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62"/>
  </p:normalViewPr>
  <p:slideViewPr>
    <p:cSldViewPr snapToGrid="0" snapToObjects="1">
      <p:cViewPr varScale="1">
        <p:scale>
          <a:sx n="31" d="100"/>
          <a:sy n="31" d="100"/>
        </p:scale>
        <p:origin x="28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945943"/>
            <a:ext cx="24299466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9454516"/>
            <a:ext cx="24299466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958369"/>
            <a:ext cx="6986096" cy="1525473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958369"/>
            <a:ext cx="20553298" cy="1525473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3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487668"/>
            <a:ext cx="27944386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2046280"/>
            <a:ext cx="27944386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4791843"/>
            <a:ext cx="13769697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4791843"/>
            <a:ext cx="13769697" cy="114212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958370"/>
            <a:ext cx="27944386" cy="347929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4412664"/>
            <a:ext cx="13706416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6575242"/>
            <a:ext cx="13706416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4412664"/>
            <a:ext cx="13773917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6575242"/>
            <a:ext cx="13773917" cy="9671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8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591763"/>
            <a:ext cx="16402140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200044"/>
            <a:ext cx="10449613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591763"/>
            <a:ext cx="16402140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5400199"/>
            <a:ext cx="10449613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5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958370"/>
            <a:ext cx="2794438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4791843"/>
            <a:ext cx="2794438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2E386-9176-0E46-A2C7-762307C622A0}" type="datetimeFigureOut">
              <a:rPr lang="en-US" smtClean="0"/>
              <a:t>9/11/20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6683949"/>
            <a:ext cx="1093476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6683949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7D431-520D-DF4A-9D96-685956D8E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690B9C-2A6D-B847-A694-E1130B71DAC2}"/>
              </a:ext>
            </a:extLst>
          </p:cNvPr>
          <p:cNvSpPr/>
          <p:nvPr/>
        </p:nvSpPr>
        <p:spPr>
          <a:xfrm>
            <a:off x="13983985" y="7060162"/>
            <a:ext cx="5122985" cy="3141784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0A75DB-B68A-854F-AF14-05CDD27D3E75}"/>
              </a:ext>
            </a:extLst>
          </p:cNvPr>
          <p:cNvCxnSpPr/>
          <p:nvPr/>
        </p:nvCxnSpPr>
        <p:spPr>
          <a:xfrm>
            <a:off x="13504069" y="7609668"/>
            <a:ext cx="611505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22FCF-41FD-FA48-BCEB-0DA11C80A2CE}"/>
              </a:ext>
            </a:extLst>
          </p:cNvPr>
          <p:cNvSpPr txBox="1"/>
          <p:nvPr/>
        </p:nvSpPr>
        <p:spPr>
          <a:xfrm>
            <a:off x="13013022" y="9364714"/>
            <a:ext cx="57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-25000" dirty="0"/>
              <a:t>t-1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86FAE-BFAA-424D-915C-1A17007865D2}"/>
              </a:ext>
            </a:extLst>
          </p:cNvPr>
          <p:cNvSpPr txBox="1"/>
          <p:nvPr/>
        </p:nvSpPr>
        <p:spPr>
          <a:xfrm>
            <a:off x="19580848" y="9398160"/>
            <a:ext cx="43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-25000" dirty="0"/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D1AA8-3EB2-CF41-B448-48F6B7CEE88A}"/>
              </a:ext>
            </a:extLst>
          </p:cNvPr>
          <p:cNvSpPr txBox="1"/>
          <p:nvPr/>
        </p:nvSpPr>
        <p:spPr>
          <a:xfrm>
            <a:off x="13012155" y="7383437"/>
            <a:ext cx="57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  <a:r>
              <a:rPr lang="en-US" sz="2400" baseline="-25000" dirty="0"/>
              <a:t>t-1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18E11-FAF9-6C44-95A6-9AEACC0AABA7}"/>
              </a:ext>
            </a:extLst>
          </p:cNvPr>
          <p:cNvSpPr txBox="1"/>
          <p:nvPr/>
        </p:nvSpPr>
        <p:spPr>
          <a:xfrm>
            <a:off x="18276488" y="5932493"/>
            <a:ext cx="404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baseline="-25000" dirty="0"/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FA77B9-BD49-3745-B042-B7AEF197F2E3}"/>
              </a:ext>
            </a:extLst>
          </p:cNvPr>
          <p:cNvCxnSpPr/>
          <p:nvPr/>
        </p:nvCxnSpPr>
        <p:spPr>
          <a:xfrm flipV="1">
            <a:off x="14475611" y="9643276"/>
            <a:ext cx="0" cy="98583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994299-EE41-EA46-BD52-C34267125956}"/>
              </a:ext>
            </a:extLst>
          </p:cNvPr>
          <p:cNvSpPr txBox="1"/>
          <p:nvPr/>
        </p:nvSpPr>
        <p:spPr>
          <a:xfrm>
            <a:off x="14308555" y="10506296"/>
            <a:ext cx="41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x</a:t>
            </a:r>
            <a:r>
              <a:rPr lang="en-US" sz="2400" baseline="-25000" dirty="0" err="1"/>
              <a:t>t</a:t>
            </a:r>
            <a:endParaRPr lang="en-US" sz="2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B7906-36AA-3E48-A642-7F7C6EAFB6F0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14728389" y="7693162"/>
            <a:ext cx="0" cy="19501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D1798284-2A63-2B47-8C2B-87CE6041F688}"/>
                  </a:ext>
                </a:extLst>
              </p:cNvPr>
              <p:cNvSpPr/>
              <p:nvPr/>
            </p:nvSpPr>
            <p:spPr>
              <a:xfrm>
                <a:off x="14504164" y="8954553"/>
                <a:ext cx="428604" cy="428632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D1798284-2A63-2B47-8C2B-87CE6041F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4164" y="8954553"/>
                <a:ext cx="428604" cy="42863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D4627ED-B52E-EF4A-8FD3-0CA1102E9FDC}"/>
              </a:ext>
            </a:extLst>
          </p:cNvPr>
          <p:cNvSpPr/>
          <p:nvPr/>
        </p:nvSpPr>
        <p:spPr>
          <a:xfrm>
            <a:off x="14564085" y="7378840"/>
            <a:ext cx="328613" cy="314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B192B33-04FD-AC4C-AA48-488BB4F5BEDB}"/>
              </a:ext>
            </a:extLst>
          </p:cNvPr>
          <p:cNvCxnSpPr>
            <a:cxnSpLocks/>
            <a:endCxn id="24" idx="2"/>
          </p:cNvCxnSpPr>
          <p:nvPr/>
        </p:nvCxnSpPr>
        <p:spPr>
          <a:xfrm rot="5400000" flipH="1" flipV="1">
            <a:off x="15180829" y="8735012"/>
            <a:ext cx="1151708" cy="607465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70C381-6C0B-2F4E-9188-0F80F210BD98}"/>
              </a:ext>
            </a:extLst>
          </p:cNvPr>
          <p:cNvCxnSpPr>
            <a:cxnSpLocks/>
          </p:cNvCxnSpPr>
          <p:nvPr/>
        </p:nvCxnSpPr>
        <p:spPr>
          <a:xfrm flipV="1">
            <a:off x="16224728" y="7674688"/>
            <a:ext cx="0" cy="19501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2B7B458-AF17-2E42-AB19-F85882367552}"/>
                  </a:ext>
                </a:extLst>
              </p:cNvPr>
              <p:cNvSpPr/>
              <p:nvPr/>
            </p:nvSpPr>
            <p:spPr>
              <a:xfrm>
                <a:off x="15914411" y="8951982"/>
                <a:ext cx="570471" cy="428632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2B7B458-AF17-2E42-AB19-F85882367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11" y="8951982"/>
                <a:ext cx="570471" cy="428632"/>
              </a:xfrm>
              <a:prstGeom prst="roundRect">
                <a:avLst/>
              </a:prstGeom>
              <a:blipFill>
                <a:blip r:embed="rId3"/>
                <a:stretch>
                  <a:fillRect l="-19565" r="-4348" b="-571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FFEDA24-E3D8-4A45-B632-599A84287726}"/>
              </a:ext>
            </a:extLst>
          </p:cNvPr>
          <p:cNvSpPr/>
          <p:nvPr/>
        </p:nvSpPr>
        <p:spPr>
          <a:xfrm>
            <a:off x="16060420" y="7374653"/>
            <a:ext cx="328613" cy="314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525BE1-66F2-3E44-9F43-860B04DFC8A9}"/>
              </a:ext>
            </a:extLst>
          </p:cNvPr>
          <p:cNvSpPr/>
          <p:nvPr/>
        </p:nvSpPr>
        <p:spPr>
          <a:xfrm>
            <a:off x="16060419" y="8305727"/>
            <a:ext cx="328613" cy="314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A0D12AE-316D-6143-B409-4D3C88BEB761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3513754" y="8462886"/>
            <a:ext cx="4010931" cy="1167960"/>
          </a:xfrm>
          <a:prstGeom prst="bentConnector3">
            <a:avLst>
              <a:gd name="adj1" fmla="val 86334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0B5F9B9-0603-9545-A3F5-0FEC68229EBA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17607179" y="7655327"/>
            <a:ext cx="2041886" cy="1905445"/>
          </a:xfrm>
          <a:prstGeom prst="bent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61EF8FB-5386-5B4A-A568-646F3075AD39}"/>
                  </a:ext>
                </a:extLst>
              </p:cNvPr>
              <p:cNvSpPr/>
              <p:nvPr/>
            </p:nvSpPr>
            <p:spPr>
              <a:xfrm>
                <a:off x="17403757" y="7729908"/>
                <a:ext cx="570471" cy="428632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61EF8FB-5386-5B4A-A568-646F3075A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3757" y="7729908"/>
                <a:ext cx="570471" cy="428632"/>
              </a:xfrm>
              <a:prstGeom prst="roundRect">
                <a:avLst/>
              </a:prstGeom>
              <a:blipFill>
                <a:blip r:embed="rId4"/>
                <a:stretch>
                  <a:fillRect l="-19149" r="-2128" b="-882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4B157D6-E986-0B49-AE64-DD70D08A7557}"/>
              </a:ext>
            </a:extLst>
          </p:cNvPr>
          <p:cNvSpPr/>
          <p:nvPr/>
        </p:nvSpPr>
        <p:spPr>
          <a:xfrm>
            <a:off x="17524685" y="8305726"/>
            <a:ext cx="328613" cy="31432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53C45B-4012-9249-A3A8-1105C23E66D3}"/>
              </a:ext>
            </a:extLst>
          </p:cNvPr>
          <p:cNvCxnSpPr>
            <a:cxnSpLocks/>
          </p:cNvCxnSpPr>
          <p:nvPr/>
        </p:nvCxnSpPr>
        <p:spPr>
          <a:xfrm flipV="1">
            <a:off x="18478649" y="6357147"/>
            <a:ext cx="0" cy="32676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6F20A1-1BB4-884E-99A9-38F36943C303}"/>
              </a:ext>
            </a:extLst>
          </p:cNvPr>
          <p:cNvSpPr txBox="1"/>
          <p:nvPr/>
        </p:nvSpPr>
        <p:spPr>
          <a:xfrm>
            <a:off x="19619764" y="7356274"/>
            <a:ext cx="394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baseline="-25000" dirty="0" err="1"/>
              <a:t>t</a:t>
            </a:r>
            <a:endParaRPr lang="en-US" sz="2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5140AB-F798-CA43-BDA5-6A6DB286805E}"/>
                  </a:ext>
                </a:extLst>
              </p:cNvPr>
              <p:cNvSpPr txBox="1"/>
              <p:nvPr/>
            </p:nvSpPr>
            <p:spPr>
              <a:xfrm>
                <a:off x="14356504" y="7935112"/>
                <a:ext cx="39478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5140AB-F798-CA43-BDA5-6A6DB2868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504" y="7935112"/>
                <a:ext cx="394786" cy="362984"/>
              </a:xfrm>
              <a:prstGeom prst="rect">
                <a:avLst/>
              </a:prstGeom>
              <a:blipFill>
                <a:blip r:embed="rId5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412A580-BA0A-0E4F-AED8-5ADB5AD550B7}"/>
                  </a:ext>
                </a:extLst>
              </p:cNvPr>
              <p:cNvSpPr/>
              <p:nvPr/>
            </p:nvSpPr>
            <p:spPr>
              <a:xfrm>
                <a:off x="15245892" y="8951982"/>
                <a:ext cx="428604" cy="428632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6412A580-BA0A-0E4F-AED8-5ADB5AD55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892" y="8951982"/>
                <a:ext cx="428604" cy="42863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F9C3199E-65EF-3B44-A316-3D86D1F14181}"/>
                  </a:ext>
                </a:extLst>
              </p:cNvPr>
              <p:cNvSpPr/>
              <p:nvPr/>
            </p:nvSpPr>
            <p:spPr>
              <a:xfrm>
                <a:off x="16740808" y="8951982"/>
                <a:ext cx="428604" cy="428632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F9C3199E-65EF-3B44-A316-3D86D1F14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0808" y="8951982"/>
                <a:ext cx="428604" cy="428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3B87CD-824B-9A47-8236-AE7AEFBF4C12}"/>
                  </a:ext>
                </a:extLst>
              </p:cNvPr>
              <p:cNvSpPr txBox="1"/>
              <p:nvPr/>
            </p:nvSpPr>
            <p:spPr>
              <a:xfrm>
                <a:off x="15079956" y="8461599"/>
                <a:ext cx="39478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3B87CD-824B-9A47-8236-AE7AEFBF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956" y="8461599"/>
                <a:ext cx="394786" cy="362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9D6377A-31B2-9E4E-B4E4-F63CC1F520D9}"/>
                  </a:ext>
                </a:extLst>
              </p:cNvPr>
              <p:cNvSpPr txBox="1"/>
              <p:nvPr/>
            </p:nvSpPr>
            <p:spPr>
              <a:xfrm>
                <a:off x="15841284" y="8501419"/>
                <a:ext cx="394786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9D6377A-31B2-9E4E-B4E4-F63CC1F5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1284" y="8501419"/>
                <a:ext cx="394786" cy="453137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676E0D-3026-A742-97FE-26E55D996471}"/>
                  </a:ext>
                </a:extLst>
              </p:cNvPr>
              <p:cNvSpPr txBox="1"/>
              <p:nvPr/>
            </p:nvSpPr>
            <p:spPr>
              <a:xfrm>
                <a:off x="16576294" y="8429810"/>
                <a:ext cx="394786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5676E0D-3026-A742-97FE-26E55D996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6294" y="8429810"/>
                <a:ext cx="394786" cy="3629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60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170E86-76CE-9D40-99A7-0B40A015CF99}"/>
              </a:ext>
            </a:extLst>
          </p:cNvPr>
          <p:cNvSpPr/>
          <p:nvPr/>
        </p:nvSpPr>
        <p:spPr>
          <a:xfrm>
            <a:off x="12713204" y="1098153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644267-89E1-8B40-BE9C-8AEDD1E31D9E}"/>
              </a:ext>
            </a:extLst>
          </p:cNvPr>
          <p:cNvSpPr/>
          <p:nvPr/>
        </p:nvSpPr>
        <p:spPr>
          <a:xfrm>
            <a:off x="14481044" y="1098153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8E7B77-AB54-3340-91A1-04A159E34913}"/>
              </a:ext>
            </a:extLst>
          </p:cNvPr>
          <p:cNvSpPr/>
          <p:nvPr/>
        </p:nvSpPr>
        <p:spPr>
          <a:xfrm>
            <a:off x="16199647" y="1098153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E91F79-99C4-8B46-900F-8AF41D23CBDA}"/>
              </a:ext>
            </a:extLst>
          </p:cNvPr>
          <p:cNvSpPr/>
          <p:nvPr/>
        </p:nvSpPr>
        <p:spPr>
          <a:xfrm>
            <a:off x="17918250" y="1098153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EF427-6D20-5C45-9D4E-A239ECADC77A}"/>
              </a:ext>
            </a:extLst>
          </p:cNvPr>
          <p:cNvCxnSpPr>
            <a:endCxn id="2" idx="1"/>
          </p:cNvCxnSpPr>
          <p:nvPr/>
        </p:nvCxnSpPr>
        <p:spPr>
          <a:xfrm>
            <a:off x="11841007" y="11342018"/>
            <a:ext cx="872197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A55BB-2E8B-A045-A09A-808694F37FD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3768281" y="11342016"/>
            <a:ext cx="7127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C5DD63-9031-9E4B-BC56-EA80C09A493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5536118" y="11342016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AB883C-DD68-F040-BFDC-B485757116F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7254721" y="11342016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C9C273-80C0-8046-B337-8B8E7A47FF9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973324" y="11342016"/>
            <a:ext cx="10058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25DCDE-FC53-BA48-8A9E-A087CF1E98DD}"/>
              </a:ext>
            </a:extLst>
          </p:cNvPr>
          <p:cNvSpPr/>
          <p:nvPr/>
        </p:nvSpPr>
        <p:spPr>
          <a:xfrm>
            <a:off x="12713204" y="938660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963EBDF-7C57-4748-A8A0-30569D2E9BAC}"/>
              </a:ext>
            </a:extLst>
          </p:cNvPr>
          <p:cNvSpPr/>
          <p:nvPr/>
        </p:nvSpPr>
        <p:spPr>
          <a:xfrm>
            <a:off x="14481044" y="938660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DE71925-9B3B-CE40-BC70-56802C4DFE5A}"/>
              </a:ext>
            </a:extLst>
          </p:cNvPr>
          <p:cNvSpPr/>
          <p:nvPr/>
        </p:nvSpPr>
        <p:spPr>
          <a:xfrm>
            <a:off x="16199647" y="938660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1649C82-D821-2649-9DCC-0B711880C9C8}"/>
              </a:ext>
            </a:extLst>
          </p:cNvPr>
          <p:cNvSpPr/>
          <p:nvPr/>
        </p:nvSpPr>
        <p:spPr>
          <a:xfrm>
            <a:off x="17918250" y="938660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960FED-3910-8145-A245-2C35F97B22F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11841007" y="9747091"/>
            <a:ext cx="87219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B57D48-4339-5F45-8186-C7D6237AFB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13768281" y="9747091"/>
            <a:ext cx="7127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B737F3-1623-C240-8BD0-5260572605E7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flipH="1">
            <a:off x="15536118" y="9747091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B0A207-51B6-2D4C-9B8B-3A0A44C9BB11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17254721" y="9747091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CABCAB-A033-DE43-B670-0F3A45FEE48F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8973324" y="9747091"/>
            <a:ext cx="10058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C680F48-7696-854D-8BED-AB1582AECCCA}"/>
              </a:ext>
            </a:extLst>
          </p:cNvPr>
          <p:cNvSpPr/>
          <p:nvPr/>
        </p:nvSpPr>
        <p:spPr>
          <a:xfrm>
            <a:off x="12713204" y="779168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9021285-9716-DC4F-88AD-746CA4678050}"/>
              </a:ext>
            </a:extLst>
          </p:cNvPr>
          <p:cNvSpPr/>
          <p:nvPr/>
        </p:nvSpPr>
        <p:spPr>
          <a:xfrm>
            <a:off x="14481044" y="779168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F79664E-000C-A747-B691-F7FAAF7A8F0F}"/>
              </a:ext>
            </a:extLst>
          </p:cNvPr>
          <p:cNvSpPr/>
          <p:nvPr/>
        </p:nvSpPr>
        <p:spPr>
          <a:xfrm>
            <a:off x="16199647" y="779168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C4A427B-8938-C04F-B7F2-94F19847D2A6}"/>
              </a:ext>
            </a:extLst>
          </p:cNvPr>
          <p:cNvSpPr/>
          <p:nvPr/>
        </p:nvSpPr>
        <p:spPr>
          <a:xfrm>
            <a:off x="17918250" y="7791684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98E181-47F2-FA43-97AD-DCB0C4F697EC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1841007" y="8152168"/>
            <a:ext cx="872197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5390955-B820-D744-BCC8-60724506D432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13768281" y="8152166"/>
            <a:ext cx="7127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10AB89-9AC4-664E-9472-D9FFD5054BF9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>
            <a:off x="15536118" y="8152166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2A3038-C341-EF49-911F-62AB49341EBE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17254721" y="8152166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C35A7BB-428B-9C4E-95CC-DB0381575C4B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18973324" y="8152166"/>
            <a:ext cx="10058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6FC0CD1-DC96-FB48-9EE6-16BEA83E3620}"/>
              </a:ext>
            </a:extLst>
          </p:cNvPr>
          <p:cNvSpPr/>
          <p:nvPr/>
        </p:nvSpPr>
        <p:spPr>
          <a:xfrm>
            <a:off x="12713204" y="619675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7915159-2922-284A-81B1-F29CB0DD98AE}"/>
              </a:ext>
            </a:extLst>
          </p:cNvPr>
          <p:cNvSpPr/>
          <p:nvPr/>
        </p:nvSpPr>
        <p:spPr>
          <a:xfrm>
            <a:off x="14481044" y="619675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871514F3-2356-214A-A170-9BBB8F5860F0}"/>
              </a:ext>
            </a:extLst>
          </p:cNvPr>
          <p:cNvSpPr/>
          <p:nvPr/>
        </p:nvSpPr>
        <p:spPr>
          <a:xfrm>
            <a:off x="16199647" y="619675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337094C3-F96B-7040-B898-564D1B582B0E}"/>
              </a:ext>
            </a:extLst>
          </p:cNvPr>
          <p:cNvSpPr/>
          <p:nvPr/>
        </p:nvSpPr>
        <p:spPr>
          <a:xfrm>
            <a:off x="17918250" y="6196759"/>
            <a:ext cx="1055077" cy="720969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cell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8804475-4ADA-574C-A0FB-994FAA49446D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11841007" y="6557241"/>
            <a:ext cx="87219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5C4578C-B284-DE4A-852B-83A244FE8E73}"/>
              </a:ext>
            </a:extLst>
          </p:cNvPr>
          <p:cNvCxnSpPr>
            <a:cxnSpLocks/>
            <a:stCxn id="85" idx="1"/>
            <a:endCxn id="84" idx="3"/>
          </p:cNvCxnSpPr>
          <p:nvPr/>
        </p:nvCxnSpPr>
        <p:spPr>
          <a:xfrm flipH="1">
            <a:off x="13768281" y="6557241"/>
            <a:ext cx="712763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B884190-4B2C-6741-9FD6-7A79C5E1C5A5}"/>
              </a:ext>
            </a:extLst>
          </p:cNvPr>
          <p:cNvCxnSpPr>
            <a:cxnSpLocks/>
            <a:stCxn id="86" idx="1"/>
            <a:endCxn id="85" idx="3"/>
          </p:cNvCxnSpPr>
          <p:nvPr/>
        </p:nvCxnSpPr>
        <p:spPr>
          <a:xfrm flipH="1">
            <a:off x="15536118" y="6557241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A8F7A2-5B74-2346-8F00-E56362E518CB}"/>
              </a:ext>
            </a:extLst>
          </p:cNvPr>
          <p:cNvCxnSpPr>
            <a:cxnSpLocks/>
            <a:stCxn id="87" idx="1"/>
            <a:endCxn id="86" idx="3"/>
          </p:cNvCxnSpPr>
          <p:nvPr/>
        </p:nvCxnSpPr>
        <p:spPr>
          <a:xfrm flipH="1">
            <a:off x="17254721" y="6557241"/>
            <a:ext cx="66352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7C2310-D21E-C74A-A135-3699E61613DA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18973324" y="6557241"/>
            <a:ext cx="100584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7A63C53-6FF1-A44C-A757-A1FF0109B2BA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3240742" y="11702501"/>
            <a:ext cx="1" cy="662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36B673-5F26-4E4E-9FCA-CECF3BE12B3F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5008581" y="11702501"/>
            <a:ext cx="0" cy="662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6EB92FF-CEC8-794F-BAF6-40ACE7E8CC25}"/>
              </a:ext>
            </a:extLst>
          </p:cNvPr>
          <p:cNvCxnSpPr>
            <a:cxnSpLocks/>
          </p:cNvCxnSpPr>
          <p:nvPr/>
        </p:nvCxnSpPr>
        <p:spPr>
          <a:xfrm flipV="1">
            <a:off x="16727183" y="11702501"/>
            <a:ext cx="0" cy="662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31BD7A4-9EB4-6E47-8A56-A0143853F784}"/>
              </a:ext>
            </a:extLst>
          </p:cNvPr>
          <p:cNvCxnSpPr>
            <a:cxnSpLocks/>
          </p:cNvCxnSpPr>
          <p:nvPr/>
        </p:nvCxnSpPr>
        <p:spPr>
          <a:xfrm flipV="1">
            <a:off x="18445786" y="11702501"/>
            <a:ext cx="0" cy="662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B174E6-6412-394A-BB92-1CBC54E9530D}"/>
              </a:ext>
            </a:extLst>
          </p:cNvPr>
          <p:cNvCxnSpPr>
            <a:cxnSpLocks/>
            <a:stCxn id="84" idx="0"/>
          </p:cNvCxnSpPr>
          <p:nvPr/>
        </p:nvCxnSpPr>
        <p:spPr>
          <a:xfrm flipH="1" flipV="1">
            <a:off x="13240742" y="5429252"/>
            <a:ext cx="1" cy="7675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91E3E0-8B3A-B74A-8CA6-5924D299921B}"/>
              </a:ext>
            </a:extLst>
          </p:cNvPr>
          <p:cNvCxnSpPr>
            <a:cxnSpLocks/>
          </p:cNvCxnSpPr>
          <p:nvPr/>
        </p:nvCxnSpPr>
        <p:spPr>
          <a:xfrm flipH="1" flipV="1">
            <a:off x="15062092" y="5429252"/>
            <a:ext cx="1" cy="7675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07306B5-40DF-0540-8FC0-07D8B2A6F6DD}"/>
              </a:ext>
            </a:extLst>
          </p:cNvPr>
          <p:cNvCxnSpPr>
            <a:cxnSpLocks/>
          </p:cNvCxnSpPr>
          <p:nvPr/>
        </p:nvCxnSpPr>
        <p:spPr>
          <a:xfrm flipH="1" flipV="1">
            <a:off x="16727185" y="5429251"/>
            <a:ext cx="1" cy="7675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9E0A66B-A1E7-5147-A5EF-1810FE60E01D}"/>
              </a:ext>
            </a:extLst>
          </p:cNvPr>
          <p:cNvCxnSpPr>
            <a:cxnSpLocks/>
          </p:cNvCxnSpPr>
          <p:nvPr/>
        </p:nvCxnSpPr>
        <p:spPr>
          <a:xfrm flipH="1" flipV="1">
            <a:off x="18548534" y="5429251"/>
            <a:ext cx="1" cy="76750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 202">
            <a:extLst>
              <a:ext uri="{FF2B5EF4-FFF2-40B4-BE49-F238E27FC236}">
                <a16:creationId xmlns:a16="http://schemas.microsoft.com/office/drawing/2014/main" id="{4952EA67-8F38-464D-A9C6-BC3545391463}"/>
              </a:ext>
            </a:extLst>
          </p:cNvPr>
          <p:cNvSpPr/>
          <p:nvPr/>
        </p:nvSpPr>
        <p:spPr>
          <a:xfrm>
            <a:off x="12234901" y="10246579"/>
            <a:ext cx="629232" cy="2096429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B7B47BBB-93FD-9149-A153-BB265ACA15C7}"/>
              </a:ext>
            </a:extLst>
          </p:cNvPr>
          <p:cNvSpPr/>
          <p:nvPr/>
        </p:nvSpPr>
        <p:spPr>
          <a:xfrm>
            <a:off x="12356787" y="7056728"/>
            <a:ext cx="747967" cy="2245058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8172F3F6-DFDD-B44C-A58A-E0A48AB31A3A}"/>
              </a:ext>
            </a:extLst>
          </p:cNvPr>
          <p:cNvSpPr/>
          <p:nvPr/>
        </p:nvSpPr>
        <p:spPr>
          <a:xfrm>
            <a:off x="14114957" y="7008409"/>
            <a:ext cx="747967" cy="2245058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Freeform 205">
            <a:extLst>
              <a:ext uri="{FF2B5EF4-FFF2-40B4-BE49-F238E27FC236}">
                <a16:creationId xmlns:a16="http://schemas.microsoft.com/office/drawing/2014/main" id="{E0F8F1F2-18AE-3447-A6C4-7F3BA66F7CB9}"/>
              </a:ext>
            </a:extLst>
          </p:cNvPr>
          <p:cNvSpPr/>
          <p:nvPr/>
        </p:nvSpPr>
        <p:spPr>
          <a:xfrm>
            <a:off x="15850829" y="7026997"/>
            <a:ext cx="747967" cy="2245058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Freeform 206">
            <a:extLst>
              <a:ext uri="{FF2B5EF4-FFF2-40B4-BE49-F238E27FC236}">
                <a16:creationId xmlns:a16="http://schemas.microsoft.com/office/drawing/2014/main" id="{79115AB7-8536-0541-8F67-37156D711087}"/>
              </a:ext>
            </a:extLst>
          </p:cNvPr>
          <p:cNvSpPr/>
          <p:nvPr/>
        </p:nvSpPr>
        <p:spPr>
          <a:xfrm>
            <a:off x="17564395" y="7045584"/>
            <a:ext cx="747967" cy="2245058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Freeform 207">
            <a:extLst>
              <a:ext uri="{FF2B5EF4-FFF2-40B4-BE49-F238E27FC236}">
                <a16:creationId xmlns:a16="http://schemas.microsoft.com/office/drawing/2014/main" id="{E9E87C79-A262-4044-9CA4-A851B96B0AD6}"/>
              </a:ext>
            </a:extLst>
          </p:cNvPr>
          <p:cNvSpPr/>
          <p:nvPr/>
        </p:nvSpPr>
        <p:spPr>
          <a:xfrm>
            <a:off x="14126889" y="10265166"/>
            <a:ext cx="629232" cy="2096429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reeform 208">
            <a:extLst>
              <a:ext uri="{FF2B5EF4-FFF2-40B4-BE49-F238E27FC236}">
                <a16:creationId xmlns:a16="http://schemas.microsoft.com/office/drawing/2014/main" id="{DF3F286B-62C4-DB40-9A69-1142C442A1F1}"/>
              </a:ext>
            </a:extLst>
          </p:cNvPr>
          <p:cNvSpPr/>
          <p:nvPr/>
        </p:nvSpPr>
        <p:spPr>
          <a:xfrm>
            <a:off x="15840459" y="10261449"/>
            <a:ext cx="629232" cy="2096429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 209">
            <a:extLst>
              <a:ext uri="{FF2B5EF4-FFF2-40B4-BE49-F238E27FC236}">
                <a16:creationId xmlns:a16="http://schemas.microsoft.com/office/drawing/2014/main" id="{D4C3EDD3-551D-0C45-8364-4D3428F98414}"/>
              </a:ext>
            </a:extLst>
          </p:cNvPr>
          <p:cNvSpPr/>
          <p:nvPr/>
        </p:nvSpPr>
        <p:spPr>
          <a:xfrm>
            <a:off x="17620929" y="10280034"/>
            <a:ext cx="629232" cy="2096429"/>
          </a:xfrm>
          <a:custGeom>
            <a:avLst/>
            <a:gdLst>
              <a:gd name="connsiteX0" fmla="*/ 802901 w 802901"/>
              <a:gd name="connsiteY0" fmla="*/ 2096429 h 2096429"/>
              <a:gd name="connsiteX1" fmla="*/ 13 w 802901"/>
              <a:gd name="connsiteY1" fmla="*/ 1070517 h 2096429"/>
              <a:gd name="connsiteX2" fmla="*/ 780598 w 802901"/>
              <a:gd name="connsiteY2" fmla="*/ 0 h 2096429"/>
              <a:gd name="connsiteX3" fmla="*/ 780598 w 802901"/>
              <a:gd name="connsiteY3" fmla="*/ 0 h 209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901" h="2096429">
                <a:moveTo>
                  <a:pt x="802901" y="2096429"/>
                </a:moveTo>
                <a:cubicBezTo>
                  <a:pt x="403315" y="1758175"/>
                  <a:pt x="3730" y="1419922"/>
                  <a:pt x="13" y="1070517"/>
                </a:cubicBezTo>
                <a:cubicBezTo>
                  <a:pt x="-3704" y="721112"/>
                  <a:pt x="780598" y="0"/>
                  <a:pt x="780598" y="0"/>
                </a:cubicBezTo>
                <a:lnTo>
                  <a:pt x="780598" y="0"/>
                </a:lnTo>
              </a:path>
            </a:pathLst>
          </a:custGeom>
          <a:ln w="22225">
            <a:headEnd type="none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5C3D846D-9977-D544-9969-A7CF01A6AB70}"/>
              </a:ext>
            </a:extLst>
          </p:cNvPr>
          <p:cNvSpPr/>
          <p:nvPr/>
        </p:nvSpPr>
        <p:spPr>
          <a:xfrm>
            <a:off x="13483448" y="8618499"/>
            <a:ext cx="723395" cy="2245058"/>
          </a:xfrm>
          <a:custGeom>
            <a:avLst/>
            <a:gdLst>
              <a:gd name="connsiteX0" fmla="*/ 0 w 1030473"/>
              <a:gd name="connsiteY0" fmla="*/ 2341756 h 2341756"/>
              <a:gd name="connsiteX1" fmla="*/ 1025913 w 1030473"/>
              <a:gd name="connsiteY1" fmla="*/ 1115122 h 2341756"/>
              <a:gd name="connsiteX2" fmla="*/ 401444 w 1030473"/>
              <a:gd name="connsiteY2" fmla="*/ 0 h 2341756"/>
              <a:gd name="connsiteX3" fmla="*/ 401444 w 1030473"/>
              <a:gd name="connsiteY3" fmla="*/ 0 h 2341756"/>
              <a:gd name="connsiteX4" fmla="*/ 401444 w 1030473"/>
              <a:gd name="connsiteY4" fmla="*/ 0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473" h="2341756">
                <a:moveTo>
                  <a:pt x="0" y="2341756"/>
                </a:moveTo>
                <a:cubicBezTo>
                  <a:pt x="479503" y="1923585"/>
                  <a:pt x="959006" y="1505415"/>
                  <a:pt x="1025913" y="1115122"/>
                </a:cubicBezTo>
                <a:cubicBezTo>
                  <a:pt x="1092820" y="724829"/>
                  <a:pt x="401444" y="0"/>
                  <a:pt x="401444" y="0"/>
                </a:cubicBezTo>
                <a:lnTo>
                  <a:pt x="401444" y="0"/>
                </a:lnTo>
                <a:lnTo>
                  <a:pt x="401444" y="0"/>
                </a:lnTo>
              </a:path>
            </a:pathLst>
          </a:cu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3">
            <a:extLst>
              <a:ext uri="{FF2B5EF4-FFF2-40B4-BE49-F238E27FC236}">
                <a16:creationId xmlns:a16="http://schemas.microsoft.com/office/drawing/2014/main" id="{E7446724-8FC9-4949-BD68-AF26109EB6EA}"/>
              </a:ext>
            </a:extLst>
          </p:cNvPr>
          <p:cNvSpPr/>
          <p:nvPr/>
        </p:nvSpPr>
        <p:spPr>
          <a:xfrm>
            <a:off x="15197015" y="8637087"/>
            <a:ext cx="723395" cy="2245058"/>
          </a:xfrm>
          <a:custGeom>
            <a:avLst/>
            <a:gdLst>
              <a:gd name="connsiteX0" fmla="*/ 0 w 1030473"/>
              <a:gd name="connsiteY0" fmla="*/ 2341756 h 2341756"/>
              <a:gd name="connsiteX1" fmla="*/ 1025913 w 1030473"/>
              <a:gd name="connsiteY1" fmla="*/ 1115122 h 2341756"/>
              <a:gd name="connsiteX2" fmla="*/ 401444 w 1030473"/>
              <a:gd name="connsiteY2" fmla="*/ 0 h 2341756"/>
              <a:gd name="connsiteX3" fmla="*/ 401444 w 1030473"/>
              <a:gd name="connsiteY3" fmla="*/ 0 h 2341756"/>
              <a:gd name="connsiteX4" fmla="*/ 401444 w 1030473"/>
              <a:gd name="connsiteY4" fmla="*/ 0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473" h="2341756">
                <a:moveTo>
                  <a:pt x="0" y="2341756"/>
                </a:moveTo>
                <a:cubicBezTo>
                  <a:pt x="479503" y="1923585"/>
                  <a:pt x="959006" y="1505415"/>
                  <a:pt x="1025913" y="1115122"/>
                </a:cubicBezTo>
                <a:cubicBezTo>
                  <a:pt x="1092820" y="724829"/>
                  <a:pt x="401444" y="0"/>
                  <a:pt x="401444" y="0"/>
                </a:cubicBezTo>
                <a:lnTo>
                  <a:pt x="401444" y="0"/>
                </a:lnTo>
                <a:lnTo>
                  <a:pt x="401444" y="0"/>
                </a:lnTo>
              </a:path>
            </a:pathLst>
          </a:cu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4">
            <a:extLst>
              <a:ext uri="{FF2B5EF4-FFF2-40B4-BE49-F238E27FC236}">
                <a16:creationId xmlns:a16="http://schemas.microsoft.com/office/drawing/2014/main" id="{0FECCAA2-79C4-8045-B571-821BE280225B}"/>
              </a:ext>
            </a:extLst>
          </p:cNvPr>
          <p:cNvSpPr/>
          <p:nvPr/>
        </p:nvSpPr>
        <p:spPr>
          <a:xfrm>
            <a:off x="16910579" y="8677974"/>
            <a:ext cx="723395" cy="2245058"/>
          </a:xfrm>
          <a:custGeom>
            <a:avLst/>
            <a:gdLst>
              <a:gd name="connsiteX0" fmla="*/ 0 w 1030473"/>
              <a:gd name="connsiteY0" fmla="*/ 2341756 h 2341756"/>
              <a:gd name="connsiteX1" fmla="*/ 1025913 w 1030473"/>
              <a:gd name="connsiteY1" fmla="*/ 1115122 h 2341756"/>
              <a:gd name="connsiteX2" fmla="*/ 401444 w 1030473"/>
              <a:gd name="connsiteY2" fmla="*/ 0 h 2341756"/>
              <a:gd name="connsiteX3" fmla="*/ 401444 w 1030473"/>
              <a:gd name="connsiteY3" fmla="*/ 0 h 2341756"/>
              <a:gd name="connsiteX4" fmla="*/ 401444 w 1030473"/>
              <a:gd name="connsiteY4" fmla="*/ 0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473" h="2341756">
                <a:moveTo>
                  <a:pt x="0" y="2341756"/>
                </a:moveTo>
                <a:cubicBezTo>
                  <a:pt x="479503" y="1923585"/>
                  <a:pt x="959006" y="1505415"/>
                  <a:pt x="1025913" y="1115122"/>
                </a:cubicBezTo>
                <a:cubicBezTo>
                  <a:pt x="1092820" y="724829"/>
                  <a:pt x="401444" y="0"/>
                  <a:pt x="401444" y="0"/>
                </a:cubicBezTo>
                <a:lnTo>
                  <a:pt x="401444" y="0"/>
                </a:lnTo>
                <a:lnTo>
                  <a:pt x="401444" y="0"/>
                </a:lnTo>
              </a:path>
            </a:pathLst>
          </a:cu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64C08B7C-D6B1-9949-BC38-F5FEA3E2773B}"/>
              </a:ext>
            </a:extLst>
          </p:cNvPr>
          <p:cNvSpPr/>
          <p:nvPr/>
        </p:nvSpPr>
        <p:spPr>
          <a:xfrm>
            <a:off x="18713351" y="8607351"/>
            <a:ext cx="723395" cy="2245058"/>
          </a:xfrm>
          <a:custGeom>
            <a:avLst/>
            <a:gdLst>
              <a:gd name="connsiteX0" fmla="*/ 0 w 1030473"/>
              <a:gd name="connsiteY0" fmla="*/ 2341756 h 2341756"/>
              <a:gd name="connsiteX1" fmla="*/ 1025913 w 1030473"/>
              <a:gd name="connsiteY1" fmla="*/ 1115122 h 2341756"/>
              <a:gd name="connsiteX2" fmla="*/ 401444 w 1030473"/>
              <a:gd name="connsiteY2" fmla="*/ 0 h 2341756"/>
              <a:gd name="connsiteX3" fmla="*/ 401444 w 1030473"/>
              <a:gd name="connsiteY3" fmla="*/ 0 h 2341756"/>
              <a:gd name="connsiteX4" fmla="*/ 401444 w 1030473"/>
              <a:gd name="connsiteY4" fmla="*/ 0 h 234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473" h="2341756">
                <a:moveTo>
                  <a:pt x="0" y="2341756"/>
                </a:moveTo>
                <a:cubicBezTo>
                  <a:pt x="479503" y="1923585"/>
                  <a:pt x="959006" y="1505415"/>
                  <a:pt x="1025913" y="1115122"/>
                </a:cubicBezTo>
                <a:cubicBezTo>
                  <a:pt x="1092820" y="724829"/>
                  <a:pt x="401444" y="0"/>
                  <a:pt x="401444" y="0"/>
                </a:cubicBezTo>
                <a:lnTo>
                  <a:pt x="401444" y="0"/>
                </a:lnTo>
                <a:lnTo>
                  <a:pt x="401444" y="0"/>
                </a:lnTo>
              </a:path>
            </a:pathLst>
          </a:custGeom>
          <a:ln w="2222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BDF48880-EE11-E248-B3FA-CC1DE1592B92}"/>
              </a:ext>
            </a:extLst>
          </p:cNvPr>
          <p:cNvSpPr/>
          <p:nvPr/>
        </p:nvSpPr>
        <p:spPr>
          <a:xfrm>
            <a:off x="13488602" y="6968120"/>
            <a:ext cx="581750" cy="3895439"/>
          </a:xfrm>
          <a:custGeom>
            <a:avLst/>
            <a:gdLst>
              <a:gd name="connsiteX0" fmla="*/ 0 w 784243"/>
              <a:gd name="connsiteY0" fmla="*/ 3902927 h 3902927"/>
              <a:gd name="connsiteX1" fmla="*/ 780585 w 784243"/>
              <a:gd name="connsiteY1" fmla="*/ 2029522 h 3902927"/>
              <a:gd name="connsiteX2" fmla="*/ 312234 w 784243"/>
              <a:gd name="connsiteY2" fmla="*/ 0 h 3902927"/>
              <a:gd name="connsiteX3" fmla="*/ 312234 w 784243"/>
              <a:gd name="connsiteY3" fmla="*/ 0 h 39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243" h="3902927">
                <a:moveTo>
                  <a:pt x="0" y="3902927"/>
                </a:moveTo>
                <a:cubicBezTo>
                  <a:pt x="364273" y="3291468"/>
                  <a:pt x="728546" y="2680010"/>
                  <a:pt x="780585" y="2029522"/>
                </a:cubicBezTo>
                <a:cubicBezTo>
                  <a:pt x="832624" y="1379034"/>
                  <a:pt x="312234" y="0"/>
                  <a:pt x="312234" y="0"/>
                </a:cubicBezTo>
                <a:lnTo>
                  <a:pt x="312234" y="0"/>
                </a:lnTo>
              </a:path>
            </a:pathLst>
          </a:cu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C41EAAAB-A2F4-1D4B-BEBE-481E1A547749}"/>
              </a:ext>
            </a:extLst>
          </p:cNvPr>
          <p:cNvSpPr/>
          <p:nvPr/>
        </p:nvSpPr>
        <p:spPr>
          <a:xfrm>
            <a:off x="15202175" y="6964406"/>
            <a:ext cx="581750" cy="3895439"/>
          </a:xfrm>
          <a:custGeom>
            <a:avLst/>
            <a:gdLst>
              <a:gd name="connsiteX0" fmla="*/ 0 w 784243"/>
              <a:gd name="connsiteY0" fmla="*/ 3902927 h 3902927"/>
              <a:gd name="connsiteX1" fmla="*/ 780585 w 784243"/>
              <a:gd name="connsiteY1" fmla="*/ 2029522 h 3902927"/>
              <a:gd name="connsiteX2" fmla="*/ 312234 w 784243"/>
              <a:gd name="connsiteY2" fmla="*/ 0 h 3902927"/>
              <a:gd name="connsiteX3" fmla="*/ 312234 w 784243"/>
              <a:gd name="connsiteY3" fmla="*/ 0 h 39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243" h="3902927">
                <a:moveTo>
                  <a:pt x="0" y="3902927"/>
                </a:moveTo>
                <a:cubicBezTo>
                  <a:pt x="364273" y="3291468"/>
                  <a:pt x="728546" y="2680010"/>
                  <a:pt x="780585" y="2029522"/>
                </a:cubicBezTo>
                <a:cubicBezTo>
                  <a:pt x="832624" y="1379034"/>
                  <a:pt x="312234" y="0"/>
                  <a:pt x="312234" y="0"/>
                </a:cubicBezTo>
                <a:lnTo>
                  <a:pt x="312234" y="0"/>
                </a:lnTo>
              </a:path>
            </a:pathLst>
          </a:cu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>
            <a:extLst>
              <a:ext uri="{FF2B5EF4-FFF2-40B4-BE49-F238E27FC236}">
                <a16:creationId xmlns:a16="http://schemas.microsoft.com/office/drawing/2014/main" id="{8CE3C486-B017-A54A-986F-93C2C2B383C6}"/>
              </a:ext>
            </a:extLst>
          </p:cNvPr>
          <p:cNvSpPr/>
          <p:nvPr/>
        </p:nvSpPr>
        <p:spPr>
          <a:xfrm>
            <a:off x="16893433" y="7027598"/>
            <a:ext cx="581750" cy="3895439"/>
          </a:xfrm>
          <a:custGeom>
            <a:avLst/>
            <a:gdLst>
              <a:gd name="connsiteX0" fmla="*/ 0 w 784243"/>
              <a:gd name="connsiteY0" fmla="*/ 3902927 h 3902927"/>
              <a:gd name="connsiteX1" fmla="*/ 780585 w 784243"/>
              <a:gd name="connsiteY1" fmla="*/ 2029522 h 3902927"/>
              <a:gd name="connsiteX2" fmla="*/ 312234 w 784243"/>
              <a:gd name="connsiteY2" fmla="*/ 0 h 3902927"/>
              <a:gd name="connsiteX3" fmla="*/ 312234 w 784243"/>
              <a:gd name="connsiteY3" fmla="*/ 0 h 39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243" h="3902927">
                <a:moveTo>
                  <a:pt x="0" y="3902927"/>
                </a:moveTo>
                <a:cubicBezTo>
                  <a:pt x="364273" y="3291468"/>
                  <a:pt x="728546" y="2680010"/>
                  <a:pt x="780585" y="2029522"/>
                </a:cubicBezTo>
                <a:cubicBezTo>
                  <a:pt x="832624" y="1379034"/>
                  <a:pt x="312234" y="0"/>
                  <a:pt x="312234" y="0"/>
                </a:cubicBezTo>
                <a:lnTo>
                  <a:pt x="312234" y="0"/>
                </a:lnTo>
              </a:path>
            </a:pathLst>
          </a:cu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7A4A49B8-CDA4-9541-A3B2-4A1956CE887F}"/>
              </a:ext>
            </a:extLst>
          </p:cNvPr>
          <p:cNvSpPr/>
          <p:nvPr/>
        </p:nvSpPr>
        <p:spPr>
          <a:xfrm>
            <a:off x="18696209" y="6956978"/>
            <a:ext cx="581750" cy="3895439"/>
          </a:xfrm>
          <a:custGeom>
            <a:avLst/>
            <a:gdLst>
              <a:gd name="connsiteX0" fmla="*/ 0 w 784243"/>
              <a:gd name="connsiteY0" fmla="*/ 3902927 h 3902927"/>
              <a:gd name="connsiteX1" fmla="*/ 780585 w 784243"/>
              <a:gd name="connsiteY1" fmla="*/ 2029522 h 3902927"/>
              <a:gd name="connsiteX2" fmla="*/ 312234 w 784243"/>
              <a:gd name="connsiteY2" fmla="*/ 0 h 3902927"/>
              <a:gd name="connsiteX3" fmla="*/ 312234 w 784243"/>
              <a:gd name="connsiteY3" fmla="*/ 0 h 39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243" h="3902927">
                <a:moveTo>
                  <a:pt x="0" y="3902927"/>
                </a:moveTo>
                <a:cubicBezTo>
                  <a:pt x="364273" y="3291468"/>
                  <a:pt x="728546" y="2680010"/>
                  <a:pt x="780585" y="2029522"/>
                </a:cubicBezTo>
                <a:cubicBezTo>
                  <a:pt x="832624" y="1379034"/>
                  <a:pt x="312234" y="0"/>
                  <a:pt x="312234" y="0"/>
                </a:cubicBezTo>
                <a:lnTo>
                  <a:pt x="312234" y="0"/>
                </a:lnTo>
              </a:path>
            </a:pathLst>
          </a:custGeom>
          <a:ln w="28575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50B41B7-E796-8D4B-99F9-4909172DA3C4}"/>
              </a:ext>
            </a:extLst>
          </p:cNvPr>
          <p:cNvSpPr/>
          <p:nvPr/>
        </p:nvSpPr>
        <p:spPr>
          <a:xfrm>
            <a:off x="1745530" y="2455590"/>
            <a:ext cx="2676293" cy="2185639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</a:t>
            </a:r>
          </a:p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FACECF-30A8-914F-85CA-E5684CD5F1F7}"/>
              </a:ext>
            </a:extLst>
          </p:cNvPr>
          <p:cNvSpPr/>
          <p:nvPr/>
        </p:nvSpPr>
        <p:spPr>
          <a:xfrm>
            <a:off x="5386737" y="2249292"/>
            <a:ext cx="3858321" cy="2598234"/>
          </a:xfrm>
          <a:prstGeom prst="rect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Data Preprocessing</a:t>
            </a:r>
          </a:p>
          <a:p>
            <a:pPr algn="ctr"/>
            <a:endParaRPr lang="en-US" sz="3600" dirty="0"/>
          </a:p>
          <a:p>
            <a:pPr algn="ctr"/>
            <a:r>
              <a:rPr lang="en-US" sz="2400" dirty="0"/>
              <a:t>(Basic cleaning, stop word removal, lemmatization, tokenization)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AE1CB-64C0-1D49-8022-4A6FFB914E2B}"/>
              </a:ext>
            </a:extLst>
          </p:cNvPr>
          <p:cNvSpPr/>
          <p:nvPr/>
        </p:nvSpPr>
        <p:spPr>
          <a:xfrm>
            <a:off x="21921833" y="2936107"/>
            <a:ext cx="3323063" cy="1806497"/>
          </a:xfrm>
          <a:prstGeom prst="rect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Bidirectional LSTM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499286-9FAD-B541-BBA1-FDAB5109F6E7}"/>
              </a:ext>
            </a:extLst>
          </p:cNvPr>
          <p:cNvSpPr/>
          <p:nvPr/>
        </p:nvSpPr>
        <p:spPr>
          <a:xfrm>
            <a:off x="20772279" y="11251990"/>
            <a:ext cx="967736" cy="959004"/>
          </a:xfrm>
          <a:prstGeom prst="ellipse">
            <a:avLst/>
          </a:prstGeom>
          <a:noFill/>
          <a:ln w="41275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67C32-2783-6A44-A4DE-7F16A36EFB84}"/>
              </a:ext>
            </a:extLst>
          </p:cNvPr>
          <p:cNvSpPr/>
          <p:nvPr/>
        </p:nvSpPr>
        <p:spPr>
          <a:xfrm>
            <a:off x="20772279" y="11251990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AAABEE-3EED-3547-BE18-D4A4B0BC3471}"/>
              </a:ext>
            </a:extLst>
          </p:cNvPr>
          <p:cNvSpPr/>
          <p:nvPr/>
        </p:nvSpPr>
        <p:spPr>
          <a:xfrm>
            <a:off x="22039801" y="11225974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ABB494-0820-8840-B67A-4E363BB999A4}"/>
              </a:ext>
            </a:extLst>
          </p:cNvPr>
          <p:cNvSpPr/>
          <p:nvPr/>
        </p:nvSpPr>
        <p:spPr>
          <a:xfrm>
            <a:off x="23307316" y="11244560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3A9312-87F9-AC40-AFC7-82BFF5BD9984}"/>
              </a:ext>
            </a:extLst>
          </p:cNvPr>
          <p:cNvSpPr/>
          <p:nvPr/>
        </p:nvSpPr>
        <p:spPr>
          <a:xfrm>
            <a:off x="24597133" y="11240846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92C09F-3A7F-FF42-9B96-F11B5CBF8C6A}"/>
              </a:ext>
            </a:extLst>
          </p:cNvPr>
          <p:cNvSpPr/>
          <p:nvPr/>
        </p:nvSpPr>
        <p:spPr>
          <a:xfrm>
            <a:off x="25820046" y="11237131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F2EA0A-929E-4D49-8D04-272E5A1C522B}"/>
              </a:ext>
            </a:extLst>
          </p:cNvPr>
          <p:cNvSpPr/>
          <p:nvPr/>
        </p:nvSpPr>
        <p:spPr>
          <a:xfrm>
            <a:off x="19393241" y="7010030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740D46-E150-5A44-8C09-BDE6E77038F0}"/>
              </a:ext>
            </a:extLst>
          </p:cNvPr>
          <p:cNvSpPr/>
          <p:nvPr/>
        </p:nvSpPr>
        <p:spPr>
          <a:xfrm>
            <a:off x="26787782" y="7010030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3B8FD7-9E59-3C4C-B6F9-FD1FA05B08EF}"/>
              </a:ext>
            </a:extLst>
          </p:cNvPr>
          <p:cNvSpPr/>
          <p:nvPr/>
        </p:nvSpPr>
        <p:spPr>
          <a:xfrm>
            <a:off x="25512830" y="7028618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110891-2A38-A64D-9B7C-C08F8326152D}"/>
              </a:ext>
            </a:extLst>
          </p:cNvPr>
          <p:cNvSpPr/>
          <p:nvPr/>
        </p:nvSpPr>
        <p:spPr>
          <a:xfrm>
            <a:off x="20569135" y="7013762"/>
            <a:ext cx="967736" cy="959004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BE5EF7-E025-9C4C-879B-F98BE6A515A4}"/>
              </a:ext>
            </a:extLst>
          </p:cNvPr>
          <p:cNvCxnSpPr>
            <a:cxnSpLocks/>
          </p:cNvCxnSpPr>
          <p:nvPr/>
        </p:nvCxnSpPr>
        <p:spPr>
          <a:xfrm>
            <a:off x="21740015" y="7494023"/>
            <a:ext cx="3575806" cy="13360"/>
          </a:xfrm>
          <a:prstGeom prst="line">
            <a:avLst/>
          </a:prstGeom>
          <a:ln w="317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5D15D6-94F7-B745-8301-825D019E2DCB}"/>
              </a:ext>
            </a:extLst>
          </p:cNvPr>
          <p:cNvCxnSpPr>
            <a:stCxn id="14" idx="4"/>
            <a:endCxn id="8" idx="0"/>
          </p:cNvCxnSpPr>
          <p:nvPr/>
        </p:nvCxnSpPr>
        <p:spPr>
          <a:xfrm>
            <a:off x="19877109" y="7969034"/>
            <a:ext cx="1379038" cy="32829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BF889-0642-994E-A503-E1F3D41544DC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19877109" y="7969034"/>
            <a:ext cx="2646560" cy="32569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1B19B0-C753-2948-88E0-231F4FD33EA6}"/>
              </a:ext>
            </a:extLst>
          </p:cNvPr>
          <p:cNvCxnSpPr>
            <a:cxnSpLocks/>
            <a:stCxn id="14" idx="4"/>
            <a:endCxn id="10" idx="0"/>
          </p:cNvCxnSpPr>
          <p:nvPr/>
        </p:nvCxnSpPr>
        <p:spPr>
          <a:xfrm>
            <a:off x="19877110" y="7969034"/>
            <a:ext cx="3914075" cy="3275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B7D43D-4A3D-5642-AF4B-1F3CE19DAA35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>
            <a:off x="19877109" y="7969034"/>
            <a:ext cx="5203892" cy="3271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991630-2E94-7549-BBC4-C9F5885B5F5D}"/>
              </a:ext>
            </a:extLst>
          </p:cNvPr>
          <p:cNvCxnSpPr>
            <a:cxnSpLocks/>
            <a:stCxn id="14" idx="4"/>
            <a:endCxn id="12" idx="0"/>
          </p:cNvCxnSpPr>
          <p:nvPr/>
        </p:nvCxnSpPr>
        <p:spPr>
          <a:xfrm>
            <a:off x="19877110" y="7969035"/>
            <a:ext cx="6426805" cy="3268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E76FC1-CB8B-1648-A5A6-4F48A75A3431}"/>
              </a:ext>
            </a:extLst>
          </p:cNvPr>
          <p:cNvCxnSpPr>
            <a:cxnSpLocks/>
            <a:stCxn id="23" idx="4"/>
            <a:endCxn id="8" idx="0"/>
          </p:cNvCxnSpPr>
          <p:nvPr/>
        </p:nvCxnSpPr>
        <p:spPr>
          <a:xfrm>
            <a:off x="21053003" y="7972766"/>
            <a:ext cx="203144" cy="3279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161B63-1C47-8146-BCE2-D8605D5B375A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>
            <a:off x="21053003" y="7972766"/>
            <a:ext cx="1470666" cy="32532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9EE0C9-C659-A94D-B1FB-44D70D0A2958}"/>
              </a:ext>
            </a:extLst>
          </p:cNvPr>
          <p:cNvCxnSpPr>
            <a:cxnSpLocks/>
            <a:stCxn id="23" idx="4"/>
            <a:endCxn id="10" idx="0"/>
          </p:cNvCxnSpPr>
          <p:nvPr/>
        </p:nvCxnSpPr>
        <p:spPr>
          <a:xfrm>
            <a:off x="21053004" y="7972766"/>
            <a:ext cx="2738181" cy="32717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4063093-0C99-1C47-B4EE-02BC72A98992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>
            <a:off x="21053003" y="7972766"/>
            <a:ext cx="4027998" cy="32680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04CAF5-B7D9-E746-B429-D13F0C9A0644}"/>
              </a:ext>
            </a:extLst>
          </p:cNvPr>
          <p:cNvCxnSpPr>
            <a:cxnSpLocks/>
            <a:stCxn id="23" idx="4"/>
            <a:endCxn id="12" idx="0"/>
          </p:cNvCxnSpPr>
          <p:nvPr/>
        </p:nvCxnSpPr>
        <p:spPr>
          <a:xfrm>
            <a:off x="21053004" y="7972767"/>
            <a:ext cx="5250911" cy="32643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492C931-5495-F045-8681-C43E25B8417C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 flipH="1">
            <a:off x="21256148" y="7987622"/>
            <a:ext cx="4740551" cy="326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EFDF0-DE11-3546-AB41-50846D7D8687}"/>
              </a:ext>
            </a:extLst>
          </p:cNvPr>
          <p:cNvCxnSpPr>
            <a:cxnSpLocks/>
            <a:stCxn id="19" idx="4"/>
            <a:endCxn id="8" idx="0"/>
          </p:cNvCxnSpPr>
          <p:nvPr/>
        </p:nvCxnSpPr>
        <p:spPr>
          <a:xfrm flipH="1">
            <a:off x="21256148" y="7987622"/>
            <a:ext cx="4740551" cy="3264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4EEB1D3-91E4-DA44-A646-0D3488686796}"/>
              </a:ext>
            </a:extLst>
          </p:cNvPr>
          <p:cNvCxnSpPr>
            <a:cxnSpLocks/>
            <a:stCxn id="19" idx="4"/>
            <a:endCxn id="10" idx="0"/>
          </p:cNvCxnSpPr>
          <p:nvPr/>
        </p:nvCxnSpPr>
        <p:spPr>
          <a:xfrm flipH="1">
            <a:off x="23791184" y="7987622"/>
            <a:ext cx="2205514" cy="3256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B630036-FF5B-6844-B0AB-66AB7102E347}"/>
              </a:ext>
            </a:extLst>
          </p:cNvPr>
          <p:cNvCxnSpPr>
            <a:cxnSpLocks/>
            <a:stCxn id="19" idx="4"/>
            <a:endCxn id="11" idx="0"/>
          </p:cNvCxnSpPr>
          <p:nvPr/>
        </p:nvCxnSpPr>
        <p:spPr>
          <a:xfrm flipH="1">
            <a:off x="25081002" y="7987622"/>
            <a:ext cx="915697" cy="32532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DD8765-308A-7548-924B-7BD42E331320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>
            <a:off x="25996698" y="7987623"/>
            <a:ext cx="307216" cy="32495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C258B0-FDE0-3546-BEF2-7CA11423EA30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 flipH="1">
            <a:off x="21256148" y="7969034"/>
            <a:ext cx="6015503" cy="32829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DCADF43-C927-6543-8F65-C36F9AE44E72}"/>
              </a:ext>
            </a:extLst>
          </p:cNvPr>
          <p:cNvCxnSpPr>
            <a:cxnSpLocks/>
            <a:stCxn id="18" idx="4"/>
            <a:endCxn id="9" idx="0"/>
          </p:cNvCxnSpPr>
          <p:nvPr/>
        </p:nvCxnSpPr>
        <p:spPr>
          <a:xfrm flipH="1">
            <a:off x="22523670" y="7969034"/>
            <a:ext cx="4747981" cy="32569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6360E9E-9B84-5342-8E1A-59308DD88476}"/>
              </a:ext>
            </a:extLst>
          </p:cNvPr>
          <p:cNvCxnSpPr>
            <a:cxnSpLocks/>
            <a:stCxn id="18" idx="4"/>
            <a:endCxn id="10" idx="0"/>
          </p:cNvCxnSpPr>
          <p:nvPr/>
        </p:nvCxnSpPr>
        <p:spPr>
          <a:xfrm flipH="1">
            <a:off x="23791184" y="7969034"/>
            <a:ext cx="3480466" cy="32755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587AE5C-A727-8B49-8D2C-7F89F6C62125}"/>
              </a:ext>
            </a:extLst>
          </p:cNvPr>
          <p:cNvCxnSpPr>
            <a:cxnSpLocks/>
            <a:stCxn id="18" idx="4"/>
            <a:endCxn id="11" idx="0"/>
          </p:cNvCxnSpPr>
          <p:nvPr/>
        </p:nvCxnSpPr>
        <p:spPr>
          <a:xfrm flipH="1">
            <a:off x="25081002" y="7969034"/>
            <a:ext cx="2190649" cy="32718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3BBB3D-5E20-A145-B206-50611D04EBF2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 flipH="1">
            <a:off x="26303914" y="7969035"/>
            <a:ext cx="967736" cy="32680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BF9B355-C4D4-444D-B213-A56A3EB2BCC2}"/>
              </a:ext>
            </a:extLst>
          </p:cNvPr>
          <p:cNvSpPr/>
          <p:nvPr/>
        </p:nvSpPr>
        <p:spPr>
          <a:xfrm>
            <a:off x="18937643" y="6606224"/>
            <a:ext cx="9247643" cy="1822227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54CD5C0-9F61-0F4F-ACCE-399484A69504}"/>
              </a:ext>
            </a:extLst>
          </p:cNvPr>
          <p:cNvSpPr txBox="1"/>
          <p:nvPr/>
        </p:nvSpPr>
        <p:spPr>
          <a:xfrm>
            <a:off x="28288484" y="6626107"/>
            <a:ext cx="30236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Fully Connected </a:t>
            </a:r>
          </a:p>
          <a:p>
            <a:r>
              <a:rPr lang="en-US" sz="3200" dirty="0"/>
              <a:t>Activation: </a:t>
            </a:r>
            <a:r>
              <a:rPr lang="en-US" sz="3200" dirty="0" err="1"/>
              <a:t>ReLU</a:t>
            </a:r>
            <a:endParaRPr lang="en-US" sz="3200" dirty="0"/>
          </a:p>
          <a:p>
            <a:r>
              <a:rPr lang="en-US" sz="3200" dirty="0"/>
              <a:t>Nodes: 100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558330-FE7D-8D4D-B855-33F51B2B5696}"/>
              </a:ext>
            </a:extLst>
          </p:cNvPr>
          <p:cNvSpPr txBox="1"/>
          <p:nvPr/>
        </p:nvSpPr>
        <p:spPr>
          <a:xfrm>
            <a:off x="27208140" y="10746744"/>
            <a:ext cx="365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Fully Connected </a:t>
            </a:r>
          </a:p>
          <a:p>
            <a:r>
              <a:rPr lang="en-US" sz="3200" dirty="0"/>
              <a:t>Activation: </a:t>
            </a:r>
            <a:r>
              <a:rPr lang="en-US" sz="3200" dirty="0" err="1"/>
              <a:t>Softmax</a:t>
            </a:r>
            <a:endParaRPr lang="en-US" sz="3200" dirty="0"/>
          </a:p>
          <a:p>
            <a:r>
              <a:rPr lang="en-US" sz="3200" dirty="0"/>
              <a:t>Nodes: 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09D2E1-74C5-2441-B0DD-FB13496B29F1}"/>
              </a:ext>
            </a:extLst>
          </p:cNvPr>
          <p:cNvSpPr/>
          <p:nvPr/>
        </p:nvSpPr>
        <p:spPr>
          <a:xfrm>
            <a:off x="20268460" y="10684588"/>
            <a:ext cx="6838108" cy="1822227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AE0544-AA51-8347-85F2-73A6F5E8C740}"/>
              </a:ext>
            </a:extLst>
          </p:cNvPr>
          <p:cNvSpPr txBox="1"/>
          <p:nvPr/>
        </p:nvSpPr>
        <p:spPr>
          <a:xfrm>
            <a:off x="27571430" y="9264132"/>
            <a:ext cx="3023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Dropout: 0.5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C629936-76BA-784A-99A0-7258315B7FB4}"/>
              </a:ext>
            </a:extLst>
          </p:cNvPr>
          <p:cNvSpPr/>
          <p:nvPr/>
        </p:nvSpPr>
        <p:spPr>
          <a:xfrm>
            <a:off x="22047334" y="14325028"/>
            <a:ext cx="3238314" cy="2185639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Sentiment Output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E01387C-C201-A44D-BED2-591F5E36310D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4421822" y="3548409"/>
            <a:ext cx="9649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F1E397-43FD-1947-B510-8C1B7545B3BA}"/>
              </a:ext>
            </a:extLst>
          </p:cNvPr>
          <p:cNvCxnSpPr>
            <a:cxnSpLocks/>
            <a:stCxn id="4" idx="2"/>
            <a:endCxn id="94" idx="0"/>
          </p:cNvCxnSpPr>
          <p:nvPr/>
        </p:nvCxnSpPr>
        <p:spPr>
          <a:xfrm flipH="1">
            <a:off x="23561465" y="4742604"/>
            <a:ext cx="21900" cy="18636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AF380E-8822-1B4D-86E0-91689130E26E}"/>
              </a:ext>
            </a:extLst>
          </p:cNvPr>
          <p:cNvSpPr/>
          <p:nvPr/>
        </p:nvSpPr>
        <p:spPr>
          <a:xfrm>
            <a:off x="10465870" y="1215864"/>
            <a:ext cx="3858321" cy="4665088"/>
          </a:xfrm>
          <a:prstGeom prst="rect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Embedding Layer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B7C084-CE16-DF49-B178-A0EAB09F7269}"/>
              </a:ext>
            </a:extLst>
          </p:cNvPr>
          <p:cNvCxnSpPr>
            <a:cxnSpLocks/>
            <a:stCxn id="3" idx="3"/>
            <a:endCxn id="112" idx="1"/>
          </p:cNvCxnSpPr>
          <p:nvPr/>
        </p:nvCxnSpPr>
        <p:spPr>
          <a:xfrm flipV="1">
            <a:off x="9245057" y="3548409"/>
            <a:ext cx="1220812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2B057A7D-115D-E745-9C1E-B2A5CB82431D}"/>
              </a:ext>
            </a:extLst>
          </p:cNvPr>
          <p:cNvCxnSpPr>
            <a:cxnSpLocks/>
            <a:stCxn id="112" idx="3"/>
            <a:endCxn id="4" idx="0"/>
          </p:cNvCxnSpPr>
          <p:nvPr/>
        </p:nvCxnSpPr>
        <p:spPr>
          <a:xfrm flipV="1">
            <a:off x="14324191" y="2936107"/>
            <a:ext cx="9259174" cy="612301"/>
          </a:xfrm>
          <a:prstGeom prst="bentConnector4">
            <a:avLst>
              <a:gd name="adj1" fmla="val 24419"/>
              <a:gd name="adj2" fmla="val 37755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35962BF-0D34-B84C-9D93-05B974BCF236}"/>
              </a:ext>
            </a:extLst>
          </p:cNvPr>
          <p:cNvSpPr/>
          <p:nvPr/>
        </p:nvSpPr>
        <p:spPr>
          <a:xfrm>
            <a:off x="17911250" y="2249292"/>
            <a:ext cx="13965381" cy="11300453"/>
          </a:xfrm>
          <a:prstGeom prst="rect">
            <a:avLst/>
          </a:prstGeom>
          <a:solidFill>
            <a:schemeClr val="accent1">
              <a:alpha val="0"/>
            </a:schemeClr>
          </a:solidFill>
          <a:ln w="635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51FC954-D4EB-CC4F-9817-58D44E9F5550}"/>
              </a:ext>
            </a:extLst>
          </p:cNvPr>
          <p:cNvCxnSpPr>
            <a:cxnSpLocks/>
            <a:stCxn id="97" idx="2"/>
            <a:endCxn id="105" idx="0"/>
          </p:cNvCxnSpPr>
          <p:nvPr/>
        </p:nvCxnSpPr>
        <p:spPr>
          <a:xfrm flipH="1">
            <a:off x="23666491" y="12506815"/>
            <a:ext cx="21023" cy="18182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3A3AC12-E160-2147-8552-F8AE4B9B4B2C}"/>
              </a:ext>
            </a:extLst>
          </p:cNvPr>
          <p:cNvSpPr txBox="1"/>
          <p:nvPr/>
        </p:nvSpPr>
        <p:spPr>
          <a:xfrm>
            <a:off x="17622981" y="469155"/>
            <a:ext cx="411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Embedded Tokens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A48F87C-8420-2245-A8C1-EA84CD221086}"/>
              </a:ext>
            </a:extLst>
          </p:cNvPr>
          <p:cNvSpPr txBox="1"/>
          <p:nvPr/>
        </p:nvSpPr>
        <p:spPr>
          <a:xfrm>
            <a:off x="26787782" y="819654"/>
            <a:ext cx="3858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Proposed Deep </a:t>
            </a:r>
          </a:p>
          <a:p>
            <a:r>
              <a:rPr lang="en-US" sz="4000" dirty="0"/>
              <a:t>Learning Model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A4AD4BC-2F93-4140-A93E-8EBC62590945}"/>
              </a:ext>
            </a:extLst>
          </p:cNvPr>
          <p:cNvSpPr txBox="1"/>
          <p:nvPr/>
        </p:nvSpPr>
        <p:spPr>
          <a:xfrm>
            <a:off x="5009700" y="7963938"/>
            <a:ext cx="1022901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err="1">
                <a:solidFill>
                  <a:srgbClr val="C00000"/>
                </a:solidFill>
                <a:latin typeface="Copperplate Gothic Bold" panose="020E0705020206020404" pitchFamily="34" charset="77"/>
                <a:cs typeface="Apple Chancery" panose="03020702040506060504" pitchFamily="66" charset="-79"/>
              </a:rPr>
              <a:t>MoReS</a:t>
            </a:r>
            <a:endParaRPr lang="en-US" sz="11500" b="1" dirty="0">
              <a:solidFill>
                <a:srgbClr val="C00000"/>
              </a:solidFill>
              <a:latin typeface="Copperplate Gothic Bold" panose="020E0705020206020404" pitchFamily="34" charset="77"/>
              <a:cs typeface="Apple Chancery" panose="03020702040506060504" pitchFamily="66" charset="-79"/>
            </a:endParaRPr>
          </a:p>
          <a:p>
            <a:r>
              <a:rPr lang="en-US" sz="11500" b="1" dirty="0">
                <a:solidFill>
                  <a:srgbClr val="C00000"/>
                </a:solidFill>
                <a:latin typeface="Copperplate Gothic Bold" panose="020E0705020206020404" pitchFamily="34" charset="77"/>
                <a:cs typeface="Apple Chancery" panose="03020702040506060504" pitchFamily="66" charset="-79"/>
              </a:rPr>
              <a:t>framework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4E9291E-C2DC-454B-95BA-DFF34426BEE7}"/>
              </a:ext>
            </a:extLst>
          </p:cNvPr>
          <p:cNvSpPr txBox="1"/>
          <p:nvPr/>
        </p:nvSpPr>
        <p:spPr>
          <a:xfrm>
            <a:off x="25429702" y="14327628"/>
            <a:ext cx="52724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Possible Outputs:</a:t>
            </a:r>
          </a:p>
          <a:p>
            <a:pPr marL="742950" indent="-742950">
              <a:buAutoNum type="arabicPeriod"/>
            </a:pPr>
            <a:r>
              <a:rPr lang="en-US" sz="4000" dirty="0"/>
              <a:t>Negative</a:t>
            </a:r>
          </a:p>
          <a:p>
            <a:pPr marL="742950" indent="-742950">
              <a:buAutoNum type="arabicPeriod"/>
            </a:pPr>
            <a:r>
              <a:rPr lang="en-US" sz="4000" dirty="0"/>
              <a:t>Somewhat Negative</a:t>
            </a:r>
          </a:p>
          <a:p>
            <a:pPr marL="742950" indent="-742950">
              <a:buAutoNum type="arabicPeriod"/>
            </a:pPr>
            <a:r>
              <a:rPr lang="en-US" sz="4000" dirty="0"/>
              <a:t>Neutral</a:t>
            </a:r>
          </a:p>
          <a:p>
            <a:pPr marL="742950" indent="-742950">
              <a:buAutoNum type="arabicPeriod"/>
            </a:pPr>
            <a:r>
              <a:rPr lang="en-US" sz="4000" dirty="0"/>
              <a:t>Somewhat Positive</a:t>
            </a:r>
          </a:p>
          <a:p>
            <a:pPr marL="742950" indent="-742950">
              <a:buAutoNum type="arabicPeriod"/>
            </a:pPr>
            <a:r>
              <a:rPr lang="en-US" sz="4000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68025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117</Words>
  <Application>Microsoft Macintosh PowerPoint</Application>
  <PresentationFormat>Custom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Copperplate Gothic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Ritam Guha</dc:creator>
  <cp:lastModifiedBy>Ritam Guha</cp:lastModifiedBy>
  <cp:revision>20</cp:revision>
  <dcterms:created xsi:type="dcterms:W3CDTF">2020-09-11T13:33:57Z</dcterms:created>
  <dcterms:modified xsi:type="dcterms:W3CDTF">2020-09-11T18:23:34Z</dcterms:modified>
</cp:coreProperties>
</file>