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BAFC-25D3-25BB-935E-440C6A65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A406-6BAD-EE35-A3A9-7553040B3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E967-D4B7-94DD-E94D-06EABCD1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9399-4736-6A41-4656-D69BD8A2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19C4-2D5F-DEDD-29E5-E1A7AC57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5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1DC7-C4B4-F1A4-3BEA-73ECFC4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8128-3B71-F47E-FF54-F4192C67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D1D8-7B40-E33B-31EB-B46FBA7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6A41-715A-8DC2-0FAF-044A3820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B201-7146-0F5F-4AD0-100AB2B8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2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4C7BF-B0C7-73A5-411C-32CED52A2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4FCE-CEB3-6EC6-DA08-3F6D9D25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9C89-7DF0-25A3-0056-1E9BB9B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4A89-6253-2591-AF45-49CFB109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7EB6-5D9A-A0E1-1638-E4516AB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C43-DEF1-0055-DB48-0BB154CE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66F0-D09E-0888-E72C-8CC9BCAD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46B3-62C9-2DD7-D911-1C049A8E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E9D4-D62C-BEF9-C143-DBFB49A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1E24-3A78-9E28-5D23-198B684A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1B7-FE5C-52F5-4295-30DD9329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DA79-49C0-D5F9-386E-AC8A1D25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A5D1-3143-C29B-0188-C6A411EB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5DE9-37CC-E0B0-F697-0CECB897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5144-82D8-4400-1EE3-AC571D11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8D2-DB95-5E9D-826C-8E1723FB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CD5-67E2-62CF-5664-06683A0A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4CDE-37D6-5378-9ECC-53C33167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00DCE-8BC5-8863-BFC5-EE998761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4C6B2-C5FD-4083-8B6F-7E4C2BD3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154B-92F2-4D12-C18B-F1D0CA9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616-6D63-2E52-6D99-E72EB1C8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A2D4-2CC8-DE41-91E8-14CC3C63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E1B92-08E7-400B-2EEC-7B4B26C8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45FBA-1354-9BE6-2341-33EBF7B3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07B29-5F5F-25D3-DD46-8929D667D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087F8-197F-1075-5E7E-95FC1CCC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A3782-9F64-877C-2B70-BD9FAACC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0A069-8D35-7875-92D5-4312E27A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A771-4C8D-6074-82F0-FD8173A8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9E147-9771-DCB7-C8B8-59D1A954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FF55D-3D41-6177-4BE4-B254EDCE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0D59-1EA2-7F20-48D2-1115647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B18C-63E5-0B9F-0BDB-66D88C6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EC127-C676-B656-21A4-FD28BE38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17ECB-A09F-96FA-D83E-52C9A818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EF-3B55-14E0-63C6-14509A1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FA7A-27BD-D48F-4290-E00AA8D0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54749-3933-7743-7616-80E4CD8C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E545C-4D1F-B871-3A75-A1C1CCC3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6EB0-DAFF-A142-A5CF-7FA60E87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4E01-A840-98A5-8EC5-71C5E3F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335C-41FB-A556-6EE6-D6C2237F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2221-159D-CE1D-D832-0D1D3B03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5379-A181-F94F-AFE7-1BA93467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E97CF-6B08-8B6C-85C7-DEA4D3FA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D8D1-98C9-B89F-F3F0-00F9B24A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308F-5F0E-7FF1-542D-C675FBB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7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03963-BD6E-594A-3FAB-E2DFCBA2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4EDB-D500-DDA1-3C91-E92CF4AA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BF53-76D0-49DF-3636-88C3829F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86B2-F1AA-4908-AD28-DC1CE0329F68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70B6-C830-789A-6696-99B11CD4F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C420-FDE9-4CCE-B241-64E587F1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F49B-30BA-483A-9226-F6C8DEC6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3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9498-E18B-9CDB-0709-A0C8A964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487"/>
            <a:ext cx="9144000" cy="785950"/>
          </a:xfrm>
        </p:spPr>
        <p:txBody>
          <a:bodyPr>
            <a:noAutofit/>
          </a:bodyPr>
          <a:lstStyle/>
          <a:p>
            <a:r>
              <a:rPr lang="en-US" sz="3200" dirty="0"/>
              <a:t>Importing libraries, loading  data and view data top 5 data view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50658-42B1-14AD-5B27-67BC9A2A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0751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B46E8-F5E1-C9AF-4552-5EC3F97A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052"/>
            <a:ext cx="12192000" cy="52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5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175-9E10-F26E-A553-0CA2276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test split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8DBCA-BD61-15AB-0E0D-CEA702C8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1" y="1825625"/>
            <a:ext cx="9918618" cy="4351338"/>
          </a:xfrm>
        </p:spPr>
      </p:pic>
    </p:spTree>
    <p:extLst>
      <p:ext uri="{BB962C8B-B14F-4D97-AF65-F5344CB8AC3E}">
        <p14:creationId xmlns:p14="http://schemas.microsoft.com/office/powerpoint/2010/main" val="12054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4A2E-A3A2-3307-D9B2-D0AACB2E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UnderSampling</a:t>
            </a:r>
            <a:r>
              <a:rPr lang="en-US" dirty="0"/>
              <a:t> done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E039C-CF83-6995-B0FC-CA5393EE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1658"/>
            <a:ext cx="10515600" cy="13592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FABD8-E207-63F2-B45C-5D4DF50E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033"/>
            <a:ext cx="12192000" cy="51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BF2C-2266-D24C-C04C-E4B8ADE0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 with f1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D0093-61DE-0E31-E1C5-949F98C2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218"/>
            <a:ext cx="10515600" cy="4198151"/>
          </a:xfrm>
        </p:spPr>
      </p:pic>
    </p:spTree>
    <p:extLst>
      <p:ext uri="{BB962C8B-B14F-4D97-AF65-F5344CB8AC3E}">
        <p14:creationId xmlns:p14="http://schemas.microsoft.com/office/powerpoint/2010/main" val="379937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2FF8-3451-C3C4-4828-431CE8AB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54" y="365125"/>
            <a:ext cx="998794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Checking for Duplicate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6ED02-07C0-EF97-F3EE-5752A5AE0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27" y="1825625"/>
            <a:ext cx="9987946" cy="4351338"/>
          </a:xfrm>
        </p:spPr>
      </p:pic>
    </p:spTree>
    <p:extLst>
      <p:ext uri="{BB962C8B-B14F-4D97-AF65-F5344CB8AC3E}">
        <p14:creationId xmlns:p14="http://schemas.microsoft.com/office/powerpoint/2010/main" val="20019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399-45CF-A001-220E-C39AF1B7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Checking for Info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D59EB-41A9-15DB-3477-40B395FE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23" y="1825625"/>
            <a:ext cx="10409554" cy="4351338"/>
          </a:xfrm>
        </p:spPr>
      </p:pic>
    </p:spTree>
    <p:extLst>
      <p:ext uri="{BB962C8B-B14F-4D97-AF65-F5344CB8AC3E}">
        <p14:creationId xmlns:p14="http://schemas.microsoft.com/office/powerpoint/2010/main" val="996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9DE4-1120-E69B-7381-A5D9564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Checking for Null values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BD1B6-2B6B-0D7B-AA04-B48CE014B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67" y="1825625"/>
            <a:ext cx="10284265" cy="4351338"/>
          </a:xfrm>
        </p:spPr>
      </p:pic>
    </p:spTree>
    <p:extLst>
      <p:ext uri="{BB962C8B-B14F-4D97-AF65-F5344CB8AC3E}">
        <p14:creationId xmlns:p14="http://schemas.microsoft.com/office/powerpoint/2010/main" val="22570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C489-18AD-2163-DCAE-AAADC7D3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 selection and dropping those columns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C461D-783A-F205-6A25-DF809368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809"/>
            <a:ext cx="10515600" cy="3480970"/>
          </a:xfrm>
        </p:spPr>
      </p:pic>
    </p:spTree>
    <p:extLst>
      <p:ext uri="{BB962C8B-B14F-4D97-AF65-F5344CB8AC3E}">
        <p14:creationId xmlns:p14="http://schemas.microsoft.com/office/powerpoint/2010/main" val="26789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0668-6020-953F-BDAF-E4E489EF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one Hot Encoding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25A0E-6728-D490-8B2A-DB001422F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7848"/>
            <a:ext cx="10515600" cy="3786891"/>
          </a:xfrm>
        </p:spPr>
      </p:pic>
    </p:spTree>
    <p:extLst>
      <p:ext uri="{BB962C8B-B14F-4D97-AF65-F5344CB8AC3E}">
        <p14:creationId xmlns:p14="http://schemas.microsoft.com/office/powerpoint/2010/main" val="324205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C5F9-8A72-CB13-572E-841553EF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919EB-B52C-E35E-7E57-321A97BF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050"/>
            <a:ext cx="10515600" cy="4214487"/>
          </a:xfrm>
        </p:spPr>
      </p:pic>
    </p:spTree>
    <p:extLst>
      <p:ext uri="{BB962C8B-B14F-4D97-AF65-F5344CB8AC3E}">
        <p14:creationId xmlns:p14="http://schemas.microsoft.com/office/powerpoint/2010/main" val="321057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7F8-7863-5994-7E81-E5337CF1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Correlation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61BA0-A146-82C4-9D5D-148BAB62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399"/>
            <a:ext cx="10515600" cy="4337789"/>
          </a:xfrm>
        </p:spPr>
      </p:pic>
    </p:spTree>
    <p:extLst>
      <p:ext uri="{BB962C8B-B14F-4D97-AF65-F5344CB8AC3E}">
        <p14:creationId xmlns:p14="http://schemas.microsoft.com/office/powerpoint/2010/main" val="133784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41EC-38B0-7793-51E0-0FEE379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EDF12-6BB4-E03C-D924-188F140D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46" y="1825625"/>
            <a:ext cx="10276907" cy="4351338"/>
          </a:xfrm>
        </p:spPr>
      </p:pic>
    </p:spTree>
    <p:extLst>
      <p:ext uri="{BB962C8B-B14F-4D97-AF65-F5344CB8AC3E}">
        <p14:creationId xmlns:p14="http://schemas.microsoft.com/office/powerpoint/2010/main" val="7494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Importing libraries, loading  data and view data top 5 data view </vt:lpstr>
      <vt:lpstr>Checking for Duplicate</vt:lpstr>
      <vt:lpstr>Checking for Info</vt:lpstr>
      <vt:lpstr>Checking for Null values</vt:lpstr>
      <vt:lpstr>Feature selection and dropping those columns</vt:lpstr>
      <vt:lpstr>Performing one Hot Encoding</vt:lpstr>
      <vt:lpstr>Performing EDA</vt:lpstr>
      <vt:lpstr>Checking for Correlation</vt:lpstr>
      <vt:lpstr>Data imbalanced</vt:lpstr>
      <vt:lpstr>Data train test split</vt:lpstr>
      <vt:lpstr>UnderSampling done</vt:lpstr>
      <vt:lpstr>Decision Tree model  with f1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libraries, loading  data and view data top 5 data view </dc:title>
  <dc:creator>BlueCopper Technology</dc:creator>
  <cp:lastModifiedBy>BlueCopper Technology</cp:lastModifiedBy>
  <cp:revision>1</cp:revision>
  <dcterms:created xsi:type="dcterms:W3CDTF">2023-11-05T17:49:21Z</dcterms:created>
  <dcterms:modified xsi:type="dcterms:W3CDTF">2023-11-05T17:49:22Z</dcterms:modified>
</cp:coreProperties>
</file>