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6FA400-14A1-48AD-8EEB-0D59F647142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FA400-14A1-48AD-8EEB-0D59F647142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FA400-14A1-48AD-8EEB-0D59F647142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FA400-14A1-48AD-8EEB-0D59F647142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6FA400-14A1-48AD-8EEB-0D59F6471423}"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6FA400-14A1-48AD-8EEB-0D59F647142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6FA400-14A1-48AD-8EEB-0D59F6471423}"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6FA400-14A1-48AD-8EEB-0D59F6471423}"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FA400-14A1-48AD-8EEB-0D59F6471423}"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FA400-14A1-48AD-8EEB-0D59F647142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FA400-14A1-48AD-8EEB-0D59F6471423}"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1D5AB-36ED-484E-8251-AC980B376D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FA400-14A1-48AD-8EEB-0D59F6471423}" type="datetimeFigureOut">
              <a:rPr lang="en-US" smtClean="0"/>
              <a:t>11/23/2024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1D5AB-36ED-484E-8251-AC980B376D6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treamlit.io/" TargetMode="External"/><Relationship Id="rId2" Type="http://schemas.openxmlformats.org/officeDocument/2006/relationships/hyperlink" Target="https://www.langchain.com/" TargetMode="External"/><Relationship Id="rId1" Type="http://schemas.openxmlformats.org/officeDocument/2006/relationships/slideLayout" Target="../slideLayouts/slideLayout7.xml"/><Relationship Id="rId4" Type="http://schemas.openxmlformats.org/officeDocument/2006/relationships/hyperlink" Target="https://ai.google/get-started/produ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png"/>
          <p:cNvPicPr>
            <a:picLocks noChangeAspect="1"/>
          </p:cNvPicPr>
          <p:nvPr/>
        </p:nvPicPr>
        <p:blipFill>
          <a:blip r:embed="rId2" cstate="print"/>
          <a:stretch>
            <a:fillRect/>
          </a:stretch>
        </p:blipFill>
        <p:spPr>
          <a:xfrm>
            <a:off x="2286000" y="228600"/>
            <a:ext cx="4572000" cy="1897558"/>
          </a:xfrm>
          <a:prstGeom prst="rect">
            <a:avLst/>
          </a:prstGeom>
        </p:spPr>
      </p:pic>
      <p:sp>
        <p:nvSpPr>
          <p:cNvPr id="6" name="Rectangle 5"/>
          <p:cNvSpPr/>
          <p:nvPr/>
        </p:nvSpPr>
        <p:spPr>
          <a:xfrm>
            <a:off x="304800" y="2438400"/>
            <a:ext cx="8534400" cy="2123658"/>
          </a:xfrm>
          <a:prstGeom prst="rect">
            <a:avLst/>
          </a:prstGeom>
          <a:noFill/>
        </p:spPr>
        <p:txBody>
          <a:bodyPr wrap="square" lIns="91440" tIns="45720" rIns="91440" bIns="45720">
            <a:spAutoFit/>
          </a:bodyPr>
          <a:lstStyle/>
          <a:p>
            <a:pPr algn="ctr"/>
            <a:r>
              <a:rPr lang="en-US" sz="4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Building AI powered solution for assisting visually impaired individuals</a:t>
            </a:r>
            <a:endParaRPr lang="en-US" sz="4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8" name="Rectangle 7"/>
          <p:cNvSpPr/>
          <p:nvPr/>
        </p:nvSpPr>
        <p:spPr>
          <a:xfrm>
            <a:off x="609600" y="5029200"/>
            <a:ext cx="7924800" cy="461665"/>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400" b="1" dirty="0">
                <a:ln/>
              </a:rPr>
              <a:t>b</a:t>
            </a:r>
            <a:r>
              <a:rPr lang="en-US" sz="2400" b="1" cap="none" spc="0" dirty="0" smtClean="0">
                <a:ln/>
                <a:effectLst/>
              </a:rPr>
              <a:t>y Ritam Paul (Intern id – IN9240185)</a:t>
            </a:r>
            <a:endParaRPr lang="en-US" sz="2400" b="1" cap="none" spc="0" dirty="0">
              <a:ln/>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9" y="0"/>
            <a:ext cx="3636766" cy="923330"/>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5400" b="1" dirty="0" smtClean="0">
                <a:ln/>
                <a:solidFill>
                  <a:schemeClr val="accent5">
                    <a:tint val="50000"/>
                    <a:satMod val="180000"/>
                  </a:schemeClr>
                </a:solidFill>
              </a:rPr>
              <a:t>Central idea</a:t>
            </a:r>
            <a:endParaRPr lang="en-US" sz="5400" b="1" dirty="0">
              <a:ln/>
              <a:solidFill>
                <a:schemeClr val="accent5">
                  <a:tint val="50000"/>
                  <a:satMod val="180000"/>
                </a:schemeClr>
              </a:solidFill>
            </a:endParaRPr>
          </a:p>
        </p:txBody>
      </p:sp>
      <p:sp>
        <p:nvSpPr>
          <p:cNvPr id="3" name="TextBox 2"/>
          <p:cNvSpPr txBox="1"/>
          <p:nvPr/>
        </p:nvSpPr>
        <p:spPr>
          <a:xfrm>
            <a:off x="304800" y="914400"/>
            <a:ext cx="8610600" cy="5632311"/>
          </a:xfrm>
          <a:prstGeom prst="rect">
            <a:avLst/>
          </a:prstGeom>
          <a:noFill/>
        </p:spPr>
        <p:txBody>
          <a:bodyPr wrap="square" rtlCol="0">
            <a:spAutoFit/>
          </a:bodyPr>
          <a:lstStyle/>
          <a:p>
            <a:r>
              <a:rPr lang="en-US" dirty="0"/>
              <a:t>This project aims to leverage Generative AI to assist visually impaired individuals in perceiving and interacting with their surroundings.</a:t>
            </a:r>
            <a:endParaRPr lang="en-US" b="0" dirty="0" smtClean="0"/>
          </a:p>
          <a:p>
            <a:r>
              <a:rPr lang="en-US" dirty="0"/>
              <a:t>Visually impaired individuals often face challenges in understanding their environment, reading visual content, and performing tasks that rely on sight.</a:t>
            </a:r>
            <a:endParaRPr lang="en-US" b="0" dirty="0" smtClean="0"/>
          </a:p>
          <a:p>
            <a:r>
              <a:rPr lang="en-US" dirty="0" smtClean="0"/>
              <a:t/>
            </a:r>
            <a:br>
              <a:rPr lang="en-US" dirty="0" smtClean="0"/>
            </a:br>
            <a:r>
              <a:rPr lang="en-US" dirty="0"/>
              <a:t>There is a need for an intelligent, adaptable, and user-friendly solution that provides:</a:t>
            </a:r>
            <a:endParaRPr lang="en-US" b="0" dirty="0" smtClean="0"/>
          </a:p>
          <a:p>
            <a:pPr fontAlgn="base">
              <a:buFont typeface="Arial" pitchFamily="34" charset="0"/>
              <a:buChar char="•"/>
            </a:pPr>
            <a:r>
              <a:rPr lang="en-US" dirty="0" smtClean="0"/>
              <a:t> Real-time </a:t>
            </a:r>
            <a:r>
              <a:rPr lang="en-US" dirty="0"/>
              <a:t>scene understanding.</a:t>
            </a:r>
          </a:p>
          <a:p>
            <a:pPr fontAlgn="base">
              <a:buFont typeface="Arial" pitchFamily="34" charset="0"/>
              <a:buChar char="•"/>
            </a:pPr>
            <a:r>
              <a:rPr lang="en-US" dirty="0" smtClean="0"/>
              <a:t> Text-to-speech </a:t>
            </a:r>
            <a:r>
              <a:rPr lang="en-US" dirty="0"/>
              <a:t>conversion for reading visual content</a:t>
            </a:r>
            <a:r>
              <a:rPr lang="en-US" dirty="0" smtClean="0"/>
              <a:t>.</a:t>
            </a:r>
            <a:endParaRPr lang="en-US" dirty="0"/>
          </a:p>
          <a:p>
            <a:pPr fontAlgn="base">
              <a:buFont typeface="Arial" pitchFamily="34" charset="0"/>
              <a:buChar char="•"/>
            </a:pPr>
            <a:r>
              <a:rPr lang="en-US" dirty="0" smtClean="0"/>
              <a:t> Object </a:t>
            </a:r>
            <a:r>
              <a:rPr lang="en-US" dirty="0"/>
              <a:t>and obstacle detection for safe navigation.</a:t>
            </a:r>
          </a:p>
          <a:p>
            <a:pPr fontAlgn="base">
              <a:buFont typeface="Arial" pitchFamily="34" charset="0"/>
              <a:buChar char="•"/>
            </a:pPr>
            <a:r>
              <a:rPr lang="en-US" dirty="0" smtClean="0"/>
              <a:t> Personalized </a:t>
            </a:r>
            <a:r>
              <a:rPr lang="en-US" dirty="0"/>
              <a:t>assistance for daily tasks.</a:t>
            </a:r>
          </a:p>
          <a:p>
            <a:endParaRPr lang="en-US" dirty="0" smtClean="0"/>
          </a:p>
          <a:p>
            <a:r>
              <a:rPr lang="en-US" dirty="0" smtClean="0"/>
              <a:t>So, this is an </a:t>
            </a:r>
            <a:r>
              <a:rPr lang="en-US" dirty="0"/>
              <a:t>AI-powered </a:t>
            </a:r>
            <a:r>
              <a:rPr lang="en-US" dirty="0" smtClean="0"/>
              <a:t>application made </a:t>
            </a:r>
            <a:r>
              <a:rPr lang="en-US" dirty="0"/>
              <a:t>using Streamlit that provides assistive functionalities through image analysis. </a:t>
            </a:r>
            <a:r>
              <a:rPr lang="en-US" dirty="0" smtClean="0"/>
              <a:t>This </a:t>
            </a:r>
            <a:r>
              <a:rPr lang="en-US" dirty="0"/>
              <a:t>application should allow users to upload an image and implement </a:t>
            </a:r>
            <a:r>
              <a:rPr lang="en-US" dirty="0" smtClean="0"/>
              <a:t>the </a:t>
            </a:r>
            <a:r>
              <a:rPr lang="en-US" dirty="0"/>
              <a:t>following features:</a:t>
            </a:r>
            <a:endParaRPr lang="en-US" b="0" dirty="0" smtClean="0"/>
          </a:p>
          <a:p>
            <a:pPr fontAlgn="base"/>
            <a:r>
              <a:rPr lang="en-US" b="1" dirty="0"/>
              <a:t>Real-Time Scene Understanding</a:t>
            </a:r>
            <a:br>
              <a:rPr lang="en-US" b="1" dirty="0"/>
            </a:br>
            <a:r>
              <a:rPr lang="en-US" dirty="0" smtClean="0"/>
              <a:t>Generating </a:t>
            </a:r>
            <a:r>
              <a:rPr lang="en-US" dirty="0"/>
              <a:t>descriptive textual output that interprets the content of the uploaded image, enabling users to understand the scene effectively</a:t>
            </a:r>
            <a:r>
              <a:rPr lang="en-US" dirty="0" smtClean="0"/>
              <a:t>. </a:t>
            </a:r>
          </a:p>
          <a:p>
            <a:pPr fontAlgn="base"/>
            <a:r>
              <a:rPr lang="en-US" b="1" dirty="0" smtClean="0"/>
              <a:t>Object </a:t>
            </a:r>
            <a:r>
              <a:rPr lang="en-US" b="1" dirty="0"/>
              <a:t>and Obstacle Detection for Safe Navigation</a:t>
            </a:r>
            <a:br>
              <a:rPr lang="en-US" b="1" dirty="0"/>
            </a:br>
            <a:r>
              <a:rPr lang="en-US" dirty="0" smtClean="0"/>
              <a:t>Identifying </a:t>
            </a:r>
            <a:r>
              <a:rPr lang="en-US" dirty="0"/>
              <a:t>objects or obstacles within the image and highlight them, offering insights to enhance user safety and situational awareness</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9009" y="0"/>
            <a:ext cx="4545988" cy="861774"/>
          </a:xfrm>
          <a:prstGeom prst="rect">
            <a:avLst/>
          </a:prstGeom>
          <a:noFill/>
        </p:spPr>
        <p:txBody>
          <a:bodyPr wrap="none" lIns="91440" tIns="45720" rIns="91440" bIns="45720">
            <a:spAutoFit/>
          </a:bodyPr>
          <a:lstStyle/>
          <a:p>
            <a:pPr algn="ctr"/>
            <a:r>
              <a:rPr lang="en-US" sz="50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Tech stacks used</a:t>
            </a:r>
            <a:endParaRPr lang="en-US" sz="5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TextBox 2"/>
          <p:cNvSpPr txBox="1"/>
          <p:nvPr/>
        </p:nvSpPr>
        <p:spPr>
          <a:xfrm>
            <a:off x="228600" y="997089"/>
            <a:ext cx="8686800" cy="5632311"/>
          </a:xfrm>
          <a:prstGeom prst="rect">
            <a:avLst/>
          </a:prstGeom>
          <a:noFill/>
        </p:spPr>
        <p:txBody>
          <a:bodyPr wrap="square" rtlCol="0">
            <a:spAutoFit/>
          </a:bodyPr>
          <a:lstStyle/>
          <a:p>
            <a:pPr algn="just"/>
            <a:r>
              <a:rPr lang="en-US" b="1" dirty="0" smtClean="0"/>
              <a:t>Langchain</a:t>
            </a:r>
            <a:r>
              <a:rPr lang="en-US" dirty="0" smtClean="0"/>
              <a:t> - LangChain is a software framework that helps facilitate the integration of large language models (LLMs) into applications. As a language model integration framework, LangChain's use-cases largely overlap with those of language models in general, including document analysis and summarization, chatbots, and code analysis.</a:t>
            </a:r>
            <a:endParaRPr lang="en-US" dirty="0"/>
          </a:p>
          <a:p>
            <a:pPr algn="just"/>
            <a:r>
              <a:rPr lang="en-US" dirty="0" smtClean="0"/>
              <a:t>Reference - </a:t>
            </a:r>
            <a:r>
              <a:rPr lang="en-US" dirty="0" smtClean="0">
                <a:hlinkClick r:id="rId2"/>
              </a:rPr>
              <a:t>https://www.langchain.com/</a:t>
            </a:r>
            <a:endParaRPr lang="en-US" dirty="0" smtClean="0"/>
          </a:p>
          <a:p>
            <a:pPr algn="just"/>
            <a:endParaRPr lang="en-US" dirty="0"/>
          </a:p>
          <a:p>
            <a:pPr algn="just"/>
            <a:r>
              <a:rPr lang="en-US" b="1" dirty="0" smtClean="0"/>
              <a:t>Streamlit</a:t>
            </a:r>
            <a:r>
              <a:rPr lang="en-US" dirty="0" smtClean="0"/>
              <a:t> - </a:t>
            </a:r>
            <a:r>
              <a:rPr lang="en-US" dirty="0"/>
              <a:t>Streamlit is an open-source Python library that makes it easy to build beautiful custom web-apps for machine learning and data science. To use it, just pip install streamlit, then import it, write a couple lines of code, and run your script with streamlit run .. Streamlit watches for changes on each save and updates the app live while you're coding. Code runs from top to bottom, always from a clean state, and with no need for callbacks</a:t>
            </a:r>
            <a:r>
              <a:rPr lang="en-US" dirty="0" smtClean="0"/>
              <a:t>.</a:t>
            </a:r>
            <a:endParaRPr lang="en-US" dirty="0"/>
          </a:p>
          <a:p>
            <a:pPr algn="just"/>
            <a:r>
              <a:rPr lang="en-US" dirty="0" smtClean="0"/>
              <a:t>Reference - </a:t>
            </a:r>
            <a:r>
              <a:rPr lang="en-US" dirty="0" smtClean="0">
                <a:hlinkClick r:id="rId3"/>
              </a:rPr>
              <a:t>https://streamlit.io/</a:t>
            </a:r>
            <a:endParaRPr lang="en-US" dirty="0" smtClean="0"/>
          </a:p>
          <a:p>
            <a:pPr algn="just"/>
            <a:endParaRPr lang="en-US" dirty="0"/>
          </a:p>
          <a:p>
            <a:pPr algn="just"/>
            <a:r>
              <a:rPr lang="en-US" b="1" dirty="0" smtClean="0"/>
              <a:t>Google generative AI </a:t>
            </a:r>
            <a:r>
              <a:rPr lang="en-US" dirty="0" smtClean="0"/>
              <a:t>- Google AI is a division of Google dedicated to artificial intelligence. It was announced at Google I/O 2017 by CEO Sundar Pichai. Gemini, formerly known as Bard, is a generative artificial intelligence chatbot developed by Google. Based on the large language model (LLM) of the same name, it was launched in 2023 after being developed as a direct response to the rise of OpenAI's ChatGPT.</a:t>
            </a:r>
          </a:p>
          <a:p>
            <a:pPr algn="just"/>
            <a:r>
              <a:rPr lang="en-US" dirty="0" smtClean="0"/>
              <a:t>Reference - </a:t>
            </a:r>
            <a:r>
              <a:rPr lang="en-US" dirty="0" smtClean="0">
                <a:hlinkClick r:id="rId4"/>
              </a:rPr>
              <a:t>https://ai.google/get-started/products/</a:t>
            </a:r>
            <a:endParaRPr lang="en-US" dirty="0" smtClean="0"/>
          </a:p>
          <a:p>
            <a:pPr algn="just"/>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4882" y="0"/>
            <a:ext cx="3774239" cy="861774"/>
          </a:xfrm>
          <a:prstGeom prst="rect">
            <a:avLst/>
          </a:prstGeom>
          <a:noFill/>
        </p:spPr>
        <p:txBody>
          <a:bodyPr wrap="none" lIns="91440" tIns="45720" rIns="91440" bIns="45720">
            <a:spAutoFit/>
          </a:bodyPr>
          <a:lstStyle/>
          <a:p>
            <a:pPr algn="ctr"/>
            <a:r>
              <a:rPr lang="en-US" sz="50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Methodology</a:t>
            </a:r>
            <a:endParaRPr lang="en-US" sz="50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TextBox 2"/>
          <p:cNvSpPr txBox="1"/>
          <p:nvPr/>
        </p:nvSpPr>
        <p:spPr>
          <a:xfrm>
            <a:off x="152400" y="997089"/>
            <a:ext cx="8839200" cy="5693866"/>
          </a:xfrm>
          <a:prstGeom prst="rect">
            <a:avLst/>
          </a:prstGeom>
          <a:noFill/>
        </p:spPr>
        <p:txBody>
          <a:bodyPr wrap="square" rtlCol="0">
            <a:spAutoFit/>
          </a:bodyPr>
          <a:lstStyle/>
          <a:p>
            <a:pPr algn="just"/>
            <a:r>
              <a:rPr lang="en-US" sz="2100" b="1" dirty="0"/>
              <a:t>System </a:t>
            </a:r>
            <a:r>
              <a:rPr lang="en-US" sz="2100" b="1" dirty="0" smtClean="0"/>
              <a:t>Design –</a:t>
            </a:r>
            <a:endParaRPr lang="en-US" sz="2100" dirty="0" smtClean="0"/>
          </a:p>
          <a:p>
            <a:pPr algn="just">
              <a:buFont typeface="Arial" pitchFamily="34" charset="0"/>
              <a:buChar char="•"/>
            </a:pPr>
            <a:r>
              <a:rPr lang="en-US" sz="2000" dirty="0" smtClean="0"/>
              <a:t> Designed a modular architecture using Streamlit for the frontend and Google Gemini API for backend processing.</a:t>
            </a:r>
          </a:p>
          <a:p>
            <a:pPr algn="just">
              <a:buFont typeface="Arial" pitchFamily="34" charset="0"/>
              <a:buChar char="•"/>
            </a:pPr>
            <a:r>
              <a:rPr lang="en-US" sz="2000" dirty="0"/>
              <a:t> </a:t>
            </a:r>
            <a:r>
              <a:rPr lang="en-US" sz="2000" dirty="0" smtClean="0"/>
              <a:t>Defined key features: image insight generation and obstacle detection.</a:t>
            </a:r>
          </a:p>
          <a:p>
            <a:pPr algn="just"/>
            <a:endParaRPr lang="en-US" sz="2000" b="1" dirty="0" smtClean="0"/>
          </a:p>
          <a:p>
            <a:pPr algn="just"/>
            <a:r>
              <a:rPr lang="en-US" sz="2000" b="1" dirty="0" smtClean="0"/>
              <a:t>Implementation –</a:t>
            </a:r>
            <a:endParaRPr lang="en-US" sz="2000" dirty="0"/>
          </a:p>
          <a:p>
            <a:pPr algn="just">
              <a:buFont typeface="Arial" pitchFamily="34" charset="0"/>
              <a:buChar char="•"/>
            </a:pPr>
            <a:r>
              <a:rPr lang="en-US" sz="2000" dirty="0" smtClean="0"/>
              <a:t> Developed the application with Streamlit, integrating Google Gemini API for image analysis.</a:t>
            </a:r>
          </a:p>
          <a:p>
            <a:pPr algn="just">
              <a:buFont typeface="Arial" pitchFamily="34" charset="0"/>
              <a:buChar char="•"/>
            </a:pPr>
            <a:r>
              <a:rPr lang="en-US" sz="2000" dirty="0"/>
              <a:t> </a:t>
            </a:r>
            <a:r>
              <a:rPr lang="en-US" sz="2000" dirty="0" smtClean="0"/>
              <a:t>Utilized Langchain for managing interactions and generating natural language responses.</a:t>
            </a:r>
          </a:p>
          <a:p>
            <a:pPr algn="just"/>
            <a:endParaRPr lang="en-US" sz="2000" b="1" dirty="0" smtClean="0"/>
          </a:p>
          <a:p>
            <a:pPr algn="just"/>
            <a:r>
              <a:rPr lang="en-US" sz="2000" b="1" dirty="0" smtClean="0"/>
              <a:t>Testing –</a:t>
            </a:r>
            <a:endParaRPr lang="en-US" sz="2000" dirty="0"/>
          </a:p>
          <a:p>
            <a:pPr algn="just">
              <a:buFont typeface="Arial" pitchFamily="34" charset="0"/>
              <a:buChar char="•"/>
            </a:pPr>
            <a:r>
              <a:rPr lang="en-US" sz="2000" dirty="0" smtClean="0"/>
              <a:t> Conducted unit testing on individual components and user testing for feedback.</a:t>
            </a:r>
          </a:p>
          <a:p>
            <a:pPr algn="just">
              <a:buFont typeface="Arial" pitchFamily="34" charset="0"/>
              <a:buChar char="•"/>
            </a:pPr>
            <a:r>
              <a:rPr lang="en-US" sz="2000" dirty="0"/>
              <a:t> </a:t>
            </a:r>
            <a:r>
              <a:rPr lang="en-US" sz="2000" dirty="0" smtClean="0"/>
              <a:t>Assessed performance regarding accuracy and response time.</a:t>
            </a:r>
          </a:p>
          <a:p>
            <a:pPr algn="just"/>
            <a:endParaRPr lang="en-US" sz="2000" b="1" dirty="0" smtClean="0"/>
          </a:p>
          <a:p>
            <a:pPr algn="just"/>
            <a:r>
              <a:rPr lang="en-US" sz="2000" b="1" dirty="0" smtClean="0"/>
              <a:t>Deployment –</a:t>
            </a:r>
            <a:endParaRPr lang="en-US" sz="2000" dirty="0"/>
          </a:p>
          <a:p>
            <a:pPr algn="just">
              <a:buFont typeface="Arial" pitchFamily="34" charset="0"/>
              <a:buChar char="•"/>
            </a:pPr>
            <a:r>
              <a:rPr lang="en-US" sz="2000" dirty="0" smtClean="0"/>
              <a:t> Deployed and tested the application in local system host for accessibility.</a:t>
            </a:r>
          </a:p>
          <a:p>
            <a:pPr algn="just"/>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3603" y="0"/>
            <a:ext cx="4456797" cy="861774"/>
          </a:xfrm>
          <a:prstGeom prst="rect">
            <a:avLst/>
          </a:prstGeom>
          <a:noFill/>
        </p:spPr>
        <p:txBody>
          <a:bodyPr wrap="none" lIns="91440" tIns="45720" rIns="91440" bIns="45720">
            <a:spAutoFit/>
          </a:bodyPr>
          <a:lstStyle/>
          <a:p>
            <a:pPr algn="ctr"/>
            <a:r>
              <a:rPr lang="en-US" sz="5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Working Images</a:t>
            </a:r>
            <a:endParaRPr lang="en-US" sz="5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3" name="Picture 2" descr="Helper-11-23-2024_08_35_PM.png"/>
          <p:cNvPicPr>
            <a:picLocks noChangeAspect="1"/>
          </p:cNvPicPr>
          <p:nvPr/>
        </p:nvPicPr>
        <p:blipFill>
          <a:blip r:embed="rId2" cstate="print"/>
          <a:srcRect l="26347" t="8889" r="26347" b="10000"/>
          <a:stretch>
            <a:fillRect/>
          </a:stretch>
        </p:blipFill>
        <p:spPr>
          <a:xfrm>
            <a:off x="685800" y="990600"/>
            <a:ext cx="3505200" cy="5562600"/>
          </a:xfrm>
          <a:prstGeom prst="rect">
            <a:avLst/>
          </a:prstGeom>
          <a:ln>
            <a:solidFill>
              <a:schemeClr val="tx1"/>
            </a:solidFill>
          </a:ln>
        </p:spPr>
      </p:pic>
      <p:pic>
        <p:nvPicPr>
          <p:cNvPr id="4" name="Picture 3" descr="Helper-11-23-2024_08_36_PM.png"/>
          <p:cNvPicPr>
            <a:picLocks noChangeAspect="1"/>
          </p:cNvPicPr>
          <p:nvPr/>
        </p:nvPicPr>
        <p:blipFill>
          <a:blip r:embed="rId3" cstate="print"/>
          <a:srcRect l="26586" t="8889" r="26586" b="10000"/>
          <a:stretch>
            <a:fillRect/>
          </a:stretch>
        </p:blipFill>
        <p:spPr>
          <a:xfrm>
            <a:off x="4953000" y="990600"/>
            <a:ext cx="3505200" cy="5562600"/>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8952" y="0"/>
            <a:ext cx="3086101" cy="861774"/>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0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Conclusion</a:t>
            </a:r>
            <a:endParaRPr lang="en-US" sz="50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TextBox 2"/>
          <p:cNvSpPr txBox="1"/>
          <p:nvPr/>
        </p:nvSpPr>
        <p:spPr>
          <a:xfrm>
            <a:off x="304800" y="990600"/>
            <a:ext cx="8534400" cy="5478423"/>
          </a:xfrm>
          <a:prstGeom prst="rect">
            <a:avLst/>
          </a:prstGeom>
          <a:noFill/>
        </p:spPr>
        <p:txBody>
          <a:bodyPr wrap="square" rtlCol="0">
            <a:spAutoFit/>
          </a:bodyPr>
          <a:lstStyle/>
          <a:p>
            <a:pPr algn="just">
              <a:lnSpc>
                <a:spcPct val="150000"/>
              </a:lnSpc>
            </a:pPr>
            <a:r>
              <a:rPr lang="en-US" sz="2000" dirty="0" smtClean="0"/>
              <a:t>In summary, the project developed an AI-powered solution to assist visually impaired individuals through image insights and obstacle detection.</a:t>
            </a:r>
          </a:p>
          <a:p>
            <a:pPr algn="just">
              <a:lnSpc>
                <a:spcPct val="150000"/>
              </a:lnSpc>
            </a:pPr>
            <a:endParaRPr lang="en-US" sz="2000" dirty="0" smtClean="0"/>
          </a:p>
          <a:p>
            <a:pPr algn="just">
              <a:lnSpc>
                <a:spcPct val="150000"/>
              </a:lnSpc>
            </a:pPr>
            <a:r>
              <a:rPr lang="en-US" sz="2000" b="1" dirty="0" smtClean="0"/>
              <a:t>Few features to address:</a:t>
            </a:r>
          </a:p>
          <a:p>
            <a:pPr algn="just">
              <a:lnSpc>
                <a:spcPct val="150000"/>
              </a:lnSpc>
            </a:pPr>
            <a:endParaRPr lang="en-US" sz="2000" dirty="0" smtClean="0"/>
          </a:p>
          <a:p>
            <a:pPr algn="just">
              <a:lnSpc>
                <a:spcPct val="150000"/>
              </a:lnSpc>
            </a:pPr>
            <a:r>
              <a:rPr lang="en-US" sz="2000" b="1" dirty="0" smtClean="0"/>
              <a:t>Accuracy</a:t>
            </a:r>
            <a:r>
              <a:rPr lang="en-US" sz="2000" dirty="0" smtClean="0"/>
              <a:t>: Ensuring reliable object and obstacle detection.</a:t>
            </a:r>
          </a:p>
          <a:p>
            <a:pPr algn="just">
              <a:lnSpc>
                <a:spcPct val="150000"/>
              </a:lnSpc>
            </a:pPr>
            <a:r>
              <a:rPr lang="en-US" sz="2000" b="1" dirty="0" smtClean="0"/>
              <a:t>Accessibility</a:t>
            </a:r>
            <a:r>
              <a:rPr lang="en-US" sz="2000" dirty="0" smtClean="0"/>
              <a:t>: Creating an intuitive user interface for visually impaired users.</a:t>
            </a:r>
          </a:p>
          <a:p>
            <a:pPr algn="just">
              <a:lnSpc>
                <a:spcPct val="150000"/>
              </a:lnSpc>
            </a:pPr>
            <a:r>
              <a:rPr lang="en-US" sz="2000" b="1" dirty="0" smtClean="0"/>
              <a:t>Real-World Testing</a:t>
            </a:r>
            <a:r>
              <a:rPr lang="en-US" sz="2000" dirty="0" smtClean="0"/>
              <a:t>: Validating performance for diverse inputs.</a:t>
            </a:r>
          </a:p>
          <a:p>
            <a:pPr algn="just">
              <a:lnSpc>
                <a:spcPct val="150000"/>
              </a:lnSpc>
            </a:pPr>
            <a:r>
              <a:rPr lang="en-US" sz="2000" b="1" dirty="0" smtClean="0"/>
              <a:t>User Support</a:t>
            </a:r>
            <a:r>
              <a:rPr lang="en-US" sz="2000" dirty="0" smtClean="0"/>
              <a:t>: Providing training and assistance for effective use by using google’s api.</a:t>
            </a:r>
          </a:p>
          <a:p>
            <a:pPr algn="just">
              <a:lnSpc>
                <a:spcPct val="150000"/>
              </a:lnSpc>
            </a:pPr>
            <a:r>
              <a:rPr lang="en-US" sz="2000" b="1" dirty="0" smtClean="0"/>
              <a:t>Data Privacy</a:t>
            </a:r>
            <a:r>
              <a:rPr lang="en-US" sz="2000" dirty="0" smtClean="0"/>
              <a:t>: Protecting user information and ensuring security.</a:t>
            </a:r>
          </a:p>
          <a:p>
            <a:pPr algn="just"/>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0847" y="0"/>
            <a:ext cx="5162312" cy="861774"/>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0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Acknowledgement</a:t>
            </a:r>
            <a:endParaRPr lang="en-US" sz="5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266700" y="1234619"/>
            <a:ext cx="8610600" cy="5016758"/>
          </a:xfrm>
          <a:prstGeom prst="rect">
            <a:avLst/>
          </a:prstGeom>
          <a:noFill/>
        </p:spPr>
        <p:txBody>
          <a:bodyPr wrap="square" rtlCol="0">
            <a:spAutoFit/>
          </a:bodyPr>
          <a:lstStyle/>
          <a:p>
            <a:pPr algn="just"/>
            <a:r>
              <a:rPr lang="en-US" sz="2000" dirty="0"/>
              <a:t>I would like to express my sincere gratitude to Innomatics Research Labs for providing me with the opportunity </a:t>
            </a:r>
            <a:r>
              <a:rPr lang="en-US" sz="2000" dirty="0" smtClean="0"/>
              <a:t>as </a:t>
            </a:r>
            <a:r>
              <a:rPr lang="en-US" sz="2000" dirty="0"/>
              <a:t>a Data Science with GenAI intern. I am </a:t>
            </a:r>
            <a:r>
              <a:rPr lang="en-US" sz="2000" dirty="0" smtClean="0"/>
              <a:t>specially </a:t>
            </a:r>
            <a:r>
              <a:rPr lang="en-US" sz="2000" dirty="0"/>
              <a:t>thankful to Kanav Bansal Sir for his </a:t>
            </a:r>
            <a:r>
              <a:rPr lang="en-US" sz="2000" dirty="0" smtClean="0"/>
              <a:t>valuable </a:t>
            </a:r>
            <a:r>
              <a:rPr lang="en-US" sz="2000" dirty="0"/>
              <a:t>guidance, support, and mentorship throughout </a:t>
            </a:r>
            <a:r>
              <a:rPr lang="en-US" sz="2000" dirty="0" smtClean="0"/>
              <a:t>this internship period. </a:t>
            </a:r>
            <a:r>
              <a:rPr lang="en-US" sz="2000" dirty="0"/>
              <a:t>His insights and expertise have </a:t>
            </a:r>
            <a:r>
              <a:rPr lang="en-US" sz="2000" dirty="0" smtClean="0"/>
              <a:t>helped me very much in </a:t>
            </a:r>
            <a:r>
              <a:rPr lang="en-US" sz="2000" dirty="0"/>
              <a:t>shaping my understanding of the subject and enhancing my skills.</a:t>
            </a:r>
          </a:p>
          <a:p>
            <a:pPr algn="just"/>
            <a:endParaRPr lang="en-US" sz="2000" dirty="0" smtClean="0"/>
          </a:p>
          <a:p>
            <a:pPr algn="just"/>
            <a:r>
              <a:rPr lang="en-US" sz="2000" dirty="0" smtClean="0"/>
              <a:t>I </a:t>
            </a:r>
            <a:r>
              <a:rPr lang="en-US" sz="2000" dirty="0"/>
              <a:t>also appreciate the collaborative environment and resources provided by the team at </a:t>
            </a:r>
            <a:r>
              <a:rPr lang="en-US" sz="2000" dirty="0" smtClean="0"/>
              <a:t>Innomatics and community friends, </a:t>
            </a:r>
            <a:r>
              <a:rPr lang="en-US" sz="2000" dirty="0"/>
              <a:t>which greatly contributed to the success of this project. Thank you to everyone who supported me </a:t>
            </a:r>
            <a:r>
              <a:rPr lang="en-US" sz="2000" dirty="0" smtClean="0"/>
              <a:t>directly or indirectly during this entire period.</a:t>
            </a:r>
          </a:p>
          <a:p>
            <a:pPr algn="just"/>
            <a:endParaRPr lang="en-US" sz="2000" dirty="0"/>
          </a:p>
          <a:p>
            <a:pPr algn="just"/>
            <a:r>
              <a:rPr lang="en-US" sz="2000" dirty="0" smtClean="0"/>
              <a:t>With regards,</a:t>
            </a:r>
          </a:p>
          <a:p>
            <a:pPr algn="just"/>
            <a:r>
              <a:rPr lang="en-US" sz="2000" dirty="0" smtClean="0"/>
              <a:t>Ritam Paul</a:t>
            </a:r>
          </a:p>
          <a:p>
            <a:pPr algn="just"/>
            <a:r>
              <a:rPr lang="en-US" sz="2000" dirty="0" smtClean="0"/>
              <a:t>(IN9240185)</a:t>
            </a:r>
            <a:endParaRPr lang="en-US" sz="2000" dirty="0"/>
          </a:p>
          <a:p>
            <a:pPr algn="just"/>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376</Words>
  <Application>Microsoft Office PowerPoint</Application>
  <PresentationFormat>On-screen Show (4:3)</PresentationFormat>
  <Paragraphs>57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7</cp:revision>
  <dcterms:created xsi:type="dcterms:W3CDTF">2024-11-23T15:09:10Z</dcterms:created>
  <dcterms:modified xsi:type="dcterms:W3CDTF">2024-11-23T16:10:09Z</dcterms:modified>
</cp:coreProperties>
</file>