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27" r:id="rId3"/>
    <p:sldId id="353" r:id="rId4"/>
    <p:sldId id="262" r:id="rId5"/>
    <p:sldId id="354" r:id="rId6"/>
    <p:sldId id="348" r:id="rId7"/>
    <p:sldId id="355" r:id="rId8"/>
    <p:sldId id="351" r:id="rId9"/>
    <p:sldId id="356" r:id="rId10"/>
    <p:sldId id="352" r:id="rId11"/>
    <p:sldId id="330" r:id="rId12"/>
    <p:sldId id="331" r:id="rId13"/>
    <p:sldId id="317" r:id="rId14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094" y="53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2C434-89C3-403E-8AA2-7DBDE515DAC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7D62BD-A81C-4721-A1E5-09C8C1968BDC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3C9A327C-ABED-4AD4-8407-B77BFD9E31AF}" type="parTrans" cxnId="{C2B530FA-6F77-438D-8979-37016987C250}">
      <dgm:prSet/>
      <dgm:spPr/>
      <dgm:t>
        <a:bodyPr/>
        <a:lstStyle/>
        <a:p>
          <a:endParaRPr lang="zh-CN" altLang="en-US"/>
        </a:p>
      </dgm:t>
    </dgm:pt>
    <dgm:pt modelId="{E4C7CFFB-B5D8-4ED1-81D4-40DEC4DDDBAD}" type="sibTrans" cxnId="{C2B530FA-6F77-438D-8979-37016987C250}">
      <dgm:prSet/>
      <dgm:spPr/>
      <dgm:t>
        <a:bodyPr/>
        <a:lstStyle/>
        <a:p>
          <a:endParaRPr lang="zh-CN" altLang="en-US"/>
        </a:p>
      </dgm:t>
    </dgm:pt>
    <dgm:pt modelId="{19FE0CCA-B9ED-4643-A338-230F6E7CDD1F}">
      <dgm:prSet phldrT="[文本]"/>
      <dgm:spPr/>
      <dgm:t>
        <a:bodyPr/>
        <a:lstStyle/>
        <a:p>
          <a:r>
            <a:rPr lang="en-US" altLang="zh-CN" dirty="0"/>
            <a:t>Generation of ground surface</a:t>
          </a:r>
          <a:endParaRPr lang="zh-CN" altLang="en-US" dirty="0"/>
        </a:p>
      </dgm:t>
    </dgm:pt>
    <dgm:pt modelId="{677311BA-1BC9-401F-94AA-977D434FC915}" type="parTrans" cxnId="{D5635B19-D582-4B88-8C5C-6E10035D2943}">
      <dgm:prSet/>
      <dgm:spPr/>
      <dgm:t>
        <a:bodyPr/>
        <a:lstStyle/>
        <a:p>
          <a:endParaRPr lang="zh-CN" altLang="en-US"/>
        </a:p>
      </dgm:t>
    </dgm:pt>
    <dgm:pt modelId="{90C35559-515E-4704-86ED-A71E38B5D70E}" type="sibTrans" cxnId="{D5635B19-D582-4B88-8C5C-6E10035D2943}">
      <dgm:prSet/>
      <dgm:spPr/>
      <dgm:t>
        <a:bodyPr/>
        <a:lstStyle/>
        <a:p>
          <a:endParaRPr lang="zh-CN" altLang="en-US"/>
        </a:p>
      </dgm:t>
    </dgm:pt>
    <dgm:pt modelId="{E38B4615-B3E0-4670-92D7-2C754CDCE775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B26B9825-46A3-4164-975F-6092C41EEDD7}" type="parTrans" cxnId="{D697837F-38A0-498B-B48F-27AFD36D8ECC}">
      <dgm:prSet/>
      <dgm:spPr/>
      <dgm:t>
        <a:bodyPr/>
        <a:lstStyle/>
        <a:p>
          <a:endParaRPr lang="zh-CN" altLang="en-US"/>
        </a:p>
      </dgm:t>
    </dgm:pt>
    <dgm:pt modelId="{5D0AA904-CE6D-4097-8D7F-5C28D85B3E1C}" type="sibTrans" cxnId="{D697837F-38A0-498B-B48F-27AFD36D8ECC}">
      <dgm:prSet/>
      <dgm:spPr/>
      <dgm:t>
        <a:bodyPr/>
        <a:lstStyle/>
        <a:p>
          <a:endParaRPr lang="zh-CN" altLang="en-US"/>
        </a:p>
      </dgm:t>
    </dgm:pt>
    <dgm:pt modelId="{76664484-94CE-442F-A195-F34D0232F180}">
      <dgm:prSet phldrT="[文本]"/>
      <dgm:spPr/>
      <dgm:t>
        <a:bodyPr/>
        <a:lstStyle/>
        <a:p>
          <a:r>
            <a:rPr lang="en-US" altLang="zh-CN" dirty="0"/>
            <a:t>Arrangement of map objects</a:t>
          </a:r>
          <a:endParaRPr lang="zh-CN" altLang="en-US" dirty="0"/>
        </a:p>
      </dgm:t>
    </dgm:pt>
    <dgm:pt modelId="{6D88770E-CF59-4D48-9B3C-57F3D1157507}" type="parTrans" cxnId="{527841E0-6D9B-4AD6-B2DF-A0BD6CEEC3B7}">
      <dgm:prSet/>
      <dgm:spPr/>
      <dgm:t>
        <a:bodyPr/>
        <a:lstStyle/>
        <a:p>
          <a:endParaRPr lang="zh-CN" altLang="en-US"/>
        </a:p>
      </dgm:t>
    </dgm:pt>
    <dgm:pt modelId="{6CA46B50-0077-42B5-8FF3-D96923370A84}" type="sibTrans" cxnId="{527841E0-6D9B-4AD6-B2DF-A0BD6CEEC3B7}">
      <dgm:prSet/>
      <dgm:spPr/>
      <dgm:t>
        <a:bodyPr/>
        <a:lstStyle/>
        <a:p>
          <a:endParaRPr lang="zh-CN" altLang="en-US"/>
        </a:p>
      </dgm:t>
    </dgm:pt>
    <dgm:pt modelId="{9BED5A38-7DF2-4041-AC01-8C4FB5F1EE2C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81C0C102-2BF9-4A59-B245-B9248FCF64C5}" type="parTrans" cxnId="{9224F5EA-37BA-4BF3-B720-FDC8C6E3F41C}">
      <dgm:prSet/>
      <dgm:spPr/>
      <dgm:t>
        <a:bodyPr/>
        <a:lstStyle/>
        <a:p>
          <a:endParaRPr lang="zh-CN" altLang="en-US"/>
        </a:p>
      </dgm:t>
    </dgm:pt>
    <dgm:pt modelId="{934FB4CD-B754-47E2-8C5C-6C16D4776942}" type="sibTrans" cxnId="{9224F5EA-37BA-4BF3-B720-FDC8C6E3F41C}">
      <dgm:prSet/>
      <dgm:spPr/>
      <dgm:t>
        <a:bodyPr/>
        <a:lstStyle/>
        <a:p>
          <a:endParaRPr lang="zh-CN" altLang="en-US"/>
        </a:p>
      </dgm:t>
    </dgm:pt>
    <dgm:pt modelId="{0B771B4E-12E2-4DC7-9584-78E3F149632D}">
      <dgm:prSet phldrT="[文本]"/>
      <dgm:spPr/>
      <dgm:t>
        <a:bodyPr/>
        <a:lstStyle/>
        <a:p>
          <a:r>
            <a:rPr lang="en-US" altLang="zh-CN" dirty="0"/>
            <a:t>Setting of map attributes</a:t>
          </a:r>
          <a:endParaRPr lang="zh-CN" altLang="en-US" dirty="0"/>
        </a:p>
      </dgm:t>
    </dgm:pt>
    <dgm:pt modelId="{A3A2B3D3-7EED-4B6D-B31B-1CE87E9A01B2}" type="parTrans" cxnId="{9D20C09E-D1A4-44B4-8F32-8A1EB8D55AB2}">
      <dgm:prSet/>
      <dgm:spPr/>
      <dgm:t>
        <a:bodyPr/>
        <a:lstStyle/>
        <a:p>
          <a:endParaRPr lang="zh-CN" altLang="en-US"/>
        </a:p>
      </dgm:t>
    </dgm:pt>
    <dgm:pt modelId="{FDD1B639-7CD5-47F7-B942-DE72D3CECE08}" type="sibTrans" cxnId="{9D20C09E-D1A4-44B4-8F32-8A1EB8D55AB2}">
      <dgm:prSet/>
      <dgm:spPr/>
      <dgm:t>
        <a:bodyPr/>
        <a:lstStyle/>
        <a:p>
          <a:endParaRPr lang="zh-CN" altLang="en-US"/>
        </a:p>
      </dgm:t>
    </dgm:pt>
    <dgm:pt modelId="{83ADC73E-8951-4C94-A17D-AF9A854B4D41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1B7251D2-6AF8-4B49-B81F-5812279D9269}" type="parTrans" cxnId="{D4D0E8DB-916B-4B8C-A05D-D8BC2EAB15AE}">
      <dgm:prSet/>
      <dgm:spPr/>
      <dgm:t>
        <a:bodyPr/>
        <a:lstStyle/>
        <a:p>
          <a:endParaRPr lang="zh-CN" altLang="en-US"/>
        </a:p>
      </dgm:t>
    </dgm:pt>
    <dgm:pt modelId="{00F9A22B-5BDC-40AE-BDC9-AFED655EEA6C}" type="sibTrans" cxnId="{D4D0E8DB-916B-4B8C-A05D-D8BC2EAB15AE}">
      <dgm:prSet/>
      <dgm:spPr/>
      <dgm:t>
        <a:bodyPr/>
        <a:lstStyle/>
        <a:p>
          <a:endParaRPr lang="zh-CN" altLang="en-US"/>
        </a:p>
      </dgm:t>
    </dgm:pt>
    <dgm:pt modelId="{037B07B7-975F-4D5A-803D-84E61D0B6A62}">
      <dgm:prSet/>
      <dgm:spPr/>
      <dgm:t>
        <a:bodyPr/>
        <a:lstStyle/>
        <a:p>
          <a:r>
            <a:rPr lang="en-US" altLang="zh-CN" dirty="0"/>
            <a:t>Map data output</a:t>
          </a:r>
          <a:endParaRPr lang="zh-CN" altLang="en-US" dirty="0"/>
        </a:p>
      </dgm:t>
    </dgm:pt>
    <dgm:pt modelId="{66DC0DAF-EC41-47E5-A25C-7926575623B3}" type="parTrans" cxnId="{3B66986B-D587-48CC-A2E7-9993F9E3BF8B}">
      <dgm:prSet/>
      <dgm:spPr/>
      <dgm:t>
        <a:bodyPr/>
        <a:lstStyle/>
        <a:p>
          <a:endParaRPr lang="zh-CN" altLang="en-US"/>
        </a:p>
      </dgm:t>
    </dgm:pt>
    <dgm:pt modelId="{BD9D6808-DD17-4C41-A083-F4B6954FAA20}" type="sibTrans" cxnId="{3B66986B-D587-48CC-A2E7-9993F9E3BF8B}">
      <dgm:prSet/>
      <dgm:spPr/>
      <dgm:t>
        <a:bodyPr/>
        <a:lstStyle/>
        <a:p>
          <a:endParaRPr lang="zh-CN" altLang="en-US"/>
        </a:p>
      </dgm:t>
    </dgm:pt>
    <dgm:pt modelId="{355A971A-FCE7-4450-91BE-F22F165DCF48}" type="pres">
      <dgm:prSet presAssocID="{6702C434-89C3-403E-8AA2-7DBDE515DACB}" presName="linearFlow" presStyleCnt="0">
        <dgm:presLayoutVars>
          <dgm:dir/>
          <dgm:animLvl val="lvl"/>
          <dgm:resizeHandles val="exact"/>
        </dgm:presLayoutVars>
      </dgm:prSet>
      <dgm:spPr/>
    </dgm:pt>
    <dgm:pt modelId="{983BF66D-7E32-4632-920C-07DABA3FF2A2}" type="pres">
      <dgm:prSet presAssocID="{6C7D62BD-A81C-4721-A1E5-09C8C1968BDC}" presName="composite" presStyleCnt="0"/>
      <dgm:spPr/>
    </dgm:pt>
    <dgm:pt modelId="{B942EE24-EF9B-47F7-A934-E70223E4A03F}" type="pres">
      <dgm:prSet presAssocID="{6C7D62BD-A81C-4721-A1E5-09C8C1968BD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7A92F38-4AB5-4F27-89B9-E6777FE57A3C}" type="pres">
      <dgm:prSet presAssocID="{6C7D62BD-A81C-4721-A1E5-09C8C1968BDC}" presName="descendantText" presStyleLbl="alignAcc1" presStyleIdx="0" presStyleCnt="4" custLinFactNeighborX="865" custLinFactNeighborY="-35320">
        <dgm:presLayoutVars>
          <dgm:bulletEnabled val="1"/>
        </dgm:presLayoutVars>
      </dgm:prSet>
      <dgm:spPr/>
    </dgm:pt>
    <dgm:pt modelId="{29B1B7EB-61A1-415A-8B0D-34278FAD4DC0}" type="pres">
      <dgm:prSet presAssocID="{E4C7CFFB-B5D8-4ED1-81D4-40DEC4DDDBAD}" presName="sp" presStyleCnt="0"/>
      <dgm:spPr/>
    </dgm:pt>
    <dgm:pt modelId="{596FD9C7-F38E-45E8-AA6A-3E74FA495E34}" type="pres">
      <dgm:prSet presAssocID="{E38B4615-B3E0-4670-92D7-2C754CDCE775}" presName="composite" presStyleCnt="0"/>
      <dgm:spPr/>
    </dgm:pt>
    <dgm:pt modelId="{E8B113D4-F251-4F5E-B1EC-6BCED04924AC}" type="pres">
      <dgm:prSet presAssocID="{E38B4615-B3E0-4670-92D7-2C754CDCE77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E694B82-E4CE-4C80-B146-6E82A5D29523}" type="pres">
      <dgm:prSet presAssocID="{E38B4615-B3E0-4670-92D7-2C754CDCE775}" presName="descendantText" presStyleLbl="alignAcc1" presStyleIdx="1" presStyleCnt="4">
        <dgm:presLayoutVars>
          <dgm:bulletEnabled val="1"/>
        </dgm:presLayoutVars>
      </dgm:prSet>
      <dgm:spPr/>
    </dgm:pt>
    <dgm:pt modelId="{F57FCDF7-9D51-40A5-8C47-2CE1AF886FFE}" type="pres">
      <dgm:prSet presAssocID="{5D0AA904-CE6D-4097-8D7F-5C28D85B3E1C}" presName="sp" presStyleCnt="0"/>
      <dgm:spPr/>
    </dgm:pt>
    <dgm:pt modelId="{566B5934-1B33-483D-BF5C-4BF0BAF38222}" type="pres">
      <dgm:prSet presAssocID="{9BED5A38-7DF2-4041-AC01-8C4FB5F1EE2C}" presName="composite" presStyleCnt="0"/>
      <dgm:spPr/>
    </dgm:pt>
    <dgm:pt modelId="{0BE615E6-E721-4717-A42E-BD4990F599B1}" type="pres">
      <dgm:prSet presAssocID="{9BED5A38-7DF2-4041-AC01-8C4FB5F1EE2C}" presName="parentText" presStyleLbl="alignNode1" presStyleIdx="2" presStyleCnt="4" custLinFactNeighborY="0">
        <dgm:presLayoutVars>
          <dgm:chMax val="1"/>
          <dgm:bulletEnabled val="1"/>
        </dgm:presLayoutVars>
      </dgm:prSet>
      <dgm:spPr/>
    </dgm:pt>
    <dgm:pt modelId="{67A825CE-6776-4B28-8CB5-24F8D71F5146}" type="pres">
      <dgm:prSet presAssocID="{9BED5A38-7DF2-4041-AC01-8C4FB5F1EE2C}" presName="descendantText" presStyleLbl="alignAcc1" presStyleIdx="2" presStyleCnt="4">
        <dgm:presLayoutVars>
          <dgm:bulletEnabled val="1"/>
        </dgm:presLayoutVars>
      </dgm:prSet>
      <dgm:spPr/>
    </dgm:pt>
    <dgm:pt modelId="{1D7FD4F1-78E7-490A-9DBA-F4A338E62939}" type="pres">
      <dgm:prSet presAssocID="{934FB4CD-B754-47E2-8C5C-6C16D4776942}" presName="sp" presStyleCnt="0"/>
      <dgm:spPr/>
    </dgm:pt>
    <dgm:pt modelId="{E4F290F6-6729-4903-99D3-A5962B5B3EF0}" type="pres">
      <dgm:prSet presAssocID="{83ADC73E-8951-4C94-A17D-AF9A854B4D41}" presName="composite" presStyleCnt="0"/>
      <dgm:spPr/>
    </dgm:pt>
    <dgm:pt modelId="{22D58687-F46E-4E55-B80B-E8E90DD9951B}" type="pres">
      <dgm:prSet presAssocID="{83ADC73E-8951-4C94-A17D-AF9A854B4D41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</dgm:pt>
    <dgm:pt modelId="{0FE4190F-E74D-4134-BD75-61C690679393}" type="pres">
      <dgm:prSet presAssocID="{83ADC73E-8951-4C94-A17D-AF9A854B4D41}" presName="descendantText" presStyleLbl="alignAcc1" presStyleIdx="3" presStyleCnt="4" custLinFactNeighborY="0">
        <dgm:presLayoutVars>
          <dgm:bulletEnabled val="1"/>
        </dgm:presLayoutVars>
      </dgm:prSet>
      <dgm:spPr/>
    </dgm:pt>
  </dgm:ptLst>
  <dgm:cxnLst>
    <dgm:cxn modelId="{D5635B19-D582-4B88-8C5C-6E10035D2943}" srcId="{6C7D62BD-A81C-4721-A1E5-09C8C1968BDC}" destId="{19FE0CCA-B9ED-4643-A338-230F6E7CDD1F}" srcOrd="0" destOrd="0" parTransId="{677311BA-1BC9-401F-94AA-977D434FC915}" sibTransId="{90C35559-515E-4704-86ED-A71E38B5D70E}"/>
    <dgm:cxn modelId="{BE13F82D-9CCF-46DB-85A8-4B7FB8C8037C}" type="presOf" srcId="{0B771B4E-12E2-4DC7-9584-78E3F149632D}" destId="{67A825CE-6776-4B28-8CB5-24F8D71F5146}" srcOrd="0" destOrd="0" presId="urn:microsoft.com/office/officeart/2005/8/layout/chevron2"/>
    <dgm:cxn modelId="{A11A862F-7939-44BC-B262-A03D11EBBBE2}" type="presOf" srcId="{76664484-94CE-442F-A195-F34D0232F180}" destId="{DE694B82-E4CE-4C80-B146-6E82A5D29523}" srcOrd="0" destOrd="0" presId="urn:microsoft.com/office/officeart/2005/8/layout/chevron2"/>
    <dgm:cxn modelId="{FCFDC63A-2254-4BA2-A6DA-A2DB6655A8FE}" type="presOf" srcId="{037B07B7-975F-4D5A-803D-84E61D0B6A62}" destId="{0FE4190F-E74D-4134-BD75-61C690679393}" srcOrd="0" destOrd="0" presId="urn:microsoft.com/office/officeart/2005/8/layout/chevron2"/>
    <dgm:cxn modelId="{6CD3493B-92B1-4D54-A8A8-98499E59F478}" type="presOf" srcId="{E38B4615-B3E0-4670-92D7-2C754CDCE775}" destId="{E8B113D4-F251-4F5E-B1EC-6BCED04924AC}" srcOrd="0" destOrd="0" presId="urn:microsoft.com/office/officeart/2005/8/layout/chevron2"/>
    <dgm:cxn modelId="{41C12045-FCE9-485A-8A65-2DA37AE6BF48}" type="presOf" srcId="{9BED5A38-7DF2-4041-AC01-8C4FB5F1EE2C}" destId="{0BE615E6-E721-4717-A42E-BD4990F599B1}" srcOrd="0" destOrd="0" presId="urn:microsoft.com/office/officeart/2005/8/layout/chevron2"/>
    <dgm:cxn modelId="{3B66986B-D587-48CC-A2E7-9993F9E3BF8B}" srcId="{83ADC73E-8951-4C94-A17D-AF9A854B4D41}" destId="{037B07B7-975F-4D5A-803D-84E61D0B6A62}" srcOrd="0" destOrd="0" parTransId="{66DC0DAF-EC41-47E5-A25C-7926575623B3}" sibTransId="{BD9D6808-DD17-4C41-A083-F4B6954FAA20}"/>
    <dgm:cxn modelId="{D697837F-38A0-498B-B48F-27AFD36D8ECC}" srcId="{6702C434-89C3-403E-8AA2-7DBDE515DACB}" destId="{E38B4615-B3E0-4670-92D7-2C754CDCE775}" srcOrd="1" destOrd="0" parTransId="{B26B9825-46A3-4164-975F-6092C41EEDD7}" sibTransId="{5D0AA904-CE6D-4097-8D7F-5C28D85B3E1C}"/>
    <dgm:cxn modelId="{730C9A9B-A696-44A2-8B2D-54D95DE409F7}" type="presOf" srcId="{19FE0CCA-B9ED-4643-A338-230F6E7CDD1F}" destId="{C7A92F38-4AB5-4F27-89B9-E6777FE57A3C}" srcOrd="0" destOrd="0" presId="urn:microsoft.com/office/officeart/2005/8/layout/chevron2"/>
    <dgm:cxn modelId="{9D20C09E-D1A4-44B4-8F32-8A1EB8D55AB2}" srcId="{9BED5A38-7DF2-4041-AC01-8C4FB5F1EE2C}" destId="{0B771B4E-12E2-4DC7-9584-78E3F149632D}" srcOrd="0" destOrd="0" parTransId="{A3A2B3D3-7EED-4B6D-B31B-1CE87E9A01B2}" sibTransId="{FDD1B639-7CD5-47F7-B942-DE72D3CECE08}"/>
    <dgm:cxn modelId="{F09A8CAA-CD59-435D-9384-593980AAABC5}" type="presOf" srcId="{83ADC73E-8951-4C94-A17D-AF9A854B4D41}" destId="{22D58687-F46E-4E55-B80B-E8E90DD9951B}" srcOrd="0" destOrd="0" presId="urn:microsoft.com/office/officeart/2005/8/layout/chevron2"/>
    <dgm:cxn modelId="{5A09EEAC-F5AF-4A2A-A2D6-F1DF37E5D1AA}" type="presOf" srcId="{6C7D62BD-A81C-4721-A1E5-09C8C1968BDC}" destId="{B942EE24-EF9B-47F7-A934-E70223E4A03F}" srcOrd="0" destOrd="0" presId="urn:microsoft.com/office/officeart/2005/8/layout/chevron2"/>
    <dgm:cxn modelId="{D4D0E8DB-916B-4B8C-A05D-D8BC2EAB15AE}" srcId="{6702C434-89C3-403E-8AA2-7DBDE515DACB}" destId="{83ADC73E-8951-4C94-A17D-AF9A854B4D41}" srcOrd="3" destOrd="0" parTransId="{1B7251D2-6AF8-4B49-B81F-5812279D9269}" sibTransId="{00F9A22B-5BDC-40AE-BDC9-AFED655EEA6C}"/>
    <dgm:cxn modelId="{527841E0-6D9B-4AD6-B2DF-A0BD6CEEC3B7}" srcId="{E38B4615-B3E0-4670-92D7-2C754CDCE775}" destId="{76664484-94CE-442F-A195-F34D0232F180}" srcOrd="0" destOrd="0" parTransId="{6D88770E-CF59-4D48-9B3C-57F3D1157507}" sibTransId="{6CA46B50-0077-42B5-8FF3-D96923370A84}"/>
    <dgm:cxn modelId="{9224F5EA-37BA-4BF3-B720-FDC8C6E3F41C}" srcId="{6702C434-89C3-403E-8AA2-7DBDE515DACB}" destId="{9BED5A38-7DF2-4041-AC01-8C4FB5F1EE2C}" srcOrd="2" destOrd="0" parTransId="{81C0C102-2BF9-4A59-B245-B9248FCF64C5}" sibTransId="{934FB4CD-B754-47E2-8C5C-6C16D4776942}"/>
    <dgm:cxn modelId="{C2B530FA-6F77-438D-8979-37016987C250}" srcId="{6702C434-89C3-403E-8AA2-7DBDE515DACB}" destId="{6C7D62BD-A81C-4721-A1E5-09C8C1968BDC}" srcOrd="0" destOrd="0" parTransId="{3C9A327C-ABED-4AD4-8407-B77BFD9E31AF}" sibTransId="{E4C7CFFB-B5D8-4ED1-81D4-40DEC4DDDBAD}"/>
    <dgm:cxn modelId="{327F83FD-85DE-46E7-B8C1-51B61A6D13EB}" type="presOf" srcId="{6702C434-89C3-403E-8AA2-7DBDE515DACB}" destId="{355A971A-FCE7-4450-91BE-F22F165DCF48}" srcOrd="0" destOrd="0" presId="urn:microsoft.com/office/officeart/2005/8/layout/chevron2"/>
    <dgm:cxn modelId="{67BF33B9-861D-4D02-9280-E2F81AEFE483}" type="presParOf" srcId="{355A971A-FCE7-4450-91BE-F22F165DCF48}" destId="{983BF66D-7E32-4632-920C-07DABA3FF2A2}" srcOrd="0" destOrd="0" presId="urn:microsoft.com/office/officeart/2005/8/layout/chevron2"/>
    <dgm:cxn modelId="{093E4663-49FA-41BD-B806-BF4CCEFF7022}" type="presParOf" srcId="{983BF66D-7E32-4632-920C-07DABA3FF2A2}" destId="{B942EE24-EF9B-47F7-A934-E70223E4A03F}" srcOrd="0" destOrd="0" presId="urn:microsoft.com/office/officeart/2005/8/layout/chevron2"/>
    <dgm:cxn modelId="{BB9716D4-87F3-4C99-8FE1-DF866AD0E785}" type="presParOf" srcId="{983BF66D-7E32-4632-920C-07DABA3FF2A2}" destId="{C7A92F38-4AB5-4F27-89B9-E6777FE57A3C}" srcOrd="1" destOrd="0" presId="urn:microsoft.com/office/officeart/2005/8/layout/chevron2"/>
    <dgm:cxn modelId="{A07D345E-3D4C-4BB7-96BE-69AF9BB65363}" type="presParOf" srcId="{355A971A-FCE7-4450-91BE-F22F165DCF48}" destId="{29B1B7EB-61A1-415A-8B0D-34278FAD4DC0}" srcOrd="1" destOrd="0" presId="urn:microsoft.com/office/officeart/2005/8/layout/chevron2"/>
    <dgm:cxn modelId="{314150BC-D45E-475D-9987-1D7979CD3779}" type="presParOf" srcId="{355A971A-FCE7-4450-91BE-F22F165DCF48}" destId="{596FD9C7-F38E-45E8-AA6A-3E74FA495E34}" srcOrd="2" destOrd="0" presId="urn:microsoft.com/office/officeart/2005/8/layout/chevron2"/>
    <dgm:cxn modelId="{5966E24D-5DBA-441B-A81F-208769E6C741}" type="presParOf" srcId="{596FD9C7-F38E-45E8-AA6A-3E74FA495E34}" destId="{E8B113D4-F251-4F5E-B1EC-6BCED04924AC}" srcOrd="0" destOrd="0" presId="urn:microsoft.com/office/officeart/2005/8/layout/chevron2"/>
    <dgm:cxn modelId="{63D0B609-52E3-4694-8C48-DD22984E95C4}" type="presParOf" srcId="{596FD9C7-F38E-45E8-AA6A-3E74FA495E34}" destId="{DE694B82-E4CE-4C80-B146-6E82A5D29523}" srcOrd="1" destOrd="0" presId="urn:microsoft.com/office/officeart/2005/8/layout/chevron2"/>
    <dgm:cxn modelId="{323C719A-A811-4A50-9FA7-E7F02C76278C}" type="presParOf" srcId="{355A971A-FCE7-4450-91BE-F22F165DCF48}" destId="{F57FCDF7-9D51-40A5-8C47-2CE1AF886FFE}" srcOrd="3" destOrd="0" presId="urn:microsoft.com/office/officeart/2005/8/layout/chevron2"/>
    <dgm:cxn modelId="{F8987B0A-DDF5-46EC-824C-850929DFE965}" type="presParOf" srcId="{355A971A-FCE7-4450-91BE-F22F165DCF48}" destId="{566B5934-1B33-483D-BF5C-4BF0BAF38222}" srcOrd="4" destOrd="0" presId="urn:microsoft.com/office/officeart/2005/8/layout/chevron2"/>
    <dgm:cxn modelId="{BA6BACC9-4CE0-4040-8A87-318979A5B5B7}" type="presParOf" srcId="{566B5934-1B33-483D-BF5C-4BF0BAF38222}" destId="{0BE615E6-E721-4717-A42E-BD4990F599B1}" srcOrd="0" destOrd="0" presId="urn:microsoft.com/office/officeart/2005/8/layout/chevron2"/>
    <dgm:cxn modelId="{55F83612-33AA-4CFC-90EB-C06BD1BF31F8}" type="presParOf" srcId="{566B5934-1B33-483D-BF5C-4BF0BAF38222}" destId="{67A825CE-6776-4B28-8CB5-24F8D71F5146}" srcOrd="1" destOrd="0" presId="urn:microsoft.com/office/officeart/2005/8/layout/chevron2"/>
    <dgm:cxn modelId="{177B5815-B87F-4348-8751-9EF780EEC7E5}" type="presParOf" srcId="{355A971A-FCE7-4450-91BE-F22F165DCF48}" destId="{1D7FD4F1-78E7-490A-9DBA-F4A338E62939}" srcOrd="5" destOrd="0" presId="urn:microsoft.com/office/officeart/2005/8/layout/chevron2"/>
    <dgm:cxn modelId="{E5508F7E-82F3-49A8-8356-53D48065D413}" type="presParOf" srcId="{355A971A-FCE7-4450-91BE-F22F165DCF48}" destId="{E4F290F6-6729-4903-99D3-A5962B5B3EF0}" srcOrd="6" destOrd="0" presId="urn:microsoft.com/office/officeart/2005/8/layout/chevron2"/>
    <dgm:cxn modelId="{BADB9F78-EE45-4D6E-9836-1C99CD99DF25}" type="presParOf" srcId="{E4F290F6-6729-4903-99D3-A5962B5B3EF0}" destId="{22D58687-F46E-4E55-B80B-E8E90DD9951B}" srcOrd="0" destOrd="0" presId="urn:microsoft.com/office/officeart/2005/8/layout/chevron2"/>
    <dgm:cxn modelId="{FCDA1D45-96FB-439B-8389-D42C783112CE}" type="presParOf" srcId="{E4F290F6-6729-4903-99D3-A5962B5B3EF0}" destId="{0FE4190F-E74D-4134-BD75-61C6906793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2EE24-EF9B-47F7-A934-E70223E4A03F}">
      <dsp:nvSpPr>
        <dsp:cNvPr id="0" name=""/>
        <dsp:cNvSpPr/>
      </dsp:nvSpPr>
      <dsp:spPr>
        <a:xfrm rot="5400000">
          <a:off x="-232833" y="234133"/>
          <a:ext cx="1552222" cy="10865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1</a:t>
          </a:r>
          <a:endParaRPr lang="zh-CN" altLang="en-US" sz="3000" kern="1200" dirty="0"/>
        </a:p>
      </dsp:txBody>
      <dsp:txXfrm rot="-5400000">
        <a:off x="1" y="544578"/>
        <a:ext cx="1086555" cy="465667"/>
      </dsp:txXfrm>
    </dsp:sp>
    <dsp:sp modelId="{C7A92F38-4AB5-4F27-89B9-E6777FE57A3C}">
      <dsp:nvSpPr>
        <dsp:cNvPr id="0" name=""/>
        <dsp:cNvSpPr/>
      </dsp:nvSpPr>
      <dsp:spPr>
        <a:xfrm rot="5400000">
          <a:off x="4373739" y="-3287183"/>
          <a:ext cx="1008944" cy="75833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4500" kern="1200" dirty="0"/>
            <a:t>Generation of ground surface</a:t>
          </a:r>
          <a:endParaRPr lang="zh-CN" altLang="en-US" sz="4500" kern="1200" dirty="0"/>
        </a:p>
      </dsp:txBody>
      <dsp:txXfrm rot="-5400000">
        <a:off x="1086556" y="49253"/>
        <a:ext cx="7534058" cy="910438"/>
      </dsp:txXfrm>
    </dsp:sp>
    <dsp:sp modelId="{E8B113D4-F251-4F5E-B1EC-6BCED04924AC}">
      <dsp:nvSpPr>
        <dsp:cNvPr id="0" name=""/>
        <dsp:cNvSpPr/>
      </dsp:nvSpPr>
      <dsp:spPr>
        <a:xfrm rot="5400000">
          <a:off x="-232833" y="1642496"/>
          <a:ext cx="1552222" cy="10865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2</a:t>
          </a:r>
          <a:endParaRPr lang="zh-CN" altLang="en-US" sz="3000" kern="1200" dirty="0"/>
        </a:p>
      </dsp:txBody>
      <dsp:txXfrm rot="-5400000">
        <a:off x="1" y="1952941"/>
        <a:ext cx="1086555" cy="465667"/>
      </dsp:txXfrm>
    </dsp:sp>
    <dsp:sp modelId="{DE694B82-E4CE-4C80-B146-6E82A5D29523}">
      <dsp:nvSpPr>
        <dsp:cNvPr id="0" name=""/>
        <dsp:cNvSpPr/>
      </dsp:nvSpPr>
      <dsp:spPr>
        <a:xfrm rot="5400000">
          <a:off x="4373739" y="-1877520"/>
          <a:ext cx="1008944" cy="75833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4500" kern="1200" dirty="0"/>
            <a:t>Arrangement of map objects</a:t>
          </a:r>
          <a:endParaRPr lang="zh-CN" altLang="en-US" sz="4500" kern="1200" dirty="0"/>
        </a:p>
      </dsp:txBody>
      <dsp:txXfrm rot="-5400000">
        <a:off x="1086556" y="1458916"/>
        <a:ext cx="7534058" cy="910438"/>
      </dsp:txXfrm>
    </dsp:sp>
    <dsp:sp modelId="{0BE615E6-E721-4717-A42E-BD4990F599B1}">
      <dsp:nvSpPr>
        <dsp:cNvPr id="0" name=""/>
        <dsp:cNvSpPr/>
      </dsp:nvSpPr>
      <dsp:spPr>
        <a:xfrm rot="5400000">
          <a:off x="-232833" y="3050859"/>
          <a:ext cx="1552222" cy="10865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3</a:t>
          </a:r>
          <a:endParaRPr lang="zh-CN" altLang="en-US" sz="3000" kern="1200" dirty="0"/>
        </a:p>
      </dsp:txBody>
      <dsp:txXfrm rot="-5400000">
        <a:off x="1" y="3361304"/>
        <a:ext cx="1086555" cy="465667"/>
      </dsp:txXfrm>
    </dsp:sp>
    <dsp:sp modelId="{67A825CE-6776-4B28-8CB5-24F8D71F5146}">
      <dsp:nvSpPr>
        <dsp:cNvPr id="0" name=""/>
        <dsp:cNvSpPr/>
      </dsp:nvSpPr>
      <dsp:spPr>
        <a:xfrm rot="5400000">
          <a:off x="4373739" y="-469157"/>
          <a:ext cx="1008944" cy="75833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4500" kern="1200" dirty="0"/>
            <a:t>Setting of map attributes</a:t>
          </a:r>
          <a:endParaRPr lang="zh-CN" altLang="en-US" sz="4500" kern="1200" dirty="0"/>
        </a:p>
      </dsp:txBody>
      <dsp:txXfrm rot="-5400000">
        <a:off x="1086556" y="2867279"/>
        <a:ext cx="7534058" cy="910438"/>
      </dsp:txXfrm>
    </dsp:sp>
    <dsp:sp modelId="{22D58687-F46E-4E55-B80B-E8E90DD9951B}">
      <dsp:nvSpPr>
        <dsp:cNvPr id="0" name=""/>
        <dsp:cNvSpPr/>
      </dsp:nvSpPr>
      <dsp:spPr>
        <a:xfrm rot="5400000">
          <a:off x="-232833" y="4459221"/>
          <a:ext cx="1552222" cy="10865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4</a:t>
          </a:r>
          <a:endParaRPr lang="zh-CN" altLang="en-US" sz="3000" kern="1200" dirty="0"/>
        </a:p>
      </dsp:txBody>
      <dsp:txXfrm rot="-5400000">
        <a:off x="1" y="4769666"/>
        <a:ext cx="1086555" cy="465667"/>
      </dsp:txXfrm>
    </dsp:sp>
    <dsp:sp modelId="{0FE4190F-E74D-4134-BD75-61C690679393}">
      <dsp:nvSpPr>
        <dsp:cNvPr id="0" name=""/>
        <dsp:cNvSpPr/>
      </dsp:nvSpPr>
      <dsp:spPr>
        <a:xfrm rot="5400000">
          <a:off x="4373739" y="939205"/>
          <a:ext cx="1008944" cy="75833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4500" kern="1200" dirty="0"/>
            <a:t>Map data output</a:t>
          </a:r>
          <a:endParaRPr lang="zh-CN" altLang="en-US" sz="4500" kern="1200" dirty="0"/>
        </a:p>
      </dsp:txBody>
      <dsp:txXfrm rot="-5400000">
        <a:off x="1086556" y="4275642"/>
        <a:ext cx="7534058" cy="910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749597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37334" y="9189156"/>
            <a:ext cx="1733973" cy="347698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994987" y="9189156"/>
            <a:ext cx="1408853" cy="32512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866987" y="9211734"/>
            <a:ext cx="5093547" cy="347698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197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3" r:id="rId4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173808" y="1564432"/>
            <a:ext cx="10464800" cy="10716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4800" dirty="0" err="1">
                <a:solidFill>
                  <a:srgbClr val="FF0000"/>
                </a:solidFill>
              </a:rPr>
              <a:t>M</a:t>
            </a:r>
            <a:r>
              <a:rPr lang="en-US" altLang="zh-CN" sz="4800" dirty="0" err="1">
                <a:solidFill>
                  <a:srgbClr val="FF0000"/>
                </a:solidFill>
              </a:rPr>
              <a:t>apEdit</a:t>
            </a:r>
            <a:r>
              <a:rPr lang="en-US" altLang="zh-CN" sz="4800" dirty="0"/>
              <a:t> Project Review</a:t>
            </a:r>
            <a:endParaRPr sz="48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45816" y="6532984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zh-CN" sz="2800" dirty="0"/>
              <a:t>Game</a:t>
            </a:r>
            <a:r>
              <a:rPr lang="zh-CN" altLang="en-US" sz="2800" dirty="0"/>
              <a:t> </a:t>
            </a:r>
            <a:r>
              <a:rPr lang="en-US" altLang="zh-CN" sz="2800" dirty="0"/>
              <a:t>Tool</a:t>
            </a:r>
            <a:r>
              <a:rPr lang="zh-CN" altLang="en-US" sz="2800" dirty="0"/>
              <a:t> </a:t>
            </a:r>
            <a:r>
              <a:rPr lang="en-US" altLang="zh-CN" sz="2800" dirty="0"/>
              <a:t>Development</a:t>
            </a:r>
          </a:p>
          <a:p>
            <a:pPr lvl="0"/>
            <a:r>
              <a:rPr lang="en-US" sz="2800" dirty="0"/>
              <a:t>---</a:t>
            </a:r>
            <a:r>
              <a:rPr lang="zh-CN" altLang="en-US" sz="2800" dirty="0"/>
              <a:t>王传霸 </a:t>
            </a:r>
            <a:r>
              <a:rPr lang="en-US" altLang="zh-CN" sz="2800" dirty="0"/>
              <a:t>&amp; </a:t>
            </a:r>
            <a:r>
              <a:rPr lang="zh-CN" altLang="en-US" sz="2800" dirty="0"/>
              <a:t>曹亚男</a:t>
            </a:r>
            <a:endParaRPr sz="2800" dirty="0"/>
          </a:p>
        </p:txBody>
      </p:sp>
      <p:sp>
        <p:nvSpPr>
          <p:cNvPr id="2" name="椭圆 1"/>
          <p:cNvSpPr/>
          <p:nvPr/>
        </p:nvSpPr>
        <p:spPr>
          <a:xfrm>
            <a:off x="4774208" y="1276400"/>
            <a:ext cx="3240360" cy="2016224"/>
          </a:xfrm>
          <a:prstGeom prst="ellipse">
            <a:avLst/>
          </a:prstGeom>
          <a:noFill/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4800" dirty="0"/>
              <a:t>Model loading and rendering </a:t>
            </a:r>
            <a:endParaRPr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9" y="2527300"/>
            <a:ext cx="12254022" cy="6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57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4800" dirty="0"/>
              <a:t>Attributes view and edit </a:t>
            </a:r>
            <a:endParaRPr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8" y="3148608"/>
            <a:ext cx="3240360" cy="51888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84" y="3148608"/>
            <a:ext cx="7554281" cy="52192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46416" y="4372744"/>
            <a:ext cx="1512168" cy="2232248"/>
          </a:xfrm>
          <a:prstGeom prst="rect">
            <a:avLst/>
          </a:prstGeom>
          <a:noFill/>
          <a:ln w="57150" cap="flat">
            <a:solidFill>
              <a:schemeClr val="bg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78664" y="3580656"/>
            <a:ext cx="295232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Localtion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changed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158584" y="4084712"/>
            <a:ext cx="936104" cy="792088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83826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4800" dirty="0"/>
              <a:t>Log</a:t>
            </a:r>
            <a:r>
              <a:rPr lang="zh-CN" altLang="en-US" sz="4800" dirty="0"/>
              <a:t> </a:t>
            </a:r>
            <a:r>
              <a:rPr lang="en-US" altLang="zh-CN" sz="4800" dirty="0"/>
              <a:t>Management</a:t>
            </a:r>
            <a:endParaRPr sz="4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" y="4300736"/>
            <a:ext cx="12767096" cy="24352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8852" y="2764202"/>
            <a:ext cx="13152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/>
              <a:t>Different colors represent different log output</a:t>
            </a:r>
            <a:r>
              <a:rPr lang="en-US" altLang="zh-CN" sz="2800" dirty="0"/>
              <a:t>, include debug, error, warning and common </a:t>
            </a:r>
            <a:r>
              <a:rPr lang="en-US" altLang="zh-CN" sz="2800" dirty="0" err="1"/>
              <a:t>informations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2552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741760" y="3868688"/>
            <a:ext cx="10959253" cy="1291449"/>
          </a:xfrm>
        </p:spPr>
        <p:txBody>
          <a:bodyPr>
            <a:normAutofit/>
          </a:bodyPr>
          <a:lstStyle/>
          <a:p>
            <a:r>
              <a:rPr kumimoji="1" lang="en-US" altLang="zh-CN" sz="6000" dirty="0">
                <a:latin typeface="微软雅黑" pitchFamily="34" charset="-122"/>
                <a:ea typeface="微软雅黑" pitchFamily="34" charset="-122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388904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89832" y="1132384"/>
            <a:ext cx="10464800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6000" dirty="0"/>
              <a:t>Outline</a:t>
            </a:r>
            <a:endParaRPr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054128" y="3796680"/>
            <a:ext cx="9289032" cy="4780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chemeClr val="tx1"/>
                </a:solidFill>
              </a:rPr>
              <a:t>Project overview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dirty="0"/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chemeClr val="tx1"/>
                </a:solidFill>
              </a:rPr>
              <a:t>Requirements mapping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Software interface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dirty="0"/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Function introduction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02084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89832" y="1132384"/>
            <a:ext cx="10464800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6000" dirty="0"/>
              <a:t>Outline</a:t>
            </a:r>
            <a:endParaRPr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054128" y="3796680"/>
            <a:ext cx="9289032" cy="4780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rgbClr val="FF0000"/>
                </a:solidFill>
              </a:rPr>
              <a:t>Project overview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dirty="0"/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chemeClr val="tx1"/>
                </a:solidFill>
              </a:rPr>
              <a:t>Requirements mapping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Software interface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dirty="0"/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Function introduction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189118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4800" dirty="0">
                <a:latin typeface="+mj-lt"/>
              </a:rPr>
              <a:t>Project overview</a:t>
            </a:r>
            <a:endParaRPr sz="48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81920" y="2284512"/>
            <a:ext cx="957706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editor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WYSIWYG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maker, which assists the design and output of map data</a:t>
            </a:r>
          </a:p>
          <a:p>
            <a:pPr marL="0" indent="0" algn="l" eaLnBrk="1" hangingPunct="1">
              <a:lnSpc>
                <a:spcPct val="150000"/>
              </a:lnSpc>
              <a:buClr>
                <a:schemeClr val="tx1"/>
              </a:buClr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eaLnBrk="1" hangingPunct="1">
              <a:lnSpc>
                <a:spcPct val="150000"/>
              </a:lnSpc>
              <a:buClr>
                <a:schemeClr val="tx1"/>
              </a:buClr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buClrTx/>
              <a:buFontTx/>
              <a:buNone/>
            </a:pPr>
            <a:endParaRPr kumimoji="1" lang="en-US" altLang="zh-CN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278987106"/>
              </p:ext>
            </p:extLst>
          </p:nvPr>
        </p:nvGraphicFramePr>
        <p:xfrm>
          <a:off x="2325936" y="3820314"/>
          <a:ext cx="8669867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89832" y="1132384"/>
            <a:ext cx="10464800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6000" dirty="0"/>
              <a:t>Outline</a:t>
            </a:r>
            <a:endParaRPr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054128" y="3796680"/>
            <a:ext cx="9289032" cy="4780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chemeClr val="tx1"/>
                </a:solidFill>
              </a:rPr>
              <a:t>Project overview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dirty="0"/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rgbClr val="FF0000"/>
                </a:solidFill>
              </a:rPr>
              <a:t>Requirements mapping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Software interface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dirty="0"/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Function introduction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30821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4800" dirty="0"/>
              <a:t>Requirements mapping</a:t>
            </a:r>
            <a:endParaRPr sz="4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5374"/>
              </p:ext>
            </p:extLst>
          </p:nvPr>
        </p:nvGraphicFramePr>
        <p:xfrm>
          <a:off x="1605856" y="2548662"/>
          <a:ext cx="10023567" cy="652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228">
                  <a:extLst>
                    <a:ext uri="{9D8B030D-6E8A-4147-A177-3AD203B41FA5}">
                      <a16:colId xmlns:a16="http://schemas.microsoft.com/office/drawing/2014/main" val="1572085383"/>
                    </a:ext>
                  </a:extLst>
                </a:gridCol>
                <a:gridCol w="1665024">
                  <a:extLst>
                    <a:ext uri="{9D8B030D-6E8A-4147-A177-3AD203B41FA5}">
                      <a16:colId xmlns:a16="http://schemas.microsoft.com/office/drawing/2014/main" val="2295425475"/>
                    </a:ext>
                  </a:extLst>
                </a:gridCol>
                <a:gridCol w="4670423">
                  <a:extLst>
                    <a:ext uri="{9D8B030D-6E8A-4147-A177-3AD203B41FA5}">
                      <a16:colId xmlns:a16="http://schemas.microsoft.com/office/drawing/2014/main" val="1350846418"/>
                    </a:ext>
                  </a:extLst>
                </a:gridCol>
                <a:gridCol w="2505892">
                  <a:extLst>
                    <a:ext uri="{9D8B030D-6E8A-4147-A177-3AD203B41FA5}">
                      <a16:colId xmlns:a16="http://schemas.microsoft.com/office/drawing/2014/main" val="471670005"/>
                    </a:ext>
                  </a:extLst>
                </a:gridCol>
              </a:tblGrid>
              <a:tr h="48698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No.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Item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Content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Execution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93246"/>
                  </a:ext>
                </a:extLst>
              </a:tr>
              <a:tr h="840555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Model loading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Loading surfaces, trees and other object models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Already completed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92950"/>
                  </a:ext>
                </a:extLst>
              </a:tr>
              <a:tr h="840555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Model rendering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Provide 3D rendering scene, support for model display and simple animation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Already completed </a:t>
                      </a:r>
                      <a:endParaRPr lang="zh-CN" altLang="en-US" sz="2800" dirty="0"/>
                    </a:p>
                    <a:p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17135"/>
                  </a:ext>
                </a:extLst>
              </a:tr>
              <a:tr h="1200792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Attributes setting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Support the basic properties of the model settings, including location, size, etc.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Already completed </a:t>
                      </a:r>
                      <a:endParaRPr lang="zh-CN" altLang="en-US" sz="2800" dirty="0"/>
                    </a:p>
                    <a:p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60894"/>
                  </a:ext>
                </a:extLst>
              </a:tr>
              <a:tr h="840555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Model derived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Save the edited model and the scene around bin files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Hang in the air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8958"/>
                  </a:ext>
                </a:extLst>
              </a:tr>
              <a:tr h="1200792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Log management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Procedures for the log output, convenient for users to operate backtracking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Already completed </a:t>
                      </a:r>
                      <a:endParaRPr lang="zh-CN" altLang="en-US" sz="2800" dirty="0"/>
                    </a:p>
                    <a:p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7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5278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89832" y="1132384"/>
            <a:ext cx="10464800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6000" dirty="0"/>
              <a:t>Outline</a:t>
            </a:r>
            <a:endParaRPr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054128" y="3796680"/>
            <a:ext cx="9289032" cy="4780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chemeClr val="tx1"/>
                </a:solidFill>
              </a:rPr>
              <a:t>Project overview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dirty="0"/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chemeClr val="tx1"/>
                </a:solidFill>
              </a:rPr>
              <a:t>Requirements mapping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rgbClr val="FF0000"/>
                </a:solidFill>
              </a:rPr>
              <a:t>Software interface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dirty="0"/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Function introduction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6260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952500" y="383540"/>
            <a:ext cx="11099800" cy="21209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4800" dirty="0"/>
              <a:t>Software</a:t>
            </a:r>
            <a:r>
              <a:rPr lang="zh-CN" altLang="en-US" sz="4800" dirty="0"/>
              <a:t> </a:t>
            </a:r>
            <a:r>
              <a:rPr lang="en-US" altLang="zh-CN" sz="4800" dirty="0"/>
              <a:t>Interface</a:t>
            </a:r>
            <a:endParaRPr sz="4800" dirty="0"/>
          </a:p>
        </p:txBody>
      </p:sp>
      <p:sp>
        <p:nvSpPr>
          <p:cNvPr id="4" name="矩形 3"/>
          <p:cNvSpPr/>
          <p:nvPr/>
        </p:nvSpPr>
        <p:spPr>
          <a:xfrm>
            <a:off x="885776" y="1996480"/>
            <a:ext cx="1080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/>
              <a:t>Contains</a:t>
            </a:r>
            <a:r>
              <a:rPr lang="zh-CN" altLang="en-US" sz="2800" dirty="0"/>
              <a:t> total of 3 views, each view supports the window floating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2" y="2718872"/>
            <a:ext cx="10988576" cy="68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310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89832" y="1132384"/>
            <a:ext cx="10464800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6000" dirty="0"/>
              <a:t>Outline</a:t>
            </a:r>
            <a:endParaRPr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054128" y="3796680"/>
            <a:ext cx="9289032" cy="4780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chemeClr val="tx1"/>
                </a:solidFill>
              </a:rPr>
              <a:t>Project overview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dirty="0"/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chemeClr val="tx1"/>
                </a:solidFill>
              </a:rPr>
              <a:t>Requirements mapping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Software interface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dirty="0"/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>
                <a:solidFill>
                  <a:schemeClr val="bg1"/>
                </a:solidFill>
              </a:rPr>
              <a:t>Function introduction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31933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235</Words>
  <Application>Microsoft Office PowerPoint</Application>
  <PresentationFormat>自定义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Helvetica Light</vt:lpstr>
      <vt:lpstr>Helvetica Neue</vt:lpstr>
      <vt:lpstr>宋体</vt:lpstr>
      <vt:lpstr>微软雅黑</vt:lpstr>
      <vt:lpstr>Arial</vt:lpstr>
      <vt:lpstr>Wingdings</vt:lpstr>
      <vt:lpstr>Gradient</vt:lpstr>
      <vt:lpstr>MapEdit Project Review</vt:lpstr>
      <vt:lpstr>Outline</vt:lpstr>
      <vt:lpstr>Outline</vt:lpstr>
      <vt:lpstr>Project overview</vt:lpstr>
      <vt:lpstr>Outline</vt:lpstr>
      <vt:lpstr>Requirements mapping</vt:lpstr>
      <vt:lpstr>Outline</vt:lpstr>
      <vt:lpstr>Software Interface</vt:lpstr>
      <vt:lpstr>Outline</vt:lpstr>
      <vt:lpstr>Model loading and rendering </vt:lpstr>
      <vt:lpstr>Attributes view and edit </vt:lpstr>
      <vt:lpstr>Log Management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AFDX总线航电总线技术交流</dc:title>
  <cp:lastModifiedBy>王传霸</cp:lastModifiedBy>
  <cp:revision>222</cp:revision>
  <dcterms:modified xsi:type="dcterms:W3CDTF">2017-04-29T16:00:25Z</dcterms:modified>
</cp:coreProperties>
</file>